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1.xml" ContentType="application/vnd.openxmlformats-officedocument.presentationml.notesSlide+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3"/>
  </p:notesMasterIdLst>
  <p:sldIdLst>
    <p:sldId id="256" r:id="rId2"/>
    <p:sldId id="285" r:id="rId3"/>
    <p:sldId id="301" r:id="rId4"/>
    <p:sldId id="741" r:id="rId5"/>
    <p:sldId id="291" r:id="rId6"/>
    <p:sldId id="349" r:id="rId7"/>
    <p:sldId id="739" r:id="rId8"/>
    <p:sldId id="296" r:id="rId9"/>
    <p:sldId id="338" r:id="rId10"/>
    <p:sldId id="340" r:id="rId11"/>
    <p:sldId id="327" r:id="rId12"/>
    <p:sldId id="334" r:id="rId13"/>
    <p:sldId id="352" r:id="rId14"/>
    <p:sldId id="353" r:id="rId15"/>
    <p:sldId id="354" r:id="rId16"/>
    <p:sldId id="355" r:id="rId17"/>
    <p:sldId id="351" r:id="rId18"/>
    <p:sldId id="357" r:id="rId19"/>
    <p:sldId id="358" r:id="rId20"/>
    <p:sldId id="359" r:id="rId21"/>
    <p:sldId id="356" r:id="rId22"/>
    <p:sldId id="360" r:id="rId23"/>
    <p:sldId id="361" r:id="rId24"/>
    <p:sldId id="362" r:id="rId25"/>
    <p:sldId id="329" r:id="rId26"/>
    <p:sldId id="363" r:id="rId27"/>
    <p:sldId id="364" r:id="rId28"/>
    <p:sldId id="365" r:id="rId29"/>
    <p:sldId id="330" r:id="rId30"/>
    <p:sldId id="366" r:id="rId31"/>
    <p:sldId id="367" r:id="rId32"/>
    <p:sldId id="332" r:id="rId33"/>
    <p:sldId id="321" r:id="rId34"/>
    <p:sldId id="342" r:id="rId35"/>
    <p:sldId id="324" r:id="rId36"/>
    <p:sldId id="348" r:id="rId37"/>
    <p:sldId id="326" r:id="rId38"/>
    <p:sldId id="333" r:id="rId39"/>
    <p:sldId id="288" r:id="rId40"/>
    <p:sldId id="302" r:id="rId41"/>
    <p:sldId id="344" r:id="rId42"/>
    <p:sldId id="277" r:id="rId43"/>
    <p:sldId id="266" r:id="rId44"/>
    <p:sldId id="278" r:id="rId45"/>
    <p:sldId id="341" r:id="rId46"/>
    <p:sldId id="308" r:id="rId47"/>
    <p:sldId id="303" r:id="rId48"/>
    <p:sldId id="343" r:id="rId49"/>
    <p:sldId id="279" r:id="rId50"/>
    <p:sldId id="280" r:id="rId51"/>
    <p:sldId id="309" r:id="rId52"/>
    <p:sldId id="744" r:id="rId53"/>
    <p:sldId id="743" r:id="rId54"/>
    <p:sldId id="289" r:id="rId55"/>
    <p:sldId id="350" r:id="rId56"/>
    <p:sldId id="742" r:id="rId57"/>
    <p:sldId id="283" r:id="rId58"/>
    <p:sldId id="307" r:id="rId59"/>
    <p:sldId id="257" r:id="rId60"/>
    <p:sldId id="368" r:id="rId61"/>
    <p:sldId id="264" r:id="rId62"/>
  </p:sldIdLst>
  <p:sldSz cx="12192000" cy="6858000"/>
  <p:notesSz cx="6858000" cy="9144000"/>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中口 博" initials="中口" lastIdx="1" clrIdx="0">
    <p:extLst>
      <p:ext uri="{19B8F6BF-5375-455C-9EA6-DF929625EA0E}">
        <p15:presenceInfo xmlns:p15="http://schemas.microsoft.com/office/powerpoint/2012/main" userId="855393c38d7a094e"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9999"/>
    <a:srgbClr val="FF99FF"/>
    <a:srgbClr val="FFCCCC"/>
    <a:srgbClr val="CC3399"/>
    <a:srgbClr val="F3FAFF"/>
    <a:srgbClr val="CCECFF"/>
    <a:srgbClr val="3366FF"/>
    <a:srgbClr val="FFCC66"/>
    <a:srgbClr val="FFCC99"/>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87183" autoAdjust="0"/>
  </p:normalViewPr>
  <p:slideViewPr>
    <p:cSldViewPr snapToGrid="0">
      <p:cViewPr varScale="1">
        <p:scale>
          <a:sx n="59" d="100"/>
          <a:sy n="59" d="100"/>
        </p:scale>
        <p:origin x="964"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68"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0251985969599185E-2"/>
          <c:y val="6.9065593875787118E-2"/>
          <c:w val="0.94974801403040077"/>
          <c:h val="0.70861131752486906"/>
        </c:manualLayout>
      </c:layout>
      <c:barChart>
        <c:barDir val="col"/>
        <c:grouping val="clustered"/>
        <c:varyColors val="0"/>
        <c:ser>
          <c:idx val="0"/>
          <c:order val="0"/>
          <c:tx>
            <c:strRef>
              <c:f>Sheet1!$B$5</c:f>
              <c:strCache>
                <c:ptCount val="1"/>
                <c:pt idx="0">
                  <c:v>female</c:v>
                </c:pt>
              </c:strCache>
            </c:strRef>
          </c:tx>
          <c:spPr>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c:spPr>
          <c:invertIfNegative val="0"/>
          <c:cat>
            <c:strRef>
              <c:f>Sheet1!$C$4:$O$4</c:f>
              <c:strCache>
                <c:ptCount val="13"/>
                <c:pt idx="0">
                  <c:v>36 - 40</c:v>
                </c:pt>
                <c:pt idx="1">
                  <c:v>41 - 45</c:v>
                </c:pt>
                <c:pt idx="2">
                  <c:v>46 - 50</c:v>
                </c:pt>
                <c:pt idx="3">
                  <c:v>51 - 55</c:v>
                </c:pt>
                <c:pt idx="4">
                  <c:v>56 - 60</c:v>
                </c:pt>
                <c:pt idx="5">
                  <c:v>61 - 65</c:v>
                </c:pt>
                <c:pt idx="6">
                  <c:v>66 - 70</c:v>
                </c:pt>
                <c:pt idx="7">
                  <c:v>71 - 75</c:v>
                </c:pt>
                <c:pt idx="8">
                  <c:v>76 - 80</c:v>
                </c:pt>
                <c:pt idx="9">
                  <c:v>81 - 85</c:v>
                </c:pt>
                <c:pt idx="10">
                  <c:v>86 - 90</c:v>
                </c:pt>
                <c:pt idx="11">
                  <c:v>91 - 95</c:v>
                </c:pt>
                <c:pt idx="12">
                  <c:v>96≧</c:v>
                </c:pt>
              </c:strCache>
            </c:strRef>
          </c:cat>
          <c:val>
            <c:numRef>
              <c:f>Sheet1!$C$5:$O$5</c:f>
              <c:numCache>
                <c:formatCode>###0</c:formatCode>
                <c:ptCount val="13"/>
                <c:pt idx="0">
                  <c:v>1</c:v>
                </c:pt>
                <c:pt idx="1">
                  <c:v>0</c:v>
                </c:pt>
                <c:pt idx="2">
                  <c:v>0</c:v>
                </c:pt>
                <c:pt idx="3">
                  <c:v>1</c:v>
                </c:pt>
                <c:pt idx="4">
                  <c:v>0</c:v>
                </c:pt>
                <c:pt idx="5">
                  <c:v>0</c:v>
                </c:pt>
                <c:pt idx="6">
                  <c:v>6</c:v>
                </c:pt>
                <c:pt idx="7">
                  <c:v>9</c:v>
                </c:pt>
                <c:pt idx="8">
                  <c:v>10</c:v>
                </c:pt>
                <c:pt idx="9">
                  <c:v>17</c:v>
                </c:pt>
                <c:pt idx="10">
                  <c:v>8</c:v>
                </c:pt>
                <c:pt idx="11">
                  <c:v>5</c:v>
                </c:pt>
                <c:pt idx="12">
                  <c:v>1</c:v>
                </c:pt>
              </c:numCache>
            </c:numRef>
          </c:val>
          <c:extLst>
            <c:ext xmlns:c16="http://schemas.microsoft.com/office/drawing/2014/chart" uri="{C3380CC4-5D6E-409C-BE32-E72D297353CC}">
              <c16:uniqueId val="{00000000-F683-4BC8-91A4-1C59CA03AB32}"/>
            </c:ext>
          </c:extLst>
        </c:ser>
        <c:ser>
          <c:idx val="1"/>
          <c:order val="1"/>
          <c:tx>
            <c:strRef>
              <c:f>Sheet1!$B$6</c:f>
              <c:strCache>
                <c:ptCount val="1"/>
                <c:pt idx="0">
                  <c:v>male</c:v>
                </c:pt>
              </c:strCache>
            </c:strRef>
          </c:tx>
          <c:spPr>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c:spPr>
          <c:invertIfNegative val="0"/>
          <c:cat>
            <c:strRef>
              <c:f>Sheet1!$C$4:$O$4</c:f>
              <c:strCache>
                <c:ptCount val="13"/>
                <c:pt idx="0">
                  <c:v>36 - 40</c:v>
                </c:pt>
                <c:pt idx="1">
                  <c:v>41 - 45</c:v>
                </c:pt>
                <c:pt idx="2">
                  <c:v>46 - 50</c:v>
                </c:pt>
                <c:pt idx="3">
                  <c:v>51 - 55</c:v>
                </c:pt>
                <c:pt idx="4">
                  <c:v>56 - 60</c:v>
                </c:pt>
                <c:pt idx="5">
                  <c:v>61 - 65</c:v>
                </c:pt>
                <c:pt idx="6">
                  <c:v>66 - 70</c:v>
                </c:pt>
                <c:pt idx="7">
                  <c:v>71 - 75</c:v>
                </c:pt>
                <c:pt idx="8">
                  <c:v>76 - 80</c:v>
                </c:pt>
                <c:pt idx="9">
                  <c:v>81 - 85</c:v>
                </c:pt>
                <c:pt idx="10">
                  <c:v>86 - 90</c:v>
                </c:pt>
                <c:pt idx="11">
                  <c:v>91 - 95</c:v>
                </c:pt>
                <c:pt idx="12">
                  <c:v>96≧</c:v>
                </c:pt>
              </c:strCache>
            </c:strRef>
          </c:cat>
          <c:val>
            <c:numRef>
              <c:f>Sheet1!$C$6:$O$6</c:f>
              <c:numCache>
                <c:formatCode>###0</c:formatCode>
                <c:ptCount val="13"/>
                <c:pt idx="0">
                  <c:v>0</c:v>
                </c:pt>
                <c:pt idx="1">
                  <c:v>1</c:v>
                </c:pt>
                <c:pt idx="2">
                  <c:v>1</c:v>
                </c:pt>
                <c:pt idx="3">
                  <c:v>2</c:v>
                </c:pt>
                <c:pt idx="4">
                  <c:v>4</c:v>
                </c:pt>
                <c:pt idx="5">
                  <c:v>9</c:v>
                </c:pt>
                <c:pt idx="6">
                  <c:v>22</c:v>
                </c:pt>
                <c:pt idx="7">
                  <c:v>22</c:v>
                </c:pt>
                <c:pt idx="8">
                  <c:v>34</c:v>
                </c:pt>
                <c:pt idx="9">
                  <c:v>23</c:v>
                </c:pt>
                <c:pt idx="10">
                  <c:v>9</c:v>
                </c:pt>
                <c:pt idx="11">
                  <c:v>4</c:v>
                </c:pt>
                <c:pt idx="12">
                  <c:v>0</c:v>
                </c:pt>
              </c:numCache>
            </c:numRef>
          </c:val>
          <c:extLst>
            <c:ext xmlns:c16="http://schemas.microsoft.com/office/drawing/2014/chart" uri="{C3380CC4-5D6E-409C-BE32-E72D297353CC}">
              <c16:uniqueId val="{00000001-F683-4BC8-91A4-1C59CA03AB32}"/>
            </c:ext>
          </c:extLst>
        </c:ser>
        <c:dLbls>
          <c:showLegendKey val="0"/>
          <c:showVal val="0"/>
          <c:showCatName val="0"/>
          <c:showSerName val="0"/>
          <c:showPercent val="0"/>
          <c:showBubbleSize val="0"/>
        </c:dLbls>
        <c:gapWidth val="150"/>
        <c:axId val="55990144"/>
        <c:axId val="55991680"/>
      </c:barChart>
      <c:catAx>
        <c:axId val="55990144"/>
        <c:scaling>
          <c:orientation val="minMax"/>
        </c:scaling>
        <c:delete val="0"/>
        <c:axPos val="b"/>
        <c:numFmt formatCode="General" sourceLinked="0"/>
        <c:majorTickMark val="out"/>
        <c:minorTickMark val="none"/>
        <c:tickLblPos val="nextTo"/>
        <c:txPr>
          <a:bodyPr/>
          <a:lstStyle/>
          <a:p>
            <a:pPr>
              <a:defRPr sz="1400">
                <a:latin typeface="Meiryo UI" panose="020B0604030504040204" pitchFamily="50" charset="-128"/>
                <a:ea typeface="Meiryo UI" panose="020B0604030504040204" pitchFamily="50" charset="-128"/>
              </a:defRPr>
            </a:pPr>
            <a:endParaRPr lang="ja-JP"/>
          </a:p>
        </c:txPr>
        <c:crossAx val="55991680"/>
        <c:crosses val="autoZero"/>
        <c:auto val="1"/>
        <c:lblAlgn val="ctr"/>
        <c:lblOffset val="100"/>
        <c:noMultiLvlLbl val="0"/>
      </c:catAx>
      <c:valAx>
        <c:axId val="55991680"/>
        <c:scaling>
          <c:orientation val="minMax"/>
        </c:scaling>
        <c:delete val="0"/>
        <c:axPos val="l"/>
        <c:majorGridlines>
          <c:spPr>
            <a:ln>
              <a:noFill/>
            </a:ln>
          </c:spPr>
        </c:majorGridlines>
        <c:numFmt formatCode="###0" sourceLinked="1"/>
        <c:majorTickMark val="out"/>
        <c:minorTickMark val="none"/>
        <c:tickLblPos val="nextTo"/>
        <c:txPr>
          <a:bodyPr/>
          <a:lstStyle/>
          <a:p>
            <a:pPr>
              <a:defRPr sz="1400">
                <a:latin typeface="Meiryo UI" panose="020B0604030504040204" pitchFamily="50" charset="-128"/>
                <a:ea typeface="Meiryo UI" panose="020B0604030504040204" pitchFamily="50" charset="-128"/>
              </a:defRPr>
            </a:pPr>
            <a:endParaRPr lang="ja-JP"/>
          </a:p>
        </c:txPr>
        <c:crossAx val="55990144"/>
        <c:crosses val="autoZero"/>
        <c:crossBetween val="between"/>
      </c:valAx>
    </c:plotArea>
    <c:legend>
      <c:legendPos val="r"/>
      <c:layout>
        <c:manualLayout>
          <c:xMode val="edge"/>
          <c:yMode val="edge"/>
          <c:x val="0.11885361406386756"/>
          <c:y val="0.31110237323722523"/>
          <c:w val="0.18221624091317487"/>
          <c:h val="0.22959226942308472"/>
        </c:manualLayout>
      </c:layout>
      <c:overlay val="0"/>
      <c:txPr>
        <a:bodyPr/>
        <a:lstStyle/>
        <a:p>
          <a:pPr>
            <a:defRPr sz="2000">
              <a:latin typeface="Meiryo UI" panose="020B0604030504040204" pitchFamily="50" charset="-128"/>
              <a:ea typeface="Meiryo UI" panose="020B0604030504040204" pitchFamily="50" charset="-128"/>
            </a:defRPr>
          </a:pPr>
          <a:endParaRPr lang="ja-JP"/>
        </a:p>
      </c:txPr>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2865916413713E-2"/>
          <c:y val="3.9557268212793345E-2"/>
          <c:w val="0.93335695381889949"/>
          <c:h val="0.89935165902409187"/>
        </c:manualLayout>
      </c:layout>
      <c:barChart>
        <c:barDir val="col"/>
        <c:grouping val="clustered"/>
        <c:varyColors val="0"/>
        <c:ser>
          <c:idx val="0"/>
          <c:order val="0"/>
          <c:spPr>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c:spPr>
          <c:invertIfNegative val="0"/>
          <c:dLbls>
            <c:spPr>
              <a:noFill/>
              <a:ln>
                <a:noFill/>
              </a:ln>
              <a:effectLst/>
            </c:spPr>
            <c:txPr>
              <a:bodyPr wrap="square" lIns="38100" tIns="19050" rIns="38100" bIns="19050" anchor="ctr">
                <a:spAutoFit/>
              </a:bodyPr>
              <a:lstStyle/>
              <a:p>
                <a:pPr>
                  <a:defRPr sz="1400">
                    <a:latin typeface="Meiryo UI" panose="020B0604030504040204" pitchFamily="50" charset="-128"/>
                    <a:ea typeface="Meiryo UI" panose="020B0604030504040204"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val>
            <c:numRef>
              <c:f>Sheet2!$C$7:$N$7</c:f>
              <c:numCache>
                <c:formatCode>###0</c:formatCode>
                <c:ptCount val="12"/>
                <c:pt idx="0">
                  <c:v>13</c:v>
                </c:pt>
                <c:pt idx="1">
                  <c:v>15</c:v>
                </c:pt>
                <c:pt idx="2">
                  <c:v>13</c:v>
                </c:pt>
                <c:pt idx="3">
                  <c:v>25</c:v>
                </c:pt>
                <c:pt idx="4">
                  <c:v>21</c:v>
                </c:pt>
                <c:pt idx="5">
                  <c:v>16</c:v>
                </c:pt>
                <c:pt idx="6">
                  <c:v>17</c:v>
                </c:pt>
                <c:pt idx="7">
                  <c:v>16</c:v>
                </c:pt>
                <c:pt idx="8">
                  <c:v>12</c:v>
                </c:pt>
                <c:pt idx="9">
                  <c:v>16</c:v>
                </c:pt>
                <c:pt idx="10">
                  <c:v>15</c:v>
                </c:pt>
                <c:pt idx="11">
                  <c:v>10</c:v>
                </c:pt>
              </c:numCache>
            </c:numRef>
          </c:val>
          <c:extLst>
            <c:ext xmlns:c16="http://schemas.microsoft.com/office/drawing/2014/chart" uri="{C3380CC4-5D6E-409C-BE32-E72D297353CC}">
              <c16:uniqueId val="{00000000-C3CD-4B0B-A793-E1881A394CB9}"/>
            </c:ext>
          </c:extLst>
        </c:ser>
        <c:dLbls>
          <c:showLegendKey val="0"/>
          <c:showVal val="0"/>
          <c:showCatName val="0"/>
          <c:showSerName val="0"/>
          <c:showPercent val="0"/>
          <c:showBubbleSize val="0"/>
        </c:dLbls>
        <c:gapWidth val="150"/>
        <c:axId val="205826304"/>
        <c:axId val="205832192"/>
      </c:barChart>
      <c:catAx>
        <c:axId val="205826304"/>
        <c:scaling>
          <c:orientation val="minMax"/>
        </c:scaling>
        <c:delete val="0"/>
        <c:axPos val="b"/>
        <c:majorTickMark val="out"/>
        <c:minorTickMark val="none"/>
        <c:tickLblPos val="nextTo"/>
        <c:txPr>
          <a:bodyPr/>
          <a:lstStyle/>
          <a:p>
            <a:pPr>
              <a:defRPr sz="1400">
                <a:latin typeface="Meiryo UI" panose="020B0604030504040204" pitchFamily="50" charset="-128"/>
                <a:ea typeface="Meiryo UI" panose="020B0604030504040204" pitchFamily="50" charset="-128"/>
              </a:defRPr>
            </a:pPr>
            <a:endParaRPr lang="ja-JP"/>
          </a:p>
        </c:txPr>
        <c:crossAx val="205832192"/>
        <c:crosses val="autoZero"/>
        <c:auto val="1"/>
        <c:lblAlgn val="ctr"/>
        <c:lblOffset val="100"/>
        <c:noMultiLvlLbl val="0"/>
      </c:catAx>
      <c:valAx>
        <c:axId val="205832192"/>
        <c:scaling>
          <c:orientation val="minMax"/>
        </c:scaling>
        <c:delete val="0"/>
        <c:axPos val="l"/>
        <c:majorGridlines>
          <c:spPr>
            <a:ln>
              <a:noFill/>
            </a:ln>
          </c:spPr>
        </c:majorGridlines>
        <c:numFmt formatCode="###0" sourceLinked="1"/>
        <c:majorTickMark val="out"/>
        <c:minorTickMark val="none"/>
        <c:tickLblPos val="nextTo"/>
        <c:txPr>
          <a:bodyPr/>
          <a:lstStyle/>
          <a:p>
            <a:pPr>
              <a:defRPr sz="1400">
                <a:latin typeface="Meiryo UI" panose="020B0604030504040204" pitchFamily="50" charset="-128"/>
                <a:ea typeface="Meiryo UI" panose="020B0604030504040204" pitchFamily="50" charset="-128"/>
              </a:defRPr>
            </a:pPr>
            <a:endParaRPr lang="ja-JP"/>
          </a:p>
        </c:txPr>
        <c:crossAx val="205826304"/>
        <c:crosses val="autoZero"/>
        <c:crossBetween val="between"/>
      </c:valAx>
      <c:spPr>
        <a:ln>
          <a:noFill/>
        </a:ln>
      </c:spPr>
    </c:plotArea>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sz="2800"/>
              <a:t>手術前の神経学的所見</a:t>
            </a:r>
          </a:p>
        </c:rich>
      </c:tx>
      <c:overlay val="0"/>
      <c:spPr>
        <a:noFill/>
        <a:ln>
          <a:noFill/>
        </a:ln>
        <a:effectLst/>
      </c:spPr>
      <c:txPr>
        <a:bodyPr rot="0" spcFirstLastPara="1" vertOverflow="ellipsis" vert="horz" wrap="square" anchor="ctr" anchorCtr="1"/>
        <a:lstStyle/>
        <a:p>
          <a:pPr>
            <a:defRPr sz="28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barChart>
        <c:barDir val="col"/>
        <c:grouping val="clustered"/>
        <c:varyColors val="0"/>
        <c:ser>
          <c:idx val="0"/>
          <c:order val="0"/>
          <c:spPr>
            <a:gradFill flip="none" rotWithShape="1">
              <a:gsLst>
                <a:gs pos="0">
                  <a:srgbClr val="00B0F0">
                    <a:shade val="30000"/>
                    <a:satMod val="115000"/>
                  </a:srgbClr>
                </a:gs>
                <a:gs pos="50000">
                  <a:srgbClr val="00B0F0">
                    <a:shade val="67500"/>
                    <a:satMod val="115000"/>
                  </a:srgbClr>
                </a:gs>
                <a:gs pos="100000">
                  <a:srgbClr val="00B0F0">
                    <a:shade val="100000"/>
                    <a:satMod val="115000"/>
                  </a:srgbClr>
                </a:gs>
              </a:gsLst>
              <a:lin ang="0" scaled="1"/>
              <a:tileRect/>
            </a:gradFill>
            <a:ln>
              <a:noFill/>
            </a:ln>
            <a:effectLst/>
          </c:spPr>
          <c:invertIfNegative val="0"/>
          <c:dPt>
            <c:idx val="4"/>
            <c:invertIfNegative val="0"/>
            <c:bubble3D val="0"/>
            <c:spPr>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noFill/>
              </a:ln>
              <a:effectLst/>
            </c:spPr>
            <c:extLst>
              <c:ext xmlns:c16="http://schemas.microsoft.com/office/drawing/2014/chart" uri="{C3380CC4-5D6E-409C-BE32-E72D297353CC}">
                <c16:uniqueId val="{00000001-CC67-4CF2-ADD8-6AA1F684B927}"/>
              </c:ext>
            </c:extLst>
          </c:dPt>
          <c:dLbls>
            <c:spPr>
              <a:noFill/>
              <a:ln>
                <a:noFill/>
              </a:ln>
              <a:effectLst/>
            </c:spPr>
            <c:txPr>
              <a:bodyPr rot="0" spcFirstLastPara="1" vertOverflow="ellipsis" vert="horz" wrap="square" anchor="ctr" anchorCtr="1"/>
              <a:lstStyle/>
              <a:p>
                <a:pPr>
                  <a:defRPr sz="14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 (2)'!$A$11:$A$17</c:f>
              <c:strCache>
                <c:ptCount val="7"/>
                <c:pt idx="0">
                  <c:v>歩行障害</c:v>
                </c:pt>
                <c:pt idx="1">
                  <c:v>片麻痺</c:v>
                </c:pt>
                <c:pt idx="2">
                  <c:v>認知症</c:v>
                </c:pt>
                <c:pt idx="3">
                  <c:v>意識障害</c:v>
                </c:pt>
                <c:pt idx="4">
                  <c:v>高次脳機能障害</c:v>
                </c:pt>
                <c:pt idx="5">
                  <c:v>活動性低下</c:v>
                </c:pt>
                <c:pt idx="6">
                  <c:v>失禁</c:v>
                </c:pt>
              </c:strCache>
            </c:strRef>
          </c:cat>
          <c:val>
            <c:numRef>
              <c:f>'Sheet1 (2)'!$C$11:$C$17</c:f>
              <c:numCache>
                <c:formatCode>0%</c:formatCode>
                <c:ptCount val="7"/>
                <c:pt idx="0">
                  <c:v>0.76315789473684215</c:v>
                </c:pt>
                <c:pt idx="1">
                  <c:v>0.55789473684210522</c:v>
                </c:pt>
                <c:pt idx="2">
                  <c:v>0.32631578947368423</c:v>
                </c:pt>
                <c:pt idx="3">
                  <c:v>0.13157894736842105</c:v>
                </c:pt>
                <c:pt idx="4">
                  <c:v>0.11578947368421053</c:v>
                </c:pt>
                <c:pt idx="5">
                  <c:v>0.12105263157894737</c:v>
                </c:pt>
                <c:pt idx="6">
                  <c:v>2.1052631578947368E-2</c:v>
                </c:pt>
              </c:numCache>
            </c:numRef>
          </c:val>
          <c:extLst>
            <c:ext xmlns:c16="http://schemas.microsoft.com/office/drawing/2014/chart" uri="{C3380CC4-5D6E-409C-BE32-E72D297353CC}">
              <c16:uniqueId val="{00000000-CC67-4CF2-ADD8-6AA1F684B927}"/>
            </c:ext>
          </c:extLst>
        </c:ser>
        <c:dLbls>
          <c:showLegendKey val="0"/>
          <c:showVal val="0"/>
          <c:showCatName val="0"/>
          <c:showSerName val="0"/>
          <c:showPercent val="0"/>
          <c:showBubbleSize val="0"/>
        </c:dLbls>
        <c:gapWidth val="219"/>
        <c:overlap val="-27"/>
        <c:axId val="755997552"/>
        <c:axId val="755995952"/>
      </c:barChart>
      <c:catAx>
        <c:axId val="7559975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755995952"/>
        <c:crosses val="autoZero"/>
        <c:auto val="1"/>
        <c:lblAlgn val="ctr"/>
        <c:lblOffset val="100"/>
        <c:noMultiLvlLbl val="0"/>
      </c:catAx>
      <c:valAx>
        <c:axId val="755995952"/>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755997552"/>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8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r>
              <a:rPr lang="ja-JP" altLang="en-US" sz="2800"/>
              <a:t>高次脳機能障害の分類</a:t>
            </a:r>
            <a:endParaRPr lang="ja-JP" sz="2800"/>
          </a:p>
        </c:rich>
      </c:tx>
      <c:layout>
        <c:manualLayout>
          <c:xMode val="edge"/>
          <c:yMode val="edge"/>
          <c:x val="0.3542101377952756"/>
          <c:y val="4.2388305628463109E-2"/>
        </c:manualLayout>
      </c:layout>
      <c:overlay val="0"/>
      <c:spPr>
        <a:noFill/>
        <a:ln>
          <a:noFill/>
        </a:ln>
        <a:effectLst/>
      </c:spPr>
      <c:txPr>
        <a:bodyPr rot="0" spcFirstLastPara="1" vertOverflow="ellipsis" vert="horz" wrap="square" anchor="ctr" anchorCtr="1"/>
        <a:lstStyle/>
        <a:p>
          <a:pPr>
            <a:defRPr sz="2800" b="0" i="0" u="none" strike="noStrike" kern="1200" spc="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title>
    <c:autoTitleDeleted val="0"/>
    <c:plotArea>
      <c:layout/>
      <c:barChart>
        <c:barDir val="col"/>
        <c:grouping val="clustered"/>
        <c:varyColors val="0"/>
        <c:ser>
          <c:idx val="0"/>
          <c:order val="0"/>
          <c:spPr>
            <a:gradFill flip="none" rotWithShape="1">
              <a:gsLst>
                <a:gs pos="0">
                  <a:srgbClr val="FF0000">
                    <a:shade val="30000"/>
                    <a:satMod val="115000"/>
                  </a:srgbClr>
                </a:gs>
                <a:gs pos="50000">
                  <a:srgbClr val="FF0000">
                    <a:shade val="67500"/>
                    <a:satMod val="115000"/>
                  </a:srgbClr>
                </a:gs>
                <a:gs pos="100000">
                  <a:srgbClr val="FF0000">
                    <a:shade val="100000"/>
                    <a:satMod val="115000"/>
                  </a:srgbClr>
                </a:gs>
              </a:gsLst>
              <a:lin ang="0" scaled="1"/>
              <a:tileRect/>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lumMod val="75000"/>
                        <a:lumOff val="25000"/>
                      </a:schemeClr>
                    </a:solidFill>
                    <a:latin typeface="Meiryo UI" panose="020B0604030504040204" pitchFamily="50" charset="-128"/>
                    <a:ea typeface="Meiryo UI" panose="020B0604030504040204" pitchFamily="50" charset="-128"/>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 (2)'!$A$3:$A$10</c:f>
              <c:strCache>
                <c:ptCount val="8"/>
                <c:pt idx="0">
                  <c:v>　非流暢性失語</c:v>
                </c:pt>
                <c:pt idx="1">
                  <c:v>　記憶障害</c:v>
                </c:pt>
                <c:pt idx="2">
                  <c:v>　遂行機能障害</c:v>
                </c:pt>
                <c:pt idx="3">
                  <c:v>　流暢性失語</c:v>
                </c:pt>
                <c:pt idx="4">
                  <c:v>　地誌的障害</c:v>
                </c:pt>
                <c:pt idx="5">
                  <c:v>　観念失行・観念運動失行</c:v>
                </c:pt>
                <c:pt idx="6">
                  <c:v>　半側空間無視</c:v>
                </c:pt>
                <c:pt idx="7">
                  <c:v>　視覚失認・相貌失認</c:v>
                </c:pt>
              </c:strCache>
            </c:strRef>
          </c:cat>
          <c:val>
            <c:numRef>
              <c:f>'Sheet1 (2)'!$C$3:$C$10</c:f>
              <c:numCache>
                <c:formatCode>0%</c:formatCode>
                <c:ptCount val="8"/>
                <c:pt idx="0">
                  <c:v>4.736842105263158E-2</c:v>
                </c:pt>
                <c:pt idx="1">
                  <c:v>4.2105263157894736E-2</c:v>
                </c:pt>
                <c:pt idx="2">
                  <c:v>3.1578947368421054E-2</c:v>
                </c:pt>
                <c:pt idx="3">
                  <c:v>2.6315789473684209E-2</c:v>
                </c:pt>
                <c:pt idx="4">
                  <c:v>1.5789473684210527E-2</c:v>
                </c:pt>
                <c:pt idx="5">
                  <c:v>0</c:v>
                </c:pt>
                <c:pt idx="6">
                  <c:v>0</c:v>
                </c:pt>
                <c:pt idx="7">
                  <c:v>0</c:v>
                </c:pt>
              </c:numCache>
            </c:numRef>
          </c:val>
          <c:extLst>
            <c:ext xmlns:c16="http://schemas.microsoft.com/office/drawing/2014/chart" uri="{C3380CC4-5D6E-409C-BE32-E72D297353CC}">
              <c16:uniqueId val="{00000000-731F-4AF0-89ED-4B14CF103AF6}"/>
            </c:ext>
          </c:extLst>
        </c:ser>
        <c:dLbls>
          <c:showLegendKey val="0"/>
          <c:showVal val="0"/>
          <c:showCatName val="0"/>
          <c:showSerName val="0"/>
          <c:showPercent val="0"/>
          <c:showBubbleSize val="0"/>
        </c:dLbls>
        <c:gapWidth val="219"/>
        <c:overlap val="-27"/>
        <c:axId val="773528184"/>
        <c:axId val="773533624"/>
      </c:barChart>
      <c:catAx>
        <c:axId val="77352818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773533624"/>
        <c:crosses val="autoZero"/>
        <c:auto val="1"/>
        <c:lblAlgn val="ctr"/>
        <c:lblOffset val="100"/>
        <c:noMultiLvlLbl val="0"/>
      </c:catAx>
      <c:valAx>
        <c:axId val="773533624"/>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eiryo UI" panose="020B0604030504040204" pitchFamily="50" charset="-128"/>
                <a:ea typeface="Meiryo UI" panose="020B0604030504040204" pitchFamily="50" charset="-128"/>
                <a:cs typeface="+mn-cs"/>
              </a:defRPr>
            </a:pPr>
            <a:endParaRPr lang="ja-JP"/>
          </a:p>
        </c:txPr>
        <c:crossAx val="77352818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Meiryo UI" panose="020B0604030504040204" pitchFamily="50" charset="-128"/>
          <a:ea typeface="Meiryo UI" panose="020B0604030504040204" pitchFamily="50" charset="-128"/>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9875AAB-4B95-41F2-8125-9B8B9B601027}" type="datetimeFigureOut">
              <a:rPr kumimoji="1" lang="ja-JP" altLang="en-US" smtClean="0"/>
              <a:t>2019/9/4</a:t>
            </a:fld>
            <a:endParaRPr kumimoji="1" lang="ja-JP" altLang="en-US"/>
          </a:p>
        </p:txBody>
      </p:sp>
      <p:sp>
        <p:nvSpPr>
          <p:cNvPr id="4" name="スライド イメージ プレースホルダー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F5A7C30-16A5-4DB2-9491-32014F3EFE72}" type="slidenum">
              <a:rPr kumimoji="1" lang="ja-JP" altLang="en-US" smtClean="0"/>
              <a:t>‹#›</a:t>
            </a:fld>
            <a:endParaRPr kumimoji="1" lang="ja-JP" altLang="en-US"/>
          </a:p>
        </p:txBody>
      </p:sp>
    </p:spTree>
    <p:extLst>
      <p:ext uri="{BB962C8B-B14F-4D97-AF65-F5344CB8AC3E}">
        <p14:creationId xmlns:p14="http://schemas.microsoft.com/office/powerpoint/2010/main" val="308198900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s://www.ncbi.nlm.nih.gov/pubmed/?term=Haines+Neurosurgery+32%3A111%2C1993" TargetMode="External"/><Relationship Id="rId2" Type="http://schemas.openxmlformats.org/officeDocument/2006/relationships/slide" Target="../slides/slide3.xml"/><Relationship Id="rId1" Type="http://schemas.openxmlformats.org/officeDocument/2006/relationships/notesMaster" Target="../notesMasters/notesMaster1.xml"/><Relationship Id="rId6" Type="http://schemas.openxmlformats.org/officeDocument/2006/relationships/hyperlink" Target="https://www.ncbi.nlm.nih.gov/pubmed/?term=al-Mefty%20O%5BAuthor%5D&amp;cauthor=true&amp;cauthor_uid=8421539" TargetMode="External"/><Relationship Id="rId5" Type="http://schemas.openxmlformats.org/officeDocument/2006/relationships/hyperlink" Target="https://www.ncbi.nlm.nih.gov/pubmed/?term=Harkey%20HL%5BAuthor%5D&amp;cauthor=true&amp;cauthor_uid=8421539" TargetMode="External"/><Relationship Id="rId4" Type="http://schemas.openxmlformats.org/officeDocument/2006/relationships/hyperlink" Target="https://www.ncbi.nlm.nih.gov/pubmed/?term=Haines%20DE%5BAuthor%5D&amp;cauthor=true&amp;cauthor_uid=8421539" TargetMode="Externa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櫻井靖久部長の最終講演を楽しみにしてこられた方が多い中で、私が前振りの発表をさせていただくことは光栄ですが身が引き締まる思いがします。そうはいっても櫻井部長の講演に花を添えられるよう図を工夫したスライドを作ってきましたので、見て聞いて楽しんでいただければ幸いです。</a:t>
            </a:r>
            <a:endParaRPr kumimoji="1" lang="en-US" altLang="ja-JP" dirty="0"/>
          </a:p>
        </p:txBody>
      </p:sp>
      <p:sp>
        <p:nvSpPr>
          <p:cNvPr id="4" name="スライド番号プレースホルダー 3"/>
          <p:cNvSpPr>
            <a:spLocks noGrp="1"/>
          </p:cNvSpPr>
          <p:nvPr>
            <p:ph type="sldNum" sz="quarter" idx="5"/>
          </p:nvPr>
        </p:nvSpPr>
        <p:spPr/>
        <p:txBody>
          <a:bodyPr/>
          <a:lstStyle/>
          <a:p>
            <a:fld id="{7F5A7C30-16A5-4DB2-9491-32014F3EFE72}" type="slidenum">
              <a:rPr kumimoji="1" lang="ja-JP" altLang="en-US" smtClean="0"/>
              <a:t>1</a:t>
            </a:fld>
            <a:endParaRPr kumimoji="1" lang="ja-JP" altLang="en-US"/>
          </a:p>
        </p:txBody>
      </p:sp>
    </p:spTree>
    <p:extLst>
      <p:ext uri="{BB962C8B-B14F-4D97-AF65-F5344CB8AC3E}">
        <p14:creationId xmlns:p14="http://schemas.microsoft.com/office/powerpoint/2010/main" val="22866889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1026">
            <a:extLst>
              <a:ext uri="{FF2B5EF4-FFF2-40B4-BE49-F238E27FC236}">
                <a16:creationId xmlns:a16="http://schemas.microsoft.com/office/drawing/2014/main" id="{42B2757C-35EB-49AB-B805-BB2AC257382C}"/>
              </a:ext>
            </a:extLst>
          </p:cNvPr>
          <p:cNvSpPr>
            <a:spLocks noGrp="1" noRot="1" noChangeAspect="1" noChangeArrowheads="1" noTextEdit="1"/>
          </p:cNvSpPr>
          <p:nvPr>
            <p:ph type="sldImg"/>
          </p:nvPr>
        </p:nvSpPr>
        <p:spPr>
          <a:xfrm>
            <a:off x="393700" y="850900"/>
            <a:ext cx="6070600" cy="3416300"/>
          </a:xfrm>
          <a:ln/>
        </p:spPr>
      </p:sp>
      <p:sp>
        <p:nvSpPr>
          <p:cNvPr id="47107" name="Rectangle 1027">
            <a:extLst>
              <a:ext uri="{FF2B5EF4-FFF2-40B4-BE49-F238E27FC236}">
                <a16:creationId xmlns:a16="http://schemas.microsoft.com/office/drawing/2014/main" id="{453B00AA-4AB9-42AF-8736-00824F11525C}"/>
              </a:ext>
            </a:extLst>
          </p:cNvPr>
          <p:cNvSpPr>
            <a:spLocks noGrp="1" noChangeArrowheads="1"/>
          </p:cNvSpPr>
          <p:nvPr>
            <p:ph type="body" idx="1"/>
          </p:nvPr>
        </p:nvSpPr>
        <p:spPr/>
        <p:txBody>
          <a:bodyPr/>
          <a:lstStyle/>
          <a:p>
            <a:endParaRPr lang="ja-JP" altLang="ja-JP"/>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t>遂行機能障害とは、言語・記憶・行為などの高次脳機能が保たれているにもかかわらず、これらを有効に活用できない障害。</a:t>
            </a:r>
            <a:endParaRPr kumimoji="1" lang="en-US" altLang="ja-JP" dirty="0"/>
          </a:p>
          <a:p>
            <a:r>
              <a:rPr kumimoji="1" lang="ja-JP" altLang="en-US" dirty="0"/>
              <a:t>①目標の設定の障害②計画立案の障害③計画の実行の障害④効果的・効率的な行動の障害</a:t>
            </a:r>
          </a:p>
        </p:txBody>
      </p:sp>
      <p:sp>
        <p:nvSpPr>
          <p:cNvPr id="4" name="スライド番号プレースホルダー 3"/>
          <p:cNvSpPr>
            <a:spLocks noGrp="1"/>
          </p:cNvSpPr>
          <p:nvPr>
            <p:ph type="sldNum" sz="quarter" idx="5"/>
          </p:nvPr>
        </p:nvSpPr>
        <p:spPr/>
        <p:txBody>
          <a:bodyPr/>
          <a:lstStyle/>
          <a:p>
            <a:fld id="{7F5A7C30-16A5-4DB2-9491-32014F3EFE72}" type="slidenum">
              <a:rPr kumimoji="1" lang="ja-JP" altLang="en-US" smtClean="0"/>
              <a:t>53</a:t>
            </a:fld>
            <a:endParaRPr kumimoji="1" lang="ja-JP" altLang="en-US"/>
          </a:p>
        </p:txBody>
      </p:sp>
    </p:spTree>
    <p:extLst>
      <p:ext uri="{BB962C8B-B14F-4D97-AF65-F5344CB8AC3E}">
        <p14:creationId xmlns:p14="http://schemas.microsoft.com/office/powerpoint/2010/main" val="35321213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a:extLst>
              <a:ext uri="{FF2B5EF4-FFF2-40B4-BE49-F238E27FC236}">
                <a16:creationId xmlns:a16="http://schemas.microsoft.com/office/drawing/2014/main" id="{243888FA-A634-4852-B9A6-A90D00A85AA0}"/>
              </a:ext>
            </a:extLst>
          </p:cNvPr>
          <p:cNvSpPr>
            <a:spLocks noGrp="1" noRot="1" noChangeAspect="1" noChangeArrowheads="1" noTextEdit="1"/>
          </p:cNvSpPr>
          <p:nvPr>
            <p:ph type="sldImg"/>
          </p:nvPr>
        </p:nvSpPr>
        <p:spPr>
          <a:xfrm>
            <a:off x="393700" y="850900"/>
            <a:ext cx="6070600" cy="3416300"/>
          </a:xfrm>
          <a:ln/>
        </p:spPr>
      </p:sp>
      <p:sp>
        <p:nvSpPr>
          <p:cNvPr id="35843" name="Rectangle 3">
            <a:extLst>
              <a:ext uri="{FF2B5EF4-FFF2-40B4-BE49-F238E27FC236}">
                <a16:creationId xmlns:a16="http://schemas.microsoft.com/office/drawing/2014/main" id="{7F43B0F8-FA82-40CD-8C90-4105A136E26F}"/>
              </a:ext>
            </a:extLst>
          </p:cNvPr>
          <p:cNvSpPr>
            <a:spLocks noGrp="1" noChangeArrowheads="1"/>
          </p:cNvSpPr>
          <p:nvPr>
            <p:ph type="body" idx="1"/>
          </p:nvPr>
        </p:nvSpPr>
        <p:spPr/>
        <p:txBody>
          <a:bodyPr/>
          <a:lstStyle/>
          <a:p>
            <a:endParaRPr lang="ja-JP" altLang="ja-JP"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lang="ja-JP" altLang="en-US" dirty="0">
                <a:latin typeface="Meiryo UI" panose="020B0604030504040204" pitchFamily="50" charset="-128"/>
                <a:ea typeface="Meiryo UI" panose="020B0604030504040204" pitchFamily="50" charset="-128"/>
              </a:rPr>
              <a:t>もともと硬膜とくも膜は硬膜最内層の</a:t>
            </a:r>
            <a:r>
              <a:rPr lang="en-US" altLang="ja-JP" dirty="0" err="1">
                <a:latin typeface="Meiryo UI" panose="020B0604030504040204" pitchFamily="50" charset="-128"/>
                <a:ea typeface="Meiryo UI" panose="020B0604030504040204" pitchFamily="50" charset="-128"/>
              </a:rPr>
              <a:t>dural</a:t>
            </a:r>
            <a:r>
              <a:rPr lang="en-US" altLang="ja-JP" dirty="0">
                <a:latin typeface="Meiryo UI" panose="020B0604030504040204" pitchFamily="50" charset="-128"/>
                <a:ea typeface="Meiryo UI" panose="020B0604030504040204" pitchFamily="50" charset="-128"/>
              </a:rPr>
              <a:t> border cell (DBC) layer</a:t>
            </a:r>
            <a:r>
              <a:rPr lang="ja-JP" altLang="en-US" dirty="0">
                <a:latin typeface="Meiryo UI" panose="020B0604030504040204" pitchFamily="50" charset="-128"/>
                <a:ea typeface="Meiryo UI" panose="020B0604030504040204" pitchFamily="50" charset="-128"/>
              </a:rPr>
              <a:t>とくも膜最外層の</a:t>
            </a:r>
            <a:r>
              <a:rPr lang="en-US" altLang="ja-JP" dirty="0">
                <a:latin typeface="Meiryo UI" panose="020B0604030504040204" pitchFamily="50" charset="-128"/>
                <a:ea typeface="Meiryo UI" panose="020B0604030504040204" pitchFamily="50" charset="-128"/>
              </a:rPr>
              <a:t>arachnoid barrier cell layer</a:t>
            </a:r>
            <a:r>
              <a:rPr lang="ja-JP" altLang="en-US" dirty="0">
                <a:latin typeface="Meiryo UI" panose="020B0604030504040204" pitchFamily="50" charset="-128"/>
                <a:ea typeface="Meiryo UI" panose="020B0604030504040204" pitchFamily="50" charset="-128"/>
              </a:rPr>
              <a:t>により接合し硬膜下腔はない。脳委縮があると頭部外傷や頭の揺さぶりにより、裂け目が生じる。</a:t>
            </a:r>
            <a:r>
              <a:rPr kumimoji="1" lang="en-US" altLang="ja-JP" sz="1200" b="0" i="0" u="sng" kern="1200" dirty="0">
                <a:solidFill>
                  <a:schemeClr val="tx1"/>
                </a:solidFill>
                <a:effectLst/>
                <a:latin typeface="+mn-lt"/>
                <a:ea typeface="+mn-ea"/>
                <a:cs typeface="+mn-cs"/>
                <a:hlinkClick r:id="rId3" tooltip="Neurosurgery."/>
              </a:rPr>
              <a:t>Neurosurgery.</a:t>
            </a:r>
            <a:r>
              <a:rPr kumimoji="1" lang="en-US" altLang="ja-JP" sz="1200" b="0" i="0" kern="1200" dirty="0">
                <a:solidFill>
                  <a:schemeClr val="tx1"/>
                </a:solidFill>
                <a:effectLst/>
                <a:latin typeface="+mn-lt"/>
                <a:ea typeface="+mn-ea"/>
                <a:cs typeface="+mn-cs"/>
              </a:rPr>
              <a:t> 1993 Jan;32(1):111-20.</a:t>
            </a:r>
          </a:p>
          <a:p>
            <a:r>
              <a:rPr kumimoji="1" lang="en-US" altLang="ja-JP" sz="1200" b="1" i="0" kern="1200" dirty="0">
                <a:solidFill>
                  <a:schemeClr val="tx1"/>
                </a:solidFill>
                <a:effectLst/>
                <a:latin typeface="+mn-lt"/>
                <a:ea typeface="+mn-ea"/>
                <a:cs typeface="+mn-cs"/>
              </a:rPr>
              <a:t>The "subdural" space: a new look at an outdated concept.</a:t>
            </a:r>
          </a:p>
          <a:p>
            <a:r>
              <a:rPr kumimoji="1" lang="en-US" altLang="ja-JP" sz="1200" b="0" i="0" u="sng" kern="1200" dirty="0">
                <a:solidFill>
                  <a:schemeClr val="tx1"/>
                </a:solidFill>
                <a:effectLst/>
                <a:latin typeface="+mn-lt"/>
                <a:ea typeface="+mn-ea"/>
                <a:cs typeface="+mn-cs"/>
                <a:hlinkClick r:id="rId4"/>
              </a:rPr>
              <a:t>Haines DE</a:t>
            </a:r>
            <a:r>
              <a:rPr kumimoji="1" lang="en-US" altLang="ja-JP" sz="1200" b="0" i="0" kern="1200" baseline="30000" dirty="0">
                <a:solidFill>
                  <a:schemeClr val="tx1"/>
                </a:solidFill>
                <a:effectLst/>
                <a:latin typeface="+mn-lt"/>
                <a:ea typeface="+mn-ea"/>
                <a:cs typeface="+mn-cs"/>
              </a:rPr>
              <a:t>1</a:t>
            </a:r>
            <a:r>
              <a:rPr kumimoji="1" lang="en-US" altLang="ja-JP" sz="1200" b="0" i="0" kern="1200" dirty="0">
                <a:solidFill>
                  <a:schemeClr val="tx1"/>
                </a:solidFill>
                <a:effectLst/>
                <a:latin typeface="+mn-lt"/>
                <a:ea typeface="+mn-ea"/>
                <a:cs typeface="+mn-cs"/>
              </a:rPr>
              <a:t>, </a:t>
            </a:r>
            <a:r>
              <a:rPr kumimoji="1" lang="en-US" altLang="ja-JP" sz="1200" b="0" i="0" u="sng" kern="1200" dirty="0" err="1">
                <a:solidFill>
                  <a:schemeClr val="tx1"/>
                </a:solidFill>
                <a:effectLst/>
                <a:latin typeface="+mn-lt"/>
                <a:ea typeface="+mn-ea"/>
                <a:cs typeface="+mn-cs"/>
                <a:hlinkClick r:id="rId5"/>
              </a:rPr>
              <a:t>Harkey</a:t>
            </a:r>
            <a:r>
              <a:rPr kumimoji="1" lang="en-US" altLang="ja-JP" sz="1200" b="0" i="0" u="sng" kern="1200" dirty="0">
                <a:solidFill>
                  <a:schemeClr val="tx1"/>
                </a:solidFill>
                <a:effectLst/>
                <a:latin typeface="+mn-lt"/>
                <a:ea typeface="+mn-ea"/>
                <a:cs typeface="+mn-cs"/>
                <a:hlinkClick r:id="rId5"/>
              </a:rPr>
              <a:t> HL</a:t>
            </a:r>
            <a:r>
              <a:rPr kumimoji="1" lang="en-US" altLang="ja-JP" sz="1200" b="0" i="0" kern="1200" dirty="0">
                <a:solidFill>
                  <a:schemeClr val="tx1"/>
                </a:solidFill>
                <a:effectLst/>
                <a:latin typeface="+mn-lt"/>
                <a:ea typeface="+mn-ea"/>
                <a:cs typeface="+mn-cs"/>
              </a:rPr>
              <a:t>, </a:t>
            </a:r>
            <a:r>
              <a:rPr kumimoji="1" lang="en-US" altLang="ja-JP" sz="1200" b="0" i="0" u="sng" kern="1200" dirty="0">
                <a:solidFill>
                  <a:schemeClr val="tx1"/>
                </a:solidFill>
                <a:effectLst/>
                <a:latin typeface="+mn-lt"/>
                <a:ea typeface="+mn-ea"/>
                <a:cs typeface="+mn-cs"/>
                <a:hlinkClick r:id="rId6"/>
              </a:rPr>
              <a:t>al-</a:t>
            </a:r>
            <a:r>
              <a:rPr kumimoji="1" lang="en-US" altLang="ja-JP" sz="1200" b="0" i="0" u="sng" kern="1200" dirty="0" err="1">
                <a:solidFill>
                  <a:schemeClr val="tx1"/>
                </a:solidFill>
                <a:effectLst/>
                <a:latin typeface="+mn-lt"/>
                <a:ea typeface="+mn-ea"/>
                <a:cs typeface="+mn-cs"/>
                <a:hlinkClick r:id="rId6"/>
              </a:rPr>
              <a:t>Mefty</a:t>
            </a:r>
            <a:r>
              <a:rPr kumimoji="1" lang="en-US" altLang="ja-JP" sz="1200" b="0" i="0" u="sng" kern="1200" dirty="0">
                <a:solidFill>
                  <a:schemeClr val="tx1"/>
                </a:solidFill>
                <a:effectLst/>
                <a:latin typeface="+mn-lt"/>
                <a:ea typeface="+mn-ea"/>
                <a:cs typeface="+mn-cs"/>
                <a:hlinkClick r:id="rId6"/>
              </a:rPr>
              <a:t> O</a:t>
            </a:r>
            <a:r>
              <a:rPr kumimoji="1" lang="en-US" altLang="ja-JP" sz="1200" b="0" i="0" kern="1200" dirty="0">
                <a:solidFill>
                  <a:schemeClr val="tx1"/>
                </a:solidFill>
                <a:effectLst/>
                <a:latin typeface="+mn-lt"/>
                <a:ea typeface="+mn-ea"/>
                <a:cs typeface="+mn-cs"/>
              </a:rPr>
              <a:t>.</a:t>
            </a:r>
          </a:p>
          <a:p>
            <a:r>
              <a:rPr kumimoji="1" lang="en-US" altLang="ja-JP" sz="1200" b="1" i="0" u="sng" kern="1200" dirty="0">
                <a:solidFill>
                  <a:schemeClr val="tx1"/>
                </a:solidFill>
                <a:effectLst/>
                <a:latin typeface="+mn-lt"/>
                <a:ea typeface="+mn-ea"/>
                <a:cs typeface="+mn-cs"/>
                <a:hlinkClick r:id="rId3" tooltip="Open/close author information list"/>
              </a:rPr>
              <a:t>Author information</a:t>
            </a:r>
            <a:endParaRPr kumimoji="1" lang="en-US" altLang="ja-JP" sz="1200" b="1" i="0" kern="1200" dirty="0">
              <a:solidFill>
                <a:schemeClr val="tx1"/>
              </a:solidFill>
              <a:effectLst/>
              <a:latin typeface="+mn-lt"/>
              <a:ea typeface="+mn-ea"/>
              <a:cs typeface="+mn-cs"/>
            </a:endParaRPr>
          </a:p>
          <a:p>
            <a:r>
              <a:rPr kumimoji="1" lang="en-US" altLang="ja-JP" sz="1200" b="0" i="0" u="none" strike="noStrike" kern="1200" dirty="0">
                <a:solidFill>
                  <a:schemeClr val="tx1"/>
                </a:solidFill>
                <a:effectLst/>
                <a:latin typeface="+mn-lt"/>
                <a:ea typeface="+mn-ea"/>
                <a:cs typeface="+mn-cs"/>
              </a:rPr>
              <a:t>1Department of Anatomy, University of Mississippi Medical Center, Jackson.</a:t>
            </a:r>
          </a:p>
          <a:p>
            <a:r>
              <a:rPr kumimoji="1" lang="en-US" altLang="ja-JP" sz="1200" b="1" i="0" kern="1200" dirty="0">
                <a:solidFill>
                  <a:schemeClr val="tx1"/>
                </a:solidFill>
                <a:effectLst/>
                <a:latin typeface="+mn-lt"/>
                <a:ea typeface="+mn-ea"/>
                <a:cs typeface="+mn-cs"/>
              </a:rPr>
              <a:t>Abstract</a:t>
            </a:r>
          </a:p>
          <a:p>
            <a:r>
              <a:rPr kumimoji="1" lang="en-US" altLang="ja-JP" sz="1200" b="0" i="0" kern="1200" dirty="0">
                <a:solidFill>
                  <a:schemeClr val="tx1"/>
                </a:solidFill>
                <a:effectLst/>
                <a:latin typeface="+mn-lt"/>
                <a:ea typeface="+mn-ea"/>
                <a:cs typeface="+mn-cs"/>
              </a:rPr>
              <a:t>This review considers the structure of the meninges, as seen at the electron microscopic level, with particular emphasis on the dura-arachnoid junction and whether a naturally occurring space is found at this interface. The classic view has been that a so-called subdural space is located between the arachnoid and dura and that subdural hematomas or hygromas are the result of blood or cerebrospinal fluid accumulating in this (preexisting) space. The dura is composed of elongated, flattened fibroblasts and copious amounts of extracellular collagen. A specialized layer of fibroblasts, the </a:t>
            </a:r>
            <a:r>
              <a:rPr kumimoji="1" lang="en-US" altLang="ja-JP" sz="1200" b="0" i="0" kern="1200" dirty="0" err="1">
                <a:solidFill>
                  <a:schemeClr val="tx1"/>
                </a:solidFill>
                <a:effectLst/>
                <a:latin typeface="+mn-lt"/>
                <a:ea typeface="+mn-ea"/>
                <a:cs typeface="+mn-cs"/>
              </a:rPr>
              <a:t>dural</a:t>
            </a:r>
            <a:r>
              <a:rPr kumimoji="1" lang="en-US" altLang="ja-JP" sz="1200" b="0" i="0" kern="1200" dirty="0">
                <a:solidFill>
                  <a:schemeClr val="tx1"/>
                </a:solidFill>
                <a:effectLst/>
                <a:latin typeface="+mn-lt"/>
                <a:ea typeface="+mn-ea"/>
                <a:cs typeface="+mn-cs"/>
              </a:rPr>
              <a:t> border cell layer, is found at the dura-arachnoid junction and is characterized by flattened fibroblasts, no extracellular collagen, extracellular spaces, and few cell junctions. These features combine to create a layer of the inner dura that is structurally weak when compared with external portions of the dura and the internally located arachnoid. The arachnoid layer is composed of larger cells with numerous cell junctions, no extracellular space, and no extracellular collagen. The occurrence of many tight junctions in this layer also serves as a barrier to the movement of fluids and ions. Fibroblasts specialized to form the arachnoid trabeculae attach to the inner surface of the arachnoid layer, bridge the subarachnoid space, and surround vessels in the subarachnoid space as well as attach to pia on the surface of the brain. Under normal conditions, there is no evidence of a naturally occurring space being extant at the dura-arachnoid junction. A space may appear at this point subsequent to pathological/traumatic processes that result in tissue damage with a cleaving opening of the structurally weakest plane in the meninges--through the </a:t>
            </a:r>
            <a:r>
              <a:rPr kumimoji="1" lang="en-US" altLang="ja-JP" sz="1200" b="0" i="0" kern="1200" dirty="0" err="1">
                <a:solidFill>
                  <a:schemeClr val="tx1"/>
                </a:solidFill>
                <a:effectLst/>
                <a:latin typeface="+mn-lt"/>
                <a:ea typeface="+mn-ea"/>
                <a:cs typeface="+mn-cs"/>
              </a:rPr>
              <a:t>dural</a:t>
            </a:r>
            <a:r>
              <a:rPr kumimoji="1" lang="en-US" altLang="ja-JP" sz="1200" b="0" i="0" kern="1200" dirty="0">
                <a:solidFill>
                  <a:schemeClr val="tx1"/>
                </a:solidFill>
                <a:effectLst/>
                <a:latin typeface="+mn-lt"/>
                <a:ea typeface="+mn-ea"/>
                <a:cs typeface="+mn-cs"/>
              </a:rPr>
              <a:t> border cell layer. Furthermore, when a space does appear, it is not "subdural" in location but rather within a morphologically distinct cell layer.</a:t>
            </a:r>
          </a:p>
          <a:p>
            <a:endParaRPr kumimoji="1" lang="ja-JP" altLang="en-US" dirty="0"/>
          </a:p>
        </p:txBody>
      </p:sp>
      <p:sp>
        <p:nvSpPr>
          <p:cNvPr id="4" name="スライド番号プレースホルダー 3"/>
          <p:cNvSpPr>
            <a:spLocks noGrp="1"/>
          </p:cNvSpPr>
          <p:nvPr>
            <p:ph type="sldNum" sz="quarter" idx="5"/>
          </p:nvPr>
        </p:nvSpPr>
        <p:spPr/>
        <p:txBody>
          <a:bodyPr/>
          <a:lstStyle/>
          <a:p>
            <a:fld id="{7F5A7C30-16A5-4DB2-9491-32014F3EFE72}" type="slidenum">
              <a:rPr kumimoji="1" lang="ja-JP" altLang="en-US" smtClean="0"/>
              <a:t>3</a:t>
            </a:fld>
            <a:endParaRPr kumimoji="1" lang="ja-JP" altLang="en-US"/>
          </a:p>
        </p:txBody>
      </p:sp>
    </p:spTree>
    <p:extLst>
      <p:ext uri="{BB962C8B-B14F-4D97-AF65-F5344CB8AC3E}">
        <p14:creationId xmlns:p14="http://schemas.microsoft.com/office/powerpoint/2010/main" val="23638339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7F5A7C30-16A5-4DB2-9491-32014F3EFE72}" type="slidenum">
              <a:rPr kumimoji="1" lang="ja-JP" altLang="en-US" smtClean="0"/>
              <a:t>7</a:t>
            </a:fld>
            <a:endParaRPr kumimoji="1" lang="ja-JP" altLang="en-US"/>
          </a:p>
        </p:txBody>
      </p:sp>
    </p:spTree>
    <p:extLst>
      <p:ext uri="{BB962C8B-B14F-4D97-AF65-F5344CB8AC3E}">
        <p14:creationId xmlns:p14="http://schemas.microsoft.com/office/powerpoint/2010/main" val="15798585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r>
              <a:rPr kumimoji="1" lang="ja-JP" altLang="en-US" dirty="0">
                <a:latin typeface="Meiryo UI" panose="020B0604030504040204" pitchFamily="50" charset="-128"/>
                <a:ea typeface="Meiryo UI" panose="020B0604030504040204" pitchFamily="50" charset="-128"/>
              </a:rPr>
              <a:t>内因性凝固系の過剰な活性化は内因性線溶系の活性化を促す。外膜を作りここに血管新生が徐々に起こってくる。外膜が肥厚するにつれ外因系線溶系が活性化され悪循環に陥る。</a:t>
            </a:r>
            <a:endParaRPr kumimoji="1"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手術はこれらの悪循環因子を除去し、硬膜下腔に正常な止血機序を回復させる。</a:t>
            </a:r>
            <a:r>
              <a:rPr kumimoji="1" lang="en-US" altLang="ja-JP" dirty="0">
                <a:latin typeface="Meiryo UI" panose="020B0604030504040204" pitchFamily="50" charset="-128"/>
                <a:ea typeface="Meiryo UI" panose="020B0604030504040204" pitchFamily="50" charset="-128"/>
              </a:rPr>
              <a:t>Kawakami Neurosurgery. 25:25,1989</a:t>
            </a:r>
            <a:endParaRPr kumimoji="1" lang="ja-JP" altLang="en-US" dirty="0"/>
          </a:p>
        </p:txBody>
      </p:sp>
      <p:sp>
        <p:nvSpPr>
          <p:cNvPr id="4" name="スライド番号プレースホルダー 3"/>
          <p:cNvSpPr>
            <a:spLocks noGrp="1"/>
          </p:cNvSpPr>
          <p:nvPr>
            <p:ph type="sldNum" sz="quarter" idx="5"/>
          </p:nvPr>
        </p:nvSpPr>
        <p:spPr/>
        <p:txBody>
          <a:bodyPr/>
          <a:lstStyle/>
          <a:p>
            <a:fld id="{7F5A7C30-16A5-4DB2-9491-32014F3EFE72}" type="slidenum">
              <a:rPr kumimoji="1" lang="ja-JP" altLang="en-US" smtClean="0"/>
              <a:t>8</a:t>
            </a:fld>
            <a:endParaRPr kumimoji="1" lang="ja-JP" altLang="en-US"/>
          </a:p>
        </p:txBody>
      </p:sp>
    </p:spTree>
    <p:extLst>
      <p:ext uri="{BB962C8B-B14F-4D97-AF65-F5344CB8AC3E}">
        <p14:creationId xmlns:p14="http://schemas.microsoft.com/office/powerpoint/2010/main" val="32725712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1026">
            <a:extLst>
              <a:ext uri="{FF2B5EF4-FFF2-40B4-BE49-F238E27FC236}">
                <a16:creationId xmlns:a16="http://schemas.microsoft.com/office/drawing/2014/main" id="{D64B2468-0BB7-46B0-B9F8-27698CD747DA}"/>
              </a:ext>
            </a:extLst>
          </p:cNvPr>
          <p:cNvSpPr>
            <a:spLocks noGrp="1" noRot="1" noChangeAspect="1" noChangeArrowheads="1" noTextEdit="1"/>
          </p:cNvSpPr>
          <p:nvPr>
            <p:ph type="sldImg"/>
          </p:nvPr>
        </p:nvSpPr>
        <p:spPr>
          <a:xfrm>
            <a:off x="393700" y="850900"/>
            <a:ext cx="6070600" cy="3416300"/>
          </a:xfrm>
          <a:ln/>
        </p:spPr>
      </p:sp>
      <p:sp>
        <p:nvSpPr>
          <p:cNvPr id="46083" name="Rectangle 1027">
            <a:extLst>
              <a:ext uri="{FF2B5EF4-FFF2-40B4-BE49-F238E27FC236}">
                <a16:creationId xmlns:a16="http://schemas.microsoft.com/office/drawing/2014/main" id="{B5ADBFD3-17BF-4605-B4C5-C9A41044E12E}"/>
              </a:ext>
            </a:extLst>
          </p:cNvPr>
          <p:cNvSpPr>
            <a:spLocks noGrp="1" noChangeArrowheads="1"/>
          </p:cNvSpPr>
          <p:nvPr>
            <p:ph type="body" idx="1"/>
          </p:nvPr>
        </p:nvSpPr>
        <p:spPr/>
        <p:txBody>
          <a:bodyPr/>
          <a:lstStyle/>
          <a:p>
            <a:endParaRPr lang="ja-JP" altLang="ja-JP"/>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1026">
            <a:extLst>
              <a:ext uri="{FF2B5EF4-FFF2-40B4-BE49-F238E27FC236}">
                <a16:creationId xmlns:a16="http://schemas.microsoft.com/office/drawing/2014/main" id="{D62B140D-C8CE-45ED-A88D-D82F563335C7}"/>
              </a:ext>
            </a:extLst>
          </p:cNvPr>
          <p:cNvSpPr>
            <a:spLocks noGrp="1" noRot="1" noChangeAspect="1" noChangeArrowheads="1" noTextEdit="1"/>
          </p:cNvSpPr>
          <p:nvPr>
            <p:ph type="sldImg"/>
          </p:nvPr>
        </p:nvSpPr>
        <p:spPr>
          <a:xfrm>
            <a:off x="393700" y="850900"/>
            <a:ext cx="6070600" cy="3416300"/>
          </a:xfrm>
          <a:ln/>
        </p:spPr>
      </p:sp>
      <p:sp>
        <p:nvSpPr>
          <p:cNvPr id="37891" name="Rectangle 1027">
            <a:extLst>
              <a:ext uri="{FF2B5EF4-FFF2-40B4-BE49-F238E27FC236}">
                <a16:creationId xmlns:a16="http://schemas.microsoft.com/office/drawing/2014/main" id="{884FCCE7-D7D9-4C2B-9B3C-A405CE690D85}"/>
              </a:ext>
            </a:extLst>
          </p:cNvPr>
          <p:cNvSpPr>
            <a:spLocks noGrp="1" noChangeArrowheads="1"/>
          </p:cNvSpPr>
          <p:nvPr>
            <p:ph type="body" idx="1"/>
          </p:nvPr>
        </p:nvSpPr>
        <p:spPr/>
        <p:txBody>
          <a:bodyPr/>
          <a:lstStyle/>
          <a:p>
            <a:endParaRPr lang="ja-JP" altLang="ja-JP"/>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a:extLst>
              <a:ext uri="{FF2B5EF4-FFF2-40B4-BE49-F238E27FC236}">
                <a16:creationId xmlns:a16="http://schemas.microsoft.com/office/drawing/2014/main" id="{DDEDE452-4036-411E-8BBE-CE7F6B47A756}"/>
              </a:ext>
            </a:extLst>
          </p:cNvPr>
          <p:cNvSpPr>
            <a:spLocks noGrp="1" noRot="1" noChangeAspect="1" noChangeArrowheads="1" noTextEdit="1"/>
          </p:cNvSpPr>
          <p:nvPr>
            <p:ph type="sldImg"/>
          </p:nvPr>
        </p:nvSpPr>
        <p:spPr>
          <a:xfrm>
            <a:off x="393700" y="850900"/>
            <a:ext cx="6070600" cy="3416300"/>
          </a:xfrm>
          <a:ln/>
        </p:spPr>
      </p:sp>
      <p:sp>
        <p:nvSpPr>
          <p:cNvPr id="30723" name="Rectangle 3">
            <a:extLst>
              <a:ext uri="{FF2B5EF4-FFF2-40B4-BE49-F238E27FC236}">
                <a16:creationId xmlns:a16="http://schemas.microsoft.com/office/drawing/2014/main" id="{CEA9E87E-BE9A-4932-B441-FA3826B95889}"/>
              </a:ext>
            </a:extLst>
          </p:cNvPr>
          <p:cNvSpPr>
            <a:spLocks noGrp="1" noChangeArrowheads="1"/>
          </p:cNvSpPr>
          <p:nvPr>
            <p:ph type="body" idx="1"/>
          </p:nvPr>
        </p:nvSpPr>
        <p:spPr/>
        <p:txBody>
          <a:bodyPr/>
          <a:lstStyle/>
          <a:p>
            <a:endParaRPr lang="ja-JP" altLang="ja-JP"/>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id="{27B1BF79-2D1A-4C5B-A529-B77A59058055}"/>
              </a:ext>
            </a:extLst>
          </p:cNvPr>
          <p:cNvSpPr>
            <a:spLocks noGrp="1" noRot="1" noChangeAspect="1" noChangeArrowheads="1" noTextEdit="1"/>
          </p:cNvSpPr>
          <p:nvPr>
            <p:ph type="sldImg"/>
          </p:nvPr>
        </p:nvSpPr>
        <p:spPr>
          <a:xfrm>
            <a:off x="393700" y="850900"/>
            <a:ext cx="6070600" cy="3416300"/>
          </a:xfrm>
          <a:ln/>
        </p:spPr>
      </p:sp>
      <p:sp>
        <p:nvSpPr>
          <p:cNvPr id="38915" name="Rectangle 3">
            <a:extLst>
              <a:ext uri="{FF2B5EF4-FFF2-40B4-BE49-F238E27FC236}">
                <a16:creationId xmlns:a16="http://schemas.microsoft.com/office/drawing/2014/main" id="{853997A3-648C-4060-BCEA-008A34833B3A}"/>
              </a:ext>
            </a:extLst>
          </p:cNvPr>
          <p:cNvSpPr>
            <a:spLocks noGrp="1" noChangeArrowheads="1"/>
          </p:cNvSpPr>
          <p:nvPr>
            <p:ph type="body" idx="1"/>
          </p:nvPr>
        </p:nvSpPr>
        <p:spPr/>
        <p:txBody>
          <a:bodyPr/>
          <a:lstStyle/>
          <a:p>
            <a:endParaRPr lang="ja-JP" altLang="ja-JP"/>
          </a:p>
        </p:txBody>
      </p:sp>
    </p:spTree>
    <p:extLst>
      <p:ext uri="{BB962C8B-B14F-4D97-AF65-F5344CB8AC3E}">
        <p14:creationId xmlns:p14="http://schemas.microsoft.com/office/powerpoint/2010/main" val="6149323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1026">
            <a:extLst>
              <a:ext uri="{FF2B5EF4-FFF2-40B4-BE49-F238E27FC236}">
                <a16:creationId xmlns:a16="http://schemas.microsoft.com/office/drawing/2014/main" id="{B15E7CB7-3E72-4120-A80C-AD828FA33B82}"/>
              </a:ext>
            </a:extLst>
          </p:cNvPr>
          <p:cNvSpPr>
            <a:spLocks noGrp="1" noRot="1" noChangeAspect="1" noChangeArrowheads="1" noTextEdit="1"/>
          </p:cNvSpPr>
          <p:nvPr>
            <p:ph type="sldImg"/>
          </p:nvPr>
        </p:nvSpPr>
        <p:spPr>
          <a:xfrm>
            <a:off x="393700" y="850900"/>
            <a:ext cx="6070600" cy="3416300"/>
          </a:xfrm>
          <a:ln/>
        </p:spPr>
      </p:sp>
      <p:sp>
        <p:nvSpPr>
          <p:cNvPr id="48131" name="Rectangle 1027">
            <a:extLst>
              <a:ext uri="{FF2B5EF4-FFF2-40B4-BE49-F238E27FC236}">
                <a16:creationId xmlns:a16="http://schemas.microsoft.com/office/drawing/2014/main" id="{537F2C75-79E3-4E60-9F79-6C4F079F9E0C}"/>
              </a:ext>
            </a:extLst>
          </p:cNvPr>
          <p:cNvSpPr>
            <a:spLocks noGrp="1" noChangeArrowheads="1"/>
          </p:cNvSpPr>
          <p:nvPr>
            <p:ph type="body" idx="1"/>
          </p:nvPr>
        </p:nvSpPr>
        <p:spPr/>
        <p:txBody>
          <a:bodyPr/>
          <a:lstStyle/>
          <a:p>
            <a:endParaRPr lang="ja-JP" altLang="ja-JP"/>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06272DC-ECC3-4077-87AF-681DD5EF6DDE}"/>
              </a:ext>
            </a:extLst>
          </p:cNvPr>
          <p:cNvSpPr>
            <a:spLocks noGrp="1"/>
          </p:cNvSpPr>
          <p:nvPr>
            <p:ph type="ctrTitle"/>
          </p:nvPr>
        </p:nvSpPr>
        <p:spPr>
          <a:xfrm>
            <a:off x="1524000" y="1122363"/>
            <a:ext cx="9144000" cy="2387600"/>
          </a:xfrm>
        </p:spPr>
        <p:txBody>
          <a:bodyPr anchor="b"/>
          <a:lstStyle>
            <a:lvl1pPr algn="ctr">
              <a:defRPr sz="6000"/>
            </a:lvl1pPr>
          </a:lstStyle>
          <a:p>
            <a:r>
              <a:rPr kumimoji="1" lang="ja-JP" altLang="en-US"/>
              <a:t>マスター タイトルの書式設定</a:t>
            </a:r>
          </a:p>
        </p:txBody>
      </p:sp>
      <p:sp>
        <p:nvSpPr>
          <p:cNvPr id="3" name="字幕 2">
            <a:extLst>
              <a:ext uri="{FF2B5EF4-FFF2-40B4-BE49-F238E27FC236}">
                <a16:creationId xmlns:a16="http://schemas.microsoft.com/office/drawing/2014/main" id="{BDA346C5-8922-4238-BD4F-E42E7FBAE43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a:t>マスター サブタイトルの書式設定</a:t>
            </a:r>
          </a:p>
        </p:txBody>
      </p:sp>
      <p:sp>
        <p:nvSpPr>
          <p:cNvPr id="4" name="日付プレースホルダー 3">
            <a:extLst>
              <a:ext uri="{FF2B5EF4-FFF2-40B4-BE49-F238E27FC236}">
                <a16:creationId xmlns:a16="http://schemas.microsoft.com/office/drawing/2014/main" id="{02A8729B-45F5-44F3-AD50-F61E5ED3CBC3}"/>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E349478E-1D53-4413-8393-E1AD85498F35}"/>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EBD2D308-234C-496C-B562-2EE8E0C5C1E8}"/>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411189652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48550F4-9B77-4E39-9AC3-55C40E3B2E32}"/>
              </a:ext>
            </a:extLst>
          </p:cNvPr>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a:extLst>
              <a:ext uri="{FF2B5EF4-FFF2-40B4-BE49-F238E27FC236}">
                <a16:creationId xmlns:a16="http://schemas.microsoft.com/office/drawing/2014/main" id="{BF867DEC-96B4-4A75-ACED-CE6FEB46BA9A}"/>
              </a:ext>
            </a:extLst>
          </p:cNvPr>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6A279DFF-130F-40E6-8849-D402ABFF2904}"/>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AC60B3C2-9F09-48B1-A546-6894E3BC161F}"/>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2C98FBB0-4FF8-445C-BA60-E1C22655D41B}"/>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19553553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a:extLst>
              <a:ext uri="{FF2B5EF4-FFF2-40B4-BE49-F238E27FC236}">
                <a16:creationId xmlns:a16="http://schemas.microsoft.com/office/drawing/2014/main" id="{F42610E9-C2C1-45C1-AB95-DA74A5DE7186}"/>
              </a:ext>
            </a:extLst>
          </p:cNvPr>
          <p:cNvSpPr>
            <a:spLocks noGrp="1"/>
          </p:cNvSpPr>
          <p:nvPr>
            <p:ph type="title" orient="vert"/>
          </p:nvPr>
        </p:nvSpPr>
        <p:spPr>
          <a:xfrm>
            <a:off x="8724900" y="365125"/>
            <a:ext cx="2628900" cy="5811838"/>
          </a:xfrm>
        </p:spPr>
        <p:txBody>
          <a:bodyPr vert="eaVert"/>
          <a:lstStyle/>
          <a:p>
            <a:r>
              <a:rPr kumimoji="1" lang="ja-JP" altLang="en-US"/>
              <a:t>マスター タイトルの書式設定</a:t>
            </a:r>
          </a:p>
        </p:txBody>
      </p:sp>
      <p:sp>
        <p:nvSpPr>
          <p:cNvPr id="3" name="縦書きテキスト プレースホルダー 2">
            <a:extLst>
              <a:ext uri="{FF2B5EF4-FFF2-40B4-BE49-F238E27FC236}">
                <a16:creationId xmlns:a16="http://schemas.microsoft.com/office/drawing/2014/main" id="{537C6832-2A82-461F-A838-02C6AB3AE03D}"/>
              </a:ext>
            </a:extLst>
          </p:cNvPr>
          <p:cNvSpPr>
            <a:spLocks noGrp="1"/>
          </p:cNvSpPr>
          <p:nvPr>
            <p:ph type="body" orient="vert" idx="1"/>
          </p:nvPr>
        </p:nvSpPr>
        <p:spPr>
          <a:xfrm>
            <a:off x="838200" y="365125"/>
            <a:ext cx="7734300"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6DAD86ED-0B98-46B3-AB8E-AEF9843088EC}"/>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1561ACAB-7162-4D30-B4AC-9F64E96C2B54}"/>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08D050B6-F75B-4A76-8EC1-809DB9694379}"/>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3429099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EC0A89E-EDDD-4EB0-B31C-85C8146B7933}"/>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F9699B59-E9A6-46BA-86F8-C9C4F8D2A36B}"/>
              </a:ext>
            </a:extLst>
          </p:cNvPr>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5CCD1691-2611-4D08-98E3-0F9E72047C80}"/>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E8821D22-02D6-4FAE-BA25-D886AB7F0FEB}"/>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CB367B43-431E-4C50-BEB6-D56F4EDB7F44}"/>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13237136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254D60C-E872-4D81-8515-1A29F26D869A}"/>
              </a:ext>
            </a:extLst>
          </p:cNvPr>
          <p:cNvSpPr>
            <a:spLocks noGrp="1"/>
          </p:cNvSpPr>
          <p:nvPr>
            <p:ph type="title"/>
          </p:nvPr>
        </p:nvSpPr>
        <p:spPr>
          <a:xfrm>
            <a:off x="831850" y="1709738"/>
            <a:ext cx="10515600" cy="2852737"/>
          </a:xfrm>
        </p:spPr>
        <p:txBody>
          <a:bodyPr anchor="b"/>
          <a:lstStyle>
            <a:lvl1pPr>
              <a:defRPr sz="6000"/>
            </a:lvl1p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9CEE9E2E-33D4-4632-BE68-D88DB799F223}"/>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ja-JP" altLang="en-US"/>
              <a:t>マスター テキストの書式設定</a:t>
            </a:r>
          </a:p>
        </p:txBody>
      </p:sp>
      <p:sp>
        <p:nvSpPr>
          <p:cNvPr id="4" name="日付プレースホルダー 3">
            <a:extLst>
              <a:ext uri="{FF2B5EF4-FFF2-40B4-BE49-F238E27FC236}">
                <a16:creationId xmlns:a16="http://schemas.microsoft.com/office/drawing/2014/main" id="{4080C03C-9876-4CF1-A161-1DF7A3FF685C}"/>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88B3EDB0-5CE6-4ECE-B8AD-0F3DF356C72E}"/>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A4AD1067-5407-46BF-A1CB-8289188860AC}"/>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31319929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6C38DDC-6FEE-485F-9CD8-FAF7AC22E462}"/>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3EFB660E-2C51-4806-A733-3A02834A6250}"/>
              </a:ext>
            </a:extLst>
          </p:cNvPr>
          <p:cNvSpPr>
            <a:spLocks noGrp="1"/>
          </p:cNvSpPr>
          <p:nvPr>
            <p:ph sz="half" idx="1"/>
          </p:nvPr>
        </p:nvSpPr>
        <p:spPr>
          <a:xfrm>
            <a:off x="838200" y="1825625"/>
            <a:ext cx="518160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a:extLst>
              <a:ext uri="{FF2B5EF4-FFF2-40B4-BE49-F238E27FC236}">
                <a16:creationId xmlns:a16="http://schemas.microsoft.com/office/drawing/2014/main" id="{83D67539-CCC3-40EB-B28C-67E06E9135A9}"/>
              </a:ext>
            </a:extLst>
          </p:cNvPr>
          <p:cNvSpPr>
            <a:spLocks noGrp="1"/>
          </p:cNvSpPr>
          <p:nvPr>
            <p:ph sz="half" idx="2"/>
          </p:nvPr>
        </p:nvSpPr>
        <p:spPr>
          <a:xfrm>
            <a:off x="6172200" y="1825625"/>
            <a:ext cx="518160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a:extLst>
              <a:ext uri="{FF2B5EF4-FFF2-40B4-BE49-F238E27FC236}">
                <a16:creationId xmlns:a16="http://schemas.microsoft.com/office/drawing/2014/main" id="{8B0DEB89-9D4A-4414-94CC-125DA84F5B68}"/>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6" name="フッター プレースホルダー 5">
            <a:extLst>
              <a:ext uri="{FF2B5EF4-FFF2-40B4-BE49-F238E27FC236}">
                <a16:creationId xmlns:a16="http://schemas.microsoft.com/office/drawing/2014/main" id="{0BD55FBD-8226-4180-AF4A-C5A35F679642}"/>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435FE071-C715-45D9-9D38-258722CBE94C}"/>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3959250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63D719E-7EDB-4BE3-BB9C-F8616B916377}"/>
              </a:ext>
            </a:extLst>
          </p:cNvPr>
          <p:cNvSpPr>
            <a:spLocks noGrp="1"/>
          </p:cNvSpPr>
          <p:nvPr>
            <p:ph type="title"/>
          </p:nvPr>
        </p:nvSpPr>
        <p:spPr>
          <a:xfrm>
            <a:off x="839788" y="365125"/>
            <a:ext cx="10515600" cy="1325563"/>
          </a:xfrm>
        </p:spPr>
        <p:txBody>
          <a:body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8257C8E1-AB6A-4582-B33D-0131C901DA5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a:extLst>
              <a:ext uri="{FF2B5EF4-FFF2-40B4-BE49-F238E27FC236}">
                <a16:creationId xmlns:a16="http://schemas.microsoft.com/office/drawing/2014/main" id="{F5C292AD-6616-4BBF-B851-30B6DFC58EB2}"/>
              </a:ext>
            </a:extLst>
          </p:cNvPr>
          <p:cNvSpPr>
            <a:spLocks noGrp="1"/>
          </p:cNvSpPr>
          <p:nvPr>
            <p:ph sz="half" idx="2"/>
          </p:nvPr>
        </p:nvSpPr>
        <p:spPr>
          <a:xfrm>
            <a:off x="839788" y="2505075"/>
            <a:ext cx="5157787"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a:extLst>
              <a:ext uri="{FF2B5EF4-FFF2-40B4-BE49-F238E27FC236}">
                <a16:creationId xmlns:a16="http://schemas.microsoft.com/office/drawing/2014/main" id="{FD6B6B10-C1D8-4A89-B0A2-B37E18C4B81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a:extLst>
              <a:ext uri="{FF2B5EF4-FFF2-40B4-BE49-F238E27FC236}">
                <a16:creationId xmlns:a16="http://schemas.microsoft.com/office/drawing/2014/main" id="{04D1060D-A187-4E45-ADA1-5F022E24B04E}"/>
              </a:ext>
            </a:extLst>
          </p:cNvPr>
          <p:cNvSpPr>
            <a:spLocks noGrp="1"/>
          </p:cNvSpPr>
          <p:nvPr>
            <p:ph sz="quarter" idx="4"/>
          </p:nvPr>
        </p:nvSpPr>
        <p:spPr>
          <a:xfrm>
            <a:off x="6172200" y="2505075"/>
            <a:ext cx="5183188"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a:extLst>
              <a:ext uri="{FF2B5EF4-FFF2-40B4-BE49-F238E27FC236}">
                <a16:creationId xmlns:a16="http://schemas.microsoft.com/office/drawing/2014/main" id="{993E4DF0-733E-4BB8-BBE2-CD6FB71C3063}"/>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8" name="フッター プレースホルダー 7">
            <a:extLst>
              <a:ext uri="{FF2B5EF4-FFF2-40B4-BE49-F238E27FC236}">
                <a16:creationId xmlns:a16="http://schemas.microsoft.com/office/drawing/2014/main" id="{A1D91619-69B6-4B6B-B193-4A6E9274BD92}"/>
              </a:ext>
            </a:extLst>
          </p:cNvPr>
          <p:cNvSpPr>
            <a:spLocks noGrp="1"/>
          </p:cNvSpPr>
          <p:nvPr>
            <p:ph type="ftr" sz="quarter" idx="11"/>
          </p:nvPr>
        </p:nvSpPr>
        <p:spPr/>
        <p:txBody>
          <a:bodyPr/>
          <a:lstStyle/>
          <a:p>
            <a:endParaRPr kumimoji="1" lang="ja-JP" altLang="en-US"/>
          </a:p>
        </p:txBody>
      </p:sp>
      <p:sp>
        <p:nvSpPr>
          <p:cNvPr id="9" name="スライド番号プレースホルダー 8">
            <a:extLst>
              <a:ext uri="{FF2B5EF4-FFF2-40B4-BE49-F238E27FC236}">
                <a16:creationId xmlns:a16="http://schemas.microsoft.com/office/drawing/2014/main" id="{934482AC-07E4-4C59-A7C6-BA28ED71CC5F}"/>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16807491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852BB6D-686C-4CC0-B182-E5D14EB2F76C}"/>
              </a:ext>
            </a:extLst>
          </p:cNvPr>
          <p:cNvSpPr>
            <a:spLocks noGrp="1"/>
          </p:cNvSpPr>
          <p:nvPr>
            <p:ph type="title"/>
          </p:nvPr>
        </p:nvSpPr>
        <p:spPr/>
        <p:txBody>
          <a:bodyPr/>
          <a:lstStyle/>
          <a:p>
            <a:r>
              <a:rPr kumimoji="1" lang="ja-JP" altLang="en-US"/>
              <a:t>マスター タイトルの書式設定</a:t>
            </a:r>
          </a:p>
        </p:txBody>
      </p:sp>
      <p:sp>
        <p:nvSpPr>
          <p:cNvPr id="3" name="日付プレースホルダー 2">
            <a:extLst>
              <a:ext uri="{FF2B5EF4-FFF2-40B4-BE49-F238E27FC236}">
                <a16:creationId xmlns:a16="http://schemas.microsoft.com/office/drawing/2014/main" id="{6F652856-35A6-43A2-B71E-51B126886B34}"/>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4" name="フッター プレースホルダー 3">
            <a:extLst>
              <a:ext uri="{FF2B5EF4-FFF2-40B4-BE49-F238E27FC236}">
                <a16:creationId xmlns:a16="http://schemas.microsoft.com/office/drawing/2014/main" id="{9AC8C9C1-8A35-444C-B587-EA99F8DAAE23}"/>
              </a:ext>
            </a:extLst>
          </p:cNvPr>
          <p:cNvSpPr>
            <a:spLocks noGrp="1"/>
          </p:cNvSpPr>
          <p:nvPr>
            <p:ph type="ftr" sz="quarter" idx="11"/>
          </p:nvPr>
        </p:nvSpPr>
        <p:spPr/>
        <p:txBody>
          <a:bodyPr/>
          <a:lstStyle/>
          <a:p>
            <a:endParaRPr kumimoji="1" lang="ja-JP" altLang="en-US"/>
          </a:p>
        </p:txBody>
      </p:sp>
      <p:sp>
        <p:nvSpPr>
          <p:cNvPr id="5" name="スライド番号プレースホルダー 4">
            <a:extLst>
              <a:ext uri="{FF2B5EF4-FFF2-40B4-BE49-F238E27FC236}">
                <a16:creationId xmlns:a16="http://schemas.microsoft.com/office/drawing/2014/main" id="{82F9DA65-D641-42E5-BC74-6CF006F85AAF}"/>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3268536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a:extLst>
              <a:ext uri="{FF2B5EF4-FFF2-40B4-BE49-F238E27FC236}">
                <a16:creationId xmlns:a16="http://schemas.microsoft.com/office/drawing/2014/main" id="{E8CF6F02-F716-49F2-9B22-9A2FE517C9FF}"/>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3" name="フッター プレースホルダー 2">
            <a:extLst>
              <a:ext uri="{FF2B5EF4-FFF2-40B4-BE49-F238E27FC236}">
                <a16:creationId xmlns:a16="http://schemas.microsoft.com/office/drawing/2014/main" id="{E714C172-CA97-4BD6-9D5E-C370CA219EDB}"/>
              </a:ext>
            </a:extLst>
          </p:cNvPr>
          <p:cNvSpPr>
            <a:spLocks noGrp="1"/>
          </p:cNvSpPr>
          <p:nvPr>
            <p:ph type="ftr" sz="quarter" idx="1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642EFEDA-6DB5-400B-B34A-3F00C4CC3915}"/>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11003355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368E697-B37D-41DD-AFAA-C466C1771EA5}"/>
              </a:ext>
            </a:extLst>
          </p:cNvPr>
          <p:cNvSpPr>
            <a:spLocks noGrp="1"/>
          </p:cNvSpPr>
          <p:nvPr>
            <p:ph type="title"/>
          </p:nvPr>
        </p:nvSpPr>
        <p:spPr>
          <a:xfrm>
            <a:off x="839788" y="457200"/>
            <a:ext cx="3932237" cy="1600200"/>
          </a:xfrm>
        </p:spPr>
        <p:txBody>
          <a:bodyPr anchor="b"/>
          <a:lstStyle>
            <a:lvl1pPr>
              <a:defRPr sz="3200"/>
            </a:lvl1p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45FC14AB-C05E-49E2-9F28-546AE6E88149}"/>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a:extLst>
              <a:ext uri="{FF2B5EF4-FFF2-40B4-BE49-F238E27FC236}">
                <a16:creationId xmlns:a16="http://schemas.microsoft.com/office/drawing/2014/main" id="{595DFBEF-84E6-47E5-AD3D-0F7EDBEF95B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a:t>マスター テキストの書式設定</a:t>
            </a:r>
          </a:p>
        </p:txBody>
      </p:sp>
      <p:sp>
        <p:nvSpPr>
          <p:cNvPr id="5" name="日付プレースホルダー 4">
            <a:extLst>
              <a:ext uri="{FF2B5EF4-FFF2-40B4-BE49-F238E27FC236}">
                <a16:creationId xmlns:a16="http://schemas.microsoft.com/office/drawing/2014/main" id="{B02F6868-B3AF-41B1-8C47-2B3EEC59ACAB}"/>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6" name="フッター プレースホルダー 5">
            <a:extLst>
              <a:ext uri="{FF2B5EF4-FFF2-40B4-BE49-F238E27FC236}">
                <a16:creationId xmlns:a16="http://schemas.microsoft.com/office/drawing/2014/main" id="{87FE7D2A-69DB-4FCD-A7AA-54256F9872A9}"/>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09D30ABB-FF7C-4981-9851-F796E80E2CA0}"/>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403447511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63F3FFC-606D-44E5-8DEA-971564E6EFE4}"/>
              </a:ext>
            </a:extLst>
          </p:cNvPr>
          <p:cNvSpPr>
            <a:spLocks noGrp="1"/>
          </p:cNvSpPr>
          <p:nvPr>
            <p:ph type="title"/>
          </p:nvPr>
        </p:nvSpPr>
        <p:spPr>
          <a:xfrm>
            <a:off x="839788" y="457200"/>
            <a:ext cx="3932237" cy="1600200"/>
          </a:xfrm>
        </p:spPr>
        <p:txBody>
          <a:bodyPr anchor="b"/>
          <a:lstStyle>
            <a:lvl1pPr>
              <a:defRPr sz="3200"/>
            </a:lvl1pPr>
          </a:lstStyle>
          <a:p>
            <a:r>
              <a:rPr kumimoji="1" lang="ja-JP" altLang="en-US"/>
              <a:t>マスター タイトルの書式設定</a:t>
            </a:r>
          </a:p>
        </p:txBody>
      </p:sp>
      <p:sp>
        <p:nvSpPr>
          <p:cNvPr id="3" name="図プレースホルダー 2">
            <a:extLst>
              <a:ext uri="{FF2B5EF4-FFF2-40B4-BE49-F238E27FC236}">
                <a16:creationId xmlns:a16="http://schemas.microsoft.com/office/drawing/2014/main" id="{58FC5B42-7896-4FD3-B794-E72A1EE5DD1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a:extLst>
              <a:ext uri="{FF2B5EF4-FFF2-40B4-BE49-F238E27FC236}">
                <a16:creationId xmlns:a16="http://schemas.microsoft.com/office/drawing/2014/main" id="{940F1824-602D-4BF6-A7E4-0DDA29699EF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a:t>マスター テキストの書式設定</a:t>
            </a:r>
          </a:p>
        </p:txBody>
      </p:sp>
      <p:sp>
        <p:nvSpPr>
          <p:cNvPr id="5" name="日付プレースホルダー 4">
            <a:extLst>
              <a:ext uri="{FF2B5EF4-FFF2-40B4-BE49-F238E27FC236}">
                <a16:creationId xmlns:a16="http://schemas.microsoft.com/office/drawing/2014/main" id="{FD286D12-93F4-4EED-A092-4960811D58BF}"/>
              </a:ext>
            </a:extLst>
          </p:cNvPr>
          <p:cNvSpPr>
            <a:spLocks noGrp="1"/>
          </p:cNvSpPr>
          <p:nvPr>
            <p:ph type="dt" sz="half" idx="10"/>
          </p:nvPr>
        </p:nvSpPr>
        <p:spPr/>
        <p:txBody>
          <a:bodyPr/>
          <a:lstStyle/>
          <a:p>
            <a:fld id="{739A9811-C474-480B-B6FB-AF23F418D0E9}" type="datetimeFigureOut">
              <a:rPr kumimoji="1" lang="ja-JP" altLang="en-US" smtClean="0"/>
              <a:t>2019/9/4</a:t>
            </a:fld>
            <a:endParaRPr kumimoji="1" lang="ja-JP" altLang="en-US"/>
          </a:p>
        </p:txBody>
      </p:sp>
      <p:sp>
        <p:nvSpPr>
          <p:cNvPr id="6" name="フッター プレースホルダー 5">
            <a:extLst>
              <a:ext uri="{FF2B5EF4-FFF2-40B4-BE49-F238E27FC236}">
                <a16:creationId xmlns:a16="http://schemas.microsoft.com/office/drawing/2014/main" id="{55384650-9D4E-4F8A-B0CD-FB06F05BD194}"/>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A561FFF9-DD2F-46AE-9B20-8ACC4200DA56}"/>
              </a:ext>
            </a:extLst>
          </p:cNvPr>
          <p:cNvSpPr>
            <a:spLocks noGrp="1"/>
          </p:cNvSpPr>
          <p:nvPr>
            <p:ph type="sldNum" sz="quarter" idx="12"/>
          </p:nvPr>
        </p:nvSpPr>
        <p:spPr/>
        <p:txBody>
          <a:body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204668248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a16="http://schemas.microsoft.com/office/drawing/2014/main" id="{2BEE61B9-1AB1-4991-A31D-E37D754ED5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718553AA-2119-4450-BEA8-0920C764B9F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5115C1D9-8DE3-415E-BB50-1F6990F2122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39A9811-C474-480B-B6FB-AF23F418D0E9}" type="datetimeFigureOut">
              <a:rPr kumimoji="1" lang="ja-JP" altLang="en-US" smtClean="0"/>
              <a:t>2019/9/4</a:t>
            </a:fld>
            <a:endParaRPr kumimoji="1" lang="ja-JP" altLang="en-US"/>
          </a:p>
        </p:txBody>
      </p:sp>
      <p:sp>
        <p:nvSpPr>
          <p:cNvPr id="5" name="フッター プレースホルダー 4">
            <a:extLst>
              <a:ext uri="{FF2B5EF4-FFF2-40B4-BE49-F238E27FC236}">
                <a16:creationId xmlns:a16="http://schemas.microsoft.com/office/drawing/2014/main" id="{C95DAF9A-6475-4FA6-BAF5-01CE541B8BF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a:extLst>
              <a:ext uri="{FF2B5EF4-FFF2-40B4-BE49-F238E27FC236}">
                <a16:creationId xmlns:a16="http://schemas.microsoft.com/office/drawing/2014/main" id="{74FF9701-1A74-4005-B859-66E89530D28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BA644AD-E7D6-4479-A8F2-996004BB30BC}" type="slidenum">
              <a:rPr kumimoji="1" lang="ja-JP" altLang="en-US" smtClean="0"/>
              <a:t>‹#›</a:t>
            </a:fld>
            <a:endParaRPr kumimoji="1" lang="ja-JP" altLang="en-US"/>
          </a:p>
        </p:txBody>
      </p:sp>
    </p:spTree>
    <p:extLst>
      <p:ext uri="{BB962C8B-B14F-4D97-AF65-F5344CB8AC3E}">
        <p14:creationId xmlns:p14="http://schemas.microsoft.com/office/powerpoint/2010/main" val="385329211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JPG"/><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JPG"/></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image" Target="../media/image5.jpg"/><Relationship Id="rId5" Type="http://schemas.openxmlformats.org/officeDocument/2006/relationships/image" Target="../media/image3.JPG"/><Relationship Id="rId4" Type="http://schemas.openxmlformats.org/officeDocument/2006/relationships/image" Target="../media/image1.JPG"/></Relationships>
</file>

<file path=ppt/slides/_rels/slide1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JPG"/><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5.jpg"/><Relationship Id="rId4" Type="http://schemas.openxmlformats.org/officeDocument/2006/relationships/image" Target="../media/image3.JPG"/></Relationships>
</file>

<file path=ppt/slides/_rels/slide1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2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2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3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5.jpg"/><Relationship Id="rId1" Type="http://schemas.openxmlformats.org/officeDocument/2006/relationships/slideLayout" Target="../slideLayouts/slideLayout2.xml"/><Relationship Id="rId5" Type="http://schemas.openxmlformats.org/officeDocument/2006/relationships/image" Target="../media/image1.JPG"/><Relationship Id="rId4" Type="http://schemas.openxmlformats.org/officeDocument/2006/relationships/image" Target="../media/image2.JPG"/></Relationships>
</file>

<file path=ppt/slides/_rels/slide3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3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3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5" Type="http://schemas.openxmlformats.org/officeDocument/2006/relationships/image" Target="../media/image5.jpg"/><Relationship Id="rId4" Type="http://schemas.openxmlformats.org/officeDocument/2006/relationships/image" Target="../media/image1.JPG"/></Relationships>
</file>

<file path=ppt/slides/_rels/slide3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4" Type="http://schemas.openxmlformats.org/officeDocument/2006/relationships/image" Target="../media/image1.JPG"/></Relationships>
</file>

<file path=ppt/slides/_rels/slide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4" Type="http://schemas.openxmlformats.org/officeDocument/2006/relationships/image" Target="../media/image1.JPG"/></Relationships>
</file>

<file path=ppt/slides/_rels/slide3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3.JPG"/><Relationship Id="rId1" Type="http://schemas.openxmlformats.org/officeDocument/2006/relationships/slideLayout" Target="../slideLayouts/slideLayout2.xml"/><Relationship Id="rId4" Type="http://schemas.openxmlformats.org/officeDocument/2006/relationships/image" Target="../media/image1.JPG"/></Relationships>
</file>

<file path=ppt/slides/_rels/slide38.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image" Target="../media/image5.jpg"/><Relationship Id="rId5" Type="http://schemas.openxmlformats.org/officeDocument/2006/relationships/image" Target="../media/image1.JPG"/><Relationship Id="rId4" Type="http://schemas.openxmlformats.org/officeDocument/2006/relationships/image" Target="../media/image2.JP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Layout" Target="../slideLayouts/slideLayout2.xml"/><Relationship Id="rId4" Type="http://schemas.openxmlformats.org/officeDocument/2006/relationships/image" Target="../media/image3.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JPG"/><Relationship Id="rId1" Type="http://schemas.openxmlformats.org/officeDocument/2006/relationships/slideLayout" Target="../slideLayouts/slideLayout7.xml"/><Relationship Id="rId4" Type="http://schemas.openxmlformats.org/officeDocument/2006/relationships/image" Target="../media/image3.JPG"/></Relationships>
</file>

<file path=ppt/slides/_rels/slide4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media/image8.JPG"/><Relationship Id="rId4" Type="http://schemas.openxmlformats.org/officeDocument/2006/relationships/image" Target="../media/image7.JPG"/></Relationships>
</file>

<file path=ppt/slides/_rels/slide4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0.JP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4.JPG"/><Relationship Id="rId5" Type="http://schemas.openxmlformats.org/officeDocument/2006/relationships/image" Target="../media/image13.JPG"/><Relationship Id="rId4" Type="http://schemas.openxmlformats.org/officeDocument/2006/relationships/image" Target="../media/image12.JP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9.xml"/><Relationship Id="rId1" Type="http://schemas.openxmlformats.org/officeDocument/2006/relationships/slideLayout" Target="../slideLayouts/slideLayout7.xml"/><Relationship Id="rId5" Type="http://schemas.openxmlformats.org/officeDocument/2006/relationships/image" Target="../media/image17.JPG"/><Relationship Id="rId4" Type="http://schemas.openxmlformats.org/officeDocument/2006/relationships/image" Target="../media/image16.JPG"/></Relationships>
</file>

<file path=ppt/slides/_rels/slide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0.xml"/><Relationship Id="rId1" Type="http://schemas.openxmlformats.org/officeDocument/2006/relationships/slideLayout" Target="../slideLayouts/slideLayout7.xml"/><Relationship Id="rId4" Type="http://schemas.openxmlformats.org/officeDocument/2006/relationships/image" Target="../media/image15.JPG"/></Relationships>
</file>

<file path=ppt/slides/_rels/slide5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4.jpeg"/><Relationship Id="rId1" Type="http://schemas.openxmlformats.org/officeDocument/2006/relationships/slideLayout" Target="../slideLayouts/slideLayout2.xml"/><Relationship Id="rId5" Type="http://schemas.openxmlformats.org/officeDocument/2006/relationships/image" Target="../media/image3.JPG"/><Relationship Id="rId4" Type="http://schemas.openxmlformats.org/officeDocument/2006/relationships/image" Target="../media/image1.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B63D3CD-9B2A-4EDD-AD96-D0722A774474}"/>
              </a:ext>
            </a:extLst>
          </p:cNvPr>
          <p:cNvSpPr>
            <a:spLocks noGrp="1"/>
          </p:cNvSpPr>
          <p:nvPr>
            <p:ph type="ctrTitle"/>
          </p:nvPr>
        </p:nvSpPr>
        <p:spPr>
          <a:xfrm>
            <a:off x="592366" y="498474"/>
            <a:ext cx="11293017" cy="2563247"/>
          </a:xfrm>
        </p:spPr>
        <p:txBody>
          <a:bodyPr>
            <a:normAutofit fontScale="90000"/>
          </a:bodyPr>
          <a:lstStyle/>
          <a:p>
            <a:r>
              <a:rPr lang="ja-JP" altLang="en-US" dirty="0">
                <a:latin typeface="Meiryo UI" panose="020B0604030504040204" pitchFamily="50" charset="-128"/>
                <a:ea typeface="Meiryo UI" panose="020B0604030504040204" pitchFamily="50" charset="-128"/>
              </a:rPr>
              <a:t>治る認知症　慢性硬膜下血腫の病態と三井記念病院における治療実績</a:t>
            </a:r>
            <a:br>
              <a:rPr lang="en-US" altLang="ja-JP" dirty="0">
                <a:latin typeface="Meiryo UI" panose="020B0604030504040204" pitchFamily="50" charset="-128"/>
                <a:ea typeface="Meiryo UI" panose="020B0604030504040204" pitchFamily="50" charset="-128"/>
              </a:rPr>
            </a:br>
            <a:endParaRPr kumimoji="1" lang="ja-JP" altLang="en-US" dirty="0">
              <a:latin typeface="Meiryo UI" panose="020B0604030504040204" pitchFamily="50" charset="-128"/>
              <a:ea typeface="Meiryo UI" panose="020B0604030504040204" pitchFamily="50" charset="-128"/>
            </a:endParaRPr>
          </a:p>
        </p:txBody>
      </p:sp>
      <p:sp>
        <p:nvSpPr>
          <p:cNvPr id="3" name="字幕 2">
            <a:extLst>
              <a:ext uri="{FF2B5EF4-FFF2-40B4-BE49-F238E27FC236}">
                <a16:creationId xmlns:a16="http://schemas.microsoft.com/office/drawing/2014/main" id="{581F531B-064F-455D-8324-ED3338D391E0}"/>
              </a:ext>
            </a:extLst>
          </p:cNvPr>
          <p:cNvSpPr>
            <a:spLocks noGrp="1"/>
          </p:cNvSpPr>
          <p:nvPr>
            <p:ph type="subTitle" idx="1"/>
          </p:nvPr>
        </p:nvSpPr>
        <p:spPr>
          <a:xfrm>
            <a:off x="1238250" y="3352801"/>
            <a:ext cx="10001250" cy="3434218"/>
          </a:xfrm>
        </p:spPr>
        <p:txBody>
          <a:bodyPr>
            <a:normAutofit/>
          </a:bodyPr>
          <a:lstStyle/>
          <a:p>
            <a:r>
              <a:rPr lang="ja-JP" altLang="en-US" sz="3200" dirty="0">
                <a:latin typeface="Meiryo UI" panose="020B0604030504040204" pitchFamily="50" charset="-128"/>
                <a:ea typeface="Meiryo UI" panose="020B0604030504040204" pitchFamily="50" charset="-128"/>
              </a:rPr>
              <a:t>三井記念病院認知症疾患センター</a:t>
            </a:r>
            <a:endParaRPr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第</a:t>
            </a:r>
            <a:r>
              <a:rPr kumimoji="1" lang="en-US" altLang="ja-JP" sz="3200" dirty="0">
                <a:latin typeface="Meiryo UI" panose="020B0604030504040204" pitchFamily="50" charset="-128"/>
                <a:ea typeface="Meiryo UI" panose="020B0604030504040204" pitchFamily="50" charset="-128"/>
              </a:rPr>
              <a:t>1</a:t>
            </a:r>
            <a:r>
              <a:rPr kumimoji="1" lang="ja-JP" altLang="en-US" sz="3200" dirty="0">
                <a:latin typeface="Meiryo UI" panose="020B0604030504040204" pitchFamily="50" charset="-128"/>
                <a:ea typeface="Meiryo UI" panose="020B0604030504040204" pitchFamily="50" charset="-128"/>
              </a:rPr>
              <a:t>回事例検討会</a:t>
            </a:r>
            <a:endParaRPr kumimoji="1" lang="en-US" altLang="ja-JP" sz="3200" dirty="0">
              <a:latin typeface="Meiryo UI" panose="020B0604030504040204" pitchFamily="50" charset="-128"/>
              <a:ea typeface="Meiryo UI" panose="020B0604030504040204" pitchFamily="50" charset="-128"/>
            </a:endParaRPr>
          </a:p>
          <a:p>
            <a:endParaRPr lang="en-US" altLang="ja-JP" sz="3200" dirty="0">
              <a:latin typeface="Meiryo UI" panose="020B0604030504040204" pitchFamily="50" charset="-128"/>
              <a:ea typeface="Meiryo UI" panose="020B0604030504040204" pitchFamily="50" charset="-128"/>
            </a:endParaRPr>
          </a:p>
          <a:p>
            <a:r>
              <a:rPr kumimoji="1" lang="ja-JP" altLang="en-US" sz="3200" dirty="0">
                <a:latin typeface="Meiryo UI" panose="020B0604030504040204" pitchFamily="50" charset="-128"/>
                <a:ea typeface="Meiryo UI" panose="020B0604030504040204" pitchFamily="50" charset="-128"/>
              </a:rPr>
              <a:t>脳神経外科</a:t>
            </a:r>
            <a:endParaRPr kumimoji="1" lang="en-US" altLang="ja-JP" sz="3200" dirty="0">
              <a:latin typeface="Meiryo UI" panose="020B0604030504040204" pitchFamily="50" charset="-128"/>
              <a:ea typeface="Meiryo UI" panose="020B0604030504040204" pitchFamily="50" charset="-128"/>
            </a:endParaRPr>
          </a:p>
          <a:p>
            <a:r>
              <a:rPr lang="ja-JP" altLang="en-US" sz="3200" dirty="0">
                <a:latin typeface="Meiryo UI" panose="020B0604030504040204" pitchFamily="50" charset="-128"/>
                <a:ea typeface="Meiryo UI" panose="020B0604030504040204" pitchFamily="50" charset="-128"/>
              </a:rPr>
              <a:t>中口　博</a:t>
            </a:r>
            <a:endParaRPr kumimoji="1" lang="ja-JP" altLang="en-US" sz="32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6625879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フリーフォーム: 図形 81">
            <a:extLst>
              <a:ext uri="{FF2B5EF4-FFF2-40B4-BE49-F238E27FC236}">
                <a16:creationId xmlns:a16="http://schemas.microsoft.com/office/drawing/2014/main" id="{5C078343-83D6-4B4E-8A12-61B8F0A13BD8}"/>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EE6B491C-252F-4A90-888C-71A7DA63F488}"/>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44C4D9E7-2995-4A69-8A8C-F4B932D95B2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87B3D6D4-51F6-4702-A7C0-9DC2D19BC1BB}"/>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9EB6ADE1-AA2D-46D4-9562-6460A3D14AE3}"/>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8383A281-CA4B-4A05-8103-6135A0E9934A}"/>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B013F042-61D1-4090-A233-E4D78B6C4317}"/>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07718609-FFD6-4E51-8464-B497E80733E6}"/>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2C2F958D-5B78-4DC6-B818-31AEB2987997}"/>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26EA8174-A9DF-480A-9A64-E9D63840130B}"/>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7ECA9A0-C2BF-49D1-BAD0-C2F7AC035FC9}"/>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76873383-AC8B-41C8-97E7-D5416D63C52D}"/>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CE6023-6248-4EAF-898D-552CEA5F6711}"/>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8D780F79-5AC2-45B6-ABB8-F164A146161B}"/>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14E6F629-C29D-47CC-848C-A9F6A9C1B417}"/>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B2B199DA-20C1-473A-96CC-712A7E0F3F81}"/>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ED5A4D63-A426-4E49-BD25-C50967FB3FCE}"/>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4FBCCEC3-A3F4-4624-9E1B-011731C9B1B1}"/>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55D94336-AF8D-481F-BAD5-E62ADE5A0C64}"/>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B2E0BD76-5731-40DB-AA1E-C08279E11A7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58F1CAF5-BB98-4501-93B2-6BAAF1586E0F}"/>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418BD82B-953F-4FF2-8CD2-39EF0CEAEC08}"/>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CD763BF8-0DAA-4EE4-918B-DC7932EA37A5}"/>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89102488-AC70-4325-9410-A10BA8B29AA6}"/>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39771418-2BDD-45DC-A124-09E5760180F6}"/>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71286BD5-DB7B-411C-9DDD-85C80B87CF35}"/>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18A02A4A-06B2-4D5A-9BA1-8E0D6E51A471}"/>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EE79BD2E-BB6D-4979-922C-5619722C4136}"/>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B00F40E7-555F-4824-8E8D-546C81D5CFC3}"/>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FB49025A-E84F-40E3-A117-9F3903FE43F8}"/>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486876F-3818-4CBB-B702-6098A4802BFC}"/>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9E94C87B-AE99-4F56-BFB2-4F26FC636406}"/>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49B83275-A234-4ACD-B6F0-5B4480E45665}"/>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DAD443F1-8E83-42F9-BE49-820A46E427D4}"/>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73AF4745-1643-4AF8-89AE-59802AE290E2}"/>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1D849900-242A-4BAE-AF0F-15F590A7DB03}"/>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3AF8569F-A3C6-4803-B264-AD7B47F610B8}"/>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8401BF9-5E92-4875-B036-14F2709ADB14}"/>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図形 123">
            <a:extLst>
              <a:ext uri="{FF2B5EF4-FFF2-40B4-BE49-F238E27FC236}">
                <a16:creationId xmlns:a16="http://schemas.microsoft.com/office/drawing/2014/main" id="{BB769245-AE69-4F44-9238-61A032BE0D92}"/>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図形 124">
            <a:extLst>
              <a:ext uri="{FF2B5EF4-FFF2-40B4-BE49-F238E27FC236}">
                <a16:creationId xmlns:a16="http://schemas.microsoft.com/office/drawing/2014/main" id="{25397C13-FED0-43DD-BE5E-D849BBCC0B79}"/>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図形 125">
            <a:extLst>
              <a:ext uri="{FF2B5EF4-FFF2-40B4-BE49-F238E27FC236}">
                <a16:creationId xmlns:a16="http://schemas.microsoft.com/office/drawing/2014/main" id="{143970E7-CD44-4697-90C1-30179455D0C0}"/>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図形 126">
            <a:extLst>
              <a:ext uri="{FF2B5EF4-FFF2-40B4-BE49-F238E27FC236}">
                <a16:creationId xmlns:a16="http://schemas.microsoft.com/office/drawing/2014/main" id="{F66263AC-C5FB-488E-B753-F2F4871F1B73}"/>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3E44730E-39C4-4EC0-AD24-23EF39FBDF8E}"/>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2A4AC0BB-0EE9-49DE-A5FE-E33557B760AB}"/>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BA0EAC03-1A13-4645-9E0F-BB0716EFC941}"/>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図形 151">
            <a:extLst>
              <a:ext uri="{FF2B5EF4-FFF2-40B4-BE49-F238E27FC236}">
                <a16:creationId xmlns:a16="http://schemas.microsoft.com/office/drawing/2014/main" id="{ED423171-C96F-4978-A19F-376DE87759A1}"/>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8D6B21DE-DACC-47A9-B289-6F2A76B05C38}"/>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図形 153">
            <a:extLst>
              <a:ext uri="{FF2B5EF4-FFF2-40B4-BE49-F238E27FC236}">
                <a16:creationId xmlns:a16="http://schemas.microsoft.com/office/drawing/2014/main" id="{4A62A576-CDE1-4D29-84ED-C2A6B661F9E4}"/>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正方形/長方形 353">
            <a:extLst>
              <a:ext uri="{FF2B5EF4-FFF2-40B4-BE49-F238E27FC236}">
                <a16:creationId xmlns:a16="http://schemas.microsoft.com/office/drawing/2014/main" id="{978FD9CD-7FD0-4A0A-8D12-8D02CC29D33F}"/>
              </a:ext>
            </a:extLst>
          </p:cNvPr>
          <p:cNvSpPr/>
          <p:nvPr/>
        </p:nvSpPr>
        <p:spPr>
          <a:xfrm>
            <a:off x="7473051" y="6545781"/>
            <a:ext cx="4718949" cy="307777"/>
          </a:xfrm>
          <a:prstGeom prst="rect">
            <a:avLst/>
          </a:prstGeom>
        </p:spPr>
        <p:txBody>
          <a:bodyPr wrap="square">
            <a:spAutoFit/>
          </a:bodyPr>
          <a:lstStyle/>
          <a:p>
            <a:r>
              <a:rPr lang="en-US" altLang="ja-JP" sz="1400" dirty="0">
                <a:latin typeface="Meiryo UI" panose="020B0604030504040204" pitchFamily="50" charset="-128"/>
                <a:ea typeface="Meiryo UI" panose="020B0604030504040204" pitchFamily="50" charset="-128"/>
              </a:rPr>
              <a:t>BRAIN NURSING. 26</a:t>
            </a:r>
            <a:r>
              <a:rPr lang="ja-JP" altLang="en-US" sz="1400" dirty="0">
                <a:latin typeface="Meiryo UI" panose="020B0604030504040204" pitchFamily="50" charset="-128"/>
                <a:ea typeface="Meiryo UI" panose="020B0604030504040204" pitchFamily="50" charset="-128"/>
              </a:rPr>
              <a:t>巻</a:t>
            </a:r>
            <a:r>
              <a:rPr lang="en-US" altLang="ja-JP" sz="1400" dirty="0">
                <a:latin typeface="Meiryo UI" panose="020B0604030504040204" pitchFamily="50" charset="-128"/>
                <a:ea typeface="Meiryo UI" panose="020B0604030504040204" pitchFamily="50" charset="-128"/>
              </a:rPr>
              <a:t>, p51-54, 2010</a:t>
            </a:r>
            <a:r>
              <a:rPr lang="ja-JP" altLang="en-US" sz="1400" dirty="0">
                <a:latin typeface="Meiryo UI" panose="020B0604030504040204" pitchFamily="50" charset="-128"/>
                <a:ea typeface="Meiryo UI" panose="020B0604030504040204" pitchFamily="50" charset="-128"/>
              </a:rPr>
              <a:t>挿絵より</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中口</a:t>
            </a:r>
            <a:r>
              <a:rPr lang="en-US" altLang="ja-JP" sz="1400" dirty="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grpSp>
        <p:nvGrpSpPr>
          <p:cNvPr id="27" name="グループ化 26">
            <a:extLst>
              <a:ext uri="{FF2B5EF4-FFF2-40B4-BE49-F238E27FC236}">
                <a16:creationId xmlns:a16="http://schemas.microsoft.com/office/drawing/2014/main" id="{3828DA00-9A84-4C72-999A-A76F1393A9D9}"/>
              </a:ext>
            </a:extLst>
          </p:cNvPr>
          <p:cNvGrpSpPr/>
          <p:nvPr/>
        </p:nvGrpSpPr>
        <p:grpSpPr>
          <a:xfrm>
            <a:off x="3037472" y="5021999"/>
            <a:ext cx="2410657" cy="269049"/>
            <a:chOff x="1882983" y="3131098"/>
            <a:chExt cx="5212839" cy="581794"/>
          </a:xfrm>
        </p:grpSpPr>
        <p:sp>
          <p:nvSpPr>
            <p:cNvPr id="328" name="フリーフォーム: 図形 327">
              <a:extLst>
                <a:ext uri="{FF2B5EF4-FFF2-40B4-BE49-F238E27FC236}">
                  <a16:creationId xmlns:a16="http://schemas.microsoft.com/office/drawing/2014/main" id="{1B47475C-789B-4544-809B-A6DE4C9602C0}"/>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AFC70719-FFC2-4E2B-89C3-21ABD1C77C07}"/>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96" name="グループ化 195">
            <a:extLst>
              <a:ext uri="{FF2B5EF4-FFF2-40B4-BE49-F238E27FC236}">
                <a16:creationId xmlns:a16="http://schemas.microsoft.com/office/drawing/2014/main" id="{0BF7956F-7456-4903-9464-E2C5BA8003EA}"/>
              </a:ext>
            </a:extLst>
          </p:cNvPr>
          <p:cNvGrpSpPr/>
          <p:nvPr/>
        </p:nvGrpSpPr>
        <p:grpSpPr>
          <a:xfrm rot="11705656">
            <a:off x="3690877" y="1680121"/>
            <a:ext cx="1072883" cy="3497758"/>
            <a:chOff x="5518150" y="1925272"/>
            <a:chExt cx="1072883" cy="3497758"/>
          </a:xfrm>
        </p:grpSpPr>
        <p:grpSp>
          <p:nvGrpSpPr>
            <p:cNvPr id="197" name="グループ化 196">
              <a:extLst>
                <a:ext uri="{FF2B5EF4-FFF2-40B4-BE49-F238E27FC236}">
                  <a16:creationId xmlns:a16="http://schemas.microsoft.com/office/drawing/2014/main" id="{F19B188D-681A-46A3-ABF7-AB57CFE07124}"/>
                </a:ext>
              </a:extLst>
            </p:cNvPr>
            <p:cNvGrpSpPr/>
            <p:nvPr/>
          </p:nvGrpSpPr>
          <p:grpSpPr>
            <a:xfrm>
              <a:off x="5518150" y="1925272"/>
              <a:ext cx="1072883" cy="3497758"/>
              <a:chOff x="5518150" y="1925272"/>
              <a:chExt cx="1072883" cy="3497758"/>
            </a:xfrm>
          </p:grpSpPr>
          <p:grpSp>
            <p:nvGrpSpPr>
              <p:cNvPr id="205" name="グループ化 204">
                <a:extLst>
                  <a:ext uri="{FF2B5EF4-FFF2-40B4-BE49-F238E27FC236}">
                    <a16:creationId xmlns:a16="http://schemas.microsoft.com/office/drawing/2014/main" id="{0F6ACA2A-9E45-4A18-BC96-F9DF6E879A02}"/>
                  </a:ext>
                </a:extLst>
              </p:cNvPr>
              <p:cNvGrpSpPr/>
              <p:nvPr/>
            </p:nvGrpSpPr>
            <p:grpSpPr>
              <a:xfrm>
                <a:off x="5682698" y="1925272"/>
                <a:ext cx="821278" cy="188810"/>
                <a:chOff x="5682698" y="1925272"/>
                <a:chExt cx="821278" cy="188810"/>
              </a:xfrm>
            </p:grpSpPr>
            <p:sp>
              <p:nvSpPr>
                <p:cNvPr id="210" name="フリーフォーム: 図形 209">
                  <a:extLst>
                    <a:ext uri="{FF2B5EF4-FFF2-40B4-BE49-F238E27FC236}">
                      <a16:creationId xmlns:a16="http://schemas.microsoft.com/office/drawing/2014/main" id="{3BD713A8-60CB-488C-AF96-06367F6CE747}"/>
                    </a:ext>
                  </a:extLst>
                </p:cNvPr>
                <p:cNvSpPr/>
                <p:nvPr/>
              </p:nvSpPr>
              <p:spPr>
                <a:xfrm>
                  <a:off x="5682698" y="192527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図形 210">
                  <a:extLst>
                    <a:ext uri="{FF2B5EF4-FFF2-40B4-BE49-F238E27FC236}">
                      <a16:creationId xmlns:a16="http://schemas.microsoft.com/office/drawing/2014/main" id="{BDFC6607-0EA0-4F35-9553-E7B1006AAEEE}"/>
                    </a:ext>
                  </a:extLst>
                </p:cNvPr>
                <p:cNvSpPr/>
                <p:nvPr/>
              </p:nvSpPr>
              <p:spPr>
                <a:xfrm>
                  <a:off x="5702576" y="193820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図形 211">
                  <a:extLst>
                    <a:ext uri="{FF2B5EF4-FFF2-40B4-BE49-F238E27FC236}">
                      <a16:creationId xmlns:a16="http://schemas.microsoft.com/office/drawing/2014/main" id="{6F448347-90E8-44EB-95D5-74DB3C033FB3}"/>
                    </a:ext>
                  </a:extLst>
                </p:cNvPr>
                <p:cNvSpPr/>
                <p:nvPr/>
              </p:nvSpPr>
              <p:spPr>
                <a:xfrm>
                  <a:off x="5730912" y="193820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図形 212">
                  <a:extLst>
                    <a:ext uri="{FF2B5EF4-FFF2-40B4-BE49-F238E27FC236}">
                      <a16:creationId xmlns:a16="http://schemas.microsoft.com/office/drawing/2014/main" id="{39E0BFE4-DF1A-4B1A-B821-A1D019C58FA0}"/>
                    </a:ext>
                  </a:extLst>
                </p:cNvPr>
                <p:cNvSpPr/>
                <p:nvPr/>
              </p:nvSpPr>
              <p:spPr>
                <a:xfrm>
                  <a:off x="5758244" y="193820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図形 213">
                  <a:extLst>
                    <a:ext uri="{FF2B5EF4-FFF2-40B4-BE49-F238E27FC236}">
                      <a16:creationId xmlns:a16="http://schemas.microsoft.com/office/drawing/2014/main" id="{AAE46D8B-2DCE-4CF0-A91C-D1C6C3B69AC5}"/>
                    </a:ext>
                  </a:extLst>
                </p:cNvPr>
                <p:cNvSpPr/>
                <p:nvPr/>
              </p:nvSpPr>
              <p:spPr>
                <a:xfrm>
                  <a:off x="5778122" y="194520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図形 214">
                  <a:extLst>
                    <a:ext uri="{FF2B5EF4-FFF2-40B4-BE49-F238E27FC236}">
                      <a16:creationId xmlns:a16="http://schemas.microsoft.com/office/drawing/2014/main" id="{D7318339-E156-4F00-B28C-7545AF5A7126}"/>
                    </a:ext>
                  </a:extLst>
                </p:cNvPr>
                <p:cNvSpPr/>
                <p:nvPr/>
              </p:nvSpPr>
              <p:spPr>
                <a:xfrm>
                  <a:off x="5793832" y="194722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図形 215">
                  <a:extLst>
                    <a:ext uri="{FF2B5EF4-FFF2-40B4-BE49-F238E27FC236}">
                      <a16:creationId xmlns:a16="http://schemas.microsoft.com/office/drawing/2014/main" id="{FC0F5802-1506-4145-B9FD-DEE75239559E}"/>
                    </a:ext>
                  </a:extLst>
                </p:cNvPr>
                <p:cNvSpPr/>
                <p:nvPr/>
              </p:nvSpPr>
              <p:spPr>
                <a:xfrm>
                  <a:off x="5813708" y="194520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図形 216">
                  <a:extLst>
                    <a:ext uri="{FF2B5EF4-FFF2-40B4-BE49-F238E27FC236}">
                      <a16:creationId xmlns:a16="http://schemas.microsoft.com/office/drawing/2014/main" id="{0EC3BE0B-8D87-429C-B05F-330E45897DEA}"/>
                    </a:ext>
                  </a:extLst>
                </p:cNvPr>
                <p:cNvSpPr/>
                <p:nvPr/>
              </p:nvSpPr>
              <p:spPr>
                <a:xfrm>
                  <a:off x="5833790" y="194971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図形 217">
                  <a:extLst>
                    <a:ext uri="{FF2B5EF4-FFF2-40B4-BE49-F238E27FC236}">
                      <a16:creationId xmlns:a16="http://schemas.microsoft.com/office/drawing/2014/main" id="{594D9467-23F5-4A39-97B5-BF556B194723}"/>
                    </a:ext>
                  </a:extLst>
                </p:cNvPr>
                <p:cNvSpPr/>
                <p:nvPr/>
              </p:nvSpPr>
              <p:spPr>
                <a:xfrm>
                  <a:off x="5858251" y="195376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図形 218">
                  <a:extLst>
                    <a:ext uri="{FF2B5EF4-FFF2-40B4-BE49-F238E27FC236}">
                      <a16:creationId xmlns:a16="http://schemas.microsoft.com/office/drawing/2014/main" id="{B547FCCE-D799-461E-BE69-39567AAE4313}"/>
                    </a:ext>
                  </a:extLst>
                </p:cNvPr>
                <p:cNvSpPr/>
                <p:nvPr/>
              </p:nvSpPr>
              <p:spPr>
                <a:xfrm>
                  <a:off x="5873437" y="195568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2B6BD3CF-1E5E-4260-8817-AED6100103EB}"/>
                    </a:ext>
                  </a:extLst>
                </p:cNvPr>
                <p:cNvSpPr/>
                <p:nvPr/>
              </p:nvSpPr>
              <p:spPr>
                <a:xfrm>
                  <a:off x="5901293" y="1958916"/>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図形 220">
                  <a:extLst>
                    <a:ext uri="{FF2B5EF4-FFF2-40B4-BE49-F238E27FC236}">
                      <a16:creationId xmlns:a16="http://schemas.microsoft.com/office/drawing/2014/main" id="{F132FE28-4975-411C-A4DC-2670CA64740E}"/>
                    </a:ext>
                  </a:extLst>
                </p:cNvPr>
                <p:cNvSpPr/>
                <p:nvPr/>
              </p:nvSpPr>
              <p:spPr>
                <a:xfrm>
                  <a:off x="5931543" y="196801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図形 221">
                  <a:extLst>
                    <a:ext uri="{FF2B5EF4-FFF2-40B4-BE49-F238E27FC236}">
                      <a16:creationId xmlns:a16="http://schemas.microsoft.com/office/drawing/2014/main" id="{7C0EE4E0-77BD-4A0D-8D90-AE0811E747C5}"/>
                    </a:ext>
                  </a:extLst>
                </p:cNvPr>
                <p:cNvSpPr/>
                <p:nvPr/>
              </p:nvSpPr>
              <p:spPr>
                <a:xfrm>
                  <a:off x="5946645" y="197708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図形 222">
                  <a:extLst>
                    <a:ext uri="{FF2B5EF4-FFF2-40B4-BE49-F238E27FC236}">
                      <a16:creationId xmlns:a16="http://schemas.microsoft.com/office/drawing/2014/main" id="{F85DDC0B-41E0-4A30-8CE4-FBBC7A03CBD4}"/>
                    </a:ext>
                  </a:extLst>
                </p:cNvPr>
                <p:cNvSpPr/>
                <p:nvPr/>
              </p:nvSpPr>
              <p:spPr>
                <a:xfrm>
                  <a:off x="5966152" y="1974769"/>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図形 223">
                  <a:extLst>
                    <a:ext uri="{FF2B5EF4-FFF2-40B4-BE49-F238E27FC236}">
                      <a16:creationId xmlns:a16="http://schemas.microsoft.com/office/drawing/2014/main" id="{B65EC3BA-4666-4C07-B9FF-B333722C69BB}"/>
                    </a:ext>
                  </a:extLst>
                </p:cNvPr>
                <p:cNvSpPr/>
                <p:nvPr/>
              </p:nvSpPr>
              <p:spPr>
                <a:xfrm>
                  <a:off x="5991074" y="1986280"/>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図形 224">
                  <a:extLst>
                    <a:ext uri="{FF2B5EF4-FFF2-40B4-BE49-F238E27FC236}">
                      <a16:creationId xmlns:a16="http://schemas.microsoft.com/office/drawing/2014/main" id="{1A7788FE-C09D-4A4B-8EE7-5DFADCF232A4}"/>
                    </a:ext>
                  </a:extLst>
                </p:cNvPr>
                <p:cNvSpPr/>
                <p:nvPr/>
              </p:nvSpPr>
              <p:spPr>
                <a:xfrm>
                  <a:off x="6016170"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図形 225">
                  <a:extLst>
                    <a:ext uri="{FF2B5EF4-FFF2-40B4-BE49-F238E27FC236}">
                      <a16:creationId xmlns:a16="http://schemas.microsoft.com/office/drawing/2014/main" id="{5F435FA5-CBEB-42FF-951E-0A837E6D99C8}"/>
                    </a:ext>
                  </a:extLst>
                </p:cNvPr>
                <p:cNvSpPr/>
                <p:nvPr/>
              </p:nvSpPr>
              <p:spPr>
                <a:xfrm>
                  <a:off x="6044103"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フリーフォーム: 図形 226">
                  <a:extLst>
                    <a:ext uri="{FF2B5EF4-FFF2-40B4-BE49-F238E27FC236}">
                      <a16:creationId xmlns:a16="http://schemas.microsoft.com/office/drawing/2014/main" id="{9A2ABCF6-7D08-4E3A-B88B-A374A6202FC2}"/>
                    </a:ext>
                  </a:extLst>
                </p:cNvPr>
                <p:cNvSpPr/>
                <p:nvPr/>
              </p:nvSpPr>
              <p:spPr>
                <a:xfrm>
                  <a:off x="6057037"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フリーフォーム: 図形 227">
                  <a:extLst>
                    <a:ext uri="{FF2B5EF4-FFF2-40B4-BE49-F238E27FC236}">
                      <a16:creationId xmlns:a16="http://schemas.microsoft.com/office/drawing/2014/main" id="{B8ED1321-547B-4102-BE6A-8EC7EC642A83}"/>
                    </a:ext>
                  </a:extLst>
                </p:cNvPr>
                <p:cNvSpPr/>
                <p:nvPr/>
              </p:nvSpPr>
              <p:spPr>
                <a:xfrm>
                  <a:off x="6077046" y="198820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図形 228">
                  <a:extLst>
                    <a:ext uri="{FF2B5EF4-FFF2-40B4-BE49-F238E27FC236}">
                      <a16:creationId xmlns:a16="http://schemas.microsoft.com/office/drawing/2014/main" id="{D313194F-D2E0-429F-8108-369145270F68}"/>
                    </a:ext>
                  </a:extLst>
                </p:cNvPr>
                <p:cNvSpPr/>
                <p:nvPr/>
              </p:nvSpPr>
              <p:spPr>
                <a:xfrm>
                  <a:off x="6099126" y="199597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フリーフォーム: 図形 229">
                  <a:extLst>
                    <a:ext uri="{FF2B5EF4-FFF2-40B4-BE49-F238E27FC236}">
                      <a16:creationId xmlns:a16="http://schemas.microsoft.com/office/drawing/2014/main" id="{514D4A49-E1BB-46A4-9871-02227C66C776}"/>
                    </a:ext>
                  </a:extLst>
                </p:cNvPr>
                <p:cNvSpPr/>
                <p:nvPr/>
              </p:nvSpPr>
              <p:spPr>
                <a:xfrm>
                  <a:off x="6116694" y="199588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フリーフォーム: 図形 230">
                  <a:extLst>
                    <a:ext uri="{FF2B5EF4-FFF2-40B4-BE49-F238E27FC236}">
                      <a16:creationId xmlns:a16="http://schemas.microsoft.com/office/drawing/2014/main" id="{6915974F-0394-4DA7-B903-F32F792C669B}"/>
                    </a:ext>
                  </a:extLst>
                </p:cNvPr>
                <p:cNvSpPr/>
                <p:nvPr/>
              </p:nvSpPr>
              <p:spPr>
                <a:xfrm>
                  <a:off x="6137922" y="199827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フリーフォーム: 図形 231">
                  <a:extLst>
                    <a:ext uri="{FF2B5EF4-FFF2-40B4-BE49-F238E27FC236}">
                      <a16:creationId xmlns:a16="http://schemas.microsoft.com/office/drawing/2014/main" id="{C78A01ED-7025-4C33-875A-2286BBA68460}"/>
                    </a:ext>
                  </a:extLst>
                </p:cNvPr>
                <p:cNvSpPr/>
                <p:nvPr/>
              </p:nvSpPr>
              <p:spPr>
                <a:xfrm>
                  <a:off x="6162667" y="2000536"/>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フリーフォーム: 図形 232">
                  <a:extLst>
                    <a:ext uri="{FF2B5EF4-FFF2-40B4-BE49-F238E27FC236}">
                      <a16:creationId xmlns:a16="http://schemas.microsoft.com/office/drawing/2014/main" id="{A55860E1-074A-49A9-8B97-E4AA05C0F4B1}"/>
                    </a:ext>
                  </a:extLst>
                </p:cNvPr>
                <p:cNvSpPr/>
                <p:nvPr/>
              </p:nvSpPr>
              <p:spPr>
                <a:xfrm>
                  <a:off x="6185496" y="200566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フリーフォーム: 図形 233">
                  <a:extLst>
                    <a:ext uri="{FF2B5EF4-FFF2-40B4-BE49-F238E27FC236}">
                      <a16:creationId xmlns:a16="http://schemas.microsoft.com/office/drawing/2014/main" id="{D18C931D-A169-4A69-A996-8ACC29E863C0}"/>
                    </a:ext>
                  </a:extLst>
                </p:cNvPr>
                <p:cNvSpPr/>
                <p:nvPr/>
              </p:nvSpPr>
              <p:spPr>
                <a:xfrm>
                  <a:off x="6210420" y="200728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図形 234">
                  <a:extLst>
                    <a:ext uri="{FF2B5EF4-FFF2-40B4-BE49-F238E27FC236}">
                      <a16:creationId xmlns:a16="http://schemas.microsoft.com/office/drawing/2014/main" id="{EE92E248-8756-4E9F-BAF2-AFEACA6C0A4E}"/>
                    </a:ext>
                  </a:extLst>
                </p:cNvPr>
                <p:cNvSpPr/>
                <p:nvPr/>
              </p:nvSpPr>
              <p:spPr>
                <a:xfrm>
                  <a:off x="6251046" y="201425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922D9D5A-9CAE-4BAD-ACF6-B6F1F393B0FC}"/>
                    </a:ext>
                  </a:extLst>
                </p:cNvPr>
                <p:cNvSpPr/>
                <p:nvPr/>
              </p:nvSpPr>
              <p:spPr>
                <a:xfrm>
                  <a:off x="6270960" y="201425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81F029DA-BF5D-4DD3-9A37-9B7087A053AC}"/>
                    </a:ext>
                  </a:extLst>
                </p:cNvPr>
                <p:cNvSpPr/>
                <p:nvPr/>
              </p:nvSpPr>
              <p:spPr>
                <a:xfrm>
                  <a:off x="6293086" y="2018799"/>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フリーフォーム: 図形 237">
                  <a:extLst>
                    <a:ext uri="{FF2B5EF4-FFF2-40B4-BE49-F238E27FC236}">
                      <a16:creationId xmlns:a16="http://schemas.microsoft.com/office/drawing/2014/main" id="{5DC66B8A-6252-47E7-AFBC-82E11D760062}"/>
                    </a:ext>
                  </a:extLst>
                </p:cNvPr>
                <p:cNvSpPr/>
                <p:nvPr/>
              </p:nvSpPr>
              <p:spPr>
                <a:xfrm>
                  <a:off x="6313927" y="202523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フリーフォーム: 図形 238">
                  <a:extLst>
                    <a:ext uri="{FF2B5EF4-FFF2-40B4-BE49-F238E27FC236}">
                      <a16:creationId xmlns:a16="http://schemas.microsoft.com/office/drawing/2014/main" id="{B438A87D-F2EC-464D-8458-59C681CC4269}"/>
                    </a:ext>
                  </a:extLst>
                </p:cNvPr>
                <p:cNvSpPr/>
                <p:nvPr/>
              </p:nvSpPr>
              <p:spPr>
                <a:xfrm>
                  <a:off x="6338829" y="202523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フリーフォーム: 図形 239">
                  <a:extLst>
                    <a:ext uri="{FF2B5EF4-FFF2-40B4-BE49-F238E27FC236}">
                      <a16:creationId xmlns:a16="http://schemas.microsoft.com/office/drawing/2014/main" id="{EC6E4A16-EB74-4FA6-870F-E2F338949BC4}"/>
                    </a:ext>
                  </a:extLst>
                </p:cNvPr>
                <p:cNvSpPr/>
                <p:nvPr/>
              </p:nvSpPr>
              <p:spPr>
                <a:xfrm>
                  <a:off x="6359612" y="203305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フリーフォーム: 図形 240">
                  <a:extLst>
                    <a:ext uri="{FF2B5EF4-FFF2-40B4-BE49-F238E27FC236}">
                      <a16:creationId xmlns:a16="http://schemas.microsoft.com/office/drawing/2014/main" id="{BCE04BA8-5FB5-43D2-8B2B-9C3F1A8E75C1}"/>
                    </a:ext>
                  </a:extLst>
                </p:cNvPr>
                <p:cNvSpPr/>
                <p:nvPr/>
              </p:nvSpPr>
              <p:spPr>
                <a:xfrm>
                  <a:off x="6378231" y="203305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フリーフォーム: 図形 241">
                  <a:extLst>
                    <a:ext uri="{FF2B5EF4-FFF2-40B4-BE49-F238E27FC236}">
                      <a16:creationId xmlns:a16="http://schemas.microsoft.com/office/drawing/2014/main" id="{607A55D5-1860-4650-AF60-C6EBDF63F30B}"/>
                    </a:ext>
                  </a:extLst>
                </p:cNvPr>
                <p:cNvSpPr/>
                <p:nvPr/>
              </p:nvSpPr>
              <p:spPr>
                <a:xfrm>
                  <a:off x="6401439" y="203562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図形 242">
                  <a:extLst>
                    <a:ext uri="{FF2B5EF4-FFF2-40B4-BE49-F238E27FC236}">
                      <a16:creationId xmlns:a16="http://schemas.microsoft.com/office/drawing/2014/main" id="{3906AB63-D39D-4BE3-A394-8D2D07367805}"/>
                    </a:ext>
                  </a:extLst>
                </p:cNvPr>
                <p:cNvSpPr/>
                <p:nvPr/>
              </p:nvSpPr>
              <p:spPr>
                <a:xfrm>
                  <a:off x="6416837" y="203846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図形 243">
                  <a:extLst>
                    <a:ext uri="{FF2B5EF4-FFF2-40B4-BE49-F238E27FC236}">
                      <a16:creationId xmlns:a16="http://schemas.microsoft.com/office/drawing/2014/main" id="{D902B096-DF85-4686-AB3A-2D382E4D04EA}"/>
                    </a:ext>
                  </a:extLst>
                </p:cNvPr>
                <p:cNvSpPr/>
                <p:nvPr/>
              </p:nvSpPr>
              <p:spPr>
                <a:xfrm>
                  <a:off x="6439579" y="204904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図形 244">
                  <a:extLst>
                    <a:ext uri="{FF2B5EF4-FFF2-40B4-BE49-F238E27FC236}">
                      <a16:creationId xmlns:a16="http://schemas.microsoft.com/office/drawing/2014/main" id="{03882FA7-5626-4262-988C-33D76965A5B3}"/>
                    </a:ext>
                  </a:extLst>
                </p:cNvPr>
                <p:cNvSpPr/>
                <p:nvPr/>
              </p:nvSpPr>
              <p:spPr>
                <a:xfrm>
                  <a:off x="6461978" y="204444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フリーフォーム: 図形 245">
                  <a:extLst>
                    <a:ext uri="{FF2B5EF4-FFF2-40B4-BE49-F238E27FC236}">
                      <a16:creationId xmlns:a16="http://schemas.microsoft.com/office/drawing/2014/main" id="{BD895178-775B-45C4-AD76-19794292D18D}"/>
                    </a:ext>
                  </a:extLst>
                </p:cNvPr>
                <p:cNvSpPr/>
                <p:nvPr/>
              </p:nvSpPr>
              <p:spPr>
                <a:xfrm>
                  <a:off x="6491350" y="204692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フリーフォーム: 図形 246">
                  <a:extLst>
                    <a:ext uri="{FF2B5EF4-FFF2-40B4-BE49-F238E27FC236}">
                      <a16:creationId xmlns:a16="http://schemas.microsoft.com/office/drawing/2014/main" id="{8AD43D50-F233-4FF5-A3D1-D073E81DFFB1}"/>
                    </a:ext>
                  </a:extLst>
                </p:cNvPr>
                <p:cNvSpPr/>
                <p:nvPr/>
              </p:nvSpPr>
              <p:spPr>
                <a:xfrm>
                  <a:off x="6234627" y="201182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6" name="フリーフォーム: 図形 205">
                <a:extLst>
                  <a:ext uri="{FF2B5EF4-FFF2-40B4-BE49-F238E27FC236}">
                    <a16:creationId xmlns:a16="http://schemas.microsoft.com/office/drawing/2014/main" id="{68297D9B-D94F-414C-84B3-C526078E2D14}"/>
                  </a:ext>
                </a:extLst>
              </p:cNvPr>
              <p:cNvSpPr/>
              <p:nvPr/>
            </p:nvSpPr>
            <p:spPr>
              <a:xfrm>
                <a:off x="5518150" y="1925302"/>
                <a:ext cx="1068476" cy="581170"/>
              </a:xfrm>
              <a:custGeom>
                <a:avLst/>
                <a:gdLst>
                  <a:gd name="connsiteX0" fmla="*/ 50800 w 1068476"/>
                  <a:gd name="connsiteY0" fmla="*/ 5098 h 581170"/>
                  <a:gd name="connsiteX1" fmla="*/ 12700 w 1068476"/>
                  <a:gd name="connsiteY1" fmla="*/ 119398 h 581170"/>
                  <a:gd name="connsiteX2" fmla="*/ 0 w 1068476"/>
                  <a:gd name="connsiteY2" fmla="*/ 182898 h 581170"/>
                  <a:gd name="connsiteX3" fmla="*/ 12700 w 1068476"/>
                  <a:gd name="connsiteY3" fmla="*/ 271798 h 581170"/>
                  <a:gd name="connsiteX4" fmla="*/ 44450 w 1068476"/>
                  <a:gd name="connsiteY4" fmla="*/ 367048 h 581170"/>
                  <a:gd name="connsiteX5" fmla="*/ 63500 w 1068476"/>
                  <a:gd name="connsiteY5" fmla="*/ 443248 h 581170"/>
                  <a:gd name="connsiteX6" fmla="*/ 203200 w 1068476"/>
                  <a:gd name="connsiteY6" fmla="*/ 513098 h 581170"/>
                  <a:gd name="connsiteX7" fmla="*/ 488950 w 1068476"/>
                  <a:gd name="connsiteY7" fmla="*/ 557548 h 581170"/>
                  <a:gd name="connsiteX8" fmla="*/ 730250 w 1068476"/>
                  <a:gd name="connsiteY8" fmla="*/ 576598 h 581170"/>
                  <a:gd name="connsiteX9" fmla="*/ 857250 w 1068476"/>
                  <a:gd name="connsiteY9" fmla="*/ 576598 h 581170"/>
                  <a:gd name="connsiteX10" fmla="*/ 952500 w 1068476"/>
                  <a:gd name="connsiteY10" fmla="*/ 525798 h 581170"/>
                  <a:gd name="connsiteX11" fmla="*/ 990600 w 1068476"/>
                  <a:gd name="connsiteY11" fmla="*/ 443248 h 581170"/>
                  <a:gd name="connsiteX12" fmla="*/ 1028700 w 1068476"/>
                  <a:gd name="connsiteY12" fmla="*/ 392448 h 581170"/>
                  <a:gd name="connsiteX13" fmla="*/ 1060450 w 1068476"/>
                  <a:gd name="connsiteY13" fmla="*/ 335298 h 581170"/>
                  <a:gd name="connsiteX14" fmla="*/ 1066800 w 1068476"/>
                  <a:gd name="connsiteY14" fmla="*/ 290848 h 581170"/>
                  <a:gd name="connsiteX15" fmla="*/ 1066800 w 1068476"/>
                  <a:gd name="connsiteY15" fmla="*/ 189248 h 581170"/>
                  <a:gd name="connsiteX16" fmla="*/ 1047750 w 1068476"/>
                  <a:gd name="connsiteY16" fmla="*/ 138448 h 581170"/>
                  <a:gd name="connsiteX17" fmla="*/ 1022350 w 1068476"/>
                  <a:gd name="connsiteY17" fmla="*/ 125748 h 581170"/>
                  <a:gd name="connsiteX18" fmla="*/ 1035050 w 1068476"/>
                  <a:gd name="connsiteY18" fmla="*/ 208298 h 581170"/>
                  <a:gd name="connsiteX19" fmla="*/ 1016000 w 1068476"/>
                  <a:gd name="connsiteY19" fmla="*/ 208298 h 581170"/>
                  <a:gd name="connsiteX20" fmla="*/ 1009650 w 1068476"/>
                  <a:gd name="connsiteY20" fmla="*/ 163848 h 581170"/>
                  <a:gd name="connsiteX21" fmla="*/ 996950 w 1068476"/>
                  <a:gd name="connsiteY21" fmla="*/ 151148 h 581170"/>
                  <a:gd name="connsiteX22" fmla="*/ 971550 w 1068476"/>
                  <a:gd name="connsiteY22" fmla="*/ 144798 h 581170"/>
                  <a:gd name="connsiteX23" fmla="*/ 971550 w 1068476"/>
                  <a:gd name="connsiteY23" fmla="*/ 182898 h 581170"/>
                  <a:gd name="connsiteX24" fmla="*/ 939800 w 1068476"/>
                  <a:gd name="connsiteY24" fmla="*/ 189248 h 581170"/>
                  <a:gd name="connsiteX25" fmla="*/ 889000 w 1068476"/>
                  <a:gd name="connsiteY25" fmla="*/ 170198 h 581170"/>
                  <a:gd name="connsiteX26" fmla="*/ 844550 w 1068476"/>
                  <a:gd name="connsiteY26" fmla="*/ 170198 h 581170"/>
                  <a:gd name="connsiteX27" fmla="*/ 844550 w 1068476"/>
                  <a:gd name="connsiteY27" fmla="*/ 151148 h 581170"/>
                  <a:gd name="connsiteX28" fmla="*/ 831850 w 1068476"/>
                  <a:gd name="connsiteY28" fmla="*/ 119398 h 581170"/>
                  <a:gd name="connsiteX29" fmla="*/ 812800 w 1068476"/>
                  <a:gd name="connsiteY29" fmla="*/ 106698 h 581170"/>
                  <a:gd name="connsiteX30" fmla="*/ 793750 w 1068476"/>
                  <a:gd name="connsiteY30" fmla="*/ 106698 h 581170"/>
                  <a:gd name="connsiteX31" fmla="*/ 793750 w 1068476"/>
                  <a:gd name="connsiteY31" fmla="*/ 138448 h 581170"/>
                  <a:gd name="connsiteX32" fmla="*/ 793750 w 1068476"/>
                  <a:gd name="connsiteY32" fmla="*/ 170198 h 581170"/>
                  <a:gd name="connsiteX33" fmla="*/ 768350 w 1068476"/>
                  <a:gd name="connsiteY33" fmla="*/ 163848 h 581170"/>
                  <a:gd name="connsiteX34" fmla="*/ 704850 w 1068476"/>
                  <a:gd name="connsiteY34" fmla="*/ 163848 h 581170"/>
                  <a:gd name="connsiteX35" fmla="*/ 679450 w 1068476"/>
                  <a:gd name="connsiteY35" fmla="*/ 157498 h 581170"/>
                  <a:gd name="connsiteX36" fmla="*/ 679450 w 1068476"/>
                  <a:gd name="connsiteY36" fmla="*/ 119398 h 581170"/>
                  <a:gd name="connsiteX37" fmla="*/ 679450 w 1068476"/>
                  <a:gd name="connsiteY37" fmla="*/ 113048 h 581170"/>
                  <a:gd name="connsiteX38" fmla="*/ 660400 w 1068476"/>
                  <a:gd name="connsiteY38" fmla="*/ 100348 h 581170"/>
                  <a:gd name="connsiteX39" fmla="*/ 647700 w 1068476"/>
                  <a:gd name="connsiteY39" fmla="*/ 100348 h 581170"/>
                  <a:gd name="connsiteX40" fmla="*/ 647700 w 1068476"/>
                  <a:gd name="connsiteY40" fmla="*/ 125748 h 581170"/>
                  <a:gd name="connsiteX41" fmla="*/ 641350 w 1068476"/>
                  <a:gd name="connsiteY41" fmla="*/ 138448 h 581170"/>
                  <a:gd name="connsiteX42" fmla="*/ 622300 w 1068476"/>
                  <a:gd name="connsiteY42" fmla="*/ 138448 h 581170"/>
                  <a:gd name="connsiteX43" fmla="*/ 571500 w 1068476"/>
                  <a:gd name="connsiteY43" fmla="*/ 138448 h 581170"/>
                  <a:gd name="connsiteX44" fmla="*/ 533400 w 1068476"/>
                  <a:gd name="connsiteY44" fmla="*/ 132098 h 581170"/>
                  <a:gd name="connsiteX45" fmla="*/ 514350 w 1068476"/>
                  <a:gd name="connsiteY45" fmla="*/ 132098 h 581170"/>
                  <a:gd name="connsiteX46" fmla="*/ 508000 w 1068476"/>
                  <a:gd name="connsiteY46" fmla="*/ 87648 h 581170"/>
                  <a:gd name="connsiteX47" fmla="*/ 482600 w 1068476"/>
                  <a:gd name="connsiteY47" fmla="*/ 87648 h 581170"/>
                  <a:gd name="connsiteX48" fmla="*/ 482600 w 1068476"/>
                  <a:gd name="connsiteY48" fmla="*/ 100348 h 581170"/>
                  <a:gd name="connsiteX49" fmla="*/ 469900 w 1068476"/>
                  <a:gd name="connsiteY49" fmla="*/ 125748 h 581170"/>
                  <a:gd name="connsiteX50" fmla="*/ 425450 w 1068476"/>
                  <a:gd name="connsiteY50" fmla="*/ 119398 h 581170"/>
                  <a:gd name="connsiteX51" fmla="*/ 381000 w 1068476"/>
                  <a:gd name="connsiteY51" fmla="*/ 119398 h 581170"/>
                  <a:gd name="connsiteX52" fmla="*/ 355600 w 1068476"/>
                  <a:gd name="connsiteY52" fmla="*/ 119398 h 581170"/>
                  <a:gd name="connsiteX53" fmla="*/ 349250 w 1068476"/>
                  <a:gd name="connsiteY53" fmla="*/ 93998 h 581170"/>
                  <a:gd name="connsiteX54" fmla="*/ 349250 w 1068476"/>
                  <a:gd name="connsiteY54" fmla="*/ 62248 h 581170"/>
                  <a:gd name="connsiteX55" fmla="*/ 336550 w 1068476"/>
                  <a:gd name="connsiteY55" fmla="*/ 55898 h 581170"/>
                  <a:gd name="connsiteX56" fmla="*/ 317500 w 1068476"/>
                  <a:gd name="connsiteY56" fmla="*/ 62248 h 581170"/>
                  <a:gd name="connsiteX57" fmla="*/ 304800 w 1068476"/>
                  <a:gd name="connsiteY57" fmla="*/ 87648 h 581170"/>
                  <a:gd name="connsiteX58" fmla="*/ 298450 w 1068476"/>
                  <a:gd name="connsiteY58" fmla="*/ 87648 h 581170"/>
                  <a:gd name="connsiteX59" fmla="*/ 273050 w 1068476"/>
                  <a:gd name="connsiteY59" fmla="*/ 93998 h 581170"/>
                  <a:gd name="connsiteX60" fmla="*/ 222250 w 1068476"/>
                  <a:gd name="connsiteY60" fmla="*/ 74948 h 581170"/>
                  <a:gd name="connsiteX61" fmla="*/ 158750 w 1068476"/>
                  <a:gd name="connsiteY61" fmla="*/ 74948 h 581170"/>
                  <a:gd name="connsiteX62" fmla="*/ 152400 w 1068476"/>
                  <a:gd name="connsiteY62" fmla="*/ 24148 h 581170"/>
                  <a:gd name="connsiteX63" fmla="*/ 127000 w 1068476"/>
                  <a:gd name="connsiteY63" fmla="*/ 30498 h 581170"/>
                  <a:gd name="connsiteX64" fmla="*/ 127000 w 1068476"/>
                  <a:gd name="connsiteY64" fmla="*/ 55898 h 581170"/>
                  <a:gd name="connsiteX65" fmla="*/ 114300 w 1068476"/>
                  <a:gd name="connsiteY65" fmla="*/ 24148 h 581170"/>
                  <a:gd name="connsiteX66" fmla="*/ 50800 w 1068476"/>
                  <a:gd name="connsiteY66" fmla="*/ 5098 h 58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8476" h="581170">
                    <a:moveTo>
                      <a:pt x="50800" y="5098"/>
                    </a:moveTo>
                    <a:cubicBezTo>
                      <a:pt x="33867" y="20973"/>
                      <a:pt x="21167" y="89765"/>
                      <a:pt x="12700" y="119398"/>
                    </a:cubicBezTo>
                    <a:cubicBezTo>
                      <a:pt x="4233" y="149031"/>
                      <a:pt x="0" y="157498"/>
                      <a:pt x="0" y="182898"/>
                    </a:cubicBezTo>
                    <a:cubicBezTo>
                      <a:pt x="0" y="208298"/>
                      <a:pt x="5292" y="241106"/>
                      <a:pt x="12700" y="271798"/>
                    </a:cubicBezTo>
                    <a:cubicBezTo>
                      <a:pt x="20108" y="302490"/>
                      <a:pt x="35983" y="338473"/>
                      <a:pt x="44450" y="367048"/>
                    </a:cubicBezTo>
                    <a:cubicBezTo>
                      <a:pt x="52917" y="395623"/>
                      <a:pt x="37042" y="418906"/>
                      <a:pt x="63500" y="443248"/>
                    </a:cubicBezTo>
                    <a:cubicBezTo>
                      <a:pt x="89958" y="467590"/>
                      <a:pt x="132292" y="494048"/>
                      <a:pt x="203200" y="513098"/>
                    </a:cubicBezTo>
                    <a:cubicBezTo>
                      <a:pt x="274108" y="532148"/>
                      <a:pt x="401108" y="546965"/>
                      <a:pt x="488950" y="557548"/>
                    </a:cubicBezTo>
                    <a:cubicBezTo>
                      <a:pt x="576792" y="568131"/>
                      <a:pt x="668867" y="573423"/>
                      <a:pt x="730250" y="576598"/>
                    </a:cubicBezTo>
                    <a:cubicBezTo>
                      <a:pt x="791633" y="579773"/>
                      <a:pt x="820208" y="585065"/>
                      <a:pt x="857250" y="576598"/>
                    </a:cubicBezTo>
                    <a:cubicBezTo>
                      <a:pt x="894292" y="568131"/>
                      <a:pt x="930275" y="548023"/>
                      <a:pt x="952500" y="525798"/>
                    </a:cubicBezTo>
                    <a:cubicBezTo>
                      <a:pt x="974725" y="503573"/>
                      <a:pt x="977900" y="465473"/>
                      <a:pt x="990600" y="443248"/>
                    </a:cubicBezTo>
                    <a:cubicBezTo>
                      <a:pt x="1003300" y="421023"/>
                      <a:pt x="1017058" y="410440"/>
                      <a:pt x="1028700" y="392448"/>
                    </a:cubicBezTo>
                    <a:cubicBezTo>
                      <a:pt x="1040342" y="374456"/>
                      <a:pt x="1054100" y="352231"/>
                      <a:pt x="1060450" y="335298"/>
                    </a:cubicBezTo>
                    <a:cubicBezTo>
                      <a:pt x="1066800" y="318365"/>
                      <a:pt x="1065742" y="315190"/>
                      <a:pt x="1066800" y="290848"/>
                    </a:cubicBezTo>
                    <a:cubicBezTo>
                      <a:pt x="1067858" y="266506"/>
                      <a:pt x="1069975" y="214648"/>
                      <a:pt x="1066800" y="189248"/>
                    </a:cubicBezTo>
                    <a:cubicBezTo>
                      <a:pt x="1063625" y="163848"/>
                      <a:pt x="1047750" y="138448"/>
                      <a:pt x="1047750" y="138448"/>
                    </a:cubicBezTo>
                    <a:cubicBezTo>
                      <a:pt x="1040342" y="127865"/>
                      <a:pt x="1024467" y="114106"/>
                      <a:pt x="1022350" y="125748"/>
                    </a:cubicBezTo>
                    <a:cubicBezTo>
                      <a:pt x="1020233" y="137390"/>
                      <a:pt x="1035050" y="208298"/>
                      <a:pt x="1035050" y="208298"/>
                    </a:cubicBezTo>
                    <a:cubicBezTo>
                      <a:pt x="1033992" y="222056"/>
                      <a:pt x="1020233" y="215706"/>
                      <a:pt x="1016000" y="208298"/>
                    </a:cubicBezTo>
                    <a:cubicBezTo>
                      <a:pt x="1011767" y="200890"/>
                      <a:pt x="1009650" y="163848"/>
                      <a:pt x="1009650" y="163848"/>
                    </a:cubicBezTo>
                    <a:cubicBezTo>
                      <a:pt x="1006475" y="154323"/>
                      <a:pt x="996950" y="151148"/>
                      <a:pt x="996950" y="151148"/>
                    </a:cubicBezTo>
                    <a:cubicBezTo>
                      <a:pt x="990600" y="147973"/>
                      <a:pt x="975783" y="139506"/>
                      <a:pt x="971550" y="144798"/>
                    </a:cubicBezTo>
                    <a:cubicBezTo>
                      <a:pt x="967317" y="150090"/>
                      <a:pt x="976842" y="175490"/>
                      <a:pt x="971550" y="182898"/>
                    </a:cubicBezTo>
                    <a:cubicBezTo>
                      <a:pt x="966258" y="190306"/>
                      <a:pt x="953558" y="191365"/>
                      <a:pt x="939800" y="189248"/>
                    </a:cubicBezTo>
                    <a:cubicBezTo>
                      <a:pt x="926042" y="187131"/>
                      <a:pt x="904875" y="173373"/>
                      <a:pt x="889000" y="170198"/>
                    </a:cubicBezTo>
                    <a:cubicBezTo>
                      <a:pt x="873125" y="167023"/>
                      <a:pt x="844550" y="170198"/>
                      <a:pt x="844550" y="170198"/>
                    </a:cubicBezTo>
                    <a:cubicBezTo>
                      <a:pt x="837142" y="167023"/>
                      <a:pt x="846667" y="159615"/>
                      <a:pt x="844550" y="151148"/>
                    </a:cubicBezTo>
                    <a:cubicBezTo>
                      <a:pt x="842433" y="142681"/>
                      <a:pt x="831850" y="119398"/>
                      <a:pt x="831850" y="119398"/>
                    </a:cubicBezTo>
                    <a:cubicBezTo>
                      <a:pt x="826558" y="111990"/>
                      <a:pt x="812800" y="106698"/>
                      <a:pt x="812800" y="106698"/>
                    </a:cubicBezTo>
                    <a:cubicBezTo>
                      <a:pt x="806450" y="104581"/>
                      <a:pt x="796925" y="101406"/>
                      <a:pt x="793750" y="106698"/>
                    </a:cubicBezTo>
                    <a:cubicBezTo>
                      <a:pt x="790575" y="111990"/>
                      <a:pt x="793750" y="138448"/>
                      <a:pt x="793750" y="138448"/>
                    </a:cubicBezTo>
                    <a:lnTo>
                      <a:pt x="793750" y="170198"/>
                    </a:lnTo>
                    <a:cubicBezTo>
                      <a:pt x="789517" y="174431"/>
                      <a:pt x="783167" y="164906"/>
                      <a:pt x="768350" y="163848"/>
                    </a:cubicBezTo>
                    <a:cubicBezTo>
                      <a:pt x="753533" y="162790"/>
                      <a:pt x="719667" y="164906"/>
                      <a:pt x="704850" y="163848"/>
                    </a:cubicBezTo>
                    <a:cubicBezTo>
                      <a:pt x="690033" y="162790"/>
                      <a:pt x="683683" y="164906"/>
                      <a:pt x="679450" y="157498"/>
                    </a:cubicBezTo>
                    <a:cubicBezTo>
                      <a:pt x="675217" y="150090"/>
                      <a:pt x="679450" y="119398"/>
                      <a:pt x="679450" y="119398"/>
                    </a:cubicBezTo>
                    <a:lnTo>
                      <a:pt x="679450" y="113048"/>
                    </a:lnTo>
                    <a:cubicBezTo>
                      <a:pt x="676275" y="109873"/>
                      <a:pt x="660400" y="100348"/>
                      <a:pt x="660400" y="100348"/>
                    </a:cubicBezTo>
                    <a:cubicBezTo>
                      <a:pt x="655108" y="98231"/>
                      <a:pt x="647700" y="100348"/>
                      <a:pt x="647700" y="100348"/>
                    </a:cubicBezTo>
                    <a:cubicBezTo>
                      <a:pt x="645583" y="104581"/>
                      <a:pt x="647700" y="125748"/>
                      <a:pt x="647700" y="125748"/>
                    </a:cubicBezTo>
                    <a:cubicBezTo>
                      <a:pt x="646642" y="132098"/>
                      <a:pt x="641350" y="138448"/>
                      <a:pt x="641350" y="138448"/>
                    </a:cubicBezTo>
                    <a:cubicBezTo>
                      <a:pt x="637117" y="140565"/>
                      <a:pt x="622300" y="138448"/>
                      <a:pt x="622300" y="138448"/>
                    </a:cubicBezTo>
                    <a:cubicBezTo>
                      <a:pt x="610658" y="138448"/>
                      <a:pt x="586317" y="139506"/>
                      <a:pt x="571500" y="138448"/>
                    </a:cubicBezTo>
                    <a:cubicBezTo>
                      <a:pt x="556683" y="137390"/>
                      <a:pt x="533400" y="132098"/>
                      <a:pt x="533400" y="132098"/>
                    </a:cubicBezTo>
                    <a:cubicBezTo>
                      <a:pt x="523875" y="131040"/>
                      <a:pt x="518583" y="139506"/>
                      <a:pt x="514350" y="132098"/>
                    </a:cubicBezTo>
                    <a:cubicBezTo>
                      <a:pt x="510117" y="124690"/>
                      <a:pt x="508000" y="87648"/>
                      <a:pt x="508000" y="87648"/>
                    </a:cubicBezTo>
                    <a:cubicBezTo>
                      <a:pt x="502708" y="80240"/>
                      <a:pt x="482600" y="87648"/>
                      <a:pt x="482600" y="87648"/>
                    </a:cubicBezTo>
                    <a:cubicBezTo>
                      <a:pt x="478367" y="89765"/>
                      <a:pt x="482600" y="100348"/>
                      <a:pt x="482600" y="100348"/>
                    </a:cubicBezTo>
                    <a:cubicBezTo>
                      <a:pt x="480483" y="106698"/>
                      <a:pt x="479425" y="122573"/>
                      <a:pt x="469900" y="125748"/>
                    </a:cubicBezTo>
                    <a:cubicBezTo>
                      <a:pt x="460375" y="128923"/>
                      <a:pt x="440267" y="120456"/>
                      <a:pt x="425450" y="119398"/>
                    </a:cubicBezTo>
                    <a:cubicBezTo>
                      <a:pt x="410633" y="118340"/>
                      <a:pt x="381000" y="119398"/>
                      <a:pt x="381000" y="119398"/>
                    </a:cubicBezTo>
                    <a:lnTo>
                      <a:pt x="355600" y="119398"/>
                    </a:lnTo>
                    <a:cubicBezTo>
                      <a:pt x="350308" y="115165"/>
                      <a:pt x="350308" y="103523"/>
                      <a:pt x="349250" y="93998"/>
                    </a:cubicBezTo>
                    <a:cubicBezTo>
                      <a:pt x="348192" y="84473"/>
                      <a:pt x="349250" y="62248"/>
                      <a:pt x="349250" y="62248"/>
                    </a:cubicBezTo>
                    <a:cubicBezTo>
                      <a:pt x="347133" y="55898"/>
                      <a:pt x="336550" y="55898"/>
                      <a:pt x="336550" y="55898"/>
                    </a:cubicBezTo>
                    <a:cubicBezTo>
                      <a:pt x="331258" y="55898"/>
                      <a:pt x="317500" y="62248"/>
                      <a:pt x="317500" y="62248"/>
                    </a:cubicBezTo>
                    <a:cubicBezTo>
                      <a:pt x="312208" y="67540"/>
                      <a:pt x="304800" y="87648"/>
                      <a:pt x="304800" y="87648"/>
                    </a:cubicBezTo>
                    <a:cubicBezTo>
                      <a:pt x="301625" y="91881"/>
                      <a:pt x="298450" y="87648"/>
                      <a:pt x="298450" y="87648"/>
                    </a:cubicBezTo>
                    <a:cubicBezTo>
                      <a:pt x="293159" y="88706"/>
                      <a:pt x="285750" y="96115"/>
                      <a:pt x="273050" y="93998"/>
                    </a:cubicBezTo>
                    <a:cubicBezTo>
                      <a:pt x="260350" y="91881"/>
                      <a:pt x="241300" y="78123"/>
                      <a:pt x="222250" y="74948"/>
                    </a:cubicBezTo>
                    <a:cubicBezTo>
                      <a:pt x="203200" y="71773"/>
                      <a:pt x="170392" y="83415"/>
                      <a:pt x="158750" y="74948"/>
                    </a:cubicBezTo>
                    <a:cubicBezTo>
                      <a:pt x="147108" y="66481"/>
                      <a:pt x="152400" y="24148"/>
                      <a:pt x="152400" y="24148"/>
                    </a:cubicBezTo>
                    <a:cubicBezTo>
                      <a:pt x="147108" y="16740"/>
                      <a:pt x="127000" y="30498"/>
                      <a:pt x="127000" y="30498"/>
                    </a:cubicBezTo>
                    <a:cubicBezTo>
                      <a:pt x="122767" y="35790"/>
                      <a:pt x="129117" y="56956"/>
                      <a:pt x="127000" y="55898"/>
                    </a:cubicBezTo>
                    <a:cubicBezTo>
                      <a:pt x="124883" y="54840"/>
                      <a:pt x="114300" y="24148"/>
                      <a:pt x="114300" y="24148"/>
                    </a:cubicBezTo>
                    <a:cubicBezTo>
                      <a:pt x="107950" y="14623"/>
                      <a:pt x="67733" y="-10777"/>
                      <a:pt x="50800" y="5098"/>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図形 206">
                <a:extLst>
                  <a:ext uri="{FF2B5EF4-FFF2-40B4-BE49-F238E27FC236}">
                    <a16:creationId xmlns:a16="http://schemas.microsoft.com/office/drawing/2014/main" id="{4059122C-1C7D-4ABC-81A5-236FC3B6FEE8}"/>
                  </a:ext>
                </a:extLst>
              </p:cNvPr>
              <p:cNvSpPr/>
              <p:nvPr/>
            </p:nvSpPr>
            <p:spPr>
              <a:xfrm>
                <a:off x="5575166" y="2103235"/>
                <a:ext cx="959470" cy="3319795"/>
              </a:xfrm>
              <a:custGeom>
                <a:avLst/>
                <a:gdLst>
                  <a:gd name="connsiteX0" fmla="*/ 165234 w 959470"/>
                  <a:gd name="connsiteY0" fmla="*/ 4965 h 3319795"/>
                  <a:gd name="connsiteX1" fmla="*/ 101734 w 959470"/>
                  <a:gd name="connsiteY1" fmla="*/ 81165 h 3319795"/>
                  <a:gd name="connsiteX2" fmla="*/ 50934 w 959470"/>
                  <a:gd name="connsiteY2" fmla="*/ 195465 h 3319795"/>
                  <a:gd name="connsiteX3" fmla="*/ 12834 w 959470"/>
                  <a:gd name="connsiteY3" fmla="*/ 258965 h 3319795"/>
                  <a:gd name="connsiteX4" fmla="*/ 134 w 959470"/>
                  <a:gd name="connsiteY4" fmla="*/ 278015 h 3319795"/>
                  <a:gd name="connsiteX5" fmla="*/ 19184 w 959470"/>
                  <a:gd name="connsiteY5" fmla="*/ 532015 h 3319795"/>
                  <a:gd name="connsiteX6" fmla="*/ 19184 w 959470"/>
                  <a:gd name="connsiteY6" fmla="*/ 760615 h 3319795"/>
                  <a:gd name="connsiteX7" fmla="*/ 89034 w 959470"/>
                  <a:gd name="connsiteY7" fmla="*/ 1332115 h 3319795"/>
                  <a:gd name="connsiteX8" fmla="*/ 133484 w 959470"/>
                  <a:gd name="connsiteY8" fmla="*/ 1935365 h 3319795"/>
                  <a:gd name="connsiteX9" fmla="*/ 158884 w 959470"/>
                  <a:gd name="connsiteY9" fmla="*/ 2157615 h 3319795"/>
                  <a:gd name="connsiteX10" fmla="*/ 171584 w 959470"/>
                  <a:gd name="connsiteY10" fmla="*/ 2417965 h 3319795"/>
                  <a:gd name="connsiteX11" fmla="*/ 203334 w 959470"/>
                  <a:gd name="connsiteY11" fmla="*/ 2691015 h 3319795"/>
                  <a:gd name="connsiteX12" fmla="*/ 241434 w 959470"/>
                  <a:gd name="connsiteY12" fmla="*/ 2989465 h 3319795"/>
                  <a:gd name="connsiteX13" fmla="*/ 292234 w 959470"/>
                  <a:gd name="connsiteY13" fmla="*/ 3218065 h 3319795"/>
                  <a:gd name="connsiteX14" fmla="*/ 368434 w 959470"/>
                  <a:gd name="connsiteY14" fmla="*/ 3294265 h 3319795"/>
                  <a:gd name="connsiteX15" fmla="*/ 533534 w 959470"/>
                  <a:gd name="connsiteY15" fmla="*/ 3319665 h 3319795"/>
                  <a:gd name="connsiteX16" fmla="*/ 679584 w 959470"/>
                  <a:gd name="connsiteY16" fmla="*/ 3300615 h 3319795"/>
                  <a:gd name="connsiteX17" fmla="*/ 889134 w 959470"/>
                  <a:gd name="connsiteY17" fmla="*/ 3230765 h 3319795"/>
                  <a:gd name="connsiteX18" fmla="*/ 933584 w 959470"/>
                  <a:gd name="connsiteY18" fmla="*/ 2894215 h 3319795"/>
                  <a:gd name="connsiteX19" fmla="*/ 939934 w 959470"/>
                  <a:gd name="connsiteY19" fmla="*/ 2481465 h 3319795"/>
                  <a:gd name="connsiteX20" fmla="*/ 952634 w 959470"/>
                  <a:gd name="connsiteY20" fmla="*/ 1852815 h 3319795"/>
                  <a:gd name="connsiteX21" fmla="*/ 958984 w 959470"/>
                  <a:gd name="connsiteY21" fmla="*/ 1274965 h 3319795"/>
                  <a:gd name="connsiteX22" fmla="*/ 939934 w 959470"/>
                  <a:gd name="connsiteY22" fmla="*/ 887615 h 3319795"/>
                  <a:gd name="connsiteX23" fmla="*/ 939934 w 959470"/>
                  <a:gd name="connsiteY23" fmla="*/ 665365 h 3319795"/>
                  <a:gd name="connsiteX24" fmla="*/ 952634 w 959470"/>
                  <a:gd name="connsiteY24" fmla="*/ 506615 h 3319795"/>
                  <a:gd name="connsiteX25" fmla="*/ 946284 w 959470"/>
                  <a:gd name="connsiteY25" fmla="*/ 398665 h 3319795"/>
                  <a:gd name="connsiteX26" fmla="*/ 933584 w 959470"/>
                  <a:gd name="connsiteY26" fmla="*/ 322465 h 3319795"/>
                  <a:gd name="connsiteX27" fmla="*/ 927234 w 959470"/>
                  <a:gd name="connsiteY27" fmla="*/ 220865 h 3319795"/>
                  <a:gd name="connsiteX28" fmla="*/ 927234 w 959470"/>
                  <a:gd name="connsiteY28" fmla="*/ 125615 h 3319795"/>
                  <a:gd name="connsiteX29" fmla="*/ 927234 w 959470"/>
                  <a:gd name="connsiteY29" fmla="*/ 106565 h 3319795"/>
                  <a:gd name="connsiteX30" fmla="*/ 901834 w 959470"/>
                  <a:gd name="connsiteY30" fmla="*/ 93865 h 3319795"/>
                  <a:gd name="connsiteX31" fmla="*/ 838334 w 959470"/>
                  <a:gd name="connsiteY31" fmla="*/ 74815 h 3319795"/>
                  <a:gd name="connsiteX32" fmla="*/ 800234 w 959470"/>
                  <a:gd name="connsiteY32" fmla="*/ 112915 h 3319795"/>
                  <a:gd name="connsiteX33" fmla="*/ 717684 w 959470"/>
                  <a:gd name="connsiteY33" fmla="*/ 138315 h 3319795"/>
                  <a:gd name="connsiteX34" fmla="*/ 565284 w 959470"/>
                  <a:gd name="connsiteY34" fmla="*/ 163715 h 3319795"/>
                  <a:gd name="connsiteX35" fmla="*/ 406534 w 959470"/>
                  <a:gd name="connsiteY35" fmla="*/ 106565 h 3319795"/>
                  <a:gd name="connsiteX36" fmla="*/ 343034 w 959470"/>
                  <a:gd name="connsiteY36" fmla="*/ 74815 h 3319795"/>
                  <a:gd name="connsiteX37" fmla="*/ 279534 w 959470"/>
                  <a:gd name="connsiteY37" fmla="*/ 36715 h 3319795"/>
                  <a:gd name="connsiteX38" fmla="*/ 235084 w 959470"/>
                  <a:gd name="connsiteY38" fmla="*/ 11315 h 3319795"/>
                  <a:gd name="connsiteX39" fmla="*/ 165234 w 959470"/>
                  <a:gd name="connsiteY39" fmla="*/ 4965 h 33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9470" h="3319795">
                    <a:moveTo>
                      <a:pt x="165234" y="4965"/>
                    </a:moveTo>
                    <a:cubicBezTo>
                      <a:pt x="143009" y="16607"/>
                      <a:pt x="120784" y="49415"/>
                      <a:pt x="101734" y="81165"/>
                    </a:cubicBezTo>
                    <a:cubicBezTo>
                      <a:pt x="82684" y="112915"/>
                      <a:pt x="65751" y="165832"/>
                      <a:pt x="50934" y="195465"/>
                    </a:cubicBezTo>
                    <a:cubicBezTo>
                      <a:pt x="36117" y="225098"/>
                      <a:pt x="12834" y="258965"/>
                      <a:pt x="12834" y="258965"/>
                    </a:cubicBezTo>
                    <a:cubicBezTo>
                      <a:pt x="4367" y="272723"/>
                      <a:pt x="-924" y="232507"/>
                      <a:pt x="134" y="278015"/>
                    </a:cubicBezTo>
                    <a:cubicBezTo>
                      <a:pt x="1192" y="323523"/>
                      <a:pt x="16009" y="451582"/>
                      <a:pt x="19184" y="532015"/>
                    </a:cubicBezTo>
                    <a:cubicBezTo>
                      <a:pt x="22359" y="612448"/>
                      <a:pt x="7542" y="627265"/>
                      <a:pt x="19184" y="760615"/>
                    </a:cubicBezTo>
                    <a:cubicBezTo>
                      <a:pt x="30826" y="893965"/>
                      <a:pt x="69984" y="1136323"/>
                      <a:pt x="89034" y="1332115"/>
                    </a:cubicBezTo>
                    <a:cubicBezTo>
                      <a:pt x="108084" y="1527907"/>
                      <a:pt x="121842" y="1797782"/>
                      <a:pt x="133484" y="1935365"/>
                    </a:cubicBezTo>
                    <a:cubicBezTo>
                      <a:pt x="145126" y="2072948"/>
                      <a:pt x="152534" y="2077182"/>
                      <a:pt x="158884" y="2157615"/>
                    </a:cubicBezTo>
                    <a:cubicBezTo>
                      <a:pt x="165234" y="2238048"/>
                      <a:pt x="164176" y="2329065"/>
                      <a:pt x="171584" y="2417965"/>
                    </a:cubicBezTo>
                    <a:cubicBezTo>
                      <a:pt x="178992" y="2506865"/>
                      <a:pt x="191692" y="2595765"/>
                      <a:pt x="203334" y="2691015"/>
                    </a:cubicBezTo>
                    <a:cubicBezTo>
                      <a:pt x="214976" y="2786265"/>
                      <a:pt x="226617" y="2901623"/>
                      <a:pt x="241434" y="2989465"/>
                    </a:cubicBezTo>
                    <a:cubicBezTo>
                      <a:pt x="256251" y="3077307"/>
                      <a:pt x="271067" y="3167265"/>
                      <a:pt x="292234" y="3218065"/>
                    </a:cubicBezTo>
                    <a:cubicBezTo>
                      <a:pt x="313401" y="3268865"/>
                      <a:pt x="328217" y="3277332"/>
                      <a:pt x="368434" y="3294265"/>
                    </a:cubicBezTo>
                    <a:cubicBezTo>
                      <a:pt x="408651" y="3311198"/>
                      <a:pt x="481676" y="3318607"/>
                      <a:pt x="533534" y="3319665"/>
                    </a:cubicBezTo>
                    <a:cubicBezTo>
                      <a:pt x="585392" y="3320723"/>
                      <a:pt x="620317" y="3315432"/>
                      <a:pt x="679584" y="3300615"/>
                    </a:cubicBezTo>
                    <a:cubicBezTo>
                      <a:pt x="738851" y="3285798"/>
                      <a:pt x="846801" y="3298498"/>
                      <a:pt x="889134" y="3230765"/>
                    </a:cubicBezTo>
                    <a:cubicBezTo>
                      <a:pt x="931467" y="3163032"/>
                      <a:pt x="925117" y="3019098"/>
                      <a:pt x="933584" y="2894215"/>
                    </a:cubicBezTo>
                    <a:cubicBezTo>
                      <a:pt x="942051" y="2769332"/>
                      <a:pt x="936759" y="2655032"/>
                      <a:pt x="939934" y="2481465"/>
                    </a:cubicBezTo>
                    <a:cubicBezTo>
                      <a:pt x="943109" y="2307898"/>
                      <a:pt x="949459" y="2053898"/>
                      <a:pt x="952634" y="1852815"/>
                    </a:cubicBezTo>
                    <a:cubicBezTo>
                      <a:pt x="955809" y="1651732"/>
                      <a:pt x="961101" y="1435832"/>
                      <a:pt x="958984" y="1274965"/>
                    </a:cubicBezTo>
                    <a:cubicBezTo>
                      <a:pt x="956867" y="1114098"/>
                      <a:pt x="943109" y="989215"/>
                      <a:pt x="939934" y="887615"/>
                    </a:cubicBezTo>
                    <a:cubicBezTo>
                      <a:pt x="936759" y="786015"/>
                      <a:pt x="937817" y="728865"/>
                      <a:pt x="939934" y="665365"/>
                    </a:cubicBezTo>
                    <a:cubicBezTo>
                      <a:pt x="942051" y="601865"/>
                      <a:pt x="951576" y="551065"/>
                      <a:pt x="952634" y="506615"/>
                    </a:cubicBezTo>
                    <a:cubicBezTo>
                      <a:pt x="953692" y="462165"/>
                      <a:pt x="949459" y="429357"/>
                      <a:pt x="946284" y="398665"/>
                    </a:cubicBezTo>
                    <a:cubicBezTo>
                      <a:pt x="943109" y="367973"/>
                      <a:pt x="936759" y="352098"/>
                      <a:pt x="933584" y="322465"/>
                    </a:cubicBezTo>
                    <a:cubicBezTo>
                      <a:pt x="930409" y="292832"/>
                      <a:pt x="928292" y="253673"/>
                      <a:pt x="927234" y="220865"/>
                    </a:cubicBezTo>
                    <a:cubicBezTo>
                      <a:pt x="926176" y="188057"/>
                      <a:pt x="927234" y="125615"/>
                      <a:pt x="927234" y="125615"/>
                    </a:cubicBezTo>
                    <a:lnTo>
                      <a:pt x="927234" y="106565"/>
                    </a:lnTo>
                    <a:cubicBezTo>
                      <a:pt x="923001" y="101273"/>
                      <a:pt x="916651" y="99157"/>
                      <a:pt x="901834" y="93865"/>
                    </a:cubicBezTo>
                    <a:cubicBezTo>
                      <a:pt x="887017" y="88573"/>
                      <a:pt x="855267" y="71640"/>
                      <a:pt x="838334" y="74815"/>
                    </a:cubicBezTo>
                    <a:cubicBezTo>
                      <a:pt x="821401" y="77990"/>
                      <a:pt x="820342" y="102332"/>
                      <a:pt x="800234" y="112915"/>
                    </a:cubicBezTo>
                    <a:cubicBezTo>
                      <a:pt x="780126" y="123498"/>
                      <a:pt x="756842" y="129848"/>
                      <a:pt x="717684" y="138315"/>
                    </a:cubicBezTo>
                    <a:cubicBezTo>
                      <a:pt x="678526" y="146782"/>
                      <a:pt x="617142" y="169007"/>
                      <a:pt x="565284" y="163715"/>
                    </a:cubicBezTo>
                    <a:cubicBezTo>
                      <a:pt x="513426" y="158423"/>
                      <a:pt x="443576" y="121382"/>
                      <a:pt x="406534" y="106565"/>
                    </a:cubicBezTo>
                    <a:cubicBezTo>
                      <a:pt x="369492" y="91748"/>
                      <a:pt x="364201" y="86457"/>
                      <a:pt x="343034" y="74815"/>
                    </a:cubicBezTo>
                    <a:cubicBezTo>
                      <a:pt x="321867" y="63173"/>
                      <a:pt x="297526" y="47298"/>
                      <a:pt x="279534" y="36715"/>
                    </a:cubicBezTo>
                    <a:cubicBezTo>
                      <a:pt x="261542" y="26132"/>
                      <a:pt x="250959" y="17665"/>
                      <a:pt x="235084" y="11315"/>
                    </a:cubicBezTo>
                    <a:cubicBezTo>
                      <a:pt x="219209" y="4965"/>
                      <a:pt x="187459" y="-6677"/>
                      <a:pt x="165234" y="496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図形 207">
                <a:extLst>
                  <a:ext uri="{FF2B5EF4-FFF2-40B4-BE49-F238E27FC236}">
                    <a16:creationId xmlns:a16="http://schemas.microsoft.com/office/drawing/2014/main" id="{877C1C76-BF0C-49EB-B4A5-00928813A14E}"/>
                  </a:ext>
                </a:extLst>
              </p:cNvPr>
              <p:cNvSpPr/>
              <p:nvPr/>
            </p:nvSpPr>
            <p:spPr>
              <a:xfrm>
                <a:off x="5737225" y="2155980"/>
                <a:ext cx="776097" cy="3204513"/>
              </a:xfrm>
              <a:custGeom>
                <a:avLst/>
                <a:gdLst>
                  <a:gd name="connsiteX0" fmla="*/ 9525 w 776097"/>
                  <a:gd name="connsiteY0" fmla="*/ 3020 h 3204513"/>
                  <a:gd name="connsiteX1" fmla="*/ 9525 w 776097"/>
                  <a:gd name="connsiteY1" fmla="*/ 155420 h 3204513"/>
                  <a:gd name="connsiteX2" fmla="*/ 85725 w 776097"/>
                  <a:gd name="connsiteY2" fmla="*/ 1139670 h 3204513"/>
                  <a:gd name="connsiteX3" fmla="*/ 123825 w 776097"/>
                  <a:gd name="connsiteY3" fmla="*/ 1914370 h 3204513"/>
                  <a:gd name="connsiteX4" fmla="*/ 149225 w 776097"/>
                  <a:gd name="connsiteY4" fmla="*/ 2473170 h 3204513"/>
                  <a:gd name="connsiteX5" fmla="*/ 180975 w 776097"/>
                  <a:gd name="connsiteY5" fmla="*/ 2714470 h 3204513"/>
                  <a:gd name="connsiteX6" fmla="*/ 225425 w 776097"/>
                  <a:gd name="connsiteY6" fmla="*/ 2949420 h 3204513"/>
                  <a:gd name="connsiteX7" fmla="*/ 276225 w 776097"/>
                  <a:gd name="connsiteY7" fmla="*/ 3120870 h 3204513"/>
                  <a:gd name="connsiteX8" fmla="*/ 365125 w 776097"/>
                  <a:gd name="connsiteY8" fmla="*/ 3197070 h 3204513"/>
                  <a:gd name="connsiteX9" fmla="*/ 612775 w 776097"/>
                  <a:gd name="connsiteY9" fmla="*/ 3184370 h 3204513"/>
                  <a:gd name="connsiteX10" fmla="*/ 720725 w 776097"/>
                  <a:gd name="connsiteY10" fmla="*/ 3044670 h 3204513"/>
                  <a:gd name="connsiteX11" fmla="*/ 771525 w 776097"/>
                  <a:gd name="connsiteY11" fmla="*/ 2079470 h 3204513"/>
                  <a:gd name="connsiteX12" fmla="*/ 771525 w 776097"/>
                  <a:gd name="connsiteY12" fmla="*/ 1177770 h 3204513"/>
                  <a:gd name="connsiteX13" fmla="*/ 752475 w 776097"/>
                  <a:gd name="connsiteY13" fmla="*/ 606270 h 3204513"/>
                  <a:gd name="connsiteX14" fmla="*/ 752475 w 776097"/>
                  <a:gd name="connsiteY14" fmla="*/ 434820 h 3204513"/>
                  <a:gd name="connsiteX15" fmla="*/ 752475 w 776097"/>
                  <a:gd name="connsiteY15" fmla="*/ 301470 h 3204513"/>
                  <a:gd name="connsiteX16" fmla="*/ 746125 w 776097"/>
                  <a:gd name="connsiteY16" fmla="*/ 206220 h 3204513"/>
                  <a:gd name="connsiteX17" fmla="*/ 727075 w 776097"/>
                  <a:gd name="connsiteY17" fmla="*/ 130020 h 3204513"/>
                  <a:gd name="connsiteX18" fmla="*/ 644525 w 776097"/>
                  <a:gd name="connsiteY18" fmla="*/ 269720 h 3204513"/>
                  <a:gd name="connsiteX19" fmla="*/ 422275 w 776097"/>
                  <a:gd name="connsiteY19" fmla="*/ 314170 h 3204513"/>
                  <a:gd name="connsiteX20" fmla="*/ 200025 w 776097"/>
                  <a:gd name="connsiteY20" fmla="*/ 161770 h 3204513"/>
                  <a:gd name="connsiteX21" fmla="*/ 85725 w 776097"/>
                  <a:gd name="connsiteY21" fmla="*/ 60170 h 3204513"/>
                  <a:gd name="connsiteX22" fmla="*/ 9525 w 776097"/>
                  <a:gd name="connsiteY22" fmla="*/ 3020 h 320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6097" h="3204513">
                    <a:moveTo>
                      <a:pt x="9525" y="3020"/>
                    </a:moveTo>
                    <a:cubicBezTo>
                      <a:pt x="-3175" y="18895"/>
                      <a:pt x="-3175" y="-34022"/>
                      <a:pt x="9525" y="155420"/>
                    </a:cubicBezTo>
                    <a:cubicBezTo>
                      <a:pt x="22225" y="344862"/>
                      <a:pt x="66675" y="846512"/>
                      <a:pt x="85725" y="1139670"/>
                    </a:cubicBezTo>
                    <a:cubicBezTo>
                      <a:pt x="104775" y="1432828"/>
                      <a:pt x="113242" y="1692120"/>
                      <a:pt x="123825" y="1914370"/>
                    </a:cubicBezTo>
                    <a:cubicBezTo>
                      <a:pt x="134408" y="2136620"/>
                      <a:pt x="139700" y="2339820"/>
                      <a:pt x="149225" y="2473170"/>
                    </a:cubicBezTo>
                    <a:cubicBezTo>
                      <a:pt x="158750" y="2606520"/>
                      <a:pt x="168275" y="2635095"/>
                      <a:pt x="180975" y="2714470"/>
                    </a:cubicBezTo>
                    <a:cubicBezTo>
                      <a:pt x="193675" y="2793845"/>
                      <a:pt x="209550" y="2881687"/>
                      <a:pt x="225425" y="2949420"/>
                    </a:cubicBezTo>
                    <a:cubicBezTo>
                      <a:pt x="241300" y="3017153"/>
                      <a:pt x="252942" y="3079595"/>
                      <a:pt x="276225" y="3120870"/>
                    </a:cubicBezTo>
                    <a:cubicBezTo>
                      <a:pt x="299508" y="3162145"/>
                      <a:pt x="309033" y="3186487"/>
                      <a:pt x="365125" y="3197070"/>
                    </a:cubicBezTo>
                    <a:cubicBezTo>
                      <a:pt x="421217" y="3207653"/>
                      <a:pt x="553508" y="3209770"/>
                      <a:pt x="612775" y="3184370"/>
                    </a:cubicBezTo>
                    <a:cubicBezTo>
                      <a:pt x="672042" y="3158970"/>
                      <a:pt x="694267" y="3228820"/>
                      <a:pt x="720725" y="3044670"/>
                    </a:cubicBezTo>
                    <a:cubicBezTo>
                      <a:pt x="747183" y="2860520"/>
                      <a:pt x="763058" y="2390620"/>
                      <a:pt x="771525" y="2079470"/>
                    </a:cubicBezTo>
                    <a:cubicBezTo>
                      <a:pt x="779992" y="1768320"/>
                      <a:pt x="774700" y="1423303"/>
                      <a:pt x="771525" y="1177770"/>
                    </a:cubicBezTo>
                    <a:cubicBezTo>
                      <a:pt x="768350" y="932237"/>
                      <a:pt x="755650" y="730095"/>
                      <a:pt x="752475" y="606270"/>
                    </a:cubicBezTo>
                    <a:cubicBezTo>
                      <a:pt x="749300" y="482445"/>
                      <a:pt x="752475" y="434820"/>
                      <a:pt x="752475" y="434820"/>
                    </a:cubicBezTo>
                    <a:cubicBezTo>
                      <a:pt x="752475" y="384020"/>
                      <a:pt x="753533" y="339570"/>
                      <a:pt x="752475" y="301470"/>
                    </a:cubicBezTo>
                    <a:cubicBezTo>
                      <a:pt x="751417" y="263370"/>
                      <a:pt x="750358" y="234795"/>
                      <a:pt x="746125" y="206220"/>
                    </a:cubicBezTo>
                    <a:cubicBezTo>
                      <a:pt x="741892" y="177645"/>
                      <a:pt x="744008" y="119437"/>
                      <a:pt x="727075" y="130020"/>
                    </a:cubicBezTo>
                    <a:cubicBezTo>
                      <a:pt x="710142" y="140603"/>
                      <a:pt x="695325" y="239028"/>
                      <a:pt x="644525" y="269720"/>
                    </a:cubicBezTo>
                    <a:cubicBezTo>
                      <a:pt x="593725" y="300412"/>
                      <a:pt x="496358" y="332162"/>
                      <a:pt x="422275" y="314170"/>
                    </a:cubicBezTo>
                    <a:cubicBezTo>
                      <a:pt x="348192" y="296178"/>
                      <a:pt x="256117" y="204103"/>
                      <a:pt x="200025" y="161770"/>
                    </a:cubicBezTo>
                    <a:cubicBezTo>
                      <a:pt x="143933" y="119437"/>
                      <a:pt x="112183" y="82395"/>
                      <a:pt x="85725" y="60170"/>
                    </a:cubicBezTo>
                    <a:cubicBezTo>
                      <a:pt x="59267" y="37945"/>
                      <a:pt x="22225" y="-12855"/>
                      <a:pt x="9525" y="302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FD610486-3A38-4963-839D-9B233DDBD664}"/>
                  </a:ext>
                </a:extLst>
              </p:cNvPr>
              <p:cNvSpPr/>
              <p:nvPr/>
            </p:nvSpPr>
            <p:spPr>
              <a:xfrm>
                <a:off x="5549595" y="2089070"/>
                <a:ext cx="1041438" cy="322736"/>
              </a:xfrm>
              <a:custGeom>
                <a:avLst/>
                <a:gdLst>
                  <a:gd name="connsiteX0" fmla="*/ 35846 w 1041438"/>
                  <a:gd name="connsiteY0" fmla="*/ 6910 h 322736"/>
                  <a:gd name="connsiteX1" fmla="*/ 3600 w 1041438"/>
                  <a:gd name="connsiteY1" fmla="*/ 99041 h 322736"/>
                  <a:gd name="connsiteX2" fmla="*/ 1297 w 1041438"/>
                  <a:gd name="connsiteY2" fmla="*/ 172746 h 322736"/>
                  <a:gd name="connsiteX3" fmla="*/ 8207 w 1041438"/>
                  <a:gd name="connsiteY3" fmla="*/ 230327 h 322736"/>
                  <a:gd name="connsiteX4" fmla="*/ 28936 w 1041438"/>
                  <a:gd name="connsiteY4" fmla="*/ 297122 h 322736"/>
                  <a:gd name="connsiteX5" fmla="*/ 42756 w 1041438"/>
                  <a:gd name="connsiteY5" fmla="*/ 320155 h 322736"/>
                  <a:gd name="connsiteX6" fmla="*/ 70395 w 1041438"/>
                  <a:gd name="connsiteY6" fmla="*/ 241844 h 322736"/>
                  <a:gd name="connsiteX7" fmla="*/ 121067 w 1041438"/>
                  <a:gd name="connsiteY7" fmla="*/ 126680 h 322736"/>
                  <a:gd name="connsiteX8" fmla="*/ 153313 w 1041438"/>
                  <a:gd name="connsiteY8" fmla="*/ 64492 h 322736"/>
                  <a:gd name="connsiteX9" fmla="*/ 199378 w 1041438"/>
                  <a:gd name="connsiteY9" fmla="*/ 18426 h 322736"/>
                  <a:gd name="connsiteX10" fmla="*/ 263870 w 1041438"/>
                  <a:gd name="connsiteY10" fmla="*/ 27639 h 322736"/>
                  <a:gd name="connsiteX11" fmla="*/ 342181 w 1041438"/>
                  <a:gd name="connsiteY11" fmla="*/ 76008 h 322736"/>
                  <a:gd name="connsiteX12" fmla="*/ 443525 w 1041438"/>
                  <a:gd name="connsiteY12" fmla="*/ 145106 h 322736"/>
                  <a:gd name="connsiteX13" fmla="*/ 597845 w 1041438"/>
                  <a:gd name="connsiteY13" fmla="*/ 177352 h 322736"/>
                  <a:gd name="connsiteX14" fmla="*/ 722222 w 1041438"/>
                  <a:gd name="connsiteY14" fmla="*/ 191172 h 322736"/>
                  <a:gd name="connsiteX15" fmla="*/ 795926 w 1041438"/>
                  <a:gd name="connsiteY15" fmla="*/ 163533 h 322736"/>
                  <a:gd name="connsiteX16" fmla="*/ 837385 w 1041438"/>
                  <a:gd name="connsiteY16" fmla="*/ 122074 h 322736"/>
                  <a:gd name="connsiteX17" fmla="*/ 888057 w 1041438"/>
                  <a:gd name="connsiteY17" fmla="*/ 108254 h 322736"/>
                  <a:gd name="connsiteX18" fmla="*/ 924910 w 1041438"/>
                  <a:gd name="connsiteY18" fmla="*/ 122074 h 322736"/>
                  <a:gd name="connsiteX19" fmla="*/ 938729 w 1041438"/>
                  <a:gd name="connsiteY19" fmla="*/ 158926 h 322736"/>
                  <a:gd name="connsiteX20" fmla="*/ 950246 w 1041438"/>
                  <a:gd name="connsiteY20" fmla="*/ 221114 h 322736"/>
                  <a:gd name="connsiteX21" fmla="*/ 952549 w 1041438"/>
                  <a:gd name="connsiteY21" fmla="*/ 274090 h 322736"/>
                  <a:gd name="connsiteX22" fmla="*/ 952549 w 1041438"/>
                  <a:gd name="connsiteY22" fmla="*/ 313245 h 322736"/>
                  <a:gd name="connsiteX23" fmla="*/ 977885 w 1041438"/>
                  <a:gd name="connsiteY23" fmla="*/ 283303 h 322736"/>
                  <a:gd name="connsiteX24" fmla="*/ 1017041 w 1041438"/>
                  <a:gd name="connsiteY24" fmla="*/ 204991 h 322736"/>
                  <a:gd name="connsiteX25" fmla="*/ 1037770 w 1041438"/>
                  <a:gd name="connsiteY25" fmla="*/ 138196 h 322736"/>
                  <a:gd name="connsiteX26" fmla="*/ 941033 w 1041438"/>
                  <a:gd name="connsiteY26" fmla="*/ 115164 h 322736"/>
                  <a:gd name="connsiteX27" fmla="*/ 687673 w 1041438"/>
                  <a:gd name="connsiteY27" fmla="*/ 82918 h 322736"/>
                  <a:gd name="connsiteX28" fmla="*/ 367517 w 1041438"/>
                  <a:gd name="connsiteY28" fmla="*/ 39156 h 322736"/>
                  <a:gd name="connsiteX29" fmla="*/ 238534 w 1041438"/>
                  <a:gd name="connsiteY29" fmla="*/ 6910 h 322736"/>
                  <a:gd name="connsiteX30" fmla="*/ 130280 w 1041438"/>
                  <a:gd name="connsiteY30" fmla="*/ 6910 h 322736"/>
                  <a:gd name="connsiteX31" fmla="*/ 35846 w 1041438"/>
                  <a:gd name="connsiteY31" fmla="*/ 6910 h 32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41438" h="322736">
                    <a:moveTo>
                      <a:pt x="35846" y="6910"/>
                    </a:moveTo>
                    <a:cubicBezTo>
                      <a:pt x="14733" y="22265"/>
                      <a:pt x="9358" y="71402"/>
                      <a:pt x="3600" y="99041"/>
                    </a:cubicBezTo>
                    <a:cubicBezTo>
                      <a:pt x="-2158" y="126680"/>
                      <a:pt x="529" y="150865"/>
                      <a:pt x="1297" y="172746"/>
                    </a:cubicBezTo>
                    <a:cubicBezTo>
                      <a:pt x="2065" y="194627"/>
                      <a:pt x="3601" y="209598"/>
                      <a:pt x="8207" y="230327"/>
                    </a:cubicBezTo>
                    <a:cubicBezTo>
                      <a:pt x="12813" y="251056"/>
                      <a:pt x="23178" y="282151"/>
                      <a:pt x="28936" y="297122"/>
                    </a:cubicBezTo>
                    <a:cubicBezTo>
                      <a:pt x="34694" y="312093"/>
                      <a:pt x="35846" y="329368"/>
                      <a:pt x="42756" y="320155"/>
                    </a:cubicBezTo>
                    <a:cubicBezTo>
                      <a:pt x="49666" y="310942"/>
                      <a:pt x="57343" y="274090"/>
                      <a:pt x="70395" y="241844"/>
                    </a:cubicBezTo>
                    <a:cubicBezTo>
                      <a:pt x="83447" y="209598"/>
                      <a:pt x="107247" y="156239"/>
                      <a:pt x="121067" y="126680"/>
                    </a:cubicBezTo>
                    <a:cubicBezTo>
                      <a:pt x="134887" y="97121"/>
                      <a:pt x="140261" y="82534"/>
                      <a:pt x="153313" y="64492"/>
                    </a:cubicBezTo>
                    <a:cubicBezTo>
                      <a:pt x="166365" y="46450"/>
                      <a:pt x="180952" y="24568"/>
                      <a:pt x="199378" y="18426"/>
                    </a:cubicBezTo>
                    <a:cubicBezTo>
                      <a:pt x="217804" y="12284"/>
                      <a:pt x="240070" y="18042"/>
                      <a:pt x="263870" y="27639"/>
                    </a:cubicBezTo>
                    <a:cubicBezTo>
                      <a:pt x="287670" y="37236"/>
                      <a:pt x="312239" y="56430"/>
                      <a:pt x="342181" y="76008"/>
                    </a:cubicBezTo>
                    <a:cubicBezTo>
                      <a:pt x="372123" y="95586"/>
                      <a:pt x="400914" y="128215"/>
                      <a:pt x="443525" y="145106"/>
                    </a:cubicBezTo>
                    <a:cubicBezTo>
                      <a:pt x="486136" y="161997"/>
                      <a:pt x="551396" y="169674"/>
                      <a:pt x="597845" y="177352"/>
                    </a:cubicBezTo>
                    <a:cubicBezTo>
                      <a:pt x="644295" y="185030"/>
                      <a:pt x="689209" y="193475"/>
                      <a:pt x="722222" y="191172"/>
                    </a:cubicBezTo>
                    <a:cubicBezTo>
                      <a:pt x="755236" y="188869"/>
                      <a:pt x="776732" y="175049"/>
                      <a:pt x="795926" y="163533"/>
                    </a:cubicBezTo>
                    <a:cubicBezTo>
                      <a:pt x="815120" y="152017"/>
                      <a:pt x="822030" y="131287"/>
                      <a:pt x="837385" y="122074"/>
                    </a:cubicBezTo>
                    <a:cubicBezTo>
                      <a:pt x="852740" y="112861"/>
                      <a:pt x="873470" y="108254"/>
                      <a:pt x="888057" y="108254"/>
                    </a:cubicBezTo>
                    <a:cubicBezTo>
                      <a:pt x="902644" y="108254"/>
                      <a:pt x="916465" y="113629"/>
                      <a:pt x="924910" y="122074"/>
                    </a:cubicBezTo>
                    <a:cubicBezTo>
                      <a:pt x="933355" y="130519"/>
                      <a:pt x="934506" y="142419"/>
                      <a:pt x="938729" y="158926"/>
                    </a:cubicBezTo>
                    <a:cubicBezTo>
                      <a:pt x="942952" y="175433"/>
                      <a:pt x="947943" y="201920"/>
                      <a:pt x="950246" y="221114"/>
                    </a:cubicBezTo>
                    <a:cubicBezTo>
                      <a:pt x="952549" y="240308"/>
                      <a:pt x="952165" y="258735"/>
                      <a:pt x="952549" y="274090"/>
                    </a:cubicBezTo>
                    <a:cubicBezTo>
                      <a:pt x="952933" y="289445"/>
                      <a:pt x="948326" y="311710"/>
                      <a:pt x="952549" y="313245"/>
                    </a:cubicBezTo>
                    <a:cubicBezTo>
                      <a:pt x="956772" y="314780"/>
                      <a:pt x="967136" y="301345"/>
                      <a:pt x="977885" y="283303"/>
                    </a:cubicBezTo>
                    <a:cubicBezTo>
                      <a:pt x="988634" y="265261"/>
                      <a:pt x="1007060" y="229175"/>
                      <a:pt x="1017041" y="204991"/>
                    </a:cubicBezTo>
                    <a:cubicBezTo>
                      <a:pt x="1027022" y="180807"/>
                      <a:pt x="1050438" y="153167"/>
                      <a:pt x="1037770" y="138196"/>
                    </a:cubicBezTo>
                    <a:cubicBezTo>
                      <a:pt x="1025102" y="123225"/>
                      <a:pt x="999383" y="124377"/>
                      <a:pt x="941033" y="115164"/>
                    </a:cubicBezTo>
                    <a:cubicBezTo>
                      <a:pt x="882683" y="105951"/>
                      <a:pt x="687673" y="82918"/>
                      <a:pt x="687673" y="82918"/>
                    </a:cubicBezTo>
                    <a:lnTo>
                      <a:pt x="367517" y="39156"/>
                    </a:lnTo>
                    <a:cubicBezTo>
                      <a:pt x="292661" y="26488"/>
                      <a:pt x="278073" y="12284"/>
                      <a:pt x="238534" y="6910"/>
                    </a:cubicBezTo>
                    <a:cubicBezTo>
                      <a:pt x="198995" y="1536"/>
                      <a:pt x="159071" y="7294"/>
                      <a:pt x="130280" y="6910"/>
                    </a:cubicBezTo>
                    <a:cubicBezTo>
                      <a:pt x="101489" y="6526"/>
                      <a:pt x="56959" y="-8445"/>
                      <a:pt x="35846" y="691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8" name="フリーフォーム: 図形 197">
              <a:extLst>
                <a:ext uri="{FF2B5EF4-FFF2-40B4-BE49-F238E27FC236}">
                  <a16:creationId xmlns:a16="http://schemas.microsoft.com/office/drawing/2014/main" id="{9AB36C29-3D26-4498-9A07-7B1E306383B3}"/>
                </a:ext>
              </a:extLst>
            </p:cNvPr>
            <p:cNvSpPr/>
            <p:nvPr/>
          </p:nvSpPr>
          <p:spPr>
            <a:xfrm>
              <a:off x="6104131" y="4166407"/>
              <a:ext cx="304048" cy="1131019"/>
            </a:xfrm>
            <a:custGeom>
              <a:avLst/>
              <a:gdLst>
                <a:gd name="connsiteX0" fmla="*/ 6141 w 304048"/>
                <a:gd name="connsiteY0" fmla="*/ 66133 h 1131019"/>
                <a:gd name="connsiteX1" fmla="*/ 3082 w 304048"/>
                <a:gd name="connsiteY1" fmla="*/ 500397 h 1131019"/>
                <a:gd name="connsiteX2" fmla="*/ 6141 w 304048"/>
                <a:gd name="connsiteY2" fmla="*/ 690005 h 1131019"/>
                <a:gd name="connsiteX3" fmla="*/ 12257 w 304048"/>
                <a:gd name="connsiteY3" fmla="*/ 956068 h 1131019"/>
                <a:gd name="connsiteX4" fmla="*/ 27548 w 304048"/>
                <a:gd name="connsiteY4" fmla="*/ 1060047 h 1131019"/>
                <a:gd name="connsiteX5" fmla="*/ 58130 w 304048"/>
                <a:gd name="connsiteY5" fmla="*/ 1105919 h 1131019"/>
                <a:gd name="connsiteX6" fmla="*/ 104003 w 304048"/>
                <a:gd name="connsiteY6" fmla="*/ 1127327 h 1131019"/>
                <a:gd name="connsiteX7" fmla="*/ 171283 w 304048"/>
                <a:gd name="connsiteY7" fmla="*/ 1127327 h 1131019"/>
                <a:gd name="connsiteX8" fmla="*/ 238563 w 304048"/>
                <a:gd name="connsiteY8" fmla="*/ 1090628 h 1131019"/>
                <a:gd name="connsiteX9" fmla="*/ 247738 w 304048"/>
                <a:gd name="connsiteY9" fmla="*/ 1020290 h 1131019"/>
                <a:gd name="connsiteX10" fmla="*/ 272203 w 304048"/>
                <a:gd name="connsiteY10" fmla="*/ 741994 h 1131019"/>
                <a:gd name="connsiteX11" fmla="*/ 278320 w 304048"/>
                <a:gd name="connsiteY11" fmla="*/ 503455 h 1131019"/>
                <a:gd name="connsiteX12" fmla="*/ 284436 w 304048"/>
                <a:gd name="connsiteY12" fmla="*/ 332196 h 1131019"/>
                <a:gd name="connsiteX13" fmla="*/ 296669 w 304048"/>
                <a:gd name="connsiteY13" fmla="*/ 203752 h 1131019"/>
                <a:gd name="connsiteX14" fmla="*/ 299727 w 304048"/>
                <a:gd name="connsiteY14" fmla="*/ 87541 h 1131019"/>
                <a:gd name="connsiteX15" fmla="*/ 235505 w 304048"/>
                <a:gd name="connsiteY15" fmla="*/ 17202 h 1131019"/>
                <a:gd name="connsiteX16" fmla="*/ 174341 w 304048"/>
                <a:gd name="connsiteY16" fmla="*/ 1911 h 1131019"/>
                <a:gd name="connsiteX17" fmla="*/ 116236 w 304048"/>
                <a:gd name="connsiteY17" fmla="*/ 1911 h 1131019"/>
                <a:gd name="connsiteX18" fmla="*/ 73421 w 304048"/>
                <a:gd name="connsiteY18" fmla="*/ 17202 h 1131019"/>
                <a:gd name="connsiteX19" fmla="*/ 6141 w 304048"/>
                <a:gd name="connsiteY19" fmla="*/ 66133 h 11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048" h="1131019">
                  <a:moveTo>
                    <a:pt x="6141" y="66133"/>
                  </a:moveTo>
                  <a:cubicBezTo>
                    <a:pt x="-5582" y="146665"/>
                    <a:pt x="3082" y="396418"/>
                    <a:pt x="3082" y="500397"/>
                  </a:cubicBezTo>
                  <a:cubicBezTo>
                    <a:pt x="3082" y="604376"/>
                    <a:pt x="4612" y="614060"/>
                    <a:pt x="6141" y="690005"/>
                  </a:cubicBezTo>
                  <a:cubicBezTo>
                    <a:pt x="7670" y="765950"/>
                    <a:pt x="8689" y="894394"/>
                    <a:pt x="12257" y="956068"/>
                  </a:cubicBezTo>
                  <a:cubicBezTo>
                    <a:pt x="15825" y="1017742"/>
                    <a:pt x="19903" y="1035072"/>
                    <a:pt x="27548" y="1060047"/>
                  </a:cubicBezTo>
                  <a:cubicBezTo>
                    <a:pt x="35193" y="1085022"/>
                    <a:pt x="45388" y="1094706"/>
                    <a:pt x="58130" y="1105919"/>
                  </a:cubicBezTo>
                  <a:cubicBezTo>
                    <a:pt x="70872" y="1117132"/>
                    <a:pt x="85144" y="1123759"/>
                    <a:pt x="104003" y="1127327"/>
                  </a:cubicBezTo>
                  <a:cubicBezTo>
                    <a:pt x="122862" y="1130895"/>
                    <a:pt x="148856" y="1133443"/>
                    <a:pt x="171283" y="1127327"/>
                  </a:cubicBezTo>
                  <a:cubicBezTo>
                    <a:pt x="193710" y="1121211"/>
                    <a:pt x="225821" y="1108467"/>
                    <a:pt x="238563" y="1090628"/>
                  </a:cubicBezTo>
                  <a:cubicBezTo>
                    <a:pt x="251305" y="1072789"/>
                    <a:pt x="242131" y="1078396"/>
                    <a:pt x="247738" y="1020290"/>
                  </a:cubicBezTo>
                  <a:cubicBezTo>
                    <a:pt x="253345" y="962184"/>
                    <a:pt x="267106" y="828133"/>
                    <a:pt x="272203" y="741994"/>
                  </a:cubicBezTo>
                  <a:cubicBezTo>
                    <a:pt x="277300" y="655855"/>
                    <a:pt x="276281" y="571755"/>
                    <a:pt x="278320" y="503455"/>
                  </a:cubicBezTo>
                  <a:cubicBezTo>
                    <a:pt x="280359" y="435155"/>
                    <a:pt x="281378" y="382146"/>
                    <a:pt x="284436" y="332196"/>
                  </a:cubicBezTo>
                  <a:cubicBezTo>
                    <a:pt x="287494" y="282246"/>
                    <a:pt x="294121" y="244528"/>
                    <a:pt x="296669" y="203752"/>
                  </a:cubicBezTo>
                  <a:cubicBezTo>
                    <a:pt x="299218" y="162976"/>
                    <a:pt x="309921" y="118633"/>
                    <a:pt x="299727" y="87541"/>
                  </a:cubicBezTo>
                  <a:cubicBezTo>
                    <a:pt x="289533" y="56449"/>
                    <a:pt x="256403" y="31474"/>
                    <a:pt x="235505" y="17202"/>
                  </a:cubicBezTo>
                  <a:cubicBezTo>
                    <a:pt x="214607" y="2930"/>
                    <a:pt x="194219" y="4459"/>
                    <a:pt x="174341" y="1911"/>
                  </a:cubicBezTo>
                  <a:cubicBezTo>
                    <a:pt x="154463" y="-638"/>
                    <a:pt x="133056" y="-638"/>
                    <a:pt x="116236" y="1911"/>
                  </a:cubicBezTo>
                  <a:cubicBezTo>
                    <a:pt x="99416" y="4459"/>
                    <a:pt x="86673" y="11595"/>
                    <a:pt x="73421" y="17202"/>
                  </a:cubicBezTo>
                  <a:cubicBezTo>
                    <a:pt x="60169" y="22809"/>
                    <a:pt x="17864" y="-14399"/>
                    <a:pt x="6141" y="66133"/>
                  </a:cubicBezTo>
                  <a:close/>
                </a:path>
              </a:pathLst>
            </a:cu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AF0E8FDA-D3E6-4EAB-9ACD-17C7190D22FB}"/>
                </a:ext>
              </a:extLst>
            </p:cNvPr>
            <p:cNvSpPr/>
            <p:nvPr/>
          </p:nvSpPr>
          <p:spPr>
            <a:xfrm>
              <a:off x="6137251" y="4208075"/>
              <a:ext cx="217700" cy="432332"/>
            </a:xfrm>
            <a:custGeom>
              <a:avLst/>
              <a:gdLst>
                <a:gd name="connsiteX0" fmla="*/ 9719 w 217700"/>
                <a:gd name="connsiteY0" fmla="*/ 48931 h 432332"/>
                <a:gd name="connsiteX1" fmla="*/ 6661 w 217700"/>
                <a:gd name="connsiteY1" fmla="*/ 174317 h 432332"/>
                <a:gd name="connsiteX2" fmla="*/ 544 w 217700"/>
                <a:gd name="connsiteY2" fmla="*/ 330285 h 432332"/>
                <a:gd name="connsiteX3" fmla="*/ 21952 w 217700"/>
                <a:gd name="connsiteY3" fmla="*/ 394507 h 432332"/>
                <a:gd name="connsiteX4" fmla="*/ 95348 w 217700"/>
                <a:gd name="connsiteY4" fmla="*/ 431205 h 432332"/>
                <a:gd name="connsiteX5" fmla="*/ 177920 w 217700"/>
                <a:gd name="connsiteY5" fmla="*/ 418972 h 432332"/>
                <a:gd name="connsiteX6" fmla="*/ 205443 w 217700"/>
                <a:gd name="connsiteY6" fmla="*/ 379216 h 432332"/>
                <a:gd name="connsiteX7" fmla="*/ 208502 w 217700"/>
                <a:gd name="connsiteY7" fmla="*/ 235481 h 432332"/>
                <a:gd name="connsiteX8" fmla="*/ 217676 w 217700"/>
                <a:gd name="connsiteY8" fmla="*/ 76455 h 432332"/>
                <a:gd name="connsiteX9" fmla="*/ 205443 w 217700"/>
                <a:gd name="connsiteY9" fmla="*/ 36698 h 432332"/>
                <a:gd name="connsiteX10" fmla="*/ 165687 w 217700"/>
                <a:gd name="connsiteY10" fmla="*/ 6116 h 432332"/>
                <a:gd name="connsiteX11" fmla="*/ 113697 w 217700"/>
                <a:gd name="connsiteY11" fmla="*/ 0 h 432332"/>
                <a:gd name="connsiteX12" fmla="*/ 70883 w 217700"/>
                <a:gd name="connsiteY12" fmla="*/ 6116 h 432332"/>
                <a:gd name="connsiteX13" fmla="*/ 9719 w 217700"/>
                <a:gd name="connsiteY13" fmla="*/ 48931 h 43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700" h="432332">
                  <a:moveTo>
                    <a:pt x="9719" y="48931"/>
                  </a:moveTo>
                  <a:cubicBezTo>
                    <a:pt x="-985" y="76964"/>
                    <a:pt x="8190" y="127425"/>
                    <a:pt x="6661" y="174317"/>
                  </a:cubicBezTo>
                  <a:cubicBezTo>
                    <a:pt x="5132" y="221209"/>
                    <a:pt x="-2004" y="293587"/>
                    <a:pt x="544" y="330285"/>
                  </a:cubicBezTo>
                  <a:cubicBezTo>
                    <a:pt x="3092" y="366983"/>
                    <a:pt x="6152" y="377687"/>
                    <a:pt x="21952" y="394507"/>
                  </a:cubicBezTo>
                  <a:cubicBezTo>
                    <a:pt x="37752" y="411327"/>
                    <a:pt x="69353" y="427128"/>
                    <a:pt x="95348" y="431205"/>
                  </a:cubicBezTo>
                  <a:cubicBezTo>
                    <a:pt x="121343" y="435282"/>
                    <a:pt x="159571" y="427637"/>
                    <a:pt x="177920" y="418972"/>
                  </a:cubicBezTo>
                  <a:cubicBezTo>
                    <a:pt x="196269" y="410307"/>
                    <a:pt x="200346" y="409798"/>
                    <a:pt x="205443" y="379216"/>
                  </a:cubicBezTo>
                  <a:cubicBezTo>
                    <a:pt x="210540" y="348634"/>
                    <a:pt x="206463" y="285941"/>
                    <a:pt x="208502" y="235481"/>
                  </a:cubicBezTo>
                  <a:cubicBezTo>
                    <a:pt x="210541" y="185021"/>
                    <a:pt x="218186" y="109585"/>
                    <a:pt x="217676" y="76455"/>
                  </a:cubicBezTo>
                  <a:cubicBezTo>
                    <a:pt x="217166" y="43325"/>
                    <a:pt x="214108" y="48421"/>
                    <a:pt x="205443" y="36698"/>
                  </a:cubicBezTo>
                  <a:cubicBezTo>
                    <a:pt x="196778" y="24975"/>
                    <a:pt x="180978" y="12232"/>
                    <a:pt x="165687" y="6116"/>
                  </a:cubicBezTo>
                  <a:cubicBezTo>
                    <a:pt x="150396" y="0"/>
                    <a:pt x="129498" y="0"/>
                    <a:pt x="113697" y="0"/>
                  </a:cubicBezTo>
                  <a:cubicBezTo>
                    <a:pt x="97896" y="0"/>
                    <a:pt x="83625" y="2039"/>
                    <a:pt x="70883" y="6116"/>
                  </a:cubicBezTo>
                  <a:cubicBezTo>
                    <a:pt x="58141" y="10193"/>
                    <a:pt x="20423" y="20898"/>
                    <a:pt x="9719" y="48931"/>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図形 199">
              <a:extLst>
                <a:ext uri="{FF2B5EF4-FFF2-40B4-BE49-F238E27FC236}">
                  <a16:creationId xmlns:a16="http://schemas.microsoft.com/office/drawing/2014/main" id="{523310CD-C678-49F9-BE4E-4C9494FC75ED}"/>
                </a:ext>
              </a:extLst>
            </p:cNvPr>
            <p:cNvSpPr/>
            <p:nvPr/>
          </p:nvSpPr>
          <p:spPr>
            <a:xfrm>
              <a:off x="6162210" y="4758530"/>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図形 200">
              <a:extLst>
                <a:ext uri="{FF2B5EF4-FFF2-40B4-BE49-F238E27FC236}">
                  <a16:creationId xmlns:a16="http://schemas.microsoft.com/office/drawing/2014/main" id="{D0744237-4713-4882-99F8-3D857C05C32B}"/>
                </a:ext>
              </a:extLst>
            </p:cNvPr>
            <p:cNvSpPr/>
            <p:nvPr/>
          </p:nvSpPr>
          <p:spPr>
            <a:xfrm>
              <a:off x="6158917" y="4875028"/>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図形 201">
              <a:extLst>
                <a:ext uri="{FF2B5EF4-FFF2-40B4-BE49-F238E27FC236}">
                  <a16:creationId xmlns:a16="http://schemas.microsoft.com/office/drawing/2014/main" id="{EF91A9E9-2FB2-43DE-A704-6BF499FE0D39}"/>
                </a:ext>
              </a:extLst>
            </p:cNvPr>
            <p:cNvSpPr/>
            <p:nvPr/>
          </p:nvSpPr>
          <p:spPr>
            <a:xfrm>
              <a:off x="6152185" y="4965386"/>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図形 202">
              <a:extLst>
                <a:ext uri="{FF2B5EF4-FFF2-40B4-BE49-F238E27FC236}">
                  <a16:creationId xmlns:a16="http://schemas.microsoft.com/office/drawing/2014/main" id="{540004F6-CEFE-4E62-9C0E-CDEF42DD8164}"/>
                </a:ext>
              </a:extLst>
            </p:cNvPr>
            <p:cNvSpPr/>
            <p:nvPr/>
          </p:nvSpPr>
          <p:spPr>
            <a:xfrm>
              <a:off x="6147784" y="5055743"/>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図形 203">
              <a:extLst>
                <a:ext uri="{FF2B5EF4-FFF2-40B4-BE49-F238E27FC236}">
                  <a16:creationId xmlns:a16="http://schemas.microsoft.com/office/drawing/2014/main" id="{8F74A8E0-4015-4708-AD91-84F428759C14}"/>
                </a:ext>
              </a:extLst>
            </p:cNvPr>
            <p:cNvSpPr/>
            <p:nvPr/>
          </p:nvSpPr>
          <p:spPr>
            <a:xfrm>
              <a:off x="6144235" y="5160540"/>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5" name="フリーフォーム: 図形 154">
            <a:extLst>
              <a:ext uri="{FF2B5EF4-FFF2-40B4-BE49-F238E27FC236}">
                <a16:creationId xmlns:a16="http://schemas.microsoft.com/office/drawing/2014/main" id="{0388F720-A2E4-4AC2-82F3-A40545A4E667}"/>
              </a:ext>
            </a:extLst>
          </p:cNvPr>
          <p:cNvSpPr/>
          <p:nvPr/>
        </p:nvSpPr>
        <p:spPr>
          <a:xfrm flipH="1">
            <a:off x="7989785" y="811700"/>
            <a:ext cx="1396751" cy="1720825"/>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6" name="グループ化 155">
            <a:extLst>
              <a:ext uri="{FF2B5EF4-FFF2-40B4-BE49-F238E27FC236}">
                <a16:creationId xmlns:a16="http://schemas.microsoft.com/office/drawing/2014/main" id="{FDBFBEA9-FA08-4CFE-B3CD-032B2BD6BD69}"/>
              </a:ext>
            </a:extLst>
          </p:cNvPr>
          <p:cNvGrpSpPr/>
          <p:nvPr/>
        </p:nvGrpSpPr>
        <p:grpSpPr>
          <a:xfrm flipH="1">
            <a:off x="7242297" y="257176"/>
            <a:ext cx="4718950" cy="6360060"/>
            <a:chOff x="8457127" y="2481376"/>
            <a:chExt cx="3151975" cy="4379314"/>
          </a:xfrm>
        </p:grpSpPr>
        <p:pic>
          <p:nvPicPr>
            <p:cNvPr id="157" name="図 156">
              <a:extLst>
                <a:ext uri="{FF2B5EF4-FFF2-40B4-BE49-F238E27FC236}">
                  <a16:creationId xmlns:a16="http://schemas.microsoft.com/office/drawing/2014/main" id="{80DBC3F8-1D45-45BC-B68A-AB3CC9E4C7D9}"/>
                </a:ext>
              </a:extLst>
            </p:cNvPr>
            <p:cNvPicPr/>
            <p:nvPr/>
          </p:nvPicPr>
          <p:blipFill>
            <a:blip r:embed="rId5" cstate="print"/>
            <a:stretch>
              <a:fillRect/>
            </a:stretch>
          </p:blipFill>
          <p:spPr>
            <a:xfrm>
              <a:off x="8457127" y="2481376"/>
              <a:ext cx="3151975" cy="4379314"/>
            </a:xfrm>
            <a:prstGeom prst="rect">
              <a:avLst/>
            </a:prstGeom>
          </p:spPr>
        </p:pic>
        <p:sp>
          <p:nvSpPr>
            <p:cNvPr id="158" name="フリーフォーム: 図形 157">
              <a:extLst>
                <a:ext uri="{FF2B5EF4-FFF2-40B4-BE49-F238E27FC236}">
                  <a16:creationId xmlns:a16="http://schemas.microsoft.com/office/drawing/2014/main" id="{BD5DA51C-DA1C-43F2-812B-8BD50917C5F8}"/>
                </a:ext>
              </a:extLst>
            </p:cNvPr>
            <p:cNvSpPr/>
            <p:nvPr/>
          </p:nvSpPr>
          <p:spPr>
            <a:xfrm>
              <a:off x="8668533" y="2772543"/>
              <a:ext cx="2661312" cy="3789848"/>
            </a:xfrm>
            <a:custGeom>
              <a:avLst/>
              <a:gdLst>
                <a:gd name="connsiteX0" fmla="*/ 583346 w 2661312"/>
                <a:gd name="connsiteY0" fmla="*/ 3741273 h 3789848"/>
                <a:gd name="connsiteX1" fmla="*/ 670676 w 2661312"/>
                <a:gd name="connsiteY1" fmla="*/ 3623120 h 3789848"/>
                <a:gd name="connsiteX2" fmla="*/ 773418 w 2661312"/>
                <a:gd name="connsiteY2" fmla="*/ 3520378 h 3789848"/>
                <a:gd name="connsiteX3" fmla="*/ 783692 w 2661312"/>
                <a:gd name="connsiteY3" fmla="*/ 3325169 h 3789848"/>
                <a:gd name="connsiteX4" fmla="*/ 747732 w 2661312"/>
                <a:gd name="connsiteY4" fmla="*/ 2842284 h 3789848"/>
                <a:gd name="connsiteX5" fmla="*/ 619305 w 2661312"/>
                <a:gd name="connsiteY5" fmla="*/ 2513511 h 3789848"/>
                <a:gd name="connsiteX6" fmla="*/ 567934 w 2661312"/>
                <a:gd name="connsiteY6" fmla="*/ 2364536 h 3789848"/>
                <a:gd name="connsiteX7" fmla="*/ 552523 w 2661312"/>
                <a:gd name="connsiteY7" fmla="*/ 2318302 h 3789848"/>
                <a:gd name="connsiteX8" fmla="*/ 526838 w 2661312"/>
                <a:gd name="connsiteY8" fmla="*/ 2374810 h 3789848"/>
                <a:gd name="connsiteX9" fmla="*/ 460056 w 2661312"/>
                <a:gd name="connsiteY9" fmla="*/ 2436455 h 3789848"/>
                <a:gd name="connsiteX10" fmla="*/ 285395 w 2661312"/>
                <a:gd name="connsiteY10" fmla="*/ 2308028 h 3789848"/>
                <a:gd name="connsiteX11" fmla="*/ 198065 w 2661312"/>
                <a:gd name="connsiteY11" fmla="*/ 2205286 h 3789848"/>
                <a:gd name="connsiteX12" fmla="*/ 79912 w 2661312"/>
                <a:gd name="connsiteY12" fmla="*/ 2076859 h 3789848"/>
                <a:gd name="connsiteX13" fmla="*/ 38815 w 2661312"/>
                <a:gd name="connsiteY13" fmla="*/ 1968981 h 3789848"/>
                <a:gd name="connsiteX14" fmla="*/ 13130 w 2661312"/>
                <a:gd name="connsiteY14" fmla="*/ 1866239 h 3789848"/>
                <a:gd name="connsiteX15" fmla="*/ 2856 w 2661312"/>
                <a:gd name="connsiteY15" fmla="*/ 1794320 h 3789848"/>
                <a:gd name="connsiteX16" fmla="*/ 64501 w 2661312"/>
                <a:gd name="connsiteY16" fmla="*/ 1753223 h 3789848"/>
                <a:gd name="connsiteX17" fmla="*/ 126146 w 2661312"/>
                <a:gd name="connsiteY17" fmla="*/ 1763497 h 3789848"/>
                <a:gd name="connsiteX18" fmla="*/ 239161 w 2661312"/>
                <a:gd name="connsiteY18" fmla="*/ 1789183 h 3789848"/>
                <a:gd name="connsiteX19" fmla="*/ 239161 w 2661312"/>
                <a:gd name="connsiteY19" fmla="*/ 1665893 h 3789848"/>
                <a:gd name="connsiteX20" fmla="*/ 172379 w 2661312"/>
                <a:gd name="connsiteY20" fmla="*/ 1403902 h 3789848"/>
                <a:gd name="connsiteX21" fmla="*/ 156968 w 2661312"/>
                <a:gd name="connsiteY21" fmla="*/ 1069992 h 3789848"/>
                <a:gd name="connsiteX22" fmla="*/ 213476 w 2661312"/>
                <a:gd name="connsiteY22" fmla="*/ 628203 h 3789848"/>
                <a:gd name="connsiteX23" fmla="*/ 460056 w 2661312"/>
                <a:gd name="connsiteY23" fmla="*/ 284019 h 3789848"/>
                <a:gd name="connsiteX24" fmla="*/ 840200 w 2661312"/>
                <a:gd name="connsiteY24" fmla="*/ 104221 h 3789848"/>
                <a:gd name="connsiteX25" fmla="*/ 1107328 w 2661312"/>
                <a:gd name="connsiteY25" fmla="*/ 37439 h 3789848"/>
                <a:gd name="connsiteX26" fmla="*/ 1395004 w 2661312"/>
                <a:gd name="connsiteY26" fmla="*/ 11754 h 3789848"/>
                <a:gd name="connsiteX27" fmla="*/ 1574802 w 2661312"/>
                <a:gd name="connsiteY27" fmla="*/ 1479 h 3789848"/>
                <a:gd name="connsiteX28" fmla="*/ 1708366 w 2661312"/>
                <a:gd name="connsiteY28" fmla="*/ 42576 h 3789848"/>
                <a:gd name="connsiteX29" fmla="*/ 1908712 w 2661312"/>
                <a:gd name="connsiteY29" fmla="*/ 124769 h 3789848"/>
                <a:gd name="connsiteX30" fmla="*/ 2093647 w 2661312"/>
                <a:gd name="connsiteY30" fmla="*/ 237785 h 3789848"/>
                <a:gd name="connsiteX31" fmla="*/ 2211800 w 2661312"/>
                <a:gd name="connsiteY31" fmla="*/ 325115 h 3789848"/>
                <a:gd name="connsiteX32" fmla="*/ 2345364 w 2661312"/>
                <a:gd name="connsiteY32" fmla="*/ 576832 h 3789848"/>
                <a:gd name="connsiteX33" fmla="*/ 2427557 w 2661312"/>
                <a:gd name="connsiteY33" fmla="*/ 730945 h 3789848"/>
                <a:gd name="connsiteX34" fmla="*/ 2489202 w 2661312"/>
                <a:gd name="connsiteY34" fmla="*/ 900468 h 3789848"/>
                <a:gd name="connsiteX35" fmla="*/ 2514887 w 2661312"/>
                <a:gd name="connsiteY35" fmla="*/ 1023758 h 3789848"/>
                <a:gd name="connsiteX36" fmla="*/ 2520024 w 2661312"/>
                <a:gd name="connsiteY36" fmla="*/ 1177870 h 3789848"/>
                <a:gd name="connsiteX37" fmla="*/ 2504613 w 2661312"/>
                <a:gd name="connsiteY37" fmla="*/ 1331983 h 3789848"/>
                <a:gd name="connsiteX38" fmla="*/ 2504613 w 2661312"/>
                <a:gd name="connsiteY38" fmla="*/ 1414176 h 3789848"/>
                <a:gd name="connsiteX39" fmla="*/ 2566258 w 2661312"/>
                <a:gd name="connsiteY39" fmla="*/ 1393628 h 3789848"/>
                <a:gd name="connsiteX40" fmla="*/ 2612492 w 2661312"/>
                <a:gd name="connsiteY40" fmla="*/ 1388491 h 3789848"/>
                <a:gd name="connsiteX41" fmla="*/ 2648451 w 2661312"/>
                <a:gd name="connsiteY41" fmla="*/ 1444999 h 3789848"/>
                <a:gd name="connsiteX42" fmla="*/ 2658725 w 2661312"/>
                <a:gd name="connsiteY42" fmla="*/ 1532329 h 3789848"/>
                <a:gd name="connsiteX43" fmla="*/ 2653588 w 2661312"/>
                <a:gd name="connsiteY43" fmla="*/ 1629933 h 3789848"/>
                <a:gd name="connsiteX44" fmla="*/ 2581669 w 2661312"/>
                <a:gd name="connsiteY44" fmla="*/ 1876513 h 3789848"/>
                <a:gd name="connsiteX45" fmla="*/ 2576532 w 2661312"/>
                <a:gd name="connsiteY45" fmla="*/ 1943295 h 3789848"/>
                <a:gd name="connsiteX46" fmla="*/ 2586806 w 2661312"/>
                <a:gd name="connsiteY46" fmla="*/ 1994666 h 3789848"/>
                <a:gd name="connsiteX47" fmla="*/ 2530298 w 2661312"/>
                <a:gd name="connsiteY47" fmla="*/ 2097408 h 3789848"/>
                <a:gd name="connsiteX48" fmla="*/ 2432694 w 2661312"/>
                <a:gd name="connsiteY48" fmla="*/ 2092270 h 3789848"/>
                <a:gd name="connsiteX49" fmla="*/ 2442968 w 2661312"/>
                <a:gd name="connsiteY49" fmla="*/ 2318302 h 3789848"/>
                <a:gd name="connsiteX50" fmla="*/ 2442968 w 2661312"/>
                <a:gd name="connsiteY50" fmla="*/ 2765228 h 3789848"/>
                <a:gd name="connsiteX51" fmla="*/ 2448105 w 2661312"/>
                <a:gd name="connsiteY51" fmla="*/ 2950163 h 3789848"/>
                <a:gd name="connsiteX52" fmla="*/ 2499476 w 2661312"/>
                <a:gd name="connsiteY52" fmla="*/ 3263524 h 3789848"/>
                <a:gd name="connsiteX53" fmla="*/ 2535436 w 2661312"/>
                <a:gd name="connsiteY53" fmla="*/ 3433048 h 3789848"/>
                <a:gd name="connsiteX54" fmla="*/ 2545710 w 2661312"/>
                <a:gd name="connsiteY54" fmla="*/ 3530653 h 3789848"/>
                <a:gd name="connsiteX55" fmla="*/ 2555984 w 2661312"/>
                <a:gd name="connsiteY55" fmla="*/ 3592297 h 3789848"/>
                <a:gd name="connsiteX56" fmla="*/ 2545710 w 2661312"/>
                <a:gd name="connsiteY56" fmla="*/ 3679628 h 3789848"/>
                <a:gd name="connsiteX57" fmla="*/ 2026865 w 2661312"/>
                <a:gd name="connsiteY57" fmla="*/ 3777232 h 3789848"/>
                <a:gd name="connsiteX58" fmla="*/ 1579939 w 2661312"/>
                <a:gd name="connsiteY58" fmla="*/ 3787506 h 3789848"/>
                <a:gd name="connsiteX59" fmla="*/ 1163836 w 2661312"/>
                <a:gd name="connsiteY59" fmla="*/ 3787506 h 3789848"/>
                <a:gd name="connsiteX60" fmla="*/ 809377 w 2661312"/>
                <a:gd name="connsiteY60" fmla="*/ 3761821 h 3789848"/>
                <a:gd name="connsiteX61" fmla="*/ 583346 w 2661312"/>
                <a:gd name="connsiteY61" fmla="*/ 3741273 h 378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61312" h="3789848">
                  <a:moveTo>
                    <a:pt x="583346" y="3741273"/>
                  </a:moveTo>
                  <a:cubicBezTo>
                    <a:pt x="560229" y="3718156"/>
                    <a:pt x="638997" y="3659936"/>
                    <a:pt x="670676" y="3623120"/>
                  </a:cubicBezTo>
                  <a:cubicBezTo>
                    <a:pt x="702355" y="3586304"/>
                    <a:pt x="754582" y="3570036"/>
                    <a:pt x="773418" y="3520378"/>
                  </a:cubicBezTo>
                  <a:cubicBezTo>
                    <a:pt x="792254" y="3470720"/>
                    <a:pt x="787973" y="3438185"/>
                    <a:pt x="783692" y="3325169"/>
                  </a:cubicBezTo>
                  <a:cubicBezTo>
                    <a:pt x="779411" y="3212153"/>
                    <a:pt x="775130" y="2977560"/>
                    <a:pt x="747732" y="2842284"/>
                  </a:cubicBezTo>
                  <a:cubicBezTo>
                    <a:pt x="720334" y="2707008"/>
                    <a:pt x="649271" y="2593136"/>
                    <a:pt x="619305" y="2513511"/>
                  </a:cubicBezTo>
                  <a:cubicBezTo>
                    <a:pt x="589339" y="2433886"/>
                    <a:pt x="579064" y="2397071"/>
                    <a:pt x="567934" y="2364536"/>
                  </a:cubicBezTo>
                  <a:cubicBezTo>
                    <a:pt x="556804" y="2332001"/>
                    <a:pt x="559372" y="2316590"/>
                    <a:pt x="552523" y="2318302"/>
                  </a:cubicBezTo>
                  <a:cubicBezTo>
                    <a:pt x="545674" y="2320014"/>
                    <a:pt x="542249" y="2355118"/>
                    <a:pt x="526838" y="2374810"/>
                  </a:cubicBezTo>
                  <a:cubicBezTo>
                    <a:pt x="511427" y="2394502"/>
                    <a:pt x="500296" y="2447585"/>
                    <a:pt x="460056" y="2436455"/>
                  </a:cubicBezTo>
                  <a:cubicBezTo>
                    <a:pt x="419816" y="2425325"/>
                    <a:pt x="329060" y="2346556"/>
                    <a:pt x="285395" y="2308028"/>
                  </a:cubicBezTo>
                  <a:cubicBezTo>
                    <a:pt x="241730" y="2269500"/>
                    <a:pt x="232312" y="2243814"/>
                    <a:pt x="198065" y="2205286"/>
                  </a:cubicBezTo>
                  <a:cubicBezTo>
                    <a:pt x="163818" y="2166758"/>
                    <a:pt x="106454" y="2116243"/>
                    <a:pt x="79912" y="2076859"/>
                  </a:cubicBezTo>
                  <a:cubicBezTo>
                    <a:pt x="53370" y="2037475"/>
                    <a:pt x="49945" y="2004084"/>
                    <a:pt x="38815" y="1968981"/>
                  </a:cubicBezTo>
                  <a:cubicBezTo>
                    <a:pt x="27685" y="1933878"/>
                    <a:pt x="19123" y="1895349"/>
                    <a:pt x="13130" y="1866239"/>
                  </a:cubicBezTo>
                  <a:cubicBezTo>
                    <a:pt x="7137" y="1837129"/>
                    <a:pt x="-5706" y="1813156"/>
                    <a:pt x="2856" y="1794320"/>
                  </a:cubicBezTo>
                  <a:cubicBezTo>
                    <a:pt x="11418" y="1775484"/>
                    <a:pt x="43953" y="1758360"/>
                    <a:pt x="64501" y="1753223"/>
                  </a:cubicBezTo>
                  <a:cubicBezTo>
                    <a:pt x="85049" y="1748086"/>
                    <a:pt x="97036" y="1757504"/>
                    <a:pt x="126146" y="1763497"/>
                  </a:cubicBezTo>
                  <a:cubicBezTo>
                    <a:pt x="155256" y="1769490"/>
                    <a:pt x="220325" y="1805450"/>
                    <a:pt x="239161" y="1789183"/>
                  </a:cubicBezTo>
                  <a:cubicBezTo>
                    <a:pt x="257997" y="1772916"/>
                    <a:pt x="250291" y="1730107"/>
                    <a:pt x="239161" y="1665893"/>
                  </a:cubicBezTo>
                  <a:cubicBezTo>
                    <a:pt x="228031" y="1601679"/>
                    <a:pt x="186078" y="1503219"/>
                    <a:pt x="172379" y="1403902"/>
                  </a:cubicBezTo>
                  <a:cubicBezTo>
                    <a:pt x="158680" y="1304585"/>
                    <a:pt x="150119" y="1199275"/>
                    <a:pt x="156968" y="1069992"/>
                  </a:cubicBezTo>
                  <a:cubicBezTo>
                    <a:pt x="163817" y="940709"/>
                    <a:pt x="162961" y="759198"/>
                    <a:pt x="213476" y="628203"/>
                  </a:cubicBezTo>
                  <a:cubicBezTo>
                    <a:pt x="263991" y="497207"/>
                    <a:pt x="355602" y="371349"/>
                    <a:pt x="460056" y="284019"/>
                  </a:cubicBezTo>
                  <a:cubicBezTo>
                    <a:pt x="564510" y="196689"/>
                    <a:pt x="732321" y="145318"/>
                    <a:pt x="840200" y="104221"/>
                  </a:cubicBezTo>
                  <a:cubicBezTo>
                    <a:pt x="948079" y="63124"/>
                    <a:pt x="1014861" y="52850"/>
                    <a:pt x="1107328" y="37439"/>
                  </a:cubicBezTo>
                  <a:cubicBezTo>
                    <a:pt x="1199795" y="22028"/>
                    <a:pt x="1317092" y="17747"/>
                    <a:pt x="1395004" y="11754"/>
                  </a:cubicBezTo>
                  <a:cubicBezTo>
                    <a:pt x="1472916" y="5761"/>
                    <a:pt x="1522575" y="-3658"/>
                    <a:pt x="1574802" y="1479"/>
                  </a:cubicBezTo>
                  <a:cubicBezTo>
                    <a:pt x="1627029" y="6616"/>
                    <a:pt x="1652715" y="22028"/>
                    <a:pt x="1708366" y="42576"/>
                  </a:cubicBezTo>
                  <a:cubicBezTo>
                    <a:pt x="1764017" y="63124"/>
                    <a:pt x="1844499" y="92234"/>
                    <a:pt x="1908712" y="124769"/>
                  </a:cubicBezTo>
                  <a:cubicBezTo>
                    <a:pt x="1972925" y="157304"/>
                    <a:pt x="2043132" y="204394"/>
                    <a:pt x="2093647" y="237785"/>
                  </a:cubicBezTo>
                  <a:cubicBezTo>
                    <a:pt x="2144162" y="271176"/>
                    <a:pt x="2169847" y="268607"/>
                    <a:pt x="2211800" y="325115"/>
                  </a:cubicBezTo>
                  <a:cubicBezTo>
                    <a:pt x="2253753" y="381623"/>
                    <a:pt x="2345364" y="576832"/>
                    <a:pt x="2345364" y="576832"/>
                  </a:cubicBezTo>
                  <a:cubicBezTo>
                    <a:pt x="2381323" y="644470"/>
                    <a:pt x="2403584" y="677006"/>
                    <a:pt x="2427557" y="730945"/>
                  </a:cubicBezTo>
                  <a:cubicBezTo>
                    <a:pt x="2451530" y="784884"/>
                    <a:pt x="2474647" y="851666"/>
                    <a:pt x="2489202" y="900468"/>
                  </a:cubicBezTo>
                  <a:cubicBezTo>
                    <a:pt x="2503757" y="949270"/>
                    <a:pt x="2509750" y="977524"/>
                    <a:pt x="2514887" y="1023758"/>
                  </a:cubicBezTo>
                  <a:cubicBezTo>
                    <a:pt x="2520024" y="1069992"/>
                    <a:pt x="2521736" y="1126499"/>
                    <a:pt x="2520024" y="1177870"/>
                  </a:cubicBezTo>
                  <a:cubicBezTo>
                    <a:pt x="2518312" y="1229241"/>
                    <a:pt x="2507181" y="1292599"/>
                    <a:pt x="2504613" y="1331983"/>
                  </a:cubicBezTo>
                  <a:cubicBezTo>
                    <a:pt x="2502045" y="1371367"/>
                    <a:pt x="2494339" y="1403902"/>
                    <a:pt x="2504613" y="1414176"/>
                  </a:cubicBezTo>
                  <a:cubicBezTo>
                    <a:pt x="2514887" y="1424450"/>
                    <a:pt x="2548278" y="1397909"/>
                    <a:pt x="2566258" y="1393628"/>
                  </a:cubicBezTo>
                  <a:cubicBezTo>
                    <a:pt x="2584238" y="1389347"/>
                    <a:pt x="2598793" y="1379929"/>
                    <a:pt x="2612492" y="1388491"/>
                  </a:cubicBezTo>
                  <a:cubicBezTo>
                    <a:pt x="2626191" y="1397053"/>
                    <a:pt x="2640746" y="1421026"/>
                    <a:pt x="2648451" y="1444999"/>
                  </a:cubicBezTo>
                  <a:cubicBezTo>
                    <a:pt x="2656156" y="1468972"/>
                    <a:pt x="2657869" y="1501507"/>
                    <a:pt x="2658725" y="1532329"/>
                  </a:cubicBezTo>
                  <a:cubicBezTo>
                    <a:pt x="2659581" y="1563151"/>
                    <a:pt x="2666431" y="1572569"/>
                    <a:pt x="2653588" y="1629933"/>
                  </a:cubicBezTo>
                  <a:cubicBezTo>
                    <a:pt x="2640745" y="1687297"/>
                    <a:pt x="2594512" y="1824286"/>
                    <a:pt x="2581669" y="1876513"/>
                  </a:cubicBezTo>
                  <a:cubicBezTo>
                    <a:pt x="2568826" y="1928740"/>
                    <a:pt x="2575676" y="1923603"/>
                    <a:pt x="2576532" y="1943295"/>
                  </a:cubicBezTo>
                  <a:cubicBezTo>
                    <a:pt x="2577388" y="1962987"/>
                    <a:pt x="2594512" y="1968981"/>
                    <a:pt x="2586806" y="1994666"/>
                  </a:cubicBezTo>
                  <a:cubicBezTo>
                    <a:pt x="2579100" y="2020351"/>
                    <a:pt x="2555983" y="2081141"/>
                    <a:pt x="2530298" y="2097408"/>
                  </a:cubicBezTo>
                  <a:cubicBezTo>
                    <a:pt x="2504613" y="2113675"/>
                    <a:pt x="2447249" y="2055454"/>
                    <a:pt x="2432694" y="2092270"/>
                  </a:cubicBezTo>
                  <a:cubicBezTo>
                    <a:pt x="2418139" y="2129086"/>
                    <a:pt x="2441256" y="2206142"/>
                    <a:pt x="2442968" y="2318302"/>
                  </a:cubicBezTo>
                  <a:cubicBezTo>
                    <a:pt x="2444680" y="2430462"/>
                    <a:pt x="2442112" y="2659918"/>
                    <a:pt x="2442968" y="2765228"/>
                  </a:cubicBezTo>
                  <a:cubicBezTo>
                    <a:pt x="2443824" y="2870538"/>
                    <a:pt x="2438687" y="2867114"/>
                    <a:pt x="2448105" y="2950163"/>
                  </a:cubicBezTo>
                  <a:cubicBezTo>
                    <a:pt x="2457523" y="3033212"/>
                    <a:pt x="2484921" y="3183043"/>
                    <a:pt x="2499476" y="3263524"/>
                  </a:cubicBezTo>
                  <a:cubicBezTo>
                    <a:pt x="2514031" y="3344005"/>
                    <a:pt x="2527730" y="3388527"/>
                    <a:pt x="2535436" y="3433048"/>
                  </a:cubicBezTo>
                  <a:cubicBezTo>
                    <a:pt x="2543142" y="3477569"/>
                    <a:pt x="2542285" y="3504112"/>
                    <a:pt x="2545710" y="3530653"/>
                  </a:cubicBezTo>
                  <a:cubicBezTo>
                    <a:pt x="2549135" y="3557194"/>
                    <a:pt x="2555984" y="3567468"/>
                    <a:pt x="2555984" y="3592297"/>
                  </a:cubicBezTo>
                  <a:cubicBezTo>
                    <a:pt x="2555984" y="3617126"/>
                    <a:pt x="2633896" y="3648806"/>
                    <a:pt x="2545710" y="3679628"/>
                  </a:cubicBezTo>
                  <a:cubicBezTo>
                    <a:pt x="2457524" y="3710450"/>
                    <a:pt x="2187827" y="3759252"/>
                    <a:pt x="2026865" y="3777232"/>
                  </a:cubicBezTo>
                  <a:cubicBezTo>
                    <a:pt x="1865903" y="3795212"/>
                    <a:pt x="1723777" y="3785794"/>
                    <a:pt x="1579939" y="3787506"/>
                  </a:cubicBezTo>
                  <a:cubicBezTo>
                    <a:pt x="1436101" y="3789218"/>
                    <a:pt x="1292263" y="3791787"/>
                    <a:pt x="1163836" y="3787506"/>
                  </a:cubicBezTo>
                  <a:cubicBezTo>
                    <a:pt x="1035409" y="3783225"/>
                    <a:pt x="906125" y="3769526"/>
                    <a:pt x="809377" y="3761821"/>
                  </a:cubicBezTo>
                  <a:cubicBezTo>
                    <a:pt x="712629" y="3754116"/>
                    <a:pt x="606463" y="3764390"/>
                    <a:pt x="583346" y="3741273"/>
                  </a:cubicBezTo>
                  <a:close/>
                </a:path>
              </a:pathLst>
            </a:custGeom>
            <a:solidFill>
              <a:srgbClr val="FBE5D6">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図形 158">
              <a:extLst>
                <a:ext uri="{FF2B5EF4-FFF2-40B4-BE49-F238E27FC236}">
                  <a16:creationId xmlns:a16="http://schemas.microsoft.com/office/drawing/2014/main" id="{29A94E47-FDCF-4E65-A5B8-AA96C12D6B94}"/>
                </a:ext>
              </a:extLst>
            </p:cNvPr>
            <p:cNvSpPr/>
            <p:nvPr/>
          </p:nvSpPr>
          <p:spPr>
            <a:xfrm>
              <a:off x="10176879" y="2863202"/>
              <a:ext cx="932946" cy="1184900"/>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70439139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グループ化 10">
            <a:extLst>
              <a:ext uri="{FF2B5EF4-FFF2-40B4-BE49-F238E27FC236}">
                <a16:creationId xmlns:a16="http://schemas.microsoft.com/office/drawing/2014/main" id="{1A7A0094-C241-48C0-A935-7FCA3539E8CF}"/>
              </a:ext>
            </a:extLst>
          </p:cNvPr>
          <p:cNvGrpSpPr/>
          <p:nvPr/>
        </p:nvGrpSpPr>
        <p:grpSpPr>
          <a:xfrm flipH="1">
            <a:off x="7242297" y="257176"/>
            <a:ext cx="4718950" cy="6360060"/>
            <a:chOff x="8457127" y="2481376"/>
            <a:chExt cx="3151975" cy="4379314"/>
          </a:xfrm>
        </p:grpSpPr>
        <p:pic>
          <p:nvPicPr>
            <p:cNvPr id="325" name="図 324">
              <a:extLst>
                <a:ext uri="{FF2B5EF4-FFF2-40B4-BE49-F238E27FC236}">
                  <a16:creationId xmlns:a16="http://schemas.microsoft.com/office/drawing/2014/main" id="{420ED2DC-DD96-47B9-B49B-F0791093A518}"/>
                </a:ext>
              </a:extLst>
            </p:cNvPr>
            <p:cNvPicPr/>
            <p:nvPr/>
          </p:nvPicPr>
          <p:blipFill>
            <a:blip r:embed="rId2" cstate="print"/>
            <a:stretch>
              <a:fillRect/>
            </a:stretch>
          </p:blipFill>
          <p:spPr>
            <a:xfrm>
              <a:off x="8457127" y="2481376"/>
              <a:ext cx="3151975" cy="4379314"/>
            </a:xfrm>
            <a:prstGeom prst="rect">
              <a:avLst/>
            </a:prstGeom>
          </p:spPr>
        </p:pic>
        <p:sp>
          <p:nvSpPr>
            <p:cNvPr id="326" name="フリーフォーム: 図形 325">
              <a:extLst>
                <a:ext uri="{FF2B5EF4-FFF2-40B4-BE49-F238E27FC236}">
                  <a16:creationId xmlns:a16="http://schemas.microsoft.com/office/drawing/2014/main" id="{802CB987-F629-4254-89BF-7338C4EC0B72}"/>
                </a:ext>
              </a:extLst>
            </p:cNvPr>
            <p:cNvSpPr/>
            <p:nvPr/>
          </p:nvSpPr>
          <p:spPr>
            <a:xfrm>
              <a:off x="8668533" y="2772543"/>
              <a:ext cx="2661312" cy="3789848"/>
            </a:xfrm>
            <a:custGeom>
              <a:avLst/>
              <a:gdLst>
                <a:gd name="connsiteX0" fmla="*/ 583346 w 2661312"/>
                <a:gd name="connsiteY0" fmla="*/ 3741273 h 3789848"/>
                <a:gd name="connsiteX1" fmla="*/ 670676 w 2661312"/>
                <a:gd name="connsiteY1" fmla="*/ 3623120 h 3789848"/>
                <a:gd name="connsiteX2" fmla="*/ 773418 w 2661312"/>
                <a:gd name="connsiteY2" fmla="*/ 3520378 h 3789848"/>
                <a:gd name="connsiteX3" fmla="*/ 783692 w 2661312"/>
                <a:gd name="connsiteY3" fmla="*/ 3325169 h 3789848"/>
                <a:gd name="connsiteX4" fmla="*/ 747732 w 2661312"/>
                <a:gd name="connsiteY4" fmla="*/ 2842284 h 3789848"/>
                <a:gd name="connsiteX5" fmla="*/ 619305 w 2661312"/>
                <a:gd name="connsiteY5" fmla="*/ 2513511 h 3789848"/>
                <a:gd name="connsiteX6" fmla="*/ 567934 w 2661312"/>
                <a:gd name="connsiteY6" fmla="*/ 2364536 h 3789848"/>
                <a:gd name="connsiteX7" fmla="*/ 552523 w 2661312"/>
                <a:gd name="connsiteY7" fmla="*/ 2318302 h 3789848"/>
                <a:gd name="connsiteX8" fmla="*/ 526838 w 2661312"/>
                <a:gd name="connsiteY8" fmla="*/ 2374810 h 3789848"/>
                <a:gd name="connsiteX9" fmla="*/ 460056 w 2661312"/>
                <a:gd name="connsiteY9" fmla="*/ 2436455 h 3789848"/>
                <a:gd name="connsiteX10" fmla="*/ 285395 w 2661312"/>
                <a:gd name="connsiteY10" fmla="*/ 2308028 h 3789848"/>
                <a:gd name="connsiteX11" fmla="*/ 198065 w 2661312"/>
                <a:gd name="connsiteY11" fmla="*/ 2205286 h 3789848"/>
                <a:gd name="connsiteX12" fmla="*/ 79912 w 2661312"/>
                <a:gd name="connsiteY12" fmla="*/ 2076859 h 3789848"/>
                <a:gd name="connsiteX13" fmla="*/ 38815 w 2661312"/>
                <a:gd name="connsiteY13" fmla="*/ 1968981 h 3789848"/>
                <a:gd name="connsiteX14" fmla="*/ 13130 w 2661312"/>
                <a:gd name="connsiteY14" fmla="*/ 1866239 h 3789848"/>
                <a:gd name="connsiteX15" fmla="*/ 2856 w 2661312"/>
                <a:gd name="connsiteY15" fmla="*/ 1794320 h 3789848"/>
                <a:gd name="connsiteX16" fmla="*/ 64501 w 2661312"/>
                <a:gd name="connsiteY16" fmla="*/ 1753223 h 3789848"/>
                <a:gd name="connsiteX17" fmla="*/ 126146 w 2661312"/>
                <a:gd name="connsiteY17" fmla="*/ 1763497 h 3789848"/>
                <a:gd name="connsiteX18" fmla="*/ 239161 w 2661312"/>
                <a:gd name="connsiteY18" fmla="*/ 1789183 h 3789848"/>
                <a:gd name="connsiteX19" fmla="*/ 239161 w 2661312"/>
                <a:gd name="connsiteY19" fmla="*/ 1665893 h 3789848"/>
                <a:gd name="connsiteX20" fmla="*/ 172379 w 2661312"/>
                <a:gd name="connsiteY20" fmla="*/ 1403902 h 3789848"/>
                <a:gd name="connsiteX21" fmla="*/ 156968 w 2661312"/>
                <a:gd name="connsiteY21" fmla="*/ 1069992 h 3789848"/>
                <a:gd name="connsiteX22" fmla="*/ 213476 w 2661312"/>
                <a:gd name="connsiteY22" fmla="*/ 628203 h 3789848"/>
                <a:gd name="connsiteX23" fmla="*/ 460056 w 2661312"/>
                <a:gd name="connsiteY23" fmla="*/ 284019 h 3789848"/>
                <a:gd name="connsiteX24" fmla="*/ 840200 w 2661312"/>
                <a:gd name="connsiteY24" fmla="*/ 104221 h 3789848"/>
                <a:gd name="connsiteX25" fmla="*/ 1107328 w 2661312"/>
                <a:gd name="connsiteY25" fmla="*/ 37439 h 3789848"/>
                <a:gd name="connsiteX26" fmla="*/ 1395004 w 2661312"/>
                <a:gd name="connsiteY26" fmla="*/ 11754 h 3789848"/>
                <a:gd name="connsiteX27" fmla="*/ 1574802 w 2661312"/>
                <a:gd name="connsiteY27" fmla="*/ 1479 h 3789848"/>
                <a:gd name="connsiteX28" fmla="*/ 1708366 w 2661312"/>
                <a:gd name="connsiteY28" fmla="*/ 42576 h 3789848"/>
                <a:gd name="connsiteX29" fmla="*/ 1908712 w 2661312"/>
                <a:gd name="connsiteY29" fmla="*/ 124769 h 3789848"/>
                <a:gd name="connsiteX30" fmla="*/ 2093647 w 2661312"/>
                <a:gd name="connsiteY30" fmla="*/ 237785 h 3789848"/>
                <a:gd name="connsiteX31" fmla="*/ 2211800 w 2661312"/>
                <a:gd name="connsiteY31" fmla="*/ 325115 h 3789848"/>
                <a:gd name="connsiteX32" fmla="*/ 2345364 w 2661312"/>
                <a:gd name="connsiteY32" fmla="*/ 576832 h 3789848"/>
                <a:gd name="connsiteX33" fmla="*/ 2427557 w 2661312"/>
                <a:gd name="connsiteY33" fmla="*/ 730945 h 3789848"/>
                <a:gd name="connsiteX34" fmla="*/ 2489202 w 2661312"/>
                <a:gd name="connsiteY34" fmla="*/ 900468 h 3789848"/>
                <a:gd name="connsiteX35" fmla="*/ 2514887 w 2661312"/>
                <a:gd name="connsiteY35" fmla="*/ 1023758 h 3789848"/>
                <a:gd name="connsiteX36" fmla="*/ 2520024 w 2661312"/>
                <a:gd name="connsiteY36" fmla="*/ 1177870 h 3789848"/>
                <a:gd name="connsiteX37" fmla="*/ 2504613 w 2661312"/>
                <a:gd name="connsiteY37" fmla="*/ 1331983 h 3789848"/>
                <a:gd name="connsiteX38" fmla="*/ 2504613 w 2661312"/>
                <a:gd name="connsiteY38" fmla="*/ 1414176 h 3789848"/>
                <a:gd name="connsiteX39" fmla="*/ 2566258 w 2661312"/>
                <a:gd name="connsiteY39" fmla="*/ 1393628 h 3789848"/>
                <a:gd name="connsiteX40" fmla="*/ 2612492 w 2661312"/>
                <a:gd name="connsiteY40" fmla="*/ 1388491 h 3789848"/>
                <a:gd name="connsiteX41" fmla="*/ 2648451 w 2661312"/>
                <a:gd name="connsiteY41" fmla="*/ 1444999 h 3789848"/>
                <a:gd name="connsiteX42" fmla="*/ 2658725 w 2661312"/>
                <a:gd name="connsiteY42" fmla="*/ 1532329 h 3789848"/>
                <a:gd name="connsiteX43" fmla="*/ 2653588 w 2661312"/>
                <a:gd name="connsiteY43" fmla="*/ 1629933 h 3789848"/>
                <a:gd name="connsiteX44" fmla="*/ 2581669 w 2661312"/>
                <a:gd name="connsiteY44" fmla="*/ 1876513 h 3789848"/>
                <a:gd name="connsiteX45" fmla="*/ 2576532 w 2661312"/>
                <a:gd name="connsiteY45" fmla="*/ 1943295 h 3789848"/>
                <a:gd name="connsiteX46" fmla="*/ 2586806 w 2661312"/>
                <a:gd name="connsiteY46" fmla="*/ 1994666 h 3789848"/>
                <a:gd name="connsiteX47" fmla="*/ 2530298 w 2661312"/>
                <a:gd name="connsiteY47" fmla="*/ 2097408 h 3789848"/>
                <a:gd name="connsiteX48" fmla="*/ 2432694 w 2661312"/>
                <a:gd name="connsiteY48" fmla="*/ 2092270 h 3789848"/>
                <a:gd name="connsiteX49" fmla="*/ 2442968 w 2661312"/>
                <a:gd name="connsiteY49" fmla="*/ 2318302 h 3789848"/>
                <a:gd name="connsiteX50" fmla="*/ 2442968 w 2661312"/>
                <a:gd name="connsiteY50" fmla="*/ 2765228 h 3789848"/>
                <a:gd name="connsiteX51" fmla="*/ 2448105 w 2661312"/>
                <a:gd name="connsiteY51" fmla="*/ 2950163 h 3789848"/>
                <a:gd name="connsiteX52" fmla="*/ 2499476 w 2661312"/>
                <a:gd name="connsiteY52" fmla="*/ 3263524 h 3789848"/>
                <a:gd name="connsiteX53" fmla="*/ 2535436 w 2661312"/>
                <a:gd name="connsiteY53" fmla="*/ 3433048 h 3789848"/>
                <a:gd name="connsiteX54" fmla="*/ 2545710 w 2661312"/>
                <a:gd name="connsiteY54" fmla="*/ 3530653 h 3789848"/>
                <a:gd name="connsiteX55" fmla="*/ 2555984 w 2661312"/>
                <a:gd name="connsiteY55" fmla="*/ 3592297 h 3789848"/>
                <a:gd name="connsiteX56" fmla="*/ 2545710 w 2661312"/>
                <a:gd name="connsiteY56" fmla="*/ 3679628 h 3789848"/>
                <a:gd name="connsiteX57" fmla="*/ 2026865 w 2661312"/>
                <a:gd name="connsiteY57" fmla="*/ 3777232 h 3789848"/>
                <a:gd name="connsiteX58" fmla="*/ 1579939 w 2661312"/>
                <a:gd name="connsiteY58" fmla="*/ 3787506 h 3789848"/>
                <a:gd name="connsiteX59" fmla="*/ 1163836 w 2661312"/>
                <a:gd name="connsiteY59" fmla="*/ 3787506 h 3789848"/>
                <a:gd name="connsiteX60" fmla="*/ 809377 w 2661312"/>
                <a:gd name="connsiteY60" fmla="*/ 3761821 h 3789848"/>
                <a:gd name="connsiteX61" fmla="*/ 583346 w 2661312"/>
                <a:gd name="connsiteY61" fmla="*/ 3741273 h 378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61312" h="3789848">
                  <a:moveTo>
                    <a:pt x="583346" y="3741273"/>
                  </a:moveTo>
                  <a:cubicBezTo>
                    <a:pt x="560229" y="3718156"/>
                    <a:pt x="638997" y="3659936"/>
                    <a:pt x="670676" y="3623120"/>
                  </a:cubicBezTo>
                  <a:cubicBezTo>
                    <a:pt x="702355" y="3586304"/>
                    <a:pt x="754582" y="3570036"/>
                    <a:pt x="773418" y="3520378"/>
                  </a:cubicBezTo>
                  <a:cubicBezTo>
                    <a:pt x="792254" y="3470720"/>
                    <a:pt x="787973" y="3438185"/>
                    <a:pt x="783692" y="3325169"/>
                  </a:cubicBezTo>
                  <a:cubicBezTo>
                    <a:pt x="779411" y="3212153"/>
                    <a:pt x="775130" y="2977560"/>
                    <a:pt x="747732" y="2842284"/>
                  </a:cubicBezTo>
                  <a:cubicBezTo>
                    <a:pt x="720334" y="2707008"/>
                    <a:pt x="649271" y="2593136"/>
                    <a:pt x="619305" y="2513511"/>
                  </a:cubicBezTo>
                  <a:cubicBezTo>
                    <a:pt x="589339" y="2433886"/>
                    <a:pt x="579064" y="2397071"/>
                    <a:pt x="567934" y="2364536"/>
                  </a:cubicBezTo>
                  <a:cubicBezTo>
                    <a:pt x="556804" y="2332001"/>
                    <a:pt x="559372" y="2316590"/>
                    <a:pt x="552523" y="2318302"/>
                  </a:cubicBezTo>
                  <a:cubicBezTo>
                    <a:pt x="545674" y="2320014"/>
                    <a:pt x="542249" y="2355118"/>
                    <a:pt x="526838" y="2374810"/>
                  </a:cubicBezTo>
                  <a:cubicBezTo>
                    <a:pt x="511427" y="2394502"/>
                    <a:pt x="500296" y="2447585"/>
                    <a:pt x="460056" y="2436455"/>
                  </a:cubicBezTo>
                  <a:cubicBezTo>
                    <a:pt x="419816" y="2425325"/>
                    <a:pt x="329060" y="2346556"/>
                    <a:pt x="285395" y="2308028"/>
                  </a:cubicBezTo>
                  <a:cubicBezTo>
                    <a:pt x="241730" y="2269500"/>
                    <a:pt x="232312" y="2243814"/>
                    <a:pt x="198065" y="2205286"/>
                  </a:cubicBezTo>
                  <a:cubicBezTo>
                    <a:pt x="163818" y="2166758"/>
                    <a:pt x="106454" y="2116243"/>
                    <a:pt x="79912" y="2076859"/>
                  </a:cubicBezTo>
                  <a:cubicBezTo>
                    <a:pt x="53370" y="2037475"/>
                    <a:pt x="49945" y="2004084"/>
                    <a:pt x="38815" y="1968981"/>
                  </a:cubicBezTo>
                  <a:cubicBezTo>
                    <a:pt x="27685" y="1933878"/>
                    <a:pt x="19123" y="1895349"/>
                    <a:pt x="13130" y="1866239"/>
                  </a:cubicBezTo>
                  <a:cubicBezTo>
                    <a:pt x="7137" y="1837129"/>
                    <a:pt x="-5706" y="1813156"/>
                    <a:pt x="2856" y="1794320"/>
                  </a:cubicBezTo>
                  <a:cubicBezTo>
                    <a:pt x="11418" y="1775484"/>
                    <a:pt x="43953" y="1758360"/>
                    <a:pt x="64501" y="1753223"/>
                  </a:cubicBezTo>
                  <a:cubicBezTo>
                    <a:pt x="85049" y="1748086"/>
                    <a:pt x="97036" y="1757504"/>
                    <a:pt x="126146" y="1763497"/>
                  </a:cubicBezTo>
                  <a:cubicBezTo>
                    <a:pt x="155256" y="1769490"/>
                    <a:pt x="220325" y="1805450"/>
                    <a:pt x="239161" y="1789183"/>
                  </a:cubicBezTo>
                  <a:cubicBezTo>
                    <a:pt x="257997" y="1772916"/>
                    <a:pt x="250291" y="1730107"/>
                    <a:pt x="239161" y="1665893"/>
                  </a:cubicBezTo>
                  <a:cubicBezTo>
                    <a:pt x="228031" y="1601679"/>
                    <a:pt x="186078" y="1503219"/>
                    <a:pt x="172379" y="1403902"/>
                  </a:cubicBezTo>
                  <a:cubicBezTo>
                    <a:pt x="158680" y="1304585"/>
                    <a:pt x="150119" y="1199275"/>
                    <a:pt x="156968" y="1069992"/>
                  </a:cubicBezTo>
                  <a:cubicBezTo>
                    <a:pt x="163817" y="940709"/>
                    <a:pt x="162961" y="759198"/>
                    <a:pt x="213476" y="628203"/>
                  </a:cubicBezTo>
                  <a:cubicBezTo>
                    <a:pt x="263991" y="497207"/>
                    <a:pt x="355602" y="371349"/>
                    <a:pt x="460056" y="284019"/>
                  </a:cubicBezTo>
                  <a:cubicBezTo>
                    <a:pt x="564510" y="196689"/>
                    <a:pt x="732321" y="145318"/>
                    <a:pt x="840200" y="104221"/>
                  </a:cubicBezTo>
                  <a:cubicBezTo>
                    <a:pt x="948079" y="63124"/>
                    <a:pt x="1014861" y="52850"/>
                    <a:pt x="1107328" y="37439"/>
                  </a:cubicBezTo>
                  <a:cubicBezTo>
                    <a:pt x="1199795" y="22028"/>
                    <a:pt x="1317092" y="17747"/>
                    <a:pt x="1395004" y="11754"/>
                  </a:cubicBezTo>
                  <a:cubicBezTo>
                    <a:pt x="1472916" y="5761"/>
                    <a:pt x="1522575" y="-3658"/>
                    <a:pt x="1574802" y="1479"/>
                  </a:cubicBezTo>
                  <a:cubicBezTo>
                    <a:pt x="1627029" y="6616"/>
                    <a:pt x="1652715" y="22028"/>
                    <a:pt x="1708366" y="42576"/>
                  </a:cubicBezTo>
                  <a:cubicBezTo>
                    <a:pt x="1764017" y="63124"/>
                    <a:pt x="1844499" y="92234"/>
                    <a:pt x="1908712" y="124769"/>
                  </a:cubicBezTo>
                  <a:cubicBezTo>
                    <a:pt x="1972925" y="157304"/>
                    <a:pt x="2043132" y="204394"/>
                    <a:pt x="2093647" y="237785"/>
                  </a:cubicBezTo>
                  <a:cubicBezTo>
                    <a:pt x="2144162" y="271176"/>
                    <a:pt x="2169847" y="268607"/>
                    <a:pt x="2211800" y="325115"/>
                  </a:cubicBezTo>
                  <a:cubicBezTo>
                    <a:pt x="2253753" y="381623"/>
                    <a:pt x="2345364" y="576832"/>
                    <a:pt x="2345364" y="576832"/>
                  </a:cubicBezTo>
                  <a:cubicBezTo>
                    <a:pt x="2381323" y="644470"/>
                    <a:pt x="2403584" y="677006"/>
                    <a:pt x="2427557" y="730945"/>
                  </a:cubicBezTo>
                  <a:cubicBezTo>
                    <a:pt x="2451530" y="784884"/>
                    <a:pt x="2474647" y="851666"/>
                    <a:pt x="2489202" y="900468"/>
                  </a:cubicBezTo>
                  <a:cubicBezTo>
                    <a:pt x="2503757" y="949270"/>
                    <a:pt x="2509750" y="977524"/>
                    <a:pt x="2514887" y="1023758"/>
                  </a:cubicBezTo>
                  <a:cubicBezTo>
                    <a:pt x="2520024" y="1069992"/>
                    <a:pt x="2521736" y="1126499"/>
                    <a:pt x="2520024" y="1177870"/>
                  </a:cubicBezTo>
                  <a:cubicBezTo>
                    <a:pt x="2518312" y="1229241"/>
                    <a:pt x="2507181" y="1292599"/>
                    <a:pt x="2504613" y="1331983"/>
                  </a:cubicBezTo>
                  <a:cubicBezTo>
                    <a:pt x="2502045" y="1371367"/>
                    <a:pt x="2494339" y="1403902"/>
                    <a:pt x="2504613" y="1414176"/>
                  </a:cubicBezTo>
                  <a:cubicBezTo>
                    <a:pt x="2514887" y="1424450"/>
                    <a:pt x="2548278" y="1397909"/>
                    <a:pt x="2566258" y="1393628"/>
                  </a:cubicBezTo>
                  <a:cubicBezTo>
                    <a:pt x="2584238" y="1389347"/>
                    <a:pt x="2598793" y="1379929"/>
                    <a:pt x="2612492" y="1388491"/>
                  </a:cubicBezTo>
                  <a:cubicBezTo>
                    <a:pt x="2626191" y="1397053"/>
                    <a:pt x="2640746" y="1421026"/>
                    <a:pt x="2648451" y="1444999"/>
                  </a:cubicBezTo>
                  <a:cubicBezTo>
                    <a:pt x="2656156" y="1468972"/>
                    <a:pt x="2657869" y="1501507"/>
                    <a:pt x="2658725" y="1532329"/>
                  </a:cubicBezTo>
                  <a:cubicBezTo>
                    <a:pt x="2659581" y="1563151"/>
                    <a:pt x="2666431" y="1572569"/>
                    <a:pt x="2653588" y="1629933"/>
                  </a:cubicBezTo>
                  <a:cubicBezTo>
                    <a:pt x="2640745" y="1687297"/>
                    <a:pt x="2594512" y="1824286"/>
                    <a:pt x="2581669" y="1876513"/>
                  </a:cubicBezTo>
                  <a:cubicBezTo>
                    <a:pt x="2568826" y="1928740"/>
                    <a:pt x="2575676" y="1923603"/>
                    <a:pt x="2576532" y="1943295"/>
                  </a:cubicBezTo>
                  <a:cubicBezTo>
                    <a:pt x="2577388" y="1962987"/>
                    <a:pt x="2594512" y="1968981"/>
                    <a:pt x="2586806" y="1994666"/>
                  </a:cubicBezTo>
                  <a:cubicBezTo>
                    <a:pt x="2579100" y="2020351"/>
                    <a:pt x="2555983" y="2081141"/>
                    <a:pt x="2530298" y="2097408"/>
                  </a:cubicBezTo>
                  <a:cubicBezTo>
                    <a:pt x="2504613" y="2113675"/>
                    <a:pt x="2447249" y="2055454"/>
                    <a:pt x="2432694" y="2092270"/>
                  </a:cubicBezTo>
                  <a:cubicBezTo>
                    <a:pt x="2418139" y="2129086"/>
                    <a:pt x="2441256" y="2206142"/>
                    <a:pt x="2442968" y="2318302"/>
                  </a:cubicBezTo>
                  <a:cubicBezTo>
                    <a:pt x="2444680" y="2430462"/>
                    <a:pt x="2442112" y="2659918"/>
                    <a:pt x="2442968" y="2765228"/>
                  </a:cubicBezTo>
                  <a:cubicBezTo>
                    <a:pt x="2443824" y="2870538"/>
                    <a:pt x="2438687" y="2867114"/>
                    <a:pt x="2448105" y="2950163"/>
                  </a:cubicBezTo>
                  <a:cubicBezTo>
                    <a:pt x="2457523" y="3033212"/>
                    <a:pt x="2484921" y="3183043"/>
                    <a:pt x="2499476" y="3263524"/>
                  </a:cubicBezTo>
                  <a:cubicBezTo>
                    <a:pt x="2514031" y="3344005"/>
                    <a:pt x="2527730" y="3388527"/>
                    <a:pt x="2535436" y="3433048"/>
                  </a:cubicBezTo>
                  <a:cubicBezTo>
                    <a:pt x="2543142" y="3477569"/>
                    <a:pt x="2542285" y="3504112"/>
                    <a:pt x="2545710" y="3530653"/>
                  </a:cubicBezTo>
                  <a:cubicBezTo>
                    <a:pt x="2549135" y="3557194"/>
                    <a:pt x="2555984" y="3567468"/>
                    <a:pt x="2555984" y="3592297"/>
                  </a:cubicBezTo>
                  <a:cubicBezTo>
                    <a:pt x="2555984" y="3617126"/>
                    <a:pt x="2633896" y="3648806"/>
                    <a:pt x="2545710" y="3679628"/>
                  </a:cubicBezTo>
                  <a:cubicBezTo>
                    <a:pt x="2457524" y="3710450"/>
                    <a:pt x="2187827" y="3759252"/>
                    <a:pt x="2026865" y="3777232"/>
                  </a:cubicBezTo>
                  <a:cubicBezTo>
                    <a:pt x="1865903" y="3795212"/>
                    <a:pt x="1723777" y="3785794"/>
                    <a:pt x="1579939" y="3787506"/>
                  </a:cubicBezTo>
                  <a:cubicBezTo>
                    <a:pt x="1436101" y="3789218"/>
                    <a:pt x="1292263" y="3791787"/>
                    <a:pt x="1163836" y="3787506"/>
                  </a:cubicBezTo>
                  <a:cubicBezTo>
                    <a:pt x="1035409" y="3783225"/>
                    <a:pt x="906125" y="3769526"/>
                    <a:pt x="809377" y="3761821"/>
                  </a:cubicBezTo>
                  <a:cubicBezTo>
                    <a:pt x="712629" y="3754116"/>
                    <a:pt x="606463" y="3764390"/>
                    <a:pt x="583346" y="3741273"/>
                  </a:cubicBezTo>
                  <a:close/>
                </a:path>
              </a:pathLst>
            </a:custGeom>
            <a:solidFill>
              <a:srgbClr val="FBE5D6">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648457DC-13D2-4391-A521-D3C0CE042A76}"/>
                </a:ext>
              </a:extLst>
            </p:cNvPr>
            <p:cNvSpPr/>
            <p:nvPr/>
          </p:nvSpPr>
          <p:spPr>
            <a:xfrm>
              <a:off x="10176879" y="2863202"/>
              <a:ext cx="932946" cy="1184900"/>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8" name="グループ化 27">
            <a:extLst>
              <a:ext uri="{FF2B5EF4-FFF2-40B4-BE49-F238E27FC236}">
                <a16:creationId xmlns:a16="http://schemas.microsoft.com/office/drawing/2014/main" id="{8E2E85BF-7E12-43E9-9FC1-91475EF2BBF4}"/>
              </a:ext>
            </a:extLst>
          </p:cNvPr>
          <p:cNvGrpSpPr/>
          <p:nvPr/>
        </p:nvGrpSpPr>
        <p:grpSpPr>
          <a:xfrm>
            <a:off x="2962374" y="4583753"/>
            <a:ext cx="2549905" cy="1935475"/>
            <a:chOff x="2962374" y="4583753"/>
            <a:chExt cx="2549905" cy="1935475"/>
          </a:xfrm>
        </p:grpSpPr>
        <p:sp>
          <p:nvSpPr>
            <p:cNvPr id="82" name="フリーフォーム: 図形 81">
              <a:extLst>
                <a:ext uri="{FF2B5EF4-FFF2-40B4-BE49-F238E27FC236}">
                  <a16:creationId xmlns:a16="http://schemas.microsoft.com/office/drawing/2014/main" id="{5C078343-83D6-4B4E-8A12-61B8F0A13BD8}"/>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EE6B491C-252F-4A90-888C-71A7DA63F488}"/>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44C4D9E7-2995-4A69-8A8C-F4B932D95B2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87B3D6D4-51F6-4702-A7C0-9DC2D19BC1BB}"/>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9EB6ADE1-AA2D-46D4-9562-6460A3D14AE3}"/>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8383A281-CA4B-4A05-8103-6135A0E9934A}"/>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B013F042-61D1-4090-A233-E4D78B6C4317}"/>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07718609-FFD6-4E51-8464-B497E80733E6}"/>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2C2F958D-5B78-4DC6-B818-31AEB2987997}"/>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26EA8174-A9DF-480A-9A64-E9D63840130B}"/>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7ECA9A0-C2BF-49D1-BAD0-C2F7AC035FC9}"/>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76873383-AC8B-41C8-97E7-D5416D63C52D}"/>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CE6023-6248-4EAF-898D-552CEA5F6711}"/>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8D780F79-5AC2-45B6-ABB8-F164A146161B}"/>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14E6F629-C29D-47CC-848C-A9F6A9C1B417}"/>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B2B199DA-20C1-473A-96CC-712A7E0F3F81}"/>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ED5A4D63-A426-4E49-BD25-C50967FB3FCE}"/>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4FBCCEC3-A3F4-4624-9E1B-011731C9B1B1}"/>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55D94336-AF8D-481F-BAD5-E62ADE5A0C64}"/>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B2E0BD76-5731-40DB-AA1E-C08279E11A7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58F1CAF5-BB98-4501-93B2-6BAAF1586E0F}"/>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418BD82B-953F-4FF2-8CD2-39EF0CEAEC08}"/>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CD763BF8-0DAA-4EE4-918B-DC7932EA37A5}"/>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C8D29CD4-9329-4B45-868F-D3183B7B9B05}"/>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ADA0CD8E-A963-475B-90FB-2863DD17A34C}"/>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565222C6-C2DF-41B6-AF63-85E06D8987A9}"/>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D4A8362C-684B-4963-A1A9-B94F10781ACE}"/>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89102488-AC70-4325-9410-A10BA8B29AA6}"/>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39771418-2BDD-45DC-A124-09E5760180F6}"/>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71286BD5-DB7B-411C-9DDD-85C80B87CF35}"/>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18A02A4A-06B2-4D5A-9BA1-8E0D6E51A471}"/>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EE79BD2E-BB6D-4979-922C-5619722C4136}"/>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B00F40E7-555F-4824-8E8D-546C81D5CFC3}"/>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FB49025A-E84F-40E3-A117-9F3903FE43F8}"/>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486876F-3818-4CBB-B702-6098A4802BFC}"/>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9E94C87B-AE99-4F56-BFB2-4F26FC636406}"/>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49B83275-A234-4ACD-B6F0-5B4480E45665}"/>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DAD443F1-8E83-42F9-BE49-820A46E427D4}"/>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73AF4745-1643-4AF8-89AE-59802AE290E2}"/>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1D849900-242A-4BAE-AF0F-15F590A7DB03}"/>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3AF8569F-A3C6-4803-B264-AD7B47F610B8}"/>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8401BF9-5E92-4875-B036-14F2709ADB14}"/>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図形 123">
              <a:extLst>
                <a:ext uri="{FF2B5EF4-FFF2-40B4-BE49-F238E27FC236}">
                  <a16:creationId xmlns:a16="http://schemas.microsoft.com/office/drawing/2014/main" id="{BB769245-AE69-4F44-9238-61A032BE0D92}"/>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図形 124">
              <a:extLst>
                <a:ext uri="{FF2B5EF4-FFF2-40B4-BE49-F238E27FC236}">
                  <a16:creationId xmlns:a16="http://schemas.microsoft.com/office/drawing/2014/main" id="{25397C13-FED0-43DD-BE5E-D849BBCC0B79}"/>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図形 125">
              <a:extLst>
                <a:ext uri="{FF2B5EF4-FFF2-40B4-BE49-F238E27FC236}">
                  <a16:creationId xmlns:a16="http://schemas.microsoft.com/office/drawing/2014/main" id="{143970E7-CD44-4697-90C1-30179455D0C0}"/>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図形 126">
              <a:extLst>
                <a:ext uri="{FF2B5EF4-FFF2-40B4-BE49-F238E27FC236}">
                  <a16:creationId xmlns:a16="http://schemas.microsoft.com/office/drawing/2014/main" id="{F66263AC-C5FB-488E-B753-F2F4871F1B73}"/>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3E44730E-39C4-4EC0-AD24-23EF39FBDF8E}"/>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2A4AC0BB-0EE9-49DE-A5FE-E33557B760AB}"/>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BA0EAC03-1A13-4645-9E0F-BB0716EFC941}"/>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 name="グループ化 26">
              <a:extLst>
                <a:ext uri="{FF2B5EF4-FFF2-40B4-BE49-F238E27FC236}">
                  <a16:creationId xmlns:a16="http://schemas.microsoft.com/office/drawing/2014/main" id="{3828DA00-9A84-4C72-999A-A76F1393A9D9}"/>
                </a:ext>
              </a:extLst>
            </p:cNvPr>
            <p:cNvGrpSpPr/>
            <p:nvPr/>
          </p:nvGrpSpPr>
          <p:grpSpPr>
            <a:xfrm>
              <a:off x="3037472" y="5021999"/>
              <a:ext cx="2410657" cy="269049"/>
              <a:chOff x="1882983" y="3131098"/>
              <a:chExt cx="5212839" cy="581794"/>
            </a:xfrm>
          </p:grpSpPr>
          <p:sp>
            <p:nvSpPr>
              <p:cNvPr id="328" name="フリーフォーム: 図形 327">
                <a:extLst>
                  <a:ext uri="{FF2B5EF4-FFF2-40B4-BE49-F238E27FC236}">
                    <a16:creationId xmlns:a16="http://schemas.microsoft.com/office/drawing/2014/main" id="{1B47475C-789B-4544-809B-A6DE4C9602C0}"/>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AFC70719-FFC2-4E2B-89C3-21ABD1C77C07}"/>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330" name="グループ化 329">
            <a:extLst>
              <a:ext uri="{FF2B5EF4-FFF2-40B4-BE49-F238E27FC236}">
                <a16:creationId xmlns:a16="http://schemas.microsoft.com/office/drawing/2014/main" id="{72188F89-1EC0-4577-B425-E722B49C398E}"/>
              </a:ext>
            </a:extLst>
          </p:cNvPr>
          <p:cNvGrpSpPr/>
          <p:nvPr/>
        </p:nvGrpSpPr>
        <p:grpSpPr>
          <a:xfrm>
            <a:off x="3678200" y="380361"/>
            <a:ext cx="1112792" cy="4562397"/>
            <a:chOff x="4136513" y="1047513"/>
            <a:chExt cx="1228190" cy="5035521"/>
          </a:xfrm>
        </p:grpSpPr>
        <p:sp>
          <p:nvSpPr>
            <p:cNvPr id="331" name="フリーフォーム: 図形 330">
              <a:extLst>
                <a:ext uri="{FF2B5EF4-FFF2-40B4-BE49-F238E27FC236}">
                  <a16:creationId xmlns:a16="http://schemas.microsoft.com/office/drawing/2014/main" id="{50CDB615-0EF5-4644-9457-82B66C5B79E4}"/>
                </a:ext>
              </a:extLst>
            </p:cNvPr>
            <p:cNvSpPr/>
            <p:nvPr/>
          </p:nvSpPr>
          <p:spPr>
            <a:xfrm>
              <a:off x="4136513" y="4851116"/>
              <a:ext cx="620483" cy="1231918"/>
            </a:xfrm>
            <a:custGeom>
              <a:avLst/>
              <a:gdLst>
                <a:gd name="connsiteX0" fmla="*/ 1247378 w 1785027"/>
                <a:gd name="connsiteY0" fmla="*/ 138361 h 3544024"/>
                <a:gd name="connsiteX1" fmla="*/ 801902 w 1785027"/>
                <a:gd name="connsiteY1" fmla="*/ 1263777 h 3544024"/>
                <a:gd name="connsiteX2" fmla="*/ 515858 w 1785027"/>
                <a:gd name="connsiteY2" fmla="*/ 1939026 h 3544024"/>
                <a:gd name="connsiteX3" fmla="*/ 365803 w 1785027"/>
                <a:gd name="connsiteY3" fmla="*/ 2342300 h 3544024"/>
                <a:gd name="connsiteX4" fmla="*/ 262640 w 1785027"/>
                <a:gd name="connsiteY4" fmla="*/ 2628343 h 3544024"/>
                <a:gd name="connsiteX5" fmla="*/ 150098 w 1785027"/>
                <a:gd name="connsiteY5" fmla="*/ 3026927 h 3544024"/>
                <a:gd name="connsiteX6" fmla="*/ 75071 w 1785027"/>
                <a:gd name="connsiteY6" fmla="*/ 3289524 h 3544024"/>
                <a:gd name="connsiteX7" fmla="*/ 37557 w 1785027"/>
                <a:gd name="connsiteY7" fmla="*/ 3434891 h 3544024"/>
                <a:gd name="connsiteX8" fmla="*/ 14111 w 1785027"/>
                <a:gd name="connsiteY8" fmla="*/ 3523986 h 3544024"/>
                <a:gd name="connsiteX9" fmla="*/ 14111 w 1785027"/>
                <a:gd name="connsiteY9" fmla="*/ 3542743 h 3544024"/>
                <a:gd name="connsiteX10" fmla="*/ 192302 w 1785027"/>
                <a:gd name="connsiteY10" fmla="*/ 3500540 h 3544024"/>
                <a:gd name="connsiteX11" fmla="*/ 473655 w 1785027"/>
                <a:gd name="connsiteY11" fmla="*/ 3387998 h 3544024"/>
                <a:gd name="connsiteX12" fmla="*/ 656535 w 1785027"/>
                <a:gd name="connsiteY12" fmla="*/ 3270767 h 3544024"/>
                <a:gd name="connsiteX13" fmla="*/ 848794 w 1785027"/>
                <a:gd name="connsiteY13" fmla="*/ 3017549 h 3544024"/>
                <a:gd name="connsiteX14" fmla="*/ 984782 w 1785027"/>
                <a:gd name="connsiteY14" fmla="*/ 2726817 h 3544024"/>
                <a:gd name="connsiteX15" fmla="*/ 1087945 w 1785027"/>
                <a:gd name="connsiteY15" fmla="*/ 2436084 h 3544024"/>
                <a:gd name="connsiteX16" fmla="*/ 1181729 w 1785027"/>
                <a:gd name="connsiteY16" fmla="*/ 2168798 h 3544024"/>
                <a:gd name="connsiteX17" fmla="*/ 1266135 w 1785027"/>
                <a:gd name="connsiteY17" fmla="*/ 1906201 h 3544024"/>
                <a:gd name="connsiteX18" fmla="*/ 1341163 w 1785027"/>
                <a:gd name="connsiteY18" fmla="*/ 1643604 h 3544024"/>
                <a:gd name="connsiteX19" fmla="*/ 1425569 w 1785027"/>
                <a:gd name="connsiteY19" fmla="*/ 1399764 h 3544024"/>
                <a:gd name="connsiteX20" fmla="*/ 1449015 w 1785027"/>
                <a:gd name="connsiteY20" fmla="*/ 1301291 h 3544024"/>
                <a:gd name="connsiteX21" fmla="*/ 1406812 w 1785027"/>
                <a:gd name="connsiteY21" fmla="*/ 1263777 h 3544024"/>
                <a:gd name="connsiteX22" fmla="*/ 1369298 w 1785027"/>
                <a:gd name="connsiteY22" fmla="*/ 1193438 h 3544024"/>
                <a:gd name="connsiteX23" fmla="*/ 1411502 w 1785027"/>
                <a:gd name="connsiteY23" fmla="*/ 996491 h 3544024"/>
                <a:gd name="connsiteX24" fmla="*/ 1547489 w 1785027"/>
                <a:gd name="connsiteY24" fmla="*/ 705758 h 3544024"/>
                <a:gd name="connsiteX25" fmla="*/ 1622517 w 1785027"/>
                <a:gd name="connsiteY25" fmla="*/ 480675 h 3544024"/>
                <a:gd name="connsiteX26" fmla="*/ 1697545 w 1785027"/>
                <a:gd name="connsiteY26" fmla="*/ 321241 h 3544024"/>
                <a:gd name="connsiteX27" fmla="*/ 1781951 w 1785027"/>
                <a:gd name="connsiteY27" fmla="*/ 213389 h 3544024"/>
                <a:gd name="connsiteX28" fmla="*/ 1763194 w 1785027"/>
                <a:gd name="connsiteY28" fmla="*/ 152429 h 3544024"/>
                <a:gd name="connsiteX29" fmla="*/ 1730369 w 1785027"/>
                <a:gd name="connsiteY29" fmla="*/ 7063 h 3544024"/>
                <a:gd name="connsiteX30" fmla="*/ 1678788 w 1785027"/>
                <a:gd name="connsiteY30" fmla="*/ 21131 h 3544024"/>
                <a:gd name="connsiteX31" fmla="*/ 1449015 w 1785027"/>
                <a:gd name="connsiteY31" fmla="*/ 86780 h 3544024"/>
                <a:gd name="connsiteX32" fmla="*/ 1298960 w 1785027"/>
                <a:gd name="connsiteY32" fmla="*/ 152429 h 3544024"/>
                <a:gd name="connsiteX33" fmla="*/ 1261446 w 1785027"/>
                <a:gd name="connsiteY33" fmla="*/ 541635 h 3544024"/>
                <a:gd name="connsiteX34" fmla="*/ 1280203 w 1785027"/>
                <a:gd name="connsiteY34" fmla="*/ 536946 h 3544024"/>
                <a:gd name="connsiteX35" fmla="*/ 1313028 w 1785027"/>
                <a:gd name="connsiteY35" fmla="*/ 536946 h 3544024"/>
                <a:gd name="connsiteX36" fmla="*/ 1373988 w 1785027"/>
                <a:gd name="connsiteY36" fmla="*/ 569771 h 3544024"/>
                <a:gd name="connsiteX37" fmla="*/ 1416191 w 1785027"/>
                <a:gd name="connsiteY37" fmla="*/ 616663 h 3544024"/>
                <a:gd name="connsiteX38" fmla="*/ 1416191 w 1785027"/>
                <a:gd name="connsiteY38" fmla="*/ 649487 h 3544024"/>
                <a:gd name="connsiteX39" fmla="*/ 1327095 w 1785027"/>
                <a:gd name="connsiteY39" fmla="*/ 940220 h 3544024"/>
                <a:gd name="connsiteX40" fmla="*/ 1261446 w 1785027"/>
                <a:gd name="connsiteY40" fmla="*/ 1179371 h 3544024"/>
                <a:gd name="connsiteX41" fmla="*/ 1219243 w 1785027"/>
                <a:gd name="connsiteY41" fmla="*/ 1287223 h 3544024"/>
                <a:gd name="connsiteX42" fmla="*/ 1209865 w 1785027"/>
                <a:gd name="connsiteY42" fmla="*/ 1343494 h 3544024"/>
                <a:gd name="connsiteX43" fmla="*/ 1167662 w 1785027"/>
                <a:gd name="connsiteY43" fmla="*/ 1348183 h 3544024"/>
                <a:gd name="connsiteX44" fmla="*/ 1139526 w 1785027"/>
                <a:gd name="connsiteY44" fmla="*/ 1371629 h 3544024"/>
                <a:gd name="connsiteX45" fmla="*/ 1045742 w 1785027"/>
                <a:gd name="connsiteY45" fmla="*/ 1615469 h 3544024"/>
                <a:gd name="connsiteX46" fmla="*/ 994160 w 1785027"/>
                <a:gd name="connsiteY46" fmla="*/ 1784281 h 3544024"/>
                <a:gd name="connsiteX47" fmla="*/ 961335 w 1785027"/>
                <a:gd name="connsiteY47" fmla="*/ 1882755 h 3544024"/>
                <a:gd name="connsiteX48" fmla="*/ 956646 w 1785027"/>
                <a:gd name="connsiteY48" fmla="*/ 1929647 h 3544024"/>
                <a:gd name="connsiteX49" fmla="*/ 900375 w 1785027"/>
                <a:gd name="connsiteY49" fmla="*/ 1948404 h 3544024"/>
                <a:gd name="connsiteX50" fmla="*/ 886308 w 1785027"/>
                <a:gd name="connsiteY50" fmla="*/ 2018743 h 3544024"/>
                <a:gd name="connsiteX51" fmla="*/ 862862 w 1785027"/>
                <a:gd name="connsiteY51" fmla="*/ 2079703 h 3544024"/>
                <a:gd name="connsiteX52" fmla="*/ 844105 w 1785027"/>
                <a:gd name="connsiteY52" fmla="*/ 2112527 h 3544024"/>
                <a:gd name="connsiteX53" fmla="*/ 834726 w 1785027"/>
                <a:gd name="connsiteY53" fmla="*/ 2117217 h 3544024"/>
                <a:gd name="connsiteX54" fmla="*/ 797212 w 1785027"/>
                <a:gd name="connsiteY54" fmla="*/ 2112527 h 3544024"/>
                <a:gd name="connsiteX55" fmla="*/ 759698 w 1785027"/>
                <a:gd name="connsiteY55" fmla="*/ 2103149 h 3544024"/>
                <a:gd name="connsiteX56" fmla="*/ 726874 w 1785027"/>
                <a:gd name="connsiteY56" fmla="*/ 2075014 h 3544024"/>
                <a:gd name="connsiteX57" fmla="*/ 750320 w 1785027"/>
                <a:gd name="connsiteY57" fmla="*/ 1985918 h 3544024"/>
                <a:gd name="connsiteX58" fmla="*/ 783145 w 1785027"/>
                <a:gd name="connsiteY58" fmla="*/ 1892134 h 3544024"/>
                <a:gd name="connsiteX59" fmla="*/ 769077 w 1785027"/>
                <a:gd name="connsiteY59" fmla="*/ 1849931 h 3544024"/>
                <a:gd name="connsiteX60" fmla="*/ 876929 w 1785027"/>
                <a:gd name="connsiteY60" fmla="*/ 1559198 h 3544024"/>
                <a:gd name="connsiteX61" fmla="*/ 919132 w 1785027"/>
                <a:gd name="connsiteY61" fmla="*/ 1418521 h 3544024"/>
                <a:gd name="connsiteX62" fmla="*/ 970714 w 1785027"/>
                <a:gd name="connsiteY62" fmla="*/ 1305980 h 3544024"/>
                <a:gd name="connsiteX63" fmla="*/ 989471 w 1785027"/>
                <a:gd name="connsiteY63" fmla="*/ 1249709 h 3544024"/>
                <a:gd name="connsiteX64" fmla="*/ 975403 w 1785027"/>
                <a:gd name="connsiteY64" fmla="*/ 1216884 h 3544024"/>
                <a:gd name="connsiteX65" fmla="*/ 1008228 w 1785027"/>
                <a:gd name="connsiteY65" fmla="*/ 1085586 h 3544024"/>
                <a:gd name="connsiteX66" fmla="*/ 1102012 w 1785027"/>
                <a:gd name="connsiteY66" fmla="*/ 846435 h 3544024"/>
                <a:gd name="connsiteX67" fmla="*/ 1139526 w 1785027"/>
                <a:gd name="connsiteY67" fmla="*/ 747961 h 3544024"/>
                <a:gd name="connsiteX68" fmla="*/ 1181729 w 1785027"/>
                <a:gd name="connsiteY68" fmla="*/ 635420 h 3544024"/>
                <a:gd name="connsiteX69" fmla="*/ 1200486 w 1785027"/>
                <a:gd name="connsiteY69" fmla="*/ 574460 h 3544024"/>
                <a:gd name="connsiteX70" fmla="*/ 1223932 w 1785027"/>
                <a:gd name="connsiteY70" fmla="*/ 551014 h 3544024"/>
                <a:gd name="connsiteX71" fmla="*/ 1275514 w 1785027"/>
                <a:gd name="connsiteY71" fmla="*/ 536946 h 3544024"/>
                <a:gd name="connsiteX72" fmla="*/ 1275514 w 1785027"/>
                <a:gd name="connsiteY72" fmla="*/ 471297 h 3544024"/>
                <a:gd name="connsiteX73" fmla="*/ 1294271 w 1785027"/>
                <a:gd name="connsiteY73" fmla="*/ 250903 h 3544024"/>
                <a:gd name="connsiteX74" fmla="*/ 1294271 w 1785027"/>
                <a:gd name="connsiteY74" fmla="*/ 166497 h 3544024"/>
                <a:gd name="connsiteX75" fmla="*/ 1247378 w 1785027"/>
                <a:gd name="connsiteY75" fmla="*/ 138361 h 354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85027" h="3544024">
                  <a:moveTo>
                    <a:pt x="1247378" y="138361"/>
                  </a:moveTo>
                  <a:cubicBezTo>
                    <a:pt x="1165317" y="321241"/>
                    <a:pt x="923822" y="963666"/>
                    <a:pt x="801902" y="1263777"/>
                  </a:cubicBezTo>
                  <a:cubicBezTo>
                    <a:pt x="679982" y="1563888"/>
                    <a:pt x="588541" y="1759272"/>
                    <a:pt x="515858" y="1939026"/>
                  </a:cubicBezTo>
                  <a:cubicBezTo>
                    <a:pt x="443175" y="2118780"/>
                    <a:pt x="408006" y="2227414"/>
                    <a:pt x="365803" y="2342300"/>
                  </a:cubicBezTo>
                  <a:cubicBezTo>
                    <a:pt x="323600" y="2457186"/>
                    <a:pt x="298591" y="2514239"/>
                    <a:pt x="262640" y="2628343"/>
                  </a:cubicBezTo>
                  <a:cubicBezTo>
                    <a:pt x="226689" y="2742447"/>
                    <a:pt x="181359" y="2916730"/>
                    <a:pt x="150098" y="3026927"/>
                  </a:cubicBezTo>
                  <a:cubicBezTo>
                    <a:pt x="118836" y="3137124"/>
                    <a:pt x="93828" y="3221530"/>
                    <a:pt x="75071" y="3289524"/>
                  </a:cubicBezTo>
                  <a:cubicBezTo>
                    <a:pt x="56314" y="3357518"/>
                    <a:pt x="47717" y="3395814"/>
                    <a:pt x="37557" y="3434891"/>
                  </a:cubicBezTo>
                  <a:cubicBezTo>
                    <a:pt x="27397" y="3473968"/>
                    <a:pt x="14111" y="3523986"/>
                    <a:pt x="14111" y="3523986"/>
                  </a:cubicBezTo>
                  <a:cubicBezTo>
                    <a:pt x="10203" y="3541961"/>
                    <a:pt x="-15588" y="3546651"/>
                    <a:pt x="14111" y="3542743"/>
                  </a:cubicBezTo>
                  <a:cubicBezTo>
                    <a:pt x="43809" y="3538835"/>
                    <a:pt x="115711" y="3526331"/>
                    <a:pt x="192302" y="3500540"/>
                  </a:cubicBezTo>
                  <a:cubicBezTo>
                    <a:pt x="268893" y="3474749"/>
                    <a:pt x="396283" y="3426293"/>
                    <a:pt x="473655" y="3387998"/>
                  </a:cubicBezTo>
                  <a:cubicBezTo>
                    <a:pt x="551027" y="3349703"/>
                    <a:pt x="594012" y="3332509"/>
                    <a:pt x="656535" y="3270767"/>
                  </a:cubicBezTo>
                  <a:cubicBezTo>
                    <a:pt x="719058" y="3209025"/>
                    <a:pt x="794086" y="3108207"/>
                    <a:pt x="848794" y="3017549"/>
                  </a:cubicBezTo>
                  <a:cubicBezTo>
                    <a:pt x="903502" y="2926891"/>
                    <a:pt x="944924" y="2823728"/>
                    <a:pt x="984782" y="2726817"/>
                  </a:cubicBezTo>
                  <a:cubicBezTo>
                    <a:pt x="1024640" y="2629906"/>
                    <a:pt x="1055121" y="2529087"/>
                    <a:pt x="1087945" y="2436084"/>
                  </a:cubicBezTo>
                  <a:cubicBezTo>
                    <a:pt x="1120769" y="2343081"/>
                    <a:pt x="1152031" y="2257112"/>
                    <a:pt x="1181729" y="2168798"/>
                  </a:cubicBezTo>
                  <a:cubicBezTo>
                    <a:pt x="1211427" y="2080484"/>
                    <a:pt x="1239563" y="1993733"/>
                    <a:pt x="1266135" y="1906201"/>
                  </a:cubicBezTo>
                  <a:cubicBezTo>
                    <a:pt x="1292707" y="1818669"/>
                    <a:pt x="1314591" y="1728010"/>
                    <a:pt x="1341163" y="1643604"/>
                  </a:cubicBezTo>
                  <a:cubicBezTo>
                    <a:pt x="1367735" y="1559198"/>
                    <a:pt x="1407594" y="1456816"/>
                    <a:pt x="1425569" y="1399764"/>
                  </a:cubicBezTo>
                  <a:cubicBezTo>
                    <a:pt x="1443544" y="1342712"/>
                    <a:pt x="1452141" y="1323955"/>
                    <a:pt x="1449015" y="1301291"/>
                  </a:cubicBezTo>
                  <a:cubicBezTo>
                    <a:pt x="1445889" y="1278627"/>
                    <a:pt x="1420098" y="1281753"/>
                    <a:pt x="1406812" y="1263777"/>
                  </a:cubicBezTo>
                  <a:cubicBezTo>
                    <a:pt x="1393526" y="1245801"/>
                    <a:pt x="1368516" y="1237986"/>
                    <a:pt x="1369298" y="1193438"/>
                  </a:cubicBezTo>
                  <a:cubicBezTo>
                    <a:pt x="1370080" y="1148890"/>
                    <a:pt x="1381804" y="1077771"/>
                    <a:pt x="1411502" y="996491"/>
                  </a:cubicBezTo>
                  <a:cubicBezTo>
                    <a:pt x="1441200" y="915211"/>
                    <a:pt x="1512320" y="791727"/>
                    <a:pt x="1547489" y="705758"/>
                  </a:cubicBezTo>
                  <a:cubicBezTo>
                    <a:pt x="1582658" y="619789"/>
                    <a:pt x="1597508" y="544761"/>
                    <a:pt x="1622517" y="480675"/>
                  </a:cubicBezTo>
                  <a:cubicBezTo>
                    <a:pt x="1647526" y="416589"/>
                    <a:pt x="1670973" y="365789"/>
                    <a:pt x="1697545" y="321241"/>
                  </a:cubicBezTo>
                  <a:cubicBezTo>
                    <a:pt x="1724117" y="276693"/>
                    <a:pt x="1771010" y="241524"/>
                    <a:pt x="1781951" y="213389"/>
                  </a:cubicBezTo>
                  <a:cubicBezTo>
                    <a:pt x="1792892" y="185254"/>
                    <a:pt x="1771791" y="186817"/>
                    <a:pt x="1763194" y="152429"/>
                  </a:cubicBezTo>
                  <a:cubicBezTo>
                    <a:pt x="1754597" y="118041"/>
                    <a:pt x="1744437" y="28946"/>
                    <a:pt x="1730369" y="7063"/>
                  </a:cubicBezTo>
                  <a:cubicBezTo>
                    <a:pt x="1716301" y="-14820"/>
                    <a:pt x="1678788" y="21131"/>
                    <a:pt x="1678788" y="21131"/>
                  </a:cubicBezTo>
                  <a:cubicBezTo>
                    <a:pt x="1631896" y="34417"/>
                    <a:pt x="1512320" y="64897"/>
                    <a:pt x="1449015" y="86780"/>
                  </a:cubicBezTo>
                  <a:cubicBezTo>
                    <a:pt x="1385710" y="108663"/>
                    <a:pt x="1330221" y="76620"/>
                    <a:pt x="1298960" y="152429"/>
                  </a:cubicBezTo>
                  <a:cubicBezTo>
                    <a:pt x="1267699" y="228238"/>
                    <a:pt x="1264572" y="477549"/>
                    <a:pt x="1261446" y="541635"/>
                  </a:cubicBezTo>
                  <a:cubicBezTo>
                    <a:pt x="1258320" y="605721"/>
                    <a:pt x="1271606" y="537727"/>
                    <a:pt x="1280203" y="536946"/>
                  </a:cubicBezTo>
                  <a:cubicBezTo>
                    <a:pt x="1288800" y="536165"/>
                    <a:pt x="1297397" y="531475"/>
                    <a:pt x="1313028" y="536946"/>
                  </a:cubicBezTo>
                  <a:cubicBezTo>
                    <a:pt x="1328659" y="542417"/>
                    <a:pt x="1356794" y="556485"/>
                    <a:pt x="1373988" y="569771"/>
                  </a:cubicBezTo>
                  <a:cubicBezTo>
                    <a:pt x="1391182" y="583057"/>
                    <a:pt x="1409157" y="603377"/>
                    <a:pt x="1416191" y="616663"/>
                  </a:cubicBezTo>
                  <a:cubicBezTo>
                    <a:pt x="1423225" y="629949"/>
                    <a:pt x="1431040" y="595561"/>
                    <a:pt x="1416191" y="649487"/>
                  </a:cubicBezTo>
                  <a:cubicBezTo>
                    <a:pt x="1401342" y="703413"/>
                    <a:pt x="1352886" y="851906"/>
                    <a:pt x="1327095" y="940220"/>
                  </a:cubicBezTo>
                  <a:cubicBezTo>
                    <a:pt x="1301304" y="1028534"/>
                    <a:pt x="1279421" y="1121537"/>
                    <a:pt x="1261446" y="1179371"/>
                  </a:cubicBezTo>
                  <a:cubicBezTo>
                    <a:pt x="1243471" y="1237205"/>
                    <a:pt x="1227840" y="1259869"/>
                    <a:pt x="1219243" y="1287223"/>
                  </a:cubicBezTo>
                  <a:cubicBezTo>
                    <a:pt x="1210646" y="1314577"/>
                    <a:pt x="1218462" y="1333334"/>
                    <a:pt x="1209865" y="1343494"/>
                  </a:cubicBezTo>
                  <a:cubicBezTo>
                    <a:pt x="1201268" y="1353654"/>
                    <a:pt x="1179385" y="1343494"/>
                    <a:pt x="1167662" y="1348183"/>
                  </a:cubicBezTo>
                  <a:cubicBezTo>
                    <a:pt x="1155939" y="1352872"/>
                    <a:pt x="1159846" y="1327081"/>
                    <a:pt x="1139526" y="1371629"/>
                  </a:cubicBezTo>
                  <a:cubicBezTo>
                    <a:pt x="1119206" y="1416177"/>
                    <a:pt x="1069970" y="1546694"/>
                    <a:pt x="1045742" y="1615469"/>
                  </a:cubicBezTo>
                  <a:cubicBezTo>
                    <a:pt x="1021514" y="1684244"/>
                    <a:pt x="1008228" y="1739733"/>
                    <a:pt x="994160" y="1784281"/>
                  </a:cubicBezTo>
                  <a:cubicBezTo>
                    <a:pt x="980092" y="1828829"/>
                    <a:pt x="967587" y="1858527"/>
                    <a:pt x="961335" y="1882755"/>
                  </a:cubicBezTo>
                  <a:cubicBezTo>
                    <a:pt x="955083" y="1906983"/>
                    <a:pt x="966806" y="1918706"/>
                    <a:pt x="956646" y="1929647"/>
                  </a:cubicBezTo>
                  <a:cubicBezTo>
                    <a:pt x="946486" y="1940588"/>
                    <a:pt x="912098" y="1933555"/>
                    <a:pt x="900375" y="1948404"/>
                  </a:cubicBezTo>
                  <a:cubicBezTo>
                    <a:pt x="888652" y="1963253"/>
                    <a:pt x="892560" y="1996860"/>
                    <a:pt x="886308" y="2018743"/>
                  </a:cubicBezTo>
                  <a:cubicBezTo>
                    <a:pt x="880056" y="2040626"/>
                    <a:pt x="869896" y="2064072"/>
                    <a:pt x="862862" y="2079703"/>
                  </a:cubicBezTo>
                  <a:cubicBezTo>
                    <a:pt x="855828" y="2095334"/>
                    <a:pt x="844105" y="2112527"/>
                    <a:pt x="844105" y="2112527"/>
                  </a:cubicBezTo>
                  <a:cubicBezTo>
                    <a:pt x="839416" y="2118779"/>
                    <a:pt x="842541" y="2117217"/>
                    <a:pt x="834726" y="2117217"/>
                  </a:cubicBezTo>
                  <a:cubicBezTo>
                    <a:pt x="826911" y="2117217"/>
                    <a:pt x="809717" y="2114872"/>
                    <a:pt x="797212" y="2112527"/>
                  </a:cubicBezTo>
                  <a:cubicBezTo>
                    <a:pt x="784707" y="2110182"/>
                    <a:pt x="771421" y="2109401"/>
                    <a:pt x="759698" y="2103149"/>
                  </a:cubicBezTo>
                  <a:cubicBezTo>
                    <a:pt x="747975" y="2096897"/>
                    <a:pt x="728437" y="2094552"/>
                    <a:pt x="726874" y="2075014"/>
                  </a:cubicBezTo>
                  <a:cubicBezTo>
                    <a:pt x="725311" y="2055476"/>
                    <a:pt x="740941" y="2016398"/>
                    <a:pt x="750320" y="1985918"/>
                  </a:cubicBezTo>
                  <a:cubicBezTo>
                    <a:pt x="759698" y="1955438"/>
                    <a:pt x="780019" y="1914798"/>
                    <a:pt x="783145" y="1892134"/>
                  </a:cubicBezTo>
                  <a:cubicBezTo>
                    <a:pt x="786271" y="1869470"/>
                    <a:pt x="753446" y="1905420"/>
                    <a:pt x="769077" y="1849931"/>
                  </a:cubicBezTo>
                  <a:cubicBezTo>
                    <a:pt x="784708" y="1794442"/>
                    <a:pt x="851920" y="1631100"/>
                    <a:pt x="876929" y="1559198"/>
                  </a:cubicBezTo>
                  <a:cubicBezTo>
                    <a:pt x="901938" y="1487296"/>
                    <a:pt x="903501" y="1460724"/>
                    <a:pt x="919132" y="1418521"/>
                  </a:cubicBezTo>
                  <a:cubicBezTo>
                    <a:pt x="934763" y="1376318"/>
                    <a:pt x="958991" y="1334115"/>
                    <a:pt x="970714" y="1305980"/>
                  </a:cubicBezTo>
                  <a:cubicBezTo>
                    <a:pt x="982437" y="1277845"/>
                    <a:pt x="988690" y="1264558"/>
                    <a:pt x="989471" y="1249709"/>
                  </a:cubicBezTo>
                  <a:cubicBezTo>
                    <a:pt x="990252" y="1234860"/>
                    <a:pt x="972277" y="1244238"/>
                    <a:pt x="975403" y="1216884"/>
                  </a:cubicBezTo>
                  <a:cubicBezTo>
                    <a:pt x="978529" y="1189530"/>
                    <a:pt x="987126" y="1147328"/>
                    <a:pt x="1008228" y="1085586"/>
                  </a:cubicBezTo>
                  <a:cubicBezTo>
                    <a:pt x="1029329" y="1023845"/>
                    <a:pt x="1080129" y="902706"/>
                    <a:pt x="1102012" y="846435"/>
                  </a:cubicBezTo>
                  <a:cubicBezTo>
                    <a:pt x="1123895" y="790164"/>
                    <a:pt x="1126240" y="783130"/>
                    <a:pt x="1139526" y="747961"/>
                  </a:cubicBezTo>
                  <a:cubicBezTo>
                    <a:pt x="1152812" y="712792"/>
                    <a:pt x="1171569" y="664337"/>
                    <a:pt x="1181729" y="635420"/>
                  </a:cubicBezTo>
                  <a:cubicBezTo>
                    <a:pt x="1191889" y="606503"/>
                    <a:pt x="1193452" y="588527"/>
                    <a:pt x="1200486" y="574460"/>
                  </a:cubicBezTo>
                  <a:cubicBezTo>
                    <a:pt x="1207520" y="560393"/>
                    <a:pt x="1211427" y="557266"/>
                    <a:pt x="1223932" y="551014"/>
                  </a:cubicBezTo>
                  <a:cubicBezTo>
                    <a:pt x="1236437" y="544762"/>
                    <a:pt x="1266917" y="550232"/>
                    <a:pt x="1275514" y="536946"/>
                  </a:cubicBezTo>
                  <a:cubicBezTo>
                    <a:pt x="1284111" y="523660"/>
                    <a:pt x="1272388" y="518971"/>
                    <a:pt x="1275514" y="471297"/>
                  </a:cubicBezTo>
                  <a:cubicBezTo>
                    <a:pt x="1278640" y="423623"/>
                    <a:pt x="1291145" y="301703"/>
                    <a:pt x="1294271" y="250903"/>
                  </a:cubicBezTo>
                  <a:cubicBezTo>
                    <a:pt x="1297397" y="200103"/>
                    <a:pt x="1295053" y="184472"/>
                    <a:pt x="1294271" y="166497"/>
                  </a:cubicBezTo>
                  <a:cubicBezTo>
                    <a:pt x="1293489" y="148522"/>
                    <a:pt x="1329439" y="-44519"/>
                    <a:pt x="1247378" y="138361"/>
                  </a:cubicBezTo>
                  <a:close/>
                </a:path>
              </a:pathLst>
            </a:custGeom>
            <a:blipFill>
              <a:blip r:embed="rId6"/>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2" name="グループ化 331">
              <a:extLst>
                <a:ext uri="{FF2B5EF4-FFF2-40B4-BE49-F238E27FC236}">
                  <a16:creationId xmlns:a16="http://schemas.microsoft.com/office/drawing/2014/main" id="{CA39E27A-525F-45F2-B70F-68804DDFF15B}"/>
                </a:ext>
              </a:extLst>
            </p:cNvPr>
            <p:cNvGrpSpPr/>
            <p:nvPr/>
          </p:nvGrpSpPr>
          <p:grpSpPr>
            <a:xfrm rot="17315756">
              <a:off x="2759110" y="3202224"/>
              <a:ext cx="4760303" cy="450882"/>
              <a:chOff x="5612950" y="3202224"/>
              <a:chExt cx="4760303" cy="450882"/>
            </a:xfrm>
            <a:blipFill>
              <a:blip r:embed="rId6"/>
              <a:stretch>
                <a:fillRect/>
              </a:stretch>
            </a:blipFill>
          </p:grpSpPr>
          <p:sp>
            <p:nvSpPr>
              <p:cNvPr id="333" name="フリーフォーム: 図形 332">
                <a:extLst>
                  <a:ext uri="{FF2B5EF4-FFF2-40B4-BE49-F238E27FC236}">
                    <a16:creationId xmlns:a16="http://schemas.microsoft.com/office/drawing/2014/main" id="{5649FFA8-19EC-4BF7-9987-F8165636FBEF}"/>
                  </a:ext>
                </a:extLst>
              </p:cNvPr>
              <p:cNvSpPr/>
              <p:nvPr/>
            </p:nvSpPr>
            <p:spPr>
              <a:xfrm>
                <a:off x="5612950" y="3202224"/>
                <a:ext cx="4760303" cy="450882"/>
              </a:xfrm>
              <a:custGeom>
                <a:avLst/>
                <a:gdLst>
                  <a:gd name="connsiteX0" fmla="*/ 4748 w 4760303"/>
                  <a:gd name="connsiteY0" fmla="*/ 202158 h 450882"/>
                  <a:gd name="connsiteX1" fmla="*/ 51641 w 4760303"/>
                  <a:gd name="connsiteY1" fmla="*/ 272496 h 450882"/>
                  <a:gd name="connsiteX2" fmla="*/ 403333 w 4760303"/>
                  <a:gd name="connsiteY2" fmla="*/ 263118 h 450882"/>
                  <a:gd name="connsiteX3" fmla="*/ 567456 w 4760303"/>
                  <a:gd name="connsiteY3" fmla="*/ 267807 h 450882"/>
                  <a:gd name="connsiteX4" fmla="*/ 661241 w 4760303"/>
                  <a:gd name="connsiteY4" fmla="*/ 249050 h 450882"/>
                  <a:gd name="connsiteX5" fmla="*/ 703444 w 4760303"/>
                  <a:gd name="connsiteY5" fmla="*/ 249050 h 450882"/>
                  <a:gd name="connsiteX6" fmla="*/ 806607 w 4760303"/>
                  <a:gd name="connsiteY6" fmla="*/ 263118 h 450882"/>
                  <a:gd name="connsiteX7" fmla="*/ 872256 w 4760303"/>
                  <a:gd name="connsiteY7" fmla="*/ 286564 h 450882"/>
                  <a:gd name="connsiteX8" fmla="*/ 928527 w 4760303"/>
                  <a:gd name="connsiteY8" fmla="*/ 319388 h 450882"/>
                  <a:gd name="connsiteX9" fmla="*/ 1008244 w 4760303"/>
                  <a:gd name="connsiteY9" fmla="*/ 375659 h 450882"/>
                  <a:gd name="connsiteX10" fmla="*/ 1069204 w 4760303"/>
                  <a:gd name="connsiteY10" fmla="*/ 413173 h 450882"/>
                  <a:gd name="connsiteX11" fmla="*/ 1547505 w 4760303"/>
                  <a:gd name="connsiteY11" fmla="*/ 389727 h 450882"/>
                  <a:gd name="connsiteX12" fmla="*/ 2058632 w 4760303"/>
                  <a:gd name="connsiteY12" fmla="*/ 403794 h 450882"/>
                  <a:gd name="connsiteX13" fmla="*/ 2616650 w 4760303"/>
                  <a:gd name="connsiteY13" fmla="*/ 394416 h 450882"/>
                  <a:gd name="connsiteX14" fmla="*/ 3038681 w 4760303"/>
                  <a:gd name="connsiteY14" fmla="*/ 427241 h 450882"/>
                  <a:gd name="connsiteX15" fmla="*/ 3526361 w 4760303"/>
                  <a:gd name="connsiteY15" fmla="*/ 413173 h 450882"/>
                  <a:gd name="connsiteX16" fmla="*/ 3971838 w 4760303"/>
                  <a:gd name="connsiteY16" fmla="*/ 441308 h 450882"/>
                  <a:gd name="connsiteX17" fmla="*/ 4356355 w 4760303"/>
                  <a:gd name="connsiteY17" fmla="*/ 450687 h 450882"/>
                  <a:gd name="connsiteX18" fmla="*/ 4520478 w 4760303"/>
                  <a:gd name="connsiteY18" fmla="*/ 445998 h 450882"/>
                  <a:gd name="connsiteX19" fmla="*/ 4637708 w 4760303"/>
                  <a:gd name="connsiteY19" fmla="*/ 427241 h 450882"/>
                  <a:gd name="connsiteX20" fmla="*/ 4712736 w 4760303"/>
                  <a:gd name="connsiteY20" fmla="*/ 361591 h 450882"/>
                  <a:gd name="connsiteX21" fmla="*/ 4750250 w 4760303"/>
                  <a:gd name="connsiteY21" fmla="*/ 295942 h 450882"/>
                  <a:gd name="connsiteX22" fmla="*/ 4759628 w 4760303"/>
                  <a:gd name="connsiteY22" fmla="*/ 216225 h 450882"/>
                  <a:gd name="connsiteX23" fmla="*/ 4736182 w 4760303"/>
                  <a:gd name="connsiteY23" fmla="*/ 136508 h 450882"/>
                  <a:gd name="connsiteX24" fmla="*/ 4712736 w 4760303"/>
                  <a:gd name="connsiteY24" fmla="*/ 84927 h 450882"/>
                  <a:gd name="connsiteX25" fmla="*/ 4661155 w 4760303"/>
                  <a:gd name="connsiteY25" fmla="*/ 38034 h 450882"/>
                  <a:gd name="connsiteX26" fmla="*/ 4590816 w 4760303"/>
                  <a:gd name="connsiteY26" fmla="*/ 5210 h 450882"/>
                  <a:gd name="connsiteX27" fmla="*/ 4412625 w 4760303"/>
                  <a:gd name="connsiteY27" fmla="*/ 521 h 450882"/>
                  <a:gd name="connsiteX28" fmla="*/ 3906188 w 4760303"/>
                  <a:gd name="connsiteY28" fmla="*/ 9899 h 450882"/>
                  <a:gd name="connsiteX29" fmla="*/ 3456022 w 4760303"/>
                  <a:gd name="connsiteY29" fmla="*/ 14588 h 450882"/>
                  <a:gd name="connsiteX30" fmla="*/ 3104330 w 4760303"/>
                  <a:gd name="connsiteY30" fmla="*/ 19278 h 450882"/>
                  <a:gd name="connsiteX31" fmla="*/ 2799530 w 4760303"/>
                  <a:gd name="connsiteY31" fmla="*/ 19278 h 450882"/>
                  <a:gd name="connsiteX32" fmla="*/ 2400945 w 4760303"/>
                  <a:gd name="connsiteY32" fmla="*/ 28656 h 450882"/>
                  <a:gd name="connsiteX33" fmla="*/ 2189930 w 4760303"/>
                  <a:gd name="connsiteY33" fmla="*/ 23967 h 450882"/>
                  <a:gd name="connsiteX34" fmla="*/ 1894508 w 4760303"/>
                  <a:gd name="connsiteY34" fmla="*/ 33345 h 450882"/>
                  <a:gd name="connsiteX35" fmla="*/ 1650668 w 4760303"/>
                  <a:gd name="connsiteY35" fmla="*/ 23967 h 450882"/>
                  <a:gd name="connsiteX36" fmla="*/ 1392761 w 4760303"/>
                  <a:gd name="connsiteY36" fmla="*/ 28656 h 450882"/>
                  <a:gd name="connsiteX37" fmla="*/ 1195813 w 4760303"/>
                  <a:gd name="connsiteY37" fmla="*/ 33345 h 450882"/>
                  <a:gd name="connsiteX38" fmla="*/ 1059825 w 4760303"/>
                  <a:gd name="connsiteY38" fmla="*/ 33345 h 450882"/>
                  <a:gd name="connsiteX39" fmla="*/ 947284 w 4760303"/>
                  <a:gd name="connsiteY39" fmla="*/ 42724 h 450882"/>
                  <a:gd name="connsiteX40" fmla="*/ 919148 w 4760303"/>
                  <a:gd name="connsiteY40" fmla="*/ 84927 h 450882"/>
                  <a:gd name="connsiteX41" fmla="*/ 872256 w 4760303"/>
                  <a:gd name="connsiteY41" fmla="*/ 131819 h 450882"/>
                  <a:gd name="connsiteX42" fmla="*/ 830053 w 4760303"/>
                  <a:gd name="connsiteY42" fmla="*/ 169333 h 450882"/>
                  <a:gd name="connsiteX43" fmla="*/ 787850 w 4760303"/>
                  <a:gd name="connsiteY43" fmla="*/ 188090 h 450882"/>
                  <a:gd name="connsiteX44" fmla="*/ 717512 w 4760303"/>
                  <a:gd name="connsiteY44" fmla="*/ 192779 h 450882"/>
                  <a:gd name="connsiteX45" fmla="*/ 675308 w 4760303"/>
                  <a:gd name="connsiteY45" fmla="*/ 197468 h 450882"/>
                  <a:gd name="connsiteX46" fmla="*/ 604970 w 4760303"/>
                  <a:gd name="connsiteY46" fmla="*/ 188090 h 450882"/>
                  <a:gd name="connsiteX47" fmla="*/ 398644 w 4760303"/>
                  <a:gd name="connsiteY47" fmla="*/ 188090 h 450882"/>
                  <a:gd name="connsiteX48" fmla="*/ 253278 w 4760303"/>
                  <a:gd name="connsiteY48" fmla="*/ 192779 h 450882"/>
                  <a:gd name="connsiteX49" fmla="*/ 79776 w 4760303"/>
                  <a:gd name="connsiteY49" fmla="*/ 202158 h 450882"/>
                  <a:gd name="connsiteX50" fmla="*/ 4748 w 4760303"/>
                  <a:gd name="connsiteY50" fmla="*/ 202158 h 4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60303" h="450882">
                    <a:moveTo>
                      <a:pt x="4748" y="202158"/>
                    </a:moveTo>
                    <a:cubicBezTo>
                      <a:pt x="59" y="213881"/>
                      <a:pt x="-14790" y="262336"/>
                      <a:pt x="51641" y="272496"/>
                    </a:cubicBezTo>
                    <a:cubicBezTo>
                      <a:pt x="118072" y="282656"/>
                      <a:pt x="317364" y="263899"/>
                      <a:pt x="403333" y="263118"/>
                    </a:cubicBezTo>
                    <a:cubicBezTo>
                      <a:pt x="489302" y="262337"/>
                      <a:pt x="524471" y="270152"/>
                      <a:pt x="567456" y="267807"/>
                    </a:cubicBezTo>
                    <a:cubicBezTo>
                      <a:pt x="610441" y="265462"/>
                      <a:pt x="638576" y="252176"/>
                      <a:pt x="661241" y="249050"/>
                    </a:cubicBezTo>
                    <a:cubicBezTo>
                      <a:pt x="683906" y="245924"/>
                      <a:pt x="679216" y="246705"/>
                      <a:pt x="703444" y="249050"/>
                    </a:cubicBezTo>
                    <a:cubicBezTo>
                      <a:pt x="727672" y="251395"/>
                      <a:pt x="778472" y="256866"/>
                      <a:pt x="806607" y="263118"/>
                    </a:cubicBezTo>
                    <a:cubicBezTo>
                      <a:pt x="834742" y="269370"/>
                      <a:pt x="851936" y="277186"/>
                      <a:pt x="872256" y="286564"/>
                    </a:cubicBezTo>
                    <a:cubicBezTo>
                      <a:pt x="892576" y="295942"/>
                      <a:pt x="905862" y="304539"/>
                      <a:pt x="928527" y="319388"/>
                    </a:cubicBezTo>
                    <a:cubicBezTo>
                      <a:pt x="951192" y="334237"/>
                      <a:pt x="984798" y="360028"/>
                      <a:pt x="1008244" y="375659"/>
                    </a:cubicBezTo>
                    <a:cubicBezTo>
                      <a:pt x="1031690" y="391290"/>
                      <a:pt x="979327" y="410828"/>
                      <a:pt x="1069204" y="413173"/>
                    </a:cubicBezTo>
                    <a:cubicBezTo>
                      <a:pt x="1159081" y="415518"/>
                      <a:pt x="1382600" y="391290"/>
                      <a:pt x="1547505" y="389727"/>
                    </a:cubicBezTo>
                    <a:cubicBezTo>
                      <a:pt x="1712410" y="388164"/>
                      <a:pt x="1880441" y="403013"/>
                      <a:pt x="2058632" y="403794"/>
                    </a:cubicBezTo>
                    <a:cubicBezTo>
                      <a:pt x="2236823" y="404575"/>
                      <a:pt x="2453309" y="390508"/>
                      <a:pt x="2616650" y="394416"/>
                    </a:cubicBezTo>
                    <a:cubicBezTo>
                      <a:pt x="2779991" y="398324"/>
                      <a:pt x="2887063" y="424115"/>
                      <a:pt x="3038681" y="427241"/>
                    </a:cubicBezTo>
                    <a:cubicBezTo>
                      <a:pt x="3190299" y="430367"/>
                      <a:pt x="3370835" y="410829"/>
                      <a:pt x="3526361" y="413173"/>
                    </a:cubicBezTo>
                    <a:cubicBezTo>
                      <a:pt x="3681887" y="415517"/>
                      <a:pt x="3833506" y="435056"/>
                      <a:pt x="3971838" y="441308"/>
                    </a:cubicBezTo>
                    <a:cubicBezTo>
                      <a:pt x="4110170" y="447560"/>
                      <a:pt x="4264915" y="449905"/>
                      <a:pt x="4356355" y="450687"/>
                    </a:cubicBezTo>
                    <a:cubicBezTo>
                      <a:pt x="4447795" y="451469"/>
                      <a:pt x="4473586" y="449906"/>
                      <a:pt x="4520478" y="445998"/>
                    </a:cubicBezTo>
                    <a:cubicBezTo>
                      <a:pt x="4567370" y="442090"/>
                      <a:pt x="4605665" y="441309"/>
                      <a:pt x="4637708" y="427241"/>
                    </a:cubicBezTo>
                    <a:cubicBezTo>
                      <a:pt x="4669751" y="413173"/>
                      <a:pt x="4693979" y="383474"/>
                      <a:pt x="4712736" y="361591"/>
                    </a:cubicBezTo>
                    <a:cubicBezTo>
                      <a:pt x="4731493" y="339708"/>
                      <a:pt x="4742435" y="320170"/>
                      <a:pt x="4750250" y="295942"/>
                    </a:cubicBezTo>
                    <a:cubicBezTo>
                      <a:pt x="4758065" y="271714"/>
                      <a:pt x="4761973" y="242797"/>
                      <a:pt x="4759628" y="216225"/>
                    </a:cubicBezTo>
                    <a:cubicBezTo>
                      <a:pt x="4757283" y="189653"/>
                      <a:pt x="4743997" y="158391"/>
                      <a:pt x="4736182" y="136508"/>
                    </a:cubicBezTo>
                    <a:cubicBezTo>
                      <a:pt x="4728367" y="114625"/>
                      <a:pt x="4725240" y="101339"/>
                      <a:pt x="4712736" y="84927"/>
                    </a:cubicBezTo>
                    <a:cubicBezTo>
                      <a:pt x="4700232" y="68515"/>
                      <a:pt x="4681475" y="51320"/>
                      <a:pt x="4661155" y="38034"/>
                    </a:cubicBezTo>
                    <a:cubicBezTo>
                      <a:pt x="4640835" y="24748"/>
                      <a:pt x="4632238" y="11462"/>
                      <a:pt x="4590816" y="5210"/>
                    </a:cubicBezTo>
                    <a:cubicBezTo>
                      <a:pt x="4549394" y="-1042"/>
                      <a:pt x="4526730" y="-261"/>
                      <a:pt x="4412625" y="521"/>
                    </a:cubicBezTo>
                    <a:cubicBezTo>
                      <a:pt x="4298520" y="1302"/>
                      <a:pt x="3906188" y="9899"/>
                      <a:pt x="3906188" y="9899"/>
                    </a:cubicBezTo>
                    <a:lnTo>
                      <a:pt x="3456022" y="14588"/>
                    </a:lnTo>
                    <a:lnTo>
                      <a:pt x="3104330" y="19278"/>
                    </a:lnTo>
                    <a:lnTo>
                      <a:pt x="2799530" y="19278"/>
                    </a:lnTo>
                    <a:cubicBezTo>
                      <a:pt x="2682299" y="20841"/>
                      <a:pt x="2502545" y="27874"/>
                      <a:pt x="2400945" y="28656"/>
                    </a:cubicBezTo>
                    <a:cubicBezTo>
                      <a:pt x="2299345" y="29437"/>
                      <a:pt x="2274336" y="23186"/>
                      <a:pt x="2189930" y="23967"/>
                    </a:cubicBezTo>
                    <a:cubicBezTo>
                      <a:pt x="2105524" y="24748"/>
                      <a:pt x="1984385" y="33345"/>
                      <a:pt x="1894508" y="33345"/>
                    </a:cubicBezTo>
                    <a:cubicBezTo>
                      <a:pt x="1804631" y="33345"/>
                      <a:pt x="1650668" y="23967"/>
                      <a:pt x="1650668" y="23967"/>
                    </a:cubicBezTo>
                    <a:lnTo>
                      <a:pt x="1392761" y="28656"/>
                    </a:lnTo>
                    <a:lnTo>
                      <a:pt x="1195813" y="33345"/>
                    </a:lnTo>
                    <a:cubicBezTo>
                      <a:pt x="1140324" y="34126"/>
                      <a:pt x="1101246" y="31782"/>
                      <a:pt x="1059825" y="33345"/>
                    </a:cubicBezTo>
                    <a:cubicBezTo>
                      <a:pt x="1018404" y="34908"/>
                      <a:pt x="970730" y="34127"/>
                      <a:pt x="947284" y="42724"/>
                    </a:cubicBezTo>
                    <a:cubicBezTo>
                      <a:pt x="923838" y="51321"/>
                      <a:pt x="931653" y="70078"/>
                      <a:pt x="919148" y="84927"/>
                    </a:cubicBezTo>
                    <a:cubicBezTo>
                      <a:pt x="906643" y="99776"/>
                      <a:pt x="887105" y="117751"/>
                      <a:pt x="872256" y="131819"/>
                    </a:cubicBezTo>
                    <a:cubicBezTo>
                      <a:pt x="857407" y="145887"/>
                      <a:pt x="844120" y="159955"/>
                      <a:pt x="830053" y="169333"/>
                    </a:cubicBezTo>
                    <a:cubicBezTo>
                      <a:pt x="815986" y="178711"/>
                      <a:pt x="806607" y="184182"/>
                      <a:pt x="787850" y="188090"/>
                    </a:cubicBezTo>
                    <a:cubicBezTo>
                      <a:pt x="769093" y="191998"/>
                      <a:pt x="736269" y="191216"/>
                      <a:pt x="717512" y="192779"/>
                    </a:cubicBezTo>
                    <a:cubicBezTo>
                      <a:pt x="698755" y="194342"/>
                      <a:pt x="694065" y="198249"/>
                      <a:pt x="675308" y="197468"/>
                    </a:cubicBezTo>
                    <a:cubicBezTo>
                      <a:pt x="656551" y="196687"/>
                      <a:pt x="651081" y="189653"/>
                      <a:pt x="604970" y="188090"/>
                    </a:cubicBezTo>
                    <a:cubicBezTo>
                      <a:pt x="558859" y="186527"/>
                      <a:pt x="457259" y="187309"/>
                      <a:pt x="398644" y="188090"/>
                    </a:cubicBezTo>
                    <a:cubicBezTo>
                      <a:pt x="340029" y="188871"/>
                      <a:pt x="253278" y="192779"/>
                      <a:pt x="253278" y="192779"/>
                    </a:cubicBezTo>
                    <a:lnTo>
                      <a:pt x="79776" y="202158"/>
                    </a:lnTo>
                    <a:cubicBezTo>
                      <a:pt x="45388" y="203721"/>
                      <a:pt x="9437" y="190435"/>
                      <a:pt x="4748" y="2021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3A203BF-7221-4C93-B0A0-73DCB05ED922}"/>
                  </a:ext>
                </a:extLst>
              </p:cNvPr>
              <p:cNvSpPr/>
              <p:nvPr/>
            </p:nvSpPr>
            <p:spPr>
              <a:xfrm>
                <a:off x="6461760" y="3338732"/>
                <a:ext cx="75028" cy="175598"/>
              </a:xfrm>
              <a:custGeom>
                <a:avLst/>
                <a:gdLst>
                  <a:gd name="connsiteX0" fmla="*/ 0 w 75028"/>
                  <a:gd name="connsiteY0" fmla="*/ 0 h 175598"/>
                  <a:gd name="connsiteX1" fmla="*/ 56271 w 75028"/>
                  <a:gd name="connsiteY1" fmla="*/ 117231 h 175598"/>
                  <a:gd name="connsiteX2" fmla="*/ 70338 w 75028"/>
                  <a:gd name="connsiteY2" fmla="*/ 168813 h 175598"/>
                  <a:gd name="connsiteX3" fmla="*/ 75028 w 75028"/>
                  <a:gd name="connsiteY3" fmla="*/ 173502 h 175598"/>
                </a:gdLst>
                <a:ahLst/>
                <a:cxnLst>
                  <a:cxn ang="0">
                    <a:pos x="connsiteX0" y="connsiteY0"/>
                  </a:cxn>
                  <a:cxn ang="0">
                    <a:pos x="connsiteX1" y="connsiteY1"/>
                  </a:cxn>
                  <a:cxn ang="0">
                    <a:pos x="connsiteX2" y="connsiteY2"/>
                  </a:cxn>
                  <a:cxn ang="0">
                    <a:pos x="connsiteX3" y="connsiteY3"/>
                  </a:cxn>
                </a:cxnLst>
                <a:rect l="l" t="t" r="r" b="b"/>
                <a:pathLst>
                  <a:path w="75028" h="175598">
                    <a:moveTo>
                      <a:pt x="0" y="0"/>
                    </a:moveTo>
                    <a:cubicBezTo>
                      <a:pt x="22274" y="44548"/>
                      <a:pt x="44548" y="89096"/>
                      <a:pt x="56271" y="117231"/>
                    </a:cubicBezTo>
                    <a:cubicBezTo>
                      <a:pt x="67994" y="145366"/>
                      <a:pt x="70338" y="168813"/>
                      <a:pt x="70338" y="168813"/>
                    </a:cubicBezTo>
                    <a:cubicBezTo>
                      <a:pt x="73464" y="178191"/>
                      <a:pt x="74246" y="175846"/>
                      <a:pt x="75028" y="1735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DC95F481-CA86-471F-8B70-B590D575ECEB}"/>
                  </a:ext>
                </a:extLst>
              </p:cNvPr>
              <p:cNvSpPr/>
              <p:nvPr/>
            </p:nvSpPr>
            <p:spPr>
              <a:xfrm>
                <a:off x="6255434" y="3399692"/>
                <a:ext cx="4689" cy="51582"/>
              </a:xfrm>
              <a:custGeom>
                <a:avLst/>
                <a:gdLst>
                  <a:gd name="connsiteX0" fmla="*/ 0 w 4689"/>
                  <a:gd name="connsiteY0" fmla="*/ 0 h 51582"/>
                  <a:gd name="connsiteX1" fmla="*/ 4689 w 4689"/>
                  <a:gd name="connsiteY1" fmla="*/ 51582 h 51582"/>
                </a:gdLst>
                <a:ahLst/>
                <a:cxnLst>
                  <a:cxn ang="0">
                    <a:pos x="connsiteX0" y="connsiteY0"/>
                  </a:cxn>
                  <a:cxn ang="0">
                    <a:pos x="connsiteX1" y="connsiteY1"/>
                  </a:cxn>
                </a:cxnLst>
                <a:rect l="l" t="t" r="r" b="b"/>
                <a:pathLst>
                  <a:path w="4689" h="51582">
                    <a:moveTo>
                      <a:pt x="0" y="0"/>
                    </a:moveTo>
                    <a:lnTo>
                      <a:pt x="4689" y="5158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36" name="直線コネクタ 335">
                <a:extLst>
                  <a:ext uri="{FF2B5EF4-FFF2-40B4-BE49-F238E27FC236}">
                    <a16:creationId xmlns:a16="http://schemas.microsoft.com/office/drawing/2014/main" id="{180CE5C8-CC03-433B-B67C-1A197D7E584B}"/>
                  </a:ext>
                </a:extLst>
              </p:cNvPr>
              <p:cNvCxnSpPr>
                <a:cxnSpLocks/>
              </p:cNvCxnSpPr>
              <p:nvPr/>
            </p:nvCxnSpPr>
            <p:spPr>
              <a:xfrm>
                <a:off x="6757182" y="3263705"/>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37" name="直線コネクタ 336">
                <a:extLst>
                  <a:ext uri="{FF2B5EF4-FFF2-40B4-BE49-F238E27FC236}">
                    <a16:creationId xmlns:a16="http://schemas.microsoft.com/office/drawing/2014/main" id="{F5C5C447-1720-409F-83C2-3D72201A6669}"/>
                  </a:ext>
                </a:extLst>
              </p:cNvPr>
              <p:cNvCxnSpPr>
                <a:cxnSpLocks/>
              </p:cNvCxnSpPr>
              <p:nvPr/>
            </p:nvCxnSpPr>
            <p:spPr>
              <a:xfrm>
                <a:off x="6822832"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38" name="直線コネクタ 337">
                <a:extLst>
                  <a:ext uri="{FF2B5EF4-FFF2-40B4-BE49-F238E27FC236}">
                    <a16:creationId xmlns:a16="http://schemas.microsoft.com/office/drawing/2014/main" id="{C11AB1C4-F328-4A5F-BCD9-D44D4F5AB9A4}"/>
                  </a:ext>
                </a:extLst>
              </p:cNvPr>
              <p:cNvCxnSpPr>
                <a:cxnSpLocks/>
              </p:cNvCxnSpPr>
              <p:nvPr/>
            </p:nvCxnSpPr>
            <p:spPr>
              <a:xfrm>
                <a:off x="6890868"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39" name="直線コネクタ 338">
                <a:extLst>
                  <a:ext uri="{FF2B5EF4-FFF2-40B4-BE49-F238E27FC236}">
                    <a16:creationId xmlns:a16="http://schemas.microsoft.com/office/drawing/2014/main" id="{E775411B-5A5D-4724-A18A-A68269B0DF81}"/>
                  </a:ext>
                </a:extLst>
              </p:cNvPr>
              <p:cNvCxnSpPr>
                <a:cxnSpLocks/>
              </p:cNvCxnSpPr>
              <p:nvPr/>
            </p:nvCxnSpPr>
            <p:spPr>
              <a:xfrm>
                <a:off x="695413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0" name="直線コネクタ 339">
                <a:extLst>
                  <a:ext uri="{FF2B5EF4-FFF2-40B4-BE49-F238E27FC236}">
                    <a16:creationId xmlns:a16="http://schemas.microsoft.com/office/drawing/2014/main" id="{64E195B8-A4B3-4E26-AC0F-3D03BE0A931C}"/>
                  </a:ext>
                </a:extLst>
              </p:cNvPr>
              <p:cNvCxnSpPr>
                <a:cxnSpLocks/>
              </p:cNvCxnSpPr>
              <p:nvPr/>
            </p:nvCxnSpPr>
            <p:spPr>
              <a:xfrm>
                <a:off x="701509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1" name="直線コネクタ 340">
                <a:extLst>
                  <a:ext uri="{FF2B5EF4-FFF2-40B4-BE49-F238E27FC236}">
                    <a16:creationId xmlns:a16="http://schemas.microsoft.com/office/drawing/2014/main" id="{2253AE4C-DE26-475C-9675-BFC0676341FD}"/>
                  </a:ext>
                </a:extLst>
              </p:cNvPr>
              <p:cNvCxnSpPr>
                <a:cxnSpLocks/>
              </p:cNvCxnSpPr>
              <p:nvPr/>
            </p:nvCxnSpPr>
            <p:spPr>
              <a:xfrm>
                <a:off x="7071361"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2" name="直線コネクタ 341">
                <a:extLst>
                  <a:ext uri="{FF2B5EF4-FFF2-40B4-BE49-F238E27FC236}">
                    <a16:creationId xmlns:a16="http://schemas.microsoft.com/office/drawing/2014/main" id="{F1DD0E5C-C8E4-492B-B829-AF5D55E5E311}"/>
                  </a:ext>
                </a:extLst>
              </p:cNvPr>
              <p:cNvCxnSpPr>
                <a:cxnSpLocks/>
              </p:cNvCxnSpPr>
              <p:nvPr/>
            </p:nvCxnSpPr>
            <p:spPr>
              <a:xfrm>
                <a:off x="7118253"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3" name="直線コネクタ 342">
                <a:extLst>
                  <a:ext uri="{FF2B5EF4-FFF2-40B4-BE49-F238E27FC236}">
                    <a16:creationId xmlns:a16="http://schemas.microsoft.com/office/drawing/2014/main" id="{1B5FFFD9-9E61-47BC-9697-D8047CEDA800}"/>
                  </a:ext>
                </a:extLst>
              </p:cNvPr>
              <p:cNvCxnSpPr>
                <a:cxnSpLocks/>
              </p:cNvCxnSpPr>
              <p:nvPr/>
            </p:nvCxnSpPr>
            <p:spPr>
              <a:xfrm>
                <a:off x="7179213" y="326839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4" name="直線コネクタ 343">
                <a:extLst>
                  <a:ext uri="{FF2B5EF4-FFF2-40B4-BE49-F238E27FC236}">
                    <a16:creationId xmlns:a16="http://schemas.microsoft.com/office/drawing/2014/main" id="{03D927CA-D1A6-49A7-BB4B-2532DB637EB4}"/>
                  </a:ext>
                </a:extLst>
              </p:cNvPr>
              <p:cNvCxnSpPr>
                <a:cxnSpLocks/>
              </p:cNvCxnSpPr>
              <p:nvPr/>
            </p:nvCxnSpPr>
            <p:spPr>
              <a:xfrm>
                <a:off x="7235484" y="3268392"/>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5" name="直線コネクタ 344">
                <a:extLst>
                  <a:ext uri="{FF2B5EF4-FFF2-40B4-BE49-F238E27FC236}">
                    <a16:creationId xmlns:a16="http://schemas.microsoft.com/office/drawing/2014/main" id="{7BFF1CEE-B245-4271-A8F0-EA4F358ED651}"/>
                  </a:ext>
                </a:extLst>
              </p:cNvPr>
              <p:cNvCxnSpPr>
                <a:cxnSpLocks/>
              </p:cNvCxnSpPr>
              <p:nvPr/>
            </p:nvCxnSpPr>
            <p:spPr>
              <a:xfrm>
                <a:off x="7291755" y="326839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6" name="直線コネクタ 345">
                <a:extLst>
                  <a:ext uri="{FF2B5EF4-FFF2-40B4-BE49-F238E27FC236}">
                    <a16:creationId xmlns:a16="http://schemas.microsoft.com/office/drawing/2014/main" id="{D71D7E9D-5CD4-4B65-8284-99023BE640EF}"/>
                  </a:ext>
                </a:extLst>
              </p:cNvPr>
              <p:cNvCxnSpPr>
                <a:cxnSpLocks/>
              </p:cNvCxnSpPr>
              <p:nvPr/>
            </p:nvCxnSpPr>
            <p:spPr>
              <a:xfrm>
                <a:off x="7348025" y="326839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7" name="直線コネクタ 346">
                <a:extLst>
                  <a:ext uri="{FF2B5EF4-FFF2-40B4-BE49-F238E27FC236}">
                    <a16:creationId xmlns:a16="http://schemas.microsoft.com/office/drawing/2014/main" id="{A135A9CA-15B2-4EE9-B570-DB06DE9AFDF9}"/>
                  </a:ext>
                </a:extLst>
              </p:cNvPr>
              <p:cNvCxnSpPr>
                <a:cxnSpLocks/>
              </p:cNvCxnSpPr>
              <p:nvPr/>
            </p:nvCxnSpPr>
            <p:spPr>
              <a:xfrm>
                <a:off x="7413417" y="3263697"/>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8" name="直線コネクタ 347">
                <a:extLst>
                  <a:ext uri="{FF2B5EF4-FFF2-40B4-BE49-F238E27FC236}">
                    <a16:creationId xmlns:a16="http://schemas.microsoft.com/office/drawing/2014/main" id="{EEEFCC54-D653-4B1E-B851-CBD9075D2DF5}"/>
                  </a:ext>
                </a:extLst>
              </p:cNvPr>
              <p:cNvCxnSpPr>
                <a:cxnSpLocks/>
              </p:cNvCxnSpPr>
              <p:nvPr/>
            </p:nvCxnSpPr>
            <p:spPr>
              <a:xfrm>
                <a:off x="7465832" y="3263698"/>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49" name="直線コネクタ 348">
                <a:extLst>
                  <a:ext uri="{FF2B5EF4-FFF2-40B4-BE49-F238E27FC236}">
                    <a16:creationId xmlns:a16="http://schemas.microsoft.com/office/drawing/2014/main" id="{8D318B41-3626-469B-BD02-B2D631AA5F5D}"/>
                  </a:ext>
                </a:extLst>
              </p:cNvPr>
              <p:cNvCxnSpPr>
                <a:cxnSpLocks/>
              </p:cNvCxnSpPr>
              <p:nvPr/>
            </p:nvCxnSpPr>
            <p:spPr>
              <a:xfrm>
                <a:off x="7533721" y="326370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50" name="直線コネクタ 349">
                <a:extLst>
                  <a:ext uri="{FF2B5EF4-FFF2-40B4-BE49-F238E27FC236}">
                    <a16:creationId xmlns:a16="http://schemas.microsoft.com/office/drawing/2014/main" id="{33692A4B-DC87-4A35-95DF-0D1D7B4C4BE8}"/>
                  </a:ext>
                </a:extLst>
              </p:cNvPr>
              <p:cNvCxnSpPr>
                <a:cxnSpLocks/>
              </p:cNvCxnSpPr>
              <p:nvPr/>
            </p:nvCxnSpPr>
            <p:spPr>
              <a:xfrm>
                <a:off x="7587176" y="326370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51" name="直線コネクタ 350">
                <a:extLst>
                  <a:ext uri="{FF2B5EF4-FFF2-40B4-BE49-F238E27FC236}">
                    <a16:creationId xmlns:a16="http://schemas.microsoft.com/office/drawing/2014/main" id="{E4E53204-E9A6-4BF6-A6B2-63549B60C235}"/>
                  </a:ext>
                </a:extLst>
              </p:cNvPr>
              <p:cNvCxnSpPr>
                <a:cxnSpLocks/>
              </p:cNvCxnSpPr>
              <p:nvPr/>
            </p:nvCxnSpPr>
            <p:spPr>
              <a:xfrm>
                <a:off x="7643618" y="3263699"/>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352" name="直線コネクタ 351">
                <a:extLst>
                  <a:ext uri="{FF2B5EF4-FFF2-40B4-BE49-F238E27FC236}">
                    <a16:creationId xmlns:a16="http://schemas.microsoft.com/office/drawing/2014/main" id="{74C2DF26-9CCE-4485-BDC8-2E04FA78C56E}"/>
                  </a:ext>
                </a:extLst>
              </p:cNvPr>
              <p:cNvCxnSpPr>
                <a:cxnSpLocks/>
              </p:cNvCxnSpPr>
              <p:nvPr/>
            </p:nvCxnSpPr>
            <p:spPr>
              <a:xfrm>
                <a:off x="7699975"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grpSp>
      </p:grpSp>
      <p:sp>
        <p:nvSpPr>
          <p:cNvPr id="354" name="正方形/長方形 353">
            <a:extLst>
              <a:ext uri="{FF2B5EF4-FFF2-40B4-BE49-F238E27FC236}">
                <a16:creationId xmlns:a16="http://schemas.microsoft.com/office/drawing/2014/main" id="{978FD9CD-7FD0-4A0A-8D12-8D02CC29D33F}"/>
              </a:ext>
            </a:extLst>
          </p:cNvPr>
          <p:cNvSpPr/>
          <p:nvPr/>
        </p:nvSpPr>
        <p:spPr>
          <a:xfrm>
            <a:off x="7473051" y="6545781"/>
            <a:ext cx="4718949" cy="307777"/>
          </a:xfrm>
          <a:prstGeom prst="rect">
            <a:avLst/>
          </a:prstGeom>
        </p:spPr>
        <p:txBody>
          <a:bodyPr wrap="square">
            <a:spAutoFit/>
          </a:bodyPr>
          <a:lstStyle/>
          <a:p>
            <a:r>
              <a:rPr lang="en-US" altLang="ja-JP" sz="1400" dirty="0">
                <a:latin typeface="Meiryo UI" panose="020B0604030504040204" pitchFamily="50" charset="-128"/>
                <a:ea typeface="Meiryo UI" panose="020B0604030504040204" pitchFamily="50" charset="-128"/>
              </a:rPr>
              <a:t>BRAIN NURSING. 26</a:t>
            </a:r>
            <a:r>
              <a:rPr lang="ja-JP" altLang="en-US" sz="1400" dirty="0">
                <a:latin typeface="Meiryo UI" panose="020B0604030504040204" pitchFamily="50" charset="-128"/>
                <a:ea typeface="Meiryo UI" panose="020B0604030504040204" pitchFamily="50" charset="-128"/>
              </a:rPr>
              <a:t>巻</a:t>
            </a:r>
            <a:r>
              <a:rPr lang="en-US" altLang="ja-JP" sz="1400" dirty="0">
                <a:latin typeface="Meiryo UI" panose="020B0604030504040204" pitchFamily="50" charset="-128"/>
                <a:ea typeface="Meiryo UI" panose="020B0604030504040204" pitchFamily="50" charset="-128"/>
              </a:rPr>
              <a:t>, p51-54, 2010</a:t>
            </a:r>
            <a:r>
              <a:rPr lang="ja-JP" altLang="en-US" sz="1400" dirty="0">
                <a:latin typeface="Meiryo UI" panose="020B0604030504040204" pitchFamily="50" charset="-128"/>
                <a:ea typeface="Meiryo UI" panose="020B0604030504040204" pitchFamily="50" charset="-128"/>
              </a:rPr>
              <a:t>挿絵より</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中口</a:t>
            </a:r>
            <a:r>
              <a:rPr lang="en-US" altLang="ja-JP" sz="1400" dirty="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735184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30"/>
                                        </p:tgtEl>
                                        <p:attrNameLst>
                                          <p:attrName>style.visibility</p:attrName>
                                        </p:attrNameLst>
                                      </p:cBhvr>
                                      <p:to>
                                        <p:strVal val="visible"/>
                                      </p:to>
                                    </p:set>
                                    <p:anim calcmode="lin" valueType="num">
                                      <p:cBhvr additive="base">
                                        <p:cTn id="7" dur="500" fill="hold"/>
                                        <p:tgtEl>
                                          <p:spTgt spid="330"/>
                                        </p:tgtEl>
                                        <p:attrNameLst>
                                          <p:attrName>ppt_x</p:attrName>
                                        </p:attrNameLst>
                                      </p:cBhvr>
                                      <p:tavLst>
                                        <p:tav tm="0">
                                          <p:val>
                                            <p:strVal val="#ppt_x"/>
                                          </p:val>
                                        </p:tav>
                                        <p:tav tm="100000">
                                          <p:val>
                                            <p:strVal val="#ppt_x"/>
                                          </p:val>
                                        </p:tav>
                                      </p:tavLst>
                                    </p:anim>
                                    <p:anim calcmode="lin" valueType="num">
                                      <p:cBhvr additive="base">
                                        <p:cTn id="8" dur="500" fill="hold"/>
                                        <p:tgtEl>
                                          <p:spTgt spid="3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 name="フリーフォーム: 図形 81">
            <a:extLst>
              <a:ext uri="{FF2B5EF4-FFF2-40B4-BE49-F238E27FC236}">
                <a16:creationId xmlns:a16="http://schemas.microsoft.com/office/drawing/2014/main" id="{5C078343-83D6-4B4E-8A12-61B8F0A13BD8}"/>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EE6B491C-252F-4A90-888C-71A7DA63F488}"/>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44C4D9E7-2995-4A69-8A8C-F4B932D95B2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87B3D6D4-51F6-4702-A7C0-9DC2D19BC1BB}"/>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9EB6ADE1-AA2D-46D4-9562-6460A3D14AE3}"/>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8383A281-CA4B-4A05-8103-6135A0E9934A}"/>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2C2F958D-5B78-4DC6-B818-31AEB2987997}"/>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26EA8174-A9DF-480A-9A64-E9D63840130B}"/>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7ECA9A0-C2BF-49D1-BAD0-C2F7AC035FC9}"/>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76873383-AC8B-41C8-97E7-D5416D63C52D}"/>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CE6023-6248-4EAF-898D-552CEA5F6711}"/>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8D780F79-5AC2-45B6-ABB8-F164A146161B}"/>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14E6F629-C29D-47CC-848C-A9F6A9C1B417}"/>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B2B199DA-20C1-473A-96CC-712A7E0F3F81}"/>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ED5A4D63-A426-4E49-BD25-C50967FB3FCE}"/>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4FBCCEC3-A3F4-4624-9E1B-011731C9B1B1}"/>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55D94336-AF8D-481F-BAD5-E62ADE5A0C64}"/>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B2E0BD76-5731-40DB-AA1E-C08279E11A7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58F1CAF5-BB98-4501-93B2-6BAAF1586E0F}"/>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418BD82B-953F-4FF2-8CD2-39EF0CEAEC08}"/>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CD763BF8-0DAA-4EE4-918B-DC7932EA37A5}"/>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C8D29CD4-9329-4B45-868F-D3183B7B9B05}"/>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ADA0CD8E-A963-475B-90FB-2863DD17A34C}"/>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565222C6-C2DF-41B6-AF63-85E06D8987A9}"/>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D4A8362C-684B-4963-A1A9-B94F10781ACE}"/>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89102488-AC70-4325-9410-A10BA8B29AA6}"/>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39771418-2BDD-45DC-A124-09E5760180F6}"/>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71286BD5-DB7B-411C-9DDD-85C80B87CF35}"/>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18A02A4A-06B2-4D5A-9BA1-8E0D6E51A471}"/>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EE79BD2E-BB6D-4979-922C-5619722C4136}"/>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B00F40E7-555F-4824-8E8D-546C81D5CFC3}"/>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FB49025A-E84F-40E3-A117-9F3903FE43F8}"/>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486876F-3818-4CBB-B702-6098A4802BFC}"/>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9E94C87B-AE99-4F56-BFB2-4F26FC636406}"/>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49B83275-A234-4ACD-B6F0-5B4480E45665}"/>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DAD443F1-8E83-42F9-BE49-820A46E427D4}"/>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73AF4745-1643-4AF8-89AE-59802AE290E2}"/>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1D849900-242A-4BAE-AF0F-15F590A7DB03}"/>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3AF8569F-A3C6-4803-B264-AD7B47F610B8}"/>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8401BF9-5E92-4875-B036-14F2709ADB14}"/>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図形 123">
            <a:extLst>
              <a:ext uri="{FF2B5EF4-FFF2-40B4-BE49-F238E27FC236}">
                <a16:creationId xmlns:a16="http://schemas.microsoft.com/office/drawing/2014/main" id="{BB769245-AE69-4F44-9238-61A032BE0D92}"/>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図形 124">
            <a:extLst>
              <a:ext uri="{FF2B5EF4-FFF2-40B4-BE49-F238E27FC236}">
                <a16:creationId xmlns:a16="http://schemas.microsoft.com/office/drawing/2014/main" id="{25397C13-FED0-43DD-BE5E-D849BBCC0B79}"/>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図形 125">
            <a:extLst>
              <a:ext uri="{FF2B5EF4-FFF2-40B4-BE49-F238E27FC236}">
                <a16:creationId xmlns:a16="http://schemas.microsoft.com/office/drawing/2014/main" id="{143970E7-CD44-4697-90C1-30179455D0C0}"/>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図形 126">
            <a:extLst>
              <a:ext uri="{FF2B5EF4-FFF2-40B4-BE49-F238E27FC236}">
                <a16:creationId xmlns:a16="http://schemas.microsoft.com/office/drawing/2014/main" id="{F66263AC-C5FB-488E-B753-F2F4871F1B73}"/>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3E44730E-39C4-4EC0-AD24-23EF39FBDF8E}"/>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2A4AC0BB-0EE9-49DE-A5FE-E33557B760AB}"/>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0" name="グループ化 129">
            <a:extLst>
              <a:ext uri="{FF2B5EF4-FFF2-40B4-BE49-F238E27FC236}">
                <a16:creationId xmlns:a16="http://schemas.microsoft.com/office/drawing/2014/main" id="{1243F27B-7D49-4735-AFC9-C9C7D98C1C07}"/>
              </a:ext>
            </a:extLst>
          </p:cNvPr>
          <p:cNvGrpSpPr/>
          <p:nvPr/>
        </p:nvGrpSpPr>
        <p:grpSpPr>
          <a:xfrm>
            <a:off x="4255839" y="318168"/>
            <a:ext cx="1112792" cy="4562397"/>
            <a:chOff x="4136513" y="1047513"/>
            <a:chExt cx="1228190" cy="5035521"/>
          </a:xfrm>
        </p:grpSpPr>
        <p:sp>
          <p:nvSpPr>
            <p:cNvPr id="131" name="フリーフォーム: 図形 130">
              <a:extLst>
                <a:ext uri="{FF2B5EF4-FFF2-40B4-BE49-F238E27FC236}">
                  <a16:creationId xmlns:a16="http://schemas.microsoft.com/office/drawing/2014/main" id="{221E2395-24A0-4063-B5A9-55190092001C}"/>
                </a:ext>
              </a:extLst>
            </p:cNvPr>
            <p:cNvSpPr/>
            <p:nvPr/>
          </p:nvSpPr>
          <p:spPr>
            <a:xfrm>
              <a:off x="4136513" y="4851116"/>
              <a:ext cx="620483" cy="1231918"/>
            </a:xfrm>
            <a:custGeom>
              <a:avLst/>
              <a:gdLst>
                <a:gd name="connsiteX0" fmla="*/ 1247378 w 1785027"/>
                <a:gd name="connsiteY0" fmla="*/ 138361 h 3544024"/>
                <a:gd name="connsiteX1" fmla="*/ 801902 w 1785027"/>
                <a:gd name="connsiteY1" fmla="*/ 1263777 h 3544024"/>
                <a:gd name="connsiteX2" fmla="*/ 515858 w 1785027"/>
                <a:gd name="connsiteY2" fmla="*/ 1939026 h 3544024"/>
                <a:gd name="connsiteX3" fmla="*/ 365803 w 1785027"/>
                <a:gd name="connsiteY3" fmla="*/ 2342300 h 3544024"/>
                <a:gd name="connsiteX4" fmla="*/ 262640 w 1785027"/>
                <a:gd name="connsiteY4" fmla="*/ 2628343 h 3544024"/>
                <a:gd name="connsiteX5" fmla="*/ 150098 w 1785027"/>
                <a:gd name="connsiteY5" fmla="*/ 3026927 h 3544024"/>
                <a:gd name="connsiteX6" fmla="*/ 75071 w 1785027"/>
                <a:gd name="connsiteY6" fmla="*/ 3289524 h 3544024"/>
                <a:gd name="connsiteX7" fmla="*/ 37557 w 1785027"/>
                <a:gd name="connsiteY7" fmla="*/ 3434891 h 3544024"/>
                <a:gd name="connsiteX8" fmla="*/ 14111 w 1785027"/>
                <a:gd name="connsiteY8" fmla="*/ 3523986 h 3544024"/>
                <a:gd name="connsiteX9" fmla="*/ 14111 w 1785027"/>
                <a:gd name="connsiteY9" fmla="*/ 3542743 h 3544024"/>
                <a:gd name="connsiteX10" fmla="*/ 192302 w 1785027"/>
                <a:gd name="connsiteY10" fmla="*/ 3500540 h 3544024"/>
                <a:gd name="connsiteX11" fmla="*/ 473655 w 1785027"/>
                <a:gd name="connsiteY11" fmla="*/ 3387998 h 3544024"/>
                <a:gd name="connsiteX12" fmla="*/ 656535 w 1785027"/>
                <a:gd name="connsiteY12" fmla="*/ 3270767 h 3544024"/>
                <a:gd name="connsiteX13" fmla="*/ 848794 w 1785027"/>
                <a:gd name="connsiteY13" fmla="*/ 3017549 h 3544024"/>
                <a:gd name="connsiteX14" fmla="*/ 984782 w 1785027"/>
                <a:gd name="connsiteY14" fmla="*/ 2726817 h 3544024"/>
                <a:gd name="connsiteX15" fmla="*/ 1087945 w 1785027"/>
                <a:gd name="connsiteY15" fmla="*/ 2436084 h 3544024"/>
                <a:gd name="connsiteX16" fmla="*/ 1181729 w 1785027"/>
                <a:gd name="connsiteY16" fmla="*/ 2168798 h 3544024"/>
                <a:gd name="connsiteX17" fmla="*/ 1266135 w 1785027"/>
                <a:gd name="connsiteY17" fmla="*/ 1906201 h 3544024"/>
                <a:gd name="connsiteX18" fmla="*/ 1341163 w 1785027"/>
                <a:gd name="connsiteY18" fmla="*/ 1643604 h 3544024"/>
                <a:gd name="connsiteX19" fmla="*/ 1425569 w 1785027"/>
                <a:gd name="connsiteY19" fmla="*/ 1399764 h 3544024"/>
                <a:gd name="connsiteX20" fmla="*/ 1449015 w 1785027"/>
                <a:gd name="connsiteY20" fmla="*/ 1301291 h 3544024"/>
                <a:gd name="connsiteX21" fmla="*/ 1406812 w 1785027"/>
                <a:gd name="connsiteY21" fmla="*/ 1263777 h 3544024"/>
                <a:gd name="connsiteX22" fmla="*/ 1369298 w 1785027"/>
                <a:gd name="connsiteY22" fmla="*/ 1193438 h 3544024"/>
                <a:gd name="connsiteX23" fmla="*/ 1411502 w 1785027"/>
                <a:gd name="connsiteY23" fmla="*/ 996491 h 3544024"/>
                <a:gd name="connsiteX24" fmla="*/ 1547489 w 1785027"/>
                <a:gd name="connsiteY24" fmla="*/ 705758 h 3544024"/>
                <a:gd name="connsiteX25" fmla="*/ 1622517 w 1785027"/>
                <a:gd name="connsiteY25" fmla="*/ 480675 h 3544024"/>
                <a:gd name="connsiteX26" fmla="*/ 1697545 w 1785027"/>
                <a:gd name="connsiteY26" fmla="*/ 321241 h 3544024"/>
                <a:gd name="connsiteX27" fmla="*/ 1781951 w 1785027"/>
                <a:gd name="connsiteY27" fmla="*/ 213389 h 3544024"/>
                <a:gd name="connsiteX28" fmla="*/ 1763194 w 1785027"/>
                <a:gd name="connsiteY28" fmla="*/ 152429 h 3544024"/>
                <a:gd name="connsiteX29" fmla="*/ 1730369 w 1785027"/>
                <a:gd name="connsiteY29" fmla="*/ 7063 h 3544024"/>
                <a:gd name="connsiteX30" fmla="*/ 1678788 w 1785027"/>
                <a:gd name="connsiteY30" fmla="*/ 21131 h 3544024"/>
                <a:gd name="connsiteX31" fmla="*/ 1449015 w 1785027"/>
                <a:gd name="connsiteY31" fmla="*/ 86780 h 3544024"/>
                <a:gd name="connsiteX32" fmla="*/ 1298960 w 1785027"/>
                <a:gd name="connsiteY32" fmla="*/ 152429 h 3544024"/>
                <a:gd name="connsiteX33" fmla="*/ 1261446 w 1785027"/>
                <a:gd name="connsiteY33" fmla="*/ 541635 h 3544024"/>
                <a:gd name="connsiteX34" fmla="*/ 1280203 w 1785027"/>
                <a:gd name="connsiteY34" fmla="*/ 536946 h 3544024"/>
                <a:gd name="connsiteX35" fmla="*/ 1313028 w 1785027"/>
                <a:gd name="connsiteY35" fmla="*/ 536946 h 3544024"/>
                <a:gd name="connsiteX36" fmla="*/ 1373988 w 1785027"/>
                <a:gd name="connsiteY36" fmla="*/ 569771 h 3544024"/>
                <a:gd name="connsiteX37" fmla="*/ 1416191 w 1785027"/>
                <a:gd name="connsiteY37" fmla="*/ 616663 h 3544024"/>
                <a:gd name="connsiteX38" fmla="*/ 1416191 w 1785027"/>
                <a:gd name="connsiteY38" fmla="*/ 649487 h 3544024"/>
                <a:gd name="connsiteX39" fmla="*/ 1327095 w 1785027"/>
                <a:gd name="connsiteY39" fmla="*/ 940220 h 3544024"/>
                <a:gd name="connsiteX40" fmla="*/ 1261446 w 1785027"/>
                <a:gd name="connsiteY40" fmla="*/ 1179371 h 3544024"/>
                <a:gd name="connsiteX41" fmla="*/ 1219243 w 1785027"/>
                <a:gd name="connsiteY41" fmla="*/ 1287223 h 3544024"/>
                <a:gd name="connsiteX42" fmla="*/ 1209865 w 1785027"/>
                <a:gd name="connsiteY42" fmla="*/ 1343494 h 3544024"/>
                <a:gd name="connsiteX43" fmla="*/ 1167662 w 1785027"/>
                <a:gd name="connsiteY43" fmla="*/ 1348183 h 3544024"/>
                <a:gd name="connsiteX44" fmla="*/ 1139526 w 1785027"/>
                <a:gd name="connsiteY44" fmla="*/ 1371629 h 3544024"/>
                <a:gd name="connsiteX45" fmla="*/ 1045742 w 1785027"/>
                <a:gd name="connsiteY45" fmla="*/ 1615469 h 3544024"/>
                <a:gd name="connsiteX46" fmla="*/ 994160 w 1785027"/>
                <a:gd name="connsiteY46" fmla="*/ 1784281 h 3544024"/>
                <a:gd name="connsiteX47" fmla="*/ 961335 w 1785027"/>
                <a:gd name="connsiteY47" fmla="*/ 1882755 h 3544024"/>
                <a:gd name="connsiteX48" fmla="*/ 956646 w 1785027"/>
                <a:gd name="connsiteY48" fmla="*/ 1929647 h 3544024"/>
                <a:gd name="connsiteX49" fmla="*/ 900375 w 1785027"/>
                <a:gd name="connsiteY49" fmla="*/ 1948404 h 3544024"/>
                <a:gd name="connsiteX50" fmla="*/ 886308 w 1785027"/>
                <a:gd name="connsiteY50" fmla="*/ 2018743 h 3544024"/>
                <a:gd name="connsiteX51" fmla="*/ 862862 w 1785027"/>
                <a:gd name="connsiteY51" fmla="*/ 2079703 h 3544024"/>
                <a:gd name="connsiteX52" fmla="*/ 844105 w 1785027"/>
                <a:gd name="connsiteY52" fmla="*/ 2112527 h 3544024"/>
                <a:gd name="connsiteX53" fmla="*/ 834726 w 1785027"/>
                <a:gd name="connsiteY53" fmla="*/ 2117217 h 3544024"/>
                <a:gd name="connsiteX54" fmla="*/ 797212 w 1785027"/>
                <a:gd name="connsiteY54" fmla="*/ 2112527 h 3544024"/>
                <a:gd name="connsiteX55" fmla="*/ 759698 w 1785027"/>
                <a:gd name="connsiteY55" fmla="*/ 2103149 h 3544024"/>
                <a:gd name="connsiteX56" fmla="*/ 726874 w 1785027"/>
                <a:gd name="connsiteY56" fmla="*/ 2075014 h 3544024"/>
                <a:gd name="connsiteX57" fmla="*/ 750320 w 1785027"/>
                <a:gd name="connsiteY57" fmla="*/ 1985918 h 3544024"/>
                <a:gd name="connsiteX58" fmla="*/ 783145 w 1785027"/>
                <a:gd name="connsiteY58" fmla="*/ 1892134 h 3544024"/>
                <a:gd name="connsiteX59" fmla="*/ 769077 w 1785027"/>
                <a:gd name="connsiteY59" fmla="*/ 1849931 h 3544024"/>
                <a:gd name="connsiteX60" fmla="*/ 876929 w 1785027"/>
                <a:gd name="connsiteY60" fmla="*/ 1559198 h 3544024"/>
                <a:gd name="connsiteX61" fmla="*/ 919132 w 1785027"/>
                <a:gd name="connsiteY61" fmla="*/ 1418521 h 3544024"/>
                <a:gd name="connsiteX62" fmla="*/ 970714 w 1785027"/>
                <a:gd name="connsiteY62" fmla="*/ 1305980 h 3544024"/>
                <a:gd name="connsiteX63" fmla="*/ 989471 w 1785027"/>
                <a:gd name="connsiteY63" fmla="*/ 1249709 h 3544024"/>
                <a:gd name="connsiteX64" fmla="*/ 975403 w 1785027"/>
                <a:gd name="connsiteY64" fmla="*/ 1216884 h 3544024"/>
                <a:gd name="connsiteX65" fmla="*/ 1008228 w 1785027"/>
                <a:gd name="connsiteY65" fmla="*/ 1085586 h 3544024"/>
                <a:gd name="connsiteX66" fmla="*/ 1102012 w 1785027"/>
                <a:gd name="connsiteY66" fmla="*/ 846435 h 3544024"/>
                <a:gd name="connsiteX67" fmla="*/ 1139526 w 1785027"/>
                <a:gd name="connsiteY67" fmla="*/ 747961 h 3544024"/>
                <a:gd name="connsiteX68" fmla="*/ 1181729 w 1785027"/>
                <a:gd name="connsiteY68" fmla="*/ 635420 h 3544024"/>
                <a:gd name="connsiteX69" fmla="*/ 1200486 w 1785027"/>
                <a:gd name="connsiteY69" fmla="*/ 574460 h 3544024"/>
                <a:gd name="connsiteX70" fmla="*/ 1223932 w 1785027"/>
                <a:gd name="connsiteY70" fmla="*/ 551014 h 3544024"/>
                <a:gd name="connsiteX71" fmla="*/ 1275514 w 1785027"/>
                <a:gd name="connsiteY71" fmla="*/ 536946 h 3544024"/>
                <a:gd name="connsiteX72" fmla="*/ 1275514 w 1785027"/>
                <a:gd name="connsiteY72" fmla="*/ 471297 h 3544024"/>
                <a:gd name="connsiteX73" fmla="*/ 1294271 w 1785027"/>
                <a:gd name="connsiteY73" fmla="*/ 250903 h 3544024"/>
                <a:gd name="connsiteX74" fmla="*/ 1294271 w 1785027"/>
                <a:gd name="connsiteY74" fmla="*/ 166497 h 3544024"/>
                <a:gd name="connsiteX75" fmla="*/ 1247378 w 1785027"/>
                <a:gd name="connsiteY75" fmla="*/ 138361 h 354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785027" h="3544024">
                  <a:moveTo>
                    <a:pt x="1247378" y="138361"/>
                  </a:moveTo>
                  <a:cubicBezTo>
                    <a:pt x="1165317" y="321241"/>
                    <a:pt x="923822" y="963666"/>
                    <a:pt x="801902" y="1263777"/>
                  </a:cubicBezTo>
                  <a:cubicBezTo>
                    <a:pt x="679982" y="1563888"/>
                    <a:pt x="588541" y="1759272"/>
                    <a:pt x="515858" y="1939026"/>
                  </a:cubicBezTo>
                  <a:cubicBezTo>
                    <a:pt x="443175" y="2118780"/>
                    <a:pt x="408006" y="2227414"/>
                    <a:pt x="365803" y="2342300"/>
                  </a:cubicBezTo>
                  <a:cubicBezTo>
                    <a:pt x="323600" y="2457186"/>
                    <a:pt x="298591" y="2514239"/>
                    <a:pt x="262640" y="2628343"/>
                  </a:cubicBezTo>
                  <a:cubicBezTo>
                    <a:pt x="226689" y="2742447"/>
                    <a:pt x="181359" y="2916730"/>
                    <a:pt x="150098" y="3026927"/>
                  </a:cubicBezTo>
                  <a:cubicBezTo>
                    <a:pt x="118836" y="3137124"/>
                    <a:pt x="93828" y="3221530"/>
                    <a:pt x="75071" y="3289524"/>
                  </a:cubicBezTo>
                  <a:cubicBezTo>
                    <a:pt x="56314" y="3357518"/>
                    <a:pt x="47717" y="3395814"/>
                    <a:pt x="37557" y="3434891"/>
                  </a:cubicBezTo>
                  <a:cubicBezTo>
                    <a:pt x="27397" y="3473968"/>
                    <a:pt x="14111" y="3523986"/>
                    <a:pt x="14111" y="3523986"/>
                  </a:cubicBezTo>
                  <a:cubicBezTo>
                    <a:pt x="10203" y="3541961"/>
                    <a:pt x="-15588" y="3546651"/>
                    <a:pt x="14111" y="3542743"/>
                  </a:cubicBezTo>
                  <a:cubicBezTo>
                    <a:pt x="43809" y="3538835"/>
                    <a:pt x="115711" y="3526331"/>
                    <a:pt x="192302" y="3500540"/>
                  </a:cubicBezTo>
                  <a:cubicBezTo>
                    <a:pt x="268893" y="3474749"/>
                    <a:pt x="396283" y="3426293"/>
                    <a:pt x="473655" y="3387998"/>
                  </a:cubicBezTo>
                  <a:cubicBezTo>
                    <a:pt x="551027" y="3349703"/>
                    <a:pt x="594012" y="3332509"/>
                    <a:pt x="656535" y="3270767"/>
                  </a:cubicBezTo>
                  <a:cubicBezTo>
                    <a:pt x="719058" y="3209025"/>
                    <a:pt x="794086" y="3108207"/>
                    <a:pt x="848794" y="3017549"/>
                  </a:cubicBezTo>
                  <a:cubicBezTo>
                    <a:pt x="903502" y="2926891"/>
                    <a:pt x="944924" y="2823728"/>
                    <a:pt x="984782" y="2726817"/>
                  </a:cubicBezTo>
                  <a:cubicBezTo>
                    <a:pt x="1024640" y="2629906"/>
                    <a:pt x="1055121" y="2529087"/>
                    <a:pt x="1087945" y="2436084"/>
                  </a:cubicBezTo>
                  <a:cubicBezTo>
                    <a:pt x="1120769" y="2343081"/>
                    <a:pt x="1152031" y="2257112"/>
                    <a:pt x="1181729" y="2168798"/>
                  </a:cubicBezTo>
                  <a:cubicBezTo>
                    <a:pt x="1211427" y="2080484"/>
                    <a:pt x="1239563" y="1993733"/>
                    <a:pt x="1266135" y="1906201"/>
                  </a:cubicBezTo>
                  <a:cubicBezTo>
                    <a:pt x="1292707" y="1818669"/>
                    <a:pt x="1314591" y="1728010"/>
                    <a:pt x="1341163" y="1643604"/>
                  </a:cubicBezTo>
                  <a:cubicBezTo>
                    <a:pt x="1367735" y="1559198"/>
                    <a:pt x="1407594" y="1456816"/>
                    <a:pt x="1425569" y="1399764"/>
                  </a:cubicBezTo>
                  <a:cubicBezTo>
                    <a:pt x="1443544" y="1342712"/>
                    <a:pt x="1452141" y="1323955"/>
                    <a:pt x="1449015" y="1301291"/>
                  </a:cubicBezTo>
                  <a:cubicBezTo>
                    <a:pt x="1445889" y="1278627"/>
                    <a:pt x="1420098" y="1281753"/>
                    <a:pt x="1406812" y="1263777"/>
                  </a:cubicBezTo>
                  <a:cubicBezTo>
                    <a:pt x="1393526" y="1245801"/>
                    <a:pt x="1368516" y="1237986"/>
                    <a:pt x="1369298" y="1193438"/>
                  </a:cubicBezTo>
                  <a:cubicBezTo>
                    <a:pt x="1370080" y="1148890"/>
                    <a:pt x="1381804" y="1077771"/>
                    <a:pt x="1411502" y="996491"/>
                  </a:cubicBezTo>
                  <a:cubicBezTo>
                    <a:pt x="1441200" y="915211"/>
                    <a:pt x="1512320" y="791727"/>
                    <a:pt x="1547489" y="705758"/>
                  </a:cubicBezTo>
                  <a:cubicBezTo>
                    <a:pt x="1582658" y="619789"/>
                    <a:pt x="1597508" y="544761"/>
                    <a:pt x="1622517" y="480675"/>
                  </a:cubicBezTo>
                  <a:cubicBezTo>
                    <a:pt x="1647526" y="416589"/>
                    <a:pt x="1670973" y="365789"/>
                    <a:pt x="1697545" y="321241"/>
                  </a:cubicBezTo>
                  <a:cubicBezTo>
                    <a:pt x="1724117" y="276693"/>
                    <a:pt x="1771010" y="241524"/>
                    <a:pt x="1781951" y="213389"/>
                  </a:cubicBezTo>
                  <a:cubicBezTo>
                    <a:pt x="1792892" y="185254"/>
                    <a:pt x="1771791" y="186817"/>
                    <a:pt x="1763194" y="152429"/>
                  </a:cubicBezTo>
                  <a:cubicBezTo>
                    <a:pt x="1754597" y="118041"/>
                    <a:pt x="1744437" y="28946"/>
                    <a:pt x="1730369" y="7063"/>
                  </a:cubicBezTo>
                  <a:cubicBezTo>
                    <a:pt x="1716301" y="-14820"/>
                    <a:pt x="1678788" y="21131"/>
                    <a:pt x="1678788" y="21131"/>
                  </a:cubicBezTo>
                  <a:cubicBezTo>
                    <a:pt x="1631896" y="34417"/>
                    <a:pt x="1512320" y="64897"/>
                    <a:pt x="1449015" y="86780"/>
                  </a:cubicBezTo>
                  <a:cubicBezTo>
                    <a:pt x="1385710" y="108663"/>
                    <a:pt x="1330221" y="76620"/>
                    <a:pt x="1298960" y="152429"/>
                  </a:cubicBezTo>
                  <a:cubicBezTo>
                    <a:pt x="1267699" y="228238"/>
                    <a:pt x="1264572" y="477549"/>
                    <a:pt x="1261446" y="541635"/>
                  </a:cubicBezTo>
                  <a:cubicBezTo>
                    <a:pt x="1258320" y="605721"/>
                    <a:pt x="1271606" y="537727"/>
                    <a:pt x="1280203" y="536946"/>
                  </a:cubicBezTo>
                  <a:cubicBezTo>
                    <a:pt x="1288800" y="536165"/>
                    <a:pt x="1297397" y="531475"/>
                    <a:pt x="1313028" y="536946"/>
                  </a:cubicBezTo>
                  <a:cubicBezTo>
                    <a:pt x="1328659" y="542417"/>
                    <a:pt x="1356794" y="556485"/>
                    <a:pt x="1373988" y="569771"/>
                  </a:cubicBezTo>
                  <a:cubicBezTo>
                    <a:pt x="1391182" y="583057"/>
                    <a:pt x="1409157" y="603377"/>
                    <a:pt x="1416191" y="616663"/>
                  </a:cubicBezTo>
                  <a:cubicBezTo>
                    <a:pt x="1423225" y="629949"/>
                    <a:pt x="1431040" y="595561"/>
                    <a:pt x="1416191" y="649487"/>
                  </a:cubicBezTo>
                  <a:cubicBezTo>
                    <a:pt x="1401342" y="703413"/>
                    <a:pt x="1352886" y="851906"/>
                    <a:pt x="1327095" y="940220"/>
                  </a:cubicBezTo>
                  <a:cubicBezTo>
                    <a:pt x="1301304" y="1028534"/>
                    <a:pt x="1279421" y="1121537"/>
                    <a:pt x="1261446" y="1179371"/>
                  </a:cubicBezTo>
                  <a:cubicBezTo>
                    <a:pt x="1243471" y="1237205"/>
                    <a:pt x="1227840" y="1259869"/>
                    <a:pt x="1219243" y="1287223"/>
                  </a:cubicBezTo>
                  <a:cubicBezTo>
                    <a:pt x="1210646" y="1314577"/>
                    <a:pt x="1218462" y="1333334"/>
                    <a:pt x="1209865" y="1343494"/>
                  </a:cubicBezTo>
                  <a:cubicBezTo>
                    <a:pt x="1201268" y="1353654"/>
                    <a:pt x="1179385" y="1343494"/>
                    <a:pt x="1167662" y="1348183"/>
                  </a:cubicBezTo>
                  <a:cubicBezTo>
                    <a:pt x="1155939" y="1352872"/>
                    <a:pt x="1159846" y="1327081"/>
                    <a:pt x="1139526" y="1371629"/>
                  </a:cubicBezTo>
                  <a:cubicBezTo>
                    <a:pt x="1119206" y="1416177"/>
                    <a:pt x="1069970" y="1546694"/>
                    <a:pt x="1045742" y="1615469"/>
                  </a:cubicBezTo>
                  <a:cubicBezTo>
                    <a:pt x="1021514" y="1684244"/>
                    <a:pt x="1008228" y="1739733"/>
                    <a:pt x="994160" y="1784281"/>
                  </a:cubicBezTo>
                  <a:cubicBezTo>
                    <a:pt x="980092" y="1828829"/>
                    <a:pt x="967587" y="1858527"/>
                    <a:pt x="961335" y="1882755"/>
                  </a:cubicBezTo>
                  <a:cubicBezTo>
                    <a:pt x="955083" y="1906983"/>
                    <a:pt x="966806" y="1918706"/>
                    <a:pt x="956646" y="1929647"/>
                  </a:cubicBezTo>
                  <a:cubicBezTo>
                    <a:pt x="946486" y="1940588"/>
                    <a:pt x="912098" y="1933555"/>
                    <a:pt x="900375" y="1948404"/>
                  </a:cubicBezTo>
                  <a:cubicBezTo>
                    <a:pt x="888652" y="1963253"/>
                    <a:pt x="892560" y="1996860"/>
                    <a:pt x="886308" y="2018743"/>
                  </a:cubicBezTo>
                  <a:cubicBezTo>
                    <a:pt x="880056" y="2040626"/>
                    <a:pt x="869896" y="2064072"/>
                    <a:pt x="862862" y="2079703"/>
                  </a:cubicBezTo>
                  <a:cubicBezTo>
                    <a:pt x="855828" y="2095334"/>
                    <a:pt x="844105" y="2112527"/>
                    <a:pt x="844105" y="2112527"/>
                  </a:cubicBezTo>
                  <a:cubicBezTo>
                    <a:pt x="839416" y="2118779"/>
                    <a:pt x="842541" y="2117217"/>
                    <a:pt x="834726" y="2117217"/>
                  </a:cubicBezTo>
                  <a:cubicBezTo>
                    <a:pt x="826911" y="2117217"/>
                    <a:pt x="809717" y="2114872"/>
                    <a:pt x="797212" y="2112527"/>
                  </a:cubicBezTo>
                  <a:cubicBezTo>
                    <a:pt x="784707" y="2110182"/>
                    <a:pt x="771421" y="2109401"/>
                    <a:pt x="759698" y="2103149"/>
                  </a:cubicBezTo>
                  <a:cubicBezTo>
                    <a:pt x="747975" y="2096897"/>
                    <a:pt x="728437" y="2094552"/>
                    <a:pt x="726874" y="2075014"/>
                  </a:cubicBezTo>
                  <a:cubicBezTo>
                    <a:pt x="725311" y="2055476"/>
                    <a:pt x="740941" y="2016398"/>
                    <a:pt x="750320" y="1985918"/>
                  </a:cubicBezTo>
                  <a:cubicBezTo>
                    <a:pt x="759698" y="1955438"/>
                    <a:pt x="780019" y="1914798"/>
                    <a:pt x="783145" y="1892134"/>
                  </a:cubicBezTo>
                  <a:cubicBezTo>
                    <a:pt x="786271" y="1869470"/>
                    <a:pt x="753446" y="1905420"/>
                    <a:pt x="769077" y="1849931"/>
                  </a:cubicBezTo>
                  <a:cubicBezTo>
                    <a:pt x="784708" y="1794442"/>
                    <a:pt x="851920" y="1631100"/>
                    <a:pt x="876929" y="1559198"/>
                  </a:cubicBezTo>
                  <a:cubicBezTo>
                    <a:pt x="901938" y="1487296"/>
                    <a:pt x="903501" y="1460724"/>
                    <a:pt x="919132" y="1418521"/>
                  </a:cubicBezTo>
                  <a:cubicBezTo>
                    <a:pt x="934763" y="1376318"/>
                    <a:pt x="958991" y="1334115"/>
                    <a:pt x="970714" y="1305980"/>
                  </a:cubicBezTo>
                  <a:cubicBezTo>
                    <a:pt x="982437" y="1277845"/>
                    <a:pt x="988690" y="1264558"/>
                    <a:pt x="989471" y="1249709"/>
                  </a:cubicBezTo>
                  <a:cubicBezTo>
                    <a:pt x="990252" y="1234860"/>
                    <a:pt x="972277" y="1244238"/>
                    <a:pt x="975403" y="1216884"/>
                  </a:cubicBezTo>
                  <a:cubicBezTo>
                    <a:pt x="978529" y="1189530"/>
                    <a:pt x="987126" y="1147328"/>
                    <a:pt x="1008228" y="1085586"/>
                  </a:cubicBezTo>
                  <a:cubicBezTo>
                    <a:pt x="1029329" y="1023845"/>
                    <a:pt x="1080129" y="902706"/>
                    <a:pt x="1102012" y="846435"/>
                  </a:cubicBezTo>
                  <a:cubicBezTo>
                    <a:pt x="1123895" y="790164"/>
                    <a:pt x="1126240" y="783130"/>
                    <a:pt x="1139526" y="747961"/>
                  </a:cubicBezTo>
                  <a:cubicBezTo>
                    <a:pt x="1152812" y="712792"/>
                    <a:pt x="1171569" y="664337"/>
                    <a:pt x="1181729" y="635420"/>
                  </a:cubicBezTo>
                  <a:cubicBezTo>
                    <a:pt x="1191889" y="606503"/>
                    <a:pt x="1193452" y="588527"/>
                    <a:pt x="1200486" y="574460"/>
                  </a:cubicBezTo>
                  <a:cubicBezTo>
                    <a:pt x="1207520" y="560393"/>
                    <a:pt x="1211427" y="557266"/>
                    <a:pt x="1223932" y="551014"/>
                  </a:cubicBezTo>
                  <a:cubicBezTo>
                    <a:pt x="1236437" y="544762"/>
                    <a:pt x="1266917" y="550232"/>
                    <a:pt x="1275514" y="536946"/>
                  </a:cubicBezTo>
                  <a:cubicBezTo>
                    <a:pt x="1284111" y="523660"/>
                    <a:pt x="1272388" y="518971"/>
                    <a:pt x="1275514" y="471297"/>
                  </a:cubicBezTo>
                  <a:cubicBezTo>
                    <a:pt x="1278640" y="423623"/>
                    <a:pt x="1291145" y="301703"/>
                    <a:pt x="1294271" y="250903"/>
                  </a:cubicBezTo>
                  <a:cubicBezTo>
                    <a:pt x="1297397" y="200103"/>
                    <a:pt x="1295053" y="184472"/>
                    <a:pt x="1294271" y="166497"/>
                  </a:cubicBezTo>
                  <a:cubicBezTo>
                    <a:pt x="1293489" y="148522"/>
                    <a:pt x="1329439" y="-44519"/>
                    <a:pt x="1247378" y="138361"/>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2" name="グループ化 131">
              <a:extLst>
                <a:ext uri="{FF2B5EF4-FFF2-40B4-BE49-F238E27FC236}">
                  <a16:creationId xmlns:a16="http://schemas.microsoft.com/office/drawing/2014/main" id="{CE66DE61-2EC2-4518-81D0-0ED1A5F08F3E}"/>
                </a:ext>
              </a:extLst>
            </p:cNvPr>
            <p:cNvGrpSpPr/>
            <p:nvPr/>
          </p:nvGrpSpPr>
          <p:grpSpPr>
            <a:xfrm rot="17315756">
              <a:off x="2759110" y="3202224"/>
              <a:ext cx="4760303" cy="450882"/>
              <a:chOff x="5612950" y="3202224"/>
              <a:chExt cx="4760303" cy="450882"/>
            </a:xfrm>
            <a:blipFill>
              <a:blip r:embed="rId5"/>
              <a:stretch>
                <a:fillRect/>
              </a:stretch>
            </a:blipFill>
          </p:grpSpPr>
          <p:sp>
            <p:nvSpPr>
              <p:cNvPr id="133" name="フリーフォーム: 図形 132">
                <a:extLst>
                  <a:ext uri="{FF2B5EF4-FFF2-40B4-BE49-F238E27FC236}">
                    <a16:creationId xmlns:a16="http://schemas.microsoft.com/office/drawing/2014/main" id="{16C8AE85-741C-4631-92B6-DFEE54760707}"/>
                  </a:ext>
                </a:extLst>
              </p:cNvPr>
              <p:cNvSpPr/>
              <p:nvPr/>
            </p:nvSpPr>
            <p:spPr>
              <a:xfrm>
                <a:off x="5612950" y="3202224"/>
                <a:ext cx="4760303" cy="450882"/>
              </a:xfrm>
              <a:custGeom>
                <a:avLst/>
                <a:gdLst>
                  <a:gd name="connsiteX0" fmla="*/ 4748 w 4760303"/>
                  <a:gd name="connsiteY0" fmla="*/ 202158 h 450882"/>
                  <a:gd name="connsiteX1" fmla="*/ 51641 w 4760303"/>
                  <a:gd name="connsiteY1" fmla="*/ 272496 h 450882"/>
                  <a:gd name="connsiteX2" fmla="*/ 403333 w 4760303"/>
                  <a:gd name="connsiteY2" fmla="*/ 263118 h 450882"/>
                  <a:gd name="connsiteX3" fmla="*/ 567456 w 4760303"/>
                  <a:gd name="connsiteY3" fmla="*/ 267807 h 450882"/>
                  <a:gd name="connsiteX4" fmla="*/ 661241 w 4760303"/>
                  <a:gd name="connsiteY4" fmla="*/ 249050 h 450882"/>
                  <a:gd name="connsiteX5" fmla="*/ 703444 w 4760303"/>
                  <a:gd name="connsiteY5" fmla="*/ 249050 h 450882"/>
                  <a:gd name="connsiteX6" fmla="*/ 806607 w 4760303"/>
                  <a:gd name="connsiteY6" fmla="*/ 263118 h 450882"/>
                  <a:gd name="connsiteX7" fmla="*/ 872256 w 4760303"/>
                  <a:gd name="connsiteY7" fmla="*/ 286564 h 450882"/>
                  <a:gd name="connsiteX8" fmla="*/ 928527 w 4760303"/>
                  <a:gd name="connsiteY8" fmla="*/ 319388 h 450882"/>
                  <a:gd name="connsiteX9" fmla="*/ 1008244 w 4760303"/>
                  <a:gd name="connsiteY9" fmla="*/ 375659 h 450882"/>
                  <a:gd name="connsiteX10" fmla="*/ 1069204 w 4760303"/>
                  <a:gd name="connsiteY10" fmla="*/ 413173 h 450882"/>
                  <a:gd name="connsiteX11" fmla="*/ 1547505 w 4760303"/>
                  <a:gd name="connsiteY11" fmla="*/ 389727 h 450882"/>
                  <a:gd name="connsiteX12" fmla="*/ 2058632 w 4760303"/>
                  <a:gd name="connsiteY12" fmla="*/ 403794 h 450882"/>
                  <a:gd name="connsiteX13" fmla="*/ 2616650 w 4760303"/>
                  <a:gd name="connsiteY13" fmla="*/ 394416 h 450882"/>
                  <a:gd name="connsiteX14" fmla="*/ 3038681 w 4760303"/>
                  <a:gd name="connsiteY14" fmla="*/ 427241 h 450882"/>
                  <a:gd name="connsiteX15" fmla="*/ 3526361 w 4760303"/>
                  <a:gd name="connsiteY15" fmla="*/ 413173 h 450882"/>
                  <a:gd name="connsiteX16" fmla="*/ 3971838 w 4760303"/>
                  <a:gd name="connsiteY16" fmla="*/ 441308 h 450882"/>
                  <a:gd name="connsiteX17" fmla="*/ 4356355 w 4760303"/>
                  <a:gd name="connsiteY17" fmla="*/ 450687 h 450882"/>
                  <a:gd name="connsiteX18" fmla="*/ 4520478 w 4760303"/>
                  <a:gd name="connsiteY18" fmla="*/ 445998 h 450882"/>
                  <a:gd name="connsiteX19" fmla="*/ 4637708 w 4760303"/>
                  <a:gd name="connsiteY19" fmla="*/ 427241 h 450882"/>
                  <a:gd name="connsiteX20" fmla="*/ 4712736 w 4760303"/>
                  <a:gd name="connsiteY20" fmla="*/ 361591 h 450882"/>
                  <a:gd name="connsiteX21" fmla="*/ 4750250 w 4760303"/>
                  <a:gd name="connsiteY21" fmla="*/ 295942 h 450882"/>
                  <a:gd name="connsiteX22" fmla="*/ 4759628 w 4760303"/>
                  <a:gd name="connsiteY22" fmla="*/ 216225 h 450882"/>
                  <a:gd name="connsiteX23" fmla="*/ 4736182 w 4760303"/>
                  <a:gd name="connsiteY23" fmla="*/ 136508 h 450882"/>
                  <a:gd name="connsiteX24" fmla="*/ 4712736 w 4760303"/>
                  <a:gd name="connsiteY24" fmla="*/ 84927 h 450882"/>
                  <a:gd name="connsiteX25" fmla="*/ 4661155 w 4760303"/>
                  <a:gd name="connsiteY25" fmla="*/ 38034 h 450882"/>
                  <a:gd name="connsiteX26" fmla="*/ 4590816 w 4760303"/>
                  <a:gd name="connsiteY26" fmla="*/ 5210 h 450882"/>
                  <a:gd name="connsiteX27" fmla="*/ 4412625 w 4760303"/>
                  <a:gd name="connsiteY27" fmla="*/ 521 h 450882"/>
                  <a:gd name="connsiteX28" fmla="*/ 3906188 w 4760303"/>
                  <a:gd name="connsiteY28" fmla="*/ 9899 h 450882"/>
                  <a:gd name="connsiteX29" fmla="*/ 3456022 w 4760303"/>
                  <a:gd name="connsiteY29" fmla="*/ 14588 h 450882"/>
                  <a:gd name="connsiteX30" fmla="*/ 3104330 w 4760303"/>
                  <a:gd name="connsiteY30" fmla="*/ 19278 h 450882"/>
                  <a:gd name="connsiteX31" fmla="*/ 2799530 w 4760303"/>
                  <a:gd name="connsiteY31" fmla="*/ 19278 h 450882"/>
                  <a:gd name="connsiteX32" fmla="*/ 2400945 w 4760303"/>
                  <a:gd name="connsiteY32" fmla="*/ 28656 h 450882"/>
                  <a:gd name="connsiteX33" fmla="*/ 2189930 w 4760303"/>
                  <a:gd name="connsiteY33" fmla="*/ 23967 h 450882"/>
                  <a:gd name="connsiteX34" fmla="*/ 1894508 w 4760303"/>
                  <a:gd name="connsiteY34" fmla="*/ 33345 h 450882"/>
                  <a:gd name="connsiteX35" fmla="*/ 1650668 w 4760303"/>
                  <a:gd name="connsiteY35" fmla="*/ 23967 h 450882"/>
                  <a:gd name="connsiteX36" fmla="*/ 1392761 w 4760303"/>
                  <a:gd name="connsiteY36" fmla="*/ 28656 h 450882"/>
                  <a:gd name="connsiteX37" fmla="*/ 1195813 w 4760303"/>
                  <a:gd name="connsiteY37" fmla="*/ 33345 h 450882"/>
                  <a:gd name="connsiteX38" fmla="*/ 1059825 w 4760303"/>
                  <a:gd name="connsiteY38" fmla="*/ 33345 h 450882"/>
                  <a:gd name="connsiteX39" fmla="*/ 947284 w 4760303"/>
                  <a:gd name="connsiteY39" fmla="*/ 42724 h 450882"/>
                  <a:gd name="connsiteX40" fmla="*/ 919148 w 4760303"/>
                  <a:gd name="connsiteY40" fmla="*/ 84927 h 450882"/>
                  <a:gd name="connsiteX41" fmla="*/ 872256 w 4760303"/>
                  <a:gd name="connsiteY41" fmla="*/ 131819 h 450882"/>
                  <a:gd name="connsiteX42" fmla="*/ 830053 w 4760303"/>
                  <a:gd name="connsiteY42" fmla="*/ 169333 h 450882"/>
                  <a:gd name="connsiteX43" fmla="*/ 787850 w 4760303"/>
                  <a:gd name="connsiteY43" fmla="*/ 188090 h 450882"/>
                  <a:gd name="connsiteX44" fmla="*/ 717512 w 4760303"/>
                  <a:gd name="connsiteY44" fmla="*/ 192779 h 450882"/>
                  <a:gd name="connsiteX45" fmla="*/ 675308 w 4760303"/>
                  <a:gd name="connsiteY45" fmla="*/ 197468 h 450882"/>
                  <a:gd name="connsiteX46" fmla="*/ 604970 w 4760303"/>
                  <a:gd name="connsiteY46" fmla="*/ 188090 h 450882"/>
                  <a:gd name="connsiteX47" fmla="*/ 398644 w 4760303"/>
                  <a:gd name="connsiteY47" fmla="*/ 188090 h 450882"/>
                  <a:gd name="connsiteX48" fmla="*/ 253278 w 4760303"/>
                  <a:gd name="connsiteY48" fmla="*/ 192779 h 450882"/>
                  <a:gd name="connsiteX49" fmla="*/ 79776 w 4760303"/>
                  <a:gd name="connsiteY49" fmla="*/ 202158 h 450882"/>
                  <a:gd name="connsiteX50" fmla="*/ 4748 w 4760303"/>
                  <a:gd name="connsiteY50" fmla="*/ 202158 h 4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60303" h="450882">
                    <a:moveTo>
                      <a:pt x="4748" y="202158"/>
                    </a:moveTo>
                    <a:cubicBezTo>
                      <a:pt x="59" y="213881"/>
                      <a:pt x="-14790" y="262336"/>
                      <a:pt x="51641" y="272496"/>
                    </a:cubicBezTo>
                    <a:cubicBezTo>
                      <a:pt x="118072" y="282656"/>
                      <a:pt x="317364" y="263899"/>
                      <a:pt x="403333" y="263118"/>
                    </a:cubicBezTo>
                    <a:cubicBezTo>
                      <a:pt x="489302" y="262337"/>
                      <a:pt x="524471" y="270152"/>
                      <a:pt x="567456" y="267807"/>
                    </a:cubicBezTo>
                    <a:cubicBezTo>
                      <a:pt x="610441" y="265462"/>
                      <a:pt x="638576" y="252176"/>
                      <a:pt x="661241" y="249050"/>
                    </a:cubicBezTo>
                    <a:cubicBezTo>
                      <a:pt x="683906" y="245924"/>
                      <a:pt x="679216" y="246705"/>
                      <a:pt x="703444" y="249050"/>
                    </a:cubicBezTo>
                    <a:cubicBezTo>
                      <a:pt x="727672" y="251395"/>
                      <a:pt x="778472" y="256866"/>
                      <a:pt x="806607" y="263118"/>
                    </a:cubicBezTo>
                    <a:cubicBezTo>
                      <a:pt x="834742" y="269370"/>
                      <a:pt x="851936" y="277186"/>
                      <a:pt x="872256" y="286564"/>
                    </a:cubicBezTo>
                    <a:cubicBezTo>
                      <a:pt x="892576" y="295942"/>
                      <a:pt x="905862" y="304539"/>
                      <a:pt x="928527" y="319388"/>
                    </a:cubicBezTo>
                    <a:cubicBezTo>
                      <a:pt x="951192" y="334237"/>
                      <a:pt x="984798" y="360028"/>
                      <a:pt x="1008244" y="375659"/>
                    </a:cubicBezTo>
                    <a:cubicBezTo>
                      <a:pt x="1031690" y="391290"/>
                      <a:pt x="979327" y="410828"/>
                      <a:pt x="1069204" y="413173"/>
                    </a:cubicBezTo>
                    <a:cubicBezTo>
                      <a:pt x="1159081" y="415518"/>
                      <a:pt x="1382600" y="391290"/>
                      <a:pt x="1547505" y="389727"/>
                    </a:cubicBezTo>
                    <a:cubicBezTo>
                      <a:pt x="1712410" y="388164"/>
                      <a:pt x="1880441" y="403013"/>
                      <a:pt x="2058632" y="403794"/>
                    </a:cubicBezTo>
                    <a:cubicBezTo>
                      <a:pt x="2236823" y="404575"/>
                      <a:pt x="2453309" y="390508"/>
                      <a:pt x="2616650" y="394416"/>
                    </a:cubicBezTo>
                    <a:cubicBezTo>
                      <a:pt x="2779991" y="398324"/>
                      <a:pt x="2887063" y="424115"/>
                      <a:pt x="3038681" y="427241"/>
                    </a:cubicBezTo>
                    <a:cubicBezTo>
                      <a:pt x="3190299" y="430367"/>
                      <a:pt x="3370835" y="410829"/>
                      <a:pt x="3526361" y="413173"/>
                    </a:cubicBezTo>
                    <a:cubicBezTo>
                      <a:pt x="3681887" y="415517"/>
                      <a:pt x="3833506" y="435056"/>
                      <a:pt x="3971838" y="441308"/>
                    </a:cubicBezTo>
                    <a:cubicBezTo>
                      <a:pt x="4110170" y="447560"/>
                      <a:pt x="4264915" y="449905"/>
                      <a:pt x="4356355" y="450687"/>
                    </a:cubicBezTo>
                    <a:cubicBezTo>
                      <a:pt x="4447795" y="451469"/>
                      <a:pt x="4473586" y="449906"/>
                      <a:pt x="4520478" y="445998"/>
                    </a:cubicBezTo>
                    <a:cubicBezTo>
                      <a:pt x="4567370" y="442090"/>
                      <a:pt x="4605665" y="441309"/>
                      <a:pt x="4637708" y="427241"/>
                    </a:cubicBezTo>
                    <a:cubicBezTo>
                      <a:pt x="4669751" y="413173"/>
                      <a:pt x="4693979" y="383474"/>
                      <a:pt x="4712736" y="361591"/>
                    </a:cubicBezTo>
                    <a:cubicBezTo>
                      <a:pt x="4731493" y="339708"/>
                      <a:pt x="4742435" y="320170"/>
                      <a:pt x="4750250" y="295942"/>
                    </a:cubicBezTo>
                    <a:cubicBezTo>
                      <a:pt x="4758065" y="271714"/>
                      <a:pt x="4761973" y="242797"/>
                      <a:pt x="4759628" y="216225"/>
                    </a:cubicBezTo>
                    <a:cubicBezTo>
                      <a:pt x="4757283" y="189653"/>
                      <a:pt x="4743997" y="158391"/>
                      <a:pt x="4736182" y="136508"/>
                    </a:cubicBezTo>
                    <a:cubicBezTo>
                      <a:pt x="4728367" y="114625"/>
                      <a:pt x="4725240" y="101339"/>
                      <a:pt x="4712736" y="84927"/>
                    </a:cubicBezTo>
                    <a:cubicBezTo>
                      <a:pt x="4700232" y="68515"/>
                      <a:pt x="4681475" y="51320"/>
                      <a:pt x="4661155" y="38034"/>
                    </a:cubicBezTo>
                    <a:cubicBezTo>
                      <a:pt x="4640835" y="24748"/>
                      <a:pt x="4632238" y="11462"/>
                      <a:pt x="4590816" y="5210"/>
                    </a:cubicBezTo>
                    <a:cubicBezTo>
                      <a:pt x="4549394" y="-1042"/>
                      <a:pt x="4526730" y="-261"/>
                      <a:pt x="4412625" y="521"/>
                    </a:cubicBezTo>
                    <a:cubicBezTo>
                      <a:pt x="4298520" y="1302"/>
                      <a:pt x="3906188" y="9899"/>
                      <a:pt x="3906188" y="9899"/>
                    </a:cubicBezTo>
                    <a:lnTo>
                      <a:pt x="3456022" y="14588"/>
                    </a:lnTo>
                    <a:lnTo>
                      <a:pt x="3104330" y="19278"/>
                    </a:lnTo>
                    <a:lnTo>
                      <a:pt x="2799530" y="19278"/>
                    </a:lnTo>
                    <a:cubicBezTo>
                      <a:pt x="2682299" y="20841"/>
                      <a:pt x="2502545" y="27874"/>
                      <a:pt x="2400945" y="28656"/>
                    </a:cubicBezTo>
                    <a:cubicBezTo>
                      <a:pt x="2299345" y="29437"/>
                      <a:pt x="2274336" y="23186"/>
                      <a:pt x="2189930" y="23967"/>
                    </a:cubicBezTo>
                    <a:cubicBezTo>
                      <a:pt x="2105524" y="24748"/>
                      <a:pt x="1984385" y="33345"/>
                      <a:pt x="1894508" y="33345"/>
                    </a:cubicBezTo>
                    <a:cubicBezTo>
                      <a:pt x="1804631" y="33345"/>
                      <a:pt x="1650668" y="23967"/>
                      <a:pt x="1650668" y="23967"/>
                    </a:cubicBezTo>
                    <a:lnTo>
                      <a:pt x="1392761" y="28656"/>
                    </a:lnTo>
                    <a:lnTo>
                      <a:pt x="1195813" y="33345"/>
                    </a:lnTo>
                    <a:cubicBezTo>
                      <a:pt x="1140324" y="34126"/>
                      <a:pt x="1101246" y="31782"/>
                      <a:pt x="1059825" y="33345"/>
                    </a:cubicBezTo>
                    <a:cubicBezTo>
                      <a:pt x="1018404" y="34908"/>
                      <a:pt x="970730" y="34127"/>
                      <a:pt x="947284" y="42724"/>
                    </a:cubicBezTo>
                    <a:cubicBezTo>
                      <a:pt x="923838" y="51321"/>
                      <a:pt x="931653" y="70078"/>
                      <a:pt x="919148" y="84927"/>
                    </a:cubicBezTo>
                    <a:cubicBezTo>
                      <a:pt x="906643" y="99776"/>
                      <a:pt x="887105" y="117751"/>
                      <a:pt x="872256" y="131819"/>
                    </a:cubicBezTo>
                    <a:cubicBezTo>
                      <a:pt x="857407" y="145887"/>
                      <a:pt x="844120" y="159955"/>
                      <a:pt x="830053" y="169333"/>
                    </a:cubicBezTo>
                    <a:cubicBezTo>
                      <a:pt x="815986" y="178711"/>
                      <a:pt x="806607" y="184182"/>
                      <a:pt x="787850" y="188090"/>
                    </a:cubicBezTo>
                    <a:cubicBezTo>
                      <a:pt x="769093" y="191998"/>
                      <a:pt x="736269" y="191216"/>
                      <a:pt x="717512" y="192779"/>
                    </a:cubicBezTo>
                    <a:cubicBezTo>
                      <a:pt x="698755" y="194342"/>
                      <a:pt x="694065" y="198249"/>
                      <a:pt x="675308" y="197468"/>
                    </a:cubicBezTo>
                    <a:cubicBezTo>
                      <a:pt x="656551" y="196687"/>
                      <a:pt x="651081" y="189653"/>
                      <a:pt x="604970" y="188090"/>
                    </a:cubicBezTo>
                    <a:cubicBezTo>
                      <a:pt x="558859" y="186527"/>
                      <a:pt x="457259" y="187309"/>
                      <a:pt x="398644" y="188090"/>
                    </a:cubicBezTo>
                    <a:cubicBezTo>
                      <a:pt x="340029" y="188871"/>
                      <a:pt x="253278" y="192779"/>
                      <a:pt x="253278" y="192779"/>
                    </a:cubicBezTo>
                    <a:lnTo>
                      <a:pt x="79776" y="202158"/>
                    </a:lnTo>
                    <a:cubicBezTo>
                      <a:pt x="45388" y="203721"/>
                      <a:pt x="9437" y="190435"/>
                      <a:pt x="4748" y="2021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図形 133">
                <a:extLst>
                  <a:ext uri="{FF2B5EF4-FFF2-40B4-BE49-F238E27FC236}">
                    <a16:creationId xmlns:a16="http://schemas.microsoft.com/office/drawing/2014/main" id="{866E3067-41D2-4DCB-B1A2-83B3543B2469}"/>
                  </a:ext>
                </a:extLst>
              </p:cNvPr>
              <p:cNvSpPr/>
              <p:nvPr/>
            </p:nvSpPr>
            <p:spPr>
              <a:xfrm>
                <a:off x="6461760" y="3338732"/>
                <a:ext cx="75028" cy="175598"/>
              </a:xfrm>
              <a:custGeom>
                <a:avLst/>
                <a:gdLst>
                  <a:gd name="connsiteX0" fmla="*/ 0 w 75028"/>
                  <a:gd name="connsiteY0" fmla="*/ 0 h 175598"/>
                  <a:gd name="connsiteX1" fmla="*/ 56271 w 75028"/>
                  <a:gd name="connsiteY1" fmla="*/ 117231 h 175598"/>
                  <a:gd name="connsiteX2" fmla="*/ 70338 w 75028"/>
                  <a:gd name="connsiteY2" fmla="*/ 168813 h 175598"/>
                  <a:gd name="connsiteX3" fmla="*/ 75028 w 75028"/>
                  <a:gd name="connsiteY3" fmla="*/ 173502 h 175598"/>
                </a:gdLst>
                <a:ahLst/>
                <a:cxnLst>
                  <a:cxn ang="0">
                    <a:pos x="connsiteX0" y="connsiteY0"/>
                  </a:cxn>
                  <a:cxn ang="0">
                    <a:pos x="connsiteX1" y="connsiteY1"/>
                  </a:cxn>
                  <a:cxn ang="0">
                    <a:pos x="connsiteX2" y="connsiteY2"/>
                  </a:cxn>
                  <a:cxn ang="0">
                    <a:pos x="connsiteX3" y="connsiteY3"/>
                  </a:cxn>
                </a:cxnLst>
                <a:rect l="l" t="t" r="r" b="b"/>
                <a:pathLst>
                  <a:path w="75028" h="175598">
                    <a:moveTo>
                      <a:pt x="0" y="0"/>
                    </a:moveTo>
                    <a:cubicBezTo>
                      <a:pt x="22274" y="44548"/>
                      <a:pt x="44548" y="89096"/>
                      <a:pt x="56271" y="117231"/>
                    </a:cubicBezTo>
                    <a:cubicBezTo>
                      <a:pt x="67994" y="145366"/>
                      <a:pt x="70338" y="168813"/>
                      <a:pt x="70338" y="168813"/>
                    </a:cubicBezTo>
                    <a:cubicBezTo>
                      <a:pt x="73464" y="178191"/>
                      <a:pt x="74246" y="175846"/>
                      <a:pt x="75028" y="1735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図形 134">
                <a:extLst>
                  <a:ext uri="{FF2B5EF4-FFF2-40B4-BE49-F238E27FC236}">
                    <a16:creationId xmlns:a16="http://schemas.microsoft.com/office/drawing/2014/main" id="{FBCDE28D-0C23-402A-B1AF-D5126E0FA732}"/>
                  </a:ext>
                </a:extLst>
              </p:cNvPr>
              <p:cNvSpPr/>
              <p:nvPr/>
            </p:nvSpPr>
            <p:spPr>
              <a:xfrm>
                <a:off x="6255434" y="3399692"/>
                <a:ext cx="4689" cy="51582"/>
              </a:xfrm>
              <a:custGeom>
                <a:avLst/>
                <a:gdLst>
                  <a:gd name="connsiteX0" fmla="*/ 0 w 4689"/>
                  <a:gd name="connsiteY0" fmla="*/ 0 h 51582"/>
                  <a:gd name="connsiteX1" fmla="*/ 4689 w 4689"/>
                  <a:gd name="connsiteY1" fmla="*/ 51582 h 51582"/>
                </a:gdLst>
                <a:ahLst/>
                <a:cxnLst>
                  <a:cxn ang="0">
                    <a:pos x="connsiteX0" y="connsiteY0"/>
                  </a:cxn>
                  <a:cxn ang="0">
                    <a:pos x="connsiteX1" y="connsiteY1"/>
                  </a:cxn>
                </a:cxnLst>
                <a:rect l="l" t="t" r="r" b="b"/>
                <a:pathLst>
                  <a:path w="4689" h="51582">
                    <a:moveTo>
                      <a:pt x="0" y="0"/>
                    </a:moveTo>
                    <a:lnTo>
                      <a:pt x="4689" y="5158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6" name="直線コネクタ 135">
                <a:extLst>
                  <a:ext uri="{FF2B5EF4-FFF2-40B4-BE49-F238E27FC236}">
                    <a16:creationId xmlns:a16="http://schemas.microsoft.com/office/drawing/2014/main" id="{EBBA7004-59BF-4DDC-8CC7-2622E880A6B6}"/>
                  </a:ext>
                </a:extLst>
              </p:cNvPr>
              <p:cNvCxnSpPr>
                <a:cxnSpLocks/>
              </p:cNvCxnSpPr>
              <p:nvPr/>
            </p:nvCxnSpPr>
            <p:spPr>
              <a:xfrm>
                <a:off x="6757182" y="3263705"/>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37" name="直線コネクタ 136">
                <a:extLst>
                  <a:ext uri="{FF2B5EF4-FFF2-40B4-BE49-F238E27FC236}">
                    <a16:creationId xmlns:a16="http://schemas.microsoft.com/office/drawing/2014/main" id="{F8C20F25-AEA2-4587-B0D3-857989B3467F}"/>
                  </a:ext>
                </a:extLst>
              </p:cNvPr>
              <p:cNvCxnSpPr>
                <a:cxnSpLocks/>
              </p:cNvCxnSpPr>
              <p:nvPr/>
            </p:nvCxnSpPr>
            <p:spPr>
              <a:xfrm>
                <a:off x="6822832"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38" name="直線コネクタ 137">
                <a:extLst>
                  <a:ext uri="{FF2B5EF4-FFF2-40B4-BE49-F238E27FC236}">
                    <a16:creationId xmlns:a16="http://schemas.microsoft.com/office/drawing/2014/main" id="{907EA363-4FCE-491C-A4AF-0B842368AD57}"/>
                  </a:ext>
                </a:extLst>
              </p:cNvPr>
              <p:cNvCxnSpPr>
                <a:cxnSpLocks/>
              </p:cNvCxnSpPr>
              <p:nvPr/>
            </p:nvCxnSpPr>
            <p:spPr>
              <a:xfrm>
                <a:off x="6890868"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39" name="直線コネクタ 138">
                <a:extLst>
                  <a:ext uri="{FF2B5EF4-FFF2-40B4-BE49-F238E27FC236}">
                    <a16:creationId xmlns:a16="http://schemas.microsoft.com/office/drawing/2014/main" id="{60DA92C9-C6D0-4D0D-A529-E845BB2FA686}"/>
                  </a:ext>
                </a:extLst>
              </p:cNvPr>
              <p:cNvCxnSpPr>
                <a:cxnSpLocks/>
              </p:cNvCxnSpPr>
              <p:nvPr/>
            </p:nvCxnSpPr>
            <p:spPr>
              <a:xfrm>
                <a:off x="695413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0" name="直線コネクタ 139">
                <a:extLst>
                  <a:ext uri="{FF2B5EF4-FFF2-40B4-BE49-F238E27FC236}">
                    <a16:creationId xmlns:a16="http://schemas.microsoft.com/office/drawing/2014/main" id="{3563E5AF-44AE-4FBC-ABE1-1F1F8019EF09}"/>
                  </a:ext>
                </a:extLst>
              </p:cNvPr>
              <p:cNvCxnSpPr>
                <a:cxnSpLocks/>
              </p:cNvCxnSpPr>
              <p:nvPr/>
            </p:nvCxnSpPr>
            <p:spPr>
              <a:xfrm>
                <a:off x="701509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B1452507-78BF-4E22-9FE0-CF833B24433B}"/>
                  </a:ext>
                </a:extLst>
              </p:cNvPr>
              <p:cNvCxnSpPr>
                <a:cxnSpLocks/>
              </p:cNvCxnSpPr>
              <p:nvPr/>
            </p:nvCxnSpPr>
            <p:spPr>
              <a:xfrm>
                <a:off x="7071361"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26426532-AF1A-441F-8A50-249AA32E66EC}"/>
                  </a:ext>
                </a:extLst>
              </p:cNvPr>
              <p:cNvCxnSpPr>
                <a:cxnSpLocks/>
              </p:cNvCxnSpPr>
              <p:nvPr/>
            </p:nvCxnSpPr>
            <p:spPr>
              <a:xfrm>
                <a:off x="7118253"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9D00F4E6-3FDC-4BC2-A9A0-2F9D0CF84ECE}"/>
                  </a:ext>
                </a:extLst>
              </p:cNvPr>
              <p:cNvCxnSpPr>
                <a:cxnSpLocks/>
              </p:cNvCxnSpPr>
              <p:nvPr/>
            </p:nvCxnSpPr>
            <p:spPr>
              <a:xfrm>
                <a:off x="7179213" y="326839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92A4F12D-69A4-42F5-85AA-26D6ED04E9EF}"/>
                  </a:ext>
                </a:extLst>
              </p:cNvPr>
              <p:cNvCxnSpPr>
                <a:cxnSpLocks/>
              </p:cNvCxnSpPr>
              <p:nvPr/>
            </p:nvCxnSpPr>
            <p:spPr>
              <a:xfrm>
                <a:off x="7235484" y="3268392"/>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9EF1ED27-3633-4E2F-B013-BB18CA494972}"/>
                  </a:ext>
                </a:extLst>
              </p:cNvPr>
              <p:cNvCxnSpPr>
                <a:cxnSpLocks/>
              </p:cNvCxnSpPr>
              <p:nvPr/>
            </p:nvCxnSpPr>
            <p:spPr>
              <a:xfrm>
                <a:off x="7291755" y="326839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E75932CA-BF21-432A-A2F5-A0D3C82AD601}"/>
                  </a:ext>
                </a:extLst>
              </p:cNvPr>
              <p:cNvCxnSpPr>
                <a:cxnSpLocks/>
              </p:cNvCxnSpPr>
              <p:nvPr/>
            </p:nvCxnSpPr>
            <p:spPr>
              <a:xfrm>
                <a:off x="7348025" y="326839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1EAD787C-283A-4296-9203-47A359793D9D}"/>
                  </a:ext>
                </a:extLst>
              </p:cNvPr>
              <p:cNvCxnSpPr>
                <a:cxnSpLocks/>
              </p:cNvCxnSpPr>
              <p:nvPr/>
            </p:nvCxnSpPr>
            <p:spPr>
              <a:xfrm>
                <a:off x="7413417" y="3263697"/>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EB72C6F3-4031-49CB-92A4-F1FA1784B726}"/>
                  </a:ext>
                </a:extLst>
              </p:cNvPr>
              <p:cNvCxnSpPr>
                <a:cxnSpLocks/>
              </p:cNvCxnSpPr>
              <p:nvPr/>
            </p:nvCxnSpPr>
            <p:spPr>
              <a:xfrm>
                <a:off x="7465832" y="3263698"/>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05BFF6E3-F41E-47F7-9A5C-6D7FB4EFA277}"/>
                  </a:ext>
                </a:extLst>
              </p:cNvPr>
              <p:cNvCxnSpPr>
                <a:cxnSpLocks/>
              </p:cNvCxnSpPr>
              <p:nvPr/>
            </p:nvCxnSpPr>
            <p:spPr>
              <a:xfrm>
                <a:off x="7533721" y="326370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E5903615-51FE-4067-91A3-FE6FA19D0AA3}"/>
                  </a:ext>
                </a:extLst>
              </p:cNvPr>
              <p:cNvCxnSpPr>
                <a:cxnSpLocks/>
              </p:cNvCxnSpPr>
              <p:nvPr/>
            </p:nvCxnSpPr>
            <p:spPr>
              <a:xfrm>
                <a:off x="7587176" y="326370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D139DC3A-2CD6-476B-87FB-05256C54F634}"/>
                  </a:ext>
                </a:extLst>
              </p:cNvPr>
              <p:cNvCxnSpPr>
                <a:cxnSpLocks/>
              </p:cNvCxnSpPr>
              <p:nvPr/>
            </p:nvCxnSpPr>
            <p:spPr>
              <a:xfrm>
                <a:off x="7643618" y="3263699"/>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2" name="直線コネクタ 151">
                <a:extLst>
                  <a:ext uri="{FF2B5EF4-FFF2-40B4-BE49-F238E27FC236}">
                    <a16:creationId xmlns:a16="http://schemas.microsoft.com/office/drawing/2014/main" id="{47E0F291-7E96-4E88-9009-B36041D79386}"/>
                  </a:ext>
                </a:extLst>
              </p:cNvPr>
              <p:cNvCxnSpPr>
                <a:cxnSpLocks/>
              </p:cNvCxnSpPr>
              <p:nvPr/>
            </p:nvCxnSpPr>
            <p:spPr>
              <a:xfrm>
                <a:off x="7699975"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grpSp>
      </p:grpSp>
      <p:sp>
        <p:nvSpPr>
          <p:cNvPr id="26" name="正方形/長方形 25">
            <a:extLst>
              <a:ext uri="{FF2B5EF4-FFF2-40B4-BE49-F238E27FC236}">
                <a16:creationId xmlns:a16="http://schemas.microsoft.com/office/drawing/2014/main" id="{BA0EAC03-1A13-4645-9E0F-BB0716EFC941}"/>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B013F042-61D1-4090-A233-E4D78B6C4317}"/>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07718609-FFD6-4E51-8464-B497E80733E6}"/>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4" name="グループ化 153">
            <a:extLst>
              <a:ext uri="{FF2B5EF4-FFF2-40B4-BE49-F238E27FC236}">
                <a16:creationId xmlns:a16="http://schemas.microsoft.com/office/drawing/2014/main" id="{58E32B8D-D12B-456B-8634-BD12DC923EE0}"/>
              </a:ext>
            </a:extLst>
          </p:cNvPr>
          <p:cNvGrpSpPr/>
          <p:nvPr/>
        </p:nvGrpSpPr>
        <p:grpSpPr>
          <a:xfrm flipH="1">
            <a:off x="7242297" y="257176"/>
            <a:ext cx="4718950" cy="6360060"/>
            <a:chOff x="8457127" y="2481376"/>
            <a:chExt cx="3151975" cy="4379314"/>
          </a:xfrm>
        </p:grpSpPr>
        <p:pic>
          <p:nvPicPr>
            <p:cNvPr id="155" name="図 154">
              <a:extLst>
                <a:ext uri="{FF2B5EF4-FFF2-40B4-BE49-F238E27FC236}">
                  <a16:creationId xmlns:a16="http://schemas.microsoft.com/office/drawing/2014/main" id="{A94540BA-D673-4EFE-99F4-5A11E3BEC757}"/>
                </a:ext>
              </a:extLst>
            </p:cNvPr>
            <p:cNvPicPr/>
            <p:nvPr/>
          </p:nvPicPr>
          <p:blipFill>
            <a:blip r:embed="rId6" cstate="print"/>
            <a:stretch>
              <a:fillRect/>
            </a:stretch>
          </p:blipFill>
          <p:spPr>
            <a:xfrm>
              <a:off x="8457127" y="2481376"/>
              <a:ext cx="3151975" cy="4379314"/>
            </a:xfrm>
            <a:prstGeom prst="rect">
              <a:avLst/>
            </a:prstGeom>
          </p:spPr>
        </p:pic>
        <p:sp>
          <p:nvSpPr>
            <p:cNvPr id="156" name="フリーフォーム: 図形 155">
              <a:extLst>
                <a:ext uri="{FF2B5EF4-FFF2-40B4-BE49-F238E27FC236}">
                  <a16:creationId xmlns:a16="http://schemas.microsoft.com/office/drawing/2014/main" id="{078E321E-C45B-44AF-BC0E-4BC6FDC5BC27}"/>
                </a:ext>
              </a:extLst>
            </p:cNvPr>
            <p:cNvSpPr/>
            <p:nvPr/>
          </p:nvSpPr>
          <p:spPr>
            <a:xfrm>
              <a:off x="8668533" y="2772543"/>
              <a:ext cx="2661312" cy="3789848"/>
            </a:xfrm>
            <a:custGeom>
              <a:avLst/>
              <a:gdLst>
                <a:gd name="connsiteX0" fmla="*/ 583346 w 2661312"/>
                <a:gd name="connsiteY0" fmla="*/ 3741273 h 3789848"/>
                <a:gd name="connsiteX1" fmla="*/ 670676 w 2661312"/>
                <a:gd name="connsiteY1" fmla="*/ 3623120 h 3789848"/>
                <a:gd name="connsiteX2" fmla="*/ 773418 w 2661312"/>
                <a:gd name="connsiteY2" fmla="*/ 3520378 h 3789848"/>
                <a:gd name="connsiteX3" fmla="*/ 783692 w 2661312"/>
                <a:gd name="connsiteY3" fmla="*/ 3325169 h 3789848"/>
                <a:gd name="connsiteX4" fmla="*/ 747732 w 2661312"/>
                <a:gd name="connsiteY4" fmla="*/ 2842284 h 3789848"/>
                <a:gd name="connsiteX5" fmla="*/ 619305 w 2661312"/>
                <a:gd name="connsiteY5" fmla="*/ 2513511 h 3789848"/>
                <a:gd name="connsiteX6" fmla="*/ 567934 w 2661312"/>
                <a:gd name="connsiteY6" fmla="*/ 2364536 h 3789848"/>
                <a:gd name="connsiteX7" fmla="*/ 552523 w 2661312"/>
                <a:gd name="connsiteY7" fmla="*/ 2318302 h 3789848"/>
                <a:gd name="connsiteX8" fmla="*/ 526838 w 2661312"/>
                <a:gd name="connsiteY8" fmla="*/ 2374810 h 3789848"/>
                <a:gd name="connsiteX9" fmla="*/ 460056 w 2661312"/>
                <a:gd name="connsiteY9" fmla="*/ 2436455 h 3789848"/>
                <a:gd name="connsiteX10" fmla="*/ 285395 w 2661312"/>
                <a:gd name="connsiteY10" fmla="*/ 2308028 h 3789848"/>
                <a:gd name="connsiteX11" fmla="*/ 198065 w 2661312"/>
                <a:gd name="connsiteY11" fmla="*/ 2205286 h 3789848"/>
                <a:gd name="connsiteX12" fmla="*/ 79912 w 2661312"/>
                <a:gd name="connsiteY12" fmla="*/ 2076859 h 3789848"/>
                <a:gd name="connsiteX13" fmla="*/ 38815 w 2661312"/>
                <a:gd name="connsiteY13" fmla="*/ 1968981 h 3789848"/>
                <a:gd name="connsiteX14" fmla="*/ 13130 w 2661312"/>
                <a:gd name="connsiteY14" fmla="*/ 1866239 h 3789848"/>
                <a:gd name="connsiteX15" fmla="*/ 2856 w 2661312"/>
                <a:gd name="connsiteY15" fmla="*/ 1794320 h 3789848"/>
                <a:gd name="connsiteX16" fmla="*/ 64501 w 2661312"/>
                <a:gd name="connsiteY16" fmla="*/ 1753223 h 3789848"/>
                <a:gd name="connsiteX17" fmla="*/ 126146 w 2661312"/>
                <a:gd name="connsiteY17" fmla="*/ 1763497 h 3789848"/>
                <a:gd name="connsiteX18" fmla="*/ 239161 w 2661312"/>
                <a:gd name="connsiteY18" fmla="*/ 1789183 h 3789848"/>
                <a:gd name="connsiteX19" fmla="*/ 239161 w 2661312"/>
                <a:gd name="connsiteY19" fmla="*/ 1665893 h 3789848"/>
                <a:gd name="connsiteX20" fmla="*/ 172379 w 2661312"/>
                <a:gd name="connsiteY20" fmla="*/ 1403902 h 3789848"/>
                <a:gd name="connsiteX21" fmla="*/ 156968 w 2661312"/>
                <a:gd name="connsiteY21" fmla="*/ 1069992 h 3789848"/>
                <a:gd name="connsiteX22" fmla="*/ 213476 w 2661312"/>
                <a:gd name="connsiteY22" fmla="*/ 628203 h 3789848"/>
                <a:gd name="connsiteX23" fmla="*/ 460056 w 2661312"/>
                <a:gd name="connsiteY23" fmla="*/ 284019 h 3789848"/>
                <a:gd name="connsiteX24" fmla="*/ 840200 w 2661312"/>
                <a:gd name="connsiteY24" fmla="*/ 104221 h 3789848"/>
                <a:gd name="connsiteX25" fmla="*/ 1107328 w 2661312"/>
                <a:gd name="connsiteY25" fmla="*/ 37439 h 3789848"/>
                <a:gd name="connsiteX26" fmla="*/ 1395004 w 2661312"/>
                <a:gd name="connsiteY26" fmla="*/ 11754 h 3789848"/>
                <a:gd name="connsiteX27" fmla="*/ 1574802 w 2661312"/>
                <a:gd name="connsiteY27" fmla="*/ 1479 h 3789848"/>
                <a:gd name="connsiteX28" fmla="*/ 1708366 w 2661312"/>
                <a:gd name="connsiteY28" fmla="*/ 42576 h 3789848"/>
                <a:gd name="connsiteX29" fmla="*/ 1908712 w 2661312"/>
                <a:gd name="connsiteY29" fmla="*/ 124769 h 3789848"/>
                <a:gd name="connsiteX30" fmla="*/ 2093647 w 2661312"/>
                <a:gd name="connsiteY30" fmla="*/ 237785 h 3789848"/>
                <a:gd name="connsiteX31" fmla="*/ 2211800 w 2661312"/>
                <a:gd name="connsiteY31" fmla="*/ 325115 h 3789848"/>
                <a:gd name="connsiteX32" fmla="*/ 2345364 w 2661312"/>
                <a:gd name="connsiteY32" fmla="*/ 576832 h 3789848"/>
                <a:gd name="connsiteX33" fmla="*/ 2427557 w 2661312"/>
                <a:gd name="connsiteY33" fmla="*/ 730945 h 3789848"/>
                <a:gd name="connsiteX34" fmla="*/ 2489202 w 2661312"/>
                <a:gd name="connsiteY34" fmla="*/ 900468 h 3789848"/>
                <a:gd name="connsiteX35" fmla="*/ 2514887 w 2661312"/>
                <a:gd name="connsiteY35" fmla="*/ 1023758 h 3789848"/>
                <a:gd name="connsiteX36" fmla="*/ 2520024 w 2661312"/>
                <a:gd name="connsiteY36" fmla="*/ 1177870 h 3789848"/>
                <a:gd name="connsiteX37" fmla="*/ 2504613 w 2661312"/>
                <a:gd name="connsiteY37" fmla="*/ 1331983 h 3789848"/>
                <a:gd name="connsiteX38" fmla="*/ 2504613 w 2661312"/>
                <a:gd name="connsiteY38" fmla="*/ 1414176 h 3789848"/>
                <a:gd name="connsiteX39" fmla="*/ 2566258 w 2661312"/>
                <a:gd name="connsiteY39" fmla="*/ 1393628 h 3789848"/>
                <a:gd name="connsiteX40" fmla="*/ 2612492 w 2661312"/>
                <a:gd name="connsiteY40" fmla="*/ 1388491 h 3789848"/>
                <a:gd name="connsiteX41" fmla="*/ 2648451 w 2661312"/>
                <a:gd name="connsiteY41" fmla="*/ 1444999 h 3789848"/>
                <a:gd name="connsiteX42" fmla="*/ 2658725 w 2661312"/>
                <a:gd name="connsiteY42" fmla="*/ 1532329 h 3789848"/>
                <a:gd name="connsiteX43" fmla="*/ 2653588 w 2661312"/>
                <a:gd name="connsiteY43" fmla="*/ 1629933 h 3789848"/>
                <a:gd name="connsiteX44" fmla="*/ 2581669 w 2661312"/>
                <a:gd name="connsiteY44" fmla="*/ 1876513 h 3789848"/>
                <a:gd name="connsiteX45" fmla="*/ 2576532 w 2661312"/>
                <a:gd name="connsiteY45" fmla="*/ 1943295 h 3789848"/>
                <a:gd name="connsiteX46" fmla="*/ 2586806 w 2661312"/>
                <a:gd name="connsiteY46" fmla="*/ 1994666 h 3789848"/>
                <a:gd name="connsiteX47" fmla="*/ 2530298 w 2661312"/>
                <a:gd name="connsiteY47" fmla="*/ 2097408 h 3789848"/>
                <a:gd name="connsiteX48" fmla="*/ 2432694 w 2661312"/>
                <a:gd name="connsiteY48" fmla="*/ 2092270 h 3789848"/>
                <a:gd name="connsiteX49" fmla="*/ 2442968 w 2661312"/>
                <a:gd name="connsiteY49" fmla="*/ 2318302 h 3789848"/>
                <a:gd name="connsiteX50" fmla="*/ 2442968 w 2661312"/>
                <a:gd name="connsiteY50" fmla="*/ 2765228 h 3789848"/>
                <a:gd name="connsiteX51" fmla="*/ 2448105 w 2661312"/>
                <a:gd name="connsiteY51" fmla="*/ 2950163 h 3789848"/>
                <a:gd name="connsiteX52" fmla="*/ 2499476 w 2661312"/>
                <a:gd name="connsiteY52" fmla="*/ 3263524 h 3789848"/>
                <a:gd name="connsiteX53" fmla="*/ 2535436 w 2661312"/>
                <a:gd name="connsiteY53" fmla="*/ 3433048 h 3789848"/>
                <a:gd name="connsiteX54" fmla="*/ 2545710 w 2661312"/>
                <a:gd name="connsiteY54" fmla="*/ 3530653 h 3789848"/>
                <a:gd name="connsiteX55" fmla="*/ 2555984 w 2661312"/>
                <a:gd name="connsiteY55" fmla="*/ 3592297 h 3789848"/>
                <a:gd name="connsiteX56" fmla="*/ 2545710 w 2661312"/>
                <a:gd name="connsiteY56" fmla="*/ 3679628 h 3789848"/>
                <a:gd name="connsiteX57" fmla="*/ 2026865 w 2661312"/>
                <a:gd name="connsiteY57" fmla="*/ 3777232 h 3789848"/>
                <a:gd name="connsiteX58" fmla="*/ 1579939 w 2661312"/>
                <a:gd name="connsiteY58" fmla="*/ 3787506 h 3789848"/>
                <a:gd name="connsiteX59" fmla="*/ 1163836 w 2661312"/>
                <a:gd name="connsiteY59" fmla="*/ 3787506 h 3789848"/>
                <a:gd name="connsiteX60" fmla="*/ 809377 w 2661312"/>
                <a:gd name="connsiteY60" fmla="*/ 3761821 h 3789848"/>
                <a:gd name="connsiteX61" fmla="*/ 583346 w 2661312"/>
                <a:gd name="connsiteY61" fmla="*/ 3741273 h 378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61312" h="3789848">
                  <a:moveTo>
                    <a:pt x="583346" y="3741273"/>
                  </a:moveTo>
                  <a:cubicBezTo>
                    <a:pt x="560229" y="3718156"/>
                    <a:pt x="638997" y="3659936"/>
                    <a:pt x="670676" y="3623120"/>
                  </a:cubicBezTo>
                  <a:cubicBezTo>
                    <a:pt x="702355" y="3586304"/>
                    <a:pt x="754582" y="3570036"/>
                    <a:pt x="773418" y="3520378"/>
                  </a:cubicBezTo>
                  <a:cubicBezTo>
                    <a:pt x="792254" y="3470720"/>
                    <a:pt x="787973" y="3438185"/>
                    <a:pt x="783692" y="3325169"/>
                  </a:cubicBezTo>
                  <a:cubicBezTo>
                    <a:pt x="779411" y="3212153"/>
                    <a:pt x="775130" y="2977560"/>
                    <a:pt x="747732" y="2842284"/>
                  </a:cubicBezTo>
                  <a:cubicBezTo>
                    <a:pt x="720334" y="2707008"/>
                    <a:pt x="649271" y="2593136"/>
                    <a:pt x="619305" y="2513511"/>
                  </a:cubicBezTo>
                  <a:cubicBezTo>
                    <a:pt x="589339" y="2433886"/>
                    <a:pt x="579064" y="2397071"/>
                    <a:pt x="567934" y="2364536"/>
                  </a:cubicBezTo>
                  <a:cubicBezTo>
                    <a:pt x="556804" y="2332001"/>
                    <a:pt x="559372" y="2316590"/>
                    <a:pt x="552523" y="2318302"/>
                  </a:cubicBezTo>
                  <a:cubicBezTo>
                    <a:pt x="545674" y="2320014"/>
                    <a:pt x="542249" y="2355118"/>
                    <a:pt x="526838" y="2374810"/>
                  </a:cubicBezTo>
                  <a:cubicBezTo>
                    <a:pt x="511427" y="2394502"/>
                    <a:pt x="500296" y="2447585"/>
                    <a:pt x="460056" y="2436455"/>
                  </a:cubicBezTo>
                  <a:cubicBezTo>
                    <a:pt x="419816" y="2425325"/>
                    <a:pt x="329060" y="2346556"/>
                    <a:pt x="285395" y="2308028"/>
                  </a:cubicBezTo>
                  <a:cubicBezTo>
                    <a:pt x="241730" y="2269500"/>
                    <a:pt x="232312" y="2243814"/>
                    <a:pt x="198065" y="2205286"/>
                  </a:cubicBezTo>
                  <a:cubicBezTo>
                    <a:pt x="163818" y="2166758"/>
                    <a:pt x="106454" y="2116243"/>
                    <a:pt x="79912" y="2076859"/>
                  </a:cubicBezTo>
                  <a:cubicBezTo>
                    <a:pt x="53370" y="2037475"/>
                    <a:pt x="49945" y="2004084"/>
                    <a:pt x="38815" y="1968981"/>
                  </a:cubicBezTo>
                  <a:cubicBezTo>
                    <a:pt x="27685" y="1933878"/>
                    <a:pt x="19123" y="1895349"/>
                    <a:pt x="13130" y="1866239"/>
                  </a:cubicBezTo>
                  <a:cubicBezTo>
                    <a:pt x="7137" y="1837129"/>
                    <a:pt x="-5706" y="1813156"/>
                    <a:pt x="2856" y="1794320"/>
                  </a:cubicBezTo>
                  <a:cubicBezTo>
                    <a:pt x="11418" y="1775484"/>
                    <a:pt x="43953" y="1758360"/>
                    <a:pt x="64501" y="1753223"/>
                  </a:cubicBezTo>
                  <a:cubicBezTo>
                    <a:pt x="85049" y="1748086"/>
                    <a:pt x="97036" y="1757504"/>
                    <a:pt x="126146" y="1763497"/>
                  </a:cubicBezTo>
                  <a:cubicBezTo>
                    <a:pt x="155256" y="1769490"/>
                    <a:pt x="220325" y="1805450"/>
                    <a:pt x="239161" y="1789183"/>
                  </a:cubicBezTo>
                  <a:cubicBezTo>
                    <a:pt x="257997" y="1772916"/>
                    <a:pt x="250291" y="1730107"/>
                    <a:pt x="239161" y="1665893"/>
                  </a:cubicBezTo>
                  <a:cubicBezTo>
                    <a:pt x="228031" y="1601679"/>
                    <a:pt x="186078" y="1503219"/>
                    <a:pt x="172379" y="1403902"/>
                  </a:cubicBezTo>
                  <a:cubicBezTo>
                    <a:pt x="158680" y="1304585"/>
                    <a:pt x="150119" y="1199275"/>
                    <a:pt x="156968" y="1069992"/>
                  </a:cubicBezTo>
                  <a:cubicBezTo>
                    <a:pt x="163817" y="940709"/>
                    <a:pt x="162961" y="759198"/>
                    <a:pt x="213476" y="628203"/>
                  </a:cubicBezTo>
                  <a:cubicBezTo>
                    <a:pt x="263991" y="497207"/>
                    <a:pt x="355602" y="371349"/>
                    <a:pt x="460056" y="284019"/>
                  </a:cubicBezTo>
                  <a:cubicBezTo>
                    <a:pt x="564510" y="196689"/>
                    <a:pt x="732321" y="145318"/>
                    <a:pt x="840200" y="104221"/>
                  </a:cubicBezTo>
                  <a:cubicBezTo>
                    <a:pt x="948079" y="63124"/>
                    <a:pt x="1014861" y="52850"/>
                    <a:pt x="1107328" y="37439"/>
                  </a:cubicBezTo>
                  <a:cubicBezTo>
                    <a:pt x="1199795" y="22028"/>
                    <a:pt x="1317092" y="17747"/>
                    <a:pt x="1395004" y="11754"/>
                  </a:cubicBezTo>
                  <a:cubicBezTo>
                    <a:pt x="1472916" y="5761"/>
                    <a:pt x="1522575" y="-3658"/>
                    <a:pt x="1574802" y="1479"/>
                  </a:cubicBezTo>
                  <a:cubicBezTo>
                    <a:pt x="1627029" y="6616"/>
                    <a:pt x="1652715" y="22028"/>
                    <a:pt x="1708366" y="42576"/>
                  </a:cubicBezTo>
                  <a:cubicBezTo>
                    <a:pt x="1764017" y="63124"/>
                    <a:pt x="1844499" y="92234"/>
                    <a:pt x="1908712" y="124769"/>
                  </a:cubicBezTo>
                  <a:cubicBezTo>
                    <a:pt x="1972925" y="157304"/>
                    <a:pt x="2043132" y="204394"/>
                    <a:pt x="2093647" y="237785"/>
                  </a:cubicBezTo>
                  <a:cubicBezTo>
                    <a:pt x="2144162" y="271176"/>
                    <a:pt x="2169847" y="268607"/>
                    <a:pt x="2211800" y="325115"/>
                  </a:cubicBezTo>
                  <a:cubicBezTo>
                    <a:pt x="2253753" y="381623"/>
                    <a:pt x="2345364" y="576832"/>
                    <a:pt x="2345364" y="576832"/>
                  </a:cubicBezTo>
                  <a:cubicBezTo>
                    <a:pt x="2381323" y="644470"/>
                    <a:pt x="2403584" y="677006"/>
                    <a:pt x="2427557" y="730945"/>
                  </a:cubicBezTo>
                  <a:cubicBezTo>
                    <a:pt x="2451530" y="784884"/>
                    <a:pt x="2474647" y="851666"/>
                    <a:pt x="2489202" y="900468"/>
                  </a:cubicBezTo>
                  <a:cubicBezTo>
                    <a:pt x="2503757" y="949270"/>
                    <a:pt x="2509750" y="977524"/>
                    <a:pt x="2514887" y="1023758"/>
                  </a:cubicBezTo>
                  <a:cubicBezTo>
                    <a:pt x="2520024" y="1069992"/>
                    <a:pt x="2521736" y="1126499"/>
                    <a:pt x="2520024" y="1177870"/>
                  </a:cubicBezTo>
                  <a:cubicBezTo>
                    <a:pt x="2518312" y="1229241"/>
                    <a:pt x="2507181" y="1292599"/>
                    <a:pt x="2504613" y="1331983"/>
                  </a:cubicBezTo>
                  <a:cubicBezTo>
                    <a:pt x="2502045" y="1371367"/>
                    <a:pt x="2494339" y="1403902"/>
                    <a:pt x="2504613" y="1414176"/>
                  </a:cubicBezTo>
                  <a:cubicBezTo>
                    <a:pt x="2514887" y="1424450"/>
                    <a:pt x="2548278" y="1397909"/>
                    <a:pt x="2566258" y="1393628"/>
                  </a:cubicBezTo>
                  <a:cubicBezTo>
                    <a:pt x="2584238" y="1389347"/>
                    <a:pt x="2598793" y="1379929"/>
                    <a:pt x="2612492" y="1388491"/>
                  </a:cubicBezTo>
                  <a:cubicBezTo>
                    <a:pt x="2626191" y="1397053"/>
                    <a:pt x="2640746" y="1421026"/>
                    <a:pt x="2648451" y="1444999"/>
                  </a:cubicBezTo>
                  <a:cubicBezTo>
                    <a:pt x="2656156" y="1468972"/>
                    <a:pt x="2657869" y="1501507"/>
                    <a:pt x="2658725" y="1532329"/>
                  </a:cubicBezTo>
                  <a:cubicBezTo>
                    <a:pt x="2659581" y="1563151"/>
                    <a:pt x="2666431" y="1572569"/>
                    <a:pt x="2653588" y="1629933"/>
                  </a:cubicBezTo>
                  <a:cubicBezTo>
                    <a:pt x="2640745" y="1687297"/>
                    <a:pt x="2594512" y="1824286"/>
                    <a:pt x="2581669" y="1876513"/>
                  </a:cubicBezTo>
                  <a:cubicBezTo>
                    <a:pt x="2568826" y="1928740"/>
                    <a:pt x="2575676" y="1923603"/>
                    <a:pt x="2576532" y="1943295"/>
                  </a:cubicBezTo>
                  <a:cubicBezTo>
                    <a:pt x="2577388" y="1962987"/>
                    <a:pt x="2594512" y="1968981"/>
                    <a:pt x="2586806" y="1994666"/>
                  </a:cubicBezTo>
                  <a:cubicBezTo>
                    <a:pt x="2579100" y="2020351"/>
                    <a:pt x="2555983" y="2081141"/>
                    <a:pt x="2530298" y="2097408"/>
                  </a:cubicBezTo>
                  <a:cubicBezTo>
                    <a:pt x="2504613" y="2113675"/>
                    <a:pt x="2447249" y="2055454"/>
                    <a:pt x="2432694" y="2092270"/>
                  </a:cubicBezTo>
                  <a:cubicBezTo>
                    <a:pt x="2418139" y="2129086"/>
                    <a:pt x="2441256" y="2206142"/>
                    <a:pt x="2442968" y="2318302"/>
                  </a:cubicBezTo>
                  <a:cubicBezTo>
                    <a:pt x="2444680" y="2430462"/>
                    <a:pt x="2442112" y="2659918"/>
                    <a:pt x="2442968" y="2765228"/>
                  </a:cubicBezTo>
                  <a:cubicBezTo>
                    <a:pt x="2443824" y="2870538"/>
                    <a:pt x="2438687" y="2867114"/>
                    <a:pt x="2448105" y="2950163"/>
                  </a:cubicBezTo>
                  <a:cubicBezTo>
                    <a:pt x="2457523" y="3033212"/>
                    <a:pt x="2484921" y="3183043"/>
                    <a:pt x="2499476" y="3263524"/>
                  </a:cubicBezTo>
                  <a:cubicBezTo>
                    <a:pt x="2514031" y="3344005"/>
                    <a:pt x="2527730" y="3388527"/>
                    <a:pt x="2535436" y="3433048"/>
                  </a:cubicBezTo>
                  <a:cubicBezTo>
                    <a:pt x="2543142" y="3477569"/>
                    <a:pt x="2542285" y="3504112"/>
                    <a:pt x="2545710" y="3530653"/>
                  </a:cubicBezTo>
                  <a:cubicBezTo>
                    <a:pt x="2549135" y="3557194"/>
                    <a:pt x="2555984" y="3567468"/>
                    <a:pt x="2555984" y="3592297"/>
                  </a:cubicBezTo>
                  <a:cubicBezTo>
                    <a:pt x="2555984" y="3617126"/>
                    <a:pt x="2633896" y="3648806"/>
                    <a:pt x="2545710" y="3679628"/>
                  </a:cubicBezTo>
                  <a:cubicBezTo>
                    <a:pt x="2457524" y="3710450"/>
                    <a:pt x="2187827" y="3759252"/>
                    <a:pt x="2026865" y="3777232"/>
                  </a:cubicBezTo>
                  <a:cubicBezTo>
                    <a:pt x="1865903" y="3795212"/>
                    <a:pt x="1723777" y="3785794"/>
                    <a:pt x="1579939" y="3787506"/>
                  </a:cubicBezTo>
                  <a:cubicBezTo>
                    <a:pt x="1436101" y="3789218"/>
                    <a:pt x="1292263" y="3791787"/>
                    <a:pt x="1163836" y="3787506"/>
                  </a:cubicBezTo>
                  <a:cubicBezTo>
                    <a:pt x="1035409" y="3783225"/>
                    <a:pt x="906125" y="3769526"/>
                    <a:pt x="809377" y="3761821"/>
                  </a:cubicBezTo>
                  <a:cubicBezTo>
                    <a:pt x="712629" y="3754116"/>
                    <a:pt x="606463" y="3764390"/>
                    <a:pt x="583346" y="3741273"/>
                  </a:cubicBezTo>
                  <a:close/>
                </a:path>
              </a:pathLst>
            </a:custGeom>
            <a:solidFill>
              <a:srgbClr val="FBE5D6">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図形 156">
              <a:extLst>
                <a:ext uri="{FF2B5EF4-FFF2-40B4-BE49-F238E27FC236}">
                  <a16:creationId xmlns:a16="http://schemas.microsoft.com/office/drawing/2014/main" id="{972855E9-8516-4062-B547-90D01A3D4BFC}"/>
                </a:ext>
              </a:extLst>
            </p:cNvPr>
            <p:cNvSpPr/>
            <p:nvPr/>
          </p:nvSpPr>
          <p:spPr>
            <a:xfrm>
              <a:off x="10176879" y="2863202"/>
              <a:ext cx="932946" cy="1184900"/>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079687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9ECAEE5B-1965-46EC-A26E-BA02B1D87B57}"/>
              </a:ext>
            </a:extLst>
          </p:cNvPr>
          <p:cNvSpPr/>
          <p:nvPr/>
        </p:nvSpPr>
        <p:spPr>
          <a:xfrm rot="16200000">
            <a:off x="2829191" y="-69519"/>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3942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4"/>
                                        </p:tgtEl>
                                        <p:attrNameLst>
                                          <p:attrName>style.visibility</p:attrName>
                                        </p:attrNameLst>
                                      </p:cBhvr>
                                      <p:to>
                                        <p:strVal val="visible"/>
                                      </p:to>
                                    </p:set>
                                    <p:anim calcmode="lin" valueType="num">
                                      <p:cBhvr additive="base">
                                        <p:cTn id="13" dur="500" fill="hold"/>
                                        <p:tgtEl>
                                          <p:spTgt spid="344"/>
                                        </p:tgtEl>
                                        <p:attrNameLst>
                                          <p:attrName>ppt_x</p:attrName>
                                        </p:attrNameLst>
                                      </p:cBhvr>
                                      <p:tavLst>
                                        <p:tav tm="0">
                                          <p:val>
                                            <p:strVal val="#ppt_x"/>
                                          </p:val>
                                        </p:tav>
                                        <p:tav tm="100000">
                                          <p:val>
                                            <p:strVal val="#ppt_x"/>
                                          </p:val>
                                        </p:tav>
                                      </p:tavLst>
                                    </p:anim>
                                    <p:anim calcmode="lin" valueType="num">
                                      <p:cBhvr additive="base">
                                        <p:cTn id="14" dur="500" fill="hold"/>
                                        <p:tgtEl>
                                          <p:spTgt spid="34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15F346E8-6569-46C3-BBDD-6A510EEE4A62}"/>
              </a:ext>
            </a:extLst>
          </p:cNvPr>
          <p:cNvSpPr/>
          <p:nvPr/>
        </p:nvSpPr>
        <p:spPr>
          <a:xfrm>
            <a:off x="5876826" y="-406203"/>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9ECAEE5B-1965-46EC-A26E-BA02B1D87B57}"/>
              </a:ext>
            </a:extLst>
          </p:cNvPr>
          <p:cNvSpPr/>
          <p:nvPr/>
        </p:nvSpPr>
        <p:spPr>
          <a:xfrm rot="16200000">
            <a:off x="2830280" y="8811"/>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132451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15F346E8-6569-46C3-BBDD-6A510EEE4A62}"/>
              </a:ext>
            </a:extLst>
          </p:cNvPr>
          <p:cNvSpPr/>
          <p:nvPr/>
        </p:nvSpPr>
        <p:spPr>
          <a:xfrm>
            <a:off x="5876826" y="-406203"/>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9ECAEE5B-1965-46EC-A26E-BA02B1D87B57}"/>
              </a:ext>
            </a:extLst>
          </p:cNvPr>
          <p:cNvSpPr/>
          <p:nvPr/>
        </p:nvSpPr>
        <p:spPr>
          <a:xfrm rot="16200000">
            <a:off x="2830280" y="-17113"/>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561719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フリーフォーム: 図形 80">
            <a:extLst>
              <a:ext uri="{FF2B5EF4-FFF2-40B4-BE49-F238E27FC236}">
                <a16:creationId xmlns:a16="http://schemas.microsoft.com/office/drawing/2014/main" id="{87B15F5A-54A5-47F8-B3FF-8CDACD0D7075}"/>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15F346E8-6569-46C3-BBDD-6A510EEE4A62}"/>
              </a:ext>
            </a:extLst>
          </p:cNvPr>
          <p:cNvSpPr/>
          <p:nvPr/>
        </p:nvSpPr>
        <p:spPr>
          <a:xfrm>
            <a:off x="5876826" y="-406203"/>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9ECAEE5B-1965-46EC-A26E-BA02B1D87B57}"/>
              </a:ext>
            </a:extLst>
          </p:cNvPr>
          <p:cNvSpPr/>
          <p:nvPr/>
        </p:nvSpPr>
        <p:spPr>
          <a:xfrm rot="16200000">
            <a:off x="2809349" y="-17113"/>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81847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E685B970-43D2-4759-8F2C-103ED0A5700B}"/>
              </a:ext>
            </a:extLst>
          </p:cNvPr>
          <p:cNvSpPr/>
          <p:nvPr/>
        </p:nvSpPr>
        <p:spPr>
          <a:xfrm>
            <a:off x="5876826" y="-406203"/>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52832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E685B970-43D2-4759-8F2C-103ED0A5700B}"/>
              </a:ext>
            </a:extLst>
          </p:cNvPr>
          <p:cNvSpPr/>
          <p:nvPr/>
        </p:nvSpPr>
        <p:spPr>
          <a:xfrm>
            <a:off x="5878739" y="-233204"/>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4A87F9E0-2889-4DA1-8E23-13EB5296E5AD}"/>
              </a:ext>
            </a:extLst>
          </p:cNvPr>
          <p:cNvSpPr/>
          <p:nvPr/>
        </p:nvSpPr>
        <p:spPr>
          <a:xfrm rot="16200000">
            <a:off x="2850286" y="168294"/>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4144156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E685B970-43D2-4759-8F2C-103ED0A5700B}"/>
              </a:ext>
            </a:extLst>
          </p:cNvPr>
          <p:cNvSpPr/>
          <p:nvPr/>
        </p:nvSpPr>
        <p:spPr>
          <a:xfrm>
            <a:off x="5878739" y="-233204"/>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4A87F9E0-2889-4DA1-8E23-13EB5296E5AD}"/>
              </a:ext>
            </a:extLst>
          </p:cNvPr>
          <p:cNvSpPr/>
          <p:nvPr/>
        </p:nvSpPr>
        <p:spPr>
          <a:xfrm rot="16200000">
            <a:off x="2850286" y="168294"/>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642013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CA87ED9-2071-4737-8610-EF2D2E1B1CFC}"/>
              </a:ext>
            </a:extLst>
          </p:cNvPr>
          <p:cNvSpPr>
            <a:spLocks noGrp="1"/>
          </p:cNvSpPr>
          <p:nvPr>
            <p:ph type="title"/>
          </p:nvPr>
        </p:nvSpPr>
        <p:spPr>
          <a:xfrm>
            <a:off x="1391619" y="293579"/>
            <a:ext cx="8790606" cy="573196"/>
          </a:xfrm>
        </p:spPr>
        <p:txBody>
          <a:bodyPr>
            <a:normAutofit fontScale="90000"/>
          </a:bodyPr>
          <a:lstStyle/>
          <a:p>
            <a:pPr algn="ctr"/>
            <a:r>
              <a:rPr kumimoji="1" lang="ja-JP" altLang="en-US" dirty="0">
                <a:latin typeface="Meiryo UI" panose="020B0604030504040204" pitchFamily="50" charset="-128"/>
                <a:ea typeface="Meiryo UI" panose="020B0604030504040204" pitchFamily="50" charset="-128"/>
              </a:rPr>
              <a:t>治る認知症</a:t>
            </a:r>
            <a:r>
              <a:rPr kumimoji="1" lang="en-US" altLang="ja-JP" dirty="0">
                <a:latin typeface="Meiryo UI" panose="020B0604030504040204" pitchFamily="50" charset="-128"/>
                <a:ea typeface="Meiryo UI" panose="020B0604030504040204" pitchFamily="50" charset="-128"/>
              </a:rPr>
              <a:t>(treatable dementia)</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a:extLst>
              <a:ext uri="{FF2B5EF4-FFF2-40B4-BE49-F238E27FC236}">
                <a16:creationId xmlns:a16="http://schemas.microsoft.com/office/drawing/2014/main" id="{B8D326AC-CED6-4E7C-BFED-B01873056618}"/>
              </a:ext>
            </a:extLst>
          </p:cNvPr>
          <p:cNvSpPr>
            <a:spLocks noGrp="1"/>
          </p:cNvSpPr>
          <p:nvPr>
            <p:ph idx="1"/>
          </p:nvPr>
        </p:nvSpPr>
        <p:spPr>
          <a:xfrm>
            <a:off x="401019" y="1253331"/>
            <a:ext cx="11389962" cy="4351338"/>
          </a:xfrm>
        </p:spPr>
        <p:txBody>
          <a:bodyPr>
            <a:normAutofit fontScale="92500" lnSpcReduction="10000"/>
          </a:bodyPr>
          <a:lstStyle/>
          <a:p>
            <a:pPr marL="0" indent="0">
              <a:buNone/>
            </a:pPr>
            <a:r>
              <a:rPr lang="ja-JP" altLang="en-US" dirty="0">
                <a:latin typeface="Meiryo UI" panose="020B0604030504040204" pitchFamily="50" charset="-128"/>
                <a:ea typeface="Meiryo UI" panose="020B0604030504040204" pitchFamily="50" charset="-128"/>
              </a:rPr>
              <a:t>以下の疾患により認知症がみられることがあり、原病を治療することで認知症が改善する可能性があります（日本神経学会認知症診療ガイドライン</a:t>
            </a:r>
            <a:r>
              <a:rPr lang="en-US" altLang="ja-JP" dirty="0">
                <a:latin typeface="Meiryo UI" panose="020B0604030504040204" pitchFamily="50" charset="-128"/>
                <a:ea typeface="Meiryo UI" panose="020B0604030504040204" pitchFamily="50" charset="-128"/>
              </a:rPr>
              <a:t>2017</a:t>
            </a:r>
            <a:r>
              <a:rPr lang="ja-JP" altLang="en-US" dirty="0">
                <a:latin typeface="Meiryo UI" panose="020B0604030504040204" pitchFamily="50" charset="-128"/>
                <a:ea typeface="Meiryo UI" panose="020B0604030504040204" pitchFamily="50" charset="-128"/>
              </a:rPr>
              <a:t>）</a:t>
            </a:r>
            <a:endParaRPr kumimoji="1" lang="en-US" altLang="ja-JP" dirty="0">
              <a:latin typeface="Meiryo UI" panose="020B0604030504040204" pitchFamily="50" charset="-128"/>
              <a:ea typeface="Meiryo UI" panose="020B0604030504040204" pitchFamily="50" charset="-128"/>
            </a:endParaRPr>
          </a:p>
          <a:p>
            <a:pPr marL="0" indent="0">
              <a:buNone/>
            </a:pPr>
            <a:r>
              <a:rPr kumimoji="1" lang="ja-JP" altLang="en-US" dirty="0">
                <a:latin typeface="Meiryo UI" panose="020B0604030504040204" pitchFamily="50" charset="-128"/>
                <a:ea typeface="Meiryo UI" panose="020B0604030504040204" pitchFamily="50" charset="-128"/>
              </a:rPr>
              <a:t>甲状腺機能低下症</a:t>
            </a:r>
            <a:endParaRPr kumimoji="1" lang="en-US" altLang="ja-JP" dirty="0">
              <a:latin typeface="Meiryo UI" panose="020B0604030504040204" pitchFamily="50" charset="-128"/>
              <a:ea typeface="Meiryo UI" panose="020B0604030504040204" pitchFamily="50" charset="-128"/>
            </a:endParaRPr>
          </a:p>
          <a:p>
            <a:pPr marL="0" indent="0">
              <a:buNone/>
            </a:pPr>
            <a:r>
              <a:rPr kumimoji="1" lang="ja-JP" altLang="en-US" dirty="0">
                <a:latin typeface="Meiryo UI" panose="020B0604030504040204" pitchFamily="50" charset="-128"/>
                <a:ea typeface="Meiryo UI" panose="020B0604030504040204" pitchFamily="50" charset="-128"/>
              </a:rPr>
              <a:t>ビタミン欠乏症</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電解質異常</a:t>
            </a:r>
            <a:endParaRPr lang="en-US" altLang="ja-JP" dirty="0">
              <a:latin typeface="Meiryo UI" panose="020B0604030504040204" pitchFamily="50" charset="-128"/>
              <a:ea typeface="Meiryo UI" panose="020B0604030504040204" pitchFamily="50" charset="-128"/>
            </a:endParaRPr>
          </a:p>
          <a:p>
            <a:pPr marL="0" indent="0">
              <a:buNone/>
            </a:pPr>
            <a:r>
              <a:rPr kumimoji="1" lang="ja-JP" altLang="en-US" dirty="0">
                <a:latin typeface="Meiryo UI" panose="020B0604030504040204" pitchFamily="50" charset="-128"/>
                <a:ea typeface="Meiryo UI" panose="020B0604030504040204" pitchFamily="50" charset="-128"/>
              </a:rPr>
              <a:t>肝機能障害</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腎機能障害</a:t>
            </a:r>
            <a:endParaRPr lang="en-US" altLang="ja-JP" dirty="0">
              <a:latin typeface="Meiryo UI" panose="020B0604030504040204" pitchFamily="50" charset="-128"/>
              <a:ea typeface="Meiryo UI" panose="020B0604030504040204" pitchFamily="50" charset="-128"/>
            </a:endParaRPr>
          </a:p>
          <a:p>
            <a:pPr marL="0" indent="0">
              <a:buNone/>
            </a:pPr>
            <a:endParaRPr kumimoji="1" lang="en-US" altLang="ja-JP" dirty="0">
              <a:latin typeface="Meiryo UI" panose="020B0604030504040204" pitchFamily="50" charset="-128"/>
              <a:ea typeface="Meiryo UI" panose="020B0604030504040204" pitchFamily="50" charset="-128"/>
            </a:endParaRPr>
          </a:p>
          <a:p>
            <a:pPr marL="0" indent="0">
              <a:buNone/>
            </a:pPr>
            <a:r>
              <a:rPr kumimoji="1" lang="ja-JP" altLang="en-US" dirty="0">
                <a:latin typeface="Meiryo UI" panose="020B0604030504040204" pitchFamily="50" charset="-128"/>
                <a:ea typeface="Meiryo UI" panose="020B0604030504040204" pitchFamily="50" charset="-128"/>
              </a:rPr>
              <a:t>正常圧水頭症</a:t>
            </a:r>
            <a:endParaRPr kumimoji="1"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慢性硬膜下血腫</a:t>
            </a:r>
            <a:endParaRPr kumimoji="1" lang="ja-JP" altLang="en-US" dirty="0">
              <a:latin typeface="Meiryo UI" panose="020B0604030504040204" pitchFamily="50" charset="-128"/>
              <a:ea typeface="Meiryo UI" panose="020B0604030504040204" pitchFamily="50" charset="-128"/>
            </a:endParaRPr>
          </a:p>
        </p:txBody>
      </p:sp>
      <p:sp>
        <p:nvSpPr>
          <p:cNvPr id="4" name="テキスト ボックス 3">
            <a:extLst>
              <a:ext uri="{FF2B5EF4-FFF2-40B4-BE49-F238E27FC236}">
                <a16:creationId xmlns:a16="http://schemas.microsoft.com/office/drawing/2014/main" id="{F74EF69F-185A-4DED-AF61-2C87740039E3}"/>
              </a:ext>
            </a:extLst>
          </p:cNvPr>
          <p:cNvSpPr txBox="1"/>
          <p:nvPr/>
        </p:nvSpPr>
        <p:spPr>
          <a:xfrm>
            <a:off x="3076574" y="3850343"/>
            <a:ext cx="7953375" cy="2308324"/>
          </a:xfrm>
          <a:prstGeom prst="rect">
            <a:avLst/>
          </a:prstGeom>
          <a:solidFill>
            <a:srgbClr val="FFFF00"/>
          </a:solidFill>
        </p:spPr>
        <p:txBody>
          <a:bodyPr wrap="square" rtlCol="0">
            <a:spAutoFit/>
          </a:bodyPr>
          <a:lstStyle/>
          <a:p>
            <a:r>
              <a:rPr kumimoji="1" lang="ja-JP" altLang="en-US" sz="3600" dirty="0">
                <a:latin typeface="Meiryo UI" panose="020B0604030504040204" pitchFamily="50" charset="-128"/>
                <a:ea typeface="Meiryo UI" panose="020B0604030504040204" pitchFamily="50" charset="-128"/>
              </a:rPr>
              <a:t>今回は</a:t>
            </a:r>
            <a:r>
              <a:rPr lang="ja-JP" altLang="en-US" sz="3600" dirty="0">
                <a:latin typeface="Meiryo UI" panose="020B0604030504040204" pitchFamily="50" charset="-128"/>
                <a:ea typeface="Meiryo UI" panose="020B0604030504040204" pitchFamily="50" charset="-128"/>
              </a:rPr>
              <a:t>脳神経外科で治せる認知症の代表的疾患である</a:t>
            </a:r>
            <a:r>
              <a:rPr kumimoji="1" lang="ja-JP" altLang="en-US" sz="3600" dirty="0">
                <a:latin typeface="Meiryo UI" panose="020B0604030504040204" pitchFamily="50" charset="-128"/>
                <a:ea typeface="Meiryo UI" panose="020B0604030504040204" pitchFamily="50" charset="-128"/>
              </a:rPr>
              <a:t>慢性硬膜下血腫の病態と三井記念病院の症例分析の結果を説明いたします</a:t>
            </a:r>
          </a:p>
        </p:txBody>
      </p:sp>
    </p:spTree>
    <p:extLst>
      <p:ext uri="{BB962C8B-B14F-4D97-AF65-F5344CB8AC3E}">
        <p14:creationId xmlns:p14="http://schemas.microsoft.com/office/powerpoint/2010/main" val="3402020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E685B970-43D2-4759-8F2C-103ED0A5700B}"/>
              </a:ext>
            </a:extLst>
          </p:cNvPr>
          <p:cNvSpPr/>
          <p:nvPr/>
        </p:nvSpPr>
        <p:spPr>
          <a:xfrm>
            <a:off x="5878739" y="-233204"/>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4A87F9E0-2889-4DA1-8E23-13EB5296E5AD}"/>
              </a:ext>
            </a:extLst>
          </p:cNvPr>
          <p:cNvSpPr/>
          <p:nvPr/>
        </p:nvSpPr>
        <p:spPr>
          <a:xfrm rot="16200000">
            <a:off x="2850286" y="168294"/>
            <a:ext cx="7024712" cy="931621"/>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170191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フリーフォーム: 図形 79">
            <a:extLst>
              <a:ext uri="{FF2B5EF4-FFF2-40B4-BE49-F238E27FC236}">
                <a16:creationId xmlns:a16="http://schemas.microsoft.com/office/drawing/2014/main" id="{93152451-F91D-4E90-9353-806025403F24}"/>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9" name="グループ化 78">
            <a:extLst>
              <a:ext uri="{FF2B5EF4-FFF2-40B4-BE49-F238E27FC236}">
                <a16:creationId xmlns:a16="http://schemas.microsoft.com/office/drawing/2014/main" id="{3B5D6DE1-2930-4F98-B6A7-393C1516ACF8}"/>
              </a:ext>
            </a:extLst>
          </p:cNvPr>
          <p:cNvGrpSpPr/>
          <p:nvPr/>
        </p:nvGrpSpPr>
        <p:grpSpPr>
          <a:xfrm>
            <a:off x="1296802" y="519885"/>
            <a:ext cx="1329446" cy="4969765"/>
            <a:chOff x="7906607" y="408342"/>
            <a:chExt cx="1575508" cy="5889600"/>
          </a:xfrm>
        </p:grpSpPr>
        <p:sp>
          <p:nvSpPr>
            <p:cNvPr id="78" name="フリーフォーム: 図形 77">
              <a:extLst>
                <a:ext uri="{FF2B5EF4-FFF2-40B4-BE49-F238E27FC236}">
                  <a16:creationId xmlns:a16="http://schemas.microsoft.com/office/drawing/2014/main" id="{E3624C31-55B3-4F0B-9F09-A154CF19591C}"/>
                </a:ext>
              </a:extLst>
            </p:cNvPr>
            <p:cNvSpPr/>
            <p:nvPr/>
          </p:nvSpPr>
          <p:spPr>
            <a:xfrm rot="16200000">
              <a:off x="6966381" y="4927786"/>
              <a:ext cx="2419445" cy="320868"/>
            </a:xfrm>
            <a:custGeom>
              <a:avLst/>
              <a:gdLst>
                <a:gd name="connsiteX0" fmla="*/ 56576 w 3177721"/>
                <a:gd name="connsiteY0" fmla="*/ 150933 h 421431"/>
                <a:gd name="connsiteX1" fmla="*/ 12473 w 3177721"/>
                <a:gd name="connsiteY1" fmla="*/ 265601 h 421431"/>
                <a:gd name="connsiteX2" fmla="*/ 3653 w 3177721"/>
                <a:gd name="connsiteY2" fmla="*/ 289122 h 421431"/>
                <a:gd name="connsiteX3" fmla="*/ 65397 w 3177721"/>
                <a:gd name="connsiteY3" fmla="*/ 359687 h 421431"/>
                <a:gd name="connsiteX4" fmla="*/ 106559 w 3177721"/>
                <a:gd name="connsiteY4" fmla="*/ 397909 h 421431"/>
                <a:gd name="connsiteX5" fmla="*/ 118320 w 3177721"/>
                <a:gd name="connsiteY5" fmla="*/ 421431 h 421431"/>
                <a:gd name="connsiteX6" fmla="*/ 379997 w 3177721"/>
                <a:gd name="connsiteY6" fmla="*/ 397909 h 421431"/>
                <a:gd name="connsiteX7" fmla="*/ 729880 w 3177721"/>
                <a:gd name="connsiteY7" fmla="*/ 368507 h 421431"/>
                <a:gd name="connsiteX8" fmla="*/ 1191491 w 3177721"/>
                <a:gd name="connsiteY8" fmla="*/ 362627 h 421431"/>
                <a:gd name="connsiteX9" fmla="*/ 1582536 w 3177721"/>
                <a:gd name="connsiteY9" fmla="*/ 353806 h 421431"/>
                <a:gd name="connsiteX10" fmla="*/ 1903017 w 3177721"/>
                <a:gd name="connsiteY10" fmla="*/ 365567 h 421431"/>
                <a:gd name="connsiteX11" fmla="*/ 2361687 w 3177721"/>
                <a:gd name="connsiteY11" fmla="*/ 377328 h 421431"/>
                <a:gd name="connsiteX12" fmla="*/ 2476355 w 3177721"/>
                <a:gd name="connsiteY12" fmla="*/ 371447 h 421431"/>
                <a:gd name="connsiteX13" fmla="*/ 2464594 w 3177721"/>
                <a:gd name="connsiteY13" fmla="*/ 250900 h 421431"/>
                <a:gd name="connsiteX14" fmla="*/ 2499876 w 3177721"/>
                <a:gd name="connsiteY14" fmla="*/ 256780 h 421431"/>
                <a:gd name="connsiteX15" fmla="*/ 2641006 w 3177721"/>
                <a:gd name="connsiteY15" fmla="*/ 289122 h 421431"/>
                <a:gd name="connsiteX16" fmla="*/ 2732152 w 3177721"/>
                <a:gd name="connsiteY16" fmla="*/ 286182 h 421431"/>
                <a:gd name="connsiteX17" fmla="*/ 2814477 w 3177721"/>
                <a:gd name="connsiteY17" fmla="*/ 283242 h 421431"/>
                <a:gd name="connsiteX18" fmla="*/ 2835058 w 3177721"/>
                <a:gd name="connsiteY18" fmla="*/ 280301 h 421431"/>
                <a:gd name="connsiteX19" fmla="*/ 2835058 w 3177721"/>
                <a:gd name="connsiteY19" fmla="*/ 247959 h 421431"/>
                <a:gd name="connsiteX20" fmla="*/ 2840939 w 3177721"/>
                <a:gd name="connsiteY20" fmla="*/ 236199 h 421431"/>
                <a:gd name="connsiteX21" fmla="*/ 2876221 w 3177721"/>
                <a:gd name="connsiteY21" fmla="*/ 233258 h 421431"/>
                <a:gd name="connsiteX22" fmla="*/ 2896802 w 3177721"/>
                <a:gd name="connsiteY22" fmla="*/ 274421 h 421431"/>
                <a:gd name="connsiteX23" fmla="*/ 3117317 w 3177721"/>
                <a:gd name="connsiteY23" fmla="*/ 265601 h 421431"/>
                <a:gd name="connsiteX24" fmla="*/ 3170240 w 3177721"/>
                <a:gd name="connsiteY24" fmla="*/ 245019 h 421431"/>
                <a:gd name="connsiteX25" fmla="*/ 3176121 w 3177721"/>
                <a:gd name="connsiteY25" fmla="*/ 153873 h 421431"/>
                <a:gd name="connsiteX26" fmla="*/ 3158480 w 3177721"/>
                <a:gd name="connsiteY26" fmla="*/ 80368 h 421431"/>
                <a:gd name="connsiteX27" fmla="*/ 3140838 w 3177721"/>
                <a:gd name="connsiteY27" fmla="*/ 48026 h 421431"/>
                <a:gd name="connsiteX28" fmla="*/ 3079094 w 3177721"/>
                <a:gd name="connsiteY28" fmla="*/ 42146 h 421431"/>
                <a:gd name="connsiteX29" fmla="*/ 2926204 w 3177721"/>
                <a:gd name="connsiteY29" fmla="*/ 48026 h 421431"/>
                <a:gd name="connsiteX30" fmla="*/ 2893862 w 3177721"/>
                <a:gd name="connsiteY30" fmla="*/ 53907 h 421431"/>
                <a:gd name="connsiteX31" fmla="*/ 2887982 w 3177721"/>
                <a:gd name="connsiteY31" fmla="*/ 98010 h 421431"/>
                <a:gd name="connsiteX32" fmla="*/ 2864460 w 3177721"/>
                <a:gd name="connsiteY32" fmla="*/ 103890 h 421431"/>
                <a:gd name="connsiteX33" fmla="*/ 2849759 w 3177721"/>
                <a:gd name="connsiteY33" fmla="*/ 95069 h 421431"/>
                <a:gd name="connsiteX34" fmla="*/ 2829178 w 3177721"/>
                <a:gd name="connsiteY34" fmla="*/ 62727 h 421431"/>
                <a:gd name="connsiteX35" fmla="*/ 2617484 w 3177721"/>
                <a:gd name="connsiteY35" fmla="*/ 68608 h 421431"/>
                <a:gd name="connsiteX36" fmla="*/ 2499876 w 3177721"/>
                <a:gd name="connsiteY36" fmla="*/ 83309 h 421431"/>
                <a:gd name="connsiteX37" fmla="*/ 2470474 w 3177721"/>
                <a:gd name="connsiteY37" fmla="*/ 92129 h 421431"/>
                <a:gd name="connsiteX38" fmla="*/ 2470474 w 3177721"/>
                <a:gd name="connsiteY38" fmla="*/ 21565 h 421431"/>
                <a:gd name="connsiteX39" fmla="*/ 2464594 w 3177721"/>
                <a:gd name="connsiteY39" fmla="*/ 983 h 421431"/>
                <a:gd name="connsiteX40" fmla="*/ 1967701 w 3177721"/>
                <a:gd name="connsiteY40" fmla="*/ 12744 h 421431"/>
                <a:gd name="connsiteX41" fmla="*/ 1264995 w 3177721"/>
                <a:gd name="connsiteY41" fmla="*/ 92129 h 421431"/>
                <a:gd name="connsiteX42" fmla="*/ 868069 w 3177721"/>
                <a:gd name="connsiteY42" fmla="*/ 115651 h 421431"/>
                <a:gd name="connsiteX43" fmla="*/ 615213 w 3177721"/>
                <a:gd name="connsiteY43" fmla="*/ 112710 h 421431"/>
                <a:gd name="connsiteX44" fmla="*/ 147722 w 3177721"/>
                <a:gd name="connsiteY44" fmla="*/ 118591 h 421431"/>
                <a:gd name="connsiteX45" fmla="*/ 56576 w 3177721"/>
                <a:gd name="connsiteY45" fmla="*/ 150933 h 4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7721" h="421431">
                  <a:moveTo>
                    <a:pt x="56576" y="150933"/>
                  </a:moveTo>
                  <a:cubicBezTo>
                    <a:pt x="34034" y="175435"/>
                    <a:pt x="21294" y="242569"/>
                    <a:pt x="12473" y="265601"/>
                  </a:cubicBezTo>
                  <a:cubicBezTo>
                    <a:pt x="3652" y="288633"/>
                    <a:pt x="-5168" y="273441"/>
                    <a:pt x="3653" y="289122"/>
                  </a:cubicBezTo>
                  <a:cubicBezTo>
                    <a:pt x="12474" y="304803"/>
                    <a:pt x="48246" y="341556"/>
                    <a:pt x="65397" y="359687"/>
                  </a:cubicBezTo>
                  <a:cubicBezTo>
                    <a:pt x="82548" y="377818"/>
                    <a:pt x="97739" y="387618"/>
                    <a:pt x="106559" y="397909"/>
                  </a:cubicBezTo>
                  <a:cubicBezTo>
                    <a:pt x="115380" y="408200"/>
                    <a:pt x="72747" y="421431"/>
                    <a:pt x="118320" y="421431"/>
                  </a:cubicBezTo>
                  <a:cubicBezTo>
                    <a:pt x="163893" y="421431"/>
                    <a:pt x="379997" y="397909"/>
                    <a:pt x="379997" y="397909"/>
                  </a:cubicBezTo>
                  <a:cubicBezTo>
                    <a:pt x="481924" y="389088"/>
                    <a:pt x="594631" y="374387"/>
                    <a:pt x="729880" y="368507"/>
                  </a:cubicBezTo>
                  <a:cubicBezTo>
                    <a:pt x="865129" y="362627"/>
                    <a:pt x="1191491" y="362627"/>
                    <a:pt x="1191491" y="362627"/>
                  </a:cubicBezTo>
                  <a:cubicBezTo>
                    <a:pt x="1333600" y="360177"/>
                    <a:pt x="1463948" y="353316"/>
                    <a:pt x="1582536" y="353806"/>
                  </a:cubicBezTo>
                  <a:cubicBezTo>
                    <a:pt x="1701124" y="354296"/>
                    <a:pt x="1903017" y="365567"/>
                    <a:pt x="1903017" y="365567"/>
                  </a:cubicBezTo>
                  <a:lnTo>
                    <a:pt x="2361687" y="377328"/>
                  </a:lnTo>
                  <a:cubicBezTo>
                    <a:pt x="2457243" y="378308"/>
                    <a:pt x="2459204" y="392518"/>
                    <a:pt x="2476355" y="371447"/>
                  </a:cubicBezTo>
                  <a:cubicBezTo>
                    <a:pt x="2493506" y="350376"/>
                    <a:pt x="2460674" y="270011"/>
                    <a:pt x="2464594" y="250900"/>
                  </a:cubicBezTo>
                  <a:cubicBezTo>
                    <a:pt x="2468514" y="231789"/>
                    <a:pt x="2470474" y="250410"/>
                    <a:pt x="2499876" y="256780"/>
                  </a:cubicBezTo>
                  <a:cubicBezTo>
                    <a:pt x="2529278" y="263150"/>
                    <a:pt x="2602293" y="284222"/>
                    <a:pt x="2641006" y="289122"/>
                  </a:cubicBezTo>
                  <a:cubicBezTo>
                    <a:pt x="2679719" y="294022"/>
                    <a:pt x="2732152" y="286182"/>
                    <a:pt x="2732152" y="286182"/>
                  </a:cubicBezTo>
                  <a:lnTo>
                    <a:pt x="2814477" y="283242"/>
                  </a:lnTo>
                  <a:cubicBezTo>
                    <a:pt x="2831628" y="282262"/>
                    <a:pt x="2831628" y="286182"/>
                    <a:pt x="2835058" y="280301"/>
                  </a:cubicBezTo>
                  <a:cubicBezTo>
                    <a:pt x="2838488" y="274420"/>
                    <a:pt x="2835058" y="247959"/>
                    <a:pt x="2835058" y="247959"/>
                  </a:cubicBezTo>
                  <a:cubicBezTo>
                    <a:pt x="2836038" y="240609"/>
                    <a:pt x="2834079" y="238649"/>
                    <a:pt x="2840939" y="236199"/>
                  </a:cubicBezTo>
                  <a:cubicBezTo>
                    <a:pt x="2847800" y="233749"/>
                    <a:pt x="2866910" y="226888"/>
                    <a:pt x="2876221" y="233258"/>
                  </a:cubicBezTo>
                  <a:cubicBezTo>
                    <a:pt x="2885532" y="239628"/>
                    <a:pt x="2856619" y="269031"/>
                    <a:pt x="2896802" y="274421"/>
                  </a:cubicBezTo>
                  <a:cubicBezTo>
                    <a:pt x="2936985" y="279811"/>
                    <a:pt x="3071744" y="270501"/>
                    <a:pt x="3117317" y="265601"/>
                  </a:cubicBezTo>
                  <a:cubicBezTo>
                    <a:pt x="3162890" y="260701"/>
                    <a:pt x="3160439" y="263640"/>
                    <a:pt x="3170240" y="245019"/>
                  </a:cubicBezTo>
                  <a:cubicBezTo>
                    <a:pt x="3180041" y="226398"/>
                    <a:pt x="3178081" y="181315"/>
                    <a:pt x="3176121" y="153873"/>
                  </a:cubicBezTo>
                  <a:cubicBezTo>
                    <a:pt x="3174161" y="126431"/>
                    <a:pt x="3164360" y="98009"/>
                    <a:pt x="3158480" y="80368"/>
                  </a:cubicBezTo>
                  <a:cubicBezTo>
                    <a:pt x="3152600" y="62727"/>
                    <a:pt x="3154069" y="54396"/>
                    <a:pt x="3140838" y="48026"/>
                  </a:cubicBezTo>
                  <a:cubicBezTo>
                    <a:pt x="3127607" y="41656"/>
                    <a:pt x="3114866" y="42146"/>
                    <a:pt x="3079094" y="42146"/>
                  </a:cubicBezTo>
                  <a:cubicBezTo>
                    <a:pt x="3043322" y="42146"/>
                    <a:pt x="2957076" y="46066"/>
                    <a:pt x="2926204" y="48026"/>
                  </a:cubicBezTo>
                  <a:cubicBezTo>
                    <a:pt x="2895332" y="49986"/>
                    <a:pt x="2900232" y="45576"/>
                    <a:pt x="2893862" y="53907"/>
                  </a:cubicBezTo>
                  <a:cubicBezTo>
                    <a:pt x="2887492" y="62238"/>
                    <a:pt x="2892882" y="89680"/>
                    <a:pt x="2887982" y="98010"/>
                  </a:cubicBezTo>
                  <a:cubicBezTo>
                    <a:pt x="2883082" y="106340"/>
                    <a:pt x="2870830" y="104380"/>
                    <a:pt x="2864460" y="103890"/>
                  </a:cubicBezTo>
                  <a:cubicBezTo>
                    <a:pt x="2858090" y="103400"/>
                    <a:pt x="2855639" y="101929"/>
                    <a:pt x="2849759" y="95069"/>
                  </a:cubicBezTo>
                  <a:cubicBezTo>
                    <a:pt x="2843879" y="88208"/>
                    <a:pt x="2867890" y="67137"/>
                    <a:pt x="2829178" y="62727"/>
                  </a:cubicBezTo>
                  <a:cubicBezTo>
                    <a:pt x="2790466" y="58317"/>
                    <a:pt x="2672368" y="65178"/>
                    <a:pt x="2617484" y="68608"/>
                  </a:cubicBezTo>
                  <a:cubicBezTo>
                    <a:pt x="2562600" y="72038"/>
                    <a:pt x="2524378" y="79389"/>
                    <a:pt x="2499876" y="83309"/>
                  </a:cubicBezTo>
                  <a:cubicBezTo>
                    <a:pt x="2475374" y="87229"/>
                    <a:pt x="2475374" y="102420"/>
                    <a:pt x="2470474" y="92129"/>
                  </a:cubicBezTo>
                  <a:cubicBezTo>
                    <a:pt x="2465574" y="81838"/>
                    <a:pt x="2471454" y="36756"/>
                    <a:pt x="2470474" y="21565"/>
                  </a:cubicBezTo>
                  <a:cubicBezTo>
                    <a:pt x="2469494" y="6374"/>
                    <a:pt x="2464594" y="983"/>
                    <a:pt x="2464594" y="983"/>
                  </a:cubicBezTo>
                  <a:cubicBezTo>
                    <a:pt x="2380799" y="-487"/>
                    <a:pt x="2167634" y="-2447"/>
                    <a:pt x="1967701" y="12744"/>
                  </a:cubicBezTo>
                  <a:cubicBezTo>
                    <a:pt x="1767768" y="27935"/>
                    <a:pt x="1448267" y="74978"/>
                    <a:pt x="1264995" y="92129"/>
                  </a:cubicBezTo>
                  <a:cubicBezTo>
                    <a:pt x="1081723" y="109280"/>
                    <a:pt x="976366" y="112221"/>
                    <a:pt x="868069" y="115651"/>
                  </a:cubicBezTo>
                  <a:cubicBezTo>
                    <a:pt x="759772" y="119081"/>
                    <a:pt x="615213" y="112710"/>
                    <a:pt x="615213" y="112710"/>
                  </a:cubicBezTo>
                  <a:lnTo>
                    <a:pt x="147722" y="118591"/>
                  </a:lnTo>
                  <a:cubicBezTo>
                    <a:pt x="54126" y="122511"/>
                    <a:pt x="79118" y="126431"/>
                    <a:pt x="56576" y="150933"/>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9" name="グループ化 58">
              <a:extLst>
                <a:ext uri="{FF2B5EF4-FFF2-40B4-BE49-F238E27FC236}">
                  <a16:creationId xmlns:a16="http://schemas.microsoft.com/office/drawing/2014/main" id="{A6655EAD-2907-4119-ADEC-2BA1F2F82780}"/>
                </a:ext>
              </a:extLst>
            </p:cNvPr>
            <p:cNvGrpSpPr/>
            <p:nvPr/>
          </p:nvGrpSpPr>
          <p:grpSpPr>
            <a:xfrm rot="15931305">
              <a:off x="6714104" y="1600845"/>
              <a:ext cx="3960513" cy="1575508"/>
              <a:chOff x="2185148" y="3341976"/>
              <a:chExt cx="7821738" cy="3111520"/>
            </a:xfrm>
          </p:grpSpPr>
          <p:sp>
            <p:nvSpPr>
              <p:cNvPr id="60" name="フリーフォーム: 図形 59">
                <a:extLst>
                  <a:ext uri="{FF2B5EF4-FFF2-40B4-BE49-F238E27FC236}">
                    <a16:creationId xmlns:a16="http://schemas.microsoft.com/office/drawing/2014/main" id="{20B5FCC6-3932-402B-B563-A563B6A1D01C}"/>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B9D2A80E-141E-40C5-9297-BBA8A35C758E}"/>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38A70494-1E10-457A-AAB7-6970D64095A4}"/>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0D3E765D-B647-4A39-832B-D8D470DB1E34}"/>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AB6176E1-FC04-4019-B5E2-80E5022E703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1655DA6F-38BB-4EF3-AD7C-FF7546194FF7}"/>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C6E40023-6DCC-461B-99AA-45EB92DD07CD}"/>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24A4CDED-D646-4C6A-81C9-3C3120509A68}"/>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F3B5B2E-90A5-4766-B383-0783871B2570}"/>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2ACE049F-3FE2-4766-A29B-C5D7B3F1CD10}"/>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7AB79CEA-7C92-40BC-996A-CF6AE6847E3E}"/>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808DDAFF-D3C8-4E37-9B41-C86A58F8CD58}"/>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B30D47C9-8CD1-476A-9A79-548A6BFAD53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F20D3BA5-679F-4BE9-9497-11C2D7D3C865}"/>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50ACF7AB-10FA-4403-8ACE-AB34B0C85B27}"/>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1CB8BE1F-E96E-45D3-A792-ED9936E57466}"/>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9514BB9C-6A88-4B4C-BF0D-EA28DDA9FF7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9D802A25-7ACE-4ACC-909B-5E8E1A1A6A0B}"/>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1B8279F1-D4A5-418F-AC8D-C1E448829896}"/>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E685B970-43D2-4759-8F2C-103ED0A5700B}"/>
              </a:ext>
            </a:extLst>
          </p:cNvPr>
          <p:cNvSpPr/>
          <p:nvPr/>
        </p:nvSpPr>
        <p:spPr>
          <a:xfrm>
            <a:off x="5888413" y="-157298"/>
            <a:ext cx="815986" cy="4359096"/>
          </a:xfrm>
          <a:custGeom>
            <a:avLst/>
            <a:gdLst>
              <a:gd name="connsiteX0" fmla="*/ 24244 w 815986"/>
              <a:gd name="connsiteY0" fmla="*/ 76594 h 4359096"/>
              <a:gd name="connsiteX1" fmla="*/ 24244 w 815986"/>
              <a:gd name="connsiteY1" fmla="*/ 182919 h 4359096"/>
              <a:gd name="connsiteX2" fmla="*/ 130569 w 815986"/>
              <a:gd name="connsiteY2" fmla="*/ 799608 h 4359096"/>
              <a:gd name="connsiteX3" fmla="*/ 321955 w 815986"/>
              <a:gd name="connsiteY3" fmla="*/ 1618315 h 4359096"/>
              <a:gd name="connsiteX4" fmla="*/ 438914 w 815986"/>
              <a:gd name="connsiteY4" fmla="*/ 3170668 h 4359096"/>
              <a:gd name="connsiteX5" fmla="*/ 438914 w 815986"/>
              <a:gd name="connsiteY5" fmla="*/ 4063803 h 4359096"/>
              <a:gd name="connsiteX6" fmla="*/ 470811 w 815986"/>
              <a:gd name="connsiteY6" fmla="*/ 4202026 h 4359096"/>
              <a:gd name="connsiteX7" fmla="*/ 555872 w 815986"/>
              <a:gd name="connsiteY7" fmla="*/ 4308352 h 4359096"/>
              <a:gd name="connsiteX8" fmla="*/ 598402 w 815986"/>
              <a:gd name="connsiteY8" fmla="*/ 4350882 h 4359096"/>
              <a:gd name="connsiteX9" fmla="*/ 683462 w 815986"/>
              <a:gd name="connsiteY9" fmla="*/ 4148863 h 4359096"/>
              <a:gd name="connsiteX10" fmla="*/ 747258 w 815986"/>
              <a:gd name="connsiteY10" fmla="*/ 4021273 h 4359096"/>
              <a:gd name="connsiteX11" fmla="*/ 715360 w 815986"/>
              <a:gd name="connsiteY11" fmla="*/ 3362054 h 4359096"/>
              <a:gd name="connsiteX12" fmla="*/ 672830 w 815986"/>
              <a:gd name="connsiteY12" fmla="*/ 2543347 h 4359096"/>
              <a:gd name="connsiteX13" fmla="*/ 757890 w 815986"/>
              <a:gd name="connsiteY13" fmla="*/ 1480091 h 4359096"/>
              <a:gd name="connsiteX14" fmla="*/ 789788 w 815986"/>
              <a:gd name="connsiteY14" fmla="*/ 1001626 h 4359096"/>
              <a:gd name="connsiteX15" fmla="*/ 789788 w 815986"/>
              <a:gd name="connsiteY15" fmla="*/ 448733 h 4359096"/>
              <a:gd name="connsiteX16" fmla="*/ 811053 w 815986"/>
              <a:gd name="connsiteY16" fmla="*/ 34063 h 4359096"/>
              <a:gd name="connsiteX17" fmla="*/ 683462 w 815986"/>
              <a:gd name="connsiteY17" fmla="*/ 23431 h 4359096"/>
              <a:gd name="connsiteX18" fmla="*/ 470811 w 815986"/>
              <a:gd name="connsiteY18" fmla="*/ 23431 h 4359096"/>
              <a:gd name="connsiteX19" fmla="*/ 290058 w 815986"/>
              <a:gd name="connsiteY19" fmla="*/ 55329 h 4359096"/>
              <a:gd name="connsiteX20" fmla="*/ 24244 w 815986"/>
              <a:gd name="connsiteY20" fmla="*/ 76594 h 435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5986" h="4359096">
                <a:moveTo>
                  <a:pt x="24244" y="76594"/>
                </a:moveTo>
                <a:cubicBezTo>
                  <a:pt x="-20058" y="97859"/>
                  <a:pt x="6523" y="62417"/>
                  <a:pt x="24244" y="182919"/>
                </a:cubicBezTo>
                <a:cubicBezTo>
                  <a:pt x="41965" y="303421"/>
                  <a:pt x="80951" y="560375"/>
                  <a:pt x="130569" y="799608"/>
                </a:cubicBezTo>
                <a:cubicBezTo>
                  <a:pt x="180187" y="1038841"/>
                  <a:pt x="270564" y="1223138"/>
                  <a:pt x="321955" y="1618315"/>
                </a:cubicBezTo>
                <a:cubicBezTo>
                  <a:pt x="373346" y="2013492"/>
                  <a:pt x="419421" y="2763087"/>
                  <a:pt x="438914" y="3170668"/>
                </a:cubicBezTo>
                <a:cubicBezTo>
                  <a:pt x="458407" y="3578249"/>
                  <a:pt x="433598" y="3891910"/>
                  <a:pt x="438914" y="4063803"/>
                </a:cubicBezTo>
                <a:cubicBezTo>
                  <a:pt x="444230" y="4235696"/>
                  <a:pt x="451318" y="4161268"/>
                  <a:pt x="470811" y="4202026"/>
                </a:cubicBezTo>
                <a:cubicBezTo>
                  <a:pt x="490304" y="4242784"/>
                  <a:pt x="534607" y="4283543"/>
                  <a:pt x="555872" y="4308352"/>
                </a:cubicBezTo>
                <a:cubicBezTo>
                  <a:pt x="577137" y="4333161"/>
                  <a:pt x="577137" y="4377463"/>
                  <a:pt x="598402" y="4350882"/>
                </a:cubicBezTo>
                <a:cubicBezTo>
                  <a:pt x="619667" y="4324301"/>
                  <a:pt x="658653" y="4203798"/>
                  <a:pt x="683462" y="4148863"/>
                </a:cubicBezTo>
                <a:cubicBezTo>
                  <a:pt x="708271" y="4093928"/>
                  <a:pt x="741942" y="4152408"/>
                  <a:pt x="747258" y="4021273"/>
                </a:cubicBezTo>
                <a:cubicBezTo>
                  <a:pt x="752574" y="3890138"/>
                  <a:pt x="727765" y="3608375"/>
                  <a:pt x="715360" y="3362054"/>
                </a:cubicBezTo>
                <a:cubicBezTo>
                  <a:pt x="702955" y="3115733"/>
                  <a:pt x="665742" y="2857007"/>
                  <a:pt x="672830" y="2543347"/>
                </a:cubicBezTo>
                <a:cubicBezTo>
                  <a:pt x="679918" y="2229687"/>
                  <a:pt x="738397" y="1737044"/>
                  <a:pt x="757890" y="1480091"/>
                </a:cubicBezTo>
                <a:cubicBezTo>
                  <a:pt x="777383" y="1223138"/>
                  <a:pt x="784472" y="1173519"/>
                  <a:pt x="789788" y="1001626"/>
                </a:cubicBezTo>
                <a:cubicBezTo>
                  <a:pt x="795104" y="829733"/>
                  <a:pt x="786244" y="609993"/>
                  <a:pt x="789788" y="448733"/>
                </a:cubicBezTo>
                <a:cubicBezTo>
                  <a:pt x="793332" y="287473"/>
                  <a:pt x="828774" y="104947"/>
                  <a:pt x="811053" y="34063"/>
                </a:cubicBezTo>
                <a:cubicBezTo>
                  <a:pt x="793332" y="-36821"/>
                  <a:pt x="740169" y="25203"/>
                  <a:pt x="683462" y="23431"/>
                </a:cubicBezTo>
                <a:cubicBezTo>
                  <a:pt x="626755" y="21659"/>
                  <a:pt x="536378" y="18115"/>
                  <a:pt x="470811" y="23431"/>
                </a:cubicBezTo>
                <a:cubicBezTo>
                  <a:pt x="405244" y="28747"/>
                  <a:pt x="360942" y="50013"/>
                  <a:pt x="290058" y="55329"/>
                </a:cubicBezTo>
                <a:cubicBezTo>
                  <a:pt x="219174" y="60645"/>
                  <a:pt x="68546" y="55329"/>
                  <a:pt x="24244" y="76594"/>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72137880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フリーフォーム: 図形 79">
            <a:extLst>
              <a:ext uri="{FF2B5EF4-FFF2-40B4-BE49-F238E27FC236}">
                <a16:creationId xmlns:a16="http://schemas.microsoft.com/office/drawing/2014/main" id="{93152451-F91D-4E90-9353-806025403F24}"/>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1B8279F1-D4A5-418F-AC8D-C1E448829896}"/>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1" name="グループ化 80">
            <a:extLst>
              <a:ext uri="{FF2B5EF4-FFF2-40B4-BE49-F238E27FC236}">
                <a16:creationId xmlns:a16="http://schemas.microsoft.com/office/drawing/2014/main" id="{3BB2F2AD-9C08-4E7C-A30D-2283A8C142FA}"/>
              </a:ext>
            </a:extLst>
          </p:cNvPr>
          <p:cNvGrpSpPr/>
          <p:nvPr/>
        </p:nvGrpSpPr>
        <p:grpSpPr>
          <a:xfrm>
            <a:off x="1311700" y="422219"/>
            <a:ext cx="1320042" cy="5049680"/>
            <a:chOff x="1311700" y="422219"/>
            <a:chExt cx="1320042" cy="5049680"/>
          </a:xfrm>
        </p:grpSpPr>
        <p:grpSp>
          <p:nvGrpSpPr>
            <p:cNvPr id="82" name="グループ化 81">
              <a:extLst>
                <a:ext uri="{FF2B5EF4-FFF2-40B4-BE49-F238E27FC236}">
                  <a16:creationId xmlns:a16="http://schemas.microsoft.com/office/drawing/2014/main" id="{312266EC-4F16-49CD-9E81-9648DD336E39}"/>
                </a:ext>
              </a:extLst>
            </p:cNvPr>
            <p:cNvGrpSpPr/>
            <p:nvPr/>
          </p:nvGrpSpPr>
          <p:grpSpPr>
            <a:xfrm rot="16013513">
              <a:off x="468907" y="4250712"/>
              <a:ext cx="2147061" cy="295313"/>
              <a:chOff x="4604879" y="1471337"/>
              <a:chExt cx="3247518" cy="446673"/>
            </a:xfrm>
          </p:grpSpPr>
          <p:sp>
            <p:nvSpPr>
              <p:cNvPr id="102" name="フリーフォーム: 図形 101">
                <a:extLst>
                  <a:ext uri="{FF2B5EF4-FFF2-40B4-BE49-F238E27FC236}">
                    <a16:creationId xmlns:a16="http://schemas.microsoft.com/office/drawing/2014/main" id="{DB89019E-0CAB-4A73-8E4A-4363CA2E12DC}"/>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249A55F3-6C30-496E-B939-BC2A140E67B3}"/>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9BC38D5C-E2C3-4CE1-88A2-7C42F287D20A}"/>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E2047078-8977-4FC4-9FB7-EB64C429592C}"/>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FD6B92A5-E25C-4B13-99A4-8FA6955289D5}"/>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612380AC-A688-42A9-9A0D-2D7D2C70797D}"/>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1DF423EF-2703-4193-BF31-F3FCF2A73928}"/>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5E3E175E-6D23-4E60-BD23-E20803FAE47F}"/>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3" name="グループ化 82">
              <a:extLst>
                <a:ext uri="{FF2B5EF4-FFF2-40B4-BE49-F238E27FC236}">
                  <a16:creationId xmlns:a16="http://schemas.microsoft.com/office/drawing/2014/main" id="{ECB5F3A1-D748-474C-AE5D-80D6BDCC2812}"/>
                </a:ext>
              </a:extLst>
            </p:cNvPr>
            <p:cNvGrpSpPr/>
            <p:nvPr/>
          </p:nvGrpSpPr>
          <p:grpSpPr>
            <a:xfrm rot="15931305">
              <a:off x="312560" y="1421359"/>
              <a:ext cx="3318322" cy="1320042"/>
              <a:chOff x="2185148" y="3341976"/>
              <a:chExt cx="7821738" cy="3111520"/>
            </a:xfrm>
          </p:grpSpPr>
          <p:sp>
            <p:nvSpPr>
              <p:cNvPr id="84" name="フリーフォーム: 図形 83">
                <a:extLst>
                  <a:ext uri="{FF2B5EF4-FFF2-40B4-BE49-F238E27FC236}">
                    <a16:creationId xmlns:a16="http://schemas.microsoft.com/office/drawing/2014/main" id="{9D9C840A-79C3-42BF-8DBF-62B694EFD0E3}"/>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0C5C167B-2678-4A26-B5E1-1D82B0F5915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2C8AAAB1-6759-4BFC-9787-DEA7B91B2FA3}"/>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2E6F4527-988E-466B-A362-BADFB634A5A7}"/>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54EA0B9A-E1A0-43B0-819A-F5BAF419864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C4038A86-1406-47CF-AE60-9C929DF7BCC2}"/>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90CBA8F9-2D3E-4E95-AEDD-67D0CF4601A6}"/>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73CC8F0D-EED5-4889-BF6A-FBB9A48CFC0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ECFE6AD2-5179-4067-92FF-DFE6701706A5}"/>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4231BCF9-466B-432A-9A5B-30DE849FD9C5}"/>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3C4741-3367-406D-9515-A12016FF3694}"/>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F0F1DF44-7946-42A0-B50E-782950EC8150}"/>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B76FDDA7-6484-4134-B9F2-1A5A7F0839B7}"/>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792FFA11-D437-4145-A1AF-577BBF02E276}"/>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CB71259B-0CD4-499B-8ED1-352976E153C2}"/>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13A8D860-30EF-48E0-8295-4096EF950EA3}"/>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CEE89849-F077-44B6-8B52-7DF957D165B9}"/>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9C40218E-54E1-4D4B-AC05-1D5ECDA27A2D}"/>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0" name="グループ化 109">
            <a:extLst>
              <a:ext uri="{FF2B5EF4-FFF2-40B4-BE49-F238E27FC236}">
                <a16:creationId xmlns:a16="http://schemas.microsoft.com/office/drawing/2014/main" id="{72076EC5-2900-4256-B8BE-52D9280E50E6}"/>
              </a:ext>
            </a:extLst>
          </p:cNvPr>
          <p:cNvGrpSpPr/>
          <p:nvPr/>
        </p:nvGrpSpPr>
        <p:grpSpPr>
          <a:xfrm rot="16013513">
            <a:off x="3493285" y="889354"/>
            <a:ext cx="5711048" cy="785514"/>
            <a:chOff x="4604879" y="1471337"/>
            <a:chExt cx="3247518" cy="446673"/>
          </a:xfrm>
        </p:grpSpPr>
        <p:sp>
          <p:nvSpPr>
            <p:cNvPr id="111" name="フリーフォーム: 図形 110">
              <a:extLst>
                <a:ext uri="{FF2B5EF4-FFF2-40B4-BE49-F238E27FC236}">
                  <a16:creationId xmlns:a16="http://schemas.microsoft.com/office/drawing/2014/main" id="{9E1E23AC-E5F9-4145-85AA-E1FBCCFDA10D}"/>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7810BE2B-1483-40CA-95EB-58E1772905AF}"/>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A04576B3-5648-4C04-8332-9805C177D6F1}"/>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2E8D7E01-A886-41CA-BEBB-BD64556E9F3C}"/>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2FC30E57-DECD-48C8-A277-842EBDD73337}"/>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863F2FC-3553-4E56-867A-D78E41FA8F32}"/>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8E49EDAB-5D9B-42FB-B2CE-564EB6F17F2C}"/>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07F6FE4F-AA28-46A2-90E0-34032628C788}"/>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022155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10"/>
                                        </p:tgtEl>
                                        <p:attrNameLst>
                                          <p:attrName>style.visibility</p:attrName>
                                        </p:attrNameLst>
                                      </p:cBhvr>
                                      <p:to>
                                        <p:strVal val="visible"/>
                                      </p:to>
                                    </p:set>
                                    <p:anim calcmode="lin" valueType="num">
                                      <p:cBhvr additive="base">
                                        <p:cTn id="11" dur="500" fill="hold"/>
                                        <p:tgtEl>
                                          <p:spTgt spid="110"/>
                                        </p:tgtEl>
                                        <p:attrNameLst>
                                          <p:attrName>ppt_x</p:attrName>
                                        </p:attrNameLst>
                                      </p:cBhvr>
                                      <p:tavLst>
                                        <p:tav tm="0">
                                          <p:val>
                                            <p:strVal val="#ppt_x"/>
                                          </p:val>
                                        </p:tav>
                                        <p:tav tm="100000">
                                          <p:val>
                                            <p:strVal val="#ppt_x"/>
                                          </p:val>
                                        </p:tav>
                                      </p:tavLst>
                                    </p:anim>
                                    <p:anim calcmode="lin" valueType="num">
                                      <p:cBhvr additive="base">
                                        <p:cTn id="12" dur="500" fill="hold"/>
                                        <p:tgtEl>
                                          <p:spTgt spid="1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フリーフォーム: 図形 79">
            <a:extLst>
              <a:ext uri="{FF2B5EF4-FFF2-40B4-BE49-F238E27FC236}">
                <a16:creationId xmlns:a16="http://schemas.microsoft.com/office/drawing/2014/main" id="{93152451-F91D-4E90-9353-806025403F24}"/>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1B8279F1-D4A5-418F-AC8D-C1E448829896}"/>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1" name="グループ化 80">
            <a:extLst>
              <a:ext uri="{FF2B5EF4-FFF2-40B4-BE49-F238E27FC236}">
                <a16:creationId xmlns:a16="http://schemas.microsoft.com/office/drawing/2014/main" id="{3BB2F2AD-9C08-4E7C-A30D-2283A8C142FA}"/>
              </a:ext>
            </a:extLst>
          </p:cNvPr>
          <p:cNvGrpSpPr/>
          <p:nvPr/>
        </p:nvGrpSpPr>
        <p:grpSpPr>
          <a:xfrm>
            <a:off x="1311700" y="422219"/>
            <a:ext cx="1320042" cy="5049680"/>
            <a:chOff x="1311700" y="422219"/>
            <a:chExt cx="1320042" cy="5049680"/>
          </a:xfrm>
        </p:grpSpPr>
        <p:grpSp>
          <p:nvGrpSpPr>
            <p:cNvPr id="82" name="グループ化 81">
              <a:extLst>
                <a:ext uri="{FF2B5EF4-FFF2-40B4-BE49-F238E27FC236}">
                  <a16:creationId xmlns:a16="http://schemas.microsoft.com/office/drawing/2014/main" id="{312266EC-4F16-49CD-9E81-9648DD336E39}"/>
                </a:ext>
              </a:extLst>
            </p:cNvPr>
            <p:cNvGrpSpPr/>
            <p:nvPr/>
          </p:nvGrpSpPr>
          <p:grpSpPr>
            <a:xfrm rot="16013513">
              <a:off x="468907" y="4250712"/>
              <a:ext cx="2147061" cy="295313"/>
              <a:chOff x="4604879" y="1471337"/>
              <a:chExt cx="3247518" cy="446673"/>
            </a:xfrm>
          </p:grpSpPr>
          <p:sp>
            <p:nvSpPr>
              <p:cNvPr id="102" name="フリーフォーム: 図形 101">
                <a:extLst>
                  <a:ext uri="{FF2B5EF4-FFF2-40B4-BE49-F238E27FC236}">
                    <a16:creationId xmlns:a16="http://schemas.microsoft.com/office/drawing/2014/main" id="{DB89019E-0CAB-4A73-8E4A-4363CA2E12DC}"/>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249A55F3-6C30-496E-B939-BC2A140E67B3}"/>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9BC38D5C-E2C3-4CE1-88A2-7C42F287D20A}"/>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E2047078-8977-4FC4-9FB7-EB64C429592C}"/>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FD6B92A5-E25C-4B13-99A4-8FA6955289D5}"/>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612380AC-A688-42A9-9A0D-2D7D2C70797D}"/>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1DF423EF-2703-4193-BF31-F3FCF2A73928}"/>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5E3E175E-6D23-4E60-BD23-E20803FAE47F}"/>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3" name="グループ化 82">
              <a:extLst>
                <a:ext uri="{FF2B5EF4-FFF2-40B4-BE49-F238E27FC236}">
                  <a16:creationId xmlns:a16="http://schemas.microsoft.com/office/drawing/2014/main" id="{ECB5F3A1-D748-474C-AE5D-80D6BDCC2812}"/>
                </a:ext>
              </a:extLst>
            </p:cNvPr>
            <p:cNvGrpSpPr/>
            <p:nvPr/>
          </p:nvGrpSpPr>
          <p:grpSpPr>
            <a:xfrm rot="15931305">
              <a:off x="312560" y="1421359"/>
              <a:ext cx="3318322" cy="1320042"/>
              <a:chOff x="2185148" y="3341976"/>
              <a:chExt cx="7821738" cy="3111520"/>
            </a:xfrm>
          </p:grpSpPr>
          <p:sp>
            <p:nvSpPr>
              <p:cNvPr id="84" name="フリーフォーム: 図形 83">
                <a:extLst>
                  <a:ext uri="{FF2B5EF4-FFF2-40B4-BE49-F238E27FC236}">
                    <a16:creationId xmlns:a16="http://schemas.microsoft.com/office/drawing/2014/main" id="{9D9C840A-79C3-42BF-8DBF-62B694EFD0E3}"/>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0C5C167B-2678-4A26-B5E1-1D82B0F5915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2C8AAAB1-6759-4BFC-9787-DEA7B91B2FA3}"/>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2E6F4527-988E-466B-A362-BADFB634A5A7}"/>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54EA0B9A-E1A0-43B0-819A-F5BAF419864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C4038A86-1406-47CF-AE60-9C929DF7BCC2}"/>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90CBA8F9-2D3E-4E95-AEDD-67D0CF4601A6}"/>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73CC8F0D-EED5-4889-BF6A-FBB9A48CFC0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ECFE6AD2-5179-4067-92FF-DFE6701706A5}"/>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4231BCF9-466B-432A-9A5B-30DE849FD9C5}"/>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3C4741-3367-406D-9515-A12016FF3694}"/>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F0F1DF44-7946-42A0-B50E-782950EC8150}"/>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B76FDDA7-6484-4134-B9F2-1A5A7F0839B7}"/>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792FFA11-D437-4145-A1AF-577BBF02E276}"/>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CB71259B-0CD4-499B-8ED1-352976E153C2}"/>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13A8D860-30EF-48E0-8295-4096EF950EA3}"/>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CEE89849-F077-44B6-8B52-7DF957D165B9}"/>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9C40218E-54E1-4D4B-AC05-1D5ECDA27A2D}"/>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0" name="グループ化 109">
            <a:extLst>
              <a:ext uri="{FF2B5EF4-FFF2-40B4-BE49-F238E27FC236}">
                <a16:creationId xmlns:a16="http://schemas.microsoft.com/office/drawing/2014/main" id="{72076EC5-2900-4256-B8BE-52D9280E50E6}"/>
              </a:ext>
            </a:extLst>
          </p:cNvPr>
          <p:cNvGrpSpPr/>
          <p:nvPr/>
        </p:nvGrpSpPr>
        <p:grpSpPr>
          <a:xfrm rot="16013513">
            <a:off x="3493285" y="889354"/>
            <a:ext cx="5711048" cy="785514"/>
            <a:chOff x="4604879" y="1471337"/>
            <a:chExt cx="3247518" cy="446673"/>
          </a:xfrm>
        </p:grpSpPr>
        <p:sp>
          <p:nvSpPr>
            <p:cNvPr id="111" name="フリーフォーム: 図形 110">
              <a:extLst>
                <a:ext uri="{FF2B5EF4-FFF2-40B4-BE49-F238E27FC236}">
                  <a16:creationId xmlns:a16="http://schemas.microsoft.com/office/drawing/2014/main" id="{9E1E23AC-E5F9-4145-85AA-E1FBCCFDA10D}"/>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7810BE2B-1483-40CA-95EB-58E1772905AF}"/>
                </a:ext>
              </a:extLst>
            </p:cNvPr>
            <p:cNvSpPr/>
            <p:nvPr/>
          </p:nvSpPr>
          <p:spPr>
            <a:xfrm flipV="1">
              <a:off x="4606067" y="1689104"/>
              <a:ext cx="627496" cy="65293"/>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A04576B3-5648-4C04-8332-9805C177D6F1}"/>
                </a:ext>
              </a:extLst>
            </p:cNvPr>
            <p:cNvSpPr/>
            <p:nvPr/>
          </p:nvSpPr>
          <p:spPr>
            <a:xfrm rot="478401">
              <a:off x="4626247" y="1810429"/>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2E8D7E01-A886-41CA-BEBB-BD64556E9F3C}"/>
                </a:ext>
              </a:extLst>
            </p:cNvPr>
            <p:cNvSpPr/>
            <p:nvPr/>
          </p:nvSpPr>
          <p:spPr>
            <a:xfrm>
              <a:off x="4610787" y="1602175"/>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2FC30E57-DECD-48C8-A277-842EBDD73337}"/>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863F2FC-3553-4E56-867A-D78E41FA8F32}"/>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8E49EDAB-5D9B-42FB-B2CE-564EB6F17F2C}"/>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07F6FE4F-AA28-46A2-90E0-34032628C788}"/>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フリーフォーム: 図形 1">
            <a:extLst>
              <a:ext uri="{FF2B5EF4-FFF2-40B4-BE49-F238E27FC236}">
                <a16:creationId xmlns:a16="http://schemas.microsoft.com/office/drawing/2014/main" id="{D18A9986-E8AD-4164-BBD6-FAB728AD2D81}"/>
              </a:ext>
            </a:extLst>
          </p:cNvPr>
          <p:cNvSpPr/>
          <p:nvPr/>
        </p:nvSpPr>
        <p:spPr>
          <a:xfrm>
            <a:off x="6137830" y="3018295"/>
            <a:ext cx="328838" cy="1115044"/>
          </a:xfrm>
          <a:custGeom>
            <a:avLst/>
            <a:gdLst>
              <a:gd name="connsiteX0" fmla="*/ 7248 w 328838"/>
              <a:gd name="connsiteY0" fmla="*/ 0 h 1115044"/>
              <a:gd name="connsiteX1" fmla="*/ 3373 w 328838"/>
              <a:gd name="connsiteY1" fmla="*/ 166607 h 1115044"/>
              <a:gd name="connsiteX2" fmla="*/ 49868 w 328838"/>
              <a:gd name="connsiteY2" fmla="*/ 534691 h 1115044"/>
              <a:gd name="connsiteX3" fmla="*/ 107987 w 328838"/>
              <a:gd name="connsiteY3" fmla="*/ 829159 h 1115044"/>
              <a:gd name="connsiteX4" fmla="*/ 127360 w 328838"/>
              <a:gd name="connsiteY4" fmla="*/ 945397 h 1115044"/>
              <a:gd name="connsiteX5" fmla="*/ 278468 w 328838"/>
              <a:gd name="connsiteY5" fmla="*/ 1092630 h 1115044"/>
              <a:gd name="connsiteX6" fmla="*/ 328838 w 328838"/>
              <a:gd name="connsiteY6" fmla="*/ 1112003 h 111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38" h="1115044">
                <a:moveTo>
                  <a:pt x="7248" y="0"/>
                </a:moveTo>
                <a:cubicBezTo>
                  <a:pt x="1759" y="38746"/>
                  <a:pt x="-3730" y="77492"/>
                  <a:pt x="3373" y="166607"/>
                </a:cubicBezTo>
                <a:cubicBezTo>
                  <a:pt x="10476" y="255722"/>
                  <a:pt x="32432" y="424266"/>
                  <a:pt x="49868" y="534691"/>
                </a:cubicBezTo>
                <a:cubicBezTo>
                  <a:pt x="67304" y="645116"/>
                  <a:pt x="95072" y="760708"/>
                  <a:pt x="107987" y="829159"/>
                </a:cubicBezTo>
                <a:cubicBezTo>
                  <a:pt x="120902" y="897610"/>
                  <a:pt x="98947" y="901485"/>
                  <a:pt x="127360" y="945397"/>
                </a:cubicBezTo>
                <a:cubicBezTo>
                  <a:pt x="155773" y="989309"/>
                  <a:pt x="244888" y="1064862"/>
                  <a:pt x="278468" y="1092630"/>
                </a:cubicBezTo>
                <a:cubicBezTo>
                  <a:pt x="312048" y="1120398"/>
                  <a:pt x="320443" y="1116200"/>
                  <a:pt x="328838" y="1112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84E87D6C-2E97-46C4-A47D-55DF5AD65EE4}"/>
              </a:ext>
            </a:extLst>
          </p:cNvPr>
          <p:cNvSpPr/>
          <p:nvPr/>
        </p:nvSpPr>
        <p:spPr>
          <a:xfrm>
            <a:off x="6422993" y="3018295"/>
            <a:ext cx="66922" cy="1104254"/>
          </a:xfrm>
          <a:custGeom>
            <a:avLst/>
            <a:gdLst>
              <a:gd name="connsiteX0" fmla="*/ 1054 w 66922"/>
              <a:gd name="connsiteY0" fmla="*/ 0 h 1104254"/>
              <a:gd name="connsiteX1" fmla="*/ 4929 w 66922"/>
              <a:gd name="connsiteY1" fmla="*/ 154983 h 1104254"/>
              <a:gd name="connsiteX2" fmla="*/ 39800 w 66922"/>
              <a:gd name="connsiteY2" fmla="*/ 542441 h 1104254"/>
              <a:gd name="connsiteX3" fmla="*/ 39800 w 66922"/>
              <a:gd name="connsiteY3" fmla="*/ 740044 h 1104254"/>
              <a:gd name="connsiteX4" fmla="*/ 47549 w 66922"/>
              <a:gd name="connsiteY4" fmla="*/ 918274 h 1104254"/>
              <a:gd name="connsiteX5" fmla="*/ 66922 w 66922"/>
              <a:gd name="connsiteY5" fmla="*/ 1104254 h 110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2" h="1104254">
                <a:moveTo>
                  <a:pt x="1054" y="0"/>
                </a:moveTo>
                <a:cubicBezTo>
                  <a:pt x="-238" y="32288"/>
                  <a:pt x="-1529" y="64576"/>
                  <a:pt x="4929" y="154983"/>
                </a:cubicBezTo>
                <a:cubicBezTo>
                  <a:pt x="11387" y="245390"/>
                  <a:pt x="33988" y="444931"/>
                  <a:pt x="39800" y="542441"/>
                </a:cubicBezTo>
                <a:cubicBezTo>
                  <a:pt x="45612" y="639951"/>
                  <a:pt x="38509" y="677405"/>
                  <a:pt x="39800" y="740044"/>
                </a:cubicBezTo>
                <a:cubicBezTo>
                  <a:pt x="41091" y="802683"/>
                  <a:pt x="43029" y="857572"/>
                  <a:pt x="47549" y="918274"/>
                </a:cubicBezTo>
                <a:cubicBezTo>
                  <a:pt x="52069" y="978976"/>
                  <a:pt x="59495" y="1041615"/>
                  <a:pt x="66922" y="11042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8847914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フリーフォーム: 図形 79">
            <a:extLst>
              <a:ext uri="{FF2B5EF4-FFF2-40B4-BE49-F238E27FC236}">
                <a16:creationId xmlns:a16="http://schemas.microsoft.com/office/drawing/2014/main" id="{93152451-F91D-4E90-9353-806025403F24}"/>
              </a:ext>
            </a:extLst>
          </p:cNvPr>
          <p:cNvSpPr/>
          <p:nvPr/>
        </p:nvSpPr>
        <p:spPr>
          <a:xfrm>
            <a:off x="6124160" y="3253797"/>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6A3BFDD1-7F15-457C-867E-43FFF57E0581}"/>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70684AFF-6663-4B1C-86A6-7D66E3E7CEA5}"/>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ED309B17-026B-4FCB-8E28-08F5EADCA909}"/>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A1DC3D93-5D5C-412A-B963-2DB6951DF8B7}"/>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FAB0D9B6-BAFE-4E65-8560-81E6186714E0}"/>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1CA1B941-70E1-4058-B578-E24144CDE918}"/>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8A6F7B62-10E1-42EA-8C24-D0A61E389110}"/>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11F36B2E-08BB-431A-9CDC-BFF7A008A251}"/>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4E989DDB-7773-4D3E-B694-F32113308073}"/>
              </a:ext>
            </a:extLst>
          </p:cNvPr>
          <p:cNvSpPr/>
          <p:nvPr/>
        </p:nvSpPr>
        <p:spPr>
          <a:xfrm>
            <a:off x="4913640" y="4243355"/>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278F38A-4ACA-4EB4-9F0B-3A1A83317421}"/>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47C0FD9-3723-44ED-842E-D1FBDD1BDF2F}"/>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5179FD91-6BD2-4CFF-8B4E-9DFA266530B9}"/>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5C90976B-014B-4A0C-BAAB-2DB2FE9A70CC}"/>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B70F58B-0056-4D5C-9841-6E990B9CC0C0}"/>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F93CE2E1-F514-4205-8A04-3427F004D914}"/>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C075030-BE66-4D70-8F27-943ADB21DE0C}"/>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8665AC9C-4975-4E39-9249-7DE3D4A6722C}"/>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8E74B39-A5BC-4DC0-96A7-2B7C60E9041B}"/>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1358AFF6-2C40-4061-B5AF-03DCBF9B9D28}"/>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DBC8AD4B-B672-484A-B5B6-5B3915F02FFD}"/>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2EBE2612-6B34-4A24-98D6-06D6C244FF8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18F44A44-9952-47A5-AD55-1A18B87C85ED}"/>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3C293392-6ACE-4E34-92BA-C5A4BDB7B353}"/>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8D90E39-188B-43E6-8D6E-03A364E8DF82}"/>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30A60240-3857-4AF3-9D34-2B115D7EBA1E}"/>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BCBD3E34-2314-43ED-9924-B49E6FA194A6}"/>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707F0763-CCA9-4B78-960F-6D0002EBFE57}"/>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230751B5-1453-45DF-8B67-9884AD3DBBC1}"/>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9FD3DA9C-34EC-41AA-985A-35A60B4C53BB}"/>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76E230F4-74C5-4D57-8E65-19C5B6A1992B}"/>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2FC5F5C4-81F1-4563-8402-4FAA60DEF5BD}"/>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5197E672-8E1E-4FFA-9976-24293112783D}"/>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EA8DAE16-A46A-422D-8ADF-B62AED9CB616}"/>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042F2A4-0AB1-422A-ACBA-BE13999B8B01}"/>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A04C6A-A077-4FB8-A67A-00566EDD0F2E}"/>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62B3ACF3-472B-45AF-8890-92F81E2E2A9D}"/>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0567F3D-B050-4A05-861B-79BE2D876849}"/>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D3127782-A598-4520-99A8-41920DB60AA0}"/>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785A3899-3673-4B10-8E58-F1074BD1A2F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80BC94F4-72CD-48BD-B43A-14D240FFCF93}"/>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34AB2D66-4DAB-4478-95B1-19628599F743}"/>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7C3F9D69-5ACA-40E9-9CF9-AB61CEA3C2D7}"/>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1B8279F1-D4A5-418F-AC8D-C1E448829896}"/>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1" name="グループ化 80">
            <a:extLst>
              <a:ext uri="{FF2B5EF4-FFF2-40B4-BE49-F238E27FC236}">
                <a16:creationId xmlns:a16="http://schemas.microsoft.com/office/drawing/2014/main" id="{3BB2F2AD-9C08-4E7C-A30D-2283A8C142FA}"/>
              </a:ext>
            </a:extLst>
          </p:cNvPr>
          <p:cNvGrpSpPr/>
          <p:nvPr/>
        </p:nvGrpSpPr>
        <p:grpSpPr>
          <a:xfrm>
            <a:off x="1311700" y="422219"/>
            <a:ext cx="1320042" cy="5049680"/>
            <a:chOff x="1311700" y="422219"/>
            <a:chExt cx="1320042" cy="5049680"/>
          </a:xfrm>
        </p:grpSpPr>
        <p:grpSp>
          <p:nvGrpSpPr>
            <p:cNvPr id="82" name="グループ化 81">
              <a:extLst>
                <a:ext uri="{FF2B5EF4-FFF2-40B4-BE49-F238E27FC236}">
                  <a16:creationId xmlns:a16="http://schemas.microsoft.com/office/drawing/2014/main" id="{312266EC-4F16-49CD-9E81-9648DD336E39}"/>
                </a:ext>
              </a:extLst>
            </p:cNvPr>
            <p:cNvGrpSpPr/>
            <p:nvPr/>
          </p:nvGrpSpPr>
          <p:grpSpPr>
            <a:xfrm rot="16013513">
              <a:off x="468907" y="4250712"/>
              <a:ext cx="2147061" cy="295313"/>
              <a:chOff x="4604879" y="1471337"/>
              <a:chExt cx="3247518" cy="446673"/>
            </a:xfrm>
          </p:grpSpPr>
          <p:sp>
            <p:nvSpPr>
              <p:cNvPr id="102" name="フリーフォーム: 図形 101">
                <a:extLst>
                  <a:ext uri="{FF2B5EF4-FFF2-40B4-BE49-F238E27FC236}">
                    <a16:creationId xmlns:a16="http://schemas.microsoft.com/office/drawing/2014/main" id="{DB89019E-0CAB-4A73-8E4A-4363CA2E12DC}"/>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249A55F3-6C30-496E-B939-BC2A140E67B3}"/>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9BC38D5C-E2C3-4CE1-88A2-7C42F287D20A}"/>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E2047078-8977-4FC4-9FB7-EB64C429592C}"/>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FD6B92A5-E25C-4B13-99A4-8FA6955289D5}"/>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612380AC-A688-42A9-9A0D-2D7D2C70797D}"/>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1DF423EF-2703-4193-BF31-F3FCF2A73928}"/>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5E3E175E-6D23-4E60-BD23-E20803FAE47F}"/>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3" name="グループ化 82">
              <a:extLst>
                <a:ext uri="{FF2B5EF4-FFF2-40B4-BE49-F238E27FC236}">
                  <a16:creationId xmlns:a16="http://schemas.microsoft.com/office/drawing/2014/main" id="{ECB5F3A1-D748-474C-AE5D-80D6BDCC2812}"/>
                </a:ext>
              </a:extLst>
            </p:cNvPr>
            <p:cNvGrpSpPr/>
            <p:nvPr/>
          </p:nvGrpSpPr>
          <p:grpSpPr>
            <a:xfrm rot="15931305">
              <a:off x="312560" y="1421359"/>
              <a:ext cx="3318322" cy="1320042"/>
              <a:chOff x="2185148" y="3341976"/>
              <a:chExt cx="7821738" cy="3111520"/>
            </a:xfrm>
          </p:grpSpPr>
          <p:sp>
            <p:nvSpPr>
              <p:cNvPr id="84" name="フリーフォーム: 図形 83">
                <a:extLst>
                  <a:ext uri="{FF2B5EF4-FFF2-40B4-BE49-F238E27FC236}">
                    <a16:creationId xmlns:a16="http://schemas.microsoft.com/office/drawing/2014/main" id="{9D9C840A-79C3-42BF-8DBF-62B694EFD0E3}"/>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0C5C167B-2678-4A26-B5E1-1D82B0F5915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2C8AAAB1-6759-4BFC-9787-DEA7B91B2FA3}"/>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2E6F4527-988E-466B-A362-BADFB634A5A7}"/>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54EA0B9A-E1A0-43B0-819A-F5BAF4198646}"/>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C4038A86-1406-47CF-AE60-9C929DF7BCC2}"/>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90CBA8F9-2D3E-4E95-AEDD-67D0CF4601A6}"/>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73CC8F0D-EED5-4889-BF6A-FBB9A48CFC0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ECFE6AD2-5179-4067-92FF-DFE6701706A5}"/>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4231BCF9-466B-432A-9A5B-30DE849FD9C5}"/>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3C4741-3367-406D-9515-A12016FF3694}"/>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F0F1DF44-7946-42A0-B50E-782950EC8150}"/>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B76FDDA7-6484-4134-B9F2-1A5A7F0839B7}"/>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792FFA11-D437-4145-A1AF-577BBF02E276}"/>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CB71259B-0CD4-499B-8ED1-352976E153C2}"/>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13A8D860-30EF-48E0-8295-4096EF950EA3}"/>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CEE89849-F077-44B6-8B52-7DF957D165B9}"/>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9C40218E-54E1-4D4B-AC05-1D5ECDA27A2D}"/>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0" name="グループ化 109">
            <a:extLst>
              <a:ext uri="{FF2B5EF4-FFF2-40B4-BE49-F238E27FC236}">
                <a16:creationId xmlns:a16="http://schemas.microsoft.com/office/drawing/2014/main" id="{72076EC5-2900-4256-B8BE-52D9280E50E6}"/>
              </a:ext>
            </a:extLst>
          </p:cNvPr>
          <p:cNvGrpSpPr/>
          <p:nvPr/>
        </p:nvGrpSpPr>
        <p:grpSpPr>
          <a:xfrm rot="16013513">
            <a:off x="3493281" y="889356"/>
            <a:ext cx="5711048" cy="785511"/>
            <a:chOff x="4604879" y="1471338"/>
            <a:chExt cx="3247518" cy="446672"/>
          </a:xfrm>
        </p:grpSpPr>
        <p:sp>
          <p:nvSpPr>
            <p:cNvPr id="111" name="フリーフォーム: 図形 110">
              <a:extLst>
                <a:ext uri="{FF2B5EF4-FFF2-40B4-BE49-F238E27FC236}">
                  <a16:creationId xmlns:a16="http://schemas.microsoft.com/office/drawing/2014/main" id="{9E1E23AC-E5F9-4145-85AA-E1FBCCFDA10D}"/>
                </a:ext>
              </a:extLst>
            </p:cNvPr>
            <p:cNvSpPr/>
            <p:nvPr/>
          </p:nvSpPr>
          <p:spPr>
            <a:xfrm>
              <a:off x="4604879" y="1471338"/>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7810BE2B-1483-40CA-95EB-58E1772905AF}"/>
                </a:ext>
              </a:extLst>
            </p:cNvPr>
            <p:cNvSpPr/>
            <p:nvPr/>
          </p:nvSpPr>
          <p:spPr>
            <a:xfrm flipV="1">
              <a:off x="4635674" y="1757406"/>
              <a:ext cx="627496" cy="65293"/>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A04576B3-5648-4C04-8332-9805C177D6F1}"/>
                </a:ext>
              </a:extLst>
            </p:cNvPr>
            <p:cNvSpPr/>
            <p:nvPr/>
          </p:nvSpPr>
          <p:spPr>
            <a:xfrm rot="21103034">
              <a:off x="4623356" y="1538112"/>
              <a:ext cx="621553" cy="80440"/>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2E8D7E01-A886-41CA-BEBB-BD64556E9F3C}"/>
                </a:ext>
              </a:extLst>
            </p:cNvPr>
            <p:cNvSpPr/>
            <p:nvPr/>
          </p:nvSpPr>
          <p:spPr>
            <a:xfrm>
              <a:off x="4610787" y="1602175"/>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2FC30E57-DECD-48C8-A277-842EBDD73337}"/>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863F2FC-3553-4E56-867A-D78E41FA8F32}"/>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8E49EDAB-5D9B-42FB-B2CE-564EB6F17F2C}"/>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07F6FE4F-AA28-46A2-90E0-34032628C788}"/>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フリーフォーム: 図形 1">
            <a:extLst>
              <a:ext uri="{FF2B5EF4-FFF2-40B4-BE49-F238E27FC236}">
                <a16:creationId xmlns:a16="http://schemas.microsoft.com/office/drawing/2014/main" id="{D18A9986-E8AD-4164-BBD6-FAB728AD2D81}"/>
              </a:ext>
            </a:extLst>
          </p:cNvPr>
          <p:cNvSpPr/>
          <p:nvPr/>
        </p:nvSpPr>
        <p:spPr>
          <a:xfrm>
            <a:off x="6393049" y="3021956"/>
            <a:ext cx="162072" cy="1082474"/>
          </a:xfrm>
          <a:custGeom>
            <a:avLst/>
            <a:gdLst>
              <a:gd name="connsiteX0" fmla="*/ 7248 w 328838"/>
              <a:gd name="connsiteY0" fmla="*/ 0 h 1115044"/>
              <a:gd name="connsiteX1" fmla="*/ 3373 w 328838"/>
              <a:gd name="connsiteY1" fmla="*/ 166607 h 1115044"/>
              <a:gd name="connsiteX2" fmla="*/ 49868 w 328838"/>
              <a:gd name="connsiteY2" fmla="*/ 534691 h 1115044"/>
              <a:gd name="connsiteX3" fmla="*/ 107987 w 328838"/>
              <a:gd name="connsiteY3" fmla="*/ 829159 h 1115044"/>
              <a:gd name="connsiteX4" fmla="*/ 127360 w 328838"/>
              <a:gd name="connsiteY4" fmla="*/ 945397 h 1115044"/>
              <a:gd name="connsiteX5" fmla="*/ 278468 w 328838"/>
              <a:gd name="connsiteY5" fmla="*/ 1092630 h 1115044"/>
              <a:gd name="connsiteX6" fmla="*/ 328838 w 328838"/>
              <a:gd name="connsiteY6" fmla="*/ 1112003 h 111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838" h="1115044">
                <a:moveTo>
                  <a:pt x="7248" y="0"/>
                </a:moveTo>
                <a:cubicBezTo>
                  <a:pt x="1759" y="38746"/>
                  <a:pt x="-3730" y="77492"/>
                  <a:pt x="3373" y="166607"/>
                </a:cubicBezTo>
                <a:cubicBezTo>
                  <a:pt x="10476" y="255722"/>
                  <a:pt x="32432" y="424266"/>
                  <a:pt x="49868" y="534691"/>
                </a:cubicBezTo>
                <a:cubicBezTo>
                  <a:pt x="67304" y="645116"/>
                  <a:pt x="95072" y="760708"/>
                  <a:pt x="107987" y="829159"/>
                </a:cubicBezTo>
                <a:cubicBezTo>
                  <a:pt x="120902" y="897610"/>
                  <a:pt x="98947" y="901485"/>
                  <a:pt x="127360" y="945397"/>
                </a:cubicBezTo>
                <a:cubicBezTo>
                  <a:pt x="155773" y="989309"/>
                  <a:pt x="244888" y="1064862"/>
                  <a:pt x="278468" y="1092630"/>
                </a:cubicBezTo>
                <a:cubicBezTo>
                  <a:pt x="312048" y="1120398"/>
                  <a:pt x="320443" y="1116200"/>
                  <a:pt x="328838" y="111200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84E87D6C-2E97-46C4-A47D-55DF5AD65EE4}"/>
              </a:ext>
            </a:extLst>
          </p:cNvPr>
          <p:cNvSpPr/>
          <p:nvPr/>
        </p:nvSpPr>
        <p:spPr>
          <a:xfrm>
            <a:off x="6520139" y="3011837"/>
            <a:ext cx="66922" cy="1104254"/>
          </a:xfrm>
          <a:custGeom>
            <a:avLst/>
            <a:gdLst>
              <a:gd name="connsiteX0" fmla="*/ 1054 w 66922"/>
              <a:gd name="connsiteY0" fmla="*/ 0 h 1104254"/>
              <a:gd name="connsiteX1" fmla="*/ 4929 w 66922"/>
              <a:gd name="connsiteY1" fmla="*/ 154983 h 1104254"/>
              <a:gd name="connsiteX2" fmla="*/ 39800 w 66922"/>
              <a:gd name="connsiteY2" fmla="*/ 542441 h 1104254"/>
              <a:gd name="connsiteX3" fmla="*/ 39800 w 66922"/>
              <a:gd name="connsiteY3" fmla="*/ 740044 h 1104254"/>
              <a:gd name="connsiteX4" fmla="*/ 47549 w 66922"/>
              <a:gd name="connsiteY4" fmla="*/ 918274 h 1104254"/>
              <a:gd name="connsiteX5" fmla="*/ 66922 w 66922"/>
              <a:gd name="connsiteY5" fmla="*/ 1104254 h 1104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22" h="1104254">
                <a:moveTo>
                  <a:pt x="1054" y="0"/>
                </a:moveTo>
                <a:cubicBezTo>
                  <a:pt x="-238" y="32288"/>
                  <a:pt x="-1529" y="64576"/>
                  <a:pt x="4929" y="154983"/>
                </a:cubicBezTo>
                <a:cubicBezTo>
                  <a:pt x="11387" y="245390"/>
                  <a:pt x="33988" y="444931"/>
                  <a:pt x="39800" y="542441"/>
                </a:cubicBezTo>
                <a:cubicBezTo>
                  <a:pt x="45612" y="639951"/>
                  <a:pt x="38509" y="677405"/>
                  <a:pt x="39800" y="740044"/>
                </a:cubicBezTo>
                <a:cubicBezTo>
                  <a:pt x="41091" y="802683"/>
                  <a:pt x="43029" y="857572"/>
                  <a:pt x="47549" y="918274"/>
                </a:cubicBezTo>
                <a:cubicBezTo>
                  <a:pt x="52069" y="978976"/>
                  <a:pt x="59495" y="1041615"/>
                  <a:pt x="66922" y="11042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248348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B940B4C8-B315-47E9-991E-5C994787001B}"/>
              </a:ext>
            </a:extLst>
          </p:cNvPr>
          <p:cNvGrpSpPr/>
          <p:nvPr/>
        </p:nvGrpSpPr>
        <p:grpSpPr>
          <a:xfrm>
            <a:off x="1311700" y="422219"/>
            <a:ext cx="1320042" cy="5049680"/>
            <a:chOff x="1311700" y="422219"/>
            <a:chExt cx="1320042" cy="5049680"/>
          </a:xfrm>
        </p:grpSpPr>
        <p:grpSp>
          <p:nvGrpSpPr>
            <p:cNvPr id="197" name="グループ化 196">
              <a:extLst>
                <a:ext uri="{FF2B5EF4-FFF2-40B4-BE49-F238E27FC236}">
                  <a16:creationId xmlns:a16="http://schemas.microsoft.com/office/drawing/2014/main" id="{C50C3AE6-3EB1-4E50-A499-B6180DD670E3}"/>
                </a:ext>
              </a:extLst>
            </p:cNvPr>
            <p:cNvGrpSpPr/>
            <p:nvPr/>
          </p:nvGrpSpPr>
          <p:grpSpPr>
            <a:xfrm rot="16013513">
              <a:off x="468907" y="4250712"/>
              <a:ext cx="2147061" cy="295313"/>
              <a:chOff x="4604879" y="1471337"/>
              <a:chExt cx="3247518" cy="446673"/>
            </a:xfrm>
          </p:grpSpPr>
          <p:sp>
            <p:nvSpPr>
              <p:cNvPr id="217" name="フリーフォーム: 図形 216">
                <a:extLst>
                  <a:ext uri="{FF2B5EF4-FFF2-40B4-BE49-F238E27FC236}">
                    <a16:creationId xmlns:a16="http://schemas.microsoft.com/office/drawing/2014/main" id="{BD16FD4B-5899-4BEC-B687-563E67656ABA}"/>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図形 217">
                <a:extLst>
                  <a:ext uri="{FF2B5EF4-FFF2-40B4-BE49-F238E27FC236}">
                    <a16:creationId xmlns:a16="http://schemas.microsoft.com/office/drawing/2014/main" id="{80B917A5-F3C6-4E9E-BCD6-C332B0194F2E}"/>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図形 218">
                <a:extLst>
                  <a:ext uri="{FF2B5EF4-FFF2-40B4-BE49-F238E27FC236}">
                    <a16:creationId xmlns:a16="http://schemas.microsoft.com/office/drawing/2014/main" id="{A818C2F4-11A5-4C24-BAFE-48F8104CE6EB}"/>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62874E5E-E2DC-4410-9648-6FCCC375444B}"/>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図形 220">
                <a:extLst>
                  <a:ext uri="{FF2B5EF4-FFF2-40B4-BE49-F238E27FC236}">
                    <a16:creationId xmlns:a16="http://schemas.microsoft.com/office/drawing/2014/main" id="{83AE93D7-B23C-4C10-9732-B2B57DEBDFAF}"/>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図形 221">
                <a:extLst>
                  <a:ext uri="{FF2B5EF4-FFF2-40B4-BE49-F238E27FC236}">
                    <a16:creationId xmlns:a16="http://schemas.microsoft.com/office/drawing/2014/main" id="{B30EB1C5-8B52-4D7A-9992-7A128E14CB17}"/>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図形 222">
                <a:extLst>
                  <a:ext uri="{FF2B5EF4-FFF2-40B4-BE49-F238E27FC236}">
                    <a16:creationId xmlns:a16="http://schemas.microsoft.com/office/drawing/2014/main" id="{6AC63922-71EB-4C25-A2E7-A20D4EAC7C6B}"/>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図形 223">
                <a:extLst>
                  <a:ext uri="{FF2B5EF4-FFF2-40B4-BE49-F238E27FC236}">
                    <a16:creationId xmlns:a16="http://schemas.microsoft.com/office/drawing/2014/main" id="{32ABAD0C-F099-43EB-9265-BA022DB2BC85}"/>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98" name="グループ化 197">
              <a:extLst>
                <a:ext uri="{FF2B5EF4-FFF2-40B4-BE49-F238E27FC236}">
                  <a16:creationId xmlns:a16="http://schemas.microsoft.com/office/drawing/2014/main" id="{B3963E44-3E6D-4E9F-A07E-57C98CA09592}"/>
                </a:ext>
              </a:extLst>
            </p:cNvPr>
            <p:cNvGrpSpPr/>
            <p:nvPr/>
          </p:nvGrpSpPr>
          <p:grpSpPr>
            <a:xfrm rot="15931305">
              <a:off x="312560" y="1421359"/>
              <a:ext cx="3318322" cy="1320042"/>
              <a:chOff x="2185148" y="3341976"/>
              <a:chExt cx="7821738" cy="3111520"/>
            </a:xfrm>
          </p:grpSpPr>
          <p:sp>
            <p:nvSpPr>
              <p:cNvPr id="199" name="フリーフォーム: 図形 198">
                <a:extLst>
                  <a:ext uri="{FF2B5EF4-FFF2-40B4-BE49-F238E27FC236}">
                    <a16:creationId xmlns:a16="http://schemas.microsoft.com/office/drawing/2014/main" id="{9C844AB9-D99E-43CA-87CE-7CA33F575F2A}"/>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図形 199">
                <a:extLst>
                  <a:ext uri="{FF2B5EF4-FFF2-40B4-BE49-F238E27FC236}">
                    <a16:creationId xmlns:a16="http://schemas.microsoft.com/office/drawing/2014/main" id="{944A7C84-90E6-4453-8931-B7382EB17289}"/>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図形 200">
                <a:extLst>
                  <a:ext uri="{FF2B5EF4-FFF2-40B4-BE49-F238E27FC236}">
                    <a16:creationId xmlns:a16="http://schemas.microsoft.com/office/drawing/2014/main" id="{E71A95E1-B62E-4917-9907-9C315FB8CDCF}"/>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図形 201">
                <a:extLst>
                  <a:ext uri="{FF2B5EF4-FFF2-40B4-BE49-F238E27FC236}">
                    <a16:creationId xmlns:a16="http://schemas.microsoft.com/office/drawing/2014/main" id="{78FCF0DE-95EB-4B98-B836-5A7DF0F3E7FD}"/>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図形 202">
                <a:extLst>
                  <a:ext uri="{FF2B5EF4-FFF2-40B4-BE49-F238E27FC236}">
                    <a16:creationId xmlns:a16="http://schemas.microsoft.com/office/drawing/2014/main" id="{6BAE9414-526C-4EEF-93BD-D1F63D406B49}"/>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図形 203">
                <a:extLst>
                  <a:ext uri="{FF2B5EF4-FFF2-40B4-BE49-F238E27FC236}">
                    <a16:creationId xmlns:a16="http://schemas.microsoft.com/office/drawing/2014/main" id="{D68B9DF2-6A0E-4DDD-A976-11D216AD038B}"/>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フリーフォーム: 図形 204">
                <a:extLst>
                  <a:ext uri="{FF2B5EF4-FFF2-40B4-BE49-F238E27FC236}">
                    <a16:creationId xmlns:a16="http://schemas.microsoft.com/office/drawing/2014/main" id="{F4FD0736-4E6E-4DF3-851B-709A19348456}"/>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フリーフォーム: 図形 205">
                <a:extLst>
                  <a:ext uri="{FF2B5EF4-FFF2-40B4-BE49-F238E27FC236}">
                    <a16:creationId xmlns:a16="http://schemas.microsoft.com/office/drawing/2014/main" id="{CBA19AFC-64E3-4506-B284-76BF8D28C2C6}"/>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図形 206">
                <a:extLst>
                  <a:ext uri="{FF2B5EF4-FFF2-40B4-BE49-F238E27FC236}">
                    <a16:creationId xmlns:a16="http://schemas.microsoft.com/office/drawing/2014/main" id="{0CBEA0C8-621D-49B7-AD62-DEB00C176794}"/>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図形 207">
                <a:extLst>
                  <a:ext uri="{FF2B5EF4-FFF2-40B4-BE49-F238E27FC236}">
                    <a16:creationId xmlns:a16="http://schemas.microsoft.com/office/drawing/2014/main" id="{A85FF603-3831-41B7-A11D-0140818C0A04}"/>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DBB2C2E6-A6BD-430A-8073-E765AE5B6D70}"/>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フリーフォーム: 図形 209">
                <a:extLst>
                  <a:ext uri="{FF2B5EF4-FFF2-40B4-BE49-F238E27FC236}">
                    <a16:creationId xmlns:a16="http://schemas.microsoft.com/office/drawing/2014/main" id="{D1788F32-3EE0-4BAD-AF46-AF5D15A285A2}"/>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図形 210">
                <a:extLst>
                  <a:ext uri="{FF2B5EF4-FFF2-40B4-BE49-F238E27FC236}">
                    <a16:creationId xmlns:a16="http://schemas.microsoft.com/office/drawing/2014/main" id="{96D320BD-BF21-43A9-AEF3-21D9F8B408CC}"/>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図形 211">
                <a:extLst>
                  <a:ext uri="{FF2B5EF4-FFF2-40B4-BE49-F238E27FC236}">
                    <a16:creationId xmlns:a16="http://schemas.microsoft.com/office/drawing/2014/main" id="{CF0D82F2-E504-418A-A664-BBA61FA4D426}"/>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図形 212">
                <a:extLst>
                  <a:ext uri="{FF2B5EF4-FFF2-40B4-BE49-F238E27FC236}">
                    <a16:creationId xmlns:a16="http://schemas.microsoft.com/office/drawing/2014/main" id="{D58F0997-CB2D-4601-AEA5-38998EF3D626}"/>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図形 213">
                <a:extLst>
                  <a:ext uri="{FF2B5EF4-FFF2-40B4-BE49-F238E27FC236}">
                    <a16:creationId xmlns:a16="http://schemas.microsoft.com/office/drawing/2014/main" id="{570FA004-120C-42F8-A032-C38A7741535C}"/>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図形 214">
                <a:extLst>
                  <a:ext uri="{FF2B5EF4-FFF2-40B4-BE49-F238E27FC236}">
                    <a16:creationId xmlns:a16="http://schemas.microsoft.com/office/drawing/2014/main" id="{F80A3C1B-A534-42F8-A576-C6FB3E27BFD7}"/>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図形 215">
                <a:extLst>
                  <a:ext uri="{FF2B5EF4-FFF2-40B4-BE49-F238E27FC236}">
                    <a16:creationId xmlns:a16="http://schemas.microsoft.com/office/drawing/2014/main" id="{2547C07B-BD84-49F5-BD15-D47078804DF7}"/>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87" name="フリーフォーム: 図形 386">
            <a:extLst>
              <a:ext uri="{FF2B5EF4-FFF2-40B4-BE49-F238E27FC236}">
                <a16:creationId xmlns:a16="http://schemas.microsoft.com/office/drawing/2014/main" id="{9D88DF9F-0EB2-40AE-AC39-2281C60201B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6EA7C338-AA16-43F5-86FD-AE87607CE6E9}"/>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F9D1E7E6-7B8C-4EB9-8373-A2AFB0404E3C}"/>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227C528C-344F-4132-9F0F-3EDCAD5C3871}"/>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3F386849-4A63-4A32-8A70-63C049ABFFA7}"/>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8DFF5E8B-0B54-40A0-876F-662831A46F7B}"/>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9959964C-91EC-4E1C-849E-2CBCCD7596E5}"/>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A0A0A77B-C3C8-4FB7-86CD-0BF9F387D39E}"/>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7E2D995F-2B06-4853-8E08-EA75F99CBE7D}"/>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B664EF55-DBEF-448C-AE03-B83109FA3136}"/>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2FB52469-5EDB-409A-9A62-34CFD6D8EEC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25A50DBD-9082-4D52-8CFA-49CC054AB935}"/>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図形 398">
            <a:extLst>
              <a:ext uri="{FF2B5EF4-FFF2-40B4-BE49-F238E27FC236}">
                <a16:creationId xmlns:a16="http://schemas.microsoft.com/office/drawing/2014/main" id="{E82A1F9F-92EB-4A34-BC74-FE7DACBA6B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D19AB57E-CC5E-49C6-ACAA-86AF50DD35C8}"/>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8850E41C-CD91-4C4D-9F1D-D97F4CB3266C}"/>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CB562AEF-8625-4852-BCC2-1E456C840196}"/>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94B97D1F-1C78-470B-99EA-0B7B24E0314D}"/>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40784479-1D8F-4C41-93A6-412E9BD909F3}"/>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06449895-44D7-400F-BD39-315FF569E150}"/>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91C34796-B909-4DE2-87F9-3961B34785BE}"/>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8C7F4C44-7CAD-4C14-91ED-E2375900DD1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7742D83A-34A8-4133-A3CB-A67FF2A8F934}"/>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CDB29020-148A-4CA9-8220-18C1A0D6F998}"/>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3FFEB4D7-067B-493B-81AA-8971D9413F45}"/>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AB6839F8-EA27-4406-B9FD-D7F656DC7784}"/>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4375EB35-F392-454F-8CC0-32BF317986E5}"/>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A275C1D5-7BAC-4DD4-9EA0-9FE85830B801}"/>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72EEC27F-646D-4742-89CC-3F9772D2670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F825E956-96DC-4E9D-B5BA-B0087C736BDC}"/>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0989AF95-598E-4941-8ED0-8CB3D16098DA}"/>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B929180C-649E-45D7-91CC-ACBAA7F9D2E8}"/>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35577270-CDC6-44CA-AF9C-91B6C2EA7C6B}"/>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図形 418">
            <a:extLst>
              <a:ext uri="{FF2B5EF4-FFF2-40B4-BE49-F238E27FC236}">
                <a16:creationId xmlns:a16="http://schemas.microsoft.com/office/drawing/2014/main" id="{AE858F73-243A-4A66-BDB6-4696D3701F84}"/>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図形 419">
            <a:extLst>
              <a:ext uri="{FF2B5EF4-FFF2-40B4-BE49-F238E27FC236}">
                <a16:creationId xmlns:a16="http://schemas.microsoft.com/office/drawing/2014/main" id="{E2EA9155-0A99-4BE1-8AD0-7183621320CF}"/>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0888EA68-965C-478C-83AE-6C1308D971BD}"/>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4710984B-DC0A-4CCE-9194-79DFDE31EDDB}"/>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C3264CA0-7053-44E0-B7EC-884F831DF5F3}"/>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67EE640F-2714-4902-B462-4806F54E8B2C}"/>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636309E5-CE59-4081-938E-571F1779107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B2671298-A9CD-4E8A-AC5B-C30F1ED1C6D7}"/>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198DE86B-8948-49CF-BDE9-BC93B9177C15}"/>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B378F0DD-A50A-471D-A5F1-40FD5C5AB0F8}"/>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827132EC-F1E4-4913-9A5F-0CDE819FC8B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B47CCF30-DC1B-4607-8F2D-CE350D227D47}"/>
              </a:ext>
            </a:extLst>
          </p:cNvPr>
          <p:cNvGrpSpPr/>
          <p:nvPr/>
        </p:nvGrpSpPr>
        <p:grpSpPr>
          <a:xfrm>
            <a:off x="6080026" y="3539842"/>
            <a:ext cx="747716" cy="678396"/>
            <a:chOff x="10823329" y="6950036"/>
            <a:chExt cx="738693" cy="677355"/>
          </a:xfrm>
        </p:grpSpPr>
        <p:sp>
          <p:nvSpPr>
            <p:cNvPr id="343" name="フリーフォーム: 図形 342">
              <a:extLst>
                <a:ext uri="{FF2B5EF4-FFF2-40B4-BE49-F238E27FC236}">
                  <a16:creationId xmlns:a16="http://schemas.microsoft.com/office/drawing/2014/main" id="{A586CD7E-12F4-4B41-95B4-151E9DF1F857}"/>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241D1ED6-D592-4308-AD3D-2EE7858FABF0}"/>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32" name="グループ化 431">
            <a:extLst>
              <a:ext uri="{FF2B5EF4-FFF2-40B4-BE49-F238E27FC236}">
                <a16:creationId xmlns:a16="http://schemas.microsoft.com/office/drawing/2014/main" id="{29BF914F-579E-41F0-BF6B-B688D4C01203}"/>
              </a:ext>
            </a:extLst>
          </p:cNvPr>
          <p:cNvGrpSpPr/>
          <p:nvPr/>
        </p:nvGrpSpPr>
        <p:grpSpPr>
          <a:xfrm rot="16013513">
            <a:off x="3493285" y="889354"/>
            <a:ext cx="5711048" cy="785514"/>
            <a:chOff x="4604879" y="1471337"/>
            <a:chExt cx="3247518" cy="446673"/>
          </a:xfrm>
        </p:grpSpPr>
        <p:sp>
          <p:nvSpPr>
            <p:cNvPr id="433" name="フリーフォーム: 図形 432">
              <a:extLst>
                <a:ext uri="{FF2B5EF4-FFF2-40B4-BE49-F238E27FC236}">
                  <a16:creationId xmlns:a16="http://schemas.microsoft.com/office/drawing/2014/main" id="{4941FADF-A38C-4BC5-9F1E-51EF33345833}"/>
                </a:ext>
              </a:extLst>
            </p:cNvPr>
            <p:cNvSpPr/>
            <p:nvPr/>
          </p:nvSpPr>
          <p:spPr>
            <a:xfrm>
              <a:off x="4604879" y="1471337"/>
              <a:ext cx="3247518" cy="435985"/>
            </a:xfrm>
            <a:custGeom>
              <a:avLst/>
              <a:gdLst>
                <a:gd name="connsiteX0" fmla="*/ 628760 w 3247518"/>
                <a:gd name="connsiteY0" fmla="*/ 8058 h 435985"/>
                <a:gd name="connsiteX1" fmla="*/ 361131 w 3247518"/>
                <a:gd name="connsiteY1" fmla="*/ 8058 h 435985"/>
                <a:gd name="connsiteX2" fmla="*/ 205014 w 3247518"/>
                <a:gd name="connsiteY2" fmla="*/ 30361 h 435985"/>
                <a:gd name="connsiteX3" fmla="*/ 56331 w 3247518"/>
                <a:gd name="connsiteY3" fmla="*/ 52663 h 435985"/>
                <a:gd name="connsiteX4" fmla="*/ 26594 w 3247518"/>
                <a:gd name="connsiteY4" fmla="*/ 112136 h 435985"/>
                <a:gd name="connsiteX5" fmla="*/ 4292 w 3247518"/>
                <a:gd name="connsiteY5" fmla="*/ 186478 h 435985"/>
                <a:gd name="connsiteX6" fmla="*/ 4292 w 3247518"/>
                <a:gd name="connsiteY6" fmla="*/ 245951 h 435985"/>
                <a:gd name="connsiteX7" fmla="*/ 48897 w 3247518"/>
                <a:gd name="connsiteY7" fmla="*/ 320292 h 435985"/>
                <a:gd name="connsiteX8" fmla="*/ 167843 w 3247518"/>
                <a:gd name="connsiteY8" fmla="*/ 357463 h 435985"/>
                <a:gd name="connsiteX9" fmla="*/ 532116 w 3247518"/>
                <a:gd name="connsiteY9" fmla="*/ 424370 h 435985"/>
                <a:gd name="connsiteX10" fmla="*/ 621326 w 3247518"/>
                <a:gd name="connsiteY10" fmla="*/ 431804 h 435985"/>
                <a:gd name="connsiteX11" fmla="*/ 658497 w 3247518"/>
                <a:gd name="connsiteY11" fmla="*/ 379765 h 435985"/>
                <a:gd name="connsiteX12" fmla="*/ 703101 w 3247518"/>
                <a:gd name="connsiteY12" fmla="*/ 327726 h 435985"/>
                <a:gd name="connsiteX13" fmla="*/ 1149150 w 3247518"/>
                <a:gd name="connsiteY13" fmla="*/ 327726 h 435985"/>
                <a:gd name="connsiteX14" fmla="*/ 1684409 w 3247518"/>
                <a:gd name="connsiteY14" fmla="*/ 350029 h 435985"/>
                <a:gd name="connsiteX15" fmla="*/ 2234536 w 3247518"/>
                <a:gd name="connsiteY15" fmla="*/ 402068 h 435985"/>
                <a:gd name="connsiteX16" fmla="*/ 2494731 w 3247518"/>
                <a:gd name="connsiteY16" fmla="*/ 387200 h 435985"/>
                <a:gd name="connsiteX17" fmla="*/ 2613677 w 3247518"/>
                <a:gd name="connsiteY17" fmla="*/ 372331 h 435985"/>
                <a:gd name="connsiteX18" fmla="*/ 2613677 w 3247518"/>
                <a:gd name="connsiteY18" fmla="*/ 357463 h 435985"/>
                <a:gd name="connsiteX19" fmla="*/ 2873872 w 3247518"/>
                <a:gd name="connsiteY19" fmla="*/ 379765 h 435985"/>
                <a:gd name="connsiteX20" fmla="*/ 2948214 w 3247518"/>
                <a:gd name="connsiteY20" fmla="*/ 394634 h 435985"/>
                <a:gd name="connsiteX21" fmla="*/ 2940780 w 3247518"/>
                <a:gd name="connsiteY21" fmla="*/ 372331 h 435985"/>
                <a:gd name="connsiteX22" fmla="*/ 2977950 w 3247518"/>
                <a:gd name="connsiteY22" fmla="*/ 357463 h 435985"/>
                <a:gd name="connsiteX23" fmla="*/ 3000253 w 3247518"/>
                <a:gd name="connsiteY23" fmla="*/ 409502 h 435985"/>
                <a:gd name="connsiteX24" fmla="*/ 3215843 w 3247518"/>
                <a:gd name="connsiteY24" fmla="*/ 372331 h 435985"/>
                <a:gd name="connsiteX25" fmla="*/ 3245580 w 3247518"/>
                <a:gd name="connsiteY25" fmla="*/ 283122 h 435985"/>
                <a:gd name="connsiteX26" fmla="*/ 3208409 w 3247518"/>
                <a:gd name="connsiteY26" fmla="*/ 208780 h 435985"/>
                <a:gd name="connsiteX27" fmla="*/ 3104331 w 3247518"/>
                <a:gd name="connsiteY27" fmla="*/ 186478 h 435985"/>
                <a:gd name="connsiteX28" fmla="*/ 3015121 w 3247518"/>
                <a:gd name="connsiteY28" fmla="*/ 179043 h 435985"/>
                <a:gd name="connsiteX29" fmla="*/ 3007687 w 3247518"/>
                <a:gd name="connsiteY29" fmla="*/ 193912 h 435985"/>
                <a:gd name="connsiteX30" fmla="*/ 2918477 w 3247518"/>
                <a:gd name="connsiteY30" fmla="*/ 216214 h 435985"/>
                <a:gd name="connsiteX31" fmla="*/ 2918477 w 3247518"/>
                <a:gd name="connsiteY31" fmla="*/ 193912 h 435985"/>
                <a:gd name="connsiteX32" fmla="*/ 2665716 w 3247518"/>
                <a:gd name="connsiteY32" fmla="*/ 193912 h 435985"/>
                <a:gd name="connsiteX33" fmla="*/ 2613677 w 3247518"/>
                <a:gd name="connsiteY33" fmla="*/ 186478 h 435985"/>
                <a:gd name="connsiteX34" fmla="*/ 2598809 w 3247518"/>
                <a:gd name="connsiteY34" fmla="*/ 171609 h 435985"/>
                <a:gd name="connsiteX35" fmla="*/ 2509599 w 3247518"/>
                <a:gd name="connsiteY35" fmla="*/ 171609 h 435985"/>
                <a:gd name="connsiteX36" fmla="*/ 2457560 w 3247518"/>
                <a:gd name="connsiteY36" fmla="*/ 179043 h 435985"/>
                <a:gd name="connsiteX37" fmla="*/ 2435258 w 3247518"/>
                <a:gd name="connsiteY37" fmla="*/ 89834 h 435985"/>
                <a:gd name="connsiteX38" fmla="*/ 2137892 w 3247518"/>
                <a:gd name="connsiteY38" fmla="*/ 97268 h 435985"/>
                <a:gd name="connsiteX39" fmla="*/ 1491121 w 3247518"/>
                <a:gd name="connsiteY39" fmla="*/ 127004 h 435985"/>
                <a:gd name="connsiteX40" fmla="*/ 940994 w 3247518"/>
                <a:gd name="connsiteY40" fmla="*/ 127004 h 435985"/>
                <a:gd name="connsiteX41" fmla="*/ 770009 w 3247518"/>
                <a:gd name="connsiteY41" fmla="*/ 112136 h 435985"/>
                <a:gd name="connsiteX42" fmla="*/ 643628 w 3247518"/>
                <a:gd name="connsiteY42" fmla="*/ 104702 h 435985"/>
                <a:gd name="connsiteX43" fmla="*/ 628760 w 3247518"/>
                <a:gd name="connsiteY43" fmla="*/ 8058 h 435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47518" h="435985">
                  <a:moveTo>
                    <a:pt x="628760" y="8058"/>
                  </a:moveTo>
                  <a:cubicBezTo>
                    <a:pt x="581677" y="-8049"/>
                    <a:pt x="431755" y="4341"/>
                    <a:pt x="361131" y="8058"/>
                  </a:cubicBezTo>
                  <a:cubicBezTo>
                    <a:pt x="290507" y="11775"/>
                    <a:pt x="205014" y="30361"/>
                    <a:pt x="205014" y="30361"/>
                  </a:cubicBezTo>
                  <a:cubicBezTo>
                    <a:pt x="154214" y="37795"/>
                    <a:pt x="86068" y="39034"/>
                    <a:pt x="56331" y="52663"/>
                  </a:cubicBezTo>
                  <a:cubicBezTo>
                    <a:pt x="26594" y="66292"/>
                    <a:pt x="35267" y="89834"/>
                    <a:pt x="26594" y="112136"/>
                  </a:cubicBezTo>
                  <a:cubicBezTo>
                    <a:pt x="17921" y="134438"/>
                    <a:pt x="8009" y="164176"/>
                    <a:pt x="4292" y="186478"/>
                  </a:cubicBezTo>
                  <a:cubicBezTo>
                    <a:pt x="575" y="208780"/>
                    <a:pt x="-3142" y="223649"/>
                    <a:pt x="4292" y="245951"/>
                  </a:cubicBezTo>
                  <a:cubicBezTo>
                    <a:pt x="11726" y="268253"/>
                    <a:pt x="21638" y="301707"/>
                    <a:pt x="48897" y="320292"/>
                  </a:cubicBezTo>
                  <a:cubicBezTo>
                    <a:pt x="76155" y="338877"/>
                    <a:pt x="87306" y="340117"/>
                    <a:pt x="167843" y="357463"/>
                  </a:cubicBezTo>
                  <a:cubicBezTo>
                    <a:pt x="248380" y="374809"/>
                    <a:pt x="456536" y="411980"/>
                    <a:pt x="532116" y="424370"/>
                  </a:cubicBezTo>
                  <a:cubicBezTo>
                    <a:pt x="607696" y="436760"/>
                    <a:pt x="600263" y="439238"/>
                    <a:pt x="621326" y="431804"/>
                  </a:cubicBezTo>
                  <a:cubicBezTo>
                    <a:pt x="642389" y="424370"/>
                    <a:pt x="644868" y="397111"/>
                    <a:pt x="658497" y="379765"/>
                  </a:cubicBezTo>
                  <a:cubicBezTo>
                    <a:pt x="672126" y="362419"/>
                    <a:pt x="621326" y="336399"/>
                    <a:pt x="703101" y="327726"/>
                  </a:cubicBezTo>
                  <a:cubicBezTo>
                    <a:pt x="784876" y="319053"/>
                    <a:pt x="985599" y="324009"/>
                    <a:pt x="1149150" y="327726"/>
                  </a:cubicBezTo>
                  <a:cubicBezTo>
                    <a:pt x="1312701" y="331443"/>
                    <a:pt x="1503511" y="337639"/>
                    <a:pt x="1684409" y="350029"/>
                  </a:cubicBezTo>
                  <a:cubicBezTo>
                    <a:pt x="1865307" y="362419"/>
                    <a:pt x="2099482" y="395873"/>
                    <a:pt x="2234536" y="402068"/>
                  </a:cubicBezTo>
                  <a:cubicBezTo>
                    <a:pt x="2369590" y="408263"/>
                    <a:pt x="2431541" y="392156"/>
                    <a:pt x="2494731" y="387200"/>
                  </a:cubicBezTo>
                  <a:cubicBezTo>
                    <a:pt x="2557921" y="382244"/>
                    <a:pt x="2613677" y="372331"/>
                    <a:pt x="2613677" y="372331"/>
                  </a:cubicBezTo>
                  <a:cubicBezTo>
                    <a:pt x="2633501" y="367375"/>
                    <a:pt x="2570311" y="356224"/>
                    <a:pt x="2613677" y="357463"/>
                  </a:cubicBezTo>
                  <a:cubicBezTo>
                    <a:pt x="2657043" y="358702"/>
                    <a:pt x="2818116" y="373570"/>
                    <a:pt x="2873872" y="379765"/>
                  </a:cubicBezTo>
                  <a:cubicBezTo>
                    <a:pt x="2929628" y="385960"/>
                    <a:pt x="2948214" y="394634"/>
                    <a:pt x="2948214" y="394634"/>
                  </a:cubicBezTo>
                  <a:cubicBezTo>
                    <a:pt x="2959365" y="393395"/>
                    <a:pt x="2935824" y="378526"/>
                    <a:pt x="2940780" y="372331"/>
                  </a:cubicBezTo>
                  <a:cubicBezTo>
                    <a:pt x="2945736" y="366136"/>
                    <a:pt x="2968038" y="351268"/>
                    <a:pt x="2977950" y="357463"/>
                  </a:cubicBezTo>
                  <a:cubicBezTo>
                    <a:pt x="2987862" y="363658"/>
                    <a:pt x="2960604" y="407024"/>
                    <a:pt x="3000253" y="409502"/>
                  </a:cubicBezTo>
                  <a:cubicBezTo>
                    <a:pt x="3039902" y="411980"/>
                    <a:pt x="3174955" y="393394"/>
                    <a:pt x="3215843" y="372331"/>
                  </a:cubicBezTo>
                  <a:cubicBezTo>
                    <a:pt x="3256731" y="351268"/>
                    <a:pt x="3246819" y="310380"/>
                    <a:pt x="3245580" y="283122"/>
                  </a:cubicBezTo>
                  <a:cubicBezTo>
                    <a:pt x="3244341" y="255864"/>
                    <a:pt x="3231951" y="224887"/>
                    <a:pt x="3208409" y="208780"/>
                  </a:cubicBezTo>
                  <a:cubicBezTo>
                    <a:pt x="3184868" y="192673"/>
                    <a:pt x="3136546" y="191434"/>
                    <a:pt x="3104331" y="186478"/>
                  </a:cubicBezTo>
                  <a:cubicBezTo>
                    <a:pt x="3072116" y="181522"/>
                    <a:pt x="3015121" y="179043"/>
                    <a:pt x="3015121" y="179043"/>
                  </a:cubicBezTo>
                  <a:cubicBezTo>
                    <a:pt x="2999014" y="180282"/>
                    <a:pt x="3023794" y="187717"/>
                    <a:pt x="3007687" y="193912"/>
                  </a:cubicBezTo>
                  <a:cubicBezTo>
                    <a:pt x="2991580" y="200107"/>
                    <a:pt x="2918477" y="216214"/>
                    <a:pt x="2918477" y="216214"/>
                  </a:cubicBezTo>
                  <a:cubicBezTo>
                    <a:pt x="2903609" y="216214"/>
                    <a:pt x="2960604" y="197629"/>
                    <a:pt x="2918477" y="193912"/>
                  </a:cubicBezTo>
                  <a:cubicBezTo>
                    <a:pt x="2876350" y="190195"/>
                    <a:pt x="2716516" y="195151"/>
                    <a:pt x="2665716" y="193912"/>
                  </a:cubicBezTo>
                  <a:cubicBezTo>
                    <a:pt x="2614916" y="192673"/>
                    <a:pt x="2613677" y="186478"/>
                    <a:pt x="2613677" y="186478"/>
                  </a:cubicBezTo>
                  <a:cubicBezTo>
                    <a:pt x="2602526" y="182761"/>
                    <a:pt x="2616155" y="174087"/>
                    <a:pt x="2598809" y="171609"/>
                  </a:cubicBezTo>
                  <a:cubicBezTo>
                    <a:pt x="2581463" y="169131"/>
                    <a:pt x="2533140" y="170370"/>
                    <a:pt x="2509599" y="171609"/>
                  </a:cubicBezTo>
                  <a:cubicBezTo>
                    <a:pt x="2486058" y="172848"/>
                    <a:pt x="2469950" y="192672"/>
                    <a:pt x="2457560" y="179043"/>
                  </a:cubicBezTo>
                  <a:cubicBezTo>
                    <a:pt x="2445170" y="165414"/>
                    <a:pt x="2488536" y="103463"/>
                    <a:pt x="2435258" y="89834"/>
                  </a:cubicBezTo>
                  <a:cubicBezTo>
                    <a:pt x="2381980" y="76205"/>
                    <a:pt x="2137892" y="97268"/>
                    <a:pt x="2137892" y="97268"/>
                  </a:cubicBezTo>
                  <a:lnTo>
                    <a:pt x="1491121" y="127004"/>
                  </a:lnTo>
                  <a:cubicBezTo>
                    <a:pt x="1291638" y="131960"/>
                    <a:pt x="1061179" y="129482"/>
                    <a:pt x="940994" y="127004"/>
                  </a:cubicBezTo>
                  <a:cubicBezTo>
                    <a:pt x="820809" y="124526"/>
                    <a:pt x="819570" y="115853"/>
                    <a:pt x="770009" y="112136"/>
                  </a:cubicBezTo>
                  <a:cubicBezTo>
                    <a:pt x="720448" y="108419"/>
                    <a:pt x="665930" y="118331"/>
                    <a:pt x="643628" y="104702"/>
                  </a:cubicBezTo>
                  <a:cubicBezTo>
                    <a:pt x="621326" y="91073"/>
                    <a:pt x="675843" y="24165"/>
                    <a:pt x="628760" y="8058"/>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図形 433">
              <a:extLst>
                <a:ext uri="{FF2B5EF4-FFF2-40B4-BE49-F238E27FC236}">
                  <a16:creationId xmlns:a16="http://schemas.microsoft.com/office/drawing/2014/main" id="{CE3347A5-F868-4AC6-A428-3C1D10831F82}"/>
                </a:ext>
              </a:extLst>
            </p:cNvPr>
            <p:cNvSpPr/>
            <p:nvPr/>
          </p:nvSpPr>
          <p:spPr>
            <a:xfrm>
              <a:off x="4624039" y="1612109"/>
              <a:ext cx="617034" cy="15969"/>
            </a:xfrm>
            <a:custGeom>
              <a:avLst/>
              <a:gdLst>
                <a:gd name="connsiteX0" fmla="*/ 0 w 617034"/>
                <a:gd name="connsiteY0" fmla="*/ 15969 h 15969"/>
                <a:gd name="connsiteX1" fmla="*/ 141249 w 617034"/>
                <a:gd name="connsiteY1" fmla="*/ 1101 h 15969"/>
                <a:gd name="connsiteX2" fmla="*/ 431181 w 617034"/>
                <a:gd name="connsiteY2" fmla="*/ 1101 h 15969"/>
                <a:gd name="connsiteX3" fmla="*/ 594732 w 617034"/>
                <a:gd name="connsiteY3" fmla="*/ 1101 h 15969"/>
                <a:gd name="connsiteX4" fmla="*/ 617034 w 617034"/>
                <a:gd name="connsiteY4" fmla="*/ 1101 h 15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034" h="15969">
                  <a:moveTo>
                    <a:pt x="0" y="15969"/>
                  </a:moveTo>
                  <a:cubicBezTo>
                    <a:pt x="34693" y="9774"/>
                    <a:pt x="69386" y="3579"/>
                    <a:pt x="141249" y="1101"/>
                  </a:cubicBezTo>
                  <a:cubicBezTo>
                    <a:pt x="213112" y="-1377"/>
                    <a:pt x="431181" y="1101"/>
                    <a:pt x="431181" y="1101"/>
                  </a:cubicBezTo>
                  <a:lnTo>
                    <a:pt x="594732" y="1101"/>
                  </a:lnTo>
                  <a:lnTo>
                    <a:pt x="617034" y="1101"/>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図形 434">
              <a:extLst>
                <a:ext uri="{FF2B5EF4-FFF2-40B4-BE49-F238E27FC236}">
                  <a16:creationId xmlns:a16="http://schemas.microsoft.com/office/drawing/2014/main" id="{88F37EAC-058C-43A0-9065-3A3B6C7832C8}"/>
                </a:ext>
              </a:extLst>
            </p:cNvPr>
            <p:cNvSpPr/>
            <p:nvPr/>
          </p:nvSpPr>
          <p:spPr>
            <a:xfrm>
              <a:off x="4624039" y="1715086"/>
              <a:ext cx="636020" cy="72499"/>
            </a:xfrm>
            <a:custGeom>
              <a:avLst/>
              <a:gdLst>
                <a:gd name="connsiteX0" fmla="*/ 0 w 636020"/>
                <a:gd name="connsiteY0" fmla="*/ 24504 h 72499"/>
                <a:gd name="connsiteX1" fmla="*/ 267629 w 636020"/>
                <a:gd name="connsiteY1" fmla="*/ 46807 h 72499"/>
                <a:gd name="connsiteX2" fmla="*/ 453483 w 636020"/>
                <a:gd name="connsiteY2" fmla="*/ 54241 h 72499"/>
                <a:gd name="connsiteX3" fmla="*/ 550127 w 636020"/>
                <a:gd name="connsiteY3" fmla="*/ 69109 h 72499"/>
                <a:gd name="connsiteX4" fmla="*/ 587298 w 636020"/>
                <a:gd name="connsiteY4" fmla="*/ 69109 h 72499"/>
                <a:gd name="connsiteX5" fmla="*/ 631902 w 636020"/>
                <a:gd name="connsiteY5" fmla="*/ 31938 h 72499"/>
                <a:gd name="connsiteX6" fmla="*/ 475785 w 636020"/>
                <a:gd name="connsiteY6" fmla="*/ 2202 h 72499"/>
                <a:gd name="connsiteX7" fmla="*/ 304800 w 636020"/>
                <a:gd name="connsiteY7" fmla="*/ 2202 h 72499"/>
                <a:gd name="connsiteX8" fmla="*/ 96644 w 636020"/>
                <a:gd name="connsiteY8" fmla="*/ 2202 h 72499"/>
                <a:gd name="connsiteX9" fmla="*/ 0 w 636020"/>
                <a:gd name="connsiteY9" fmla="*/ 24504 h 72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020" h="72499">
                  <a:moveTo>
                    <a:pt x="0" y="24504"/>
                  </a:moveTo>
                  <a:lnTo>
                    <a:pt x="267629" y="46807"/>
                  </a:lnTo>
                  <a:cubicBezTo>
                    <a:pt x="343209" y="51763"/>
                    <a:pt x="406400" y="50524"/>
                    <a:pt x="453483" y="54241"/>
                  </a:cubicBezTo>
                  <a:cubicBezTo>
                    <a:pt x="500566" y="57958"/>
                    <a:pt x="527825" y="66631"/>
                    <a:pt x="550127" y="69109"/>
                  </a:cubicBezTo>
                  <a:cubicBezTo>
                    <a:pt x="572429" y="71587"/>
                    <a:pt x="573669" y="75304"/>
                    <a:pt x="587298" y="69109"/>
                  </a:cubicBezTo>
                  <a:cubicBezTo>
                    <a:pt x="600927" y="62914"/>
                    <a:pt x="650488" y="43089"/>
                    <a:pt x="631902" y="31938"/>
                  </a:cubicBezTo>
                  <a:cubicBezTo>
                    <a:pt x="613316" y="20787"/>
                    <a:pt x="530302" y="7158"/>
                    <a:pt x="475785" y="2202"/>
                  </a:cubicBezTo>
                  <a:cubicBezTo>
                    <a:pt x="421268" y="-2754"/>
                    <a:pt x="304800" y="2202"/>
                    <a:pt x="304800" y="2202"/>
                  </a:cubicBezTo>
                  <a:lnTo>
                    <a:pt x="96644" y="2202"/>
                  </a:lnTo>
                  <a:lnTo>
                    <a:pt x="0" y="24504"/>
                  </a:ln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図形 435">
              <a:extLst>
                <a:ext uri="{FF2B5EF4-FFF2-40B4-BE49-F238E27FC236}">
                  <a16:creationId xmlns:a16="http://schemas.microsoft.com/office/drawing/2014/main" id="{3FA21583-46C0-4F30-A254-F47849F971AF}"/>
                </a:ext>
              </a:extLst>
            </p:cNvPr>
            <p:cNvSpPr/>
            <p:nvPr/>
          </p:nvSpPr>
          <p:spPr>
            <a:xfrm>
              <a:off x="4624039" y="1521147"/>
              <a:ext cx="654864" cy="285351"/>
            </a:xfrm>
            <a:custGeom>
              <a:avLst/>
              <a:gdLst>
                <a:gd name="connsiteX0" fmla="*/ 0 w 654864"/>
                <a:gd name="connsiteY0" fmla="*/ 77194 h 285351"/>
                <a:gd name="connsiteX1" fmla="*/ 81776 w 654864"/>
                <a:gd name="connsiteY1" fmla="*/ 32590 h 285351"/>
                <a:gd name="connsiteX2" fmla="*/ 334537 w 654864"/>
                <a:gd name="connsiteY2" fmla="*/ 17721 h 285351"/>
                <a:gd name="connsiteX3" fmla="*/ 594732 w 654864"/>
                <a:gd name="connsiteY3" fmla="*/ 10287 h 285351"/>
                <a:gd name="connsiteX4" fmla="*/ 617034 w 654864"/>
                <a:gd name="connsiteY4" fmla="*/ 2853 h 285351"/>
                <a:gd name="connsiteX5" fmla="*/ 624468 w 654864"/>
                <a:gd name="connsiteY5" fmla="*/ 62326 h 285351"/>
                <a:gd name="connsiteX6" fmla="*/ 631902 w 654864"/>
                <a:gd name="connsiteY6" fmla="*/ 151536 h 285351"/>
                <a:gd name="connsiteX7" fmla="*/ 654205 w 654864"/>
                <a:gd name="connsiteY7" fmla="*/ 240746 h 285351"/>
                <a:gd name="connsiteX8" fmla="*/ 646771 w 654864"/>
                <a:gd name="connsiteY8" fmla="*/ 285351 h 285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864" h="285351">
                  <a:moveTo>
                    <a:pt x="0" y="77194"/>
                  </a:moveTo>
                  <a:cubicBezTo>
                    <a:pt x="13010" y="59848"/>
                    <a:pt x="26020" y="42502"/>
                    <a:pt x="81776" y="32590"/>
                  </a:cubicBezTo>
                  <a:cubicBezTo>
                    <a:pt x="137532" y="22678"/>
                    <a:pt x="249045" y="21438"/>
                    <a:pt x="334537" y="17721"/>
                  </a:cubicBezTo>
                  <a:cubicBezTo>
                    <a:pt x="420029" y="14004"/>
                    <a:pt x="594732" y="10287"/>
                    <a:pt x="594732" y="10287"/>
                  </a:cubicBezTo>
                  <a:cubicBezTo>
                    <a:pt x="641815" y="7809"/>
                    <a:pt x="612078" y="-5820"/>
                    <a:pt x="617034" y="2853"/>
                  </a:cubicBezTo>
                  <a:cubicBezTo>
                    <a:pt x="621990" y="11526"/>
                    <a:pt x="621990" y="37546"/>
                    <a:pt x="624468" y="62326"/>
                  </a:cubicBezTo>
                  <a:cubicBezTo>
                    <a:pt x="626946" y="87106"/>
                    <a:pt x="626946" y="121799"/>
                    <a:pt x="631902" y="151536"/>
                  </a:cubicBezTo>
                  <a:cubicBezTo>
                    <a:pt x="636858" y="181273"/>
                    <a:pt x="651727" y="218444"/>
                    <a:pt x="654205" y="240746"/>
                  </a:cubicBezTo>
                  <a:cubicBezTo>
                    <a:pt x="656683" y="263048"/>
                    <a:pt x="651727" y="274199"/>
                    <a:pt x="646771" y="2853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図形 436">
              <a:extLst>
                <a:ext uri="{FF2B5EF4-FFF2-40B4-BE49-F238E27FC236}">
                  <a16:creationId xmlns:a16="http://schemas.microsoft.com/office/drawing/2014/main" id="{0928FD20-C7E4-4934-93D3-6F2BAB26F42C}"/>
                </a:ext>
              </a:extLst>
            </p:cNvPr>
            <p:cNvSpPr/>
            <p:nvPr/>
          </p:nvSpPr>
          <p:spPr>
            <a:xfrm>
              <a:off x="7032488" y="1598341"/>
              <a:ext cx="15083" cy="319669"/>
            </a:xfrm>
            <a:custGeom>
              <a:avLst/>
              <a:gdLst>
                <a:gd name="connsiteX0" fmla="*/ 7649 w 15083"/>
                <a:gd name="connsiteY0" fmla="*/ 0 h 319669"/>
                <a:gd name="connsiteX1" fmla="*/ 214 w 15083"/>
                <a:gd name="connsiteY1" fmla="*/ 200722 h 319669"/>
                <a:gd name="connsiteX2" fmla="*/ 15083 w 15083"/>
                <a:gd name="connsiteY2" fmla="*/ 319669 h 319669"/>
              </a:gdLst>
              <a:ahLst/>
              <a:cxnLst>
                <a:cxn ang="0">
                  <a:pos x="connsiteX0" y="connsiteY0"/>
                </a:cxn>
                <a:cxn ang="0">
                  <a:pos x="connsiteX1" y="connsiteY1"/>
                </a:cxn>
                <a:cxn ang="0">
                  <a:pos x="connsiteX2" y="connsiteY2"/>
                </a:cxn>
              </a:cxnLst>
              <a:rect l="l" t="t" r="r" b="b"/>
              <a:pathLst>
                <a:path w="15083" h="319669">
                  <a:moveTo>
                    <a:pt x="7649" y="0"/>
                  </a:moveTo>
                  <a:cubicBezTo>
                    <a:pt x="3312" y="73722"/>
                    <a:pt x="-1025" y="147444"/>
                    <a:pt x="214" y="200722"/>
                  </a:cubicBezTo>
                  <a:cubicBezTo>
                    <a:pt x="1453" y="254000"/>
                    <a:pt x="8268" y="286834"/>
                    <a:pt x="15083" y="31966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図形 437">
              <a:extLst>
                <a:ext uri="{FF2B5EF4-FFF2-40B4-BE49-F238E27FC236}">
                  <a16:creationId xmlns:a16="http://schemas.microsoft.com/office/drawing/2014/main" id="{02ED96EF-06C1-4AA1-AD73-C15088235A3B}"/>
                </a:ext>
              </a:extLst>
            </p:cNvPr>
            <p:cNvSpPr/>
            <p:nvPr/>
          </p:nvSpPr>
          <p:spPr>
            <a:xfrm>
              <a:off x="7192127" y="1656522"/>
              <a:ext cx="7116" cy="168965"/>
            </a:xfrm>
            <a:custGeom>
              <a:avLst/>
              <a:gdLst>
                <a:gd name="connsiteX0" fmla="*/ 490 w 7116"/>
                <a:gd name="connsiteY0" fmla="*/ 0 h 168965"/>
                <a:gd name="connsiteX1" fmla="*/ 490 w 7116"/>
                <a:gd name="connsiteY1" fmla="*/ 82826 h 168965"/>
                <a:gd name="connsiteX2" fmla="*/ 490 w 7116"/>
                <a:gd name="connsiteY2" fmla="*/ 142461 h 168965"/>
                <a:gd name="connsiteX3" fmla="*/ 7116 w 7116"/>
                <a:gd name="connsiteY3" fmla="*/ 168965 h 168965"/>
              </a:gdLst>
              <a:ahLst/>
              <a:cxnLst>
                <a:cxn ang="0">
                  <a:pos x="connsiteX0" y="connsiteY0"/>
                </a:cxn>
                <a:cxn ang="0">
                  <a:pos x="connsiteX1" y="connsiteY1"/>
                </a:cxn>
                <a:cxn ang="0">
                  <a:pos x="connsiteX2" y="connsiteY2"/>
                </a:cxn>
                <a:cxn ang="0">
                  <a:pos x="connsiteX3" y="connsiteY3"/>
                </a:cxn>
              </a:cxnLst>
              <a:rect l="l" t="t" r="r" b="b"/>
              <a:pathLst>
                <a:path w="7116" h="168965">
                  <a:moveTo>
                    <a:pt x="490" y="0"/>
                  </a:moveTo>
                  <a:lnTo>
                    <a:pt x="490" y="82826"/>
                  </a:lnTo>
                  <a:cubicBezTo>
                    <a:pt x="490" y="106569"/>
                    <a:pt x="-614" y="128105"/>
                    <a:pt x="490" y="142461"/>
                  </a:cubicBezTo>
                  <a:cubicBezTo>
                    <a:pt x="1594" y="156818"/>
                    <a:pt x="4355" y="162891"/>
                    <a:pt x="7116" y="16896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図形 438">
              <a:extLst>
                <a:ext uri="{FF2B5EF4-FFF2-40B4-BE49-F238E27FC236}">
                  <a16:creationId xmlns:a16="http://schemas.microsoft.com/office/drawing/2014/main" id="{4FE2025B-AFF4-417A-8636-97C5E497DE65}"/>
                </a:ext>
              </a:extLst>
            </p:cNvPr>
            <p:cNvSpPr/>
            <p:nvPr/>
          </p:nvSpPr>
          <p:spPr>
            <a:xfrm>
              <a:off x="7526433" y="1676400"/>
              <a:ext cx="17367" cy="185530"/>
            </a:xfrm>
            <a:custGeom>
              <a:avLst/>
              <a:gdLst>
                <a:gd name="connsiteX0" fmla="*/ 4115 w 17367"/>
                <a:gd name="connsiteY0" fmla="*/ 0 h 185530"/>
                <a:gd name="connsiteX1" fmla="*/ 802 w 17367"/>
                <a:gd name="connsiteY1" fmla="*/ 122583 h 185530"/>
                <a:gd name="connsiteX2" fmla="*/ 17367 w 17367"/>
                <a:gd name="connsiteY2" fmla="*/ 185530 h 185530"/>
              </a:gdLst>
              <a:ahLst/>
              <a:cxnLst>
                <a:cxn ang="0">
                  <a:pos x="connsiteX0" y="connsiteY0"/>
                </a:cxn>
                <a:cxn ang="0">
                  <a:pos x="connsiteX1" y="connsiteY1"/>
                </a:cxn>
                <a:cxn ang="0">
                  <a:pos x="connsiteX2" y="connsiteY2"/>
                </a:cxn>
              </a:cxnLst>
              <a:rect l="l" t="t" r="r" b="b"/>
              <a:pathLst>
                <a:path w="17367" h="185530">
                  <a:moveTo>
                    <a:pt x="4115" y="0"/>
                  </a:moveTo>
                  <a:cubicBezTo>
                    <a:pt x="1354" y="45830"/>
                    <a:pt x="-1407" y="91661"/>
                    <a:pt x="802" y="122583"/>
                  </a:cubicBezTo>
                  <a:cubicBezTo>
                    <a:pt x="3011" y="153505"/>
                    <a:pt x="10189" y="169517"/>
                    <a:pt x="17367"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図形 439">
              <a:extLst>
                <a:ext uri="{FF2B5EF4-FFF2-40B4-BE49-F238E27FC236}">
                  <a16:creationId xmlns:a16="http://schemas.microsoft.com/office/drawing/2014/main" id="{69E16650-6818-4388-BBA7-836D1BF5CF1B}"/>
                </a:ext>
              </a:extLst>
            </p:cNvPr>
            <p:cNvSpPr/>
            <p:nvPr/>
          </p:nvSpPr>
          <p:spPr>
            <a:xfrm>
              <a:off x="7593496" y="1653209"/>
              <a:ext cx="6626" cy="185530"/>
            </a:xfrm>
            <a:custGeom>
              <a:avLst/>
              <a:gdLst>
                <a:gd name="connsiteX0" fmla="*/ 6626 w 6626"/>
                <a:gd name="connsiteY0" fmla="*/ 0 h 185530"/>
                <a:gd name="connsiteX1" fmla="*/ 3313 w 6626"/>
                <a:gd name="connsiteY1" fmla="*/ 145774 h 185530"/>
                <a:gd name="connsiteX2" fmla="*/ 0 w 6626"/>
                <a:gd name="connsiteY2" fmla="*/ 185530 h 185530"/>
              </a:gdLst>
              <a:ahLst/>
              <a:cxnLst>
                <a:cxn ang="0">
                  <a:pos x="connsiteX0" y="connsiteY0"/>
                </a:cxn>
                <a:cxn ang="0">
                  <a:pos x="connsiteX1" y="connsiteY1"/>
                </a:cxn>
                <a:cxn ang="0">
                  <a:pos x="connsiteX2" y="connsiteY2"/>
                </a:cxn>
              </a:cxnLst>
              <a:rect l="l" t="t" r="r" b="b"/>
              <a:pathLst>
                <a:path w="6626" h="185530">
                  <a:moveTo>
                    <a:pt x="6626" y="0"/>
                  </a:moveTo>
                  <a:cubicBezTo>
                    <a:pt x="5521" y="57426"/>
                    <a:pt x="4417" y="114852"/>
                    <a:pt x="3313" y="145774"/>
                  </a:cubicBezTo>
                  <a:cubicBezTo>
                    <a:pt x="2209" y="176696"/>
                    <a:pt x="1104" y="181113"/>
                    <a:pt x="0" y="18553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230980924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 name="フリーフォーム: 図形 386">
            <a:extLst>
              <a:ext uri="{FF2B5EF4-FFF2-40B4-BE49-F238E27FC236}">
                <a16:creationId xmlns:a16="http://schemas.microsoft.com/office/drawing/2014/main" id="{9D88DF9F-0EB2-40AE-AC39-2281C60201B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6EA7C338-AA16-43F5-86FD-AE87607CE6E9}"/>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F9D1E7E6-7B8C-4EB9-8373-A2AFB0404E3C}"/>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227C528C-344F-4132-9F0F-3EDCAD5C3871}"/>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3F386849-4A63-4A32-8A70-63C049ABFFA7}"/>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8DFF5E8B-0B54-40A0-876F-662831A46F7B}"/>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9959964C-91EC-4E1C-849E-2CBCCD7596E5}"/>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A0A0A77B-C3C8-4FB7-86CD-0BF9F387D39E}"/>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7E2D995F-2B06-4853-8E08-EA75F99CBE7D}"/>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B664EF55-DBEF-448C-AE03-B83109FA3136}"/>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2FB52469-5EDB-409A-9A62-34CFD6D8EEC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25A50DBD-9082-4D52-8CFA-49CC054AB935}"/>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図形 398">
            <a:extLst>
              <a:ext uri="{FF2B5EF4-FFF2-40B4-BE49-F238E27FC236}">
                <a16:creationId xmlns:a16="http://schemas.microsoft.com/office/drawing/2014/main" id="{E82A1F9F-92EB-4A34-BC74-FE7DACBA6B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D19AB57E-CC5E-49C6-ACAA-86AF50DD35C8}"/>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8850E41C-CD91-4C4D-9F1D-D97F4CB3266C}"/>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CB562AEF-8625-4852-BCC2-1E456C840196}"/>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94B97D1F-1C78-470B-99EA-0B7B24E0314D}"/>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40784479-1D8F-4C41-93A6-412E9BD909F3}"/>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06449895-44D7-400F-BD39-315FF569E150}"/>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91C34796-B909-4DE2-87F9-3961B34785BE}"/>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8C7F4C44-7CAD-4C14-91ED-E2375900DD1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7742D83A-34A8-4133-A3CB-A67FF2A8F934}"/>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CDB29020-148A-4CA9-8220-18C1A0D6F998}"/>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3FFEB4D7-067B-493B-81AA-8971D9413F45}"/>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AB6839F8-EA27-4406-B9FD-D7F656DC7784}"/>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4375EB35-F392-454F-8CC0-32BF317986E5}"/>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A275C1D5-7BAC-4DD4-9EA0-9FE85830B801}"/>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72EEC27F-646D-4742-89CC-3F9772D2670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F825E956-96DC-4E9D-B5BA-B0087C736BDC}"/>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0989AF95-598E-4941-8ED0-8CB3D16098DA}"/>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B929180C-649E-45D7-91CC-ACBAA7F9D2E8}"/>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35577270-CDC6-44CA-AF9C-91B6C2EA7C6B}"/>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図形 418">
            <a:extLst>
              <a:ext uri="{FF2B5EF4-FFF2-40B4-BE49-F238E27FC236}">
                <a16:creationId xmlns:a16="http://schemas.microsoft.com/office/drawing/2014/main" id="{AE858F73-243A-4A66-BDB6-4696D3701F84}"/>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図形 419">
            <a:extLst>
              <a:ext uri="{FF2B5EF4-FFF2-40B4-BE49-F238E27FC236}">
                <a16:creationId xmlns:a16="http://schemas.microsoft.com/office/drawing/2014/main" id="{E2EA9155-0A99-4BE1-8AD0-7183621320CF}"/>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0888EA68-965C-478C-83AE-6C1308D971BD}"/>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4710984B-DC0A-4CCE-9194-79DFDE31EDDB}"/>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C3264CA0-7053-44E0-B7EC-884F831DF5F3}"/>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67EE640F-2714-4902-B462-4806F54E8B2C}"/>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636309E5-CE59-4081-938E-571F1779107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B2671298-A9CD-4E8A-AC5B-C30F1ED1C6D7}"/>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198DE86B-8948-49CF-BDE9-BC93B9177C15}"/>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B378F0DD-A50A-471D-A5F1-40FD5C5AB0F8}"/>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827132EC-F1E4-4913-9A5F-0CDE819FC8B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B47CCF30-DC1B-4607-8F2D-CE350D227D47}"/>
              </a:ext>
            </a:extLst>
          </p:cNvPr>
          <p:cNvGrpSpPr/>
          <p:nvPr/>
        </p:nvGrpSpPr>
        <p:grpSpPr>
          <a:xfrm>
            <a:off x="6080026" y="3539842"/>
            <a:ext cx="747716" cy="678396"/>
            <a:chOff x="10823329" y="6950036"/>
            <a:chExt cx="738693" cy="677355"/>
          </a:xfrm>
        </p:grpSpPr>
        <p:sp>
          <p:nvSpPr>
            <p:cNvPr id="343" name="フリーフォーム: 図形 342">
              <a:extLst>
                <a:ext uri="{FF2B5EF4-FFF2-40B4-BE49-F238E27FC236}">
                  <a16:creationId xmlns:a16="http://schemas.microsoft.com/office/drawing/2014/main" id="{A586CD7E-12F4-4B41-95B4-151E9DF1F857}"/>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241D1ED6-D592-4308-AD3D-2EE7858FABF0}"/>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6" name="グループ化 85">
            <a:extLst>
              <a:ext uri="{FF2B5EF4-FFF2-40B4-BE49-F238E27FC236}">
                <a16:creationId xmlns:a16="http://schemas.microsoft.com/office/drawing/2014/main" id="{10C168AB-0B1F-4BAC-B37C-8D7B57245D2B}"/>
              </a:ext>
            </a:extLst>
          </p:cNvPr>
          <p:cNvGrpSpPr/>
          <p:nvPr/>
        </p:nvGrpSpPr>
        <p:grpSpPr>
          <a:xfrm>
            <a:off x="2002282" y="536568"/>
            <a:ext cx="1337519" cy="5110872"/>
            <a:chOff x="2002282" y="536568"/>
            <a:chExt cx="1337519" cy="5110872"/>
          </a:xfrm>
        </p:grpSpPr>
        <p:grpSp>
          <p:nvGrpSpPr>
            <p:cNvPr id="87" name="グループ化 86">
              <a:extLst>
                <a:ext uri="{FF2B5EF4-FFF2-40B4-BE49-F238E27FC236}">
                  <a16:creationId xmlns:a16="http://schemas.microsoft.com/office/drawing/2014/main" id="{EB3B624F-B250-439D-9D2A-C4B7795FA0A3}"/>
                </a:ext>
              </a:extLst>
            </p:cNvPr>
            <p:cNvGrpSpPr/>
            <p:nvPr/>
          </p:nvGrpSpPr>
          <p:grpSpPr>
            <a:xfrm rot="15873277">
              <a:off x="1169997" y="4402558"/>
              <a:ext cx="2113797" cy="375967"/>
              <a:chOff x="4474650" y="352285"/>
              <a:chExt cx="3219713" cy="572669"/>
            </a:xfrm>
          </p:grpSpPr>
          <p:sp>
            <p:nvSpPr>
              <p:cNvPr id="107" name="楕円 106">
                <a:extLst>
                  <a:ext uri="{FF2B5EF4-FFF2-40B4-BE49-F238E27FC236}">
                    <a16:creationId xmlns:a16="http://schemas.microsoft.com/office/drawing/2014/main" id="{33E0AA0E-7966-464C-9929-58B133DC20ED}"/>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AE863722-A396-4E91-A72E-2893C452BEAF}"/>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2BCF16BF-3C4B-43D1-A55A-A9609E1A8154}"/>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9D19AEA2-B8C1-4920-BA15-D03CFD984D1A}"/>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52504C0F-FC4F-4AF4-B6AA-5E4115D51AA6}"/>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CAD8CAF8-0C61-4B12-ABD3-897ACD4881C8}"/>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F8B1CA9A-ABAB-4130-8027-2455454080C3}"/>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ABB7DB8B-BD27-4EAE-AF91-512811621F3B}"/>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8" name="グループ化 87">
              <a:extLst>
                <a:ext uri="{FF2B5EF4-FFF2-40B4-BE49-F238E27FC236}">
                  <a16:creationId xmlns:a16="http://schemas.microsoft.com/office/drawing/2014/main" id="{B1EB20C4-137E-4C47-B165-AA01A738B360}"/>
                </a:ext>
              </a:extLst>
            </p:cNvPr>
            <p:cNvGrpSpPr/>
            <p:nvPr/>
          </p:nvGrpSpPr>
          <p:grpSpPr>
            <a:xfrm rot="15931305">
              <a:off x="989913" y="1548937"/>
              <a:ext cx="3362257" cy="1337519"/>
              <a:chOff x="2185148" y="3341976"/>
              <a:chExt cx="7821738" cy="3111520"/>
            </a:xfrm>
          </p:grpSpPr>
          <p:sp>
            <p:nvSpPr>
              <p:cNvPr id="89" name="フリーフォーム: 図形 88">
                <a:extLst>
                  <a:ext uri="{FF2B5EF4-FFF2-40B4-BE49-F238E27FC236}">
                    <a16:creationId xmlns:a16="http://schemas.microsoft.com/office/drawing/2014/main" id="{D9861DAD-405E-4EC1-A3FE-96D76A0AED06}"/>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C9A701C6-E885-4852-9FE0-3E9E62FCE8C3}"/>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01AD29C8-ECE5-4F0F-9E03-901A9FD04DD5}"/>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3B1A27D8-BA16-4F6D-B007-34519E8831C3}"/>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97CA293B-96CD-458E-8751-7842A1C3042F}"/>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EF0C113D-B7D0-4D23-A120-DCC175CC71EC}"/>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77593FC2-6F11-42F1-9A2D-C5EC44D05824}"/>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CFC71CF6-082D-4ED7-AF50-40585951638E}"/>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9DD0B48E-4761-4954-90A3-B1A81E873B7A}"/>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13A395D1-2229-420A-9C94-4E7DE7B91518}"/>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BECC3F56-FA1A-4744-A90D-EE63DA9FDBFF}"/>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39621550-341E-4FD6-87B2-73CD99866D64}"/>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F0D592FE-C1CF-4902-BD50-4D2AE1AD85EB}"/>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266C4F88-DD8E-43B1-8F05-EDA20D9AA5B2}"/>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DD7B4442-12FC-41C9-B269-57FA6D7C51B4}"/>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A0A94F75-77DD-429A-871D-784214264E5B}"/>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70BDAAB3-2440-4886-B85C-8ECBC4A8FD1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0E14ED56-8711-4A93-AEBF-3B7B625BA3BF}"/>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5" name="グループ化 114">
            <a:extLst>
              <a:ext uri="{FF2B5EF4-FFF2-40B4-BE49-F238E27FC236}">
                <a16:creationId xmlns:a16="http://schemas.microsoft.com/office/drawing/2014/main" id="{38333468-CA5B-44F3-8E46-4880FB5AA5C6}"/>
              </a:ext>
            </a:extLst>
          </p:cNvPr>
          <p:cNvGrpSpPr/>
          <p:nvPr/>
        </p:nvGrpSpPr>
        <p:grpSpPr>
          <a:xfrm rot="15873277">
            <a:off x="4172996" y="1333548"/>
            <a:ext cx="4359932" cy="775472"/>
            <a:chOff x="4474650" y="352285"/>
            <a:chExt cx="3219713" cy="572669"/>
          </a:xfrm>
        </p:grpSpPr>
        <p:sp>
          <p:nvSpPr>
            <p:cNvPr id="116" name="楕円 115">
              <a:extLst>
                <a:ext uri="{FF2B5EF4-FFF2-40B4-BE49-F238E27FC236}">
                  <a16:creationId xmlns:a16="http://schemas.microsoft.com/office/drawing/2014/main" id="{06A8F1DA-7FA4-4446-AFF2-77BED6E16CC6}"/>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E1A0B996-2DAF-4339-AFD4-C204FBF6F2AC}"/>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B51703B7-07DC-48E8-B838-EDEFF7CCE92B}"/>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32F2A418-B419-4E8D-941D-6A79924FC8AA}"/>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6BAB0B2D-1C81-4B04-BA36-02AD302754E5}"/>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D539C3DE-64C5-4975-A7AF-C23F42E151CF}"/>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A90B30CE-33A9-4C20-BD63-40E647B7082C}"/>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BF52B4F-58C9-4EE6-A49D-466FA9A0E77E}"/>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752500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ppt_x"/>
                                          </p:val>
                                        </p:tav>
                                        <p:tav tm="100000">
                                          <p:val>
                                            <p:strVal val="#ppt_x"/>
                                          </p:val>
                                        </p:tav>
                                      </p:tavLst>
                                    </p:anim>
                                    <p:anim calcmode="lin" valueType="num">
                                      <p:cBhvr additive="base">
                                        <p:cTn id="8" dur="500" fill="hold"/>
                                        <p:tgtEl>
                                          <p:spTgt spid="8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500" fill="hold"/>
                                        <p:tgtEl>
                                          <p:spTgt spid="115"/>
                                        </p:tgtEl>
                                        <p:attrNameLst>
                                          <p:attrName>ppt_x</p:attrName>
                                        </p:attrNameLst>
                                      </p:cBhvr>
                                      <p:tavLst>
                                        <p:tav tm="0">
                                          <p:val>
                                            <p:strVal val="#ppt_x"/>
                                          </p:val>
                                        </p:tav>
                                        <p:tav tm="100000">
                                          <p:val>
                                            <p:strVal val="#ppt_x"/>
                                          </p:val>
                                        </p:tav>
                                      </p:tavLst>
                                    </p:anim>
                                    <p:anim calcmode="lin" valueType="num">
                                      <p:cBhvr additive="base">
                                        <p:cTn id="12" dur="500" fill="hold"/>
                                        <p:tgtEl>
                                          <p:spTgt spid="1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 name="フリーフォーム: 図形 386">
            <a:extLst>
              <a:ext uri="{FF2B5EF4-FFF2-40B4-BE49-F238E27FC236}">
                <a16:creationId xmlns:a16="http://schemas.microsoft.com/office/drawing/2014/main" id="{9D88DF9F-0EB2-40AE-AC39-2281C60201B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6EA7C338-AA16-43F5-86FD-AE87607CE6E9}"/>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F9D1E7E6-7B8C-4EB9-8373-A2AFB0404E3C}"/>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227C528C-344F-4132-9F0F-3EDCAD5C3871}"/>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3F386849-4A63-4A32-8A70-63C049ABFFA7}"/>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8DFF5E8B-0B54-40A0-876F-662831A46F7B}"/>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9959964C-91EC-4E1C-849E-2CBCCD7596E5}"/>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A0A0A77B-C3C8-4FB7-86CD-0BF9F387D39E}"/>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7E2D995F-2B06-4853-8E08-EA75F99CBE7D}"/>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B664EF55-DBEF-448C-AE03-B83109FA3136}"/>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2FB52469-5EDB-409A-9A62-34CFD6D8EEC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25A50DBD-9082-4D52-8CFA-49CC054AB935}"/>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図形 398">
            <a:extLst>
              <a:ext uri="{FF2B5EF4-FFF2-40B4-BE49-F238E27FC236}">
                <a16:creationId xmlns:a16="http://schemas.microsoft.com/office/drawing/2014/main" id="{E82A1F9F-92EB-4A34-BC74-FE7DACBA6B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D19AB57E-CC5E-49C6-ACAA-86AF50DD35C8}"/>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8850E41C-CD91-4C4D-9F1D-D97F4CB3266C}"/>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CB562AEF-8625-4852-BCC2-1E456C840196}"/>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94B97D1F-1C78-470B-99EA-0B7B24E0314D}"/>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40784479-1D8F-4C41-93A6-412E9BD909F3}"/>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06449895-44D7-400F-BD39-315FF569E150}"/>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91C34796-B909-4DE2-87F9-3961B34785BE}"/>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8C7F4C44-7CAD-4C14-91ED-E2375900DD1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7742D83A-34A8-4133-A3CB-A67FF2A8F934}"/>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CDB29020-148A-4CA9-8220-18C1A0D6F998}"/>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3FFEB4D7-067B-493B-81AA-8971D9413F45}"/>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AB6839F8-EA27-4406-B9FD-D7F656DC7784}"/>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4375EB35-F392-454F-8CC0-32BF317986E5}"/>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A275C1D5-7BAC-4DD4-9EA0-9FE85830B801}"/>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72EEC27F-646D-4742-89CC-3F9772D2670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F825E956-96DC-4E9D-B5BA-B0087C736BDC}"/>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0989AF95-598E-4941-8ED0-8CB3D16098DA}"/>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B929180C-649E-45D7-91CC-ACBAA7F9D2E8}"/>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35577270-CDC6-44CA-AF9C-91B6C2EA7C6B}"/>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図形 418">
            <a:extLst>
              <a:ext uri="{FF2B5EF4-FFF2-40B4-BE49-F238E27FC236}">
                <a16:creationId xmlns:a16="http://schemas.microsoft.com/office/drawing/2014/main" id="{AE858F73-243A-4A66-BDB6-4696D3701F84}"/>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図形 419">
            <a:extLst>
              <a:ext uri="{FF2B5EF4-FFF2-40B4-BE49-F238E27FC236}">
                <a16:creationId xmlns:a16="http://schemas.microsoft.com/office/drawing/2014/main" id="{E2EA9155-0A99-4BE1-8AD0-7183621320CF}"/>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0888EA68-965C-478C-83AE-6C1308D971BD}"/>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4710984B-DC0A-4CCE-9194-79DFDE31EDDB}"/>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C3264CA0-7053-44E0-B7EC-884F831DF5F3}"/>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67EE640F-2714-4902-B462-4806F54E8B2C}"/>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636309E5-CE59-4081-938E-571F1779107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B2671298-A9CD-4E8A-AC5B-C30F1ED1C6D7}"/>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198DE86B-8948-49CF-BDE9-BC93B9177C15}"/>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B378F0DD-A50A-471D-A5F1-40FD5C5AB0F8}"/>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827132EC-F1E4-4913-9A5F-0CDE819FC8B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B47CCF30-DC1B-4607-8F2D-CE350D227D47}"/>
              </a:ext>
            </a:extLst>
          </p:cNvPr>
          <p:cNvGrpSpPr/>
          <p:nvPr/>
        </p:nvGrpSpPr>
        <p:grpSpPr>
          <a:xfrm>
            <a:off x="6080026" y="3539842"/>
            <a:ext cx="747716" cy="678396"/>
            <a:chOff x="10823329" y="6950036"/>
            <a:chExt cx="738693" cy="677355"/>
          </a:xfrm>
        </p:grpSpPr>
        <p:sp>
          <p:nvSpPr>
            <p:cNvPr id="343" name="フリーフォーム: 図形 342">
              <a:extLst>
                <a:ext uri="{FF2B5EF4-FFF2-40B4-BE49-F238E27FC236}">
                  <a16:creationId xmlns:a16="http://schemas.microsoft.com/office/drawing/2014/main" id="{A586CD7E-12F4-4B41-95B4-151E9DF1F857}"/>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241D1ED6-D592-4308-AD3D-2EE7858FABF0}"/>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6" name="グループ化 85">
            <a:extLst>
              <a:ext uri="{FF2B5EF4-FFF2-40B4-BE49-F238E27FC236}">
                <a16:creationId xmlns:a16="http://schemas.microsoft.com/office/drawing/2014/main" id="{10C168AB-0B1F-4BAC-B37C-8D7B57245D2B}"/>
              </a:ext>
            </a:extLst>
          </p:cNvPr>
          <p:cNvGrpSpPr/>
          <p:nvPr/>
        </p:nvGrpSpPr>
        <p:grpSpPr>
          <a:xfrm>
            <a:off x="2002282" y="536568"/>
            <a:ext cx="1337519" cy="5110872"/>
            <a:chOff x="2002282" y="536568"/>
            <a:chExt cx="1337519" cy="5110872"/>
          </a:xfrm>
        </p:grpSpPr>
        <p:grpSp>
          <p:nvGrpSpPr>
            <p:cNvPr id="87" name="グループ化 86">
              <a:extLst>
                <a:ext uri="{FF2B5EF4-FFF2-40B4-BE49-F238E27FC236}">
                  <a16:creationId xmlns:a16="http://schemas.microsoft.com/office/drawing/2014/main" id="{EB3B624F-B250-439D-9D2A-C4B7795FA0A3}"/>
                </a:ext>
              </a:extLst>
            </p:cNvPr>
            <p:cNvGrpSpPr/>
            <p:nvPr/>
          </p:nvGrpSpPr>
          <p:grpSpPr>
            <a:xfrm rot="15873277">
              <a:off x="1169997" y="4402558"/>
              <a:ext cx="2113797" cy="375967"/>
              <a:chOff x="4474650" y="352285"/>
              <a:chExt cx="3219713" cy="572669"/>
            </a:xfrm>
          </p:grpSpPr>
          <p:sp>
            <p:nvSpPr>
              <p:cNvPr id="107" name="楕円 106">
                <a:extLst>
                  <a:ext uri="{FF2B5EF4-FFF2-40B4-BE49-F238E27FC236}">
                    <a16:creationId xmlns:a16="http://schemas.microsoft.com/office/drawing/2014/main" id="{33E0AA0E-7966-464C-9929-58B133DC20ED}"/>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AE863722-A396-4E91-A72E-2893C452BEAF}"/>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2BCF16BF-3C4B-43D1-A55A-A9609E1A8154}"/>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9D19AEA2-B8C1-4920-BA15-D03CFD984D1A}"/>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52504C0F-FC4F-4AF4-B6AA-5E4115D51AA6}"/>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CAD8CAF8-0C61-4B12-ABD3-897ACD4881C8}"/>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F8B1CA9A-ABAB-4130-8027-2455454080C3}"/>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ABB7DB8B-BD27-4EAE-AF91-512811621F3B}"/>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8" name="グループ化 87">
              <a:extLst>
                <a:ext uri="{FF2B5EF4-FFF2-40B4-BE49-F238E27FC236}">
                  <a16:creationId xmlns:a16="http://schemas.microsoft.com/office/drawing/2014/main" id="{B1EB20C4-137E-4C47-B165-AA01A738B360}"/>
                </a:ext>
              </a:extLst>
            </p:cNvPr>
            <p:cNvGrpSpPr/>
            <p:nvPr/>
          </p:nvGrpSpPr>
          <p:grpSpPr>
            <a:xfrm rot="15931305">
              <a:off x="989913" y="1548937"/>
              <a:ext cx="3362257" cy="1337519"/>
              <a:chOff x="2185148" y="3341976"/>
              <a:chExt cx="7821738" cy="3111520"/>
            </a:xfrm>
          </p:grpSpPr>
          <p:sp>
            <p:nvSpPr>
              <p:cNvPr id="89" name="フリーフォーム: 図形 88">
                <a:extLst>
                  <a:ext uri="{FF2B5EF4-FFF2-40B4-BE49-F238E27FC236}">
                    <a16:creationId xmlns:a16="http://schemas.microsoft.com/office/drawing/2014/main" id="{D9861DAD-405E-4EC1-A3FE-96D76A0AED06}"/>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C9A701C6-E885-4852-9FE0-3E9E62FCE8C3}"/>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01AD29C8-ECE5-4F0F-9E03-901A9FD04DD5}"/>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3B1A27D8-BA16-4F6D-B007-34519E8831C3}"/>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97CA293B-96CD-458E-8751-7842A1C3042F}"/>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EF0C113D-B7D0-4D23-A120-DCC175CC71EC}"/>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77593FC2-6F11-42F1-9A2D-C5EC44D05824}"/>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CFC71CF6-082D-4ED7-AF50-40585951638E}"/>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9DD0B48E-4761-4954-90A3-B1A81E873B7A}"/>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13A395D1-2229-420A-9C94-4E7DE7B91518}"/>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BECC3F56-FA1A-4744-A90D-EE63DA9FDBFF}"/>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39621550-341E-4FD6-87B2-73CD99866D64}"/>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F0D592FE-C1CF-4902-BD50-4D2AE1AD85EB}"/>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266C4F88-DD8E-43B1-8F05-EDA20D9AA5B2}"/>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DD7B4442-12FC-41C9-B269-57FA6D7C51B4}"/>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A0A94F75-77DD-429A-871D-784214264E5B}"/>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70BDAAB3-2440-4886-B85C-8ECBC4A8FD1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0E14ED56-8711-4A93-AEBF-3B7B625BA3BF}"/>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5" name="グループ化 114">
            <a:extLst>
              <a:ext uri="{FF2B5EF4-FFF2-40B4-BE49-F238E27FC236}">
                <a16:creationId xmlns:a16="http://schemas.microsoft.com/office/drawing/2014/main" id="{38333468-CA5B-44F3-8E46-4880FB5AA5C6}"/>
              </a:ext>
            </a:extLst>
          </p:cNvPr>
          <p:cNvGrpSpPr/>
          <p:nvPr/>
        </p:nvGrpSpPr>
        <p:grpSpPr>
          <a:xfrm rot="15873277">
            <a:off x="4175395" y="1330908"/>
            <a:ext cx="4354631" cy="775472"/>
            <a:chOff x="4478565" y="352285"/>
            <a:chExt cx="3215798" cy="572669"/>
          </a:xfrm>
        </p:grpSpPr>
        <p:sp>
          <p:nvSpPr>
            <p:cNvPr id="116" name="楕円 115">
              <a:extLst>
                <a:ext uri="{FF2B5EF4-FFF2-40B4-BE49-F238E27FC236}">
                  <a16:creationId xmlns:a16="http://schemas.microsoft.com/office/drawing/2014/main" id="{06A8F1DA-7FA4-4446-AFF2-77BED6E16CC6}"/>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E1A0B996-2DAF-4339-AFD4-C204FBF6F2AC}"/>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B51703B7-07DC-48E8-B838-EDEFF7CCE92B}"/>
                </a:ext>
              </a:extLst>
            </p:cNvPr>
            <p:cNvSpPr/>
            <p:nvPr/>
          </p:nvSpPr>
          <p:spPr>
            <a:xfrm flipV="1">
              <a:off x="4497580" y="626069"/>
              <a:ext cx="483046" cy="99635"/>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32F2A418-B419-4E8D-941D-6A79924FC8AA}"/>
                </a:ext>
              </a:extLst>
            </p:cNvPr>
            <p:cNvSpPr/>
            <p:nvPr/>
          </p:nvSpPr>
          <p:spPr>
            <a:xfrm rot="326723">
              <a:off x="4478565" y="674838"/>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6BAB0B2D-1C81-4B04-BA36-02AD302754E5}"/>
                </a:ext>
              </a:extLst>
            </p:cNvPr>
            <p:cNvSpPr/>
            <p:nvPr/>
          </p:nvSpPr>
          <p:spPr>
            <a:xfrm flipV="1">
              <a:off x="4495256" y="406445"/>
              <a:ext cx="510790" cy="209487"/>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D539C3DE-64C5-4975-A7AF-C23F42E151CF}"/>
                </a:ext>
              </a:extLst>
            </p:cNvPr>
            <p:cNvSpPr/>
            <p:nvPr/>
          </p:nvSpPr>
          <p:spPr>
            <a:xfrm>
              <a:off x="4480319" y="527772"/>
              <a:ext cx="507755" cy="9922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A90B30CE-33A9-4C20-BD63-40E647B7082C}"/>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BF52B4F-58C9-4EE6-A49D-466FA9A0E77E}"/>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86438884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 name="フリーフォーム: 図形 386">
            <a:extLst>
              <a:ext uri="{FF2B5EF4-FFF2-40B4-BE49-F238E27FC236}">
                <a16:creationId xmlns:a16="http://schemas.microsoft.com/office/drawing/2014/main" id="{9D88DF9F-0EB2-40AE-AC39-2281C60201B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6EA7C338-AA16-43F5-86FD-AE87607CE6E9}"/>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F9D1E7E6-7B8C-4EB9-8373-A2AFB0404E3C}"/>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227C528C-344F-4132-9F0F-3EDCAD5C3871}"/>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3F386849-4A63-4A32-8A70-63C049ABFFA7}"/>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8DFF5E8B-0B54-40A0-876F-662831A46F7B}"/>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9959964C-91EC-4E1C-849E-2CBCCD7596E5}"/>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A0A0A77B-C3C8-4FB7-86CD-0BF9F387D39E}"/>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7E2D995F-2B06-4853-8E08-EA75F99CBE7D}"/>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B664EF55-DBEF-448C-AE03-B83109FA3136}"/>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2FB52469-5EDB-409A-9A62-34CFD6D8EEC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25A50DBD-9082-4D52-8CFA-49CC054AB935}"/>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図形 398">
            <a:extLst>
              <a:ext uri="{FF2B5EF4-FFF2-40B4-BE49-F238E27FC236}">
                <a16:creationId xmlns:a16="http://schemas.microsoft.com/office/drawing/2014/main" id="{E82A1F9F-92EB-4A34-BC74-FE7DACBA6B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D19AB57E-CC5E-49C6-ACAA-86AF50DD35C8}"/>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8850E41C-CD91-4C4D-9F1D-D97F4CB3266C}"/>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CB562AEF-8625-4852-BCC2-1E456C840196}"/>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94B97D1F-1C78-470B-99EA-0B7B24E0314D}"/>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40784479-1D8F-4C41-93A6-412E9BD909F3}"/>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06449895-44D7-400F-BD39-315FF569E150}"/>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91C34796-B909-4DE2-87F9-3961B34785BE}"/>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8C7F4C44-7CAD-4C14-91ED-E2375900DD14}"/>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7742D83A-34A8-4133-A3CB-A67FF2A8F934}"/>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CDB29020-148A-4CA9-8220-18C1A0D6F998}"/>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3FFEB4D7-067B-493B-81AA-8971D9413F45}"/>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AB6839F8-EA27-4406-B9FD-D7F656DC7784}"/>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4375EB35-F392-454F-8CC0-32BF317986E5}"/>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A275C1D5-7BAC-4DD4-9EA0-9FE85830B801}"/>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72EEC27F-646D-4742-89CC-3F9772D2670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F825E956-96DC-4E9D-B5BA-B0087C736BDC}"/>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0989AF95-598E-4941-8ED0-8CB3D16098DA}"/>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B929180C-649E-45D7-91CC-ACBAA7F9D2E8}"/>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35577270-CDC6-44CA-AF9C-91B6C2EA7C6B}"/>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図形 418">
            <a:extLst>
              <a:ext uri="{FF2B5EF4-FFF2-40B4-BE49-F238E27FC236}">
                <a16:creationId xmlns:a16="http://schemas.microsoft.com/office/drawing/2014/main" id="{AE858F73-243A-4A66-BDB6-4696D3701F84}"/>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図形 419">
            <a:extLst>
              <a:ext uri="{FF2B5EF4-FFF2-40B4-BE49-F238E27FC236}">
                <a16:creationId xmlns:a16="http://schemas.microsoft.com/office/drawing/2014/main" id="{E2EA9155-0A99-4BE1-8AD0-7183621320CF}"/>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0888EA68-965C-478C-83AE-6C1308D971BD}"/>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4710984B-DC0A-4CCE-9194-79DFDE31EDDB}"/>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C3264CA0-7053-44E0-B7EC-884F831DF5F3}"/>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67EE640F-2714-4902-B462-4806F54E8B2C}"/>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636309E5-CE59-4081-938E-571F17791070}"/>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B2671298-A9CD-4E8A-AC5B-C30F1ED1C6D7}"/>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198DE86B-8948-49CF-BDE9-BC93B9177C15}"/>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B378F0DD-A50A-471D-A5F1-40FD5C5AB0F8}"/>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827132EC-F1E4-4913-9A5F-0CDE819FC8B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 name="グループ化 10">
            <a:extLst>
              <a:ext uri="{FF2B5EF4-FFF2-40B4-BE49-F238E27FC236}">
                <a16:creationId xmlns:a16="http://schemas.microsoft.com/office/drawing/2014/main" id="{B47CCF30-DC1B-4607-8F2D-CE350D227D47}"/>
              </a:ext>
            </a:extLst>
          </p:cNvPr>
          <p:cNvGrpSpPr/>
          <p:nvPr/>
        </p:nvGrpSpPr>
        <p:grpSpPr>
          <a:xfrm>
            <a:off x="6080026" y="3539842"/>
            <a:ext cx="747716" cy="678396"/>
            <a:chOff x="10823329" y="6950036"/>
            <a:chExt cx="738693" cy="677355"/>
          </a:xfrm>
        </p:grpSpPr>
        <p:sp>
          <p:nvSpPr>
            <p:cNvPr id="343" name="フリーフォーム: 図形 342">
              <a:extLst>
                <a:ext uri="{FF2B5EF4-FFF2-40B4-BE49-F238E27FC236}">
                  <a16:creationId xmlns:a16="http://schemas.microsoft.com/office/drawing/2014/main" id="{A586CD7E-12F4-4B41-95B4-151E9DF1F857}"/>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241D1ED6-D592-4308-AD3D-2EE7858FABF0}"/>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6" name="グループ化 85">
            <a:extLst>
              <a:ext uri="{FF2B5EF4-FFF2-40B4-BE49-F238E27FC236}">
                <a16:creationId xmlns:a16="http://schemas.microsoft.com/office/drawing/2014/main" id="{10C168AB-0B1F-4BAC-B37C-8D7B57245D2B}"/>
              </a:ext>
            </a:extLst>
          </p:cNvPr>
          <p:cNvGrpSpPr/>
          <p:nvPr/>
        </p:nvGrpSpPr>
        <p:grpSpPr>
          <a:xfrm>
            <a:off x="2002282" y="536568"/>
            <a:ext cx="1337519" cy="5110872"/>
            <a:chOff x="2002282" y="536568"/>
            <a:chExt cx="1337519" cy="5110872"/>
          </a:xfrm>
        </p:grpSpPr>
        <p:grpSp>
          <p:nvGrpSpPr>
            <p:cNvPr id="87" name="グループ化 86">
              <a:extLst>
                <a:ext uri="{FF2B5EF4-FFF2-40B4-BE49-F238E27FC236}">
                  <a16:creationId xmlns:a16="http://schemas.microsoft.com/office/drawing/2014/main" id="{EB3B624F-B250-439D-9D2A-C4B7795FA0A3}"/>
                </a:ext>
              </a:extLst>
            </p:cNvPr>
            <p:cNvGrpSpPr/>
            <p:nvPr/>
          </p:nvGrpSpPr>
          <p:grpSpPr>
            <a:xfrm rot="15873277">
              <a:off x="1169997" y="4402558"/>
              <a:ext cx="2113797" cy="375967"/>
              <a:chOff x="4474650" y="352285"/>
              <a:chExt cx="3219713" cy="572669"/>
            </a:xfrm>
          </p:grpSpPr>
          <p:sp>
            <p:nvSpPr>
              <p:cNvPr id="107" name="楕円 106">
                <a:extLst>
                  <a:ext uri="{FF2B5EF4-FFF2-40B4-BE49-F238E27FC236}">
                    <a16:creationId xmlns:a16="http://schemas.microsoft.com/office/drawing/2014/main" id="{33E0AA0E-7966-464C-9929-58B133DC20ED}"/>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AE863722-A396-4E91-A72E-2893C452BEAF}"/>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2BCF16BF-3C4B-43D1-A55A-A9609E1A8154}"/>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9D19AEA2-B8C1-4920-BA15-D03CFD984D1A}"/>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52504C0F-FC4F-4AF4-B6AA-5E4115D51AA6}"/>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CAD8CAF8-0C61-4B12-ABD3-897ACD4881C8}"/>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F8B1CA9A-ABAB-4130-8027-2455454080C3}"/>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ABB7DB8B-BD27-4EAE-AF91-512811621F3B}"/>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8" name="グループ化 87">
              <a:extLst>
                <a:ext uri="{FF2B5EF4-FFF2-40B4-BE49-F238E27FC236}">
                  <a16:creationId xmlns:a16="http://schemas.microsoft.com/office/drawing/2014/main" id="{B1EB20C4-137E-4C47-B165-AA01A738B360}"/>
                </a:ext>
              </a:extLst>
            </p:cNvPr>
            <p:cNvGrpSpPr/>
            <p:nvPr/>
          </p:nvGrpSpPr>
          <p:grpSpPr>
            <a:xfrm rot="15931305">
              <a:off x="989913" y="1548937"/>
              <a:ext cx="3362257" cy="1337519"/>
              <a:chOff x="2185148" y="3341976"/>
              <a:chExt cx="7821738" cy="3111520"/>
            </a:xfrm>
          </p:grpSpPr>
          <p:sp>
            <p:nvSpPr>
              <p:cNvPr id="89" name="フリーフォーム: 図形 88">
                <a:extLst>
                  <a:ext uri="{FF2B5EF4-FFF2-40B4-BE49-F238E27FC236}">
                    <a16:creationId xmlns:a16="http://schemas.microsoft.com/office/drawing/2014/main" id="{D9861DAD-405E-4EC1-A3FE-96D76A0AED06}"/>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C9A701C6-E885-4852-9FE0-3E9E62FCE8C3}"/>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01AD29C8-ECE5-4F0F-9E03-901A9FD04DD5}"/>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3B1A27D8-BA16-4F6D-B007-34519E8831C3}"/>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97CA293B-96CD-458E-8751-7842A1C3042F}"/>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EF0C113D-B7D0-4D23-A120-DCC175CC71EC}"/>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77593FC2-6F11-42F1-9A2D-C5EC44D05824}"/>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CFC71CF6-082D-4ED7-AF50-40585951638E}"/>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9DD0B48E-4761-4954-90A3-B1A81E873B7A}"/>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13A395D1-2229-420A-9C94-4E7DE7B91518}"/>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BECC3F56-FA1A-4744-A90D-EE63DA9FDBFF}"/>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39621550-341E-4FD6-87B2-73CD99866D64}"/>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F0D592FE-C1CF-4902-BD50-4D2AE1AD85EB}"/>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266C4F88-DD8E-43B1-8F05-EDA20D9AA5B2}"/>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DD7B4442-12FC-41C9-B269-57FA6D7C51B4}"/>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A0A94F75-77DD-429A-871D-784214264E5B}"/>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70BDAAB3-2440-4886-B85C-8ECBC4A8FD10}"/>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0E14ED56-8711-4A93-AEBF-3B7B625BA3BF}"/>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15" name="グループ化 114">
            <a:extLst>
              <a:ext uri="{FF2B5EF4-FFF2-40B4-BE49-F238E27FC236}">
                <a16:creationId xmlns:a16="http://schemas.microsoft.com/office/drawing/2014/main" id="{38333468-CA5B-44F3-8E46-4880FB5AA5C6}"/>
              </a:ext>
            </a:extLst>
          </p:cNvPr>
          <p:cNvGrpSpPr/>
          <p:nvPr/>
        </p:nvGrpSpPr>
        <p:grpSpPr>
          <a:xfrm rot="15873277">
            <a:off x="4175414" y="1330886"/>
            <a:ext cx="4354588" cy="775472"/>
            <a:chOff x="4478597" y="352285"/>
            <a:chExt cx="3215766" cy="572669"/>
          </a:xfrm>
        </p:grpSpPr>
        <p:sp>
          <p:nvSpPr>
            <p:cNvPr id="116" name="楕円 115">
              <a:extLst>
                <a:ext uri="{FF2B5EF4-FFF2-40B4-BE49-F238E27FC236}">
                  <a16:creationId xmlns:a16="http://schemas.microsoft.com/office/drawing/2014/main" id="{06A8F1DA-7FA4-4446-AFF2-77BED6E16CC6}"/>
                </a:ext>
              </a:extLst>
            </p:cNvPr>
            <p:cNvSpPr/>
            <p:nvPr/>
          </p:nvSpPr>
          <p:spPr>
            <a:xfrm>
              <a:off x="4478597" y="352285"/>
              <a:ext cx="546886" cy="510076"/>
            </a:xfrm>
            <a:prstGeom prst="ellipse">
              <a:avLst/>
            </a:pr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E1A0B996-2DAF-4339-AFD4-C204FBF6F2AC}"/>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B51703B7-07DC-48E8-B838-EDEFF7CCE92B}"/>
                </a:ext>
              </a:extLst>
            </p:cNvPr>
            <p:cNvSpPr/>
            <p:nvPr/>
          </p:nvSpPr>
          <p:spPr>
            <a:xfrm flipV="1">
              <a:off x="4500287" y="707352"/>
              <a:ext cx="483046" cy="99635"/>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32F2A418-B419-4E8D-941D-6A79924FC8AA}"/>
                </a:ext>
              </a:extLst>
            </p:cNvPr>
            <p:cNvSpPr/>
            <p:nvPr/>
          </p:nvSpPr>
          <p:spPr>
            <a:xfrm rot="326723" flipV="1">
              <a:off x="4507885" y="359685"/>
              <a:ext cx="513202" cy="22141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6BAB0B2D-1C81-4B04-BA36-02AD302754E5}"/>
                </a:ext>
              </a:extLst>
            </p:cNvPr>
            <p:cNvSpPr/>
            <p:nvPr/>
          </p:nvSpPr>
          <p:spPr>
            <a:xfrm flipV="1">
              <a:off x="4486631" y="507705"/>
              <a:ext cx="510790" cy="123697"/>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D539C3DE-64C5-4975-A7AF-C23F42E151CF}"/>
                </a:ext>
              </a:extLst>
            </p:cNvPr>
            <p:cNvSpPr/>
            <p:nvPr/>
          </p:nvSpPr>
          <p:spPr>
            <a:xfrm flipV="1">
              <a:off x="4493405" y="634957"/>
              <a:ext cx="507755" cy="59024"/>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A90B30CE-33A9-4C20-BD63-40E647B7082C}"/>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BF52B4F-58C9-4EE6-A49D-466FA9A0E77E}"/>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411778067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5A84BE24-15C6-4B7A-8FB1-8BBE2600DFB3}"/>
              </a:ext>
            </a:extLst>
          </p:cNvPr>
          <p:cNvGrpSpPr/>
          <p:nvPr/>
        </p:nvGrpSpPr>
        <p:grpSpPr>
          <a:xfrm>
            <a:off x="2002282" y="536568"/>
            <a:ext cx="1337519" cy="5110872"/>
            <a:chOff x="2002282" y="536568"/>
            <a:chExt cx="1337519" cy="5110872"/>
          </a:xfrm>
        </p:grpSpPr>
        <p:grpSp>
          <p:nvGrpSpPr>
            <p:cNvPr id="270" name="グループ化 269">
              <a:extLst>
                <a:ext uri="{FF2B5EF4-FFF2-40B4-BE49-F238E27FC236}">
                  <a16:creationId xmlns:a16="http://schemas.microsoft.com/office/drawing/2014/main" id="{E2376347-1775-46D5-9BF5-423D226B5784}"/>
                </a:ext>
              </a:extLst>
            </p:cNvPr>
            <p:cNvGrpSpPr/>
            <p:nvPr/>
          </p:nvGrpSpPr>
          <p:grpSpPr>
            <a:xfrm rot="15873277">
              <a:off x="1169997" y="4402558"/>
              <a:ext cx="2113797" cy="375967"/>
              <a:chOff x="4474650" y="352285"/>
              <a:chExt cx="3219713" cy="572669"/>
            </a:xfrm>
          </p:grpSpPr>
          <p:sp>
            <p:nvSpPr>
              <p:cNvPr id="290" name="楕円 289">
                <a:extLst>
                  <a:ext uri="{FF2B5EF4-FFF2-40B4-BE49-F238E27FC236}">
                    <a16:creationId xmlns:a16="http://schemas.microsoft.com/office/drawing/2014/main" id="{9C4B571F-3085-4134-BAEC-73903A74F422}"/>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5CB91D78-A81F-4963-BE0F-DB4003E0D829}"/>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C6272613-05AF-4271-A246-E2AF5CCE2105}"/>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B2B258BD-4588-41D0-815C-A19A125CCCCF}"/>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A100B1BD-92A2-4944-B2A6-F47DDA15075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4C959ED0-8A09-4264-B98E-F8A838E864C5}"/>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27CFC7A7-5CF5-4902-8CCF-CC3AF8A2983E}"/>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6967AAB3-C2AC-4390-B128-6F6D1BD49A71}"/>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71" name="グループ化 270">
              <a:extLst>
                <a:ext uri="{FF2B5EF4-FFF2-40B4-BE49-F238E27FC236}">
                  <a16:creationId xmlns:a16="http://schemas.microsoft.com/office/drawing/2014/main" id="{442348CC-9CE1-4BDB-B8E7-8E783773D00C}"/>
                </a:ext>
              </a:extLst>
            </p:cNvPr>
            <p:cNvGrpSpPr/>
            <p:nvPr/>
          </p:nvGrpSpPr>
          <p:grpSpPr>
            <a:xfrm rot="15931305">
              <a:off x="989913" y="1548937"/>
              <a:ext cx="3362257" cy="1337519"/>
              <a:chOff x="2185148" y="3341976"/>
              <a:chExt cx="7821738" cy="3111520"/>
            </a:xfrm>
          </p:grpSpPr>
          <p:sp>
            <p:nvSpPr>
              <p:cNvPr id="272" name="フリーフォーム: 図形 271">
                <a:extLst>
                  <a:ext uri="{FF2B5EF4-FFF2-40B4-BE49-F238E27FC236}">
                    <a16:creationId xmlns:a16="http://schemas.microsoft.com/office/drawing/2014/main" id="{FA0A2036-A784-468D-A91B-8EDEAB4F9DCA}"/>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6835E393-08D0-4FDE-8042-E0A2FD2579E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EE60923E-C73C-4E19-B491-8B58D9239906}"/>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80968CCB-185B-42F4-8836-F35A7325DA9B}"/>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D3880204-71DA-429A-A42B-BDBF1966829D}"/>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62B68986-FFA5-486D-9B36-93685441B0C9}"/>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859C77B9-F9C7-444C-8C0D-5B0BF7C91972}"/>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94D6858D-5329-4377-B353-EA4B601C18E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図形 279">
                <a:extLst>
                  <a:ext uri="{FF2B5EF4-FFF2-40B4-BE49-F238E27FC236}">
                    <a16:creationId xmlns:a16="http://schemas.microsoft.com/office/drawing/2014/main" id="{3791A922-1D97-43C1-8A73-EFBB4B1B5BA8}"/>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442F2734-0E52-4A8D-8BDD-E95DD221BD99}"/>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714188BE-B1DD-4669-9C88-385BF397184C}"/>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CBCAC4BF-75D1-4615-992D-D981380B6805}"/>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00F39B12-A959-478E-93CC-D3085E604DA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B6783C2F-34FE-4F6F-BEC4-F83DCCBFF429}"/>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C3D39617-AA32-4FFE-9BAC-130E27C122AC}"/>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C0DB1556-8168-4826-88E2-3937DA771BD2}"/>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7A044D7F-02AF-4B44-9811-64F60CEA21CE}"/>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91732CF3-4799-4F3B-A2F2-6DE76B891DE3}"/>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48" name="フリーフォーム: 図形 447">
            <a:extLst>
              <a:ext uri="{FF2B5EF4-FFF2-40B4-BE49-F238E27FC236}">
                <a16:creationId xmlns:a16="http://schemas.microsoft.com/office/drawing/2014/main" id="{DBD78444-78BC-47DF-9540-F0CCC0F20CC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52EA114F-4D4B-49A2-A40A-7930D2B0787F}"/>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00650C87-0756-4A34-AD48-02EDD0C1C9A5}"/>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F5E3F483-0EAF-4954-B2A2-F573E001181B}"/>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C16BCEE4-FD38-4643-88B7-91625FF422DE}"/>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ECAE9A28-E239-448A-A7F9-FB14DA8DD485}"/>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FAEFB3AA-68CE-48BA-98A6-243759CCC40A}"/>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7063D5FF-809E-4713-9C3D-CBB3723B184B}"/>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047B49A0-D752-4508-829B-B2B60D1C7903}"/>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54FAE86E-FF50-4BA4-B8ED-6D029DDDB904}"/>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5E8B638D-A425-4F70-881B-7918489CADD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A3B12E88-3E20-4FDC-A94B-47FF33A9DAA8}"/>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E8777E5A-4013-402A-8844-BEFFC53880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A8898A3E-BE17-4BE7-94C0-6BE62E94D5AF}"/>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AD5B4200-96FC-44F4-9374-653743BBFFC0}"/>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29F64F9C-6F74-4986-A391-DC5DBB5B9DA8}"/>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7A7EA149-B8D5-4C3C-A76D-6F818E5FA248}"/>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A3BF8FDE-AD13-4B0F-8E34-C250CCB3A415}"/>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6FD8D01C-CE66-4E42-AF65-5FCE3D669BC9}"/>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94B660E9-D392-4DF9-8BB7-39212ABFBE5C}"/>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534DD4B1-7646-4526-AF20-D322CEBB0003}"/>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7008EE94-617D-4765-8CB1-2102A5DA981E}"/>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471F663E-C88F-491C-81C0-1813CCB4BEF2}"/>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5F39C0AF-8BDE-4EDC-AEFE-F49CED0E7A2B}"/>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8D8080D3-AF88-4756-8565-E3918073B382}"/>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4AC54F9B-B596-446C-83AB-3EF9ABBC85A2}"/>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図形 473">
            <a:extLst>
              <a:ext uri="{FF2B5EF4-FFF2-40B4-BE49-F238E27FC236}">
                <a16:creationId xmlns:a16="http://schemas.microsoft.com/office/drawing/2014/main" id="{BA410511-889C-4723-ADEB-DF5EEB4CFF54}"/>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図形 474">
            <a:extLst>
              <a:ext uri="{FF2B5EF4-FFF2-40B4-BE49-F238E27FC236}">
                <a16:creationId xmlns:a16="http://schemas.microsoft.com/office/drawing/2014/main" id="{86EF1171-8DC4-44BC-96EB-C5AD1A23826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図形 475">
            <a:extLst>
              <a:ext uri="{FF2B5EF4-FFF2-40B4-BE49-F238E27FC236}">
                <a16:creationId xmlns:a16="http://schemas.microsoft.com/office/drawing/2014/main" id="{CB0B4D03-ED3A-4335-8664-7C5F522A0F00}"/>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図形 476">
            <a:extLst>
              <a:ext uri="{FF2B5EF4-FFF2-40B4-BE49-F238E27FC236}">
                <a16:creationId xmlns:a16="http://schemas.microsoft.com/office/drawing/2014/main" id="{03180526-4C5F-4DB7-AF73-4BF8A3F8063D}"/>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図形 477">
            <a:extLst>
              <a:ext uri="{FF2B5EF4-FFF2-40B4-BE49-F238E27FC236}">
                <a16:creationId xmlns:a16="http://schemas.microsoft.com/office/drawing/2014/main" id="{56935EAD-28CA-4D1E-AF3C-9301BE2EDB6B}"/>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図形 478">
            <a:extLst>
              <a:ext uri="{FF2B5EF4-FFF2-40B4-BE49-F238E27FC236}">
                <a16:creationId xmlns:a16="http://schemas.microsoft.com/office/drawing/2014/main" id="{D5573DF0-8314-4A1C-AAA9-011A427C4B0C}"/>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図形 479">
            <a:extLst>
              <a:ext uri="{FF2B5EF4-FFF2-40B4-BE49-F238E27FC236}">
                <a16:creationId xmlns:a16="http://schemas.microsoft.com/office/drawing/2014/main" id="{3533A598-B480-4397-9395-5A4CBA0FB9F0}"/>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図形 480">
            <a:extLst>
              <a:ext uri="{FF2B5EF4-FFF2-40B4-BE49-F238E27FC236}">
                <a16:creationId xmlns:a16="http://schemas.microsoft.com/office/drawing/2014/main" id="{E4F3A02B-3400-4E9D-A4C4-5E2A7BD45E4A}"/>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図形 481">
            <a:extLst>
              <a:ext uri="{FF2B5EF4-FFF2-40B4-BE49-F238E27FC236}">
                <a16:creationId xmlns:a16="http://schemas.microsoft.com/office/drawing/2014/main" id="{70F107DA-5136-4D50-BAB2-083AD3B1325C}"/>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図形 482">
            <a:extLst>
              <a:ext uri="{FF2B5EF4-FFF2-40B4-BE49-F238E27FC236}">
                <a16:creationId xmlns:a16="http://schemas.microsoft.com/office/drawing/2014/main" id="{92146300-D0D7-4E3D-B77F-6F356E869066}"/>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図形 483">
            <a:extLst>
              <a:ext uri="{FF2B5EF4-FFF2-40B4-BE49-F238E27FC236}">
                <a16:creationId xmlns:a16="http://schemas.microsoft.com/office/drawing/2014/main" id="{25C6AA1E-9696-4A60-9C88-ED5BE25FBB86}"/>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図形 484">
            <a:extLst>
              <a:ext uri="{FF2B5EF4-FFF2-40B4-BE49-F238E27FC236}">
                <a16:creationId xmlns:a16="http://schemas.microsoft.com/office/drawing/2014/main" id="{AB3182F7-19FD-47FF-844A-8C0A2D7D9374}"/>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図形 485">
            <a:extLst>
              <a:ext uri="{FF2B5EF4-FFF2-40B4-BE49-F238E27FC236}">
                <a16:creationId xmlns:a16="http://schemas.microsoft.com/office/drawing/2014/main" id="{6C7AF67D-12FA-4C62-8CF3-F30B0438C066}"/>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図形 486">
            <a:extLst>
              <a:ext uri="{FF2B5EF4-FFF2-40B4-BE49-F238E27FC236}">
                <a16:creationId xmlns:a16="http://schemas.microsoft.com/office/drawing/2014/main" id="{BF8E699C-EDE7-422D-BE14-2C28D7F434A9}"/>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図形 487">
            <a:extLst>
              <a:ext uri="{FF2B5EF4-FFF2-40B4-BE49-F238E27FC236}">
                <a16:creationId xmlns:a16="http://schemas.microsoft.com/office/drawing/2014/main" id="{45CAF716-CD65-4FDC-80B0-15DE1E1804B0}"/>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図形 488">
            <a:extLst>
              <a:ext uri="{FF2B5EF4-FFF2-40B4-BE49-F238E27FC236}">
                <a16:creationId xmlns:a16="http://schemas.microsoft.com/office/drawing/2014/main" id="{D08BF9A2-DB1D-43D2-A227-9BE69C8EEA6D}"/>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図形 489">
            <a:extLst>
              <a:ext uri="{FF2B5EF4-FFF2-40B4-BE49-F238E27FC236}">
                <a16:creationId xmlns:a16="http://schemas.microsoft.com/office/drawing/2014/main" id="{18F81830-E21A-4442-A7C9-5A189D7FF8A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91" name="グループ化 490">
            <a:extLst>
              <a:ext uri="{FF2B5EF4-FFF2-40B4-BE49-F238E27FC236}">
                <a16:creationId xmlns:a16="http://schemas.microsoft.com/office/drawing/2014/main" id="{D847CFCB-966D-4425-B854-2F406A81B648}"/>
              </a:ext>
            </a:extLst>
          </p:cNvPr>
          <p:cNvGrpSpPr/>
          <p:nvPr/>
        </p:nvGrpSpPr>
        <p:grpSpPr>
          <a:xfrm>
            <a:off x="6079292" y="3522316"/>
            <a:ext cx="747716" cy="678396"/>
            <a:chOff x="10823329" y="6950036"/>
            <a:chExt cx="738693" cy="677355"/>
          </a:xfrm>
        </p:grpSpPr>
        <p:sp>
          <p:nvSpPr>
            <p:cNvPr id="492" name="フリーフォーム: 図形 491">
              <a:extLst>
                <a:ext uri="{FF2B5EF4-FFF2-40B4-BE49-F238E27FC236}">
                  <a16:creationId xmlns:a16="http://schemas.microsoft.com/office/drawing/2014/main" id="{B3CE6D51-637C-4E26-8D6C-BA2BC2D1995C}"/>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図形 492">
              <a:extLst>
                <a:ext uri="{FF2B5EF4-FFF2-40B4-BE49-F238E27FC236}">
                  <a16:creationId xmlns:a16="http://schemas.microsoft.com/office/drawing/2014/main" id="{8B1C8AC2-9F05-4873-9CD3-3CD3EF99D765}"/>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 name="グループ化 10">
            <a:extLst>
              <a:ext uri="{FF2B5EF4-FFF2-40B4-BE49-F238E27FC236}">
                <a16:creationId xmlns:a16="http://schemas.microsoft.com/office/drawing/2014/main" id="{AE507CEC-1FF6-40D0-904C-3D250F91A534}"/>
              </a:ext>
            </a:extLst>
          </p:cNvPr>
          <p:cNvGrpSpPr/>
          <p:nvPr/>
        </p:nvGrpSpPr>
        <p:grpSpPr>
          <a:xfrm>
            <a:off x="6047867" y="3261299"/>
            <a:ext cx="826197" cy="946308"/>
            <a:chOff x="9427040" y="6351191"/>
            <a:chExt cx="826197" cy="946308"/>
          </a:xfrm>
        </p:grpSpPr>
        <p:sp>
          <p:nvSpPr>
            <p:cNvPr id="446" name="楕円 445">
              <a:extLst>
                <a:ext uri="{FF2B5EF4-FFF2-40B4-BE49-F238E27FC236}">
                  <a16:creationId xmlns:a16="http://schemas.microsoft.com/office/drawing/2014/main" id="{BAB0A2E6-DEA5-4562-A95A-37053C96E678}"/>
                </a:ext>
              </a:extLst>
            </p:cNvPr>
            <p:cNvSpPr/>
            <p:nvPr/>
          </p:nvSpPr>
          <p:spPr>
            <a:xfrm>
              <a:off x="9427793" y="6351191"/>
              <a:ext cx="825444" cy="76544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FA2BC818-E648-41E0-8710-7BD36D4DE284}"/>
                </a:ext>
              </a:extLst>
            </p:cNvPr>
            <p:cNvSpPr/>
            <p:nvPr/>
          </p:nvSpPr>
          <p:spPr>
            <a:xfrm>
              <a:off x="9427040" y="6659171"/>
              <a:ext cx="821852" cy="638328"/>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0" name="グループ化 389">
            <a:extLst>
              <a:ext uri="{FF2B5EF4-FFF2-40B4-BE49-F238E27FC236}">
                <a16:creationId xmlns:a16="http://schemas.microsoft.com/office/drawing/2014/main" id="{51A8E50C-7E36-4B57-A5BD-1796481F1FAB}"/>
              </a:ext>
            </a:extLst>
          </p:cNvPr>
          <p:cNvGrpSpPr/>
          <p:nvPr/>
        </p:nvGrpSpPr>
        <p:grpSpPr>
          <a:xfrm rot="15873277">
            <a:off x="4172996" y="1333548"/>
            <a:ext cx="4359932" cy="775472"/>
            <a:chOff x="4474650" y="352285"/>
            <a:chExt cx="3219713" cy="572669"/>
          </a:xfrm>
        </p:grpSpPr>
        <p:sp>
          <p:nvSpPr>
            <p:cNvPr id="391" name="楕円 390">
              <a:extLst>
                <a:ext uri="{FF2B5EF4-FFF2-40B4-BE49-F238E27FC236}">
                  <a16:creationId xmlns:a16="http://schemas.microsoft.com/office/drawing/2014/main" id="{26E1109C-B199-4327-9BEF-C192A84EFF91}"/>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2724C432-E298-4F4A-870F-31E6E70243A5}"/>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77004BDE-62E6-4CC1-9D04-538D72D16B43}"/>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6A33D1A5-860B-4ACC-BC9F-534186E0BF78}"/>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99A40310-A7E2-4789-B5E6-0144AE20A47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E6B42404-CEB8-485A-973A-3F9302F0032C}"/>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A77426EF-3FBC-4FE7-9B6F-479FDFD10B4F}"/>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6564B6FD-D70F-4180-957F-CCBEFCA200D6}"/>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40690279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a16="http://schemas.microsoft.com/office/drawing/2014/main" id="{6350A96C-7C1C-4320-AB24-4A664B1D0259}"/>
              </a:ext>
            </a:extLst>
          </p:cNvPr>
          <p:cNvSpPr>
            <a:spLocks noGrp="1"/>
          </p:cNvSpPr>
          <p:nvPr>
            <p:ph idx="1"/>
          </p:nvPr>
        </p:nvSpPr>
        <p:spPr>
          <a:xfrm>
            <a:off x="571501" y="3714750"/>
            <a:ext cx="11229976" cy="2533650"/>
          </a:xfrm>
        </p:spPr>
        <p:txBody>
          <a:bodyPr>
            <a:normAutofit/>
          </a:bodyPr>
          <a:lstStyle/>
          <a:p>
            <a:r>
              <a:rPr lang="ja-JP" altLang="en-US" dirty="0">
                <a:latin typeface="Meiryo UI" panose="020B0604030504040204" pitchFamily="50" charset="-128"/>
                <a:ea typeface="Meiryo UI" panose="020B0604030504040204" pitchFamily="50" charset="-128"/>
              </a:rPr>
              <a:t>慢性硬膜下血腫の成因</a:t>
            </a:r>
            <a:r>
              <a:rPr lang="en-US" altLang="ja-JP" dirty="0">
                <a:latin typeface="Meiryo UI" panose="020B0604030504040204" pitchFamily="50" charset="-128"/>
                <a:ea typeface="Meiryo UI" panose="020B0604030504040204" pitchFamily="50" charset="-128"/>
              </a:rPr>
              <a:t>Haines</a:t>
            </a:r>
            <a:r>
              <a:rPr lang="ja-JP" altLang="en-US" dirty="0">
                <a:latin typeface="Meiryo UI" panose="020B0604030504040204" pitchFamily="50" charset="-128"/>
                <a:ea typeface="Meiryo UI" panose="020B0604030504040204" pitchFamily="50" charset="-128"/>
              </a:rPr>
              <a:t>の仮設：硬膜最内層の</a:t>
            </a:r>
            <a:r>
              <a:rPr lang="en-US" altLang="ja-JP" dirty="0" err="1">
                <a:latin typeface="Meiryo UI" panose="020B0604030504040204" pitchFamily="50" charset="-128"/>
                <a:ea typeface="Meiryo UI" panose="020B0604030504040204" pitchFamily="50" charset="-128"/>
              </a:rPr>
              <a:t>dural</a:t>
            </a:r>
            <a:r>
              <a:rPr lang="en-US" altLang="ja-JP" dirty="0">
                <a:latin typeface="Meiryo UI" panose="020B0604030504040204" pitchFamily="50" charset="-128"/>
                <a:ea typeface="Meiryo UI" panose="020B0604030504040204" pitchFamily="50" charset="-128"/>
              </a:rPr>
              <a:t> border cell layer</a:t>
            </a:r>
            <a:r>
              <a:rPr lang="ja-JP" altLang="en-US" dirty="0">
                <a:latin typeface="Meiryo UI" panose="020B0604030504040204" pitchFamily="50" charset="-128"/>
                <a:ea typeface="Meiryo UI" panose="020B0604030504040204" pitchFamily="50" charset="-128"/>
              </a:rPr>
              <a:t>に裂け目が生じ、硬膜下腔が生じる。</a:t>
            </a:r>
            <a:r>
              <a:rPr lang="en-US" altLang="ja-JP" dirty="0">
                <a:latin typeface="Meiryo UI" panose="020B0604030504040204" pitchFamily="50" charset="-128"/>
                <a:ea typeface="Meiryo UI" panose="020B0604030504040204" pitchFamily="50" charset="-128"/>
              </a:rPr>
              <a:t>DBC layer</a:t>
            </a:r>
            <a:r>
              <a:rPr lang="ja-JP" altLang="en-US" dirty="0">
                <a:latin typeface="Meiryo UI" panose="020B0604030504040204" pitchFamily="50" charset="-128"/>
                <a:ea typeface="Meiryo UI" panose="020B0604030504040204" pitchFamily="50" charset="-128"/>
              </a:rPr>
              <a:t>にはもともと膠原繊維がなく、修復過程でできた毛細血管は細胞間接合</a:t>
            </a:r>
            <a:r>
              <a:rPr lang="en-US" altLang="ja-JP" dirty="0">
                <a:latin typeface="Meiryo UI" panose="020B0604030504040204" pitchFamily="50" charset="-128"/>
                <a:ea typeface="Meiryo UI" panose="020B0604030504040204" pitchFamily="50" charset="-128"/>
              </a:rPr>
              <a:t>(gap junction)</a:t>
            </a:r>
            <a:r>
              <a:rPr lang="ja-JP" altLang="en-US" dirty="0">
                <a:latin typeface="Meiryo UI" panose="020B0604030504040204" pitchFamily="50" charset="-128"/>
                <a:ea typeface="Meiryo UI" panose="020B0604030504040204" pitchFamily="50" charset="-128"/>
              </a:rPr>
              <a:t>が存在しないため脆弱で出血しやすい</a:t>
            </a:r>
            <a:endParaRPr lang="en-US" altLang="ja-JP" dirty="0">
              <a:latin typeface="Meiryo UI" panose="020B0604030504040204" pitchFamily="50" charset="-128"/>
              <a:ea typeface="Meiryo UI" panose="020B0604030504040204" pitchFamily="50" charset="-128"/>
            </a:endParaRPr>
          </a:p>
        </p:txBody>
      </p:sp>
      <p:sp>
        <p:nvSpPr>
          <p:cNvPr id="6" name="タイトル 1">
            <a:extLst>
              <a:ext uri="{FF2B5EF4-FFF2-40B4-BE49-F238E27FC236}">
                <a16:creationId xmlns:a16="http://schemas.microsoft.com/office/drawing/2014/main" id="{4EC0CBAF-31BD-489C-9023-2DD58A37805C}"/>
              </a:ext>
            </a:extLst>
          </p:cNvPr>
          <p:cNvSpPr txBox="1">
            <a:spLocks/>
          </p:cNvSpPr>
          <p:nvPr/>
        </p:nvSpPr>
        <p:spPr>
          <a:xfrm>
            <a:off x="766281" y="147637"/>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a:lstStyle>
          <a:p>
            <a:r>
              <a:rPr lang="ja-JP" altLang="en-US" dirty="0">
                <a:latin typeface="Meiryo UI" panose="020B0604030504040204" pitchFamily="50" charset="-128"/>
                <a:ea typeface="Meiryo UI" panose="020B0604030504040204" pitchFamily="50" charset="-128"/>
              </a:rPr>
              <a:t>慢性硬膜下血腫とは</a:t>
            </a:r>
          </a:p>
        </p:txBody>
      </p:sp>
      <p:sp>
        <p:nvSpPr>
          <p:cNvPr id="7" name="コンテンツ プレースホルダー 2">
            <a:extLst>
              <a:ext uri="{FF2B5EF4-FFF2-40B4-BE49-F238E27FC236}">
                <a16:creationId xmlns:a16="http://schemas.microsoft.com/office/drawing/2014/main" id="{1232A0D5-F739-4176-9602-EFE2A9A28FE9}"/>
              </a:ext>
            </a:extLst>
          </p:cNvPr>
          <p:cNvSpPr txBox="1">
            <a:spLocks/>
          </p:cNvSpPr>
          <p:nvPr/>
        </p:nvSpPr>
        <p:spPr>
          <a:xfrm>
            <a:off x="481012" y="1906588"/>
            <a:ext cx="11229975" cy="480377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dirty="0">
                <a:latin typeface="Meiryo UI" panose="020B0604030504040204" pitchFamily="50" charset="-128"/>
                <a:ea typeface="Meiryo UI" panose="020B0604030504040204" pitchFamily="50" charset="-128"/>
              </a:rPr>
              <a:t>慢性硬膜下血腫とは、頭部外傷後慢性期（通常</a:t>
            </a:r>
            <a:r>
              <a:rPr lang="en-US" altLang="ja-JP" dirty="0">
                <a:latin typeface="Meiryo UI" panose="020B0604030504040204" pitchFamily="50" charset="-128"/>
                <a:ea typeface="Meiryo UI" panose="020B0604030504040204" pitchFamily="50" charset="-128"/>
              </a:rPr>
              <a:t>1</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2</a:t>
            </a:r>
            <a:r>
              <a:rPr lang="ja-JP" altLang="en-US" dirty="0">
                <a:latin typeface="Meiryo UI" panose="020B0604030504040204" pitchFamily="50" charset="-128"/>
                <a:ea typeface="Meiryo UI" panose="020B0604030504040204" pitchFamily="50" charset="-128"/>
              </a:rPr>
              <a:t>ヶ月後）に頭部の頭蓋骨の下にある脳を覆っている硬膜と脳との隙間に血（血腫）が貯まる病気で、血腫が脳を圧迫して様々な症状がみられます</a:t>
            </a:r>
            <a:endParaRPr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697044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5A84BE24-15C6-4B7A-8FB1-8BBE2600DFB3}"/>
              </a:ext>
            </a:extLst>
          </p:cNvPr>
          <p:cNvGrpSpPr/>
          <p:nvPr/>
        </p:nvGrpSpPr>
        <p:grpSpPr>
          <a:xfrm>
            <a:off x="2002282" y="536568"/>
            <a:ext cx="1337519" cy="5110872"/>
            <a:chOff x="2002282" y="536568"/>
            <a:chExt cx="1337519" cy="5110872"/>
          </a:xfrm>
        </p:grpSpPr>
        <p:grpSp>
          <p:nvGrpSpPr>
            <p:cNvPr id="270" name="グループ化 269">
              <a:extLst>
                <a:ext uri="{FF2B5EF4-FFF2-40B4-BE49-F238E27FC236}">
                  <a16:creationId xmlns:a16="http://schemas.microsoft.com/office/drawing/2014/main" id="{E2376347-1775-46D5-9BF5-423D226B5784}"/>
                </a:ext>
              </a:extLst>
            </p:cNvPr>
            <p:cNvGrpSpPr/>
            <p:nvPr/>
          </p:nvGrpSpPr>
          <p:grpSpPr>
            <a:xfrm rot="15873277">
              <a:off x="1169997" y="4402558"/>
              <a:ext cx="2113797" cy="375967"/>
              <a:chOff x="4474650" y="352285"/>
              <a:chExt cx="3219713" cy="572669"/>
            </a:xfrm>
          </p:grpSpPr>
          <p:sp>
            <p:nvSpPr>
              <p:cNvPr id="290" name="楕円 289">
                <a:extLst>
                  <a:ext uri="{FF2B5EF4-FFF2-40B4-BE49-F238E27FC236}">
                    <a16:creationId xmlns:a16="http://schemas.microsoft.com/office/drawing/2014/main" id="{9C4B571F-3085-4134-BAEC-73903A74F422}"/>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5CB91D78-A81F-4963-BE0F-DB4003E0D829}"/>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C6272613-05AF-4271-A246-E2AF5CCE2105}"/>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B2B258BD-4588-41D0-815C-A19A125CCCCF}"/>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A100B1BD-92A2-4944-B2A6-F47DDA15075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4C959ED0-8A09-4264-B98E-F8A838E864C5}"/>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27CFC7A7-5CF5-4902-8CCF-CC3AF8A2983E}"/>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6967AAB3-C2AC-4390-B128-6F6D1BD49A71}"/>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71" name="グループ化 270">
              <a:extLst>
                <a:ext uri="{FF2B5EF4-FFF2-40B4-BE49-F238E27FC236}">
                  <a16:creationId xmlns:a16="http://schemas.microsoft.com/office/drawing/2014/main" id="{442348CC-9CE1-4BDB-B8E7-8E783773D00C}"/>
                </a:ext>
              </a:extLst>
            </p:cNvPr>
            <p:cNvGrpSpPr/>
            <p:nvPr/>
          </p:nvGrpSpPr>
          <p:grpSpPr>
            <a:xfrm rot="15931305">
              <a:off x="989913" y="1548937"/>
              <a:ext cx="3362257" cy="1337519"/>
              <a:chOff x="2185148" y="3341976"/>
              <a:chExt cx="7821738" cy="3111520"/>
            </a:xfrm>
          </p:grpSpPr>
          <p:sp>
            <p:nvSpPr>
              <p:cNvPr id="272" name="フリーフォーム: 図形 271">
                <a:extLst>
                  <a:ext uri="{FF2B5EF4-FFF2-40B4-BE49-F238E27FC236}">
                    <a16:creationId xmlns:a16="http://schemas.microsoft.com/office/drawing/2014/main" id="{FA0A2036-A784-468D-A91B-8EDEAB4F9DCA}"/>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6835E393-08D0-4FDE-8042-E0A2FD2579E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EE60923E-C73C-4E19-B491-8B58D9239906}"/>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80968CCB-185B-42F4-8836-F35A7325DA9B}"/>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D3880204-71DA-429A-A42B-BDBF1966829D}"/>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62B68986-FFA5-486D-9B36-93685441B0C9}"/>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859C77B9-F9C7-444C-8C0D-5B0BF7C91972}"/>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94D6858D-5329-4377-B353-EA4B601C18E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図形 279">
                <a:extLst>
                  <a:ext uri="{FF2B5EF4-FFF2-40B4-BE49-F238E27FC236}">
                    <a16:creationId xmlns:a16="http://schemas.microsoft.com/office/drawing/2014/main" id="{3791A922-1D97-43C1-8A73-EFBB4B1B5BA8}"/>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442F2734-0E52-4A8D-8BDD-E95DD221BD99}"/>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714188BE-B1DD-4669-9C88-385BF397184C}"/>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CBCAC4BF-75D1-4615-992D-D981380B6805}"/>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00F39B12-A959-478E-93CC-D3085E604DA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B6783C2F-34FE-4F6F-BEC4-F83DCCBFF429}"/>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C3D39617-AA32-4FFE-9BAC-130E27C122AC}"/>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C0DB1556-8168-4826-88E2-3937DA771BD2}"/>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7A044D7F-02AF-4B44-9811-64F60CEA21CE}"/>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91732CF3-4799-4F3B-A2F2-6DE76B891DE3}"/>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48" name="フリーフォーム: 図形 447">
            <a:extLst>
              <a:ext uri="{FF2B5EF4-FFF2-40B4-BE49-F238E27FC236}">
                <a16:creationId xmlns:a16="http://schemas.microsoft.com/office/drawing/2014/main" id="{DBD78444-78BC-47DF-9540-F0CCC0F20CC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52EA114F-4D4B-49A2-A40A-7930D2B0787F}"/>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00650C87-0756-4A34-AD48-02EDD0C1C9A5}"/>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F5E3F483-0EAF-4954-B2A2-F573E001181B}"/>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C16BCEE4-FD38-4643-88B7-91625FF422DE}"/>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ECAE9A28-E239-448A-A7F9-FB14DA8DD485}"/>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FAEFB3AA-68CE-48BA-98A6-243759CCC40A}"/>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7063D5FF-809E-4713-9C3D-CBB3723B184B}"/>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047B49A0-D752-4508-829B-B2B60D1C7903}"/>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54FAE86E-FF50-4BA4-B8ED-6D029DDDB904}"/>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5E8B638D-A425-4F70-881B-7918489CADD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A3B12E88-3E20-4FDC-A94B-47FF33A9DAA8}"/>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E8777E5A-4013-402A-8844-BEFFC53880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A8898A3E-BE17-4BE7-94C0-6BE62E94D5AF}"/>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AD5B4200-96FC-44F4-9374-653743BBFFC0}"/>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29F64F9C-6F74-4986-A391-DC5DBB5B9DA8}"/>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7A7EA149-B8D5-4C3C-A76D-6F818E5FA248}"/>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A3BF8FDE-AD13-4B0F-8E34-C250CCB3A415}"/>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6FD8D01C-CE66-4E42-AF65-5FCE3D669BC9}"/>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94B660E9-D392-4DF9-8BB7-39212ABFBE5C}"/>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534DD4B1-7646-4526-AF20-D322CEBB0003}"/>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7008EE94-617D-4765-8CB1-2102A5DA981E}"/>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471F663E-C88F-491C-81C0-1813CCB4BEF2}"/>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5F39C0AF-8BDE-4EDC-AEFE-F49CED0E7A2B}"/>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8D8080D3-AF88-4756-8565-E3918073B382}"/>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4AC54F9B-B596-446C-83AB-3EF9ABBC85A2}"/>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図形 473">
            <a:extLst>
              <a:ext uri="{FF2B5EF4-FFF2-40B4-BE49-F238E27FC236}">
                <a16:creationId xmlns:a16="http://schemas.microsoft.com/office/drawing/2014/main" id="{BA410511-889C-4723-ADEB-DF5EEB4CFF54}"/>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図形 474">
            <a:extLst>
              <a:ext uri="{FF2B5EF4-FFF2-40B4-BE49-F238E27FC236}">
                <a16:creationId xmlns:a16="http://schemas.microsoft.com/office/drawing/2014/main" id="{86EF1171-8DC4-44BC-96EB-C5AD1A23826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図形 475">
            <a:extLst>
              <a:ext uri="{FF2B5EF4-FFF2-40B4-BE49-F238E27FC236}">
                <a16:creationId xmlns:a16="http://schemas.microsoft.com/office/drawing/2014/main" id="{CB0B4D03-ED3A-4335-8664-7C5F522A0F00}"/>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図形 476">
            <a:extLst>
              <a:ext uri="{FF2B5EF4-FFF2-40B4-BE49-F238E27FC236}">
                <a16:creationId xmlns:a16="http://schemas.microsoft.com/office/drawing/2014/main" id="{03180526-4C5F-4DB7-AF73-4BF8A3F8063D}"/>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図形 477">
            <a:extLst>
              <a:ext uri="{FF2B5EF4-FFF2-40B4-BE49-F238E27FC236}">
                <a16:creationId xmlns:a16="http://schemas.microsoft.com/office/drawing/2014/main" id="{56935EAD-28CA-4D1E-AF3C-9301BE2EDB6B}"/>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図形 478">
            <a:extLst>
              <a:ext uri="{FF2B5EF4-FFF2-40B4-BE49-F238E27FC236}">
                <a16:creationId xmlns:a16="http://schemas.microsoft.com/office/drawing/2014/main" id="{D5573DF0-8314-4A1C-AAA9-011A427C4B0C}"/>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図形 479">
            <a:extLst>
              <a:ext uri="{FF2B5EF4-FFF2-40B4-BE49-F238E27FC236}">
                <a16:creationId xmlns:a16="http://schemas.microsoft.com/office/drawing/2014/main" id="{3533A598-B480-4397-9395-5A4CBA0FB9F0}"/>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図形 480">
            <a:extLst>
              <a:ext uri="{FF2B5EF4-FFF2-40B4-BE49-F238E27FC236}">
                <a16:creationId xmlns:a16="http://schemas.microsoft.com/office/drawing/2014/main" id="{E4F3A02B-3400-4E9D-A4C4-5E2A7BD45E4A}"/>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図形 481">
            <a:extLst>
              <a:ext uri="{FF2B5EF4-FFF2-40B4-BE49-F238E27FC236}">
                <a16:creationId xmlns:a16="http://schemas.microsoft.com/office/drawing/2014/main" id="{70F107DA-5136-4D50-BAB2-083AD3B1325C}"/>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図形 482">
            <a:extLst>
              <a:ext uri="{FF2B5EF4-FFF2-40B4-BE49-F238E27FC236}">
                <a16:creationId xmlns:a16="http://schemas.microsoft.com/office/drawing/2014/main" id="{92146300-D0D7-4E3D-B77F-6F356E869066}"/>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図形 483">
            <a:extLst>
              <a:ext uri="{FF2B5EF4-FFF2-40B4-BE49-F238E27FC236}">
                <a16:creationId xmlns:a16="http://schemas.microsoft.com/office/drawing/2014/main" id="{25C6AA1E-9696-4A60-9C88-ED5BE25FBB86}"/>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図形 484">
            <a:extLst>
              <a:ext uri="{FF2B5EF4-FFF2-40B4-BE49-F238E27FC236}">
                <a16:creationId xmlns:a16="http://schemas.microsoft.com/office/drawing/2014/main" id="{AB3182F7-19FD-47FF-844A-8C0A2D7D9374}"/>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図形 485">
            <a:extLst>
              <a:ext uri="{FF2B5EF4-FFF2-40B4-BE49-F238E27FC236}">
                <a16:creationId xmlns:a16="http://schemas.microsoft.com/office/drawing/2014/main" id="{6C7AF67D-12FA-4C62-8CF3-F30B0438C066}"/>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図形 486">
            <a:extLst>
              <a:ext uri="{FF2B5EF4-FFF2-40B4-BE49-F238E27FC236}">
                <a16:creationId xmlns:a16="http://schemas.microsoft.com/office/drawing/2014/main" id="{BF8E699C-EDE7-422D-BE14-2C28D7F434A9}"/>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図形 487">
            <a:extLst>
              <a:ext uri="{FF2B5EF4-FFF2-40B4-BE49-F238E27FC236}">
                <a16:creationId xmlns:a16="http://schemas.microsoft.com/office/drawing/2014/main" id="{45CAF716-CD65-4FDC-80B0-15DE1E1804B0}"/>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図形 488">
            <a:extLst>
              <a:ext uri="{FF2B5EF4-FFF2-40B4-BE49-F238E27FC236}">
                <a16:creationId xmlns:a16="http://schemas.microsoft.com/office/drawing/2014/main" id="{D08BF9A2-DB1D-43D2-A227-9BE69C8EEA6D}"/>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図形 489">
            <a:extLst>
              <a:ext uri="{FF2B5EF4-FFF2-40B4-BE49-F238E27FC236}">
                <a16:creationId xmlns:a16="http://schemas.microsoft.com/office/drawing/2014/main" id="{18F81830-E21A-4442-A7C9-5A189D7FF8A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91" name="グループ化 490">
            <a:extLst>
              <a:ext uri="{FF2B5EF4-FFF2-40B4-BE49-F238E27FC236}">
                <a16:creationId xmlns:a16="http://schemas.microsoft.com/office/drawing/2014/main" id="{D847CFCB-966D-4425-B854-2F406A81B648}"/>
              </a:ext>
            </a:extLst>
          </p:cNvPr>
          <p:cNvGrpSpPr/>
          <p:nvPr/>
        </p:nvGrpSpPr>
        <p:grpSpPr>
          <a:xfrm>
            <a:off x="6079292" y="3522316"/>
            <a:ext cx="747716" cy="678396"/>
            <a:chOff x="10823329" y="6950036"/>
            <a:chExt cx="738693" cy="677355"/>
          </a:xfrm>
        </p:grpSpPr>
        <p:sp>
          <p:nvSpPr>
            <p:cNvPr id="492" name="フリーフォーム: 図形 491">
              <a:extLst>
                <a:ext uri="{FF2B5EF4-FFF2-40B4-BE49-F238E27FC236}">
                  <a16:creationId xmlns:a16="http://schemas.microsoft.com/office/drawing/2014/main" id="{B3CE6D51-637C-4E26-8D6C-BA2BC2D1995C}"/>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図形 492">
              <a:extLst>
                <a:ext uri="{FF2B5EF4-FFF2-40B4-BE49-F238E27FC236}">
                  <a16:creationId xmlns:a16="http://schemas.microsoft.com/office/drawing/2014/main" id="{8B1C8AC2-9F05-4873-9CD3-3CD3EF99D765}"/>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 name="グループ化 10">
            <a:extLst>
              <a:ext uri="{FF2B5EF4-FFF2-40B4-BE49-F238E27FC236}">
                <a16:creationId xmlns:a16="http://schemas.microsoft.com/office/drawing/2014/main" id="{AE507CEC-1FF6-40D0-904C-3D250F91A534}"/>
              </a:ext>
            </a:extLst>
          </p:cNvPr>
          <p:cNvGrpSpPr/>
          <p:nvPr/>
        </p:nvGrpSpPr>
        <p:grpSpPr>
          <a:xfrm>
            <a:off x="6047867" y="3261299"/>
            <a:ext cx="826197" cy="946308"/>
            <a:chOff x="9427040" y="6351191"/>
            <a:chExt cx="826197" cy="946308"/>
          </a:xfrm>
        </p:grpSpPr>
        <p:sp>
          <p:nvSpPr>
            <p:cNvPr id="446" name="楕円 445">
              <a:extLst>
                <a:ext uri="{FF2B5EF4-FFF2-40B4-BE49-F238E27FC236}">
                  <a16:creationId xmlns:a16="http://schemas.microsoft.com/office/drawing/2014/main" id="{BAB0A2E6-DEA5-4562-A95A-37053C96E678}"/>
                </a:ext>
              </a:extLst>
            </p:cNvPr>
            <p:cNvSpPr/>
            <p:nvPr/>
          </p:nvSpPr>
          <p:spPr>
            <a:xfrm>
              <a:off x="9427793" y="6351191"/>
              <a:ext cx="825444" cy="76544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FA2BC818-E648-41E0-8710-7BD36D4DE284}"/>
                </a:ext>
              </a:extLst>
            </p:cNvPr>
            <p:cNvSpPr/>
            <p:nvPr/>
          </p:nvSpPr>
          <p:spPr>
            <a:xfrm>
              <a:off x="9427040" y="6659171"/>
              <a:ext cx="821852" cy="638328"/>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0" name="グループ化 389">
            <a:extLst>
              <a:ext uri="{FF2B5EF4-FFF2-40B4-BE49-F238E27FC236}">
                <a16:creationId xmlns:a16="http://schemas.microsoft.com/office/drawing/2014/main" id="{51A8E50C-7E36-4B57-A5BD-1796481F1FAB}"/>
              </a:ext>
            </a:extLst>
          </p:cNvPr>
          <p:cNvGrpSpPr/>
          <p:nvPr/>
        </p:nvGrpSpPr>
        <p:grpSpPr>
          <a:xfrm rot="15873277">
            <a:off x="4172996" y="1333548"/>
            <a:ext cx="4359932" cy="775472"/>
            <a:chOff x="4474650" y="352285"/>
            <a:chExt cx="3219713" cy="572669"/>
          </a:xfrm>
        </p:grpSpPr>
        <p:sp>
          <p:nvSpPr>
            <p:cNvPr id="391" name="楕円 390">
              <a:extLst>
                <a:ext uri="{FF2B5EF4-FFF2-40B4-BE49-F238E27FC236}">
                  <a16:creationId xmlns:a16="http://schemas.microsoft.com/office/drawing/2014/main" id="{26E1109C-B199-4327-9BEF-C192A84EFF91}"/>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2724C432-E298-4F4A-870F-31E6E70243A5}"/>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77004BDE-62E6-4CC1-9D04-538D72D16B43}"/>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6A33D1A5-860B-4ACC-BC9F-534186E0BF78}"/>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99A40310-A7E2-4789-B5E6-0144AE20A47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E6B42404-CEB8-485A-973A-3F9302F0032C}"/>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A77426EF-3FBC-4FE7-9B6F-479FDFD10B4F}"/>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6564B6FD-D70F-4180-957F-CCBEFCA200D6}"/>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57000321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グループ化 9">
            <a:extLst>
              <a:ext uri="{FF2B5EF4-FFF2-40B4-BE49-F238E27FC236}">
                <a16:creationId xmlns:a16="http://schemas.microsoft.com/office/drawing/2014/main" id="{5A84BE24-15C6-4B7A-8FB1-8BBE2600DFB3}"/>
              </a:ext>
            </a:extLst>
          </p:cNvPr>
          <p:cNvGrpSpPr/>
          <p:nvPr/>
        </p:nvGrpSpPr>
        <p:grpSpPr>
          <a:xfrm>
            <a:off x="2002282" y="536568"/>
            <a:ext cx="1337519" cy="5110872"/>
            <a:chOff x="2002282" y="536568"/>
            <a:chExt cx="1337519" cy="5110872"/>
          </a:xfrm>
        </p:grpSpPr>
        <p:grpSp>
          <p:nvGrpSpPr>
            <p:cNvPr id="270" name="グループ化 269">
              <a:extLst>
                <a:ext uri="{FF2B5EF4-FFF2-40B4-BE49-F238E27FC236}">
                  <a16:creationId xmlns:a16="http://schemas.microsoft.com/office/drawing/2014/main" id="{E2376347-1775-46D5-9BF5-423D226B5784}"/>
                </a:ext>
              </a:extLst>
            </p:cNvPr>
            <p:cNvGrpSpPr/>
            <p:nvPr/>
          </p:nvGrpSpPr>
          <p:grpSpPr>
            <a:xfrm rot="15873277">
              <a:off x="1169997" y="4402558"/>
              <a:ext cx="2113797" cy="375967"/>
              <a:chOff x="4474650" y="352285"/>
              <a:chExt cx="3219713" cy="572669"/>
            </a:xfrm>
          </p:grpSpPr>
          <p:sp>
            <p:nvSpPr>
              <p:cNvPr id="290" name="楕円 289">
                <a:extLst>
                  <a:ext uri="{FF2B5EF4-FFF2-40B4-BE49-F238E27FC236}">
                    <a16:creationId xmlns:a16="http://schemas.microsoft.com/office/drawing/2014/main" id="{9C4B571F-3085-4134-BAEC-73903A74F422}"/>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5CB91D78-A81F-4963-BE0F-DB4003E0D829}"/>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C6272613-05AF-4271-A246-E2AF5CCE2105}"/>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B2B258BD-4588-41D0-815C-A19A125CCCCF}"/>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A100B1BD-92A2-4944-B2A6-F47DDA15075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4C959ED0-8A09-4264-B98E-F8A838E864C5}"/>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27CFC7A7-5CF5-4902-8CCF-CC3AF8A2983E}"/>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6967AAB3-C2AC-4390-B128-6F6D1BD49A71}"/>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71" name="グループ化 270">
              <a:extLst>
                <a:ext uri="{FF2B5EF4-FFF2-40B4-BE49-F238E27FC236}">
                  <a16:creationId xmlns:a16="http://schemas.microsoft.com/office/drawing/2014/main" id="{442348CC-9CE1-4BDB-B8E7-8E783773D00C}"/>
                </a:ext>
              </a:extLst>
            </p:cNvPr>
            <p:cNvGrpSpPr/>
            <p:nvPr/>
          </p:nvGrpSpPr>
          <p:grpSpPr>
            <a:xfrm rot="15931305">
              <a:off x="989913" y="1548937"/>
              <a:ext cx="3362257" cy="1337519"/>
              <a:chOff x="2185148" y="3341976"/>
              <a:chExt cx="7821738" cy="3111520"/>
            </a:xfrm>
          </p:grpSpPr>
          <p:sp>
            <p:nvSpPr>
              <p:cNvPr id="272" name="フリーフォーム: 図形 271">
                <a:extLst>
                  <a:ext uri="{FF2B5EF4-FFF2-40B4-BE49-F238E27FC236}">
                    <a16:creationId xmlns:a16="http://schemas.microsoft.com/office/drawing/2014/main" id="{FA0A2036-A784-468D-A91B-8EDEAB4F9DCA}"/>
                  </a:ext>
                </a:extLst>
              </p:cNvPr>
              <p:cNvSpPr/>
              <p:nvPr/>
            </p:nvSpPr>
            <p:spPr>
              <a:xfrm>
                <a:off x="2185148" y="3341976"/>
                <a:ext cx="7821738" cy="3111520"/>
              </a:xfrm>
              <a:custGeom>
                <a:avLst/>
                <a:gdLst>
                  <a:gd name="connsiteX0" fmla="*/ 37662 w 7821738"/>
                  <a:gd name="connsiteY0" fmla="*/ 100034 h 3111520"/>
                  <a:gd name="connsiteX1" fmla="*/ 491 w 7821738"/>
                  <a:gd name="connsiteY1" fmla="*/ 241283 h 3111520"/>
                  <a:gd name="connsiteX2" fmla="*/ 15359 w 7821738"/>
                  <a:gd name="connsiteY2" fmla="*/ 330492 h 3111520"/>
                  <a:gd name="connsiteX3" fmla="*/ 22793 w 7821738"/>
                  <a:gd name="connsiteY3" fmla="*/ 360229 h 3111520"/>
                  <a:gd name="connsiteX4" fmla="*/ 216081 w 7821738"/>
                  <a:gd name="connsiteY4" fmla="*/ 389965 h 3111520"/>
                  <a:gd name="connsiteX5" fmla="*/ 260686 w 7821738"/>
                  <a:gd name="connsiteY5" fmla="*/ 442004 h 3111520"/>
                  <a:gd name="connsiteX6" fmla="*/ 297857 w 7821738"/>
                  <a:gd name="connsiteY6" fmla="*/ 471741 h 3111520"/>
                  <a:gd name="connsiteX7" fmla="*/ 379632 w 7821738"/>
                  <a:gd name="connsiteY7" fmla="*/ 501478 h 3111520"/>
                  <a:gd name="connsiteX8" fmla="*/ 513447 w 7821738"/>
                  <a:gd name="connsiteY8" fmla="*/ 479175 h 3111520"/>
                  <a:gd name="connsiteX9" fmla="*/ 543184 w 7821738"/>
                  <a:gd name="connsiteY9" fmla="*/ 494044 h 3111520"/>
                  <a:gd name="connsiteX10" fmla="*/ 595223 w 7821738"/>
                  <a:gd name="connsiteY10" fmla="*/ 464307 h 3111520"/>
                  <a:gd name="connsiteX11" fmla="*/ 743906 w 7821738"/>
                  <a:gd name="connsiteY11" fmla="*/ 486609 h 3111520"/>
                  <a:gd name="connsiteX12" fmla="*/ 914891 w 7821738"/>
                  <a:gd name="connsiteY12" fmla="*/ 516346 h 3111520"/>
                  <a:gd name="connsiteX13" fmla="*/ 974364 w 7821738"/>
                  <a:gd name="connsiteY13" fmla="*/ 516346 h 3111520"/>
                  <a:gd name="connsiteX14" fmla="*/ 1004101 w 7821738"/>
                  <a:gd name="connsiteY14" fmla="*/ 486609 h 3111520"/>
                  <a:gd name="connsiteX15" fmla="*/ 1093311 w 7821738"/>
                  <a:gd name="connsiteY15" fmla="*/ 449439 h 3111520"/>
                  <a:gd name="connsiteX16" fmla="*/ 1204823 w 7821738"/>
                  <a:gd name="connsiteY16" fmla="*/ 427136 h 3111520"/>
                  <a:gd name="connsiteX17" fmla="*/ 1249428 w 7821738"/>
                  <a:gd name="connsiteY17" fmla="*/ 560951 h 3111520"/>
                  <a:gd name="connsiteX18" fmla="*/ 1271730 w 7821738"/>
                  <a:gd name="connsiteY18" fmla="*/ 605556 h 3111520"/>
                  <a:gd name="connsiteX19" fmla="*/ 1301467 w 7821738"/>
                  <a:gd name="connsiteY19" fmla="*/ 657595 h 3111520"/>
                  <a:gd name="connsiteX20" fmla="*/ 1316335 w 7821738"/>
                  <a:gd name="connsiteY20" fmla="*/ 1170551 h 3111520"/>
                  <a:gd name="connsiteX21" fmla="*/ 1249428 w 7821738"/>
                  <a:gd name="connsiteY21" fmla="*/ 1750414 h 3111520"/>
                  <a:gd name="connsiteX22" fmla="*/ 1234559 w 7821738"/>
                  <a:gd name="connsiteY22" fmla="*/ 2218765 h 3111520"/>
                  <a:gd name="connsiteX23" fmla="*/ 1301467 w 7821738"/>
                  <a:gd name="connsiteY23" fmla="*/ 2426922 h 3111520"/>
                  <a:gd name="connsiteX24" fmla="*/ 1435281 w 7821738"/>
                  <a:gd name="connsiteY24" fmla="*/ 2635078 h 3111520"/>
                  <a:gd name="connsiteX25" fmla="*/ 1933369 w 7821738"/>
                  <a:gd name="connsiteY25" fmla="*/ 2798629 h 3111520"/>
                  <a:gd name="connsiteX26" fmla="*/ 2044881 w 7821738"/>
                  <a:gd name="connsiteY26" fmla="*/ 2776326 h 3111520"/>
                  <a:gd name="connsiteX27" fmla="*/ 2044881 w 7821738"/>
                  <a:gd name="connsiteY27" fmla="*/ 2925009 h 3111520"/>
                  <a:gd name="connsiteX28" fmla="*/ 2119223 w 7821738"/>
                  <a:gd name="connsiteY28" fmla="*/ 2999351 h 3111520"/>
                  <a:gd name="connsiteX29" fmla="*/ 2267906 w 7821738"/>
                  <a:gd name="connsiteY29" fmla="*/ 2939878 h 3111520"/>
                  <a:gd name="connsiteX30" fmla="*/ 2528101 w 7821738"/>
                  <a:gd name="connsiteY30" fmla="*/ 2939878 h 3111520"/>
                  <a:gd name="connsiteX31" fmla="*/ 2669350 w 7821738"/>
                  <a:gd name="connsiteY31" fmla="*/ 2947312 h 3111520"/>
                  <a:gd name="connsiteX32" fmla="*/ 2713954 w 7821738"/>
                  <a:gd name="connsiteY32" fmla="*/ 2977048 h 3111520"/>
                  <a:gd name="connsiteX33" fmla="*/ 2758559 w 7821738"/>
                  <a:gd name="connsiteY33" fmla="*/ 2991917 h 3111520"/>
                  <a:gd name="connsiteX34" fmla="*/ 2855203 w 7821738"/>
                  <a:gd name="connsiteY34" fmla="*/ 3006785 h 3111520"/>
                  <a:gd name="connsiteX35" fmla="*/ 2914676 w 7821738"/>
                  <a:gd name="connsiteY35" fmla="*/ 2969614 h 3111520"/>
                  <a:gd name="connsiteX36" fmla="*/ 3085662 w 7821738"/>
                  <a:gd name="connsiteY36" fmla="*/ 2954746 h 3111520"/>
                  <a:gd name="connsiteX37" fmla="*/ 3278950 w 7821738"/>
                  <a:gd name="connsiteY37" fmla="*/ 2962180 h 3111520"/>
                  <a:gd name="connsiteX38" fmla="*/ 3293818 w 7821738"/>
                  <a:gd name="connsiteY38" fmla="*/ 2969614 h 3111520"/>
                  <a:gd name="connsiteX39" fmla="*/ 3383028 w 7821738"/>
                  <a:gd name="connsiteY39" fmla="*/ 3021653 h 3111520"/>
                  <a:gd name="connsiteX40" fmla="*/ 3479672 w 7821738"/>
                  <a:gd name="connsiteY40" fmla="*/ 3043956 h 3111520"/>
                  <a:gd name="connsiteX41" fmla="*/ 3531711 w 7821738"/>
                  <a:gd name="connsiteY41" fmla="*/ 3029087 h 3111520"/>
                  <a:gd name="connsiteX42" fmla="*/ 3695262 w 7821738"/>
                  <a:gd name="connsiteY42" fmla="*/ 3021653 h 3111520"/>
                  <a:gd name="connsiteX43" fmla="*/ 3806774 w 7821738"/>
                  <a:gd name="connsiteY43" fmla="*/ 3014219 h 3111520"/>
                  <a:gd name="connsiteX44" fmla="*/ 3925720 w 7821738"/>
                  <a:gd name="connsiteY44" fmla="*/ 3036522 h 3111520"/>
                  <a:gd name="connsiteX45" fmla="*/ 3955457 w 7821738"/>
                  <a:gd name="connsiteY45" fmla="*/ 3058824 h 3111520"/>
                  <a:gd name="connsiteX46" fmla="*/ 4074403 w 7821738"/>
                  <a:gd name="connsiteY46" fmla="*/ 3110863 h 3111520"/>
                  <a:gd name="connsiteX47" fmla="*/ 4141311 w 7821738"/>
                  <a:gd name="connsiteY47" fmla="*/ 3058824 h 3111520"/>
                  <a:gd name="connsiteX48" fmla="*/ 4289993 w 7821738"/>
                  <a:gd name="connsiteY48" fmla="*/ 3036522 h 3111520"/>
                  <a:gd name="connsiteX49" fmla="*/ 4468413 w 7821738"/>
                  <a:gd name="connsiteY49" fmla="*/ 3036522 h 3111520"/>
                  <a:gd name="connsiteX50" fmla="*/ 4542754 w 7821738"/>
                  <a:gd name="connsiteY50" fmla="*/ 3036522 h 3111520"/>
                  <a:gd name="connsiteX51" fmla="*/ 4587359 w 7821738"/>
                  <a:gd name="connsiteY51" fmla="*/ 3058824 h 3111520"/>
                  <a:gd name="connsiteX52" fmla="*/ 4646832 w 7821738"/>
                  <a:gd name="connsiteY52" fmla="*/ 3103429 h 3111520"/>
                  <a:gd name="connsiteX53" fmla="*/ 4691437 w 7821738"/>
                  <a:gd name="connsiteY53" fmla="*/ 3110863 h 3111520"/>
                  <a:gd name="connsiteX54" fmla="*/ 4743476 w 7821738"/>
                  <a:gd name="connsiteY54" fmla="*/ 3095995 h 3111520"/>
                  <a:gd name="connsiteX55" fmla="*/ 4765779 w 7821738"/>
                  <a:gd name="connsiteY55" fmla="*/ 2977048 h 3111520"/>
                  <a:gd name="connsiteX56" fmla="*/ 4750911 w 7821738"/>
                  <a:gd name="connsiteY56" fmla="*/ 2917575 h 3111520"/>
                  <a:gd name="connsiteX57" fmla="*/ 4869857 w 7821738"/>
                  <a:gd name="connsiteY57" fmla="*/ 2932444 h 3111520"/>
                  <a:gd name="connsiteX58" fmla="*/ 5248998 w 7821738"/>
                  <a:gd name="connsiteY58" fmla="*/ 2932444 h 3111520"/>
                  <a:gd name="connsiteX59" fmla="*/ 5486891 w 7821738"/>
                  <a:gd name="connsiteY59" fmla="*/ 2880404 h 3111520"/>
                  <a:gd name="connsiteX60" fmla="*/ 5590969 w 7821738"/>
                  <a:gd name="connsiteY60" fmla="*/ 2724287 h 3111520"/>
                  <a:gd name="connsiteX61" fmla="*/ 5665311 w 7821738"/>
                  <a:gd name="connsiteY61" fmla="*/ 2575604 h 3111520"/>
                  <a:gd name="connsiteX62" fmla="*/ 5717350 w 7821738"/>
                  <a:gd name="connsiteY62" fmla="*/ 2337712 h 3111520"/>
                  <a:gd name="connsiteX63" fmla="*/ 5747086 w 7821738"/>
                  <a:gd name="connsiteY63" fmla="*/ 1854492 h 3111520"/>
                  <a:gd name="connsiteX64" fmla="*/ 5761954 w 7821738"/>
                  <a:gd name="connsiteY64" fmla="*/ 1467917 h 3111520"/>
                  <a:gd name="connsiteX65" fmla="*/ 5769389 w 7821738"/>
                  <a:gd name="connsiteY65" fmla="*/ 1192853 h 3111520"/>
                  <a:gd name="connsiteX66" fmla="*/ 5776823 w 7821738"/>
                  <a:gd name="connsiteY66" fmla="*/ 1044170 h 3111520"/>
                  <a:gd name="connsiteX67" fmla="*/ 5806559 w 7821738"/>
                  <a:gd name="connsiteY67" fmla="*/ 954961 h 3111520"/>
                  <a:gd name="connsiteX68" fmla="*/ 5880901 w 7821738"/>
                  <a:gd name="connsiteY68" fmla="*/ 865751 h 3111520"/>
                  <a:gd name="connsiteX69" fmla="*/ 5910637 w 7821738"/>
                  <a:gd name="connsiteY69" fmla="*/ 806278 h 3111520"/>
                  <a:gd name="connsiteX70" fmla="*/ 5925506 w 7821738"/>
                  <a:gd name="connsiteY70" fmla="*/ 731936 h 3111520"/>
                  <a:gd name="connsiteX71" fmla="*/ 6089057 w 7821738"/>
                  <a:gd name="connsiteY71" fmla="*/ 761673 h 3111520"/>
                  <a:gd name="connsiteX72" fmla="*/ 6453330 w 7821738"/>
                  <a:gd name="connsiteY72" fmla="*/ 798844 h 3111520"/>
                  <a:gd name="connsiteX73" fmla="*/ 6490501 w 7821738"/>
                  <a:gd name="connsiteY73" fmla="*/ 798844 h 3111520"/>
                  <a:gd name="connsiteX74" fmla="*/ 6557408 w 7821738"/>
                  <a:gd name="connsiteY74" fmla="*/ 821146 h 3111520"/>
                  <a:gd name="connsiteX75" fmla="*/ 6542540 w 7821738"/>
                  <a:gd name="connsiteY75" fmla="*/ 791409 h 3111520"/>
                  <a:gd name="connsiteX76" fmla="*/ 6713525 w 7821738"/>
                  <a:gd name="connsiteY76" fmla="*/ 843448 h 3111520"/>
                  <a:gd name="connsiteX77" fmla="*/ 6988589 w 7821738"/>
                  <a:gd name="connsiteY77" fmla="*/ 902922 h 3111520"/>
                  <a:gd name="connsiteX78" fmla="*/ 7226481 w 7821738"/>
                  <a:gd name="connsiteY78" fmla="*/ 888053 h 3111520"/>
                  <a:gd name="connsiteX79" fmla="*/ 7345428 w 7821738"/>
                  <a:gd name="connsiteY79" fmla="*/ 850883 h 3111520"/>
                  <a:gd name="connsiteX80" fmla="*/ 7397467 w 7821738"/>
                  <a:gd name="connsiteY80" fmla="*/ 850883 h 3111520"/>
                  <a:gd name="connsiteX81" fmla="*/ 7375164 w 7821738"/>
                  <a:gd name="connsiteY81" fmla="*/ 1215156 h 3111520"/>
                  <a:gd name="connsiteX82" fmla="*/ 7367730 w 7821738"/>
                  <a:gd name="connsiteY82" fmla="*/ 1304365 h 3111520"/>
                  <a:gd name="connsiteX83" fmla="*/ 7449506 w 7821738"/>
                  <a:gd name="connsiteY83" fmla="*/ 1311800 h 3111520"/>
                  <a:gd name="connsiteX84" fmla="*/ 7642793 w 7821738"/>
                  <a:gd name="connsiteY84" fmla="*/ 1215156 h 3111520"/>
                  <a:gd name="connsiteX85" fmla="*/ 7739437 w 7821738"/>
                  <a:gd name="connsiteY85" fmla="*/ 1066473 h 3111520"/>
                  <a:gd name="connsiteX86" fmla="*/ 7813779 w 7821738"/>
                  <a:gd name="connsiteY86" fmla="*/ 761673 h 3111520"/>
                  <a:gd name="connsiteX87" fmla="*/ 7813779 w 7821738"/>
                  <a:gd name="connsiteY87" fmla="*/ 449439 h 3111520"/>
                  <a:gd name="connsiteX88" fmla="*/ 7761740 w 7821738"/>
                  <a:gd name="connsiteY88" fmla="*/ 271019 h 3111520"/>
                  <a:gd name="connsiteX89" fmla="*/ 7702267 w 7821738"/>
                  <a:gd name="connsiteY89" fmla="*/ 152073 h 3111520"/>
                  <a:gd name="connsiteX90" fmla="*/ 7568452 w 7821738"/>
                  <a:gd name="connsiteY90" fmla="*/ 100034 h 3111520"/>
                  <a:gd name="connsiteX91" fmla="*/ 7479242 w 7821738"/>
                  <a:gd name="connsiteY91" fmla="*/ 85165 h 3111520"/>
                  <a:gd name="connsiteX92" fmla="*/ 7434637 w 7821738"/>
                  <a:gd name="connsiteY92" fmla="*/ 62863 h 3111520"/>
                  <a:gd name="connsiteX93" fmla="*/ 7442072 w 7821738"/>
                  <a:gd name="connsiteY93" fmla="*/ 218980 h 3111520"/>
                  <a:gd name="connsiteX94" fmla="*/ 7419769 w 7821738"/>
                  <a:gd name="connsiteY94" fmla="*/ 315624 h 3111520"/>
                  <a:gd name="connsiteX95" fmla="*/ 7412335 w 7821738"/>
                  <a:gd name="connsiteY95" fmla="*/ 434570 h 3111520"/>
                  <a:gd name="connsiteX96" fmla="*/ 7412335 w 7821738"/>
                  <a:gd name="connsiteY96" fmla="*/ 456873 h 3111520"/>
                  <a:gd name="connsiteX97" fmla="*/ 7382598 w 7821738"/>
                  <a:gd name="connsiteY97" fmla="*/ 471741 h 3111520"/>
                  <a:gd name="connsiteX98" fmla="*/ 7300823 w 7821738"/>
                  <a:gd name="connsiteY98" fmla="*/ 442004 h 3111520"/>
                  <a:gd name="connsiteX99" fmla="*/ 7226481 w 7821738"/>
                  <a:gd name="connsiteY99" fmla="*/ 419702 h 3111520"/>
                  <a:gd name="connsiteX100" fmla="*/ 6988589 w 7821738"/>
                  <a:gd name="connsiteY100" fmla="*/ 412268 h 3111520"/>
                  <a:gd name="connsiteX101" fmla="*/ 6810169 w 7821738"/>
                  <a:gd name="connsiteY101" fmla="*/ 397400 h 3111520"/>
                  <a:gd name="connsiteX102" fmla="*/ 6735828 w 7821738"/>
                  <a:gd name="connsiteY102" fmla="*/ 397400 h 3111520"/>
                  <a:gd name="connsiteX103" fmla="*/ 6616881 w 7821738"/>
                  <a:gd name="connsiteY103" fmla="*/ 442004 h 3111520"/>
                  <a:gd name="connsiteX104" fmla="*/ 6527672 w 7821738"/>
                  <a:gd name="connsiteY104" fmla="*/ 434570 h 3111520"/>
                  <a:gd name="connsiteX105" fmla="*/ 6520237 w 7821738"/>
                  <a:gd name="connsiteY105" fmla="*/ 404834 h 3111520"/>
                  <a:gd name="connsiteX106" fmla="*/ 6341818 w 7821738"/>
                  <a:gd name="connsiteY106" fmla="*/ 397400 h 3111520"/>
                  <a:gd name="connsiteX107" fmla="*/ 6111359 w 7821738"/>
                  <a:gd name="connsiteY107" fmla="*/ 389965 h 3111520"/>
                  <a:gd name="connsiteX108" fmla="*/ 5999847 w 7821738"/>
                  <a:gd name="connsiteY108" fmla="*/ 389965 h 3111520"/>
                  <a:gd name="connsiteX109" fmla="*/ 5977545 w 7821738"/>
                  <a:gd name="connsiteY109" fmla="*/ 382531 h 3111520"/>
                  <a:gd name="connsiteX110" fmla="*/ 5977545 w 7821738"/>
                  <a:gd name="connsiteY110" fmla="*/ 323058 h 3111520"/>
                  <a:gd name="connsiteX111" fmla="*/ 5955242 w 7821738"/>
                  <a:gd name="connsiteY111" fmla="*/ 315624 h 3111520"/>
                  <a:gd name="connsiteX112" fmla="*/ 5702481 w 7821738"/>
                  <a:gd name="connsiteY112" fmla="*/ 308190 h 3111520"/>
                  <a:gd name="connsiteX113" fmla="*/ 5434852 w 7821738"/>
                  <a:gd name="connsiteY113" fmla="*/ 300756 h 3111520"/>
                  <a:gd name="connsiteX114" fmla="*/ 5412550 w 7821738"/>
                  <a:gd name="connsiteY114" fmla="*/ 300756 h 3111520"/>
                  <a:gd name="connsiteX115" fmla="*/ 5390247 w 7821738"/>
                  <a:gd name="connsiteY115" fmla="*/ 352795 h 3111520"/>
                  <a:gd name="connsiteX116" fmla="*/ 5390247 w 7821738"/>
                  <a:gd name="connsiteY116" fmla="*/ 419702 h 3111520"/>
                  <a:gd name="connsiteX117" fmla="*/ 5382813 w 7821738"/>
                  <a:gd name="connsiteY117" fmla="*/ 560951 h 3111520"/>
                  <a:gd name="connsiteX118" fmla="*/ 5390247 w 7821738"/>
                  <a:gd name="connsiteY118" fmla="*/ 620424 h 3111520"/>
                  <a:gd name="connsiteX119" fmla="*/ 5397681 w 7821738"/>
                  <a:gd name="connsiteY119" fmla="*/ 746804 h 3111520"/>
                  <a:gd name="connsiteX120" fmla="*/ 5390247 w 7821738"/>
                  <a:gd name="connsiteY120" fmla="*/ 806278 h 3111520"/>
                  <a:gd name="connsiteX121" fmla="*/ 5419984 w 7821738"/>
                  <a:gd name="connsiteY121" fmla="*/ 865751 h 3111520"/>
                  <a:gd name="connsiteX122" fmla="*/ 5472023 w 7821738"/>
                  <a:gd name="connsiteY122" fmla="*/ 962395 h 3111520"/>
                  <a:gd name="connsiteX123" fmla="*/ 5472023 w 7821738"/>
                  <a:gd name="connsiteY123" fmla="*/ 1021868 h 3111520"/>
                  <a:gd name="connsiteX124" fmla="*/ 5472023 w 7821738"/>
                  <a:gd name="connsiteY124" fmla="*/ 1096209 h 3111520"/>
                  <a:gd name="connsiteX125" fmla="*/ 5412550 w 7821738"/>
                  <a:gd name="connsiteY125" fmla="*/ 1415878 h 3111520"/>
                  <a:gd name="connsiteX126" fmla="*/ 5382813 w 7821738"/>
                  <a:gd name="connsiteY126" fmla="*/ 1839624 h 3111520"/>
                  <a:gd name="connsiteX127" fmla="*/ 5375379 w 7821738"/>
                  <a:gd name="connsiteY127" fmla="*/ 2211331 h 3111520"/>
                  <a:gd name="connsiteX128" fmla="*/ 5375379 w 7821738"/>
                  <a:gd name="connsiteY128" fmla="*/ 2345146 h 3111520"/>
                  <a:gd name="connsiteX129" fmla="*/ 5301037 w 7821738"/>
                  <a:gd name="connsiteY129" fmla="*/ 2531000 h 3111520"/>
                  <a:gd name="connsiteX130" fmla="*/ 5241564 w 7821738"/>
                  <a:gd name="connsiteY130" fmla="*/ 2575604 h 3111520"/>
                  <a:gd name="connsiteX131" fmla="*/ 5167223 w 7821738"/>
                  <a:gd name="connsiteY131" fmla="*/ 2612775 h 3111520"/>
                  <a:gd name="connsiteX132" fmla="*/ 5033408 w 7821738"/>
                  <a:gd name="connsiteY132" fmla="*/ 2620209 h 3111520"/>
                  <a:gd name="connsiteX133" fmla="*/ 4907028 w 7821738"/>
                  <a:gd name="connsiteY133" fmla="*/ 2605341 h 3111520"/>
                  <a:gd name="connsiteX134" fmla="*/ 4854989 w 7821738"/>
                  <a:gd name="connsiteY134" fmla="*/ 2590473 h 3111520"/>
                  <a:gd name="connsiteX135" fmla="*/ 4795515 w 7821738"/>
                  <a:gd name="connsiteY135" fmla="*/ 2590473 h 3111520"/>
                  <a:gd name="connsiteX136" fmla="*/ 4788081 w 7821738"/>
                  <a:gd name="connsiteY136" fmla="*/ 2523565 h 3111520"/>
                  <a:gd name="connsiteX137" fmla="*/ 4802950 w 7821738"/>
                  <a:gd name="connsiteY137" fmla="*/ 2389751 h 3111520"/>
                  <a:gd name="connsiteX138" fmla="*/ 4728608 w 7821738"/>
                  <a:gd name="connsiteY138" fmla="*/ 2382317 h 3111520"/>
                  <a:gd name="connsiteX139" fmla="*/ 4691437 w 7821738"/>
                  <a:gd name="connsiteY139" fmla="*/ 2404619 h 3111520"/>
                  <a:gd name="connsiteX140" fmla="*/ 4483281 w 7821738"/>
                  <a:gd name="connsiteY140" fmla="*/ 2449224 h 3111520"/>
                  <a:gd name="connsiteX141" fmla="*/ 4379203 w 7821738"/>
                  <a:gd name="connsiteY141" fmla="*/ 2441790 h 3111520"/>
                  <a:gd name="connsiteX142" fmla="*/ 4245389 w 7821738"/>
                  <a:gd name="connsiteY142" fmla="*/ 2389751 h 3111520"/>
                  <a:gd name="connsiteX143" fmla="*/ 4156179 w 7821738"/>
                  <a:gd name="connsiteY143" fmla="*/ 2360014 h 3111520"/>
                  <a:gd name="connsiteX144" fmla="*/ 4014930 w 7821738"/>
                  <a:gd name="connsiteY144" fmla="*/ 2360014 h 3111520"/>
                  <a:gd name="connsiteX145" fmla="*/ 3881115 w 7821738"/>
                  <a:gd name="connsiteY145" fmla="*/ 2397185 h 3111520"/>
                  <a:gd name="connsiteX146" fmla="*/ 3784472 w 7821738"/>
                  <a:gd name="connsiteY146" fmla="*/ 2412053 h 3111520"/>
                  <a:gd name="connsiteX147" fmla="*/ 3620920 w 7821738"/>
                  <a:gd name="connsiteY147" fmla="*/ 2382317 h 3111520"/>
                  <a:gd name="connsiteX148" fmla="*/ 3561447 w 7821738"/>
                  <a:gd name="connsiteY148" fmla="*/ 2360014 h 3111520"/>
                  <a:gd name="connsiteX149" fmla="*/ 3531711 w 7821738"/>
                  <a:gd name="connsiteY149" fmla="*/ 2330278 h 3111520"/>
                  <a:gd name="connsiteX150" fmla="*/ 3494540 w 7821738"/>
                  <a:gd name="connsiteY150" fmla="*/ 2315409 h 3111520"/>
                  <a:gd name="connsiteX151" fmla="*/ 3420198 w 7821738"/>
                  <a:gd name="connsiteY151" fmla="*/ 2307975 h 3111520"/>
                  <a:gd name="connsiteX152" fmla="*/ 3397896 w 7821738"/>
                  <a:gd name="connsiteY152" fmla="*/ 2315409 h 3111520"/>
                  <a:gd name="connsiteX153" fmla="*/ 3234345 w 7821738"/>
                  <a:gd name="connsiteY153" fmla="*/ 2360014 h 3111520"/>
                  <a:gd name="connsiteX154" fmla="*/ 3078228 w 7821738"/>
                  <a:gd name="connsiteY154" fmla="*/ 2360014 h 3111520"/>
                  <a:gd name="connsiteX155" fmla="*/ 2944413 w 7821738"/>
                  <a:gd name="connsiteY155" fmla="*/ 2322844 h 3111520"/>
                  <a:gd name="connsiteX156" fmla="*/ 2795730 w 7821738"/>
                  <a:gd name="connsiteY156" fmla="*/ 2278239 h 3111520"/>
                  <a:gd name="connsiteX157" fmla="*/ 2743691 w 7821738"/>
                  <a:gd name="connsiteY157" fmla="*/ 2285673 h 3111520"/>
                  <a:gd name="connsiteX158" fmla="*/ 2721389 w 7821738"/>
                  <a:gd name="connsiteY158" fmla="*/ 2300541 h 3111520"/>
                  <a:gd name="connsiteX159" fmla="*/ 2609876 w 7821738"/>
                  <a:gd name="connsiteY159" fmla="*/ 2307975 h 3111520"/>
                  <a:gd name="connsiteX160" fmla="*/ 2461193 w 7821738"/>
                  <a:gd name="connsiteY160" fmla="*/ 2300541 h 3111520"/>
                  <a:gd name="connsiteX161" fmla="*/ 2334813 w 7821738"/>
                  <a:gd name="connsiteY161" fmla="*/ 2263370 h 3111520"/>
                  <a:gd name="connsiteX162" fmla="*/ 2260472 w 7821738"/>
                  <a:gd name="connsiteY162" fmla="*/ 2255936 h 3111520"/>
                  <a:gd name="connsiteX163" fmla="*/ 2126657 w 7821738"/>
                  <a:gd name="connsiteY163" fmla="*/ 2233634 h 3111520"/>
                  <a:gd name="connsiteX164" fmla="*/ 2089486 w 7821738"/>
                  <a:gd name="connsiteY164" fmla="*/ 2241068 h 3111520"/>
                  <a:gd name="connsiteX165" fmla="*/ 2074618 w 7821738"/>
                  <a:gd name="connsiteY165" fmla="*/ 2285673 h 3111520"/>
                  <a:gd name="connsiteX166" fmla="*/ 2059750 w 7821738"/>
                  <a:gd name="connsiteY166" fmla="*/ 2360014 h 3111520"/>
                  <a:gd name="connsiteX167" fmla="*/ 2059750 w 7821738"/>
                  <a:gd name="connsiteY167" fmla="*/ 2412053 h 3111520"/>
                  <a:gd name="connsiteX168" fmla="*/ 2059750 w 7821738"/>
                  <a:gd name="connsiteY168" fmla="*/ 2412053 h 3111520"/>
                  <a:gd name="connsiteX169" fmla="*/ 1992842 w 7821738"/>
                  <a:gd name="connsiteY169" fmla="*/ 2426922 h 3111520"/>
                  <a:gd name="connsiteX170" fmla="*/ 1732647 w 7821738"/>
                  <a:gd name="connsiteY170" fmla="*/ 2382317 h 3111520"/>
                  <a:gd name="connsiteX171" fmla="*/ 1591398 w 7821738"/>
                  <a:gd name="connsiteY171" fmla="*/ 2174161 h 3111520"/>
                  <a:gd name="connsiteX172" fmla="*/ 1613701 w 7821738"/>
                  <a:gd name="connsiteY172" fmla="*/ 1698375 h 3111520"/>
                  <a:gd name="connsiteX173" fmla="*/ 1650872 w 7821738"/>
                  <a:gd name="connsiteY173" fmla="*/ 1215156 h 3111520"/>
                  <a:gd name="connsiteX174" fmla="*/ 1650872 w 7821738"/>
                  <a:gd name="connsiteY174" fmla="*/ 791409 h 3111520"/>
                  <a:gd name="connsiteX175" fmla="*/ 1658306 w 7821738"/>
                  <a:gd name="connsiteY175" fmla="*/ 702200 h 3111520"/>
                  <a:gd name="connsiteX176" fmla="*/ 1740081 w 7821738"/>
                  <a:gd name="connsiteY176" fmla="*/ 568385 h 3111520"/>
                  <a:gd name="connsiteX177" fmla="*/ 1762384 w 7821738"/>
                  <a:gd name="connsiteY177" fmla="*/ 516346 h 3111520"/>
                  <a:gd name="connsiteX178" fmla="*/ 1777252 w 7821738"/>
                  <a:gd name="connsiteY178" fmla="*/ 419702 h 3111520"/>
                  <a:gd name="connsiteX179" fmla="*/ 1784686 w 7821738"/>
                  <a:gd name="connsiteY179" fmla="*/ 263585 h 3111520"/>
                  <a:gd name="connsiteX180" fmla="*/ 1792120 w 7821738"/>
                  <a:gd name="connsiteY180" fmla="*/ 152073 h 3111520"/>
                  <a:gd name="connsiteX181" fmla="*/ 1777252 w 7821738"/>
                  <a:gd name="connsiteY181" fmla="*/ 77731 h 3111520"/>
                  <a:gd name="connsiteX182" fmla="*/ 1754950 w 7821738"/>
                  <a:gd name="connsiteY182" fmla="*/ 47995 h 3111520"/>
                  <a:gd name="connsiteX183" fmla="*/ 1502189 w 7821738"/>
                  <a:gd name="connsiteY183" fmla="*/ 40561 h 3111520"/>
                  <a:gd name="connsiteX184" fmla="*/ 1301467 w 7821738"/>
                  <a:gd name="connsiteY184" fmla="*/ 25692 h 3111520"/>
                  <a:gd name="connsiteX185" fmla="*/ 1256862 w 7821738"/>
                  <a:gd name="connsiteY185" fmla="*/ 47995 h 3111520"/>
                  <a:gd name="connsiteX186" fmla="*/ 1219691 w 7821738"/>
                  <a:gd name="connsiteY186" fmla="*/ 100034 h 3111520"/>
                  <a:gd name="connsiteX187" fmla="*/ 1137915 w 7821738"/>
                  <a:gd name="connsiteY187" fmla="*/ 114902 h 3111520"/>
                  <a:gd name="connsiteX188" fmla="*/ 1071008 w 7821738"/>
                  <a:gd name="connsiteY188" fmla="*/ 77731 h 3111520"/>
                  <a:gd name="connsiteX189" fmla="*/ 907457 w 7821738"/>
                  <a:gd name="connsiteY189" fmla="*/ 33126 h 3111520"/>
                  <a:gd name="connsiteX190" fmla="*/ 781076 w 7821738"/>
                  <a:gd name="connsiteY190" fmla="*/ 33126 h 3111520"/>
                  <a:gd name="connsiteX191" fmla="*/ 736472 w 7821738"/>
                  <a:gd name="connsiteY191" fmla="*/ 55429 h 3111520"/>
                  <a:gd name="connsiteX192" fmla="*/ 699301 w 7821738"/>
                  <a:gd name="connsiteY192" fmla="*/ 55429 h 3111520"/>
                  <a:gd name="connsiteX193" fmla="*/ 624959 w 7821738"/>
                  <a:gd name="connsiteY193" fmla="*/ 40561 h 3111520"/>
                  <a:gd name="connsiteX194" fmla="*/ 506013 w 7821738"/>
                  <a:gd name="connsiteY194" fmla="*/ 3390 h 3111520"/>
                  <a:gd name="connsiteX195" fmla="*/ 357330 w 7821738"/>
                  <a:gd name="connsiteY195" fmla="*/ 3390 h 3111520"/>
                  <a:gd name="connsiteX196" fmla="*/ 320159 w 7821738"/>
                  <a:gd name="connsiteY196" fmla="*/ 18258 h 3111520"/>
                  <a:gd name="connsiteX197" fmla="*/ 216081 w 7821738"/>
                  <a:gd name="connsiteY197" fmla="*/ 70297 h 3111520"/>
                  <a:gd name="connsiteX198" fmla="*/ 208647 w 7821738"/>
                  <a:gd name="connsiteY198" fmla="*/ 100034 h 3111520"/>
                  <a:gd name="connsiteX199" fmla="*/ 141740 w 7821738"/>
                  <a:gd name="connsiteY199" fmla="*/ 107468 h 3111520"/>
                  <a:gd name="connsiteX200" fmla="*/ 37662 w 7821738"/>
                  <a:gd name="connsiteY200" fmla="*/ 100034 h 31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7821738" h="3111520">
                    <a:moveTo>
                      <a:pt x="37662" y="100034"/>
                    </a:moveTo>
                    <a:cubicBezTo>
                      <a:pt x="14121" y="122336"/>
                      <a:pt x="4208" y="202873"/>
                      <a:pt x="491" y="241283"/>
                    </a:cubicBezTo>
                    <a:cubicBezTo>
                      <a:pt x="-3226" y="279693"/>
                      <a:pt x="15359" y="330492"/>
                      <a:pt x="15359" y="330492"/>
                    </a:cubicBezTo>
                    <a:cubicBezTo>
                      <a:pt x="19076" y="350316"/>
                      <a:pt x="-10661" y="350317"/>
                      <a:pt x="22793" y="360229"/>
                    </a:cubicBezTo>
                    <a:cubicBezTo>
                      <a:pt x="56247" y="370141"/>
                      <a:pt x="176432" y="376336"/>
                      <a:pt x="216081" y="389965"/>
                    </a:cubicBezTo>
                    <a:cubicBezTo>
                      <a:pt x="255730" y="403594"/>
                      <a:pt x="247057" y="428375"/>
                      <a:pt x="260686" y="442004"/>
                    </a:cubicBezTo>
                    <a:cubicBezTo>
                      <a:pt x="274315" y="455633"/>
                      <a:pt x="278033" y="461829"/>
                      <a:pt x="297857" y="471741"/>
                    </a:cubicBezTo>
                    <a:cubicBezTo>
                      <a:pt x="317681" y="481653"/>
                      <a:pt x="343700" y="500239"/>
                      <a:pt x="379632" y="501478"/>
                    </a:cubicBezTo>
                    <a:cubicBezTo>
                      <a:pt x="415564" y="502717"/>
                      <a:pt x="513447" y="479175"/>
                      <a:pt x="513447" y="479175"/>
                    </a:cubicBezTo>
                    <a:cubicBezTo>
                      <a:pt x="540706" y="477936"/>
                      <a:pt x="529555" y="496522"/>
                      <a:pt x="543184" y="494044"/>
                    </a:cubicBezTo>
                    <a:cubicBezTo>
                      <a:pt x="556813" y="491566"/>
                      <a:pt x="561769" y="465546"/>
                      <a:pt x="595223" y="464307"/>
                    </a:cubicBezTo>
                    <a:cubicBezTo>
                      <a:pt x="628677" y="463068"/>
                      <a:pt x="690628" y="477936"/>
                      <a:pt x="743906" y="486609"/>
                    </a:cubicBezTo>
                    <a:cubicBezTo>
                      <a:pt x="797184" y="495282"/>
                      <a:pt x="876481" y="511390"/>
                      <a:pt x="914891" y="516346"/>
                    </a:cubicBezTo>
                    <a:cubicBezTo>
                      <a:pt x="953301" y="521302"/>
                      <a:pt x="974364" y="516346"/>
                      <a:pt x="974364" y="516346"/>
                    </a:cubicBezTo>
                    <a:cubicBezTo>
                      <a:pt x="989232" y="511390"/>
                      <a:pt x="984277" y="497760"/>
                      <a:pt x="1004101" y="486609"/>
                    </a:cubicBezTo>
                    <a:cubicBezTo>
                      <a:pt x="1023925" y="475458"/>
                      <a:pt x="1059857" y="459351"/>
                      <a:pt x="1093311" y="449439"/>
                    </a:cubicBezTo>
                    <a:cubicBezTo>
                      <a:pt x="1126765" y="439527"/>
                      <a:pt x="1178804" y="408551"/>
                      <a:pt x="1204823" y="427136"/>
                    </a:cubicBezTo>
                    <a:cubicBezTo>
                      <a:pt x="1230842" y="445721"/>
                      <a:pt x="1238277" y="531214"/>
                      <a:pt x="1249428" y="560951"/>
                    </a:cubicBezTo>
                    <a:cubicBezTo>
                      <a:pt x="1260579" y="590688"/>
                      <a:pt x="1263057" y="589449"/>
                      <a:pt x="1271730" y="605556"/>
                    </a:cubicBezTo>
                    <a:cubicBezTo>
                      <a:pt x="1280403" y="621663"/>
                      <a:pt x="1294033" y="563429"/>
                      <a:pt x="1301467" y="657595"/>
                    </a:cubicBezTo>
                    <a:cubicBezTo>
                      <a:pt x="1308901" y="751761"/>
                      <a:pt x="1325008" y="988415"/>
                      <a:pt x="1316335" y="1170551"/>
                    </a:cubicBezTo>
                    <a:cubicBezTo>
                      <a:pt x="1307662" y="1352687"/>
                      <a:pt x="1263057" y="1575712"/>
                      <a:pt x="1249428" y="1750414"/>
                    </a:cubicBezTo>
                    <a:cubicBezTo>
                      <a:pt x="1235799" y="1925116"/>
                      <a:pt x="1225886" y="2106014"/>
                      <a:pt x="1234559" y="2218765"/>
                    </a:cubicBezTo>
                    <a:cubicBezTo>
                      <a:pt x="1243232" y="2331516"/>
                      <a:pt x="1268013" y="2357536"/>
                      <a:pt x="1301467" y="2426922"/>
                    </a:cubicBezTo>
                    <a:cubicBezTo>
                      <a:pt x="1334921" y="2496308"/>
                      <a:pt x="1329964" y="2573127"/>
                      <a:pt x="1435281" y="2635078"/>
                    </a:cubicBezTo>
                    <a:cubicBezTo>
                      <a:pt x="1540598" y="2697029"/>
                      <a:pt x="1831769" y="2775088"/>
                      <a:pt x="1933369" y="2798629"/>
                    </a:cubicBezTo>
                    <a:cubicBezTo>
                      <a:pt x="2034969" y="2822170"/>
                      <a:pt x="2026296" y="2755263"/>
                      <a:pt x="2044881" y="2776326"/>
                    </a:cubicBezTo>
                    <a:cubicBezTo>
                      <a:pt x="2063466" y="2797389"/>
                      <a:pt x="2032491" y="2887838"/>
                      <a:pt x="2044881" y="2925009"/>
                    </a:cubicBezTo>
                    <a:cubicBezTo>
                      <a:pt x="2057271" y="2962180"/>
                      <a:pt x="2082052" y="2996873"/>
                      <a:pt x="2119223" y="2999351"/>
                    </a:cubicBezTo>
                    <a:cubicBezTo>
                      <a:pt x="2156394" y="3001829"/>
                      <a:pt x="2199760" y="2949790"/>
                      <a:pt x="2267906" y="2939878"/>
                    </a:cubicBezTo>
                    <a:cubicBezTo>
                      <a:pt x="2336052" y="2929966"/>
                      <a:pt x="2461194" y="2938639"/>
                      <a:pt x="2528101" y="2939878"/>
                    </a:cubicBezTo>
                    <a:cubicBezTo>
                      <a:pt x="2595008" y="2941117"/>
                      <a:pt x="2638375" y="2941117"/>
                      <a:pt x="2669350" y="2947312"/>
                    </a:cubicBezTo>
                    <a:cubicBezTo>
                      <a:pt x="2700325" y="2953507"/>
                      <a:pt x="2699086" y="2969614"/>
                      <a:pt x="2713954" y="2977048"/>
                    </a:cubicBezTo>
                    <a:cubicBezTo>
                      <a:pt x="2728822" y="2984482"/>
                      <a:pt x="2735018" y="2986961"/>
                      <a:pt x="2758559" y="2991917"/>
                    </a:cubicBezTo>
                    <a:cubicBezTo>
                      <a:pt x="2782100" y="2996873"/>
                      <a:pt x="2829184" y="3010502"/>
                      <a:pt x="2855203" y="3006785"/>
                    </a:cubicBezTo>
                    <a:cubicBezTo>
                      <a:pt x="2881222" y="3003068"/>
                      <a:pt x="2876266" y="2978287"/>
                      <a:pt x="2914676" y="2969614"/>
                    </a:cubicBezTo>
                    <a:cubicBezTo>
                      <a:pt x="2953086" y="2960941"/>
                      <a:pt x="3024950" y="2955985"/>
                      <a:pt x="3085662" y="2954746"/>
                    </a:cubicBezTo>
                    <a:cubicBezTo>
                      <a:pt x="3146374" y="2953507"/>
                      <a:pt x="3244257" y="2959702"/>
                      <a:pt x="3278950" y="2962180"/>
                    </a:cubicBezTo>
                    <a:cubicBezTo>
                      <a:pt x="3313643" y="2964658"/>
                      <a:pt x="3276472" y="2959702"/>
                      <a:pt x="3293818" y="2969614"/>
                    </a:cubicBezTo>
                    <a:cubicBezTo>
                      <a:pt x="3311164" y="2979526"/>
                      <a:pt x="3352052" y="3009263"/>
                      <a:pt x="3383028" y="3021653"/>
                    </a:cubicBezTo>
                    <a:cubicBezTo>
                      <a:pt x="3414004" y="3034043"/>
                      <a:pt x="3454892" y="3042717"/>
                      <a:pt x="3479672" y="3043956"/>
                    </a:cubicBezTo>
                    <a:cubicBezTo>
                      <a:pt x="3504453" y="3045195"/>
                      <a:pt x="3495779" y="3032804"/>
                      <a:pt x="3531711" y="3029087"/>
                    </a:cubicBezTo>
                    <a:cubicBezTo>
                      <a:pt x="3567643" y="3025370"/>
                      <a:pt x="3649418" y="3024131"/>
                      <a:pt x="3695262" y="3021653"/>
                    </a:cubicBezTo>
                    <a:cubicBezTo>
                      <a:pt x="3741106" y="3019175"/>
                      <a:pt x="3768364" y="3011741"/>
                      <a:pt x="3806774" y="3014219"/>
                    </a:cubicBezTo>
                    <a:cubicBezTo>
                      <a:pt x="3845184" y="3016697"/>
                      <a:pt x="3925720" y="3036522"/>
                      <a:pt x="3925720" y="3036522"/>
                    </a:cubicBezTo>
                    <a:cubicBezTo>
                      <a:pt x="3950500" y="3043956"/>
                      <a:pt x="3930677" y="3046434"/>
                      <a:pt x="3955457" y="3058824"/>
                    </a:cubicBezTo>
                    <a:cubicBezTo>
                      <a:pt x="3980237" y="3071214"/>
                      <a:pt x="4043427" y="3110863"/>
                      <a:pt x="4074403" y="3110863"/>
                    </a:cubicBezTo>
                    <a:cubicBezTo>
                      <a:pt x="4105379" y="3110863"/>
                      <a:pt x="4105379" y="3071214"/>
                      <a:pt x="4141311" y="3058824"/>
                    </a:cubicBezTo>
                    <a:cubicBezTo>
                      <a:pt x="4177243" y="3046434"/>
                      <a:pt x="4235476" y="3040239"/>
                      <a:pt x="4289993" y="3036522"/>
                    </a:cubicBezTo>
                    <a:cubicBezTo>
                      <a:pt x="4344510" y="3032805"/>
                      <a:pt x="4468413" y="3036522"/>
                      <a:pt x="4468413" y="3036522"/>
                    </a:cubicBezTo>
                    <a:cubicBezTo>
                      <a:pt x="4510540" y="3036522"/>
                      <a:pt x="4522930" y="3032805"/>
                      <a:pt x="4542754" y="3036522"/>
                    </a:cubicBezTo>
                    <a:cubicBezTo>
                      <a:pt x="4562578" y="3040239"/>
                      <a:pt x="4570013" y="3047673"/>
                      <a:pt x="4587359" y="3058824"/>
                    </a:cubicBezTo>
                    <a:cubicBezTo>
                      <a:pt x="4604705" y="3069975"/>
                      <a:pt x="4629486" y="3094756"/>
                      <a:pt x="4646832" y="3103429"/>
                    </a:cubicBezTo>
                    <a:cubicBezTo>
                      <a:pt x="4664178" y="3112102"/>
                      <a:pt x="4675330" y="3112102"/>
                      <a:pt x="4691437" y="3110863"/>
                    </a:cubicBezTo>
                    <a:cubicBezTo>
                      <a:pt x="4707544" y="3109624"/>
                      <a:pt x="4731086" y="3118298"/>
                      <a:pt x="4743476" y="3095995"/>
                    </a:cubicBezTo>
                    <a:cubicBezTo>
                      <a:pt x="4755866" y="3073692"/>
                      <a:pt x="4764540" y="3006785"/>
                      <a:pt x="4765779" y="2977048"/>
                    </a:cubicBezTo>
                    <a:cubicBezTo>
                      <a:pt x="4767018" y="2947311"/>
                      <a:pt x="4733565" y="2925009"/>
                      <a:pt x="4750911" y="2917575"/>
                    </a:cubicBezTo>
                    <a:cubicBezTo>
                      <a:pt x="4768257" y="2910141"/>
                      <a:pt x="4786843" y="2929966"/>
                      <a:pt x="4869857" y="2932444"/>
                    </a:cubicBezTo>
                    <a:cubicBezTo>
                      <a:pt x="4952871" y="2934922"/>
                      <a:pt x="5146159" y="2941117"/>
                      <a:pt x="5248998" y="2932444"/>
                    </a:cubicBezTo>
                    <a:cubicBezTo>
                      <a:pt x="5351837" y="2923771"/>
                      <a:pt x="5429896" y="2915097"/>
                      <a:pt x="5486891" y="2880404"/>
                    </a:cubicBezTo>
                    <a:cubicBezTo>
                      <a:pt x="5543886" y="2845711"/>
                      <a:pt x="5561232" y="2775087"/>
                      <a:pt x="5590969" y="2724287"/>
                    </a:cubicBezTo>
                    <a:cubicBezTo>
                      <a:pt x="5620706" y="2673487"/>
                      <a:pt x="5644248" y="2640033"/>
                      <a:pt x="5665311" y="2575604"/>
                    </a:cubicBezTo>
                    <a:cubicBezTo>
                      <a:pt x="5686375" y="2511175"/>
                      <a:pt x="5703721" y="2457897"/>
                      <a:pt x="5717350" y="2337712"/>
                    </a:cubicBezTo>
                    <a:cubicBezTo>
                      <a:pt x="5730979" y="2217527"/>
                      <a:pt x="5739652" y="1999458"/>
                      <a:pt x="5747086" y="1854492"/>
                    </a:cubicBezTo>
                    <a:cubicBezTo>
                      <a:pt x="5754520" y="1709526"/>
                      <a:pt x="5758237" y="1578190"/>
                      <a:pt x="5761954" y="1467917"/>
                    </a:cubicBezTo>
                    <a:cubicBezTo>
                      <a:pt x="5765671" y="1357644"/>
                      <a:pt x="5766911" y="1263477"/>
                      <a:pt x="5769389" y="1192853"/>
                    </a:cubicBezTo>
                    <a:cubicBezTo>
                      <a:pt x="5771867" y="1122229"/>
                      <a:pt x="5770628" y="1083819"/>
                      <a:pt x="5776823" y="1044170"/>
                    </a:cubicBezTo>
                    <a:cubicBezTo>
                      <a:pt x="5783018" y="1004521"/>
                      <a:pt x="5789213" y="984698"/>
                      <a:pt x="5806559" y="954961"/>
                    </a:cubicBezTo>
                    <a:cubicBezTo>
                      <a:pt x="5823905" y="925225"/>
                      <a:pt x="5863555" y="890531"/>
                      <a:pt x="5880901" y="865751"/>
                    </a:cubicBezTo>
                    <a:cubicBezTo>
                      <a:pt x="5898247" y="840971"/>
                      <a:pt x="5903203" y="828580"/>
                      <a:pt x="5910637" y="806278"/>
                    </a:cubicBezTo>
                    <a:cubicBezTo>
                      <a:pt x="5918071" y="783976"/>
                      <a:pt x="5895769" y="739370"/>
                      <a:pt x="5925506" y="731936"/>
                    </a:cubicBezTo>
                    <a:cubicBezTo>
                      <a:pt x="5955243" y="724502"/>
                      <a:pt x="6001086" y="750522"/>
                      <a:pt x="6089057" y="761673"/>
                    </a:cubicBezTo>
                    <a:cubicBezTo>
                      <a:pt x="6177028" y="772824"/>
                      <a:pt x="6386423" y="792649"/>
                      <a:pt x="6453330" y="798844"/>
                    </a:cubicBezTo>
                    <a:cubicBezTo>
                      <a:pt x="6520237" y="805039"/>
                      <a:pt x="6473155" y="795127"/>
                      <a:pt x="6490501" y="798844"/>
                    </a:cubicBezTo>
                    <a:cubicBezTo>
                      <a:pt x="6507847" y="802561"/>
                      <a:pt x="6548735" y="822385"/>
                      <a:pt x="6557408" y="821146"/>
                    </a:cubicBezTo>
                    <a:cubicBezTo>
                      <a:pt x="6566081" y="819907"/>
                      <a:pt x="6516521" y="787692"/>
                      <a:pt x="6542540" y="791409"/>
                    </a:cubicBezTo>
                    <a:cubicBezTo>
                      <a:pt x="6568559" y="795126"/>
                      <a:pt x="6639184" y="824863"/>
                      <a:pt x="6713525" y="843448"/>
                    </a:cubicBezTo>
                    <a:cubicBezTo>
                      <a:pt x="6787866" y="862033"/>
                      <a:pt x="6903096" y="895488"/>
                      <a:pt x="6988589" y="902922"/>
                    </a:cubicBezTo>
                    <a:cubicBezTo>
                      <a:pt x="7074082" y="910356"/>
                      <a:pt x="7167008" y="896726"/>
                      <a:pt x="7226481" y="888053"/>
                    </a:cubicBezTo>
                    <a:cubicBezTo>
                      <a:pt x="7285954" y="879380"/>
                      <a:pt x="7316930" y="857078"/>
                      <a:pt x="7345428" y="850883"/>
                    </a:cubicBezTo>
                    <a:cubicBezTo>
                      <a:pt x="7373926" y="844688"/>
                      <a:pt x="7392511" y="790171"/>
                      <a:pt x="7397467" y="850883"/>
                    </a:cubicBezTo>
                    <a:cubicBezTo>
                      <a:pt x="7402423" y="911595"/>
                      <a:pt x="7380120" y="1139576"/>
                      <a:pt x="7375164" y="1215156"/>
                    </a:cubicBezTo>
                    <a:cubicBezTo>
                      <a:pt x="7370208" y="1290736"/>
                      <a:pt x="7355340" y="1288258"/>
                      <a:pt x="7367730" y="1304365"/>
                    </a:cubicBezTo>
                    <a:cubicBezTo>
                      <a:pt x="7380120" y="1320472"/>
                      <a:pt x="7403662" y="1326668"/>
                      <a:pt x="7449506" y="1311800"/>
                    </a:cubicBezTo>
                    <a:cubicBezTo>
                      <a:pt x="7495350" y="1296932"/>
                      <a:pt x="7594471" y="1256044"/>
                      <a:pt x="7642793" y="1215156"/>
                    </a:cubicBezTo>
                    <a:cubicBezTo>
                      <a:pt x="7691115" y="1174268"/>
                      <a:pt x="7710939" y="1142054"/>
                      <a:pt x="7739437" y="1066473"/>
                    </a:cubicBezTo>
                    <a:cubicBezTo>
                      <a:pt x="7767935" y="990893"/>
                      <a:pt x="7801389" y="864512"/>
                      <a:pt x="7813779" y="761673"/>
                    </a:cubicBezTo>
                    <a:cubicBezTo>
                      <a:pt x="7826169" y="658834"/>
                      <a:pt x="7822452" y="531215"/>
                      <a:pt x="7813779" y="449439"/>
                    </a:cubicBezTo>
                    <a:cubicBezTo>
                      <a:pt x="7805106" y="367663"/>
                      <a:pt x="7780325" y="320580"/>
                      <a:pt x="7761740" y="271019"/>
                    </a:cubicBezTo>
                    <a:cubicBezTo>
                      <a:pt x="7743155" y="221458"/>
                      <a:pt x="7734482" y="180571"/>
                      <a:pt x="7702267" y="152073"/>
                    </a:cubicBezTo>
                    <a:cubicBezTo>
                      <a:pt x="7670052" y="123575"/>
                      <a:pt x="7605623" y="111185"/>
                      <a:pt x="7568452" y="100034"/>
                    </a:cubicBezTo>
                    <a:cubicBezTo>
                      <a:pt x="7531281" y="88883"/>
                      <a:pt x="7501545" y="91360"/>
                      <a:pt x="7479242" y="85165"/>
                    </a:cubicBezTo>
                    <a:cubicBezTo>
                      <a:pt x="7456939" y="78970"/>
                      <a:pt x="7440832" y="40560"/>
                      <a:pt x="7434637" y="62863"/>
                    </a:cubicBezTo>
                    <a:cubicBezTo>
                      <a:pt x="7428442" y="85165"/>
                      <a:pt x="7444550" y="176853"/>
                      <a:pt x="7442072" y="218980"/>
                    </a:cubicBezTo>
                    <a:cubicBezTo>
                      <a:pt x="7439594" y="261107"/>
                      <a:pt x="7424725" y="279692"/>
                      <a:pt x="7419769" y="315624"/>
                    </a:cubicBezTo>
                    <a:cubicBezTo>
                      <a:pt x="7414813" y="351556"/>
                      <a:pt x="7412335" y="434570"/>
                      <a:pt x="7412335" y="434570"/>
                    </a:cubicBezTo>
                    <a:cubicBezTo>
                      <a:pt x="7411096" y="458111"/>
                      <a:pt x="7412335" y="456873"/>
                      <a:pt x="7412335" y="456873"/>
                    </a:cubicBezTo>
                    <a:cubicBezTo>
                      <a:pt x="7407379" y="463068"/>
                      <a:pt x="7401183" y="474219"/>
                      <a:pt x="7382598" y="471741"/>
                    </a:cubicBezTo>
                    <a:cubicBezTo>
                      <a:pt x="7364013" y="469263"/>
                      <a:pt x="7326842" y="450677"/>
                      <a:pt x="7300823" y="442004"/>
                    </a:cubicBezTo>
                    <a:cubicBezTo>
                      <a:pt x="7274804" y="433331"/>
                      <a:pt x="7278520" y="424658"/>
                      <a:pt x="7226481" y="419702"/>
                    </a:cubicBezTo>
                    <a:cubicBezTo>
                      <a:pt x="7174442" y="414746"/>
                      <a:pt x="7057974" y="415985"/>
                      <a:pt x="6988589" y="412268"/>
                    </a:cubicBezTo>
                    <a:cubicBezTo>
                      <a:pt x="6919204" y="408551"/>
                      <a:pt x="6852296" y="399878"/>
                      <a:pt x="6810169" y="397400"/>
                    </a:cubicBezTo>
                    <a:cubicBezTo>
                      <a:pt x="6768042" y="394922"/>
                      <a:pt x="6768043" y="389966"/>
                      <a:pt x="6735828" y="397400"/>
                    </a:cubicBezTo>
                    <a:cubicBezTo>
                      <a:pt x="6703613" y="404834"/>
                      <a:pt x="6651574" y="435809"/>
                      <a:pt x="6616881" y="442004"/>
                    </a:cubicBezTo>
                    <a:cubicBezTo>
                      <a:pt x="6582188" y="448199"/>
                      <a:pt x="6527672" y="434570"/>
                      <a:pt x="6527672" y="434570"/>
                    </a:cubicBezTo>
                    <a:cubicBezTo>
                      <a:pt x="6511565" y="428375"/>
                      <a:pt x="6551213" y="411029"/>
                      <a:pt x="6520237" y="404834"/>
                    </a:cubicBezTo>
                    <a:cubicBezTo>
                      <a:pt x="6489261" y="398639"/>
                      <a:pt x="6341818" y="397400"/>
                      <a:pt x="6341818" y="397400"/>
                    </a:cubicBezTo>
                    <a:lnTo>
                      <a:pt x="6111359" y="389965"/>
                    </a:lnTo>
                    <a:cubicBezTo>
                      <a:pt x="6054364" y="388726"/>
                      <a:pt x="5999847" y="389965"/>
                      <a:pt x="5999847" y="389965"/>
                    </a:cubicBezTo>
                    <a:cubicBezTo>
                      <a:pt x="5977545" y="388726"/>
                      <a:pt x="5981262" y="393682"/>
                      <a:pt x="5977545" y="382531"/>
                    </a:cubicBezTo>
                    <a:cubicBezTo>
                      <a:pt x="5973828" y="371380"/>
                      <a:pt x="5977545" y="323058"/>
                      <a:pt x="5977545" y="323058"/>
                    </a:cubicBezTo>
                    <a:cubicBezTo>
                      <a:pt x="5973828" y="311907"/>
                      <a:pt x="6001086" y="318102"/>
                      <a:pt x="5955242" y="315624"/>
                    </a:cubicBezTo>
                    <a:cubicBezTo>
                      <a:pt x="5909398" y="313146"/>
                      <a:pt x="5702481" y="308190"/>
                      <a:pt x="5702481" y="308190"/>
                    </a:cubicBezTo>
                    <a:lnTo>
                      <a:pt x="5434852" y="300756"/>
                    </a:lnTo>
                    <a:cubicBezTo>
                      <a:pt x="5386530" y="299517"/>
                      <a:pt x="5419984" y="292083"/>
                      <a:pt x="5412550" y="300756"/>
                    </a:cubicBezTo>
                    <a:cubicBezTo>
                      <a:pt x="5405116" y="309429"/>
                      <a:pt x="5393964" y="332971"/>
                      <a:pt x="5390247" y="352795"/>
                    </a:cubicBezTo>
                    <a:cubicBezTo>
                      <a:pt x="5386530" y="372619"/>
                      <a:pt x="5391486" y="385009"/>
                      <a:pt x="5390247" y="419702"/>
                    </a:cubicBezTo>
                    <a:cubicBezTo>
                      <a:pt x="5389008" y="454395"/>
                      <a:pt x="5382813" y="527497"/>
                      <a:pt x="5382813" y="560951"/>
                    </a:cubicBezTo>
                    <a:cubicBezTo>
                      <a:pt x="5382813" y="594405"/>
                      <a:pt x="5387769" y="589449"/>
                      <a:pt x="5390247" y="620424"/>
                    </a:cubicBezTo>
                    <a:cubicBezTo>
                      <a:pt x="5392725" y="651400"/>
                      <a:pt x="5397681" y="715828"/>
                      <a:pt x="5397681" y="746804"/>
                    </a:cubicBezTo>
                    <a:cubicBezTo>
                      <a:pt x="5397681" y="777780"/>
                      <a:pt x="5386530" y="786454"/>
                      <a:pt x="5390247" y="806278"/>
                    </a:cubicBezTo>
                    <a:cubicBezTo>
                      <a:pt x="5393964" y="826102"/>
                      <a:pt x="5406355" y="839732"/>
                      <a:pt x="5419984" y="865751"/>
                    </a:cubicBezTo>
                    <a:cubicBezTo>
                      <a:pt x="5433613" y="891771"/>
                      <a:pt x="5463350" y="936376"/>
                      <a:pt x="5472023" y="962395"/>
                    </a:cubicBezTo>
                    <a:cubicBezTo>
                      <a:pt x="5480696" y="988414"/>
                      <a:pt x="5472023" y="1021868"/>
                      <a:pt x="5472023" y="1021868"/>
                    </a:cubicBezTo>
                    <a:cubicBezTo>
                      <a:pt x="5472023" y="1044170"/>
                      <a:pt x="5481935" y="1030541"/>
                      <a:pt x="5472023" y="1096209"/>
                    </a:cubicBezTo>
                    <a:cubicBezTo>
                      <a:pt x="5462111" y="1161877"/>
                      <a:pt x="5427418" y="1291976"/>
                      <a:pt x="5412550" y="1415878"/>
                    </a:cubicBezTo>
                    <a:cubicBezTo>
                      <a:pt x="5397682" y="1539781"/>
                      <a:pt x="5389008" y="1707049"/>
                      <a:pt x="5382813" y="1839624"/>
                    </a:cubicBezTo>
                    <a:cubicBezTo>
                      <a:pt x="5376618" y="1972199"/>
                      <a:pt x="5376618" y="2127077"/>
                      <a:pt x="5375379" y="2211331"/>
                    </a:cubicBezTo>
                    <a:cubicBezTo>
                      <a:pt x="5374140" y="2295585"/>
                      <a:pt x="5387769" y="2291868"/>
                      <a:pt x="5375379" y="2345146"/>
                    </a:cubicBezTo>
                    <a:cubicBezTo>
                      <a:pt x="5362989" y="2398424"/>
                      <a:pt x="5323339" y="2492590"/>
                      <a:pt x="5301037" y="2531000"/>
                    </a:cubicBezTo>
                    <a:cubicBezTo>
                      <a:pt x="5278735" y="2569410"/>
                      <a:pt x="5263866" y="2561975"/>
                      <a:pt x="5241564" y="2575604"/>
                    </a:cubicBezTo>
                    <a:cubicBezTo>
                      <a:pt x="5219262" y="2589233"/>
                      <a:pt x="5201916" y="2605341"/>
                      <a:pt x="5167223" y="2612775"/>
                    </a:cubicBezTo>
                    <a:cubicBezTo>
                      <a:pt x="5132530" y="2620209"/>
                      <a:pt x="5076774" y="2621448"/>
                      <a:pt x="5033408" y="2620209"/>
                    </a:cubicBezTo>
                    <a:cubicBezTo>
                      <a:pt x="4990042" y="2618970"/>
                      <a:pt x="4936765" y="2610297"/>
                      <a:pt x="4907028" y="2605341"/>
                    </a:cubicBezTo>
                    <a:cubicBezTo>
                      <a:pt x="4877292" y="2600385"/>
                      <a:pt x="4873574" y="2592951"/>
                      <a:pt x="4854989" y="2590473"/>
                    </a:cubicBezTo>
                    <a:cubicBezTo>
                      <a:pt x="4836404" y="2587995"/>
                      <a:pt x="4806666" y="2601624"/>
                      <a:pt x="4795515" y="2590473"/>
                    </a:cubicBezTo>
                    <a:cubicBezTo>
                      <a:pt x="4784364" y="2579322"/>
                      <a:pt x="4786842" y="2557019"/>
                      <a:pt x="4788081" y="2523565"/>
                    </a:cubicBezTo>
                    <a:cubicBezTo>
                      <a:pt x="4789320" y="2490111"/>
                      <a:pt x="4812862" y="2413292"/>
                      <a:pt x="4802950" y="2389751"/>
                    </a:cubicBezTo>
                    <a:cubicBezTo>
                      <a:pt x="4793038" y="2366210"/>
                      <a:pt x="4747193" y="2379839"/>
                      <a:pt x="4728608" y="2382317"/>
                    </a:cubicBezTo>
                    <a:cubicBezTo>
                      <a:pt x="4710023" y="2384795"/>
                      <a:pt x="4732325" y="2393468"/>
                      <a:pt x="4691437" y="2404619"/>
                    </a:cubicBezTo>
                    <a:cubicBezTo>
                      <a:pt x="4650549" y="2415770"/>
                      <a:pt x="4535320" y="2443029"/>
                      <a:pt x="4483281" y="2449224"/>
                    </a:cubicBezTo>
                    <a:cubicBezTo>
                      <a:pt x="4431242" y="2455419"/>
                      <a:pt x="4418852" y="2451702"/>
                      <a:pt x="4379203" y="2441790"/>
                    </a:cubicBezTo>
                    <a:cubicBezTo>
                      <a:pt x="4339554" y="2431878"/>
                      <a:pt x="4282560" y="2403380"/>
                      <a:pt x="4245389" y="2389751"/>
                    </a:cubicBezTo>
                    <a:cubicBezTo>
                      <a:pt x="4208218" y="2376122"/>
                      <a:pt x="4194589" y="2364970"/>
                      <a:pt x="4156179" y="2360014"/>
                    </a:cubicBezTo>
                    <a:cubicBezTo>
                      <a:pt x="4117769" y="2355058"/>
                      <a:pt x="4060774" y="2353819"/>
                      <a:pt x="4014930" y="2360014"/>
                    </a:cubicBezTo>
                    <a:cubicBezTo>
                      <a:pt x="3969086" y="2366209"/>
                      <a:pt x="3919525" y="2388512"/>
                      <a:pt x="3881115" y="2397185"/>
                    </a:cubicBezTo>
                    <a:cubicBezTo>
                      <a:pt x="3842705" y="2405858"/>
                      <a:pt x="3827838" y="2414531"/>
                      <a:pt x="3784472" y="2412053"/>
                    </a:cubicBezTo>
                    <a:cubicBezTo>
                      <a:pt x="3741106" y="2409575"/>
                      <a:pt x="3658091" y="2390990"/>
                      <a:pt x="3620920" y="2382317"/>
                    </a:cubicBezTo>
                    <a:cubicBezTo>
                      <a:pt x="3583749" y="2373644"/>
                      <a:pt x="3561447" y="2360014"/>
                      <a:pt x="3561447" y="2360014"/>
                    </a:cubicBezTo>
                    <a:cubicBezTo>
                      <a:pt x="3546579" y="2351341"/>
                      <a:pt x="3542862" y="2337712"/>
                      <a:pt x="3531711" y="2330278"/>
                    </a:cubicBezTo>
                    <a:cubicBezTo>
                      <a:pt x="3520560" y="2322844"/>
                      <a:pt x="3513126" y="2319126"/>
                      <a:pt x="3494540" y="2315409"/>
                    </a:cubicBezTo>
                    <a:cubicBezTo>
                      <a:pt x="3475955" y="2311692"/>
                      <a:pt x="3420198" y="2307975"/>
                      <a:pt x="3420198" y="2307975"/>
                    </a:cubicBezTo>
                    <a:cubicBezTo>
                      <a:pt x="3404091" y="2307975"/>
                      <a:pt x="3397896" y="2315409"/>
                      <a:pt x="3397896" y="2315409"/>
                    </a:cubicBezTo>
                    <a:cubicBezTo>
                      <a:pt x="3366921" y="2324082"/>
                      <a:pt x="3287623" y="2352580"/>
                      <a:pt x="3234345" y="2360014"/>
                    </a:cubicBezTo>
                    <a:cubicBezTo>
                      <a:pt x="3181067" y="2367448"/>
                      <a:pt x="3126550" y="2366209"/>
                      <a:pt x="3078228" y="2360014"/>
                    </a:cubicBezTo>
                    <a:cubicBezTo>
                      <a:pt x="3029906" y="2353819"/>
                      <a:pt x="2991496" y="2336473"/>
                      <a:pt x="2944413" y="2322844"/>
                    </a:cubicBezTo>
                    <a:cubicBezTo>
                      <a:pt x="2897330" y="2309215"/>
                      <a:pt x="2829184" y="2284434"/>
                      <a:pt x="2795730" y="2278239"/>
                    </a:cubicBezTo>
                    <a:cubicBezTo>
                      <a:pt x="2762276" y="2272044"/>
                      <a:pt x="2743691" y="2285673"/>
                      <a:pt x="2743691" y="2285673"/>
                    </a:cubicBezTo>
                    <a:cubicBezTo>
                      <a:pt x="2731301" y="2289390"/>
                      <a:pt x="2743691" y="2296824"/>
                      <a:pt x="2721389" y="2300541"/>
                    </a:cubicBezTo>
                    <a:cubicBezTo>
                      <a:pt x="2699087" y="2304258"/>
                      <a:pt x="2653242" y="2307975"/>
                      <a:pt x="2609876" y="2307975"/>
                    </a:cubicBezTo>
                    <a:cubicBezTo>
                      <a:pt x="2566510" y="2307975"/>
                      <a:pt x="2507037" y="2307975"/>
                      <a:pt x="2461193" y="2300541"/>
                    </a:cubicBezTo>
                    <a:cubicBezTo>
                      <a:pt x="2415349" y="2293107"/>
                      <a:pt x="2368266" y="2270804"/>
                      <a:pt x="2334813" y="2263370"/>
                    </a:cubicBezTo>
                    <a:cubicBezTo>
                      <a:pt x="2301360" y="2255936"/>
                      <a:pt x="2295165" y="2260892"/>
                      <a:pt x="2260472" y="2255936"/>
                    </a:cubicBezTo>
                    <a:cubicBezTo>
                      <a:pt x="2225779" y="2250980"/>
                      <a:pt x="2155155" y="2236112"/>
                      <a:pt x="2126657" y="2233634"/>
                    </a:cubicBezTo>
                    <a:cubicBezTo>
                      <a:pt x="2098159" y="2231156"/>
                      <a:pt x="2098159" y="2232395"/>
                      <a:pt x="2089486" y="2241068"/>
                    </a:cubicBezTo>
                    <a:cubicBezTo>
                      <a:pt x="2080813" y="2249741"/>
                      <a:pt x="2079574" y="2265849"/>
                      <a:pt x="2074618" y="2285673"/>
                    </a:cubicBezTo>
                    <a:cubicBezTo>
                      <a:pt x="2069662" y="2305497"/>
                      <a:pt x="2062228" y="2338951"/>
                      <a:pt x="2059750" y="2360014"/>
                    </a:cubicBezTo>
                    <a:cubicBezTo>
                      <a:pt x="2057272" y="2381077"/>
                      <a:pt x="2059750" y="2412053"/>
                      <a:pt x="2059750" y="2412053"/>
                    </a:cubicBezTo>
                    <a:lnTo>
                      <a:pt x="2059750" y="2412053"/>
                    </a:lnTo>
                    <a:cubicBezTo>
                      <a:pt x="2048599" y="2414531"/>
                      <a:pt x="2047359" y="2431878"/>
                      <a:pt x="1992842" y="2426922"/>
                    </a:cubicBezTo>
                    <a:cubicBezTo>
                      <a:pt x="1938325" y="2421966"/>
                      <a:pt x="1799554" y="2424444"/>
                      <a:pt x="1732647" y="2382317"/>
                    </a:cubicBezTo>
                    <a:cubicBezTo>
                      <a:pt x="1665740" y="2340190"/>
                      <a:pt x="1611222" y="2288151"/>
                      <a:pt x="1591398" y="2174161"/>
                    </a:cubicBezTo>
                    <a:cubicBezTo>
                      <a:pt x="1571574" y="2060171"/>
                      <a:pt x="1603789" y="1858209"/>
                      <a:pt x="1613701" y="1698375"/>
                    </a:cubicBezTo>
                    <a:cubicBezTo>
                      <a:pt x="1623613" y="1538541"/>
                      <a:pt x="1644677" y="1366317"/>
                      <a:pt x="1650872" y="1215156"/>
                    </a:cubicBezTo>
                    <a:cubicBezTo>
                      <a:pt x="1657067" y="1063995"/>
                      <a:pt x="1649633" y="876902"/>
                      <a:pt x="1650872" y="791409"/>
                    </a:cubicBezTo>
                    <a:cubicBezTo>
                      <a:pt x="1652111" y="705916"/>
                      <a:pt x="1643438" y="739371"/>
                      <a:pt x="1658306" y="702200"/>
                    </a:cubicBezTo>
                    <a:cubicBezTo>
                      <a:pt x="1673174" y="665029"/>
                      <a:pt x="1722735" y="599361"/>
                      <a:pt x="1740081" y="568385"/>
                    </a:cubicBezTo>
                    <a:cubicBezTo>
                      <a:pt x="1757427" y="537409"/>
                      <a:pt x="1756189" y="541126"/>
                      <a:pt x="1762384" y="516346"/>
                    </a:cubicBezTo>
                    <a:cubicBezTo>
                      <a:pt x="1768579" y="491566"/>
                      <a:pt x="1773535" y="461829"/>
                      <a:pt x="1777252" y="419702"/>
                    </a:cubicBezTo>
                    <a:cubicBezTo>
                      <a:pt x="1780969" y="377575"/>
                      <a:pt x="1782208" y="308190"/>
                      <a:pt x="1784686" y="263585"/>
                    </a:cubicBezTo>
                    <a:cubicBezTo>
                      <a:pt x="1787164" y="218980"/>
                      <a:pt x="1793359" y="183049"/>
                      <a:pt x="1792120" y="152073"/>
                    </a:cubicBezTo>
                    <a:cubicBezTo>
                      <a:pt x="1790881" y="121097"/>
                      <a:pt x="1777252" y="77731"/>
                      <a:pt x="1777252" y="77731"/>
                    </a:cubicBezTo>
                    <a:cubicBezTo>
                      <a:pt x="1771057" y="60385"/>
                      <a:pt x="1800794" y="54190"/>
                      <a:pt x="1754950" y="47995"/>
                    </a:cubicBezTo>
                    <a:cubicBezTo>
                      <a:pt x="1709106" y="41800"/>
                      <a:pt x="1577770" y="44278"/>
                      <a:pt x="1502189" y="40561"/>
                    </a:cubicBezTo>
                    <a:cubicBezTo>
                      <a:pt x="1426608" y="36844"/>
                      <a:pt x="1342355" y="24453"/>
                      <a:pt x="1301467" y="25692"/>
                    </a:cubicBezTo>
                    <a:cubicBezTo>
                      <a:pt x="1260579" y="26931"/>
                      <a:pt x="1270491" y="35605"/>
                      <a:pt x="1256862" y="47995"/>
                    </a:cubicBezTo>
                    <a:cubicBezTo>
                      <a:pt x="1243233" y="60385"/>
                      <a:pt x="1239515" y="88883"/>
                      <a:pt x="1219691" y="100034"/>
                    </a:cubicBezTo>
                    <a:cubicBezTo>
                      <a:pt x="1199867" y="111185"/>
                      <a:pt x="1162696" y="118619"/>
                      <a:pt x="1137915" y="114902"/>
                    </a:cubicBezTo>
                    <a:cubicBezTo>
                      <a:pt x="1113135" y="111185"/>
                      <a:pt x="1109418" y="91360"/>
                      <a:pt x="1071008" y="77731"/>
                    </a:cubicBezTo>
                    <a:cubicBezTo>
                      <a:pt x="1032598" y="64102"/>
                      <a:pt x="955779" y="40560"/>
                      <a:pt x="907457" y="33126"/>
                    </a:cubicBezTo>
                    <a:cubicBezTo>
                      <a:pt x="859135" y="25692"/>
                      <a:pt x="809574" y="29409"/>
                      <a:pt x="781076" y="33126"/>
                    </a:cubicBezTo>
                    <a:cubicBezTo>
                      <a:pt x="752579" y="36843"/>
                      <a:pt x="750101" y="51712"/>
                      <a:pt x="736472" y="55429"/>
                    </a:cubicBezTo>
                    <a:cubicBezTo>
                      <a:pt x="722843" y="59146"/>
                      <a:pt x="717886" y="57907"/>
                      <a:pt x="699301" y="55429"/>
                    </a:cubicBezTo>
                    <a:cubicBezTo>
                      <a:pt x="680716" y="52951"/>
                      <a:pt x="657174" y="49234"/>
                      <a:pt x="624959" y="40561"/>
                    </a:cubicBezTo>
                    <a:cubicBezTo>
                      <a:pt x="592744" y="31888"/>
                      <a:pt x="550618" y="9585"/>
                      <a:pt x="506013" y="3390"/>
                    </a:cubicBezTo>
                    <a:cubicBezTo>
                      <a:pt x="461408" y="-2805"/>
                      <a:pt x="388306" y="912"/>
                      <a:pt x="357330" y="3390"/>
                    </a:cubicBezTo>
                    <a:cubicBezTo>
                      <a:pt x="326354" y="5868"/>
                      <a:pt x="343701" y="7107"/>
                      <a:pt x="320159" y="18258"/>
                    </a:cubicBezTo>
                    <a:cubicBezTo>
                      <a:pt x="296618" y="29409"/>
                      <a:pt x="216081" y="70297"/>
                      <a:pt x="216081" y="70297"/>
                    </a:cubicBezTo>
                    <a:cubicBezTo>
                      <a:pt x="197496" y="83926"/>
                      <a:pt x="221037" y="93839"/>
                      <a:pt x="208647" y="100034"/>
                    </a:cubicBezTo>
                    <a:cubicBezTo>
                      <a:pt x="196257" y="106229"/>
                      <a:pt x="164042" y="106229"/>
                      <a:pt x="141740" y="107468"/>
                    </a:cubicBezTo>
                    <a:cubicBezTo>
                      <a:pt x="119438" y="108707"/>
                      <a:pt x="61203" y="77732"/>
                      <a:pt x="37662" y="100034"/>
                    </a:cubicBez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6835E393-08D0-4FDE-8042-E0A2FD2579EC}"/>
                  </a:ext>
                </a:extLst>
              </p:cNvPr>
              <p:cNvSpPr/>
              <p:nvPr/>
            </p:nvSpPr>
            <p:spPr>
              <a:xfrm>
                <a:off x="2445437" y="3375102"/>
                <a:ext cx="45002" cy="447009"/>
              </a:xfrm>
              <a:custGeom>
                <a:avLst/>
                <a:gdLst>
                  <a:gd name="connsiteX0" fmla="*/ 45002 w 45002"/>
                  <a:gd name="connsiteY0" fmla="*/ 0 h 447009"/>
                  <a:gd name="connsiteX1" fmla="*/ 22700 w 45002"/>
                  <a:gd name="connsiteY1" fmla="*/ 118947 h 447009"/>
                  <a:gd name="connsiteX2" fmla="*/ 397 w 45002"/>
                  <a:gd name="connsiteY2" fmla="*/ 289932 h 447009"/>
                  <a:gd name="connsiteX3" fmla="*/ 7831 w 45002"/>
                  <a:gd name="connsiteY3" fmla="*/ 423747 h 447009"/>
                  <a:gd name="connsiteX4" fmla="*/ 15265 w 45002"/>
                  <a:gd name="connsiteY4" fmla="*/ 446049 h 447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02" h="447009">
                    <a:moveTo>
                      <a:pt x="45002" y="0"/>
                    </a:moveTo>
                    <a:cubicBezTo>
                      <a:pt x="37568" y="35312"/>
                      <a:pt x="30134" y="70625"/>
                      <a:pt x="22700" y="118947"/>
                    </a:cubicBezTo>
                    <a:cubicBezTo>
                      <a:pt x="15266" y="167269"/>
                      <a:pt x="2875" y="239132"/>
                      <a:pt x="397" y="289932"/>
                    </a:cubicBezTo>
                    <a:cubicBezTo>
                      <a:pt x="-2081" y="340732"/>
                      <a:pt x="7831" y="423747"/>
                      <a:pt x="7831" y="423747"/>
                    </a:cubicBezTo>
                    <a:cubicBezTo>
                      <a:pt x="10309" y="449767"/>
                      <a:pt x="12787" y="447908"/>
                      <a:pt x="15265" y="44604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EE60923E-C73C-4E19-B491-8B58D9239906}"/>
                  </a:ext>
                </a:extLst>
              </p:cNvPr>
              <p:cNvSpPr/>
              <p:nvPr/>
            </p:nvSpPr>
            <p:spPr>
              <a:xfrm>
                <a:off x="2690060" y="3367668"/>
                <a:ext cx="15969" cy="460917"/>
              </a:xfrm>
              <a:custGeom>
                <a:avLst/>
                <a:gdLst>
                  <a:gd name="connsiteX0" fmla="*/ 15969 w 15969"/>
                  <a:gd name="connsiteY0" fmla="*/ 0 h 460917"/>
                  <a:gd name="connsiteX1" fmla="*/ 1101 w 15969"/>
                  <a:gd name="connsiteY1" fmla="*/ 170986 h 460917"/>
                  <a:gd name="connsiteX2" fmla="*/ 1101 w 15969"/>
                  <a:gd name="connsiteY2" fmla="*/ 282498 h 460917"/>
                  <a:gd name="connsiteX3" fmla="*/ 1101 w 15969"/>
                  <a:gd name="connsiteY3" fmla="*/ 341971 h 460917"/>
                  <a:gd name="connsiteX4" fmla="*/ 1101 w 15969"/>
                  <a:gd name="connsiteY4" fmla="*/ 431181 h 460917"/>
                  <a:gd name="connsiteX5" fmla="*/ 8535 w 15969"/>
                  <a:gd name="connsiteY5" fmla="*/ 460917 h 4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69" h="460917">
                    <a:moveTo>
                      <a:pt x="15969" y="0"/>
                    </a:moveTo>
                    <a:cubicBezTo>
                      <a:pt x="9774" y="61951"/>
                      <a:pt x="3579" y="123903"/>
                      <a:pt x="1101" y="170986"/>
                    </a:cubicBezTo>
                    <a:cubicBezTo>
                      <a:pt x="-1377" y="218069"/>
                      <a:pt x="1101" y="282498"/>
                      <a:pt x="1101" y="282498"/>
                    </a:cubicBezTo>
                    <a:lnTo>
                      <a:pt x="1101" y="341971"/>
                    </a:lnTo>
                    <a:lnTo>
                      <a:pt x="1101" y="431181"/>
                    </a:lnTo>
                    <a:cubicBezTo>
                      <a:pt x="2340" y="451005"/>
                      <a:pt x="5437" y="455961"/>
                      <a:pt x="8535" y="4609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80968CCB-185B-42F4-8836-F35A7325DA9B}"/>
                  </a:ext>
                </a:extLst>
              </p:cNvPr>
              <p:cNvSpPr/>
              <p:nvPr/>
            </p:nvSpPr>
            <p:spPr>
              <a:xfrm>
                <a:off x="2913743" y="3389971"/>
                <a:ext cx="22745" cy="446049"/>
              </a:xfrm>
              <a:custGeom>
                <a:avLst/>
                <a:gdLst>
                  <a:gd name="connsiteX0" fmla="*/ 22745 w 22745"/>
                  <a:gd name="connsiteY0" fmla="*/ 0 h 446049"/>
                  <a:gd name="connsiteX1" fmla="*/ 442 w 22745"/>
                  <a:gd name="connsiteY1" fmla="*/ 208156 h 446049"/>
                  <a:gd name="connsiteX2" fmla="*/ 7877 w 22745"/>
                  <a:gd name="connsiteY2" fmla="*/ 312234 h 446049"/>
                  <a:gd name="connsiteX3" fmla="*/ 7877 w 22745"/>
                  <a:gd name="connsiteY3" fmla="*/ 349405 h 446049"/>
                  <a:gd name="connsiteX4" fmla="*/ 7877 w 22745"/>
                  <a:gd name="connsiteY4" fmla="*/ 446049 h 446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45" h="446049">
                    <a:moveTo>
                      <a:pt x="22745" y="0"/>
                    </a:moveTo>
                    <a:cubicBezTo>
                      <a:pt x="12832" y="78058"/>
                      <a:pt x="2920" y="156117"/>
                      <a:pt x="442" y="208156"/>
                    </a:cubicBezTo>
                    <a:cubicBezTo>
                      <a:pt x="-2036" y="260195"/>
                      <a:pt x="6638" y="288693"/>
                      <a:pt x="7877" y="312234"/>
                    </a:cubicBezTo>
                    <a:cubicBezTo>
                      <a:pt x="9116" y="335775"/>
                      <a:pt x="7877" y="349405"/>
                      <a:pt x="7877" y="349405"/>
                    </a:cubicBezTo>
                    <a:lnTo>
                      <a:pt x="7877" y="44604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D3880204-71DA-429A-A42B-BDBF1966829D}"/>
                  </a:ext>
                </a:extLst>
              </p:cNvPr>
              <p:cNvSpPr/>
              <p:nvPr/>
            </p:nvSpPr>
            <p:spPr>
              <a:xfrm>
                <a:off x="3113806" y="3367668"/>
                <a:ext cx="23404" cy="490654"/>
              </a:xfrm>
              <a:custGeom>
                <a:avLst/>
                <a:gdLst>
                  <a:gd name="connsiteX0" fmla="*/ 23404 w 23404"/>
                  <a:gd name="connsiteY0" fmla="*/ 0 h 490654"/>
                  <a:gd name="connsiteX1" fmla="*/ 15970 w 23404"/>
                  <a:gd name="connsiteY1" fmla="*/ 200722 h 490654"/>
                  <a:gd name="connsiteX2" fmla="*/ 1101 w 23404"/>
                  <a:gd name="connsiteY2" fmla="*/ 334537 h 490654"/>
                  <a:gd name="connsiteX3" fmla="*/ 1101 w 23404"/>
                  <a:gd name="connsiteY3" fmla="*/ 408878 h 490654"/>
                  <a:gd name="connsiteX4" fmla="*/ 1101 w 23404"/>
                  <a:gd name="connsiteY4" fmla="*/ 468352 h 490654"/>
                  <a:gd name="connsiteX5" fmla="*/ 1101 w 23404"/>
                  <a:gd name="connsiteY5" fmla="*/ 490654 h 490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04" h="490654">
                    <a:moveTo>
                      <a:pt x="23404" y="0"/>
                    </a:moveTo>
                    <a:cubicBezTo>
                      <a:pt x="21545" y="72483"/>
                      <a:pt x="19687" y="144966"/>
                      <a:pt x="15970" y="200722"/>
                    </a:cubicBezTo>
                    <a:cubicBezTo>
                      <a:pt x="12253" y="256478"/>
                      <a:pt x="3579" y="299844"/>
                      <a:pt x="1101" y="334537"/>
                    </a:cubicBezTo>
                    <a:cubicBezTo>
                      <a:pt x="-1377" y="369230"/>
                      <a:pt x="1101" y="408878"/>
                      <a:pt x="1101" y="408878"/>
                    </a:cubicBezTo>
                    <a:lnTo>
                      <a:pt x="1101" y="468352"/>
                    </a:lnTo>
                    <a:lnTo>
                      <a:pt x="1101" y="49065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62B68986-FFA5-486D-9B36-93685441B0C9}"/>
                  </a:ext>
                </a:extLst>
              </p:cNvPr>
              <p:cNvSpPr/>
              <p:nvPr/>
            </p:nvSpPr>
            <p:spPr>
              <a:xfrm>
                <a:off x="3412111" y="3360234"/>
                <a:ext cx="535421" cy="520390"/>
              </a:xfrm>
              <a:custGeom>
                <a:avLst/>
                <a:gdLst>
                  <a:gd name="connsiteX0" fmla="*/ 44767 w 535421"/>
                  <a:gd name="connsiteY0" fmla="*/ 0 h 520390"/>
                  <a:gd name="connsiteX1" fmla="*/ 15030 w 535421"/>
                  <a:gd name="connsiteY1" fmla="*/ 170986 h 520390"/>
                  <a:gd name="connsiteX2" fmla="*/ 162 w 535421"/>
                  <a:gd name="connsiteY2" fmla="*/ 356839 h 520390"/>
                  <a:gd name="connsiteX3" fmla="*/ 7596 w 535421"/>
                  <a:gd name="connsiteY3" fmla="*/ 468351 h 520390"/>
                  <a:gd name="connsiteX4" fmla="*/ 15030 w 535421"/>
                  <a:gd name="connsiteY4" fmla="*/ 505522 h 520390"/>
                  <a:gd name="connsiteX5" fmla="*/ 96806 w 535421"/>
                  <a:gd name="connsiteY5" fmla="*/ 512956 h 520390"/>
                  <a:gd name="connsiteX6" fmla="*/ 252923 w 535421"/>
                  <a:gd name="connsiteY6" fmla="*/ 498088 h 520390"/>
                  <a:gd name="connsiteX7" fmla="*/ 349567 w 535421"/>
                  <a:gd name="connsiteY7" fmla="*/ 505522 h 520390"/>
                  <a:gd name="connsiteX8" fmla="*/ 431343 w 535421"/>
                  <a:gd name="connsiteY8" fmla="*/ 505522 h 520390"/>
                  <a:gd name="connsiteX9" fmla="*/ 535421 w 535421"/>
                  <a:gd name="connsiteY9" fmla="*/ 520390 h 5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21" h="520390">
                    <a:moveTo>
                      <a:pt x="44767" y="0"/>
                    </a:moveTo>
                    <a:cubicBezTo>
                      <a:pt x="33615" y="55756"/>
                      <a:pt x="22464" y="111513"/>
                      <a:pt x="15030" y="170986"/>
                    </a:cubicBezTo>
                    <a:cubicBezTo>
                      <a:pt x="7596" y="230459"/>
                      <a:pt x="1401" y="307278"/>
                      <a:pt x="162" y="356839"/>
                    </a:cubicBezTo>
                    <a:cubicBezTo>
                      <a:pt x="-1077" y="406400"/>
                      <a:pt x="5118" y="443571"/>
                      <a:pt x="7596" y="468351"/>
                    </a:cubicBezTo>
                    <a:cubicBezTo>
                      <a:pt x="10074" y="493131"/>
                      <a:pt x="162" y="498088"/>
                      <a:pt x="15030" y="505522"/>
                    </a:cubicBezTo>
                    <a:cubicBezTo>
                      <a:pt x="29898" y="512956"/>
                      <a:pt x="57157" y="514195"/>
                      <a:pt x="96806" y="512956"/>
                    </a:cubicBezTo>
                    <a:cubicBezTo>
                      <a:pt x="136455" y="511717"/>
                      <a:pt x="210796" y="499327"/>
                      <a:pt x="252923" y="498088"/>
                    </a:cubicBezTo>
                    <a:cubicBezTo>
                      <a:pt x="295050" y="496849"/>
                      <a:pt x="319830" y="504283"/>
                      <a:pt x="349567" y="505522"/>
                    </a:cubicBezTo>
                    <a:cubicBezTo>
                      <a:pt x="379304" y="506761"/>
                      <a:pt x="400367" y="503044"/>
                      <a:pt x="431343" y="505522"/>
                    </a:cubicBezTo>
                    <a:cubicBezTo>
                      <a:pt x="462319" y="508000"/>
                      <a:pt x="498870" y="514195"/>
                      <a:pt x="535421" y="5203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859C77B9-F9C7-444C-8C0D-5B0BF7C91972}"/>
                  </a:ext>
                </a:extLst>
              </p:cNvPr>
              <p:cNvSpPr/>
              <p:nvPr/>
            </p:nvSpPr>
            <p:spPr>
              <a:xfrm>
                <a:off x="4230029" y="5605346"/>
                <a:ext cx="22303" cy="683942"/>
              </a:xfrm>
              <a:custGeom>
                <a:avLst/>
                <a:gdLst>
                  <a:gd name="connsiteX0" fmla="*/ 22303 w 22303"/>
                  <a:gd name="connsiteY0" fmla="*/ 0 h 683942"/>
                  <a:gd name="connsiteX1" fmla="*/ 14869 w 22303"/>
                  <a:gd name="connsiteY1" fmla="*/ 341971 h 683942"/>
                  <a:gd name="connsiteX2" fmla="*/ 0 w 22303"/>
                  <a:gd name="connsiteY2" fmla="*/ 594732 h 683942"/>
                  <a:gd name="connsiteX3" fmla="*/ 14869 w 22303"/>
                  <a:gd name="connsiteY3" fmla="*/ 683942 h 683942"/>
                </a:gdLst>
                <a:ahLst/>
                <a:cxnLst>
                  <a:cxn ang="0">
                    <a:pos x="connsiteX0" y="connsiteY0"/>
                  </a:cxn>
                  <a:cxn ang="0">
                    <a:pos x="connsiteX1" y="connsiteY1"/>
                  </a:cxn>
                  <a:cxn ang="0">
                    <a:pos x="connsiteX2" y="connsiteY2"/>
                  </a:cxn>
                  <a:cxn ang="0">
                    <a:pos x="connsiteX3" y="connsiteY3"/>
                  </a:cxn>
                </a:cxnLst>
                <a:rect l="l" t="t" r="r" b="b"/>
                <a:pathLst>
                  <a:path w="22303" h="683942">
                    <a:moveTo>
                      <a:pt x="22303" y="0"/>
                    </a:moveTo>
                    <a:cubicBezTo>
                      <a:pt x="20444" y="121424"/>
                      <a:pt x="18586" y="242849"/>
                      <a:pt x="14869" y="341971"/>
                    </a:cubicBezTo>
                    <a:cubicBezTo>
                      <a:pt x="11152" y="441093"/>
                      <a:pt x="0" y="537737"/>
                      <a:pt x="0" y="594732"/>
                    </a:cubicBezTo>
                    <a:cubicBezTo>
                      <a:pt x="0" y="651727"/>
                      <a:pt x="7434" y="667834"/>
                      <a:pt x="14869" y="6839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94D6858D-5329-4377-B353-EA4B601C18E5}"/>
                  </a:ext>
                </a:extLst>
              </p:cNvPr>
              <p:cNvSpPr/>
              <p:nvPr/>
            </p:nvSpPr>
            <p:spPr>
              <a:xfrm>
                <a:off x="4867714" y="5649951"/>
                <a:ext cx="61125" cy="676508"/>
              </a:xfrm>
              <a:custGeom>
                <a:avLst/>
                <a:gdLst>
                  <a:gd name="connsiteX0" fmla="*/ 61125 w 61125"/>
                  <a:gd name="connsiteY0" fmla="*/ 0 h 676508"/>
                  <a:gd name="connsiteX1" fmla="*/ 23954 w 61125"/>
                  <a:gd name="connsiteY1" fmla="*/ 96644 h 676508"/>
                  <a:gd name="connsiteX2" fmla="*/ 1652 w 61125"/>
                  <a:gd name="connsiteY2" fmla="*/ 319669 h 676508"/>
                  <a:gd name="connsiteX3" fmla="*/ 1652 w 61125"/>
                  <a:gd name="connsiteY3" fmla="*/ 446049 h 676508"/>
                  <a:gd name="connsiteX4" fmla="*/ 1652 w 61125"/>
                  <a:gd name="connsiteY4" fmla="*/ 572429 h 676508"/>
                  <a:gd name="connsiteX5" fmla="*/ 1652 w 61125"/>
                  <a:gd name="connsiteY5" fmla="*/ 646771 h 676508"/>
                  <a:gd name="connsiteX6" fmla="*/ 9086 w 61125"/>
                  <a:gd name="connsiteY6" fmla="*/ 676508 h 67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125" h="676508">
                    <a:moveTo>
                      <a:pt x="61125" y="0"/>
                    </a:moveTo>
                    <a:cubicBezTo>
                      <a:pt x="47495" y="21683"/>
                      <a:pt x="33866" y="43366"/>
                      <a:pt x="23954" y="96644"/>
                    </a:cubicBezTo>
                    <a:cubicBezTo>
                      <a:pt x="14042" y="149922"/>
                      <a:pt x="5369" y="261435"/>
                      <a:pt x="1652" y="319669"/>
                    </a:cubicBezTo>
                    <a:cubicBezTo>
                      <a:pt x="-2065" y="377903"/>
                      <a:pt x="1652" y="446049"/>
                      <a:pt x="1652" y="446049"/>
                    </a:cubicBezTo>
                    <a:lnTo>
                      <a:pt x="1652" y="572429"/>
                    </a:lnTo>
                    <a:lnTo>
                      <a:pt x="1652" y="646771"/>
                    </a:lnTo>
                    <a:cubicBezTo>
                      <a:pt x="2891" y="664118"/>
                      <a:pt x="5988" y="670313"/>
                      <a:pt x="9086" y="6765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図形 279">
                <a:extLst>
                  <a:ext uri="{FF2B5EF4-FFF2-40B4-BE49-F238E27FC236}">
                    <a16:creationId xmlns:a16="http://schemas.microsoft.com/office/drawing/2014/main" id="{3791A922-1D97-43C1-8A73-EFBB4B1B5BA8}"/>
                  </a:ext>
                </a:extLst>
              </p:cNvPr>
              <p:cNvSpPr/>
              <p:nvPr/>
            </p:nvSpPr>
            <p:spPr>
              <a:xfrm>
                <a:off x="8117538" y="3672468"/>
                <a:ext cx="30286" cy="460917"/>
              </a:xfrm>
              <a:custGeom>
                <a:avLst/>
                <a:gdLst>
                  <a:gd name="connsiteX0" fmla="*/ 30286 w 30286"/>
                  <a:gd name="connsiteY0" fmla="*/ 0 h 460917"/>
                  <a:gd name="connsiteX1" fmla="*/ 7984 w 30286"/>
                  <a:gd name="connsiteY1" fmla="*/ 185854 h 460917"/>
                  <a:gd name="connsiteX2" fmla="*/ 550 w 30286"/>
                  <a:gd name="connsiteY2" fmla="*/ 334537 h 460917"/>
                  <a:gd name="connsiteX3" fmla="*/ 550 w 30286"/>
                  <a:gd name="connsiteY3" fmla="*/ 416312 h 460917"/>
                  <a:gd name="connsiteX4" fmla="*/ 550 w 30286"/>
                  <a:gd name="connsiteY4" fmla="*/ 460917 h 460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6" h="460917">
                    <a:moveTo>
                      <a:pt x="30286" y="0"/>
                    </a:moveTo>
                    <a:cubicBezTo>
                      <a:pt x="21613" y="65049"/>
                      <a:pt x="12940" y="130098"/>
                      <a:pt x="7984" y="185854"/>
                    </a:cubicBezTo>
                    <a:cubicBezTo>
                      <a:pt x="3028" y="241610"/>
                      <a:pt x="1789" y="296127"/>
                      <a:pt x="550" y="334537"/>
                    </a:cubicBezTo>
                    <a:cubicBezTo>
                      <a:pt x="-689" y="372947"/>
                      <a:pt x="550" y="416312"/>
                      <a:pt x="550" y="416312"/>
                    </a:cubicBezTo>
                    <a:lnTo>
                      <a:pt x="550" y="46091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442F2734-0E52-4A8D-8BDD-E95DD221BD99}"/>
                  </a:ext>
                </a:extLst>
              </p:cNvPr>
              <p:cNvSpPr/>
              <p:nvPr/>
            </p:nvSpPr>
            <p:spPr>
              <a:xfrm>
                <a:off x="8681982" y="3769112"/>
                <a:ext cx="15969" cy="379142"/>
              </a:xfrm>
              <a:custGeom>
                <a:avLst/>
                <a:gdLst>
                  <a:gd name="connsiteX0" fmla="*/ 15969 w 15969"/>
                  <a:gd name="connsiteY0" fmla="*/ 0 h 379142"/>
                  <a:gd name="connsiteX1" fmla="*/ 1101 w 15969"/>
                  <a:gd name="connsiteY1" fmla="*/ 163551 h 379142"/>
                  <a:gd name="connsiteX2" fmla="*/ 1101 w 15969"/>
                  <a:gd name="connsiteY2" fmla="*/ 230459 h 379142"/>
                  <a:gd name="connsiteX3" fmla="*/ 1101 w 15969"/>
                  <a:gd name="connsiteY3" fmla="*/ 312234 h 379142"/>
                  <a:gd name="connsiteX4" fmla="*/ 8535 w 15969"/>
                  <a:gd name="connsiteY4" fmla="*/ 379142 h 379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9" h="379142">
                    <a:moveTo>
                      <a:pt x="15969" y="0"/>
                    </a:moveTo>
                    <a:cubicBezTo>
                      <a:pt x="9774" y="62570"/>
                      <a:pt x="3579" y="125141"/>
                      <a:pt x="1101" y="163551"/>
                    </a:cubicBezTo>
                    <a:cubicBezTo>
                      <a:pt x="-1377" y="201961"/>
                      <a:pt x="1101" y="230459"/>
                      <a:pt x="1101" y="230459"/>
                    </a:cubicBezTo>
                    <a:cubicBezTo>
                      <a:pt x="1101" y="255239"/>
                      <a:pt x="-138" y="287454"/>
                      <a:pt x="1101" y="312234"/>
                    </a:cubicBezTo>
                    <a:cubicBezTo>
                      <a:pt x="2340" y="337015"/>
                      <a:pt x="5437" y="358078"/>
                      <a:pt x="8535" y="379142"/>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714188BE-B1DD-4669-9C88-385BF397184C}"/>
                  </a:ext>
                </a:extLst>
              </p:cNvPr>
              <p:cNvSpPr/>
              <p:nvPr/>
            </p:nvSpPr>
            <p:spPr>
              <a:xfrm>
                <a:off x="9573750" y="3783980"/>
                <a:ext cx="23733" cy="423747"/>
              </a:xfrm>
              <a:custGeom>
                <a:avLst/>
                <a:gdLst>
                  <a:gd name="connsiteX0" fmla="*/ 23733 w 23733"/>
                  <a:gd name="connsiteY0" fmla="*/ 0 h 423747"/>
                  <a:gd name="connsiteX1" fmla="*/ 16299 w 23733"/>
                  <a:gd name="connsiteY1" fmla="*/ 141249 h 423747"/>
                  <a:gd name="connsiteX2" fmla="*/ 1430 w 23733"/>
                  <a:gd name="connsiteY2" fmla="*/ 275064 h 423747"/>
                  <a:gd name="connsiteX3" fmla="*/ 1430 w 23733"/>
                  <a:gd name="connsiteY3" fmla="*/ 423747 h 423747"/>
                </a:gdLst>
                <a:ahLst/>
                <a:cxnLst>
                  <a:cxn ang="0">
                    <a:pos x="connsiteX0" y="connsiteY0"/>
                  </a:cxn>
                  <a:cxn ang="0">
                    <a:pos x="connsiteX1" y="connsiteY1"/>
                  </a:cxn>
                  <a:cxn ang="0">
                    <a:pos x="connsiteX2" y="connsiteY2"/>
                  </a:cxn>
                  <a:cxn ang="0">
                    <a:pos x="connsiteX3" y="connsiteY3"/>
                  </a:cxn>
                </a:cxnLst>
                <a:rect l="l" t="t" r="r" b="b"/>
                <a:pathLst>
                  <a:path w="23733" h="423747">
                    <a:moveTo>
                      <a:pt x="23733" y="0"/>
                    </a:moveTo>
                    <a:cubicBezTo>
                      <a:pt x="21874" y="47702"/>
                      <a:pt x="20016" y="95405"/>
                      <a:pt x="16299" y="141249"/>
                    </a:cubicBezTo>
                    <a:cubicBezTo>
                      <a:pt x="12582" y="187093"/>
                      <a:pt x="3908" y="227981"/>
                      <a:pt x="1430" y="275064"/>
                    </a:cubicBezTo>
                    <a:cubicBezTo>
                      <a:pt x="-1048" y="322147"/>
                      <a:pt x="191" y="372947"/>
                      <a:pt x="1430" y="42374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CBCAC4BF-75D1-4615-992D-D981380B6805}"/>
                  </a:ext>
                </a:extLst>
              </p:cNvPr>
              <p:cNvSpPr/>
              <p:nvPr/>
            </p:nvSpPr>
            <p:spPr>
              <a:xfrm>
                <a:off x="5025483" y="5612780"/>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00F39B12-A959-478E-93CC-D3085E604DA6}"/>
                  </a:ext>
                </a:extLst>
              </p:cNvPr>
              <p:cNvSpPr/>
              <p:nvPr/>
            </p:nvSpPr>
            <p:spPr>
              <a:xfrm>
                <a:off x="4415883" y="5597912"/>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B6783C2F-34FE-4F6F-BEC4-F83DCCBFF429}"/>
                  </a:ext>
                </a:extLst>
              </p:cNvPr>
              <p:cNvSpPr/>
              <p:nvPr/>
            </p:nvSpPr>
            <p:spPr>
              <a:xfrm>
                <a:off x="5550286" y="564995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C3D39617-AA32-4FFE-9BAC-130E27C122AC}"/>
                  </a:ext>
                </a:extLst>
              </p:cNvPr>
              <p:cNvSpPr/>
              <p:nvPr/>
            </p:nvSpPr>
            <p:spPr>
              <a:xfrm>
                <a:off x="5706404" y="5675971"/>
                <a:ext cx="14868"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C0DB1556-8168-4826-88E2-3937DA771BD2}"/>
                  </a:ext>
                </a:extLst>
              </p:cNvPr>
              <p:cNvSpPr/>
              <p:nvPr/>
            </p:nvSpPr>
            <p:spPr>
              <a:xfrm>
                <a:off x="6140882" y="5694610"/>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7A044D7F-02AF-4B44-9811-64F60CEA21CE}"/>
                  </a:ext>
                </a:extLst>
              </p:cNvPr>
              <p:cNvSpPr/>
              <p:nvPr/>
            </p:nvSpPr>
            <p:spPr>
              <a:xfrm>
                <a:off x="6297213" y="5690893"/>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91732CF3-4799-4F3B-A2F2-6DE76B891DE3}"/>
                  </a:ext>
                </a:extLst>
              </p:cNvPr>
              <p:cNvSpPr/>
              <p:nvPr/>
            </p:nvSpPr>
            <p:spPr>
              <a:xfrm>
                <a:off x="6802859" y="5735498"/>
                <a:ext cx="45719" cy="691376"/>
              </a:xfrm>
              <a:custGeom>
                <a:avLst/>
                <a:gdLst>
                  <a:gd name="connsiteX0" fmla="*/ 14868 w 14868"/>
                  <a:gd name="connsiteY0" fmla="*/ 0 h 691376"/>
                  <a:gd name="connsiteX1" fmla="*/ 7434 w 14868"/>
                  <a:gd name="connsiteY1" fmla="*/ 163552 h 691376"/>
                  <a:gd name="connsiteX2" fmla="*/ 7434 w 14868"/>
                  <a:gd name="connsiteY2" fmla="*/ 364274 h 691376"/>
                  <a:gd name="connsiteX3" fmla="*/ 7434 w 14868"/>
                  <a:gd name="connsiteY3" fmla="*/ 505522 h 691376"/>
                  <a:gd name="connsiteX4" fmla="*/ 0 w 14868"/>
                  <a:gd name="connsiteY4" fmla="*/ 691376 h 691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8" h="691376">
                    <a:moveTo>
                      <a:pt x="14868" y="0"/>
                    </a:moveTo>
                    <a:cubicBezTo>
                      <a:pt x="11770" y="51420"/>
                      <a:pt x="8673" y="102840"/>
                      <a:pt x="7434" y="163552"/>
                    </a:cubicBezTo>
                    <a:cubicBezTo>
                      <a:pt x="6195" y="224264"/>
                      <a:pt x="7434" y="364274"/>
                      <a:pt x="7434" y="364274"/>
                    </a:cubicBezTo>
                    <a:cubicBezTo>
                      <a:pt x="7434" y="421269"/>
                      <a:pt x="8673" y="451005"/>
                      <a:pt x="7434" y="505522"/>
                    </a:cubicBezTo>
                    <a:cubicBezTo>
                      <a:pt x="6195" y="560039"/>
                      <a:pt x="3097" y="625707"/>
                      <a:pt x="0" y="69137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48" name="フリーフォーム: 図形 447">
            <a:extLst>
              <a:ext uri="{FF2B5EF4-FFF2-40B4-BE49-F238E27FC236}">
                <a16:creationId xmlns:a16="http://schemas.microsoft.com/office/drawing/2014/main" id="{DBD78444-78BC-47DF-9540-F0CCC0F20CC3}"/>
              </a:ext>
            </a:extLst>
          </p:cNvPr>
          <p:cNvSpPr/>
          <p:nvPr/>
        </p:nvSpPr>
        <p:spPr>
          <a:xfrm>
            <a:off x="7053792" y="3288745"/>
            <a:ext cx="1611249" cy="206086"/>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52EA114F-4D4B-49A2-A40A-7930D2B0787F}"/>
              </a:ext>
            </a:extLst>
          </p:cNvPr>
          <p:cNvSpPr/>
          <p:nvPr/>
        </p:nvSpPr>
        <p:spPr>
          <a:xfrm>
            <a:off x="4892712" y="3344396"/>
            <a:ext cx="951272" cy="253155"/>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00650C87-0756-4A34-AD48-02EDD0C1C9A5}"/>
              </a:ext>
            </a:extLst>
          </p:cNvPr>
          <p:cNvSpPr/>
          <p:nvPr/>
        </p:nvSpPr>
        <p:spPr>
          <a:xfrm>
            <a:off x="7036545" y="3344582"/>
            <a:ext cx="1610184" cy="321546"/>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F5E3F483-0EAF-4954-B2A2-F573E001181B}"/>
              </a:ext>
            </a:extLst>
          </p:cNvPr>
          <p:cNvSpPr/>
          <p:nvPr/>
        </p:nvSpPr>
        <p:spPr>
          <a:xfrm>
            <a:off x="4939549" y="4264264"/>
            <a:ext cx="3667918" cy="1086899"/>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C16BCEE4-FD38-4643-88B7-91625FF422DE}"/>
              </a:ext>
            </a:extLst>
          </p:cNvPr>
          <p:cNvSpPr/>
          <p:nvPr/>
        </p:nvSpPr>
        <p:spPr>
          <a:xfrm>
            <a:off x="4959402" y="3539842"/>
            <a:ext cx="3667935" cy="289890"/>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ECAE9A28-E239-448A-A7F9-FB14DA8DD485}"/>
              </a:ext>
            </a:extLst>
          </p:cNvPr>
          <p:cNvSpPr/>
          <p:nvPr/>
        </p:nvSpPr>
        <p:spPr>
          <a:xfrm>
            <a:off x="4955028" y="4023520"/>
            <a:ext cx="3696203" cy="308685"/>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FAEFB3AA-68CE-48BA-98A6-243759CCC40A}"/>
              </a:ext>
            </a:extLst>
          </p:cNvPr>
          <p:cNvSpPr/>
          <p:nvPr/>
        </p:nvSpPr>
        <p:spPr>
          <a:xfrm>
            <a:off x="4954678" y="3628603"/>
            <a:ext cx="3682812" cy="599210"/>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7063D5FF-809E-4713-9C3D-CBB3723B184B}"/>
              </a:ext>
            </a:extLst>
          </p:cNvPr>
          <p:cNvSpPr/>
          <p:nvPr/>
        </p:nvSpPr>
        <p:spPr>
          <a:xfrm>
            <a:off x="4926453" y="4170272"/>
            <a:ext cx="3741931" cy="224399"/>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047B49A0-D752-4508-829B-B2B60D1C7903}"/>
              </a:ext>
            </a:extLst>
          </p:cNvPr>
          <p:cNvSpPr/>
          <p:nvPr/>
        </p:nvSpPr>
        <p:spPr>
          <a:xfrm>
            <a:off x="4949647" y="4242458"/>
            <a:ext cx="3741862" cy="113840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54FAE86E-FF50-4BA4-B8ED-6D029DDDB904}"/>
              </a:ext>
            </a:extLst>
          </p:cNvPr>
          <p:cNvSpPr/>
          <p:nvPr/>
        </p:nvSpPr>
        <p:spPr>
          <a:xfrm>
            <a:off x="4845960" y="3105385"/>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5E8B638D-A425-4F70-881B-7918489CADD7}"/>
              </a:ext>
            </a:extLst>
          </p:cNvPr>
          <p:cNvSpPr/>
          <p:nvPr/>
        </p:nvSpPr>
        <p:spPr>
          <a:xfrm>
            <a:off x="4897232" y="310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A3B12E88-3E20-4FDC-A94B-47FF33A9DAA8}"/>
              </a:ext>
            </a:extLst>
          </p:cNvPr>
          <p:cNvSpPr/>
          <p:nvPr/>
        </p:nvSpPr>
        <p:spPr>
          <a:xfrm>
            <a:off x="4954244" y="3099900"/>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E8777E5A-4013-402A-8844-BEFFC5388022}"/>
              </a:ext>
            </a:extLst>
          </p:cNvPr>
          <p:cNvSpPr/>
          <p:nvPr/>
        </p:nvSpPr>
        <p:spPr>
          <a:xfrm>
            <a:off x="4999907" y="3081766"/>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A8898A3E-BE17-4BE7-94C0-6BE62E94D5AF}"/>
              </a:ext>
            </a:extLst>
          </p:cNvPr>
          <p:cNvSpPr/>
          <p:nvPr/>
        </p:nvSpPr>
        <p:spPr>
          <a:xfrm>
            <a:off x="5049371" y="3063572"/>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AD5B4200-96FC-44F4-9374-653743BBFFC0}"/>
              </a:ext>
            </a:extLst>
          </p:cNvPr>
          <p:cNvSpPr/>
          <p:nvPr/>
        </p:nvSpPr>
        <p:spPr>
          <a:xfrm>
            <a:off x="5087326" y="305160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29F64F9C-6F74-4986-A391-DC5DBB5B9DA8}"/>
              </a:ext>
            </a:extLst>
          </p:cNvPr>
          <p:cNvSpPr/>
          <p:nvPr/>
        </p:nvSpPr>
        <p:spPr>
          <a:xfrm>
            <a:off x="5147166" y="303277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7A7EA149-B8D5-4C3C-A76D-6F818E5FA248}"/>
              </a:ext>
            </a:extLst>
          </p:cNvPr>
          <p:cNvSpPr/>
          <p:nvPr/>
        </p:nvSpPr>
        <p:spPr>
          <a:xfrm>
            <a:off x="4815356" y="3130809"/>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A3BF8FDE-AD13-4B0F-8E34-C250CCB3A415}"/>
              </a:ext>
            </a:extLst>
          </p:cNvPr>
          <p:cNvSpPr/>
          <p:nvPr/>
        </p:nvSpPr>
        <p:spPr>
          <a:xfrm>
            <a:off x="5204668" y="302091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6FD8D01C-CE66-4E42-AF65-5FCE3D669BC9}"/>
              </a:ext>
            </a:extLst>
          </p:cNvPr>
          <p:cNvSpPr/>
          <p:nvPr/>
        </p:nvSpPr>
        <p:spPr>
          <a:xfrm>
            <a:off x="5276542" y="3021491"/>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94B660E9-D392-4DF9-8BB7-39212ABFBE5C}"/>
              </a:ext>
            </a:extLst>
          </p:cNvPr>
          <p:cNvSpPr/>
          <p:nvPr/>
        </p:nvSpPr>
        <p:spPr>
          <a:xfrm>
            <a:off x="5360023" y="3008594"/>
            <a:ext cx="152139" cy="395561"/>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534DD4B1-7646-4526-AF20-D322CEBB0003}"/>
              </a:ext>
            </a:extLst>
          </p:cNvPr>
          <p:cNvSpPr/>
          <p:nvPr/>
        </p:nvSpPr>
        <p:spPr>
          <a:xfrm>
            <a:off x="744907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7008EE94-617D-4765-8CB1-2102A5DA981E}"/>
              </a:ext>
            </a:extLst>
          </p:cNvPr>
          <p:cNvSpPr/>
          <p:nvPr/>
        </p:nvSpPr>
        <p:spPr>
          <a:xfrm>
            <a:off x="755878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471F663E-C88F-491C-81C0-1813CCB4BEF2}"/>
              </a:ext>
            </a:extLst>
          </p:cNvPr>
          <p:cNvSpPr/>
          <p:nvPr/>
        </p:nvSpPr>
        <p:spPr>
          <a:xfrm>
            <a:off x="7662944"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5F39C0AF-8BDE-4EDC-AEFE-F49CED0E7A2B}"/>
              </a:ext>
            </a:extLst>
          </p:cNvPr>
          <p:cNvSpPr/>
          <p:nvPr/>
        </p:nvSpPr>
        <p:spPr>
          <a:xfrm>
            <a:off x="7712074"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8D8080D3-AF88-4756-8565-E3918073B382}"/>
              </a:ext>
            </a:extLst>
          </p:cNvPr>
          <p:cNvSpPr/>
          <p:nvPr/>
        </p:nvSpPr>
        <p:spPr>
          <a:xfrm>
            <a:off x="7815797"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4AC54F9B-B596-446C-83AB-3EF9ABBC85A2}"/>
              </a:ext>
            </a:extLst>
          </p:cNvPr>
          <p:cNvSpPr/>
          <p:nvPr/>
        </p:nvSpPr>
        <p:spPr>
          <a:xfrm>
            <a:off x="7906191" y="3002861"/>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図形 473">
            <a:extLst>
              <a:ext uri="{FF2B5EF4-FFF2-40B4-BE49-F238E27FC236}">
                <a16:creationId xmlns:a16="http://schemas.microsoft.com/office/drawing/2014/main" id="{BA410511-889C-4723-ADEB-DF5EEB4CFF54}"/>
              </a:ext>
            </a:extLst>
          </p:cNvPr>
          <p:cNvSpPr/>
          <p:nvPr/>
        </p:nvSpPr>
        <p:spPr>
          <a:xfrm>
            <a:off x="7974710" y="3008594"/>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図形 474">
            <a:extLst>
              <a:ext uri="{FF2B5EF4-FFF2-40B4-BE49-F238E27FC236}">
                <a16:creationId xmlns:a16="http://schemas.microsoft.com/office/drawing/2014/main" id="{86EF1171-8DC4-44BC-96EB-C5AD1A238263}"/>
              </a:ext>
            </a:extLst>
          </p:cNvPr>
          <p:cNvSpPr/>
          <p:nvPr/>
        </p:nvSpPr>
        <p:spPr>
          <a:xfrm>
            <a:off x="8071802" y="301665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図形 475">
            <a:extLst>
              <a:ext uri="{FF2B5EF4-FFF2-40B4-BE49-F238E27FC236}">
                <a16:creationId xmlns:a16="http://schemas.microsoft.com/office/drawing/2014/main" id="{CB0B4D03-ED3A-4335-8664-7C5F522A0F00}"/>
              </a:ext>
            </a:extLst>
          </p:cNvPr>
          <p:cNvSpPr/>
          <p:nvPr/>
        </p:nvSpPr>
        <p:spPr>
          <a:xfrm>
            <a:off x="8131312"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7" name="フリーフォーム: 図形 476">
            <a:extLst>
              <a:ext uri="{FF2B5EF4-FFF2-40B4-BE49-F238E27FC236}">
                <a16:creationId xmlns:a16="http://schemas.microsoft.com/office/drawing/2014/main" id="{03180526-4C5F-4DB7-AF73-4BF8A3F8063D}"/>
              </a:ext>
            </a:extLst>
          </p:cNvPr>
          <p:cNvSpPr/>
          <p:nvPr/>
        </p:nvSpPr>
        <p:spPr>
          <a:xfrm>
            <a:off x="8185030"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8" name="フリーフォーム: 図形 477">
            <a:extLst>
              <a:ext uri="{FF2B5EF4-FFF2-40B4-BE49-F238E27FC236}">
                <a16:creationId xmlns:a16="http://schemas.microsoft.com/office/drawing/2014/main" id="{56935EAD-28CA-4D1E-AF3C-9301BE2EDB6B}"/>
              </a:ext>
            </a:extLst>
          </p:cNvPr>
          <p:cNvSpPr/>
          <p:nvPr/>
        </p:nvSpPr>
        <p:spPr>
          <a:xfrm>
            <a:off x="8234599" y="3028967"/>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図形 478">
            <a:extLst>
              <a:ext uri="{FF2B5EF4-FFF2-40B4-BE49-F238E27FC236}">
                <a16:creationId xmlns:a16="http://schemas.microsoft.com/office/drawing/2014/main" id="{D5573DF0-8314-4A1C-AAA9-011A427C4B0C}"/>
              </a:ext>
            </a:extLst>
          </p:cNvPr>
          <p:cNvSpPr/>
          <p:nvPr/>
        </p:nvSpPr>
        <p:spPr>
          <a:xfrm>
            <a:off x="8296691" y="304736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図形 479">
            <a:extLst>
              <a:ext uri="{FF2B5EF4-FFF2-40B4-BE49-F238E27FC236}">
                <a16:creationId xmlns:a16="http://schemas.microsoft.com/office/drawing/2014/main" id="{3533A598-B480-4397-9395-5A4CBA0FB9F0}"/>
              </a:ext>
            </a:extLst>
          </p:cNvPr>
          <p:cNvSpPr/>
          <p:nvPr/>
        </p:nvSpPr>
        <p:spPr>
          <a:xfrm>
            <a:off x="8370083" y="305349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図形 480">
            <a:extLst>
              <a:ext uri="{FF2B5EF4-FFF2-40B4-BE49-F238E27FC236}">
                <a16:creationId xmlns:a16="http://schemas.microsoft.com/office/drawing/2014/main" id="{E4F3A02B-3400-4E9D-A4C4-5E2A7BD45E4A}"/>
              </a:ext>
            </a:extLst>
          </p:cNvPr>
          <p:cNvSpPr/>
          <p:nvPr/>
        </p:nvSpPr>
        <p:spPr>
          <a:xfrm>
            <a:off x="8466833" y="3071086"/>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図形 481">
            <a:extLst>
              <a:ext uri="{FF2B5EF4-FFF2-40B4-BE49-F238E27FC236}">
                <a16:creationId xmlns:a16="http://schemas.microsoft.com/office/drawing/2014/main" id="{70F107DA-5136-4D50-BAB2-083AD3B1325C}"/>
              </a:ext>
            </a:extLst>
          </p:cNvPr>
          <p:cNvSpPr/>
          <p:nvPr/>
        </p:nvSpPr>
        <p:spPr>
          <a:xfrm>
            <a:off x="8552986" y="309727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図形 482">
            <a:extLst>
              <a:ext uri="{FF2B5EF4-FFF2-40B4-BE49-F238E27FC236}">
                <a16:creationId xmlns:a16="http://schemas.microsoft.com/office/drawing/2014/main" id="{92146300-D0D7-4E3D-B77F-6F356E869066}"/>
              </a:ext>
            </a:extLst>
          </p:cNvPr>
          <p:cNvSpPr/>
          <p:nvPr/>
        </p:nvSpPr>
        <p:spPr>
          <a:xfrm>
            <a:off x="8608330" y="3097408"/>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図形 483">
            <a:extLst>
              <a:ext uri="{FF2B5EF4-FFF2-40B4-BE49-F238E27FC236}">
                <a16:creationId xmlns:a16="http://schemas.microsoft.com/office/drawing/2014/main" id="{25C6AA1E-9696-4A60-9C88-ED5BE25FBB86}"/>
              </a:ext>
            </a:extLst>
          </p:cNvPr>
          <p:cNvSpPr/>
          <p:nvPr/>
        </p:nvSpPr>
        <p:spPr>
          <a:xfrm>
            <a:off x="7497333"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図形 484">
            <a:extLst>
              <a:ext uri="{FF2B5EF4-FFF2-40B4-BE49-F238E27FC236}">
                <a16:creationId xmlns:a16="http://schemas.microsoft.com/office/drawing/2014/main" id="{AB3182F7-19FD-47FF-844A-8C0A2D7D9374}"/>
              </a:ext>
            </a:extLst>
          </p:cNvPr>
          <p:cNvSpPr/>
          <p:nvPr/>
        </p:nvSpPr>
        <p:spPr>
          <a:xfrm>
            <a:off x="7606927" y="2990815"/>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図形 485">
            <a:extLst>
              <a:ext uri="{FF2B5EF4-FFF2-40B4-BE49-F238E27FC236}">
                <a16:creationId xmlns:a16="http://schemas.microsoft.com/office/drawing/2014/main" id="{6C7AF67D-12FA-4C62-8CF3-F30B0438C066}"/>
              </a:ext>
            </a:extLst>
          </p:cNvPr>
          <p:cNvSpPr/>
          <p:nvPr/>
        </p:nvSpPr>
        <p:spPr>
          <a:xfrm>
            <a:off x="7779816" y="299691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図形 486">
            <a:extLst>
              <a:ext uri="{FF2B5EF4-FFF2-40B4-BE49-F238E27FC236}">
                <a16:creationId xmlns:a16="http://schemas.microsoft.com/office/drawing/2014/main" id="{BF8E699C-EDE7-422D-BE14-2C28D7F434A9}"/>
              </a:ext>
            </a:extLst>
          </p:cNvPr>
          <p:cNvSpPr/>
          <p:nvPr/>
        </p:nvSpPr>
        <p:spPr>
          <a:xfrm>
            <a:off x="8053495" y="3002860"/>
            <a:ext cx="127796" cy="359048"/>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図形 487">
            <a:extLst>
              <a:ext uri="{FF2B5EF4-FFF2-40B4-BE49-F238E27FC236}">
                <a16:creationId xmlns:a16="http://schemas.microsoft.com/office/drawing/2014/main" id="{45CAF716-CD65-4FDC-80B0-15DE1E1804B0}"/>
              </a:ext>
            </a:extLst>
          </p:cNvPr>
          <p:cNvSpPr/>
          <p:nvPr/>
        </p:nvSpPr>
        <p:spPr>
          <a:xfrm>
            <a:off x="4912842" y="3426720"/>
            <a:ext cx="964089" cy="293387"/>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図形 488">
            <a:extLst>
              <a:ext uri="{FF2B5EF4-FFF2-40B4-BE49-F238E27FC236}">
                <a16:creationId xmlns:a16="http://schemas.microsoft.com/office/drawing/2014/main" id="{D08BF9A2-DB1D-43D2-A227-9BE69C8EEA6D}"/>
              </a:ext>
            </a:extLst>
          </p:cNvPr>
          <p:cNvSpPr/>
          <p:nvPr/>
        </p:nvSpPr>
        <p:spPr>
          <a:xfrm>
            <a:off x="6113538" y="3446069"/>
            <a:ext cx="730713" cy="700698"/>
          </a:xfrm>
          <a:custGeom>
            <a:avLst/>
            <a:gdLst>
              <a:gd name="connsiteX0" fmla="*/ 14164 w 998135"/>
              <a:gd name="connsiteY0" fmla="*/ 133109 h 957137"/>
              <a:gd name="connsiteX1" fmla="*/ 14164 w 998135"/>
              <a:gd name="connsiteY1" fmla="*/ 307677 h 957137"/>
              <a:gd name="connsiteX2" fmla="*/ 14164 w 998135"/>
              <a:gd name="connsiteY2" fmla="*/ 507182 h 957137"/>
              <a:gd name="connsiteX3" fmla="*/ 30789 w 998135"/>
              <a:gd name="connsiteY3" fmla="*/ 723313 h 957137"/>
              <a:gd name="connsiteX4" fmla="*/ 371611 w 998135"/>
              <a:gd name="connsiteY4" fmla="*/ 864629 h 957137"/>
              <a:gd name="connsiteX5" fmla="*/ 479677 w 998135"/>
              <a:gd name="connsiteY5" fmla="*/ 947757 h 957137"/>
              <a:gd name="connsiteX6" fmla="*/ 529553 w 998135"/>
              <a:gd name="connsiteY6" fmla="*/ 947757 h 957137"/>
              <a:gd name="connsiteX7" fmla="*/ 662557 w 998135"/>
              <a:gd name="connsiteY7" fmla="*/ 881255 h 957137"/>
              <a:gd name="connsiteX8" fmla="*/ 837124 w 998135"/>
              <a:gd name="connsiteY8" fmla="*/ 823066 h 957137"/>
              <a:gd name="connsiteX9" fmla="*/ 953502 w 998135"/>
              <a:gd name="connsiteY9" fmla="*/ 739939 h 957137"/>
              <a:gd name="connsiteX10" fmla="*/ 970128 w 998135"/>
              <a:gd name="connsiteY10" fmla="*/ 515495 h 957137"/>
              <a:gd name="connsiteX11" fmla="*/ 978440 w 998135"/>
              <a:gd name="connsiteY11" fmla="*/ 332615 h 957137"/>
              <a:gd name="connsiteX12" fmla="*/ 986753 w 998135"/>
              <a:gd name="connsiteY12" fmla="*/ 182986 h 957137"/>
              <a:gd name="connsiteX13" fmla="*/ 978440 w 998135"/>
              <a:gd name="connsiteY13" fmla="*/ 83233 h 957137"/>
              <a:gd name="connsiteX14" fmla="*/ 753997 w 998135"/>
              <a:gd name="connsiteY14" fmla="*/ 33357 h 957137"/>
              <a:gd name="connsiteX15" fmla="*/ 363298 w 998135"/>
              <a:gd name="connsiteY15" fmla="*/ 16731 h 957137"/>
              <a:gd name="connsiteX16" fmla="*/ 138855 w 998135"/>
              <a:gd name="connsiteY16" fmla="*/ 106 h 957137"/>
              <a:gd name="connsiteX17" fmla="*/ 39102 w 998135"/>
              <a:gd name="connsiteY17" fmla="*/ 25044 h 957137"/>
              <a:gd name="connsiteX18" fmla="*/ 22477 w 998135"/>
              <a:gd name="connsiteY18" fmla="*/ 66608 h 957137"/>
              <a:gd name="connsiteX19" fmla="*/ 14164 w 998135"/>
              <a:gd name="connsiteY19" fmla="*/ 133109 h 95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8135" h="957137">
                <a:moveTo>
                  <a:pt x="14164" y="133109"/>
                </a:moveTo>
                <a:cubicBezTo>
                  <a:pt x="12779" y="173287"/>
                  <a:pt x="14164" y="307677"/>
                  <a:pt x="14164" y="307677"/>
                </a:cubicBezTo>
                <a:cubicBezTo>
                  <a:pt x="14164" y="370022"/>
                  <a:pt x="11393" y="437909"/>
                  <a:pt x="14164" y="507182"/>
                </a:cubicBezTo>
                <a:cubicBezTo>
                  <a:pt x="16935" y="576455"/>
                  <a:pt x="-28785" y="663739"/>
                  <a:pt x="30789" y="723313"/>
                </a:cubicBezTo>
                <a:cubicBezTo>
                  <a:pt x="90363" y="782887"/>
                  <a:pt x="296796" y="827222"/>
                  <a:pt x="371611" y="864629"/>
                </a:cubicBezTo>
                <a:cubicBezTo>
                  <a:pt x="446426" y="902036"/>
                  <a:pt x="453353" y="933902"/>
                  <a:pt x="479677" y="947757"/>
                </a:cubicBezTo>
                <a:cubicBezTo>
                  <a:pt x="506001" y="961612"/>
                  <a:pt x="499073" y="958841"/>
                  <a:pt x="529553" y="947757"/>
                </a:cubicBezTo>
                <a:cubicBezTo>
                  <a:pt x="560033" y="936673"/>
                  <a:pt x="611295" y="902037"/>
                  <a:pt x="662557" y="881255"/>
                </a:cubicBezTo>
                <a:cubicBezTo>
                  <a:pt x="713819" y="860473"/>
                  <a:pt x="788633" y="846619"/>
                  <a:pt x="837124" y="823066"/>
                </a:cubicBezTo>
                <a:cubicBezTo>
                  <a:pt x="885615" y="799513"/>
                  <a:pt x="931335" y="791201"/>
                  <a:pt x="953502" y="739939"/>
                </a:cubicBezTo>
                <a:cubicBezTo>
                  <a:pt x="975669" y="688677"/>
                  <a:pt x="965972" y="583382"/>
                  <a:pt x="970128" y="515495"/>
                </a:cubicBezTo>
                <a:cubicBezTo>
                  <a:pt x="974284" y="447608"/>
                  <a:pt x="975669" y="388033"/>
                  <a:pt x="978440" y="332615"/>
                </a:cubicBezTo>
                <a:cubicBezTo>
                  <a:pt x="981211" y="277197"/>
                  <a:pt x="986753" y="224550"/>
                  <a:pt x="986753" y="182986"/>
                </a:cubicBezTo>
                <a:cubicBezTo>
                  <a:pt x="986753" y="141422"/>
                  <a:pt x="1017233" y="108171"/>
                  <a:pt x="978440" y="83233"/>
                </a:cubicBezTo>
                <a:cubicBezTo>
                  <a:pt x="939647" y="58295"/>
                  <a:pt x="856521" y="44441"/>
                  <a:pt x="753997" y="33357"/>
                </a:cubicBezTo>
                <a:cubicBezTo>
                  <a:pt x="651473" y="22273"/>
                  <a:pt x="465822" y="22273"/>
                  <a:pt x="363298" y="16731"/>
                </a:cubicBezTo>
                <a:cubicBezTo>
                  <a:pt x="260774" y="11189"/>
                  <a:pt x="192888" y="-1280"/>
                  <a:pt x="138855" y="106"/>
                </a:cubicBezTo>
                <a:cubicBezTo>
                  <a:pt x="84822" y="1491"/>
                  <a:pt x="58498" y="13960"/>
                  <a:pt x="39102" y="25044"/>
                </a:cubicBezTo>
                <a:cubicBezTo>
                  <a:pt x="19706" y="36128"/>
                  <a:pt x="23863" y="49982"/>
                  <a:pt x="22477" y="66608"/>
                </a:cubicBezTo>
                <a:cubicBezTo>
                  <a:pt x="21092" y="83233"/>
                  <a:pt x="15549" y="92931"/>
                  <a:pt x="14164" y="13310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図形 489">
            <a:extLst>
              <a:ext uri="{FF2B5EF4-FFF2-40B4-BE49-F238E27FC236}">
                <a16:creationId xmlns:a16="http://schemas.microsoft.com/office/drawing/2014/main" id="{18F81830-E21A-4442-A7C9-5A189D7FF8AC}"/>
              </a:ext>
            </a:extLst>
          </p:cNvPr>
          <p:cNvSpPr/>
          <p:nvPr/>
        </p:nvSpPr>
        <p:spPr>
          <a:xfrm>
            <a:off x="6099520" y="3543515"/>
            <a:ext cx="745412" cy="609011"/>
          </a:xfrm>
          <a:custGeom>
            <a:avLst/>
            <a:gdLst>
              <a:gd name="connsiteX0" fmla="*/ 62 w 1018214"/>
              <a:gd name="connsiteY0" fmla="*/ 0 h 831894"/>
              <a:gd name="connsiteX1" fmla="*/ 25000 w 1018214"/>
              <a:gd name="connsiteY1" fmla="*/ 207819 h 831894"/>
              <a:gd name="connsiteX2" fmla="*/ 25000 w 1018214"/>
              <a:gd name="connsiteY2" fmla="*/ 382386 h 831894"/>
              <a:gd name="connsiteX3" fmla="*/ 62 w 1018214"/>
              <a:gd name="connsiteY3" fmla="*/ 515390 h 831894"/>
              <a:gd name="connsiteX4" fmla="*/ 33313 w 1018214"/>
              <a:gd name="connsiteY4" fmla="*/ 581891 h 831894"/>
              <a:gd name="connsiteX5" fmla="*/ 149691 w 1018214"/>
              <a:gd name="connsiteY5" fmla="*/ 640080 h 831894"/>
              <a:gd name="connsiteX6" fmla="*/ 390760 w 1018214"/>
              <a:gd name="connsiteY6" fmla="*/ 714895 h 831894"/>
              <a:gd name="connsiteX7" fmla="*/ 507138 w 1018214"/>
              <a:gd name="connsiteY7" fmla="*/ 831273 h 831894"/>
              <a:gd name="connsiteX8" fmla="*/ 748207 w 1018214"/>
              <a:gd name="connsiteY8" fmla="*/ 756459 h 831894"/>
              <a:gd name="connsiteX9" fmla="*/ 947713 w 1018214"/>
              <a:gd name="connsiteY9" fmla="*/ 656706 h 831894"/>
              <a:gd name="connsiteX10" fmla="*/ 972651 w 1018214"/>
              <a:gd name="connsiteY10" fmla="*/ 581891 h 831894"/>
              <a:gd name="connsiteX11" fmla="*/ 972651 w 1018214"/>
              <a:gd name="connsiteY11" fmla="*/ 324197 h 831894"/>
              <a:gd name="connsiteX12" fmla="*/ 1014215 w 1018214"/>
              <a:gd name="connsiteY12" fmla="*/ 141317 h 831894"/>
              <a:gd name="connsiteX13" fmla="*/ 1014215 w 1018214"/>
              <a:gd name="connsiteY13" fmla="*/ 16626 h 83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8214" h="831894">
                <a:moveTo>
                  <a:pt x="62" y="0"/>
                </a:moveTo>
                <a:cubicBezTo>
                  <a:pt x="10453" y="72044"/>
                  <a:pt x="20844" y="144088"/>
                  <a:pt x="25000" y="207819"/>
                </a:cubicBezTo>
                <a:cubicBezTo>
                  <a:pt x="29156" y="271550"/>
                  <a:pt x="29156" y="331124"/>
                  <a:pt x="25000" y="382386"/>
                </a:cubicBezTo>
                <a:cubicBezTo>
                  <a:pt x="20844" y="433648"/>
                  <a:pt x="-1323" y="482139"/>
                  <a:pt x="62" y="515390"/>
                </a:cubicBezTo>
                <a:cubicBezTo>
                  <a:pt x="1447" y="548641"/>
                  <a:pt x="8375" y="561109"/>
                  <a:pt x="33313" y="581891"/>
                </a:cubicBezTo>
                <a:cubicBezTo>
                  <a:pt x="58251" y="602673"/>
                  <a:pt x="90117" y="617913"/>
                  <a:pt x="149691" y="640080"/>
                </a:cubicBezTo>
                <a:cubicBezTo>
                  <a:pt x="209265" y="662247"/>
                  <a:pt x="331186" y="683030"/>
                  <a:pt x="390760" y="714895"/>
                </a:cubicBezTo>
                <a:cubicBezTo>
                  <a:pt x="450334" y="746760"/>
                  <a:pt x="447563" y="824346"/>
                  <a:pt x="507138" y="831273"/>
                </a:cubicBezTo>
                <a:cubicBezTo>
                  <a:pt x="566713" y="838200"/>
                  <a:pt x="674778" y="785554"/>
                  <a:pt x="748207" y="756459"/>
                </a:cubicBezTo>
                <a:cubicBezTo>
                  <a:pt x="821636" y="727365"/>
                  <a:pt x="910306" y="685801"/>
                  <a:pt x="947713" y="656706"/>
                </a:cubicBezTo>
                <a:cubicBezTo>
                  <a:pt x="985120" y="627611"/>
                  <a:pt x="968495" y="637309"/>
                  <a:pt x="972651" y="581891"/>
                </a:cubicBezTo>
                <a:cubicBezTo>
                  <a:pt x="976807" y="526473"/>
                  <a:pt x="965724" y="397626"/>
                  <a:pt x="972651" y="324197"/>
                </a:cubicBezTo>
                <a:cubicBezTo>
                  <a:pt x="979578" y="250768"/>
                  <a:pt x="1007288" y="192579"/>
                  <a:pt x="1014215" y="141317"/>
                </a:cubicBezTo>
                <a:cubicBezTo>
                  <a:pt x="1021142" y="90055"/>
                  <a:pt x="1017678" y="53340"/>
                  <a:pt x="1014215" y="166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91" name="グループ化 490">
            <a:extLst>
              <a:ext uri="{FF2B5EF4-FFF2-40B4-BE49-F238E27FC236}">
                <a16:creationId xmlns:a16="http://schemas.microsoft.com/office/drawing/2014/main" id="{D847CFCB-966D-4425-B854-2F406A81B648}"/>
              </a:ext>
            </a:extLst>
          </p:cNvPr>
          <p:cNvGrpSpPr/>
          <p:nvPr/>
        </p:nvGrpSpPr>
        <p:grpSpPr>
          <a:xfrm>
            <a:off x="6079292" y="3522316"/>
            <a:ext cx="747716" cy="678396"/>
            <a:chOff x="10823329" y="6950036"/>
            <a:chExt cx="738693" cy="677355"/>
          </a:xfrm>
        </p:grpSpPr>
        <p:sp>
          <p:nvSpPr>
            <p:cNvPr id="492" name="フリーフォーム: 図形 491">
              <a:extLst>
                <a:ext uri="{FF2B5EF4-FFF2-40B4-BE49-F238E27FC236}">
                  <a16:creationId xmlns:a16="http://schemas.microsoft.com/office/drawing/2014/main" id="{B3CE6D51-637C-4E26-8D6C-BA2BC2D1995C}"/>
                </a:ext>
              </a:extLst>
            </p:cNvPr>
            <p:cNvSpPr/>
            <p:nvPr/>
          </p:nvSpPr>
          <p:spPr>
            <a:xfrm>
              <a:off x="10872773" y="6950036"/>
              <a:ext cx="687886" cy="677355"/>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図形 492">
              <a:extLst>
                <a:ext uri="{FF2B5EF4-FFF2-40B4-BE49-F238E27FC236}">
                  <a16:creationId xmlns:a16="http://schemas.microsoft.com/office/drawing/2014/main" id="{8B1C8AC2-9F05-4873-9CD3-3CD3EF99D765}"/>
                </a:ext>
              </a:extLst>
            </p:cNvPr>
            <p:cNvSpPr/>
            <p:nvPr/>
          </p:nvSpPr>
          <p:spPr>
            <a:xfrm>
              <a:off x="10823329" y="6992610"/>
              <a:ext cx="738693" cy="634781"/>
            </a:xfrm>
            <a:custGeom>
              <a:avLst/>
              <a:gdLst>
                <a:gd name="connsiteX0" fmla="*/ 4004 w 738693"/>
                <a:gd name="connsiteY0" fmla="*/ 188068 h 634781"/>
                <a:gd name="connsiteX1" fmla="*/ 10489 w 738693"/>
                <a:gd name="connsiteY1" fmla="*/ 337225 h 634781"/>
                <a:gd name="connsiteX2" fmla="*/ 4004 w 738693"/>
                <a:gd name="connsiteY2" fmla="*/ 564204 h 634781"/>
                <a:gd name="connsiteX3" fmla="*/ 81826 w 738693"/>
                <a:gd name="connsiteY3" fmla="*/ 596630 h 634781"/>
                <a:gd name="connsiteX4" fmla="*/ 354200 w 738693"/>
                <a:gd name="connsiteY4" fmla="*/ 590144 h 634781"/>
                <a:gd name="connsiteX5" fmla="*/ 568209 w 738693"/>
                <a:gd name="connsiteY5" fmla="*/ 616085 h 634781"/>
                <a:gd name="connsiteX6" fmla="*/ 684940 w 738693"/>
                <a:gd name="connsiteY6" fmla="*/ 629055 h 634781"/>
                <a:gd name="connsiteX7" fmla="*/ 697911 w 738693"/>
                <a:gd name="connsiteY7" fmla="*/ 518808 h 634781"/>
                <a:gd name="connsiteX8" fmla="*/ 717366 w 738693"/>
                <a:gd name="connsiteY8" fmla="*/ 350195 h 634781"/>
                <a:gd name="connsiteX9" fmla="*/ 717366 w 738693"/>
                <a:gd name="connsiteY9" fmla="*/ 207523 h 634781"/>
                <a:gd name="connsiteX10" fmla="*/ 736821 w 738693"/>
                <a:gd name="connsiteY10" fmla="*/ 71336 h 634781"/>
                <a:gd name="connsiteX11" fmla="*/ 736821 w 738693"/>
                <a:gd name="connsiteY11" fmla="*/ 0 h 6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8693" h="634781">
                  <a:moveTo>
                    <a:pt x="4004" y="188068"/>
                  </a:moveTo>
                  <a:cubicBezTo>
                    <a:pt x="7246" y="231302"/>
                    <a:pt x="10489" y="274536"/>
                    <a:pt x="10489" y="337225"/>
                  </a:cubicBezTo>
                  <a:cubicBezTo>
                    <a:pt x="10489" y="399914"/>
                    <a:pt x="-7885" y="520970"/>
                    <a:pt x="4004" y="564204"/>
                  </a:cubicBezTo>
                  <a:cubicBezTo>
                    <a:pt x="15893" y="607438"/>
                    <a:pt x="23460" y="592307"/>
                    <a:pt x="81826" y="596630"/>
                  </a:cubicBezTo>
                  <a:cubicBezTo>
                    <a:pt x="140192" y="600953"/>
                    <a:pt x="273136" y="586902"/>
                    <a:pt x="354200" y="590144"/>
                  </a:cubicBezTo>
                  <a:cubicBezTo>
                    <a:pt x="435264" y="593386"/>
                    <a:pt x="568209" y="616085"/>
                    <a:pt x="568209" y="616085"/>
                  </a:cubicBezTo>
                  <a:cubicBezTo>
                    <a:pt x="623332" y="622570"/>
                    <a:pt x="663323" y="645268"/>
                    <a:pt x="684940" y="629055"/>
                  </a:cubicBezTo>
                  <a:cubicBezTo>
                    <a:pt x="706557" y="612842"/>
                    <a:pt x="692507" y="565285"/>
                    <a:pt x="697911" y="518808"/>
                  </a:cubicBezTo>
                  <a:cubicBezTo>
                    <a:pt x="703315" y="472331"/>
                    <a:pt x="714124" y="402076"/>
                    <a:pt x="717366" y="350195"/>
                  </a:cubicBezTo>
                  <a:cubicBezTo>
                    <a:pt x="720609" y="298314"/>
                    <a:pt x="714124" y="253999"/>
                    <a:pt x="717366" y="207523"/>
                  </a:cubicBezTo>
                  <a:cubicBezTo>
                    <a:pt x="720608" y="161047"/>
                    <a:pt x="733579" y="105923"/>
                    <a:pt x="736821" y="71336"/>
                  </a:cubicBezTo>
                  <a:cubicBezTo>
                    <a:pt x="740064" y="36749"/>
                    <a:pt x="738442" y="18374"/>
                    <a:pt x="736821" y="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 name="グループ化 10">
            <a:extLst>
              <a:ext uri="{FF2B5EF4-FFF2-40B4-BE49-F238E27FC236}">
                <a16:creationId xmlns:a16="http://schemas.microsoft.com/office/drawing/2014/main" id="{AE507CEC-1FF6-40D0-904C-3D250F91A534}"/>
              </a:ext>
            </a:extLst>
          </p:cNvPr>
          <p:cNvGrpSpPr/>
          <p:nvPr/>
        </p:nvGrpSpPr>
        <p:grpSpPr>
          <a:xfrm>
            <a:off x="6047867" y="3261299"/>
            <a:ext cx="826197" cy="946308"/>
            <a:chOff x="9427040" y="6351191"/>
            <a:chExt cx="826197" cy="946308"/>
          </a:xfrm>
        </p:grpSpPr>
        <p:sp>
          <p:nvSpPr>
            <p:cNvPr id="446" name="楕円 445">
              <a:extLst>
                <a:ext uri="{FF2B5EF4-FFF2-40B4-BE49-F238E27FC236}">
                  <a16:creationId xmlns:a16="http://schemas.microsoft.com/office/drawing/2014/main" id="{BAB0A2E6-DEA5-4562-A95A-37053C96E678}"/>
                </a:ext>
              </a:extLst>
            </p:cNvPr>
            <p:cNvSpPr/>
            <p:nvPr/>
          </p:nvSpPr>
          <p:spPr>
            <a:xfrm>
              <a:off x="9427793" y="6351191"/>
              <a:ext cx="825444" cy="76544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FA2BC818-E648-41E0-8710-7BD36D4DE284}"/>
                </a:ext>
              </a:extLst>
            </p:cNvPr>
            <p:cNvSpPr/>
            <p:nvPr/>
          </p:nvSpPr>
          <p:spPr>
            <a:xfrm>
              <a:off x="9427040" y="6659171"/>
              <a:ext cx="821852" cy="638328"/>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0" name="グループ化 389">
            <a:extLst>
              <a:ext uri="{FF2B5EF4-FFF2-40B4-BE49-F238E27FC236}">
                <a16:creationId xmlns:a16="http://schemas.microsoft.com/office/drawing/2014/main" id="{51A8E50C-7E36-4B57-A5BD-1796481F1FAB}"/>
              </a:ext>
            </a:extLst>
          </p:cNvPr>
          <p:cNvGrpSpPr/>
          <p:nvPr/>
        </p:nvGrpSpPr>
        <p:grpSpPr>
          <a:xfrm rot="15873277">
            <a:off x="4172996" y="1333548"/>
            <a:ext cx="4359932" cy="775472"/>
            <a:chOff x="4474650" y="352285"/>
            <a:chExt cx="3219713" cy="572669"/>
          </a:xfrm>
        </p:grpSpPr>
        <p:sp>
          <p:nvSpPr>
            <p:cNvPr id="391" name="楕円 390">
              <a:extLst>
                <a:ext uri="{FF2B5EF4-FFF2-40B4-BE49-F238E27FC236}">
                  <a16:creationId xmlns:a16="http://schemas.microsoft.com/office/drawing/2014/main" id="{26E1109C-B199-4327-9BEF-C192A84EFF91}"/>
                </a:ext>
              </a:extLst>
            </p:cNvPr>
            <p:cNvSpPr/>
            <p:nvPr/>
          </p:nvSpPr>
          <p:spPr>
            <a:xfrm>
              <a:off x="4478597" y="352285"/>
              <a:ext cx="546886" cy="510076"/>
            </a:xfrm>
            <a:prstGeom prst="ellipse">
              <a:avLst/>
            </a:pr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2724C432-E298-4F4A-870F-31E6E70243A5}"/>
                </a:ext>
              </a:extLst>
            </p:cNvPr>
            <p:cNvSpPr/>
            <p:nvPr/>
          </p:nvSpPr>
          <p:spPr>
            <a:xfrm>
              <a:off x="4994988" y="523358"/>
              <a:ext cx="2699375" cy="401596"/>
            </a:xfrm>
            <a:custGeom>
              <a:avLst/>
              <a:gdLst>
                <a:gd name="connsiteX0" fmla="*/ 15627 w 2699375"/>
                <a:gd name="connsiteY0" fmla="*/ 19335 h 401596"/>
                <a:gd name="connsiteX1" fmla="*/ 662397 w 2699375"/>
                <a:gd name="connsiteY1" fmla="*/ 4466 h 401596"/>
                <a:gd name="connsiteX2" fmla="*/ 1368641 w 2699375"/>
                <a:gd name="connsiteY2" fmla="*/ 4466 h 401596"/>
                <a:gd name="connsiteX3" fmla="*/ 1970807 w 2699375"/>
                <a:gd name="connsiteY3" fmla="*/ 56505 h 401596"/>
                <a:gd name="connsiteX4" fmla="*/ 2104622 w 2699375"/>
                <a:gd name="connsiteY4" fmla="*/ 63940 h 401596"/>
                <a:gd name="connsiteX5" fmla="*/ 2104622 w 2699375"/>
                <a:gd name="connsiteY5" fmla="*/ 108544 h 401596"/>
                <a:gd name="connsiteX6" fmla="*/ 2112056 w 2699375"/>
                <a:gd name="connsiteY6" fmla="*/ 130847 h 401596"/>
                <a:gd name="connsiteX7" fmla="*/ 2216134 w 2699375"/>
                <a:gd name="connsiteY7" fmla="*/ 130847 h 401596"/>
                <a:gd name="connsiteX8" fmla="*/ 2283041 w 2699375"/>
                <a:gd name="connsiteY8" fmla="*/ 123413 h 401596"/>
                <a:gd name="connsiteX9" fmla="*/ 2372251 w 2699375"/>
                <a:gd name="connsiteY9" fmla="*/ 123413 h 401596"/>
                <a:gd name="connsiteX10" fmla="*/ 2387119 w 2699375"/>
                <a:gd name="connsiteY10" fmla="*/ 160583 h 401596"/>
                <a:gd name="connsiteX11" fmla="*/ 2454027 w 2699375"/>
                <a:gd name="connsiteY11" fmla="*/ 175452 h 401596"/>
                <a:gd name="connsiteX12" fmla="*/ 2476329 w 2699375"/>
                <a:gd name="connsiteY12" fmla="*/ 138281 h 401596"/>
                <a:gd name="connsiteX13" fmla="*/ 2498632 w 2699375"/>
                <a:gd name="connsiteY13" fmla="*/ 123413 h 401596"/>
                <a:gd name="connsiteX14" fmla="*/ 2602710 w 2699375"/>
                <a:gd name="connsiteY14" fmla="*/ 123413 h 401596"/>
                <a:gd name="connsiteX15" fmla="*/ 2684485 w 2699375"/>
                <a:gd name="connsiteY15" fmla="*/ 153149 h 401596"/>
                <a:gd name="connsiteX16" fmla="*/ 2699353 w 2699375"/>
                <a:gd name="connsiteY16" fmla="*/ 220057 h 401596"/>
                <a:gd name="connsiteX17" fmla="*/ 2684485 w 2699375"/>
                <a:gd name="connsiteY17" fmla="*/ 324135 h 401596"/>
                <a:gd name="connsiteX18" fmla="*/ 2647314 w 2699375"/>
                <a:gd name="connsiteY18" fmla="*/ 331569 h 401596"/>
                <a:gd name="connsiteX19" fmla="*/ 2558105 w 2699375"/>
                <a:gd name="connsiteY19" fmla="*/ 331569 h 401596"/>
                <a:gd name="connsiteX20" fmla="*/ 2491197 w 2699375"/>
                <a:gd name="connsiteY20" fmla="*/ 331569 h 401596"/>
                <a:gd name="connsiteX21" fmla="*/ 2468895 w 2699375"/>
                <a:gd name="connsiteY21" fmla="*/ 331569 h 401596"/>
                <a:gd name="connsiteX22" fmla="*/ 2454027 w 2699375"/>
                <a:gd name="connsiteY22" fmla="*/ 286964 h 401596"/>
                <a:gd name="connsiteX23" fmla="*/ 2401988 w 2699375"/>
                <a:gd name="connsiteY23" fmla="*/ 286964 h 401596"/>
                <a:gd name="connsiteX24" fmla="*/ 2387119 w 2699375"/>
                <a:gd name="connsiteY24" fmla="*/ 316701 h 401596"/>
                <a:gd name="connsiteX25" fmla="*/ 2364817 w 2699375"/>
                <a:gd name="connsiteY25" fmla="*/ 324135 h 401596"/>
                <a:gd name="connsiteX26" fmla="*/ 2253305 w 2699375"/>
                <a:gd name="connsiteY26" fmla="*/ 324135 h 401596"/>
                <a:gd name="connsiteX27" fmla="*/ 2149227 w 2699375"/>
                <a:gd name="connsiteY27" fmla="*/ 309266 h 401596"/>
                <a:gd name="connsiteX28" fmla="*/ 2097188 w 2699375"/>
                <a:gd name="connsiteY28" fmla="*/ 294398 h 401596"/>
                <a:gd name="connsiteX29" fmla="*/ 2097188 w 2699375"/>
                <a:gd name="connsiteY29" fmla="*/ 346437 h 401596"/>
                <a:gd name="connsiteX30" fmla="*/ 2097188 w 2699375"/>
                <a:gd name="connsiteY30" fmla="*/ 383608 h 401596"/>
                <a:gd name="connsiteX31" fmla="*/ 1963373 w 2699375"/>
                <a:gd name="connsiteY31" fmla="*/ 398476 h 401596"/>
                <a:gd name="connsiteX32" fmla="*/ 1390944 w 2699375"/>
                <a:gd name="connsiteY32" fmla="*/ 324135 h 401596"/>
                <a:gd name="connsiteX33" fmla="*/ 885422 w 2699375"/>
                <a:gd name="connsiteY33" fmla="*/ 286964 h 401596"/>
                <a:gd name="connsiteX34" fmla="*/ 342729 w 2699375"/>
                <a:gd name="connsiteY34" fmla="*/ 205188 h 401596"/>
                <a:gd name="connsiteX35" fmla="*/ 164310 w 2699375"/>
                <a:gd name="connsiteY35" fmla="*/ 197754 h 401596"/>
                <a:gd name="connsiteX36" fmla="*/ 30495 w 2699375"/>
                <a:gd name="connsiteY36" fmla="*/ 190320 h 401596"/>
                <a:gd name="connsiteX37" fmla="*/ 758 w 2699375"/>
                <a:gd name="connsiteY37" fmla="*/ 182886 h 401596"/>
                <a:gd name="connsiteX38" fmla="*/ 8192 w 2699375"/>
                <a:gd name="connsiteY38" fmla="*/ 123413 h 401596"/>
                <a:gd name="connsiteX39" fmla="*/ 15627 w 2699375"/>
                <a:gd name="connsiteY39" fmla="*/ 19335 h 4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9375" h="401596">
                  <a:moveTo>
                    <a:pt x="15627" y="19335"/>
                  </a:moveTo>
                  <a:lnTo>
                    <a:pt x="662397" y="4466"/>
                  </a:lnTo>
                  <a:cubicBezTo>
                    <a:pt x="887899" y="1988"/>
                    <a:pt x="1150573" y="-4207"/>
                    <a:pt x="1368641" y="4466"/>
                  </a:cubicBezTo>
                  <a:cubicBezTo>
                    <a:pt x="1586709" y="13139"/>
                    <a:pt x="1848144" y="46593"/>
                    <a:pt x="1970807" y="56505"/>
                  </a:cubicBezTo>
                  <a:cubicBezTo>
                    <a:pt x="2093470" y="66417"/>
                    <a:pt x="2082320" y="55267"/>
                    <a:pt x="2104622" y="63940"/>
                  </a:cubicBezTo>
                  <a:cubicBezTo>
                    <a:pt x="2126924" y="72613"/>
                    <a:pt x="2104622" y="108544"/>
                    <a:pt x="2104622" y="108544"/>
                  </a:cubicBezTo>
                  <a:cubicBezTo>
                    <a:pt x="2105861" y="119695"/>
                    <a:pt x="2093471" y="127130"/>
                    <a:pt x="2112056" y="130847"/>
                  </a:cubicBezTo>
                  <a:cubicBezTo>
                    <a:pt x="2130641" y="134564"/>
                    <a:pt x="2187637" y="132086"/>
                    <a:pt x="2216134" y="130847"/>
                  </a:cubicBezTo>
                  <a:cubicBezTo>
                    <a:pt x="2244631" y="129608"/>
                    <a:pt x="2257022" y="124652"/>
                    <a:pt x="2283041" y="123413"/>
                  </a:cubicBezTo>
                  <a:cubicBezTo>
                    <a:pt x="2309060" y="122174"/>
                    <a:pt x="2354905" y="117218"/>
                    <a:pt x="2372251" y="123413"/>
                  </a:cubicBezTo>
                  <a:cubicBezTo>
                    <a:pt x="2389597" y="129608"/>
                    <a:pt x="2373490" y="151910"/>
                    <a:pt x="2387119" y="160583"/>
                  </a:cubicBezTo>
                  <a:cubicBezTo>
                    <a:pt x="2400748" y="169256"/>
                    <a:pt x="2439159" y="179169"/>
                    <a:pt x="2454027" y="175452"/>
                  </a:cubicBezTo>
                  <a:cubicBezTo>
                    <a:pt x="2468895" y="171735"/>
                    <a:pt x="2476329" y="138281"/>
                    <a:pt x="2476329" y="138281"/>
                  </a:cubicBezTo>
                  <a:cubicBezTo>
                    <a:pt x="2483763" y="129608"/>
                    <a:pt x="2477569" y="125891"/>
                    <a:pt x="2498632" y="123413"/>
                  </a:cubicBezTo>
                  <a:cubicBezTo>
                    <a:pt x="2519696" y="120935"/>
                    <a:pt x="2571735" y="118457"/>
                    <a:pt x="2602710" y="123413"/>
                  </a:cubicBezTo>
                  <a:cubicBezTo>
                    <a:pt x="2633686" y="128369"/>
                    <a:pt x="2668378" y="137042"/>
                    <a:pt x="2684485" y="153149"/>
                  </a:cubicBezTo>
                  <a:cubicBezTo>
                    <a:pt x="2700592" y="169256"/>
                    <a:pt x="2699353" y="191559"/>
                    <a:pt x="2699353" y="220057"/>
                  </a:cubicBezTo>
                  <a:cubicBezTo>
                    <a:pt x="2699353" y="248555"/>
                    <a:pt x="2693158" y="305550"/>
                    <a:pt x="2684485" y="324135"/>
                  </a:cubicBezTo>
                  <a:cubicBezTo>
                    <a:pt x="2675812" y="342720"/>
                    <a:pt x="2668377" y="330330"/>
                    <a:pt x="2647314" y="331569"/>
                  </a:cubicBezTo>
                  <a:cubicBezTo>
                    <a:pt x="2626251" y="332808"/>
                    <a:pt x="2558105" y="331569"/>
                    <a:pt x="2558105" y="331569"/>
                  </a:cubicBezTo>
                  <a:lnTo>
                    <a:pt x="2491197" y="331569"/>
                  </a:lnTo>
                  <a:cubicBezTo>
                    <a:pt x="2476329" y="331569"/>
                    <a:pt x="2475090" y="339003"/>
                    <a:pt x="2468895" y="331569"/>
                  </a:cubicBezTo>
                  <a:cubicBezTo>
                    <a:pt x="2462700" y="324135"/>
                    <a:pt x="2465178" y="294398"/>
                    <a:pt x="2454027" y="286964"/>
                  </a:cubicBezTo>
                  <a:cubicBezTo>
                    <a:pt x="2442876" y="279530"/>
                    <a:pt x="2401988" y="286964"/>
                    <a:pt x="2401988" y="286964"/>
                  </a:cubicBezTo>
                  <a:cubicBezTo>
                    <a:pt x="2390837" y="291920"/>
                    <a:pt x="2387119" y="316701"/>
                    <a:pt x="2387119" y="316701"/>
                  </a:cubicBezTo>
                  <a:cubicBezTo>
                    <a:pt x="2380924" y="322896"/>
                    <a:pt x="2387119" y="322896"/>
                    <a:pt x="2364817" y="324135"/>
                  </a:cubicBezTo>
                  <a:cubicBezTo>
                    <a:pt x="2342515" y="325374"/>
                    <a:pt x="2289237" y="326613"/>
                    <a:pt x="2253305" y="324135"/>
                  </a:cubicBezTo>
                  <a:cubicBezTo>
                    <a:pt x="2217373" y="321657"/>
                    <a:pt x="2175246" y="314222"/>
                    <a:pt x="2149227" y="309266"/>
                  </a:cubicBezTo>
                  <a:cubicBezTo>
                    <a:pt x="2123208" y="304310"/>
                    <a:pt x="2105861" y="288203"/>
                    <a:pt x="2097188" y="294398"/>
                  </a:cubicBezTo>
                  <a:cubicBezTo>
                    <a:pt x="2088515" y="300593"/>
                    <a:pt x="2097188" y="346437"/>
                    <a:pt x="2097188" y="346437"/>
                  </a:cubicBezTo>
                  <a:cubicBezTo>
                    <a:pt x="2097188" y="361305"/>
                    <a:pt x="2119490" y="374935"/>
                    <a:pt x="2097188" y="383608"/>
                  </a:cubicBezTo>
                  <a:cubicBezTo>
                    <a:pt x="2074886" y="392281"/>
                    <a:pt x="2081080" y="408388"/>
                    <a:pt x="1963373" y="398476"/>
                  </a:cubicBezTo>
                  <a:cubicBezTo>
                    <a:pt x="1845666" y="388564"/>
                    <a:pt x="1570603" y="342720"/>
                    <a:pt x="1390944" y="324135"/>
                  </a:cubicBezTo>
                  <a:cubicBezTo>
                    <a:pt x="1211286" y="305550"/>
                    <a:pt x="1060124" y="306788"/>
                    <a:pt x="885422" y="286964"/>
                  </a:cubicBezTo>
                  <a:cubicBezTo>
                    <a:pt x="710720" y="267140"/>
                    <a:pt x="462914" y="220056"/>
                    <a:pt x="342729" y="205188"/>
                  </a:cubicBezTo>
                  <a:cubicBezTo>
                    <a:pt x="222544" y="190320"/>
                    <a:pt x="164310" y="197754"/>
                    <a:pt x="164310" y="197754"/>
                  </a:cubicBezTo>
                  <a:lnTo>
                    <a:pt x="30495" y="190320"/>
                  </a:lnTo>
                  <a:cubicBezTo>
                    <a:pt x="3236" y="187842"/>
                    <a:pt x="4475" y="194037"/>
                    <a:pt x="758" y="182886"/>
                  </a:cubicBezTo>
                  <a:cubicBezTo>
                    <a:pt x="-2959" y="171735"/>
                    <a:pt x="8192" y="123413"/>
                    <a:pt x="8192" y="123413"/>
                  </a:cubicBezTo>
                  <a:lnTo>
                    <a:pt x="15627" y="19335"/>
                  </a:lnTo>
                  <a:close/>
                </a:path>
              </a:pathLst>
            </a:custGeom>
            <a:blipFill dpi="0" rotWithShape="1">
              <a:blip r:embed="rId2"/>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77004BDE-62E6-4CC1-9D04-538D72D16B43}"/>
                </a:ext>
              </a:extLst>
            </p:cNvPr>
            <p:cNvSpPr/>
            <p:nvPr/>
          </p:nvSpPr>
          <p:spPr>
            <a:xfrm>
              <a:off x="4512821" y="481310"/>
              <a:ext cx="483046" cy="133519"/>
            </a:xfrm>
            <a:custGeom>
              <a:avLst/>
              <a:gdLst>
                <a:gd name="connsiteX0" fmla="*/ 0 w 535379"/>
                <a:gd name="connsiteY0" fmla="*/ 113422 h 125271"/>
                <a:gd name="connsiteX1" fmla="*/ 133814 w 535379"/>
                <a:gd name="connsiteY1" fmla="*/ 120856 h 125271"/>
                <a:gd name="connsiteX2" fmla="*/ 334536 w 535379"/>
                <a:gd name="connsiteY2" fmla="*/ 53949 h 125271"/>
                <a:gd name="connsiteX3" fmla="*/ 468351 w 535379"/>
                <a:gd name="connsiteY3" fmla="*/ 68817 h 125271"/>
                <a:gd name="connsiteX4" fmla="*/ 535258 w 535379"/>
                <a:gd name="connsiteY4" fmla="*/ 68817 h 125271"/>
                <a:gd name="connsiteX5" fmla="*/ 453483 w 535379"/>
                <a:gd name="connsiteY5" fmla="*/ 16778 h 125271"/>
                <a:gd name="connsiteX6" fmla="*/ 312234 w 535379"/>
                <a:gd name="connsiteY6" fmla="*/ 1910 h 125271"/>
                <a:gd name="connsiteX7" fmla="*/ 193288 w 535379"/>
                <a:gd name="connsiteY7" fmla="*/ 53949 h 125271"/>
                <a:gd name="connsiteX8" fmla="*/ 104078 w 535379"/>
                <a:gd name="connsiteY8" fmla="*/ 98553 h 125271"/>
                <a:gd name="connsiteX9" fmla="*/ 0 w 535379"/>
                <a:gd name="connsiteY9" fmla="*/ 113422 h 12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79" h="125271">
                  <a:moveTo>
                    <a:pt x="0" y="113422"/>
                  </a:moveTo>
                  <a:cubicBezTo>
                    <a:pt x="39029" y="122095"/>
                    <a:pt x="78058" y="130768"/>
                    <a:pt x="133814" y="120856"/>
                  </a:cubicBezTo>
                  <a:cubicBezTo>
                    <a:pt x="189570" y="110944"/>
                    <a:pt x="278780" y="62622"/>
                    <a:pt x="334536" y="53949"/>
                  </a:cubicBezTo>
                  <a:cubicBezTo>
                    <a:pt x="390292" y="45276"/>
                    <a:pt x="434897" y="66339"/>
                    <a:pt x="468351" y="68817"/>
                  </a:cubicBezTo>
                  <a:cubicBezTo>
                    <a:pt x="501805" y="71295"/>
                    <a:pt x="537736" y="77490"/>
                    <a:pt x="535258" y="68817"/>
                  </a:cubicBezTo>
                  <a:cubicBezTo>
                    <a:pt x="532780" y="60144"/>
                    <a:pt x="490654" y="27929"/>
                    <a:pt x="453483" y="16778"/>
                  </a:cubicBezTo>
                  <a:cubicBezTo>
                    <a:pt x="416312" y="5627"/>
                    <a:pt x="355600" y="-4285"/>
                    <a:pt x="312234" y="1910"/>
                  </a:cubicBezTo>
                  <a:cubicBezTo>
                    <a:pt x="268868" y="8105"/>
                    <a:pt x="227981" y="37842"/>
                    <a:pt x="193288" y="53949"/>
                  </a:cubicBezTo>
                  <a:cubicBezTo>
                    <a:pt x="158595" y="70056"/>
                    <a:pt x="104078" y="98553"/>
                    <a:pt x="104078" y="98553"/>
                  </a:cubicBezTo>
                  <a:lnTo>
                    <a:pt x="0" y="113422"/>
                  </a:lnTo>
                  <a:close/>
                </a:path>
              </a:pathLst>
            </a:cu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6A33D1A5-860B-4ACC-BC9F-534186E0BF78}"/>
                </a:ext>
              </a:extLst>
            </p:cNvPr>
            <p:cNvSpPr/>
            <p:nvPr/>
          </p:nvSpPr>
          <p:spPr>
            <a:xfrm>
              <a:off x="4474650" y="572404"/>
              <a:ext cx="513202" cy="147323"/>
            </a:xfrm>
            <a:custGeom>
              <a:avLst/>
              <a:gdLst>
                <a:gd name="connsiteX0" fmla="*/ 506228 w 513202"/>
                <a:gd name="connsiteY0" fmla="*/ 25 h 147323"/>
                <a:gd name="connsiteX1" fmla="*/ 454189 w 513202"/>
                <a:gd name="connsiteY1" fmla="*/ 59498 h 147323"/>
                <a:gd name="connsiteX2" fmla="*/ 364979 w 513202"/>
                <a:gd name="connsiteY2" fmla="*/ 96669 h 147323"/>
                <a:gd name="connsiteX3" fmla="*/ 246033 w 513202"/>
                <a:gd name="connsiteY3" fmla="*/ 118972 h 147323"/>
                <a:gd name="connsiteX4" fmla="*/ 134521 w 513202"/>
                <a:gd name="connsiteY4" fmla="*/ 104103 h 147323"/>
                <a:gd name="connsiteX5" fmla="*/ 75048 w 513202"/>
                <a:gd name="connsiteY5" fmla="*/ 81801 h 147323"/>
                <a:gd name="connsiteX6" fmla="*/ 30443 w 513202"/>
                <a:gd name="connsiteY6" fmla="*/ 52064 h 147323"/>
                <a:gd name="connsiteX7" fmla="*/ 706 w 513202"/>
                <a:gd name="connsiteY7" fmla="*/ 37196 h 147323"/>
                <a:gd name="connsiteX8" fmla="*/ 60179 w 513202"/>
                <a:gd name="connsiteY8" fmla="*/ 96669 h 147323"/>
                <a:gd name="connsiteX9" fmla="*/ 201428 w 513202"/>
                <a:gd name="connsiteY9" fmla="*/ 141274 h 147323"/>
                <a:gd name="connsiteX10" fmla="*/ 327809 w 513202"/>
                <a:gd name="connsiteY10" fmla="*/ 141274 h 147323"/>
                <a:gd name="connsiteX11" fmla="*/ 424452 w 513202"/>
                <a:gd name="connsiteY11" fmla="*/ 89235 h 147323"/>
                <a:gd name="connsiteX12" fmla="*/ 498794 w 513202"/>
                <a:gd name="connsiteY12" fmla="*/ 66933 h 147323"/>
                <a:gd name="connsiteX13" fmla="*/ 506228 w 513202"/>
                <a:gd name="connsiteY13" fmla="*/ 25 h 1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3202" h="147323">
                  <a:moveTo>
                    <a:pt x="506228" y="25"/>
                  </a:moveTo>
                  <a:cubicBezTo>
                    <a:pt x="498794" y="-1214"/>
                    <a:pt x="477730" y="43391"/>
                    <a:pt x="454189" y="59498"/>
                  </a:cubicBezTo>
                  <a:cubicBezTo>
                    <a:pt x="430647" y="75605"/>
                    <a:pt x="399672" y="86757"/>
                    <a:pt x="364979" y="96669"/>
                  </a:cubicBezTo>
                  <a:cubicBezTo>
                    <a:pt x="330286" y="106581"/>
                    <a:pt x="284443" y="117733"/>
                    <a:pt x="246033" y="118972"/>
                  </a:cubicBezTo>
                  <a:cubicBezTo>
                    <a:pt x="207623" y="120211"/>
                    <a:pt x="163018" y="110298"/>
                    <a:pt x="134521" y="104103"/>
                  </a:cubicBezTo>
                  <a:cubicBezTo>
                    <a:pt x="106024" y="97908"/>
                    <a:pt x="92394" y="90474"/>
                    <a:pt x="75048" y="81801"/>
                  </a:cubicBezTo>
                  <a:cubicBezTo>
                    <a:pt x="57702" y="73128"/>
                    <a:pt x="30443" y="52064"/>
                    <a:pt x="30443" y="52064"/>
                  </a:cubicBezTo>
                  <a:cubicBezTo>
                    <a:pt x="18053" y="44630"/>
                    <a:pt x="-4250" y="29762"/>
                    <a:pt x="706" y="37196"/>
                  </a:cubicBezTo>
                  <a:cubicBezTo>
                    <a:pt x="5662" y="44630"/>
                    <a:pt x="26725" y="79323"/>
                    <a:pt x="60179" y="96669"/>
                  </a:cubicBezTo>
                  <a:cubicBezTo>
                    <a:pt x="93633" y="114015"/>
                    <a:pt x="156823" y="133840"/>
                    <a:pt x="201428" y="141274"/>
                  </a:cubicBezTo>
                  <a:cubicBezTo>
                    <a:pt x="246033" y="148708"/>
                    <a:pt x="290638" y="149947"/>
                    <a:pt x="327809" y="141274"/>
                  </a:cubicBezTo>
                  <a:cubicBezTo>
                    <a:pt x="364980" y="132601"/>
                    <a:pt x="395955" y="101625"/>
                    <a:pt x="424452" y="89235"/>
                  </a:cubicBezTo>
                  <a:cubicBezTo>
                    <a:pt x="452949" y="76845"/>
                    <a:pt x="477730" y="78084"/>
                    <a:pt x="498794" y="66933"/>
                  </a:cubicBezTo>
                  <a:cubicBezTo>
                    <a:pt x="519858" y="55782"/>
                    <a:pt x="513662" y="1264"/>
                    <a:pt x="506228" y="25"/>
                  </a:cubicBezTo>
                  <a:close/>
                </a:path>
              </a:pathLst>
            </a:custGeom>
            <a:solidFill>
              <a:schemeClr val="bg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99A40310-A7E2-4789-B5E6-0144AE20A473}"/>
                </a:ext>
              </a:extLst>
            </p:cNvPr>
            <p:cNvSpPr/>
            <p:nvPr/>
          </p:nvSpPr>
          <p:spPr>
            <a:xfrm>
              <a:off x="4522999" y="615933"/>
              <a:ext cx="483046" cy="219023"/>
            </a:xfrm>
            <a:custGeom>
              <a:avLst/>
              <a:gdLst>
                <a:gd name="connsiteX0" fmla="*/ 4396 w 483046"/>
                <a:gd name="connsiteY0" fmla="*/ 60574 h 219023"/>
                <a:gd name="connsiteX1" fmla="*/ 108474 w 483046"/>
                <a:gd name="connsiteY1" fmla="*/ 164652 h 219023"/>
                <a:gd name="connsiteX2" fmla="*/ 249723 w 483046"/>
                <a:gd name="connsiteY2" fmla="*/ 186955 h 219023"/>
                <a:gd name="connsiteX3" fmla="*/ 338933 w 483046"/>
                <a:gd name="connsiteY3" fmla="*/ 157218 h 219023"/>
                <a:gd name="connsiteX4" fmla="*/ 398406 w 483046"/>
                <a:gd name="connsiteY4" fmla="*/ 112613 h 219023"/>
                <a:gd name="connsiteX5" fmla="*/ 443011 w 483046"/>
                <a:gd name="connsiteY5" fmla="*/ 68008 h 219023"/>
                <a:gd name="connsiteX6" fmla="*/ 472747 w 483046"/>
                <a:gd name="connsiteY6" fmla="*/ 15969 h 219023"/>
                <a:gd name="connsiteX7" fmla="*/ 480181 w 483046"/>
                <a:gd name="connsiteY7" fmla="*/ 8535 h 219023"/>
                <a:gd name="connsiteX8" fmla="*/ 428142 w 483046"/>
                <a:gd name="connsiteY8" fmla="*/ 127482 h 219023"/>
                <a:gd name="connsiteX9" fmla="*/ 301762 w 483046"/>
                <a:gd name="connsiteY9" fmla="*/ 209257 h 219023"/>
                <a:gd name="connsiteX10" fmla="*/ 182816 w 483046"/>
                <a:gd name="connsiteY10" fmla="*/ 216691 h 219023"/>
                <a:gd name="connsiteX11" fmla="*/ 71303 w 483046"/>
                <a:gd name="connsiteY11" fmla="*/ 201823 h 219023"/>
                <a:gd name="connsiteX12" fmla="*/ 26699 w 483046"/>
                <a:gd name="connsiteY12" fmla="*/ 149784 h 219023"/>
                <a:gd name="connsiteX13" fmla="*/ 4396 w 483046"/>
                <a:gd name="connsiteY13" fmla="*/ 60574 h 21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046" h="219023">
                  <a:moveTo>
                    <a:pt x="4396" y="60574"/>
                  </a:moveTo>
                  <a:cubicBezTo>
                    <a:pt x="18025" y="63052"/>
                    <a:pt x="67586" y="143589"/>
                    <a:pt x="108474" y="164652"/>
                  </a:cubicBezTo>
                  <a:cubicBezTo>
                    <a:pt x="149362" y="185715"/>
                    <a:pt x="211313" y="188194"/>
                    <a:pt x="249723" y="186955"/>
                  </a:cubicBezTo>
                  <a:cubicBezTo>
                    <a:pt x="288133" y="185716"/>
                    <a:pt x="314153" y="169608"/>
                    <a:pt x="338933" y="157218"/>
                  </a:cubicBezTo>
                  <a:cubicBezTo>
                    <a:pt x="363713" y="144828"/>
                    <a:pt x="381060" y="127481"/>
                    <a:pt x="398406" y="112613"/>
                  </a:cubicBezTo>
                  <a:cubicBezTo>
                    <a:pt x="415752" y="97745"/>
                    <a:pt x="430621" y="84115"/>
                    <a:pt x="443011" y="68008"/>
                  </a:cubicBezTo>
                  <a:cubicBezTo>
                    <a:pt x="455401" y="51901"/>
                    <a:pt x="472747" y="15969"/>
                    <a:pt x="472747" y="15969"/>
                  </a:cubicBezTo>
                  <a:cubicBezTo>
                    <a:pt x="478942" y="6057"/>
                    <a:pt x="487615" y="-10050"/>
                    <a:pt x="480181" y="8535"/>
                  </a:cubicBezTo>
                  <a:cubicBezTo>
                    <a:pt x="472747" y="27120"/>
                    <a:pt x="457878" y="94028"/>
                    <a:pt x="428142" y="127482"/>
                  </a:cubicBezTo>
                  <a:cubicBezTo>
                    <a:pt x="398406" y="160936"/>
                    <a:pt x="342650" y="194389"/>
                    <a:pt x="301762" y="209257"/>
                  </a:cubicBezTo>
                  <a:cubicBezTo>
                    <a:pt x="260874" y="224125"/>
                    <a:pt x="221226" y="217930"/>
                    <a:pt x="182816" y="216691"/>
                  </a:cubicBezTo>
                  <a:cubicBezTo>
                    <a:pt x="144406" y="215452"/>
                    <a:pt x="97322" y="212974"/>
                    <a:pt x="71303" y="201823"/>
                  </a:cubicBezTo>
                  <a:cubicBezTo>
                    <a:pt x="45284" y="190672"/>
                    <a:pt x="41567" y="173325"/>
                    <a:pt x="26699" y="149784"/>
                  </a:cubicBezTo>
                  <a:cubicBezTo>
                    <a:pt x="11831" y="126243"/>
                    <a:pt x="-9233" y="58096"/>
                    <a:pt x="4396" y="60574"/>
                  </a:cubicBezTo>
                  <a:close/>
                </a:path>
              </a:pathLst>
            </a:custGeom>
            <a:solidFill>
              <a:schemeClr val="tx1">
                <a:lumMod val="65000"/>
                <a:lumOff val="3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E6B42404-CEB8-485A-973A-3F9302F0032C}"/>
                </a:ext>
              </a:extLst>
            </p:cNvPr>
            <p:cNvSpPr/>
            <p:nvPr/>
          </p:nvSpPr>
          <p:spPr>
            <a:xfrm>
              <a:off x="4483187" y="363640"/>
              <a:ext cx="507755" cy="224345"/>
            </a:xfrm>
            <a:custGeom>
              <a:avLst/>
              <a:gdLst>
                <a:gd name="connsiteX0" fmla="*/ 7037 w 507755"/>
                <a:gd name="connsiteY0" fmla="*/ 223658 h 224345"/>
                <a:gd name="connsiteX1" fmla="*/ 73945 w 507755"/>
                <a:gd name="connsiteY1" fmla="*/ 134448 h 224345"/>
                <a:gd name="connsiteX2" fmla="*/ 163154 w 507755"/>
                <a:gd name="connsiteY2" fmla="*/ 97277 h 224345"/>
                <a:gd name="connsiteX3" fmla="*/ 326706 w 507755"/>
                <a:gd name="connsiteY3" fmla="*/ 45238 h 224345"/>
                <a:gd name="connsiteX4" fmla="*/ 371311 w 507755"/>
                <a:gd name="connsiteY4" fmla="*/ 52672 h 224345"/>
                <a:gd name="connsiteX5" fmla="*/ 445652 w 507755"/>
                <a:gd name="connsiteY5" fmla="*/ 112145 h 224345"/>
                <a:gd name="connsiteX6" fmla="*/ 505125 w 507755"/>
                <a:gd name="connsiteY6" fmla="*/ 193921 h 224345"/>
                <a:gd name="connsiteX7" fmla="*/ 482823 w 507755"/>
                <a:gd name="connsiteY7" fmla="*/ 89843 h 224345"/>
                <a:gd name="connsiteX8" fmla="*/ 356442 w 507755"/>
                <a:gd name="connsiteY8" fmla="*/ 633 h 224345"/>
                <a:gd name="connsiteX9" fmla="*/ 118550 w 507755"/>
                <a:gd name="connsiteY9" fmla="*/ 52672 h 224345"/>
                <a:gd name="connsiteX10" fmla="*/ 44208 w 507755"/>
                <a:gd name="connsiteY10" fmla="*/ 104711 h 224345"/>
                <a:gd name="connsiteX11" fmla="*/ 7037 w 507755"/>
                <a:gd name="connsiteY11" fmla="*/ 171619 h 224345"/>
                <a:gd name="connsiteX12" fmla="*/ 7037 w 507755"/>
                <a:gd name="connsiteY12" fmla="*/ 223658 h 2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7755" h="224345">
                  <a:moveTo>
                    <a:pt x="7037" y="223658"/>
                  </a:moveTo>
                  <a:cubicBezTo>
                    <a:pt x="18188" y="217463"/>
                    <a:pt x="47925" y="155512"/>
                    <a:pt x="73945" y="134448"/>
                  </a:cubicBezTo>
                  <a:cubicBezTo>
                    <a:pt x="99965" y="113384"/>
                    <a:pt x="121027" y="112145"/>
                    <a:pt x="163154" y="97277"/>
                  </a:cubicBezTo>
                  <a:cubicBezTo>
                    <a:pt x="205281" y="82409"/>
                    <a:pt x="292013" y="52672"/>
                    <a:pt x="326706" y="45238"/>
                  </a:cubicBezTo>
                  <a:cubicBezTo>
                    <a:pt x="361399" y="37804"/>
                    <a:pt x="351487" y="41521"/>
                    <a:pt x="371311" y="52672"/>
                  </a:cubicBezTo>
                  <a:cubicBezTo>
                    <a:pt x="391135" y="63823"/>
                    <a:pt x="423350" y="88603"/>
                    <a:pt x="445652" y="112145"/>
                  </a:cubicBezTo>
                  <a:cubicBezTo>
                    <a:pt x="467954" y="135686"/>
                    <a:pt x="498930" y="197638"/>
                    <a:pt x="505125" y="193921"/>
                  </a:cubicBezTo>
                  <a:cubicBezTo>
                    <a:pt x="511320" y="190204"/>
                    <a:pt x="507604" y="122058"/>
                    <a:pt x="482823" y="89843"/>
                  </a:cubicBezTo>
                  <a:cubicBezTo>
                    <a:pt x="458043" y="57628"/>
                    <a:pt x="417154" y="6828"/>
                    <a:pt x="356442" y="633"/>
                  </a:cubicBezTo>
                  <a:cubicBezTo>
                    <a:pt x="295730" y="-5562"/>
                    <a:pt x="170589" y="35326"/>
                    <a:pt x="118550" y="52672"/>
                  </a:cubicBezTo>
                  <a:cubicBezTo>
                    <a:pt x="66511" y="70018"/>
                    <a:pt x="62794" y="84886"/>
                    <a:pt x="44208" y="104711"/>
                  </a:cubicBezTo>
                  <a:cubicBezTo>
                    <a:pt x="25622" y="124536"/>
                    <a:pt x="14471" y="150556"/>
                    <a:pt x="7037" y="171619"/>
                  </a:cubicBezTo>
                  <a:cubicBezTo>
                    <a:pt x="-397" y="192682"/>
                    <a:pt x="-4114" y="229853"/>
                    <a:pt x="7037" y="223658"/>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A77426EF-3FBC-4FE7-9B6F-479FDFD10B4F}"/>
                </a:ext>
              </a:extLst>
            </p:cNvPr>
            <p:cNvSpPr/>
            <p:nvPr/>
          </p:nvSpPr>
          <p:spPr>
            <a:xfrm>
              <a:off x="7374835" y="662609"/>
              <a:ext cx="19878" cy="182217"/>
            </a:xfrm>
            <a:custGeom>
              <a:avLst/>
              <a:gdLst>
                <a:gd name="connsiteX0" fmla="*/ 0 w 19878"/>
                <a:gd name="connsiteY0" fmla="*/ 0 h 182217"/>
                <a:gd name="connsiteX1" fmla="*/ 6626 w 19878"/>
                <a:gd name="connsiteY1" fmla="*/ 102704 h 182217"/>
                <a:gd name="connsiteX2" fmla="*/ 19878 w 19878"/>
                <a:gd name="connsiteY2" fmla="*/ 182217 h 182217"/>
              </a:gdLst>
              <a:ahLst/>
              <a:cxnLst>
                <a:cxn ang="0">
                  <a:pos x="connsiteX0" y="connsiteY0"/>
                </a:cxn>
                <a:cxn ang="0">
                  <a:pos x="connsiteX1" y="connsiteY1"/>
                </a:cxn>
                <a:cxn ang="0">
                  <a:pos x="connsiteX2" y="connsiteY2"/>
                </a:cxn>
              </a:cxnLst>
              <a:rect l="l" t="t" r="r" b="b"/>
              <a:pathLst>
                <a:path w="19878" h="182217">
                  <a:moveTo>
                    <a:pt x="0" y="0"/>
                  </a:moveTo>
                  <a:cubicBezTo>
                    <a:pt x="1656" y="36167"/>
                    <a:pt x="3313" y="72334"/>
                    <a:pt x="6626" y="102704"/>
                  </a:cubicBezTo>
                  <a:cubicBezTo>
                    <a:pt x="9939" y="133074"/>
                    <a:pt x="14908" y="157645"/>
                    <a:pt x="19878" y="18221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6564B6FD-D70F-4180-957F-CCBEFCA200D6}"/>
                </a:ext>
              </a:extLst>
            </p:cNvPr>
            <p:cNvSpPr/>
            <p:nvPr/>
          </p:nvSpPr>
          <p:spPr>
            <a:xfrm>
              <a:off x="7467600" y="672548"/>
              <a:ext cx="0" cy="152400"/>
            </a:xfrm>
            <a:custGeom>
              <a:avLst/>
              <a:gdLst>
                <a:gd name="connsiteX0" fmla="*/ 0 w 0"/>
                <a:gd name="connsiteY0" fmla="*/ 0 h 152400"/>
                <a:gd name="connsiteX1" fmla="*/ 0 w 0"/>
                <a:gd name="connsiteY1" fmla="*/ 152400 h 152400"/>
              </a:gdLst>
              <a:ahLst/>
              <a:cxnLst>
                <a:cxn ang="0">
                  <a:pos x="connsiteX0" y="connsiteY0"/>
                </a:cxn>
                <a:cxn ang="0">
                  <a:pos x="connsiteX1" y="connsiteY1"/>
                </a:cxn>
              </a:cxnLst>
              <a:rect l="l" t="t" r="r" b="b"/>
              <a:pathLst>
                <a:path h="152400">
                  <a:moveTo>
                    <a:pt x="0" y="0"/>
                  </a:moveTo>
                  <a:lnTo>
                    <a:pt x="0" y="15240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63507488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グループ化 31">
            <a:extLst>
              <a:ext uri="{FF2B5EF4-FFF2-40B4-BE49-F238E27FC236}">
                <a16:creationId xmlns:a16="http://schemas.microsoft.com/office/drawing/2014/main" id="{FF739F60-8874-478B-BC35-3B6BF33B7D9E}"/>
              </a:ext>
            </a:extLst>
          </p:cNvPr>
          <p:cNvGrpSpPr/>
          <p:nvPr/>
        </p:nvGrpSpPr>
        <p:grpSpPr>
          <a:xfrm>
            <a:off x="1803748" y="2741683"/>
            <a:ext cx="5355672" cy="3265971"/>
            <a:chOff x="1811963" y="2736370"/>
            <a:chExt cx="5355672" cy="3265971"/>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3A09C4-1887-47AB-BB32-4D03150CFE5D}"/>
                </a:ext>
              </a:extLst>
            </p:cNvPr>
            <p:cNvSpPr/>
            <p:nvPr/>
          </p:nvSpPr>
          <p:spPr>
            <a:xfrm>
              <a:off x="1981608" y="4475870"/>
              <a:ext cx="5010282" cy="1484677"/>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F809BC1-9AFC-4E95-9034-B4B3B33E99DC}"/>
                </a:ext>
              </a:extLst>
            </p:cNvPr>
            <p:cNvSpPr/>
            <p:nvPr/>
          </p:nvSpPr>
          <p:spPr>
            <a:xfrm>
              <a:off x="1946217" y="4447309"/>
              <a:ext cx="5111288" cy="1555032"/>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a:off x="4204838" y="4358725"/>
              <a:ext cx="2861122" cy="276472"/>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49987" y="4330045"/>
              <a:ext cx="2060000" cy="286694"/>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6" name="フリーフォーム: 図形 75">
            <a:extLst>
              <a:ext uri="{FF2B5EF4-FFF2-40B4-BE49-F238E27FC236}">
                <a16:creationId xmlns:a16="http://schemas.microsoft.com/office/drawing/2014/main" id="{98402A7A-1C1E-432C-BE24-7DA8A6B714F0}"/>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AD157E53-366C-43AD-AD15-12A94940762E}"/>
              </a:ext>
            </a:extLst>
          </p:cNvPr>
          <p:cNvSpPr/>
          <p:nvPr/>
        </p:nvSpPr>
        <p:spPr>
          <a:xfrm>
            <a:off x="1975287" y="4322811"/>
            <a:ext cx="5068979" cy="308456"/>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1" name="グループ化 80">
            <a:extLst>
              <a:ext uri="{FF2B5EF4-FFF2-40B4-BE49-F238E27FC236}">
                <a16:creationId xmlns:a16="http://schemas.microsoft.com/office/drawing/2014/main" id="{66D86C33-7373-442C-97BD-8601424EB610}"/>
              </a:ext>
            </a:extLst>
          </p:cNvPr>
          <p:cNvGrpSpPr/>
          <p:nvPr/>
        </p:nvGrpSpPr>
        <p:grpSpPr>
          <a:xfrm>
            <a:off x="4115467" y="-3076201"/>
            <a:ext cx="1450156" cy="7451532"/>
            <a:chOff x="1154834" y="200713"/>
            <a:chExt cx="1003535" cy="5156599"/>
          </a:xfrm>
        </p:grpSpPr>
        <p:sp>
          <p:nvSpPr>
            <p:cNvPr id="82" name="フリーフォーム: 図形 81">
              <a:extLst>
                <a:ext uri="{FF2B5EF4-FFF2-40B4-BE49-F238E27FC236}">
                  <a16:creationId xmlns:a16="http://schemas.microsoft.com/office/drawing/2014/main" id="{F6142C09-3660-4872-A777-C46ABBADBE59}"/>
                </a:ext>
              </a:extLst>
            </p:cNvPr>
            <p:cNvSpPr/>
            <p:nvPr/>
          </p:nvSpPr>
          <p:spPr>
            <a:xfrm rot="11855632">
              <a:off x="1154834" y="3934315"/>
              <a:ext cx="203017" cy="1422997"/>
            </a:xfrm>
            <a:custGeom>
              <a:avLst/>
              <a:gdLst>
                <a:gd name="connsiteX0" fmla="*/ 352273 w 599243"/>
                <a:gd name="connsiteY0" fmla="*/ 28161 h 4200236"/>
                <a:gd name="connsiteX1" fmla="*/ 237973 w 599243"/>
                <a:gd name="connsiteY1" fmla="*/ 738454 h 4200236"/>
                <a:gd name="connsiteX2" fmla="*/ 50195 w 599243"/>
                <a:gd name="connsiteY2" fmla="*/ 1775318 h 4200236"/>
                <a:gd name="connsiteX3" fmla="*/ 33866 w 599243"/>
                <a:gd name="connsiteY3" fmla="*/ 1922275 h 4200236"/>
                <a:gd name="connsiteX4" fmla="*/ 25702 w 599243"/>
                <a:gd name="connsiteY4" fmla="*/ 1954933 h 4200236"/>
                <a:gd name="connsiteX5" fmla="*/ 17537 w 599243"/>
                <a:gd name="connsiteY5" fmla="*/ 1987590 h 4200236"/>
                <a:gd name="connsiteX6" fmla="*/ 1209 w 599243"/>
                <a:gd name="connsiteY6" fmla="*/ 2061068 h 4200236"/>
                <a:gd name="connsiteX7" fmla="*/ 1209 w 599243"/>
                <a:gd name="connsiteY7" fmla="*/ 2085561 h 4200236"/>
                <a:gd name="connsiteX8" fmla="*/ 1209 w 599243"/>
                <a:gd name="connsiteY8" fmla="*/ 2118218 h 4200236"/>
                <a:gd name="connsiteX9" fmla="*/ 33866 w 599243"/>
                <a:gd name="connsiteY9" fmla="*/ 2142711 h 4200236"/>
                <a:gd name="connsiteX10" fmla="*/ 58359 w 599243"/>
                <a:gd name="connsiteY10" fmla="*/ 2183533 h 4200236"/>
                <a:gd name="connsiteX11" fmla="*/ 66523 w 599243"/>
                <a:gd name="connsiteY11" fmla="*/ 2518268 h 4200236"/>
                <a:gd name="connsiteX12" fmla="*/ 74687 w 599243"/>
                <a:gd name="connsiteY12" fmla="*/ 2959140 h 4200236"/>
                <a:gd name="connsiteX13" fmla="*/ 74687 w 599243"/>
                <a:gd name="connsiteY13" fmla="*/ 3310204 h 4200236"/>
                <a:gd name="connsiteX14" fmla="*/ 50195 w 599243"/>
                <a:gd name="connsiteY14" fmla="*/ 3751075 h 4200236"/>
                <a:gd name="connsiteX15" fmla="*/ 58359 w 599243"/>
                <a:gd name="connsiteY15" fmla="*/ 3938854 h 4200236"/>
                <a:gd name="connsiteX16" fmla="*/ 58359 w 599243"/>
                <a:gd name="connsiteY16" fmla="*/ 4044990 h 4200236"/>
                <a:gd name="connsiteX17" fmla="*/ 42030 w 599243"/>
                <a:gd name="connsiteY17" fmla="*/ 4134797 h 4200236"/>
                <a:gd name="connsiteX18" fmla="*/ 58359 w 599243"/>
                <a:gd name="connsiteY18" fmla="*/ 4200111 h 4200236"/>
                <a:gd name="connsiteX19" fmla="*/ 156330 w 599243"/>
                <a:gd name="connsiteY19" fmla="*/ 4118468 h 4200236"/>
                <a:gd name="connsiteX20" fmla="*/ 229809 w 599243"/>
                <a:gd name="connsiteY20" fmla="*/ 4102140 h 4200236"/>
                <a:gd name="connsiteX21" fmla="*/ 417587 w 599243"/>
                <a:gd name="connsiteY21" fmla="*/ 3979675 h 4200236"/>
                <a:gd name="connsiteX22" fmla="*/ 482902 w 599243"/>
                <a:gd name="connsiteY22" fmla="*/ 3914361 h 4200236"/>
                <a:gd name="connsiteX23" fmla="*/ 572709 w 599243"/>
                <a:gd name="connsiteY23" fmla="*/ 3849047 h 4200236"/>
                <a:gd name="connsiteX24" fmla="*/ 580873 w 599243"/>
                <a:gd name="connsiteY24" fmla="*/ 3416340 h 4200236"/>
                <a:gd name="connsiteX25" fmla="*/ 597202 w 599243"/>
                <a:gd name="connsiteY25" fmla="*/ 3048947 h 4200236"/>
                <a:gd name="connsiteX26" fmla="*/ 597202 w 599243"/>
                <a:gd name="connsiteY26" fmla="*/ 2804018 h 4200236"/>
                <a:gd name="connsiteX27" fmla="*/ 580873 w 599243"/>
                <a:gd name="connsiteY27" fmla="*/ 2640733 h 4200236"/>
                <a:gd name="connsiteX28" fmla="*/ 564545 w 599243"/>
                <a:gd name="connsiteY28" fmla="*/ 2379475 h 4200236"/>
                <a:gd name="connsiteX29" fmla="*/ 572709 w 599243"/>
                <a:gd name="connsiteY29" fmla="*/ 2061068 h 4200236"/>
                <a:gd name="connsiteX30" fmla="*/ 548216 w 599243"/>
                <a:gd name="connsiteY30" fmla="*/ 1897783 h 4200236"/>
                <a:gd name="connsiteX31" fmla="*/ 548216 w 599243"/>
                <a:gd name="connsiteY31" fmla="*/ 1799811 h 4200236"/>
                <a:gd name="connsiteX32" fmla="*/ 499230 w 599243"/>
                <a:gd name="connsiteY32" fmla="*/ 1799811 h 4200236"/>
                <a:gd name="connsiteX33" fmla="*/ 393095 w 599243"/>
                <a:gd name="connsiteY33" fmla="*/ 1791647 h 4200236"/>
                <a:gd name="connsiteX34" fmla="*/ 360437 w 599243"/>
                <a:gd name="connsiteY34" fmla="*/ 1799811 h 4200236"/>
                <a:gd name="connsiteX35" fmla="*/ 368602 w 599243"/>
                <a:gd name="connsiteY35" fmla="*/ 1914111 h 4200236"/>
                <a:gd name="connsiteX36" fmla="*/ 368602 w 599243"/>
                <a:gd name="connsiteY36" fmla="*/ 2012083 h 4200236"/>
                <a:gd name="connsiteX37" fmla="*/ 368602 w 599243"/>
                <a:gd name="connsiteY37" fmla="*/ 2044740 h 4200236"/>
                <a:gd name="connsiteX38" fmla="*/ 393095 w 599243"/>
                <a:gd name="connsiteY38" fmla="*/ 2085561 h 4200236"/>
                <a:gd name="connsiteX39" fmla="*/ 401259 w 599243"/>
                <a:gd name="connsiteY39" fmla="*/ 2273340 h 4200236"/>
                <a:gd name="connsiteX40" fmla="*/ 393095 w 599243"/>
                <a:gd name="connsiteY40" fmla="*/ 2403968 h 4200236"/>
                <a:gd name="connsiteX41" fmla="*/ 393095 w 599243"/>
                <a:gd name="connsiteY41" fmla="*/ 2518268 h 4200236"/>
                <a:gd name="connsiteX42" fmla="*/ 417587 w 599243"/>
                <a:gd name="connsiteY42" fmla="*/ 2559090 h 4200236"/>
                <a:gd name="connsiteX43" fmla="*/ 450245 w 599243"/>
                <a:gd name="connsiteY43" fmla="*/ 2583583 h 4200236"/>
                <a:gd name="connsiteX44" fmla="*/ 466573 w 599243"/>
                <a:gd name="connsiteY44" fmla="*/ 2901990 h 4200236"/>
                <a:gd name="connsiteX45" fmla="*/ 482902 w 599243"/>
                <a:gd name="connsiteY45" fmla="*/ 3228561 h 4200236"/>
                <a:gd name="connsiteX46" fmla="*/ 482902 w 599243"/>
                <a:gd name="connsiteY46" fmla="*/ 3440833 h 4200236"/>
                <a:gd name="connsiteX47" fmla="*/ 474737 w 599243"/>
                <a:gd name="connsiteY47" fmla="*/ 3514311 h 4200236"/>
                <a:gd name="connsiteX48" fmla="*/ 450245 w 599243"/>
                <a:gd name="connsiteY48" fmla="*/ 3555133 h 4200236"/>
                <a:gd name="connsiteX49" fmla="*/ 327780 w 599243"/>
                <a:gd name="connsiteY49" fmla="*/ 3579625 h 4200236"/>
                <a:gd name="connsiteX50" fmla="*/ 246137 w 599243"/>
                <a:gd name="connsiteY50" fmla="*/ 3555133 h 4200236"/>
                <a:gd name="connsiteX51" fmla="*/ 188987 w 599243"/>
                <a:gd name="connsiteY51" fmla="*/ 3514311 h 4200236"/>
                <a:gd name="connsiteX52" fmla="*/ 164495 w 599243"/>
                <a:gd name="connsiteY52" fmla="*/ 3269383 h 4200236"/>
                <a:gd name="connsiteX53" fmla="*/ 188987 w 599243"/>
                <a:gd name="connsiteY53" fmla="*/ 2942811 h 4200236"/>
                <a:gd name="connsiteX54" fmla="*/ 172659 w 599243"/>
                <a:gd name="connsiteY54" fmla="*/ 2763197 h 4200236"/>
                <a:gd name="connsiteX55" fmla="*/ 172659 w 599243"/>
                <a:gd name="connsiteY55" fmla="*/ 2640733 h 4200236"/>
                <a:gd name="connsiteX56" fmla="*/ 180823 w 599243"/>
                <a:gd name="connsiteY56" fmla="*/ 2575418 h 4200236"/>
                <a:gd name="connsiteX57" fmla="*/ 213480 w 599243"/>
                <a:gd name="connsiteY57" fmla="*/ 2542761 h 4200236"/>
                <a:gd name="connsiteX58" fmla="*/ 229809 w 599243"/>
                <a:gd name="connsiteY58" fmla="*/ 2314161 h 4200236"/>
                <a:gd name="connsiteX59" fmla="*/ 229809 w 599243"/>
                <a:gd name="connsiteY59" fmla="*/ 2240683 h 4200236"/>
                <a:gd name="connsiteX60" fmla="*/ 229809 w 599243"/>
                <a:gd name="connsiteY60" fmla="*/ 2085561 h 4200236"/>
                <a:gd name="connsiteX61" fmla="*/ 237973 w 599243"/>
                <a:gd name="connsiteY61" fmla="*/ 2061068 h 4200236"/>
                <a:gd name="connsiteX62" fmla="*/ 237973 w 599243"/>
                <a:gd name="connsiteY62" fmla="*/ 1987590 h 4200236"/>
                <a:gd name="connsiteX63" fmla="*/ 237973 w 599243"/>
                <a:gd name="connsiteY63" fmla="*/ 1905947 h 4200236"/>
                <a:gd name="connsiteX64" fmla="*/ 237973 w 599243"/>
                <a:gd name="connsiteY64" fmla="*/ 1840633 h 4200236"/>
                <a:gd name="connsiteX65" fmla="*/ 246137 w 599243"/>
                <a:gd name="connsiteY65" fmla="*/ 1816140 h 4200236"/>
                <a:gd name="connsiteX66" fmla="*/ 303287 w 599243"/>
                <a:gd name="connsiteY66" fmla="*/ 1816140 h 4200236"/>
                <a:gd name="connsiteX67" fmla="*/ 360437 w 599243"/>
                <a:gd name="connsiteY67" fmla="*/ 1799811 h 4200236"/>
                <a:gd name="connsiteX68" fmla="*/ 393095 w 599243"/>
                <a:gd name="connsiteY68" fmla="*/ 1799811 h 4200236"/>
                <a:gd name="connsiteX69" fmla="*/ 474737 w 599243"/>
                <a:gd name="connsiteY69" fmla="*/ 1791647 h 4200236"/>
                <a:gd name="connsiteX70" fmla="*/ 531887 w 599243"/>
                <a:gd name="connsiteY70" fmla="*/ 1807975 h 4200236"/>
                <a:gd name="connsiteX71" fmla="*/ 548216 w 599243"/>
                <a:gd name="connsiteY71" fmla="*/ 1579375 h 4200236"/>
                <a:gd name="connsiteX72" fmla="*/ 548216 w 599243"/>
                <a:gd name="connsiteY72" fmla="*/ 1260968 h 4200236"/>
                <a:gd name="connsiteX73" fmla="*/ 548216 w 599243"/>
                <a:gd name="connsiteY73" fmla="*/ 1089518 h 4200236"/>
                <a:gd name="connsiteX74" fmla="*/ 507395 w 599243"/>
                <a:gd name="connsiteY74" fmla="*/ 950725 h 4200236"/>
                <a:gd name="connsiteX75" fmla="*/ 458409 w 599243"/>
                <a:gd name="connsiteY75" fmla="*/ 607825 h 4200236"/>
                <a:gd name="connsiteX76" fmla="*/ 433916 w 599243"/>
                <a:gd name="connsiteY76" fmla="*/ 411883 h 4200236"/>
                <a:gd name="connsiteX77" fmla="*/ 401259 w 599243"/>
                <a:gd name="connsiteY77" fmla="*/ 281254 h 4200236"/>
                <a:gd name="connsiteX78" fmla="*/ 368602 w 599243"/>
                <a:gd name="connsiteY78" fmla="*/ 150625 h 4200236"/>
                <a:gd name="connsiteX79" fmla="*/ 352273 w 599243"/>
                <a:gd name="connsiteY79" fmla="*/ 28161 h 420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99243" h="4200236">
                  <a:moveTo>
                    <a:pt x="352273" y="28161"/>
                  </a:moveTo>
                  <a:cubicBezTo>
                    <a:pt x="330501" y="126133"/>
                    <a:pt x="288319" y="447261"/>
                    <a:pt x="237973" y="738454"/>
                  </a:cubicBezTo>
                  <a:cubicBezTo>
                    <a:pt x="187627" y="1029647"/>
                    <a:pt x="84213" y="1578015"/>
                    <a:pt x="50195" y="1775318"/>
                  </a:cubicBezTo>
                  <a:cubicBezTo>
                    <a:pt x="16177" y="1972622"/>
                    <a:pt x="33866" y="1922275"/>
                    <a:pt x="33866" y="1922275"/>
                  </a:cubicBezTo>
                  <a:cubicBezTo>
                    <a:pt x="29784" y="1952211"/>
                    <a:pt x="25702" y="1954933"/>
                    <a:pt x="25702" y="1954933"/>
                  </a:cubicBezTo>
                  <a:cubicBezTo>
                    <a:pt x="22981" y="1965819"/>
                    <a:pt x="21619" y="1969901"/>
                    <a:pt x="17537" y="1987590"/>
                  </a:cubicBezTo>
                  <a:cubicBezTo>
                    <a:pt x="13455" y="2005279"/>
                    <a:pt x="1209" y="2061068"/>
                    <a:pt x="1209" y="2061068"/>
                  </a:cubicBezTo>
                  <a:cubicBezTo>
                    <a:pt x="-1512" y="2077397"/>
                    <a:pt x="1209" y="2085561"/>
                    <a:pt x="1209" y="2085561"/>
                  </a:cubicBezTo>
                  <a:lnTo>
                    <a:pt x="1209" y="2118218"/>
                  </a:lnTo>
                  <a:cubicBezTo>
                    <a:pt x="6652" y="2127743"/>
                    <a:pt x="24341" y="2131825"/>
                    <a:pt x="33866" y="2142711"/>
                  </a:cubicBezTo>
                  <a:cubicBezTo>
                    <a:pt x="43391" y="2153597"/>
                    <a:pt x="52916" y="2120940"/>
                    <a:pt x="58359" y="2183533"/>
                  </a:cubicBezTo>
                  <a:cubicBezTo>
                    <a:pt x="63802" y="2246126"/>
                    <a:pt x="63802" y="2389000"/>
                    <a:pt x="66523" y="2518268"/>
                  </a:cubicBezTo>
                  <a:cubicBezTo>
                    <a:pt x="69244" y="2647536"/>
                    <a:pt x="73326" y="2827151"/>
                    <a:pt x="74687" y="2959140"/>
                  </a:cubicBezTo>
                  <a:cubicBezTo>
                    <a:pt x="76048" y="3091129"/>
                    <a:pt x="78769" y="3178215"/>
                    <a:pt x="74687" y="3310204"/>
                  </a:cubicBezTo>
                  <a:cubicBezTo>
                    <a:pt x="70605" y="3442193"/>
                    <a:pt x="52916" y="3646300"/>
                    <a:pt x="50195" y="3751075"/>
                  </a:cubicBezTo>
                  <a:cubicBezTo>
                    <a:pt x="47474" y="3855850"/>
                    <a:pt x="56998" y="3889868"/>
                    <a:pt x="58359" y="3938854"/>
                  </a:cubicBezTo>
                  <a:cubicBezTo>
                    <a:pt x="59720" y="3987840"/>
                    <a:pt x="61080" y="4012333"/>
                    <a:pt x="58359" y="4044990"/>
                  </a:cubicBezTo>
                  <a:cubicBezTo>
                    <a:pt x="55637" y="4077647"/>
                    <a:pt x="42030" y="4108944"/>
                    <a:pt x="42030" y="4134797"/>
                  </a:cubicBezTo>
                  <a:cubicBezTo>
                    <a:pt x="42030" y="4160650"/>
                    <a:pt x="39309" y="4202833"/>
                    <a:pt x="58359" y="4200111"/>
                  </a:cubicBezTo>
                  <a:cubicBezTo>
                    <a:pt x="77409" y="4197390"/>
                    <a:pt x="127755" y="4134796"/>
                    <a:pt x="156330" y="4118468"/>
                  </a:cubicBezTo>
                  <a:cubicBezTo>
                    <a:pt x="184905" y="4102140"/>
                    <a:pt x="186266" y="4125272"/>
                    <a:pt x="229809" y="4102140"/>
                  </a:cubicBezTo>
                  <a:cubicBezTo>
                    <a:pt x="273352" y="4079008"/>
                    <a:pt x="375405" y="4010971"/>
                    <a:pt x="417587" y="3979675"/>
                  </a:cubicBezTo>
                  <a:cubicBezTo>
                    <a:pt x="459769" y="3948379"/>
                    <a:pt x="457048" y="3936132"/>
                    <a:pt x="482902" y="3914361"/>
                  </a:cubicBezTo>
                  <a:cubicBezTo>
                    <a:pt x="508756" y="3892590"/>
                    <a:pt x="556381" y="3932050"/>
                    <a:pt x="572709" y="3849047"/>
                  </a:cubicBezTo>
                  <a:cubicBezTo>
                    <a:pt x="589037" y="3766044"/>
                    <a:pt x="576791" y="3549690"/>
                    <a:pt x="580873" y="3416340"/>
                  </a:cubicBezTo>
                  <a:cubicBezTo>
                    <a:pt x="584955" y="3282990"/>
                    <a:pt x="594481" y="3151001"/>
                    <a:pt x="597202" y="3048947"/>
                  </a:cubicBezTo>
                  <a:cubicBezTo>
                    <a:pt x="599923" y="2946893"/>
                    <a:pt x="599924" y="2872054"/>
                    <a:pt x="597202" y="2804018"/>
                  </a:cubicBezTo>
                  <a:cubicBezTo>
                    <a:pt x="594481" y="2735982"/>
                    <a:pt x="586316" y="2711490"/>
                    <a:pt x="580873" y="2640733"/>
                  </a:cubicBezTo>
                  <a:cubicBezTo>
                    <a:pt x="575430" y="2569976"/>
                    <a:pt x="565906" y="2476086"/>
                    <a:pt x="564545" y="2379475"/>
                  </a:cubicBezTo>
                  <a:cubicBezTo>
                    <a:pt x="563184" y="2282864"/>
                    <a:pt x="575430" y="2141350"/>
                    <a:pt x="572709" y="2061068"/>
                  </a:cubicBezTo>
                  <a:cubicBezTo>
                    <a:pt x="569988" y="1980786"/>
                    <a:pt x="552298" y="1941326"/>
                    <a:pt x="548216" y="1897783"/>
                  </a:cubicBezTo>
                  <a:cubicBezTo>
                    <a:pt x="544134" y="1854240"/>
                    <a:pt x="556380" y="1816140"/>
                    <a:pt x="548216" y="1799811"/>
                  </a:cubicBezTo>
                  <a:cubicBezTo>
                    <a:pt x="540052" y="1783482"/>
                    <a:pt x="525083" y="1801172"/>
                    <a:pt x="499230" y="1799811"/>
                  </a:cubicBezTo>
                  <a:cubicBezTo>
                    <a:pt x="473377" y="1798450"/>
                    <a:pt x="416227" y="1791647"/>
                    <a:pt x="393095" y="1791647"/>
                  </a:cubicBezTo>
                  <a:cubicBezTo>
                    <a:pt x="369963" y="1791647"/>
                    <a:pt x="364519" y="1779400"/>
                    <a:pt x="360437" y="1799811"/>
                  </a:cubicBezTo>
                  <a:cubicBezTo>
                    <a:pt x="356355" y="1820222"/>
                    <a:pt x="367241" y="1878732"/>
                    <a:pt x="368602" y="1914111"/>
                  </a:cubicBezTo>
                  <a:cubicBezTo>
                    <a:pt x="369963" y="1949490"/>
                    <a:pt x="368602" y="2012083"/>
                    <a:pt x="368602" y="2012083"/>
                  </a:cubicBezTo>
                  <a:cubicBezTo>
                    <a:pt x="368602" y="2033854"/>
                    <a:pt x="364520" y="2032494"/>
                    <a:pt x="368602" y="2044740"/>
                  </a:cubicBezTo>
                  <a:cubicBezTo>
                    <a:pt x="372684" y="2056986"/>
                    <a:pt x="387652" y="2047461"/>
                    <a:pt x="393095" y="2085561"/>
                  </a:cubicBezTo>
                  <a:cubicBezTo>
                    <a:pt x="398538" y="2123661"/>
                    <a:pt x="401259" y="2220272"/>
                    <a:pt x="401259" y="2273340"/>
                  </a:cubicBezTo>
                  <a:cubicBezTo>
                    <a:pt x="401259" y="2326408"/>
                    <a:pt x="394456" y="2363147"/>
                    <a:pt x="393095" y="2403968"/>
                  </a:cubicBezTo>
                  <a:cubicBezTo>
                    <a:pt x="391734" y="2444789"/>
                    <a:pt x="389013" y="2492414"/>
                    <a:pt x="393095" y="2518268"/>
                  </a:cubicBezTo>
                  <a:cubicBezTo>
                    <a:pt x="397177" y="2544122"/>
                    <a:pt x="417587" y="2559090"/>
                    <a:pt x="417587" y="2559090"/>
                  </a:cubicBezTo>
                  <a:cubicBezTo>
                    <a:pt x="427112" y="2569976"/>
                    <a:pt x="442081" y="2526433"/>
                    <a:pt x="450245" y="2583583"/>
                  </a:cubicBezTo>
                  <a:cubicBezTo>
                    <a:pt x="458409" y="2640733"/>
                    <a:pt x="461130" y="2794494"/>
                    <a:pt x="466573" y="2901990"/>
                  </a:cubicBezTo>
                  <a:cubicBezTo>
                    <a:pt x="472016" y="3009486"/>
                    <a:pt x="480181" y="3138754"/>
                    <a:pt x="482902" y="3228561"/>
                  </a:cubicBezTo>
                  <a:cubicBezTo>
                    <a:pt x="485623" y="3318368"/>
                    <a:pt x="484263" y="3393208"/>
                    <a:pt x="482902" y="3440833"/>
                  </a:cubicBezTo>
                  <a:cubicBezTo>
                    <a:pt x="481541" y="3488458"/>
                    <a:pt x="480180" y="3495261"/>
                    <a:pt x="474737" y="3514311"/>
                  </a:cubicBezTo>
                  <a:cubicBezTo>
                    <a:pt x="469294" y="3533361"/>
                    <a:pt x="474738" y="3544247"/>
                    <a:pt x="450245" y="3555133"/>
                  </a:cubicBezTo>
                  <a:cubicBezTo>
                    <a:pt x="425752" y="3566019"/>
                    <a:pt x="361798" y="3579625"/>
                    <a:pt x="327780" y="3579625"/>
                  </a:cubicBezTo>
                  <a:cubicBezTo>
                    <a:pt x="293762" y="3579625"/>
                    <a:pt x="269269" y="3566019"/>
                    <a:pt x="246137" y="3555133"/>
                  </a:cubicBezTo>
                  <a:cubicBezTo>
                    <a:pt x="223005" y="3544247"/>
                    <a:pt x="202594" y="3561936"/>
                    <a:pt x="188987" y="3514311"/>
                  </a:cubicBezTo>
                  <a:cubicBezTo>
                    <a:pt x="175380" y="3466686"/>
                    <a:pt x="164495" y="3364633"/>
                    <a:pt x="164495" y="3269383"/>
                  </a:cubicBezTo>
                  <a:cubicBezTo>
                    <a:pt x="164495" y="3174133"/>
                    <a:pt x="187626" y="3027175"/>
                    <a:pt x="188987" y="2942811"/>
                  </a:cubicBezTo>
                  <a:cubicBezTo>
                    <a:pt x="190348" y="2858447"/>
                    <a:pt x="175380" y="2813543"/>
                    <a:pt x="172659" y="2763197"/>
                  </a:cubicBezTo>
                  <a:cubicBezTo>
                    <a:pt x="169938" y="2712851"/>
                    <a:pt x="171298" y="2672029"/>
                    <a:pt x="172659" y="2640733"/>
                  </a:cubicBezTo>
                  <a:cubicBezTo>
                    <a:pt x="174020" y="2609437"/>
                    <a:pt x="180823" y="2575418"/>
                    <a:pt x="180823" y="2575418"/>
                  </a:cubicBezTo>
                  <a:cubicBezTo>
                    <a:pt x="187626" y="2559089"/>
                    <a:pt x="205316" y="2586304"/>
                    <a:pt x="213480" y="2542761"/>
                  </a:cubicBezTo>
                  <a:cubicBezTo>
                    <a:pt x="221644" y="2499218"/>
                    <a:pt x="227088" y="2364507"/>
                    <a:pt x="229809" y="2314161"/>
                  </a:cubicBezTo>
                  <a:cubicBezTo>
                    <a:pt x="232530" y="2263815"/>
                    <a:pt x="229809" y="2240683"/>
                    <a:pt x="229809" y="2240683"/>
                  </a:cubicBezTo>
                  <a:lnTo>
                    <a:pt x="229809" y="2085561"/>
                  </a:lnTo>
                  <a:cubicBezTo>
                    <a:pt x="231170" y="2055625"/>
                    <a:pt x="236612" y="2077396"/>
                    <a:pt x="237973" y="2061068"/>
                  </a:cubicBezTo>
                  <a:cubicBezTo>
                    <a:pt x="239334" y="2044740"/>
                    <a:pt x="237973" y="1987590"/>
                    <a:pt x="237973" y="1987590"/>
                  </a:cubicBezTo>
                  <a:lnTo>
                    <a:pt x="237973" y="1905947"/>
                  </a:lnTo>
                  <a:lnTo>
                    <a:pt x="237973" y="1840633"/>
                  </a:lnTo>
                  <a:cubicBezTo>
                    <a:pt x="239334" y="1825665"/>
                    <a:pt x="235251" y="1820222"/>
                    <a:pt x="246137" y="1816140"/>
                  </a:cubicBezTo>
                  <a:cubicBezTo>
                    <a:pt x="257023" y="1812058"/>
                    <a:pt x="284237" y="1818862"/>
                    <a:pt x="303287" y="1816140"/>
                  </a:cubicBezTo>
                  <a:cubicBezTo>
                    <a:pt x="322337" y="1813419"/>
                    <a:pt x="360437" y="1799811"/>
                    <a:pt x="360437" y="1799811"/>
                  </a:cubicBezTo>
                  <a:cubicBezTo>
                    <a:pt x="375405" y="1797089"/>
                    <a:pt x="374045" y="1801172"/>
                    <a:pt x="393095" y="1799811"/>
                  </a:cubicBezTo>
                  <a:cubicBezTo>
                    <a:pt x="412145" y="1798450"/>
                    <a:pt x="451605" y="1790286"/>
                    <a:pt x="474737" y="1791647"/>
                  </a:cubicBezTo>
                  <a:cubicBezTo>
                    <a:pt x="497869" y="1793008"/>
                    <a:pt x="519641" y="1843354"/>
                    <a:pt x="531887" y="1807975"/>
                  </a:cubicBezTo>
                  <a:cubicBezTo>
                    <a:pt x="544133" y="1772596"/>
                    <a:pt x="545495" y="1670543"/>
                    <a:pt x="548216" y="1579375"/>
                  </a:cubicBezTo>
                  <a:cubicBezTo>
                    <a:pt x="550937" y="1488207"/>
                    <a:pt x="548216" y="1260968"/>
                    <a:pt x="548216" y="1260968"/>
                  </a:cubicBezTo>
                  <a:cubicBezTo>
                    <a:pt x="548216" y="1179325"/>
                    <a:pt x="555019" y="1141225"/>
                    <a:pt x="548216" y="1089518"/>
                  </a:cubicBezTo>
                  <a:cubicBezTo>
                    <a:pt x="541413" y="1037811"/>
                    <a:pt x="522363" y="1031007"/>
                    <a:pt x="507395" y="950725"/>
                  </a:cubicBezTo>
                  <a:cubicBezTo>
                    <a:pt x="492427" y="870443"/>
                    <a:pt x="470656" y="697632"/>
                    <a:pt x="458409" y="607825"/>
                  </a:cubicBezTo>
                  <a:cubicBezTo>
                    <a:pt x="446162" y="518018"/>
                    <a:pt x="443441" y="466311"/>
                    <a:pt x="433916" y="411883"/>
                  </a:cubicBezTo>
                  <a:cubicBezTo>
                    <a:pt x="424391" y="357455"/>
                    <a:pt x="401259" y="281254"/>
                    <a:pt x="401259" y="281254"/>
                  </a:cubicBezTo>
                  <a:cubicBezTo>
                    <a:pt x="390373" y="237711"/>
                    <a:pt x="375406" y="184643"/>
                    <a:pt x="368602" y="150625"/>
                  </a:cubicBezTo>
                  <a:cubicBezTo>
                    <a:pt x="361798" y="116607"/>
                    <a:pt x="374045" y="-69811"/>
                    <a:pt x="352273" y="28161"/>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3" name="グループ化 82">
              <a:extLst>
                <a:ext uri="{FF2B5EF4-FFF2-40B4-BE49-F238E27FC236}">
                  <a16:creationId xmlns:a16="http://schemas.microsoft.com/office/drawing/2014/main" id="{63D7E800-3395-4434-985E-795A37E57461}"/>
                </a:ext>
              </a:extLst>
            </p:cNvPr>
            <p:cNvGrpSpPr/>
            <p:nvPr/>
          </p:nvGrpSpPr>
          <p:grpSpPr>
            <a:xfrm rot="17315756">
              <a:off x="-447224" y="2355424"/>
              <a:ext cx="4760303" cy="450882"/>
              <a:chOff x="5612950" y="3202224"/>
              <a:chExt cx="4760303" cy="450882"/>
            </a:xfrm>
            <a:blipFill>
              <a:blip r:embed="rId5"/>
              <a:stretch>
                <a:fillRect/>
              </a:stretch>
            </a:blipFill>
          </p:grpSpPr>
          <p:sp>
            <p:nvSpPr>
              <p:cNvPr id="84" name="フリーフォーム: 図形 83">
                <a:extLst>
                  <a:ext uri="{FF2B5EF4-FFF2-40B4-BE49-F238E27FC236}">
                    <a16:creationId xmlns:a16="http://schemas.microsoft.com/office/drawing/2014/main" id="{4765082A-0DC9-4378-96FE-E3B1830DAA32}"/>
                  </a:ext>
                </a:extLst>
              </p:cNvPr>
              <p:cNvSpPr/>
              <p:nvPr/>
            </p:nvSpPr>
            <p:spPr>
              <a:xfrm>
                <a:off x="5612950" y="3202224"/>
                <a:ext cx="4760303" cy="450882"/>
              </a:xfrm>
              <a:custGeom>
                <a:avLst/>
                <a:gdLst>
                  <a:gd name="connsiteX0" fmla="*/ 4748 w 4760303"/>
                  <a:gd name="connsiteY0" fmla="*/ 202158 h 450882"/>
                  <a:gd name="connsiteX1" fmla="*/ 51641 w 4760303"/>
                  <a:gd name="connsiteY1" fmla="*/ 272496 h 450882"/>
                  <a:gd name="connsiteX2" fmla="*/ 403333 w 4760303"/>
                  <a:gd name="connsiteY2" fmla="*/ 263118 h 450882"/>
                  <a:gd name="connsiteX3" fmla="*/ 567456 w 4760303"/>
                  <a:gd name="connsiteY3" fmla="*/ 267807 h 450882"/>
                  <a:gd name="connsiteX4" fmla="*/ 661241 w 4760303"/>
                  <a:gd name="connsiteY4" fmla="*/ 249050 h 450882"/>
                  <a:gd name="connsiteX5" fmla="*/ 703444 w 4760303"/>
                  <a:gd name="connsiteY5" fmla="*/ 249050 h 450882"/>
                  <a:gd name="connsiteX6" fmla="*/ 806607 w 4760303"/>
                  <a:gd name="connsiteY6" fmla="*/ 263118 h 450882"/>
                  <a:gd name="connsiteX7" fmla="*/ 872256 w 4760303"/>
                  <a:gd name="connsiteY7" fmla="*/ 286564 h 450882"/>
                  <a:gd name="connsiteX8" fmla="*/ 928527 w 4760303"/>
                  <a:gd name="connsiteY8" fmla="*/ 319388 h 450882"/>
                  <a:gd name="connsiteX9" fmla="*/ 1008244 w 4760303"/>
                  <a:gd name="connsiteY9" fmla="*/ 375659 h 450882"/>
                  <a:gd name="connsiteX10" fmla="*/ 1069204 w 4760303"/>
                  <a:gd name="connsiteY10" fmla="*/ 413173 h 450882"/>
                  <a:gd name="connsiteX11" fmla="*/ 1547505 w 4760303"/>
                  <a:gd name="connsiteY11" fmla="*/ 389727 h 450882"/>
                  <a:gd name="connsiteX12" fmla="*/ 2058632 w 4760303"/>
                  <a:gd name="connsiteY12" fmla="*/ 403794 h 450882"/>
                  <a:gd name="connsiteX13" fmla="*/ 2616650 w 4760303"/>
                  <a:gd name="connsiteY13" fmla="*/ 394416 h 450882"/>
                  <a:gd name="connsiteX14" fmla="*/ 3038681 w 4760303"/>
                  <a:gd name="connsiteY14" fmla="*/ 427241 h 450882"/>
                  <a:gd name="connsiteX15" fmla="*/ 3526361 w 4760303"/>
                  <a:gd name="connsiteY15" fmla="*/ 413173 h 450882"/>
                  <a:gd name="connsiteX16" fmla="*/ 3971838 w 4760303"/>
                  <a:gd name="connsiteY16" fmla="*/ 441308 h 450882"/>
                  <a:gd name="connsiteX17" fmla="*/ 4356355 w 4760303"/>
                  <a:gd name="connsiteY17" fmla="*/ 450687 h 450882"/>
                  <a:gd name="connsiteX18" fmla="*/ 4520478 w 4760303"/>
                  <a:gd name="connsiteY18" fmla="*/ 445998 h 450882"/>
                  <a:gd name="connsiteX19" fmla="*/ 4637708 w 4760303"/>
                  <a:gd name="connsiteY19" fmla="*/ 427241 h 450882"/>
                  <a:gd name="connsiteX20" fmla="*/ 4712736 w 4760303"/>
                  <a:gd name="connsiteY20" fmla="*/ 361591 h 450882"/>
                  <a:gd name="connsiteX21" fmla="*/ 4750250 w 4760303"/>
                  <a:gd name="connsiteY21" fmla="*/ 295942 h 450882"/>
                  <a:gd name="connsiteX22" fmla="*/ 4759628 w 4760303"/>
                  <a:gd name="connsiteY22" fmla="*/ 216225 h 450882"/>
                  <a:gd name="connsiteX23" fmla="*/ 4736182 w 4760303"/>
                  <a:gd name="connsiteY23" fmla="*/ 136508 h 450882"/>
                  <a:gd name="connsiteX24" fmla="*/ 4712736 w 4760303"/>
                  <a:gd name="connsiteY24" fmla="*/ 84927 h 450882"/>
                  <a:gd name="connsiteX25" fmla="*/ 4661155 w 4760303"/>
                  <a:gd name="connsiteY25" fmla="*/ 38034 h 450882"/>
                  <a:gd name="connsiteX26" fmla="*/ 4590816 w 4760303"/>
                  <a:gd name="connsiteY26" fmla="*/ 5210 h 450882"/>
                  <a:gd name="connsiteX27" fmla="*/ 4412625 w 4760303"/>
                  <a:gd name="connsiteY27" fmla="*/ 521 h 450882"/>
                  <a:gd name="connsiteX28" fmla="*/ 3906188 w 4760303"/>
                  <a:gd name="connsiteY28" fmla="*/ 9899 h 450882"/>
                  <a:gd name="connsiteX29" fmla="*/ 3456022 w 4760303"/>
                  <a:gd name="connsiteY29" fmla="*/ 14588 h 450882"/>
                  <a:gd name="connsiteX30" fmla="*/ 3104330 w 4760303"/>
                  <a:gd name="connsiteY30" fmla="*/ 19278 h 450882"/>
                  <a:gd name="connsiteX31" fmla="*/ 2799530 w 4760303"/>
                  <a:gd name="connsiteY31" fmla="*/ 19278 h 450882"/>
                  <a:gd name="connsiteX32" fmla="*/ 2400945 w 4760303"/>
                  <a:gd name="connsiteY32" fmla="*/ 28656 h 450882"/>
                  <a:gd name="connsiteX33" fmla="*/ 2189930 w 4760303"/>
                  <a:gd name="connsiteY33" fmla="*/ 23967 h 450882"/>
                  <a:gd name="connsiteX34" fmla="*/ 1894508 w 4760303"/>
                  <a:gd name="connsiteY34" fmla="*/ 33345 h 450882"/>
                  <a:gd name="connsiteX35" fmla="*/ 1650668 w 4760303"/>
                  <a:gd name="connsiteY35" fmla="*/ 23967 h 450882"/>
                  <a:gd name="connsiteX36" fmla="*/ 1392761 w 4760303"/>
                  <a:gd name="connsiteY36" fmla="*/ 28656 h 450882"/>
                  <a:gd name="connsiteX37" fmla="*/ 1195813 w 4760303"/>
                  <a:gd name="connsiteY37" fmla="*/ 33345 h 450882"/>
                  <a:gd name="connsiteX38" fmla="*/ 1059825 w 4760303"/>
                  <a:gd name="connsiteY38" fmla="*/ 33345 h 450882"/>
                  <a:gd name="connsiteX39" fmla="*/ 947284 w 4760303"/>
                  <a:gd name="connsiteY39" fmla="*/ 42724 h 450882"/>
                  <a:gd name="connsiteX40" fmla="*/ 919148 w 4760303"/>
                  <a:gd name="connsiteY40" fmla="*/ 84927 h 450882"/>
                  <a:gd name="connsiteX41" fmla="*/ 872256 w 4760303"/>
                  <a:gd name="connsiteY41" fmla="*/ 131819 h 450882"/>
                  <a:gd name="connsiteX42" fmla="*/ 830053 w 4760303"/>
                  <a:gd name="connsiteY42" fmla="*/ 169333 h 450882"/>
                  <a:gd name="connsiteX43" fmla="*/ 787850 w 4760303"/>
                  <a:gd name="connsiteY43" fmla="*/ 188090 h 450882"/>
                  <a:gd name="connsiteX44" fmla="*/ 717512 w 4760303"/>
                  <a:gd name="connsiteY44" fmla="*/ 192779 h 450882"/>
                  <a:gd name="connsiteX45" fmla="*/ 675308 w 4760303"/>
                  <a:gd name="connsiteY45" fmla="*/ 197468 h 450882"/>
                  <a:gd name="connsiteX46" fmla="*/ 604970 w 4760303"/>
                  <a:gd name="connsiteY46" fmla="*/ 188090 h 450882"/>
                  <a:gd name="connsiteX47" fmla="*/ 398644 w 4760303"/>
                  <a:gd name="connsiteY47" fmla="*/ 188090 h 450882"/>
                  <a:gd name="connsiteX48" fmla="*/ 253278 w 4760303"/>
                  <a:gd name="connsiteY48" fmla="*/ 192779 h 450882"/>
                  <a:gd name="connsiteX49" fmla="*/ 79776 w 4760303"/>
                  <a:gd name="connsiteY49" fmla="*/ 202158 h 450882"/>
                  <a:gd name="connsiteX50" fmla="*/ 4748 w 4760303"/>
                  <a:gd name="connsiteY50" fmla="*/ 202158 h 4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60303" h="450882">
                    <a:moveTo>
                      <a:pt x="4748" y="202158"/>
                    </a:moveTo>
                    <a:cubicBezTo>
                      <a:pt x="59" y="213881"/>
                      <a:pt x="-14790" y="262336"/>
                      <a:pt x="51641" y="272496"/>
                    </a:cubicBezTo>
                    <a:cubicBezTo>
                      <a:pt x="118072" y="282656"/>
                      <a:pt x="317364" y="263899"/>
                      <a:pt x="403333" y="263118"/>
                    </a:cubicBezTo>
                    <a:cubicBezTo>
                      <a:pt x="489302" y="262337"/>
                      <a:pt x="524471" y="270152"/>
                      <a:pt x="567456" y="267807"/>
                    </a:cubicBezTo>
                    <a:cubicBezTo>
                      <a:pt x="610441" y="265462"/>
                      <a:pt x="638576" y="252176"/>
                      <a:pt x="661241" y="249050"/>
                    </a:cubicBezTo>
                    <a:cubicBezTo>
                      <a:pt x="683906" y="245924"/>
                      <a:pt x="679216" y="246705"/>
                      <a:pt x="703444" y="249050"/>
                    </a:cubicBezTo>
                    <a:cubicBezTo>
                      <a:pt x="727672" y="251395"/>
                      <a:pt x="778472" y="256866"/>
                      <a:pt x="806607" y="263118"/>
                    </a:cubicBezTo>
                    <a:cubicBezTo>
                      <a:pt x="834742" y="269370"/>
                      <a:pt x="851936" y="277186"/>
                      <a:pt x="872256" y="286564"/>
                    </a:cubicBezTo>
                    <a:cubicBezTo>
                      <a:pt x="892576" y="295942"/>
                      <a:pt x="905862" y="304539"/>
                      <a:pt x="928527" y="319388"/>
                    </a:cubicBezTo>
                    <a:cubicBezTo>
                      <a:pt x="951192" y="334237"/>
                      <a:pt x="984798" y="360028"/>
                      <a:pt x="1008244" y="375659"/>
                    </a:cubicBezTo>
                    <a:cubicBezTo>
                      <a:pt x="1031690" y="391290"/>
                      <a:pt x="979327" y="410828"/>
                      <a:pt x="1069204" y="413173"/>
                    </a:cubicBezTo>
                    <a:cubicBezTo>
                      <a:pt x="1159081" y="415518"/>
                      <a:pt x="1382600" y="391290"/>
                      <a:pt x="1547505" y="389727"/>
                    </a:cubicBezTo>
                    <a:cubicBezTo>
                      <a:pt x="1712410" y="388164"/>
                      <a:pt x="1880441" y="403013"/>
                      <a:pt x="2058632" y="403794"/>
                    </a:cubicBezTo>
                    <a:cubicBezTo>
                      <a:pt x="2236823" y="404575"/>
                      <a:pt x="2453309" y="390508"/>
                      <a:pt x="2616650" y="394416"/>
                    </a:cubicBezTo>
                    <a:cubicBezTo>
                      <a:pt x="2779991" y="398324"/>
                      <a:pt x="2887063" y="424115"/>
                      <a:pt x="3038681" y="427241"/>
                    </a:cubicBezTo>
                    <a:cubicBezTo>
                      <a:pt x="3190299" y="430367"/>
                      <a:pt x="3370835" y="410829"/>
                      <a:pt x="3526361" y="413173"/>
                    </a:cubicBezTo>
                    <a:cubicBezTo>
                      <a:pt x="3681887" y="415517"/>
                      <a:pt x="3833506" y="435056"/>
                      <a:pt x="3971838" y="441308"/>
                    </a:cubicBezTo>
                    <a:cubicBezTo>
                      <a:pt x="4110170" y="447560"/>
                      <a:pt x="4264915" y="449905"/>
                      <a:pt x="4356355" y="450687"/>
                    </a:cubicBezTo>
                    <a:cubicBezTo>
                      <a:pt x="4447795" y="451469"/>
                      <a:pt x="4473586" y="449906"/>
                      <a:pt x="4520478" y="445998"/>
                    </a:cubicBezTo>
                    <a:cubicBezTo>
                      <a:pt x="4567370" y="442090"/>
                      <a:pt x="4605665" y="441309"/>
                      <a:pt x="4637708" y="427241"/>
                    </a:cubicBezTo>
                    <a:cubicBezTo>
                      <a:pt x="4669751" y="413173"/>
                      <a:pt x="4693979" y="383474"/>
                      <a:pt x="4712736" y="361591"/>
                    </a:cubicBezTo>
                    <a:cubicBezTo>
                      <a:pt x="4731493" y="339708"/>
                      <a:pt x="4742435" y="320170"/>
                      <a:pt x="4750250" y="295942"/>
                    </a:cubicBezTo>
                    <a:cubicBezTo>
                      <a:pt x="4758065" y="271714"/>
                      <a:pt x="4761973" y="242797"/>
                      <a:pt x="4759628" y="216225"/>
                    </a:cubicBezTo>
                    <a:cubicBezTo>
                      <a:pt x="4757283" y="189653"/>
                      <a:pt x="4743997" y="158391"/>
                      <a:pt x="4736182" y="136508"/>
                    </a:cubicBezTo>
                    <a:cubicBezTo>
                      <a:pt x="4728367" y="114625"/>
                      <a:pt x="4725240" y="101339"/>
                      <a:pt x="4712736" y="84927"/>
                    </a:cubicBezTo>
                    <a:cubicBezTo>
                      <a:pt x="4700232" y="68515"/>
                      <a:pt x="4681475" y="51320"/>
                      <a:pt x="4661155" y="38034"/>
                    </a:cubicBezTo>
                    <a:cubicBezTo>
                      <a:pt x="4640835" y="24748"/>
                      <a:pt x="4632238" y="11462"/>
                      <a:pt x="4590816" y="5210"/>
                    </a:cubicBezTo>
                    <a:cubicBezTo>
                      <a:pt x="4549394" y="-1042"/>
                      <a:pt x="4526730" y="-261"/>
                      <a:pt x="4412625" y="521"/>
                    </a:cubicBezTo>
                    <a:cubicBezTo>
                      <a:pt x="4298520" y="1302"/>
                      <a:pt x="3906188" y="9899"/>
                      <a:pt x="3906188" y="9899"/>
                    </a:cubicBezTo>
                    <a:lnTo>
                      <a:pt x="3456022" y="14588"/>
                    </a:lnTo>
                    <a:lnTo>
                      <a:pt x="3104330" y="19278"/>
                    </a:lnTo>
                    <a:lnTo>
                      <a:pt x="2799530" y="19278"/>
                    </a:lnTo>
                    <a:cubicBezTo>
                      <a:pt x="2682299" y="20841"/>
                      <a:pt x="2502545" y="27874"/>
                      <a:pt x="2400945" y="28656"/>
                    </a:cubicBezTo>
                    <a:cubicBezTo>
                      <a:pt x="2299345" y="29437"/>
                      <a:pt x="2274336" y="23186"/>
                      <a:pt x="2189930" y="23967"/>
                    </a:cubicBezTo>
                    <a:cubicBezTo>
                      <a:pt x="2105524" y="24748"/>
                      <a:pt x="1984385" y="33345"/>
                      <a:pt x="1894508" y="33345"/>
                    </a:cubicBezTo>
                    <a:cubicBezTo>
                      <a:pt x="1804631" y="33345"/>
                      <a:pt x="1650668" y="23967"/>
                      <a:pt x="1650668" y="23967"/>
                    </a:cubicBezTo>
                    <a:lnTo>
                      <a:pt x="1392761" y="28656"/>
                    </a:lnTo>
                    <a:lnTo>
                      <a:pt x="1195813" y="33345"/>
                    </a:lnTo>
                    <a:cubicBezTo>
                      <a:pt x="1140324" y="34126"/>
                      <a:pt x="1101246" y="31782"/>
                      <a:pt x="1059825" y="33345"/>
                    </a:cubicBezTo>
                    <a:cubicBezTo>
                      <a:pt x="1018404" y="34908"/>
                      <a:pt x="970730" y="34127"/>
                      <a:pt x="947284" y="42724"/>
                    </a:cubicBezTo>
                    <a:cubicBezTo>
                      <a:pt x="923838" y="51321"/>
                      <a:pt x="931653" y="70078"/>
                      <a:pt x="919148" y="84927"/>
                    </a:cubicBezTo>
                    <a:cubicBezTo>
                      <a:pt x="906643" y="99776"/>
                      <a:pt x="887105" y="117751"/>
                      <a:pt x="872256" y="131819"/>
                    </a:cubicBezTo>
                    <a:cubicBezTo>
                      <a:pt x="857407" y="145887"/>
                      <a:pt x="844120" y="159955"/>
                      <a:pt x="830053" y="169333"/>
                    </a:cubicBezTo>
                    <a:cubicBezTo>
                      <a:pt x="815986" y="178711"/>
                      <a:pt x="806607" y="184182"/>
                      <a:pt x="787850" y="188090"/>
                    </a:cubicBezTo>
                    <a:cubicBezTo>
                      <a:pt x="769093" y="191998"/>
                      <a:pt x="736269" y="191216"/>
                      <a:pt x="717512" y="192779"/>
                    </a:cubicBezTo>
                    <a:cubicBezTo>
                      <a:pt x="698755" y="194342"/>
                      <a:pt x="694065" y="198249"/>
                      <a:pt x="675308" y="197468"/>
                    </a:cubicBezTo>
                    <a:cubicBezTo>
                      <a:pt x="656551" y="196687"/>
                      <a:pt x="651081" y="189653"/>
                      <a:pt x="604970" y="188090"/>
                    </a:cubicBezTo>
                    <a:cubicBezTo>
                      <a:pt x="558859" y="186527"/>
                      <a:pt x="457259" y="187309"/>
                      <a:pt x="398644" y="188090"/>
                    </a:cubicBezTo>
                    <a:cubicBezTo>
                      <a:pt x="340029" y="188871"/>
                      <a:pt x="253278" y="192779"/>
                      <a:pt x="253278" y="192779"/>
                    </a:cubicBezTo>
                    <a:lnTo>
                      <a:pt x="79776" y="202158"/>
                    </a:lnTo>
                    <a:cubicBezTo>
                      <a:pt x="45388" y="203721"/>
                      <a:pt x="9437" y="190435"/>
                      <a:pt x="4748" y="2021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7753A581-55D3-4B82-BA81-BB30BF93F940}"/>
                  </a:ext>
                </a:extLst>
              </p:cNvPr>
              <p:cNvSpPr/>
              <p:nvPr/>
            </p:nvSpPr>
            <p:spPr>
              <a:xfrm>
                <a:off x="6461760" y="3338732"/>
                <a:ext cx="75028" cy="175598"/>
              </a:xfrm>
              <a:custGeom>
                <a:avLst/>
                <a:gdLst>
                  <a:gd name="connsiteX0" fmla="*/ 0 w 75028"/>
                  <a:gd name="connsiteY0" fmla="*/ 0 h 175598"/>
                  <a:gd name="connsiteX1" fmla="*/ 56271 w 75028"/>
                  <a:gd name="connsiteY1" fmla="*/ 117231 h 175598"/>
                  <a:gd name="connsiteX2" fmla="*/ 70338 w 75028"/>
                  <a:gd name="connsiteY2" fmla="*/ 168813 h 175598"/>
                  <a:gd name="connsiteX3" fmla="*/ 75028 w 75028"/>
                  <a:gd name="connsiteY3" fmla="*/ 173502 h 175598"/>
                </a:gdLst>
                <a:ahLst/>
                <a:cxnLst>
                  <a:cxn ang="0">
                    <a:pos x="connsiteX0" y="connsiteY0"/>
                  </a:cxn>
                  <a:cxn ang="0">
                    <a:pos x="connsiteX1" y="connsiteY1"/>
                  </a:cxn>
                  <a:cxn ang="0">
                    <a:pos x="connsiteX2" y="connsiteY2"/>
                  </a:cxn>
                  <a:cxn ang="0">
                    <a:pos x="connsiteX3" y="connsiteY3"/>
                  </a:cxn>
                </a:cxnLst>
                <a:rect l="l" t="t" r="r" b="b"/>
                <a:pathLst>
                  <a:path w="75028" h="175598">
                    <a:moveTo>
                      <a:pt x="0" y="0"/>
                    </a:moveTo>
                    <a:cubicBezTo>
                      <a:pt x="22274" y="44548"/>
                      <a:pt x="44548" y="89096"/>
                      <a:pt x="56271" y="117231"/>
                    </a:cubicBezTo>
                    <a:cubicBezTo>
                      <a:pt x="67994" y="145366"/>
                      <a:pt x="70338" y="168813"/>
                      <a:pt x="70338" y="168813"/>
                    </a:cubicBezTo>
                    <a:cubicBezTo>
                      <a:pt x="73464" y="178191"/>
                      <a:pt x="74246" y="175846"/>
                      <a:pt x="75028" y="1735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60E8CC45-6A6E-479C-90A7-F6902F195445}"/>
                  </a:ext>
                </a:extLst>
              </p:cNvPr>
              <p:cNvSpPr/>
              <p:nvPr/>
            </p:nvSpPr>
            <p:spPr>
              <a:xfrm>
                <a:off x="6255434" y="3399692"/>
                <a:ext cx="4689" cy="51582"/>
              </a:xfrm>
              <a:custGeom>
                <a:avLst/>
                <a:gdLst>
                  <a:gd name="connsiteX0" fmla="*/ 0 w 4689"/>
                  <a:gd name="connsiteY0" fmla="*/ 0 h 51582"/>
                  <a:gd name="connsiteX1" fmla="*/ 4689 w 4689"/>
                  <a:gd name="connsiteY1" fmla="*/ 51582 h 51582"/>
                </a:gdLst>
                <a:ahLst/>
                <a:cxnLst>
                  <a:cxn ang="0">
                    <a:pos x="connsiteX0" y="connsiteY0"/>
                  </a:cxn>
                  <a:cxn ang="0">
                    <a:pos x="connsiteX1" y="connsiteY1"/>
                  </a:cxn>
                </a:cxnLst>
                <a:rect l="l" t="t" r="r" b="b"/>
                <a:pathLst>
                  <a:path w="4689" h="51582">
                    <a:moveTo>
                      <a:pt x="0" y="0"/>
                    </a:moveTo>
                    <a:lnTo>
                      <a:pt x="4689" y="5158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7" name="直線コネクタ 86">
                <a:extLst>
                  <a:ext uri="{FF2B5EF4-FFF2-40B4-BE49-F238E27FC236}">
                    <a16:creationId xmlns:a16="http://schemas.microsoft.com/office/drawing/2014/main" id="{DBA4D07D-C8AB-43AF-91D5-8F0B2CEEFDCE}"/>
                  </a:ext>
                </a:extLst>
              </p:cNvPr>
              <p:cNvCxnSpPr>
                <a:cxnSpLocks/>
              </p:cNvCxnSpPr>
              <p:nvPr/>
            </p:nvCxnSpPr>
            <p:spPr>
              <a:xfrm>
                <a:off x="6757182" y="3263705"/>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7B1D30DD-9C9A-4110-92C2-4266D1EDB52D}"/>
                  </a:ext>
                </a:extLst>
              </p:cNvPr>
              <p:cNvCxnSpPr>
                <a:cxnSpLocks/>
              </p:cNvCxnSpPr>
              <p:nvPr/>
            </p:nvCxnSpPr>
            <p:spPr>
              <a:xfrm>
                <a:off x="6822832"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25D24EBB-D444-4879-BFD1-3834013C11B0}"/>
                  </a:ext>
                </a:extLst>
              </p:cNvPr>
              <p:cNvCxnSpPr>
                <a:cxnSpLocks/>
              </p:cNvCxnSpPr>
              <p:nvPr/>
            </p:nvCxnSpPr>
            <p:spPr>
              <a:xfrm>
                <a:off x="6890868"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96" name="直線コネクタ 95">
                <a:extLst>
                  <a:ext uri="{FF2B5EF4-FFF2-40B4-BE49-F238E27FC236}">
                    <a16:creationId xmlns:a16="http://schemas.microsoft.com/office/drawing/2014/main" id="{EC9B9683-40D6-4D52-8B00-926BFDA474DA}"/>
                  </a:ext>
                </a:extLst>
              </p:cNvPr>
              <p:cNvCxnSpPr>
                <a:cxnSpLocks/>
              </p:cNvCxnSpPr>
              <p:nvPr/>
            </p:nvCxnSpPr>
            <p:spPr>
              <a:xfrm>
                <a:off x="695413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97" name="直線コネクタ 96">
                <a:extLst>
                  <a:ext uri="{FF2B5EF4-FFF2-40B4-BE49-F238E27FC236}">
                    <a16:creationId xmlns:a16="http://schemas.microsoft.com/office/drawing/2014/main" id="{BC505C5C-B548-4D58-9A51-2EA533F93CF7}"/>
                  </a:ext>
                </a:extLst>
              </p:cNvPr>
              <p:cNvCxnSpPr>
                <a:cxnSpLocks/>
              </p:cNvCxnSpPr>
              <p:nvPr/>
            </p:nvCxnSpPr>
            <p:spPr>
              <a:xfrm>
                <a:off x="701509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E0FE09C1-9DC8-4343-8639-E2BE25625A84}"/>
                  </a:ext>
                </a:extLst>
              </p:cNvPr>
              <p:cNvCxnSpPr>
                <a:cxnSpLocks/>
              </p:cNvCxnSpPr>
              <p:nvPr/>
            </p:nvCxnSpPr>
            <p:spPr>
              <a:xfrm>
                <a:off x="7071361"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99" name="直線コネクタ 98">
                <a:extLst>
                  <a:ext uri="{FF2B5EF4-FFF2-40B4-BE49-F238E27FC236}">
                    <a16:creationId xmlns:a16="http://schemas.microsoft.com/office/drawing/2014/main" id="{D0EBE809-FA1E-42AB-91B7-B1EFB3C06C41}"/>
                  </a:ext>
                </a:extLst>
              </p:cNvPr>
              <p:cNvCxnSpPr>
                <a:cxnSpLocks/>
              </p:cNvCxnSpPr>
              <p:nvPr/>
            </p:nvCxnSpPr>
            <p:spPr>
              <a:xfrm>
                <a:off x="7118253"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0" name="直線コネクタ 99">
                <a:extLst>
                  <a:ext uri="{FF2B5EF4-FFF2-40B4-BE49-F238E27FC236}">
                    <a16:creationId xmlns:a16="http://schemas.microsoft.com/office/drawing/2014/main" id="{4300D370-DF01-4199-8F84-D4A6AE8BCFEC}"/>
                  </a:ext>
                </a:extLst>
              </p:cNvPr>
              <p:cNvCxnSpPr>
                <a:cxnSpLocks/>
              </p:cNvCxnSpPr>
              <p:nvPr/>
            </p:nvCxnSpPr>
            <p:spPr>
              <a:xfrm>
                <a:off x="7179213" y="326839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42F5BB22-80F9-4391-A6C8-D229DE87BE16}"/>
                  </a:ext>
                </a:extLst>
              </p:cNvPr>
              <p:cNvCxnSpPr>
                <a:cxnSpLocks/>
              </p:cNvCxnSpPr>
              <p:nvPr/>
            </p:nvCxnSpPr>
            <p:spPr>
              <a:xfrm>
                <a:off x="7235484" y="3268392"/>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2" name="直線コネクタ 101">
                <a:extLst>
                  <a:ext uri="{FF2B5EF4-FFF2-40B4-BE49-F238E27FC236}">
                    <a16:creationId xmlns:a16="http://schemas.microsoft.com/office/drawing/2014/main" id="{E0FB5E7C-EBC1-412B-AAEE-3D3534CD2085}"/>
                  </a:ext>
                </a:extLst>
              </p:cNvPr>
              <p:cNvCxnSpPr>
                <a:cxnSpLocks/>
              </p:cNvCxnSpPr>
              <p:nvPr/>
            </p:nvCxnSpPr>
            <p:spPr>
              <a:xfrm>
                <a:off x="7291755" y="326839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9EC59986-6143-40C0-ABAF-B418361F2DCE}"/>
                  </a:ext>
                </a:extLst>
              </p:cNvPr>
              <p:cNvCxnSpPr>
                <a:cxnSpLocks/>
              </p:cNvCxnSpPr>
              <p:nvPr/>
            </p:nvCxnSpPr>
            <p:spPr>
              <a:xfrm>
                <a:off x="7348025" y="326839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687FA618-93EB-4D0F-8274-C25EC6FB1979}"/>
                  </a:ext>
                </a:extLst>
              </p:cNvPr>
              <p:cNvCxnSpPr>
                <a:cxnSpLocks/>
              </p:cNvCxnSpPr>
              <p:nvPr/>
            </p:nvCxnSpPr>
            <p:spPr>
              <a:xfrm>
                <a:off x="7413417" y="3263697"/>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EE55027B-0658-4844-AA62-D2588C3F3ABE}"/>
                  </a:ext>
                </a:extLst>
              </p:cNvPr>
              <p:cNvCxnSpPr>
                <a:cxnSpLocks/>
              </p:cNvCxnSpPr>
              <p:nvPr/>
            </p:nvCxnSpPr>
            <p:spPr>
              <a:xfrm>
                <a:off x="7465832" y="3263698"/>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BC10FDC2-D94B-4525-8AF4-B83FE873EC13}"/>
                  </a:ext>
                </a:extLst>
              </p:cNvPr>
              <p:cNvCxnSpPr>
                <a:cxnSpLocks/>
              </p:cNvCxnSpPr>
              <p:nvPr/>
            </p:nvCxnSpPr>
            <p:spPr>
              <a:xfrm>
                <a:off x="7533721" y="326370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05069C55-F3A3-461E-A9F4-606C0297EB3D}"/>
                  </a:ext>
                </a:extLst>
              </p:cNvPr>
              <p:cNvCxnSpPr>
                <a:cxnSpLocks/>
              </p:cNvCxnSpPr>
              <p:nvPr/>
            </p:nvCxnSpPr>
            <p:spPr>
              <a:xfrm>
                <a:off x="7587176" y="326370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B8F3AA23-3632-4E41-8E5C-5C25C6C953CC}"/>
                  </a:ext>
                </a:extLst>
              </p:cNvPr>
              <p:cNvCxnSpPr>
                <a:cxnSpLocks/>
              </p:cNvCxnSpPr>
              <p:nvPr/>
            </p:nvCxnSpPr>
            <p:spPr>
              <a:xfrm>
                <a:off x="7643618" y="3263699"/>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2885D5B2-2EBC-472B-8891-B01151068E2D}"/>
                  </a:ext>
                </a:extLst>
              </p:cNvPr>
              <p:cNvCxnSpPr>
                <a:cxnSpLocks/>
              </p:cNvCxnSpPr>
              <p:nvPr/>
            </p:nvCxnSpPr>
            <p:spPr>
              <a:xfrm>
                <a:off x="7699975"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133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グループ化 31">
            <a:extLst>
              <a:ext uri="{FF2B5EF4-FFF2-40B4-BE49-F238E27FC236}">
                <a16:creationId xmlns:a16="http://schemas.microsoft.com/office/drawing/2014/main" id="{FF739F60-8874-478B-BC35-3B6BF33B7D9E}"/>
              </a:ext>
            </a:extLst>
          </p:cNvPr>
          <p:cNvGrpSpPr/>
          <p:nvPr/>
        </p:nvGrpSpPr>
        <p:grpSpPr>
          <a:xfrm>
            <a:off x="1811963" y="2736370"/>
            <a:ext cx="5355672" cy="3265971"/>
            <a:chOff x="1811963" y="2736370"/>
            <a:chExt cx="5355672" cy="3265971"/>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3A09C4-1887-47AB-BB32-4D03150CFE5D}"/>
                </a:ext>
              </a:extLst>
            </p:cNvPr>
            <p:cNvSpPr/>
            <p:nvPr/>
          </p:nvSpPr>
          <p:spPr>
            <a:xfrm>
              <a:off x="1981608" y="4475870"/>
              <a:ext cx="5010282" cy="1484677"/>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F809BC1-9AFC-4E95-9034-B4B3B33E99DC}"/>
                </a:ext>
              </a:extLst>
            </p:cNvPr>
            <p:cNvSpPr/>
            <p:nvPr/>
          </p:nvSpPr>
          <p:spPr>
            <a:xfrm>
              <a:off x="1946217" y="4447309"/>
              <a:ext cx="5111288" cy="1555032"/>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a:off x="4204838" y="4358725"/>
              <a:ext cx="2861122" cy="276472"/>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49987" y="4330045"/>
              <a:ext cx="2060000" cy="286694"/>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フリーフォーム: 図形 1">
            <a:extLst>
              <a:ext uri="{FF2B5EF4-FFF2-40B4-BE49-F238E27FC236}">
                <a16:creationId xmlns:a16="http://schemas.microsoft.com/office/drawing/2014/main" id="{145321A8-A1C0-4281-9738-64FFDB4D5943}"/>
              </a:ext>
            </a:extLst>
          </p:cNvPr>
          <p:cNvSpPr/>
          <p:nvPr/>
        </p:nvSpPr>
        <p:spPr>
          <a:xfrm>
            <a:off x="4037379" y="2554565"/>
            <a:ext cx="788391" cy="2429365"/>
          </a:xfrm>
          <a:custGeom>
            <a:avLst/>
            <a:gdLst>
              <a:gd name="connsiteX0" fmla="*/ 1221 w 788391"/>
              <a:gd name="connsiteY0" fmla="*/ 2045144 h 2429365"/>
              <a:gd name="connsiteX1" fmla="*/ 77421 w 788391"/>
              <a:gd name="connsiteY1" fmla="*/ 1615653 h 2429365"/>
              <a:gd name="connsiteX2" fmla="*/ 174403 w 788391"/>
              <a:gd name="connsiteY2" fmla="*/ 1040690 h 2429365"/>
              <a:gd name="connsiteX3" fmla="*/ 361439 w 788391"/>
              <a:gd name="connsiteY3" fmla="*/ 424162 h 2429365"/>
              <a:gd name="connsiteX4" fmla="*/ 541548 w 788391"/>
              <a:gd name="connsiteY4" fmla="*/ 57017 h 2429365"/>
              <a:gd name="connsiteX5" fmla="*/ 687021 w 788391"/>
              <a:gd name="connsiteY5" fmla="*/ 8526 h 2429365"/>
              <a:gd name="connsiteX6" fmla="*/ 784003 w 788391"/>
              <a:gd name="connsiteY6" fmla="*/ 133217 h 2429365"/>
              <a:gd name="connsiteX7" fmla="*/ 763221 w 788391"/>
              <a:gd name="connsiteY7" fmla="*/ 285617 h 2429365"/>
              <a:gd name="connsiteX8" fmla="*/ 687021 w 788391"/>
              <a:gd name="connsiteY8" fmla="*/ 479580 h 2429365"/>
              <a:gd name="connsiteX9" fmla="*/ 451494 w 788391"/>
              <a:gd name="connsiteY9" fmla="*/ 888290 h 2429365"/>
              <a:gd name="connsiteX10" fmla="*/ 278312 w 788391"/>
              <a:gd name="connsiteY10" fmla="*/ 1269290 h 2429365"/>
              <a:gd name="connsiteX11" fmla="*/ 153621 w 788391"/>
              <a:gd name="connsiteY11" fmla="*/ 1844253 h 2429365"/>
              <a:gd name="connsiteX12" fmla="*/ 42785 w 788391"/>
              <a:gd name="connsiteY12" fmla="*/ 2329162 h 2429365"/>
              <a:gd name="connsiteX13" fmla="*/ 8148 w 788391"/>
              <a:gd name="connsiteY13" fmla="*/ 2426144 h 2429365"/>
              <a:gd name="connsiteX14" fmla="*/ 28930 w 788391"/>
              <a:gd name="connsiteY14" fmla="*/ 2266817 h 2429365"/>
              <a:gd name="connsiteX15" fmla="*/ 1221 w 788391"/>
              <a:gd name="connsiteY15" fmla="*/ 2045144 h 242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8391" h="2429365">
                <a:moveTo>
                  <a:pt x="1221" y="2045144"/>
                </a:moveTo>
                <a:cubicBezTo>
                  <a:pt x="9303" y="1936617"/>
                  <a:pt x="48557" y="1783062"/>
                  <a:pt x="77421" y="1615653"/>
                </a:cubicBezTo>
                <a:cubicBezTo>
                  <a:pt x="106285" y="1448244"/>
                  <a:pt x="127067" y="1239272"/>
                  <a:pt x="174403" y="1040690"/>
                </a:cubicBezTo>
                <a:cubicBezTo>
                  <a:pt x="221739" y="842108"/>
                  <a:pt x="300248" y="588107"/>
                  <a:pt x="361439" y="424162"/>
                </a:cubicBezTo>
                <a:cubicBezTo>
                  <a:pt x="422630" y="260216"/>
                  <a:pt x="487284" y="126290"/>
                  <a:pt x="541548" y="57017"/>
                </a:cubicBezTo>
                <a:cubicBezTo>
                  <a:pt x="595812" y="-12256"/>
                  <a:pt x="646612" y="-4174"/>
                  <a:pt x="687021" y="8526"/>
                </a:cubicBezTo>
                <a:cubicBezTo>
                  <a:pt x="727430" y="21226"/>
                  <a:pt x="771303" y="87035"/>
                  <a:pt x="784003" y="133217"/>
                </a:cubicBezTo>
                <a:cubicBezTo>
                  <a:pt x="796703" y="179399"/>
                  <a:pt x="779385" y="227890"/>
                  <a:pt x="763221" y="285617"/>
                </a:cubicBezTo>
                <a:cubicBezTo>
                  <a:pt x="747057" y="343344"/>
                  <a:pt x="738975" y="379135"/>
                  <a:pt x="687021" y="479580"/>
                </a:cubicBezTo>
                <a:cubicBezTo>
                  <a:pt x="635067" y="580025"/>
                  <a:pt x="519612" y="756672"/>
                  <a:pt x="451494" y="888290"/>
                </a:cubicBezTo>
                <a:cubicBezTo>
                  <a:pt x="383376" y="1019908"/>
                  <a:pt x="327958" y="1109963"/>
                  <a:pt x="278312" y="1269290"/>
                </a:cubicBezTo>
                <a:cubicBezTo>
                  <a:pt x="228667" y="1428617"/>
                  <a:pt x="192876" y="1667608"/>
                  <a:pt x="153621" y="1844253"/>
                </a:cubicBezTo>
                <a:cubicBezTo>
                  <a:pt x="114367" y="2020898"/>
                  <a:pt x="67030" y="2232180"/>
                  <a:pt x="42785" y="2329162"/>
                </a:cubicBezTo>
                <a:cubicBezTo>
                  <a:pt x="18540" y="2426144"/>
                  <a:pt x="10457" y="2436535"/>
                  <a:pt x="8148" y="2426144"/>
                </a:cubicBezTo>
                <a:cubicBezTo>
                  <a:pt x="5839" y="2415753"/>
                  <a:pt x="30084" y="2330317"/>
                  <a:pt x="28930" y="2266817"/>
                </a:cubicBezTo>
                <a:cubicBezTo>
                  <a:pt x="27776" y="2203317"/>
                  <a:pt x="-6861" y="2153671"/>
                  <a:pt x="1221" y="2045144"/>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58D4C841-737D-40DC-8B94-8B38ADA3B04E}"/>
              </a:ext>
            </a:extLst>
          </p:cNvPr>
          <p:cNvSpPr/>
          <p:nvPr/>
        </p:nvSpPr>
        <p:spPr>
          <a:xfrm>
            <a:off x="4058356" y="3270891"/>
            <a:ext cx="163368" cy="1310977"/>
          </a:xfrm>
          <a:custGeom>
            <a:avLst/>
            <a:gdLst>
              <a:gd name="connsiteX0" fmla="*/ 1026 w 163368"/>
              <a:gd name="connsiteY0" fmla="*/ 1301109 h 1310977"/>
              <a:gd name="connsiteX1" fmla="*/ 1026 w 163368"/>
              <a:gd name="connsiteY1" fmla="*/ 1017091 h 1310977"/>
              <a:gd name="connsiteX2" fmla="*/ 7953 w 163368"/>
              <a:gd name="connsiteY2" fmla="*/ 594527 h 1310977"/>
              <a:gd name="connsiteX3" fmla="*/ 14880 w 163368"/>
              <a:gd name="connsiteY3" fmla="*/ 275873 h 1310977"/>
              <a:gd name="connsiteX4" fmla="*/ 118789 w 163368"/>
              <a:gd name="connsiteY4" fmla="*/ 19564 h 1310977"/>
              <a:gd name="connsiteX5" fmla="*/ 160353 w 163368"/>
              <a:gd name="connsiteY5" fmla="*/ 102691 h 1310977"/>
              <a:gd name="connsiteX6" fmla="*/ 42589 w 163368"/>
              <a:gd name="connsiteY6" fmla="*/ 774636 h 1310977"/>
              <a:gd name="connsiteX7" fmla="*/ 42589 w 163368"/>
              <a:gd name="connsiteY7" fmla="*/ 947818 h 1310977"/>
              <a:gd name="connsiteX8" fmla="*/ 1026 w 163368"/>
              <a:gd name="connsiteY8" fmla="*/ 1217982 h 1310977"/>
              <a:gd name="connsiteX9" fmla="*/ 1026 w 163368"/>
              <a:gd name="connsiteY9" fmla="*/ 1301109 h 131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368" h="1310977">
                <a:moveTo>
                  <a:pt x="1026" y="1301109"/>
                </a:moveTo>
                <a:cubicBezTo>
                  <a:pt x="1026" y="1267627"/>
                  <a:pt x="-129" y="1134855"/>
                  <a:pt x="1026" y="1017091"/>
                </a:cubicBezTo>
                <a:cubicBezTo>
                  <a:pt x="2181" y="899327"/>
                  <a:pt x="5644" y="718063"/>
                  <a:pt x="7953" y="594527"/>
                </a:cubicBezTo>
                <a:cubicBezTo>
                  <a:pt x="10262" y="470991"/>
                  <a:pt x="-3593" y="371700"/>
                  <a:pt x="14880" y="275873"/>
                </a:cubicBezTo>
                <a:cubicBezTo>
                  <a:pt x="33353" y="180046"/>
                  <a:pt x="94544" y="48428"/>
                  <a:pt x="118789" y="19564"/>
                </a:cubicBezTo>
                <a:cubicBezTo>
                  <a:pt x="143035" y="-9300"/>
                  <a:pt x="173053" y="-23154"/>
                  <a:pt x="160353" y="102691"/>
                </a:cubicBezTo>
                <a:cubicBezTo>
                  <a:pt x="147653" y="228536"/>
                  <a:pt x="62216" y="633782"/>
                  <a:pt x="42589" y="774636"/>
                </a:cubicBezTo>
                <a:cubicBezTo>
                  <a:pt x="22962" y="915490"/>
                  <a:pt x="49516" y="873927"/>
                  <a:pt x="42589" y="947818"/>
                </a:cubicBezTo>
                <a:cubicBezTo>
                  <a:pt x="35662" y="1021709"/>
                  <a:pt x="3335" y="1159100"/>
                  <a:pt x="1026" y="1217982"/>
                </a:cubicBezTo>
                <a:cubicBezTo>
                  <a:pt x="-1283" y="1276864"/>
                  <a:pt x="1026" y="1334591"/>
                  <a:pt x="1026" y="1301109"/>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D28DC78B-BE3E-49A1-A6F6-F073D549FD0B}"/>
              </a:ext>
            </a:extLst>
          </p:cNvPr>
          <p:cNvSpPr/>
          <p:nvPr/>
        </p:nvSpPr>
        <p:spPr>
          <a:xfrm>
            <a:off x="4322376" y="2934048"/>
            <a:ext cx="732152" cy="1171957"/>
          </a:xfrm>
          <a:custGeom>
            <a:avLst/>
            <a:gdLst>
              <a:gd name="connsiteX0" fmla="*/ 242 w 732152"/>
              <a:gd name="connsiteY0" fmla="*/ 1166897 h 1171957"/>
              <a:gd name="connsiteX1" fmla="*/ 138788 w 732152"/>
              <a:gd name="connsiteY1" fmla="*/ 751261 h 1171957"/>
              <a:gd name="connsiteX2" fmla="*/ 263479 w 732152"/>
              <a:gd name="connsiteY2" fmla="*/ 536516 h 1171957"/>
              <a:gd name="connsiteX3" fmla="*/ 346606 w 732152"/>
              <a:gd name="connsiteY3" fmla="*/ 377188 h 1171957"/>
              <a:gd name="connsiteX4" fmla="*/ 471297 w 732152"/>
              <a:gd name="connsiteY4" fmla="*/ 204007 h 1171957"/>
              <a:gd name="connsiteX5" fmla="*/ 561351 w 732152"/>
              <a:gd name="connsiteY5" fmla="*/ 93170 h 1171957"/>
              <a:gd name="connsiteX6" fmla="*/ 665260 w 732152"/>
              <a:gd name="connsiteY6" fmla="*/ 3116 h 1171957"/>
              <a:gd name="connsiteX7" fmla="*/ 713751 w 732152"/>
              <a:gd name="connsiteY7" fmla="*/ 79316 h 1171957"/>
              <a:gd name="connsiteX8" fmla="*/ 346606 w 732152"/>
              <a:gd name="connsiteY8" fmla="*/ 591934 h 1171957"/>
              <a:gd name="connsiteX9" fmla="*/ 111079 w 732152"/>
              <a:gd name="connsiteY9" fmla="*/ 959079 h 1171957"/>
              <a:gd name="connsiteX10" fmla="*/ 242 w 732152"/>
              <a:gd name="connsiteY10" fmla="*/ 1166897 h 117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2152" h="1171957">
                <a:moveTo>
                  <a:pt x="242" y="1166897"/>
                </a:moveTo>
                <a:cubicBezTo>
                  <a:pt x="4860" y="1132261"/>
                  <a:pt x="94915" y="856325"/>
                  <a:pt x="138788" y="751261"/>
                </a:cubicBezTo>
                <a:cubicBezTo>
                  <a:pt x="182661" y="646197"/>
                  <a:pt x="228843" y="598861"/>
                  <a:pt x="263479" y="536516"/>
                </a:cubicBezTo>
                <a:cubicBezTo>
                  <a:pt x="298115" y="474170"/>
                  <a:pt x="311970" y="432606"/>
                  <a:pt x="346606" y="377188"/>
                </a:cubicBezTo>
                <a:cubicBezTo>
                  <a:pt x="381242" y="321770"/>
                  <a:pt x="435506" y="251343"/>
                  <a:pt x="471297" y="204007"/>
                </a:cubicBezTo>
                <a:cubicBezTo>
                  <a:pt x="507088" y="156671"/>
                  <a:pt x="529024" y="126652"/>
                  <a:pt x="561351" y="93170"/>
                </a:cubicBezTo>
                <a:cubicBezTo>
                  <a:pt x="593678" y="59688"/>
                  <a:pt x="639860" y="5425"/>
                  <a:pt x="665260" y="3116"/>
                </a:cubicBezTo>
                <a:cubicBezTo>
                  <a:pt x="690660" y="807"/>
                  <a:pt x="766860" y="-18820"/>
                  <a:pt x="713751" y="79316"/>
                </a:cubicBezTo>
                <a:cubicBezTo>
                  <a:pt x="660642" y="177452"/>
                  <a:pt x="447051" y="445307"/>
                  <a:pt x="346606" y="591934"/>
                </a:cubicBezTo>
                <a:cubicBezTo>
                  <a:pt x="246161" y="738561"/>
                  <a:pt x="164188" y="867870"/>
                  <a:pt x="111079" y="959079"/>
                </a:cubicBezTo>
                <a:cubicBezTo>
                  <a:pt x="57970" y="1050288"/>
                  <a:pt x="-4376" y="1201533"/>
                  <a:pt x="242" y="1166897"/>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9" name="グループ化 148">
            <a:extLst>
              <a:ext uri="{FF2B5EF4-FFF2-40B4-BE49-F238E27FC236}">
                <a16:creationId xmlns:a16="http://schemas.microsoft.com/office/drawing/2014/main" id="{1322AFE4-26E6-470A-9EF7-B675D104101E}"/>
              </a:ext>
            </a:extLst>
          </p:cNvPr>
          <p:cNvGrpSpPr/>
          <p:nvPr/>
        </p:nvGrpSpPr>
        <p:grpSpPr>
          <a:xfrm>
            <a:off x="4420996" y="-2882856"/>
            <a:ext cx="1450156" cy="7451532"/>
            <a:chOff x="1154834" y="200713"/>
            <a:chExt cx="1003535" cy="5156599"/>
          </a:xfrm>
        </p:grpSpPr>
        <p:sp>
          <p:nvSpPr>
            <p:cNvPr id="150" name="フリーフォーム: 図形 149">
              <a:extLst>
                <a:ext uri="{FF2B5EF4-FFF2-40B4-BE49-F238E27FC236}">
                  <a16:creationId xmlns:a16="http://schemas.microsoft.com/office/drawing/2014/main" id="{BAD1F7D5-B349-45DD-A77C-ED8E8637B5CD}"/>
                </a:ext>
              </a:extLst>
            </p:cNvPr>
            <p:cNvSpPr/>
            <p:nvPr/>
          </p:nvSpPr>
          <p:spPr>
            <a:xfrm rot="11855632">
              <a:off x="1154834" y="3934315"/>
              <a:ext cx="203017" cy="1422997"/>
            </a:xfrm>
            <a:custGeom>
              <a:avLst/>
              <a:gdLst>
                <a:gd name="connsiteX0" fmla="*/ 352273 w 599243"/>
                <a:gd name="connsiteY0" fmla="*/ 28161 h 4200236"/>
                <a:gd name="connsiteX1" fmla="*/ 237973 w 599243"/>
                <a:gd name="connsiteY1" fmla="*/ 738454 h 4200236"/>
                <a:gd name="connsiteX2" fmla="*/ 50195 w 599243"/>
                <a:gd name="connsiteY2" fmla="*/ 1775318 h 4200236"/>
                <a:gd name="connsiteX3" fmla="*/ 33866 w 599243"/>
                <a:gd name="connsiteY3" fmla="*/ 1922275 h 4200236"/>
                <a:gd name="connsiteX4" fmla="*/ 25702 w 599243"/>
                <a:gd name="connsiteY4" fmla="*/ 1954933 h 4200236"/>
                <a:gd name="connsiteX5" fmla="*/ 17537 w 599243"/>
                <a:gd name="connsiteY5" fmla="*/ 1987590 h 4200236"/>
                <a:gd name="connsiteX6" fmla="*/ 1209 w 599243"/>
                <a:gd name="connsiteY6" fmla="*/ 2061068 h 4200236"/>
                <a:gd name="connsiteX7" fmla="*/ 1209 w 599243"/>
                <a:gd name="connsiteY7" fmla="*/ 2085561 h 4200236"/>
                <a:gd name="connsiteX8" fmla="*/ 1209 w 599243"/>
                <a:gd name="connsiteY8" fmla="*/ 2118218 h 4200236"/>
                <a:gd name="connsiteX9" fmla="*/ 33866 w 599243"/>
                <a:gd name="connsiteY9" fmla="*/ 2142711 h 4200236"/>
                <a:gd name="connsiteX10" fmla="*/ 58359 w 599243"/>
                <a:gd name="connsiteY10" fmla="*/ 2183533 h 4200236"/>
                <a:gd name="connsiteX11" fmla="*/ 66523 w 599243"/>
                <a:gd name="connsiteY11" fmla="*/ 2518268 h 4200236"/>
                <a:gd name="connsiteX12" fmla="*/ 74687 w 599243"/>
                <a:gd name="connsiteY12" fmla="*/ 2959140 h 4200236"/>
                <a:gd name="connsiteX13" fmla="*/ 74687 w 599243"/>
                <a:gd name="connsiteY13" fmla="*/ 3310204 h 4200236"/>
                <a:gd name="connsiteX14" fmla="*/ 50195 w 599243"/>
                <a:gd name="connsiteY14" fmla="*/ 3751075 h 4200236"/>
                <a:gd name="connsiteX15" fmla="*/ 58359 w 599243"/>
                <a:gd name="connsiteY15" fmla="*/ 3938854 h 4200236"/>
                <a:gd name="connsiteX16" fmla="*/ 58359 w 599243"/>
                <a:gd name="connsiteY16" fmla="*/ 4044990 h 4200236"/>
                <a:gd name="connsiteX17" fmla="*/ 42030 w 599243"/>
                <a:gd name="connsiteY17" fmla="*/ 4134797 h 4200236"/>
                <a:gd name="connsiteX18" fmla="*/ 58359 w 599243"/>
                <a:gd name="connsiteY18" fmla="*/ 4200111 h 4200236"/>
                <a:gd name="connsiteX19" fmla="*/ 156330 w 599243"/>
                <a:gd name="connsiteY19" fmla="*/ 4118468 h 4200236"/>
                <a:gd name="connsiteX20" fmla="*/ 229809 w 599243"/>
                <a:gd name="connsiteY20" fmla="*/ 4102140 h 4200236"/>
                <a:gd name="connsiteX21" fmla="*/ 417587 w 599243"/>
                <a:gd name="connsiteY21" fmla="*/ 3979675 h 4200236"/>
                <a:gd name="connsiteX22" fmla="*/ 482902 w 599243"/>
                <a:gd name="connsiteY22" fmla="*/ 3914361 h 4200236"/>
                <a:gd name="connsiteX23" fmla="*/ 572709 w 599243"/>
                <a:gd name="connsiteY23" fmla="*/ 3849047 h 4200236"/>
                <a:gd name="connsiteX24" fmla="*/ 580873 w 599243"/>
                <a:gd name="connsiteY24" fmla="*/ 3416340 h 4200236"/>
                <a:gd name="connsiteX25" fmla="*/ 597202 w 599243"/>
                <a:gd name="connsiteY25" fmla="*/ 3048947 h 4200236"/>
                <a:gd name="connsiteX26" fmla="*/ 597202 w 599243"/>
                <a:gd name="connsiteY26" fmla="*/ 2804018 h 4200236"/>
                <a:gd name="connsiteX27" fmla="*/ 580873 w 599243"/>
                <a:gd name="connsiteY27" fmla="*/ 2640733 h 4200236"/>
                <a:gd name="connsiteX28" fmla="*/ 564545 w 599243"/>
                <a:gd name="connsiteY28" fmla="*/ 2379475 h 4200236"/>
                <a:gd name="connsiteX29" fmla="*/ 572709 w 599243"/>
                <a:gd name="connsiteY29" fmla="*/ 2061068 h 4200236"/>
                <a:gd name="connsiteX30" fmla="*/ 548216 w 599243"/>
                <a:gd name="connsiteY30" fmla="*/ 1897783 h 4200236"/>
                <a:gd name="connsiteX31" fmla="*/ 548216 w 599243"/>
                <a:gd name="connsiteY31" fmla="*/ 1799811 h 4200236"/>
                <a:gd name="connsiteX32" fmla="*/ 499230 w 599243"/>
                <a:gd name="connsiteY32" fmla="*/ 1799811 h 4200236"/>
                <a:gd name="connsiteX33" fmla="*/ 393095 w 599243"/>
                <a:gd name="connsiteY33" fmla="*/ 1791647 h 4200236"/>
                <a:gd name="connsiteX34" fmla="*/ 360437 w 599243"/>
                <a:gd name="connsiteY34" fmla="*/ 1799811 h 4200236"/>
                <a:gd name="connsiteX35" fmla="*/ 368602 w 599243"/>
                <a:gd name="connsiteY35" fmla="*/ 1914111 h 4200236"/>
                <a:gd name="connsiteX36" fmla="*/ 368602 w 599243"/>
                <a:gd name="connsiteY36" fmla="*/ 2012083 h 4200236"/>
                <a:gd name="connsiteX37" fmla="*/ 368602 w 599243"/>
                <a:gd name="connsiteY37" fmla="*/ 2044740 h 4200236"/>
                <a:gd name="connsiteX38" fmla="*/ 393095 w 599243"/>
                <a:gd name="connsiteY38" fmla="*/ 2085561 h 4200236"/>
                <a:gd name="connsiteX39" fmla="*/ 401259 w 599243"/>
                <a:gd name="connsiteY39" fmla="*/ 2273340 h 4200236"/>
                <a:gd name="connsiteX40" fmla="*/ 393095 w 599243"/>
                <a:gd name="connsiteY40" fmla="*/ 2403968 h 4200236"/>
                <a:gd name="connsiteX41" fmla="*/ 393095 w 599243"/>
                <a:gd name="connsiteY41" fmla="*/ 2518268 h 4200236"/>
                <a:gd name="connsiteX42" fmla="*/ 417587 w 599243"/>
                <a:gd name="connsiteY42" fmla="*/ 2559090 h 4200236"/>
                <a:gd name="connsiteX43" fmla="*/ 450245 w 599243"/>
                <a:gd name="connsiteY43" fmla="*/ 2583583 h 4200236"/>
                <a:gd name="connsiteX44" fmla="*/ 466573 w 599243"/>
                <a:gd name="connsiteY44" fmla="*/ 2901990 h 4200236"/>
                <a:gd name="connsiteX45" fmla="*/ 482902 w 599243"/>
                <a:gd name="connsiteY45" fmla="*/ 3228561 h 4200236"/>
                <a:gd name="connsiteX46" fmla="*/ 482902 w 599243"/>
                <a:gd name="connsiteY46" fmla="*/ 3440833 h 4200236"/>
                <a:gd name="connsiteX47" fmla="*/ 474737 w 599243"/>
                <a:gd name="connsiteY47" fmla="*/ 3514311 h 4200236"/>
                <a:gd name="connsiteX48" fmla="*/ 450245 w 599243"/>
                <a:gd name="connsiteY48" fmla="*/ 3555133 h 4200236"/>
                <a:gd name="connsiteX49" fmla="*/ 327780 w 599243"/>
                <a:gd name="connsiteY49" fmla="*/ 3579625 h 4200236"/>
                <a:gd name="connsiteX50" fmla="*/ 246137 w 599243"/>
                <a:gd name="connsiteY50" fmla="*/ 3555133 h 4200236"/>
                <a:gd name="connsiteX51" fmla="*/ 188987 w 599243"/>
                <a:gd name="connsiteY51" fmla="*/ 3514311 h 4200236"/>
                <a:gd name="connsiteX52" fmla="*/ 164495 w 599243"/>
                <a:gd name="connsiteY52" fmla="*/ 3269383 h 4200236"/>
                <a:gd name="connsiteX53" fmla="*/ 188987 w 599243"/>
                <a:gd name="connsiteY53" fmla="*/ 2942811 h 4200236"/>
                <a:gd name="connsiteX54" fmla="*/ 172659 w 599243"/>
                <a:gd name="connsiteY54" fmla="*/ 2763197 h 4200236"/>
                <a:gd name="connsiteX55" fmla="*/ 172659 w 599243"/>
                <a:gd name="connsiteY55" fmla="*/ 2640733 h 4200236"/>
                <a:gd name="connsiteX56" fmla="*/ 180823 w 599243"/>
                <a:gd name="connsiteY56" fmla="*/ 2575418 h 4200236"/>
                <a:gd name="connsiteX57" fmla="*/ 213480 w 599243"/>
                <a:gd name="connsiteY57" fmla="*/ 2542761 h 4200236"/>
                <a:gd name="connsiteX58" fmla="*/ 229809 w 599243"/>
                <a:gd name="connsiteY58" fmla="*/ 2314161 h 4200236"/>
                <a:gd name="connsiteX59" fmla="*/ 229809 w 599243"/>
                <a:gd name="connsiteY59" fmla="*/ 2240683 h 4200236"/>
                <a:gd name="connsiteX60" fmla="*/ 229809 w 599243"/>
                <a:gd name="connsiteY60" fmla="*/ 2085561 h 4200236"/>
                <a:gd name="connsiteX61" fmla="*/ 237973 w 599243"/>
                <a:gd name="connsiteY61" fmla="*/ 2061068 h 4200236"/>
                <a:gd name="connsiteX62" fmla="*/ 237973 w 599243"/>
                <a:gd name="connsiteY62" fmla="*/ 1987590 h 4200236"/>
                <a:gd name="connsiteX63" fmla="*/ 237973 w 599243"/>
                <a:gd name="connsiteY63" fmla="*/ 1905947 h 4200236"/>
                <a:gd name="connsiteX64" fmla="*/ 237973 w 599243"/>
                <a:gd name="connsiteY64" fmla="*/ 1840633 h 4200236"/>
                <a:gd name="connsiteX65" fmla="*/ 246137 w 599243"/>
                <a:gd name="connsiteY65" fmla="*/ 1816140 h 4200236"/>
                <a:gd name="connsiteX66" fmla="*/ 303287 w 599243"/>
                <a:gd name="connsiteY66" fmla="*/ 1816140 h 4200236"/>
                <a:gd name="connsiteX67" fmla="*/ 360437 w 599243"/>
                <a:gd name="connsiteY67" fmla="*/ 1799811 h 4200236"/>
                <a:gd name="connsiteX68" fmla="*/ 393095 w 599243"/>
                <a:gd name="connsiteY68" fmla="*/ 1799811 h 4200236"/>
                <a:gd name="connsiteX69" fmla="*/ 474737 w 599243"/>
                <a:gd name="connsiteY69" fmla="*/ 1791647 h 4200236"/>
                <a:gd name="connsiteX70" fmla="*/ 531887 w 599243"/>
                <a:gd name="connsiteY70" fmla="*/ 1807975 h 4200236"/>
                <a:gd name="connsiteX71" fmla="*/ 548216 w 599243"/>
                <a:gd name="connsiteY71" fmla="*/ 1579375 h 4200236"/>
                <a:gd name="connsiteX72" fmla="*/ 548216 w 599243"/>
                <a:gd name="connsiteY72" fmla="*/ 1260968 h 4200236"/>
                <a:gd name="connsiteX73" fmla="*/ 548216 w 599243"/>
                <a:gd name="connsiteY73" fmla="*/ 1089518 h 4200236"/>
                <a:gd name="connsiteX74" fmla="*/ 507395 w 599243"/>
                <a:gd name="connsiteY74" fmla="*/ 950725 h 4200236"/>
                <a:gd name="connsiteX75" fmla="*/ 458409 w 599243"/>
                <a:gd name="connsiteY75" fmla="*/ 607825 h 4200236"/>
                <a:gd name="connsiteX76" fmla="*/ 433916 w 599243"/>
                <a:gd name="connsiteY76" fmla="*/ 411883 h 4200236"/>
                <a:gd name="connsiteX77" fmla="*/ 401259 w 599243"/>
                <a:gd name="connsiteY77" fmla="*/ 281254 h 4200236"/>
                <a:gd name="connsiteX78" fmla="*/ 368602 w 599243"/>
                <a:gd name="connsiteY78" fmla="*/ 150625 h 4200236"/>
                <a:gd name="connsiteX79" fmla="*/ 352273 w 599243"/>
                <a:gd name="connsiteY79" fmla="*/ 28161 h 420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99243" h="4200236">
                  <a:moveTo>
                    <a:pt x="352273" y="28161"/>
                  </a:moveTo>
                  <a:cubicBezTo>
                    <a:pt x="330501" y="126133"/>
                    <a:pt x="288319" y="447261"/>
                    <a:pt x="237973" y="738454"/>
                  </a:cubicBezTo>
                  <a:cubicBezTo>
                    <a:pt x="187627" y="1029647"/>
                    <a:pt x="84213" y="1578015"/>
                    <a:pt x="50195" y="1775318"/>
                  </a:cubicBezTo>
                  <a:cubicBezTo>
                    <a:pt x="16177" y="1972622"/>
                    <a:pt x="33866" y="1922275"/>
                    <a:pt x="33866" y="1922275"/>
                  </a:cubicBezTo>
                  <a:cubicBezTo>
                    <a:pt x="29784" y="1952211"/>
                    <a:pt x="25702" y="1954933"/>
                    <a:pt x="25702" y="1954933"/>
                  </a:cubicBezTo>
                  <a:cubicBezTo>
                    <a:pt x="22981" y="1965819"/>
                    <a:pt x="21619" y="1969901"/>
                    <a:pt x="17537" y="1987590"/>
                  </a:cubicBezTo>
                  <a:cubicBezTo>
                    <a:pt x="13455" y="2005279"/>
                    <a:pt x="1209" y="2061068"/>
                    <a:pt x="1209" y="2061068"/>
                  </a:cubicBezTo>
                  <a:cubicBezTo>
                    <a:pt x="-1512" y="2077397"/>
                    <a:pt x="1209" y="2085561"/>
                    <a:pt x="1209" y="2085561"/>
                  </a:cubicBezTo>
                  <a:lnTo>
                    <a:pt x="1209" y="2118218"/>
                  </a:lnTo>
                  <a:cubicBezTo>
                    <a:pt x="6652" y="2127743"/>
                    <a:pt x="24341" y="2131825"/>
                    <a:pt x="33866" y="2142711"/>
                  </a:cubicBezTo>
                  <a:cubicBezTo>
                    <a:pt x="43391" y="2153597"/>
                    <a:pt x="52916" y="2120940"/>
                    <a:pt x="58359" y="2183533"/>
                  </a:cubicBezTo>
                  <a:cubicBezTo>
                    <a:pt x="63802" y="2246126"/>
                    <a:pt x="63802" y="2389000"/>
                    <a:pt x="66523" y="2518268"/>
                  </a:cubicBezTo>
                  <a:cubicBezTo>
                    <a:pt x="69244" y="2647536"/>
                    <a:pt x="73326" y="2827151"/>
                    <a:pt x="74687" y="2959140"/>
                  </a:cubicBezTo>
                  <a:cubicBezTo>
                    <a:pt x="76048" y="3091129"/>
                    <a:pt x="78769" y="3178215"/>
                    <a:pt x="74687" y="3310204"/>
                  </a:cubicBezTo>
                  <a:cubicBezTo>
                    <a:pt x="70605" y="3442193"/>
                    <a:pt x="52916" y="3646300"/>
                    <a:pt x="50195" y="3751075"/>
                  </a:cubicBezTo>
                  <a:cubicBezTo>
                    <a:pt x="47474" y="3855850"/>
                    <a:pt x="56998" y="3889868"/>
                    <a:pt x="58359" y="3938854"/>
                  </a:cubicBezTo>
                  <a:cubicBezTo>
                    <a:pt x="59720" y="3987840"/>
                    <a:pt x="61080" y="4012333"/>
                    <a:pt x="58359" y="4044990"/>
                  </a:cubicBezTo>
                  <a:cubicBezTo>
                    <a:pt x="55637" y="4077647"/>
                    <a:pt x="42030" y="4108944"/>
                    <a:pt x="42030" y="4134797"/>
                  </a:cubicBezTo>
                  <a:cubicBezTo>
                    <a:pt x="42030" y="4160650"/>
                    <a:pt x="39309" y="4202833"/>
                    <a:pt x="58359" y="4200111"/>
                  </a:cubicBezTo>
                  <a:cubicBezTo>
                    <a:pt x="77409" y="4197390"/>
                    <a:pt x="127755" y="4134796"/>
                    <a:pt x="156330" y="4118468"/>
                  </a:cubicBezTo>
                  <a:cubicBezTo>
                    <a:pt x="184905" y="4102140"/>
                    <a:pt x="186266" y="4125272"/>
                    <a:pt x="229809" y="4102140"/>
                  </a:cubicBezTo>
                  <a:cubicBezTo>
                    <a:pt x="273352" y="4079008"/>
                    <a:pt x="375405" y="4010971"/>
                    <a:pt x="417587" y="3979675"/>
                  </a:cubicBezTo>
                  <a:cubicBezTo>
                    <a:pt x="459769" y="3948379"/>
                    <a:pt x="457048" y="3936132"/>
                    <a:pt x="482902" y="3914361"/>
                  </a:cubicBezTo>
                  <a:cubicBezTo>
                    <a:pt x="508756" y="3892590"/>
                    <a:pt x="556381" y="3932050"/>
                    <a:pt x="572709" y="3849047"/>
                  </a:cubicBezTo>
                  <a:cubicBezTo>
                    <a:pt x="589037" y="3766044"/>
                    <a:pt x="576791" y="3549690"/>
                    <a:pt x="580873" y="3416340"/>
                  </a:cubicBezTo>
                  <a:cubicBezTo>
                    <a:pt x="584955" y="3282990"/>
                    <a:pt x="594481" y="3151001"/>
                    <a:pt x="597202" y="3048947"/>
                  </a:cubicBezTo>
                  <a:cubicBezTo>
                    <a:pt x="599923" y="2946893"/>
                    <a:pt x="599924" y="2872054"/>
                    <a:pt x="597202" y="2804018"/>
                  </a:cubicBezTo>
                  <a:cubicBezTo>
                    <a:pt x="594481" y="2735982"/>
                    <a:pt x="586316" y="2711490"/>
                    <a:pt x="580873" y="2640733"/>
                  </a:cubicBezTo>
                  <a:cubicBezTo>
                    <a:pt x="575430" y="2569976"/>
                    <a:pt x="565906" y="2476086"/>
                    <a:pt x="564545" y="2379475"/>
                  </a:cubicBezTo>
                  <a:cubicBezTo>
                    <a:pt x="563184" y="2282864"/>
                    <a:pt x="575430" y="2141350"/>
                    <a:pt x="572709" y="2061068"/>
                  </a:cubicBezTo>
                  <a:cubicBezTo>
                    <a:pt x="569988" y="1980786"/>
                    <a:pt x="552298" y="1941326"/>
                    <a:pt x="548216" y="1897783"/>
                  </a:cubicBezTo>
                  <a:cubicBezTo>
                    <a:pt x="544134" y="1854240"/>
                    <a:pt x="556380" y="1816140"/>
                    <a:pt x="548216" y="1799811"/>
                  </a:cubicBezTo>
                  <a:cubicBezTo>
                    <a:pt x="540052" y="1783482"/>
                    <a:pt x="525083" y="1801172"/>
                    <a:pt x="499230" y="1799811"/>
                  </a:cubicBezTo>
                  <a:cubicBezTo>
                    <a:pt x="473377" y="1798450"/>
                    <a:pt x="416227" y="1791647"/>
                    <a:pt x="393095" y="1791647"/>
                  </a:cubicBezTo>
                  <a:cubicBezTo>
                    <a:pt x="369963" y="1791647"/>
                    <a:pt x="364519" y="1779400"/>
                    <a:pt x="360437" y="1799811"/>
                  </a:cubicBezTo>
                  <a:cubicBezTo>
                    <a:pt x="356355" y="1820222"/>
                    <a:pt x="367241" y="1878732"/>
                    <a:pt x="368602" y="1914111"/>
                  </a:cubicBezTo>
                  <a:cubicBezTo>
                    <a:pt x="369963" y="1949490"/>
                    <a:pt x="368602" y="2012083"/>
                    <a:pt x="368602" y="2012083"/>
                  </a:cubicBezTo>
                  <a:cubicBezTo>
                    <a:pt x="368602" y="2033854"/>
                    <a:pt x="364520" y="2032494"/>
                    <a:pt x="368602" y="2044740"/>
                  </a:cubicBezTo>
                  <a:cubicBezTo>
                    <a:pt x="372684" y="2056986"/>
                    <a:pt x="387652" y="2047461"/>
                    <a:pt x="393095" y="2085561"/>
                  </a:cubicBezTo>
                  <a:cubicBezTo>
                    <a:pt x="398538" y="2123661"/>
                    <a:pt x="401259" y="2220272"/>
                    <a:pt x="401259" y="2273340"/>
                  </a:cubicBezTo>
                  <a:cubicBezTo>
                    <a:pt x="401259" y="2326408"/>
                    <a:pt x="394456" y="2363147"/>
                    <a:pt x="393095" y="2403968"/>
                  </a:cubicBezTo>
                  <a:cubicBezTo>
                    <a:pt x="391734" y="2444789"/>
                    <a:pt x="389013" y="2492414"/>
                    <a:pt x="393095" y="2518268"/>
                  </a:cubicBezTo>
                  <a:cubicBezTo>
                    <a:pt x="397177" y="2544122"/>
                    <a:pt x="417587" y="2559090"/>
                    <a:pt x="417587" y="2559090"/>
                  </a:cubicBezTo>
                  <a:cubicBezTo>
                    <a:pt x="427112" y="2569976"/>
                    <a:pt x="442081" y="2526433"/>
                    <a:pt x="450245" y="2583583"/>
                  </a:cubicBezTo>
                  <a:cubicBezTo>
                    <a:pt x="458409" y="2640733"/>
                    <a:pt x="461130" y="2794494"/>
                    <a:pt x="466573" y="2901990"/>
                  </a:cubicBezTo>
                  <a:cubicBezTo>
                    <a:pt x="472016" y="3009486"/>
                    <a:pt x="480181" y="3138754"/>
                    <a:pt x="482902" y="3228561"/>
                  </a:cubicBezTo>
                  <a:cubicBezTo>
                    <a:pt x="485623" y="3318368"/>
                    <a:pt x="484263" y="3393208"/>
                    <a:pt x="482902" y="3440833"/>
                  </a:cubicBezTo>
                  <a:cubicBezTo>
                    <a:pt x="481541" y="3488458"/>
                    <a:pt x="480180" y="3495261"/>
                    <a:pt x="474737" y="3514311"/>
                  </a:cubicBezTo>
                  <a:cubicBezTo>
                    <a:pt x="469294" y="3533361"/>
                    <a:pt x="474738" y="3544247"/>
                    <a:pt x="450245" y="3555133"/>
                  </a:cubicBezTo>
                  <a:cubicBezTo>
                    <a:pt x="425752" y="3566019"/>
                    <a:pt x="361798" y="3579625"/>
                    <a:pt x="327780" y="3579625"/>
                  </a:cubicBezTo>
                  <a:cubicBezTo>
                    <a:pt x="293762" y="3579625"/>
                    <a:pt x="269269" y="3566019"/>
                    <a:pt x="246137" y="3555133"/>
                  </a:cubicBezTo>
                  <a:cubicBezTo>
                    <a:pt x="223005" y="3544247"/>
                    <a:pt x="202594" y="3561936"/>
                    <a:pt x="188987" y="3514311"/>
                  </a:cubicBezTo>
                  <a:cubicBezTo>
                    <a:pt x="175380" y="3466686"/>
                    <a:pt x="164495" y="3364633"/>
                    <a:pt x="164495" y="3269383"/>
                  </a:cubicBezTo>
                  <a:cubicBezTo>
                    <a:pt x="164495" y="3174133"/>
                    <a:pt x="187626" y="3027175"/>
                    <a:pt x="188987" y="2942811"/>
                  </a:cubicBezTo>
                  <a:cubicBezTo>
                    <a:pt x="190348" y="2858447"/>
                    <a:pt x="175380" y="2813543"/>
                    <a:pt x="172659" y="2763197"/>
                  </a:cubicBezTo>
                  <a:cubicBezTo>
                    <a:pt x="169938" y="2712851"/>
                    <a:pt x="171298" y="2672029"/>
                    <a:pt x="172659" y="2640733"/>
                  </a:cubicBezTo>
                  <a:cubicBezTo>
                    <a:pt x="174020" y="2609437"/>
                    <a:pt x="180823" y="2575418"/>
                    <a:pt x="180823" y="2575418"/>
                  </a:cubicBezTo>
                  <a:cubicBezTo>
                    <a:pt x="187626" y="2559089"/>
                    <a:pt x="205316" y="2586304"/>
                    <a:pt x="213480" y="2542761"/>
                  </a:cubicBezTo>
                  <a:cubicBezTo>
                    <a:pt x="221644" y="2499218"/>
                    <a:pt x="227088" y="2364507"/>
                    <a:pt x="229809" y="2314161"/>
                  </a:cubicBezTo>
                  <a:cubicBezTo>
                    <a:pt x="232530" y="2263815"/>
                    <a:pt x="229809" y="2240683"/>
                    <a:pt x="229809" y="2240683"/>
                  </a:cubicBezTo>
                  <a:lnTo>
                    <a:pt x="229809" y="2085561"/>
                  </a:lnTo>
                  <a:cubicBezTo>
                    <a:pt x="231170" y="2055625"/>
                    <a:pt x="236612" y="2077396"/>
                    <a:pt x="237973" y="2061068"/>
                  </a:cubicBezTo>
                  <a:cubicBezTo>
                    <a:pt x="239334" y="2044740"/>
                    <a:pt x="237973" y="1987590"/>
                    <a:pt x="237973" y="1987590"/>
                  </a:cubicBezTo>
                  <a:lnTo>
                    <a:pt x="237973" y="1905947"/>
                  </a:lnTo>
                  <a:lnTo>
                    <a:pt x="237973" y="1840633"/>
                  </a:lnTo>
                  <a:cubicBezTo>
                    <a:pt x="239334" y="1825665"/>
                    <a:pt x="235251" y="1820222"/>
                    <a:pt x="246137" y="1816140"/>
                  </a:cubicBezTo>
                  <a:cubicBezTo>
                    <a:pt x="257023" y="1812058"/>
                    <a:pt x="284237" y="1818862"/>
                    <a:pt x="303287" y="1816140"/>
                  </a:cubicBezTo>
                  <a:cubicBezTo>
                    <a:pt x="322337" y="1813419"/>
                    <a:pt x="360437" y="1799811"/>
                    <a:pt x="360437" y="1799811"/>
                  </a:cubicBezTo>
                  <a:cubicBezTo>
                    <a:pt x="375405" y="1797089"/>
                    <a:pt x="374045" y="1801172"/>
                    <a:pt x="393095" y="1799811"/>
                  </a:cubicBezTo>
                  <a:cubicBezTo>
                    <a:pt x="412145" y="1798450"/>
                    <a:pt x="451605" y="1790286"/>
                    <a:pt x="474737" y="1791647"/>
                  </a:cubicBezTo>
                  <a:cubicBezTo>
                    <a:pt x="497869" y="1793008"/>
                    <a:pt x="519641" y="1843354"/>
                    <a:pt x="531887" y="1807975"/>
                  </a:cubicBezTo>
                  <a:cubicBezTo>
                    <a:pt x="544133" y="1772596"/>
                    <a:pt x="545495" y="1670543"/>
                    <a:pt x="548216" y="1579375"/>
                  </a:cubicBezTo>
                  <a:cubicBezTo>
                    <a:pt x="550937" y="1488207"/>
                    <a:pt x="548216" y="1260968"/>
                    <a:pt x="548216" y="1260968"/>
                  </a:cubicBezTo>
                  <a:cubicBezTo>
                    <a:pt x="548216" y="1179325"/>
                    <a:pt x="555019" y="1141225"/>
                    <a:pt x="548216" y="1089518"/>
                  </a:cubicBezTo>
                  <a:cubicBezTo>
                    <a:pt x="541413" y="1037811"/>
                    <a:pt x="522363" y="1031007"/>
                    <a:pt x="507395" y="950725"/>
                  </a:cubicBezTo>
                  <a:cubicBezTo>
                    <a:pt x="492427" y="870443"/>
                    <a:pt x="470656" y="697632"/>
                    <a:pt x="458409" y="607825"/>
                  </a:cubicBezTo>
                  <a:cubicBezTo>
                    <a:pt x="446162" y="518018"/>
                    <a:pt x="443441" y="466311"/>
                    <a:pt x="433916" y="411883"/>
                  </a:cubicBezTo>
                  <a:cubicBezTo>
                    <a:pt x="424391" y="357455"/>
                    <a:pt x="401259" y="281254"/>
                    <a:pt x="401259" y="281254"/>
                  </a:cubicBezTo>
                  <a:cubicBezTo>
                    <a:pt x="390373" y="237711"/>
                    <a:pt x="375406" y="184643"/>
                    <a:pt x="368602" y="150625"/>
                  </a:cubicBezTo>
                  <a:cubicBezTo>
                    <a:pt x="361798" y="116607"/>
                    <a:pt x="374045" y="-69811"/>
                    <a:pt x="352273" y="28161"/>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1" name="グループ化 150">
              <a:extLst>
                <a:ext uri="{FF2B5EF4-FFF2-40B4-BE49-F238E27FC236}">
                  <a16:creationId xmlns:a16="http://schemas.microsoft.com/office/drawing/2014/main" id="{ED873D10-9E56-4754-9710-B9EF380C07A7}"/>
                </a:ext>
              </a:extLst>
            </p:cNvPr>
            <p:cNvGrpSpPr/>
            <p:nvPr/>
          </p:nvGrpSpPr>
          <p:grpSpPr>
            <a:xfrm rot="17315756">
              <a:off x="-447224" y="2355424"/>
              <a:ext cx="4760303" cy="450882"/>
              <a:chOff x="5612950" y="3202224"/>
              <a:chExt cx="4760303" cy="450882"/>
            </a:xfrm>
            <a:blipFill>
              <a:blip r:embed="rId5"/>
              <a:stretch>
                <a:fillRect/>
              </a:stretch>
            </a:blipFill>
          </p:grpSpPr>
          <p:sp>
            <p:nvSpPr>
              <p:cNvPr id="152" name="フリーフォーム: 図形 151">
                <a:extLst>
                  <a:ext uri="{FF2B5EF4-FFF2-40B4-BE49-F238E27FC236}">
                    <a16:creationId xmlns:a16="http://schemas.microsoft.com/office/drawing/2014/main" id="{471051D3-93D3-4395-A7D8-225E2427CF46}"/>
                  </a:ext>
                </a:extLst>
              </p:cNvPr>
              <p:cNvSpPr/>
              <p:nvPr/>
            </p:nvSpPr>
            <p:spPr>
              <a:xfrm>
                <a:off x="5612950" y="3202224"/>
                <a:ext cx="4760303" cy="450882"/>
              </a:xfrm>
              <a:custGeom>
                <a:avLst/>
                <a:gdLst>
                  <a:gd name="connsiteX0" fmla="*/ 4748 w 4760303"/>
                  <a:gd name="connsiteY0" fmla="*/ 202158 h 450882"/>
                  <a:gd name="connsiteX1" fmla="*/ 51641 w 4760303"/>
                  <a:gd name="connsiteY1" fmla="*/ 272496 h 450882"/>
                  <a:gd name="connsiteX2" fmla="*/ 403333 w 4760303"/>
                  <a:gd name="connsiteY2" fmla="*/ 263118 h 450882"/>
                  <a:gd name="connsiteX3" fmla="*/ 567456 w 4760303"/>
                  <a:gd name="connsiteY3" fmla="*/ 267807 h 450882"/>
                  <a:gd name="connsiteX4" fmla="*/ 661241 w 4760303"/>
                  <a:gd name="connsiteY4" fmla="*/ 249050 h 450882"/>
                  <a:gd name="connsiteX5" fmla="*/ 703444 w 4760303"/>
                  <a:gd name="connsiteY5" fmla="*/ 249050 h 450882"/>
                  <a:gd name="connsiteX6" fmla="*/ 806607 w 4760303"/>
                  <a:gd name="connsiteY6" fmla="*/ 263118 h 450882"/>
                  <a:gd name="connsiteX7" fmla="*/ 872256 w 4760303"/>
                  <a:gd name="connsiteY7" fmla="*/ 286564 h 450882"/>
                  <a:gd name="connsiteX8" fmla="*/ 928527 w 4760303"/>
                  <a:gd name="connsiteY8" fmla="*/ 319388 h 450882"/>
                  <a:gd name="connsiteX9" fmla="*/ 1008244 w 4760303"/>
                  <a:gd name="connsiteY9" fmla="*/ 375659 h 450882"/>
                  <a:gd name="connsiteX10" fmla="*/ 1069204 w 4760303"/>
                  <a:gd name="connsiteY10" fmla="*/ 413173 h 450882"/>
                  <a:gd name="connsiteX11" fmla="*/ 1547505 w 4760303"/>
                  <a:gd name="connsiteY11" fmla="*/ 389727 h 450882"/>
                  <a:gd name="connsiteX12" fmla="*/ 2058632 w 4760303"/>
                  <a:gd name="connsiteY12" fmla="*/ 403794 h 450882"/>
                  <a:gd name="connsiteX13" fmla="*/ 2616650 w 4760303"/>
                  <a:gd name="connsiteY13" fmla="*/ 394416 h 450882"/>
                  <a:gd name="connsiteX14" fmla="*/ 3038681 w 4760303"/>
                  <a:gd name="connsiteY14" fmla="*/ 427241 h 450882"/>
                  <a:gd name="connsiteX15" fmla="*/ 3526361 w 4760303"/>
                  <a:gd name="connsiteY15" fmla="*/ 413173 h 450882"/>
                  <a:gd name="connsiteX16" fmla="*/ 3971838 w 4760303"/>
                  <a:gd name="connsiteY16" fmla="*/ 441308 h 450882"/>
                  <a:gd name="connsiteX17" fmla="*/ 4356355 w 4760303"/>
                  <a:gd name="connsiteY17" fmla="*/ 450687 h 450882"/>
                  <a:gd name="connsiteX18" fmla="*/ 4520478 w 4760303"/>
                  <a:gd name="connsiteY18" fmla="*/ 445998 h 450882"/>
                  <a:gd name="connsiteX19" fmla="*/ 4637708 w 4760303"/>
                  <a:gd name="connsiteY19" fmla="*/ 427241 h 450882"/>
                  <a:gd name="connsiteX20" fmla="*/ 4712736 w 4760303"/>
                  <a:gd name="connsiteY20" fmla="*/ 361591 h 450882"/>
                  <a:gd name="connsiteX21" fmla="*/ 4750250 w 4760303"/>
                  <a:gd name="connsiteY21" fmla="*/ 295942 h 450882"/>
                  <a:gd name="connsiteX22" fmla="*/ 4759628 w 4760303"/>
                  <a:gd name="connsiteY22" fmla="*/ 216225 h 450882"/>
                  <a:gd name="connsiteX23" fmla="*/ 4736182 w 4760303"/>
                  <a:gd name="connsiteY23" fmla="*/ 136508 h 450882"/>
                  <a:gd name="connsiteX24" fmla="*/ 4712736 w 4760303"/>
                  <a:gd name="connsiteY24" fmla="*/ 84927 h 450882"/>
                  <a:gd name="connsiteX25" fmla="*/ 4661155 w 4760303"/>
                  <a:gd name="connsiteY25" fmla="*/ 38034 h 450882"/>
                  <a:gd name="connsiteX26" fmla="*/ 4590816 w 4760303"/>
                  <a:gd name="connsiteY26" fmla="*/ 5210 h 450882"/>
                  <a:gd name="connsiteX27" fmla="*/ 4412625 w 4760303"/>
                  <a:gd name="connsiteY27" fmla="*/ 521 h 450882"/>
                  <a:gd name="connsiteX28" fmla="*/ 3906188 w 4760303"/>
                  <a:gd name="connsiteY28" fmla="*/ 9899 h 450882"/>
                  <a:gd name="connsiteX29" fmla="*/ 3456022 w 4760303"/>
                  <a:gd name="connsiteY29" fmla="*/ 14588 h 450882"/>
                  <a:gd name="connsiteX30" fmla="*/ 3104330 w 4760303"/>
                  <a:gd name="connsiteY30" fmla="*/ 19278 h 450882"/>
                  <a:gd name="connsiteX31" fmla="*/ 2799530 w 4760303"/>
                  <a:gd name="connsiteY31" fmla="*/ 19278 h 450882"/>
                  <a:gd name="connsiteX32" fmla="*/ 2400945 w 4760303"/>
                  <a:gd name="connsiteY32" fmla="*/ 28656 h 450882"/>
                  <a:gd name="connsiteX33" fmla="*/ 2189930 w 4760303"/>
                  <a:gd name="connsiteY33" fmla="*/ 23967 h 450882"/>
                  <a:gd name="connsiteX34" fmla="*/ 1894508 w 4760303"/>
                  <a:gd name="connsiteY34" fmla="*/ 33345 h 450882"/>
                  <a:gd name="connsiteX35" fmla="*/ 1650668 w 4760303"/>
                  <a:gd name="connsiteY35" fmla="*/ 23967 h 450882"/>
                  <a:gd name="connsiteX36" fmla="*/ 1392761 w 4760303"/>
                  <a:gd name="connsiteY36" fmla="*/ 28656 h 450882"/>
                  <a:gd name="connsiteX37" fmla="*/ 1195813 w 4760303"/>
                  <a:gd name="connsiteY37" fmla="*/ 33345 h 450882"/>
                  <a:gd name="connsiteX38" fmla="*/ 1059825 w 4760303"/>
                  <a:gd name="connsiteY38" fmla="*/ 33345 h 450882"/>
                  <a:gd name="connsiteX39" fmla="*/ 947284 w 4760303"/>
                  <a:gd name="connsiteY39" fmla="*/ 42724 h 450882"/>
                  <a:gd name="connsiteX40" fmla="*/ 919148 w 4760303"/>
                  <a:gd name="connsiteY40" fmla="*/ 84927 h 450882"/>
                  <a:gd name="connsiteX41" fmla="*/ 872256 w 4760303"/>
                  <a:gd name="connsiteY41" fmla="*/ 131819 h 450882"/>
                  <a:gd name="connsiteX42" fmla="*/ 830053 w 4760303"/>
                  <a:gd name="connsiteY42" fmla="*/ 169333 h 450882"/>
                  <a:gd name="connsiteX43" fmla="*/ 787850 w 4760303"/>
                  <a:gd name="connsiteY43" fmla="*/ 188090 h 450882"/>
                  <a:gd name="connsiteX44" fmla="*/ 717512 w 4760303"/>
                  <a:gd name="connsiteY44" fmla="*/ 192779 h 450882"/>
                  <a:gd name="connsiteX45" fmla="*/ 675308 w 4760303"/>
                  <a:gd name="connsiteY45" fmla="*/ 197468 h 450882"/>
                  <a:gd name="connsiteX46" fmla="*/ 604970 w 4760303"/>
                  <a:gd name="connsiteY46" fmla="*/ 188090 h 450882"/>
                  <a:gd name="connsiteX47" fmla="*/ 398644 w 4760303"/>
                  <a:gd name="connsiteY47" fmla="*/ 188090 h 450882"/>
                  <a:gd name="connsiteX48" fmla="*/ 253278 w 4760303"/>
                  <a:gd name="connsiteY48" fmla="*/ 192779 h 450882"/>
                  <a:gd name="connsiteX49" fmla="*/ 79776 w 4760303"/>
                  <a:gd name="connsiteY49" fmla="*/ 202158 h 450882"/>
                  <a:gd name="connsiteX50" fmla="*/ 4748 w 4760303"/>
                  <a:gd name="connsiteY50" fmla="*/ 202158 h 4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60303" h="450882">
                    <a:moveTo>
                      <a:pt x="4748" y="202158"/>
                    </a:moveTo>
                    <a:cubicBezTo>
                      <a:pt x="59" y="213881"/>
                      <a:pt x="-14790" y="262336"/>
                      <a:pt x="51641" y="272496"/>
                    </a:cubicBezTo>
                    <a:cubicBezTo>
                      <a:pt x="118072" y="282656"/>
                      <a:pt x="317364" y="263899"/>
                      <a:pt x="403333" y="263118"/>
                    </a:cubicBezTo>
                    <a:cubicBezTo>
                      <a:pt x="489302" y="262337"/>
                      <a:pt x="524471" y="270152"/>
                      <a:pt x="567456" y="267807"/>
                    </a:cubicBezTo>
                    <a:cubicBezTo>
                      <a:pt x="610441" y="265462"/>
                      <a:pt x="638576" y="252176"/>
                      <a:pt x="661241" y="249050"/>
                    </a:cubicBezTo>
                    <a:cubicBezTo>
                      <a:pt x="683906" y="245924"/>
                      <a:pt x="679216" y="246705"/>
                      <a:pt x="703444" y="249050"/>
                    </a:cubicBezTo>
                    <a:cubicBezTo>
                      <a:pt x="727672" y="251395"/>
                      <a:pt x="778472" y="256866"/>
                      <a:pt x="806607" y="263118"/>
                    </a:cubicBezTo>
                    <a:cubicBezTo>
                      <a:pt x="834742" y="269370"/>
                      <a:pt x="851936" y="277186"/>
                      <a:pt x="872256" y="286564"/>
                    </a:cubicBezTo>
                    <a:cubicBezTo>
                      <a:pt x="892576" y="295942"/>
                      <a:pt x="905862" y="304539"/>
                      <a:pt x="928527" y="319388"/>
                    </a:cubicBezTo>
                    <a:cubicBezTo>
                      <a:pt x="951192" y="334237"/>
                      <a:pt x="984798" y="360028"/>
                      <a:pt x="1008244" y="375659"/>
                    </a:cubicBezTo>
                    <a:cubicBezTo>
                      <a:pt x="1031690" y="391290"/>
                      <a:pt x="979327" y="410828"/>
                      <a:pt x="1069204" y="413173"/>
                    </a:cubicBezTo>
                    <a:cubicBezTo>
                      <a:pt x="1159081" y="415518"/>
                      <a:pt x="1382600" y="391290"/>
                      <a:pt x="1547505" y="389727"/>
                    </a:cubicBezTo>
                    <a:cubicBezTo>
                      <a:pt x="1712410" y="388164"/>
                      <a:pt x="1880441" y="403013"/>
                      <a:pt x="2058632" y="403794"/>
                    </a:cubicBezTo>
                    <a:cubicBezTo>
                      <a:pt x="2236823" y="404575"/>
                      <a:pt x="2453309" y="390508"/>
                      <a:pt x="2616650" y="394416"/>
                    </a:cubicBezTo>
                    <a:cubicBezTo>
                      <a:pt x="2779991" y="398324"/>
                      <a:pt x="2887063" y="424115"/>
                      <a:pt x="3038681" y="427241"/>
                    </a:cubicBezTo>
                    <a:cubicBezTo>
                      <a:pt x="3190299" y="430367"/>
                      <a:pt x="3370835" y="410829"/>
                      <a:pt x="3526361" y="413173"/>
                    </a:cubicBezTo>
                    <a:cubicBezTo>
                      <a:pt x="3681887" y="415517"/>
                      <a:pt x="3833506" y="435056"/>
                      <a:pt x="3971838" y="441308"/>
                    </a:cubicBezTo>
                    <a:cubicBezTo>
                      <a:pt x="4110170" y="447560"/>
                      <a:pt x="4264915" y="449905"/>
                      <a:pt x="4356355" y="450687"/>
                    </a:cubicBezTo>
                    <a:cubicBezTo>
                      <a:pt x="4447795" y="451469"/>
                      <a:pt x="4473586" y="449906"/>
                      <a:pt x="4520478" y="445998"/>
                    </a:cubicBezTo>
                    <a:cubicBezTo>
                      <a:pt x="4567370" y="442090"/>
                      <a:pt x="4605665" y="441309"/>
                      <a:pt x="4637708" y="427241"/>
                    </a:cubicBezTo>
                    <a:cubicBezTo>
                      <a:pt x="4669751" y="413173"/>
                      <a:pt x="4693979" y="383474"/>
                      <a:pt x="4712736" y="361591"/>
                    </a:cubicBezTo>
                    <a:cubicBezTo>
                      <a:pt x="4731493" y="339708"/>
                      <a:pt x="4742435" y="320170"/>
                      <a:pt x="4750250" y="295942"/>
                    </a:cubicBezTo>
                    <a:cubicBezTo>
                      <a:pt x="4758065" y="271714"/>
                      <a:pt x="4761973" y="242797"/>
                      <a:pt x="4759628" y="216225"/>
                    </a:cubicBezTo>
                    <a:cubicBezTo>
                      <a:pt x="4757283" y="189653"/>
                      <a:pt x="4743997" y="158391"/>
                      <a:pt x="4736182" y="136508"/>
                    </a:cubicBezTo>
                    <a:cubicBezTo>
                      <a:pt x="4728367" y="114625"/>
                      <a:pt x="4725240" y="101339"/>
                      <a:pt x="4712736" y="84927"/>
                    </a:cubicBezTo>
                    <a:cubicBezTo>
                      <a:pt x="4700232" y="68515"/>
                      <a:pt x="4681475" y="51320"/>
                      <a:pt x="4661155" y="38034"/>
                    </a:cubicBezTo>
                    <a:cubicBezTo>
                      <a:pt x="4640835" y="24748"/>
                      <a:pt x="4632238" y="11462"/>
                      <a:pt x="4590816" y="5210"/>
                    </a:cubicBezTo>
                    <a:cubicBezTo>
                      <a:pt x="4549394" y="-1042"/>
                      <a:pt x="4526730" y="-261"/>
                      <a:pt x="4412625" y="521"/>
                    </a:cubicBezTo>
                    <a:cubicBezTo>
                      <a:pt x="4298520" y="1302"/>
                      <a:pt x="3906188" y="9899"/>
                      <a:pt x="3906188" y="9899"/>
                    </a:cubicBezTo>
                    <a:lnTo>
                      <a:pt x="3456022" y="14588"/>
                    </a:lnTo>
                    <a:lnTo>
                      <a:pt x="3104330" y="19278"/>
                    </a:lnTo>
                    <a:lnTo>
                      <a:pt x="2799530" y="19278"/>
                    </a:lnTo>
                    <a:cubicBezTo>
                      <a:pt x="2682299" y="20841"/>
                      <a:pt x="2502545" y="27874"/>
                      <a:pt x="2400945" y="28656"/>
                    </a:cubicBezTo>
                    <a:cubicBezTo>
                      <a:pt x="2299345" y="29437"/>
                      <a:pt x="2274336" y="23186"/>
                      <a:pt x="2189930" y="23967"/>
                    </a:cubicBezTo>
                    <a:cubicBezTo>
                      <a:pt x="2105524" y="24748"/>
                      <a:pt x="1984385" y="33345"/>
                      <a:pt x="1894508" y="33345"/>
                    </a:cubicBezTo>
                    <a:cubicBezTo>
                      <a:pt x="1804631" y="33345"/>
                      <a:pt x="1650668" y="23967"/>
                      <a:pt x="1650668" y="23967"/>
                    </a:cubicBezTo>
                    <a:lnTo>
                      <a:pt x="1392761" y="28656"/>
                    </a:lnTo>
                    <a:lnTo>
                      <a:pt x="1195813" y="33345"/>
                    </a:lnTo>
                    <a:cubicBezTo>
                      <a:pt x="1140324" y="34126"/>
                      <a:pt x="1101246" y="31782"/>
                      <a:pt x="1059825" y="33345"/>
                    </a:cubicBezTo>
                    <a:cubicBezTo>
                      <a:pt x="1018404" y="34908"/>
                      <a:pt x="970730" y="34127"/>
                      <a:pt x="947284" y="42724"/>
                    </a:cubicBezTo>
                    <a:cubicBezTo>
                      <a:pt x="923838" y="51321"/>
                      <a:pt x="931653" y="70078"/>
                      <a:pt x="919148" y="84927"/>
                    </a:cubicBezTo>
                    <a:cubicBezTo>
                      <a:pt x="906643" y="99776"/>
                      <a:pt x="887105" y="117751"/>
                      <a:pt x="872256" y="131819"/>
                    </a:cubicBezTo>
                    <a:cubicBezTo>
                      <a:pt x="857407" y="145887"/>
                      <a:pt x="844120" y="159955"/>
                      <a:pt x="830053" y="169333"/>
                    </a:cubicBezTo>
                    <a:cubicBezTo>
                      <a:pt x="815986" y="178711"/>
                      <a:pt x="806607" y="184182"/>
                      <a:pt x="787850" y="188090"/>
                    </a:cubicBezTo>
                    <a:cubicBezTo>
                      <a:pt x="769093" y="191998"/>
                      <a:pt x="736269" y="191216"/>
                      <a:pt x="717512" y="192779"/>
                    </a:cubicBezTo>
                    <a:cubicBezTo>
                      <a:pt x="698755" y="194342"/>
                      <a:pt x="694065" y="198249"/>
                      <a:pt x="675308" y="197468"/>
                    </a:cubicBezTo>
                    <a:cubicBezTo>
                      <a:pt x="656551" y="196687"/>
                      <a:pt x="651081" y="189653"/>
                      <a:pt x="604970" y="188090"/>
                    </a:cubicBezTo>
                    <a:cubicBezTo>
                      <a:pt x="558859" y="186527"/>
                      <a:pt x="457259" y="187309"/>
                      <a:pt x="398644" y="188090"/>
                    </a:cubicBezTo>
                    <a:cubicBezTo>
                      <a:pt x="340029" y="188871"/>
                      <a:pt x="253278" y="192779"/>
                      <a:pt x="253278" y="192779"/>
                    </a:cubicBezTo>
                    <a:lnTo>
                      <a:pt x="79776" y="202158"/>
                    </a:lnTo>
                    <a:cubicBezTo>
                      <a:pt x="45388" y="203721"/>
                      <a:pt x="9437" y="190435"/>
                      <a:pt x="4748" y="2021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414AD297-1E94-4B8B-A4C9-6C886121F261}"/>
                  </a:ext>
                </a:extLst>
              </p:cNvPr>
              <p:cNvSpPr/>
              <p:nvPr/>
            </p:nvSpPr>
            <p:spPr>
              <a:xfrm>
                <a:off x="6461760" y="3338732"/>
                <a:ext cx="75028" cy="175598"/>
              </a:xfrm>
              <a:custGeom>
                <a:avLst/>
                <a:gdLst>
                  <a:gd name="connsiteX0" fmla="*/ 0 w 75028"/>
                  <a:gd name="connsiteY0" fmla="*/ 0 h 175598"/>
                  <a:gd name="connsiteX1" fmla="*/ 56271 w 75028"/>
                  <a:gd name="connsiteY1" fmla="*/ 117231 h 175598"/>
                  <a:gd name="connsiteX2" fmla="*/ 70338 w 75028"/>
                  <a:gd name="connsiteY2" fmla="*/ 168813 h 175598"/>
                  <a:gd name="connsiteX3" fmla="*/ 75028 w 75028"/>
                  <a:gd name="connsiteY3" fmla="*/ 173502 h 175598"/>
                </a:gdLst>
                <a:ahLst/>
                <a:cxnLst>
                  <a:cxn ang="0">
                    <a:pos x="connsiteX0" y="connsiteY0"/>
                  </a:cxn>
                  <a:cxn ang="0">
                    <a:pos x="connsiteX1" y="connsiteY1"/>
                  </a:cxn>
                  <a:cxn ang="0">
                    <a:pos x="connsiteX2" y="connsiteY2"/>
                  </a:cxn>
                  <a:cxn ang="0">
                    <a:pos x="connsiteX3" y="connsiteY3"/>
                  </a:cxn>
                </a:cxnLst>
                <a:rect l="l" t="t" r="r" b="b"/>
                <a:pathLst>
                  <a:path w="75028" h="175598">
                    <a:moveTo>
                      <a:pt x="0" y="0"/>
                    </a:moveTo>
                    <a:cubicBezTo>
                      <a:pt x="22274" y="44548"/>
                      <a:pt x="44548" y="89096"/>
                      <a:pt x="56271" y="117231"/>
                    </a:cubicBezTo>
                    <a:cubicBezTo>
                      <a:pt x="67994" y="145366"/>
                      <a:pt x="70338" y="168813"/>
                      <a:pt x="70338" y="168813"/>
                    </a:cubicBezTo>
                    <a:cubicBezTo>
                      <a:pt x="73464" y="178191"/>
                      <a:pt x="74246" y="175846"/>
                      <a:pt x="75028" y="1735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図形 153">
                <a:extLst>
                  <a:ext uri="{FF2B5EF4-FFF2-40B4-BE49-F238E27FC236}">
                    <a16:creationId xmlns:a16="http://schemas.microsoft.com/office/drawing/2014/main" id="{BC1F642E-0457-43B8-8222-7FE38872B07B}"/>
                  </a:ext>
                </a:extLst>
              </p:cNvPr>
              <p:cNvSpPr/>
              <p:nvPr/>
            </p:nvSpPr>
            <p:spPr>
              <a:xfrm>
                <a:off x="6255434" y="3399692"/>
                <a:ext cx="4689" cy="51582"/>
              </a:xfrm>
              <a:custGeom>
                <a:avLst/>
                <a:gdLst>
                  <a:gd name="connsiteX0" fmla="*/ 0 w 4689"/>
                  <a:gd name="connsiteY0" fmla="*/ 0 h 51582"/>
                  <a:gd name="connsiteX1" fmla="*/ 4689 w 4689"/>
                  <a:gd name="connsiteY1" fmla="*/ 51582 h 51582"/>
                </a:gdLst>
                <a:ahLst/>
                <a:cxnLst>
                  <a:cxn ang="0">
                    <a:pos x="connsiteX0" y="connsiteY0"/>
                  </a:cxn>
                  <a:cxn ang="0">
                    <a:pos x="connsiteX1" y="connsiteY1"/>
                  </a:cxn>
                </a:cxnLst>
                <a:rect l="l" t="t" r="r" b="b"/>
                <a:pathLst>
                  <a:path w="4689" h="51582">
                    <a:moveTo>
                      <a:pt x="0" y="0"/>
                    </a:moveTo>
                    <a:lnTo>
                      <a:pt x="4689" y="5158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55" name="直線コネクタ 154">
                <a:extLst>
                  <a:ext uri="{FF2B5EF4-FFF2-40B4-BE49-F238E27FC236}">
                    <a16:creationId xmlns:a16="http://schemas.microsoft.com/office/drawing/2014/main" id="{521483AE-9E89-43FC-AB9E-A32665B78737}"/>
                  </a:ext>
                </a:extLst>
              </p:cNvPr>
              <p:cNvCxnSpPr>
                <a:cxnSpLocks/>
              </p:cNvCxnSpPr>
              <p:nvPr/>
            </p:nvCxnSpPr>
            <p:spPr>
              <a:xfrm>
                <a:off x="6757182" y="3263705"/>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F46891EB-0F18-4E70-A5F5-1E4063D05A1F}"/>
                  </a:ext>
                </a:extLst>
              </p:cNvPr>
              <p:cNvCxnSpPr>
                <a:cxnSpLocks/>
              </p:cNvCxnSpPr>
              <p:nvPr/>
            </p:nvCxnSpPr>
            <p:spPr>
              <a:xfrm>
                <a:off x="6822832"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7" name="直線コネクタ 156">
                <a:extLst>
                  <a:ext uri="{FF2B5EF4-FFF2-40B4-BE49-F238E27FC236}">
                    <a16:creationId xmlns:a16="http://schemas.microsoft.com/office/drawing/2014/main" id="{4BD216A0-42AF-47EF-919C-D39824B568D6}"/>
                  </a:ext>
                </a:extLst>
              </p:cNvPr>
              <p:cNvCxnSpPr>
                <a:cxnSpLocks/>
              </p:cNvCxnSpPr>
              <p:nvPr/>
            </p:nvCxnSpPr>
            <p:spPr>
              <a:xfrm>
                <a:off x="6890868"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8" name="直線コネクタ 157">
                <a:extLst>
                  <a:ext uri="{FF2B5EF4-FFF2-40B4-BE49-F238E27FC236}">
                    <a16:creationId xmlns:a16="http://schemas.microsoft.com/office/drawing/2014/main" id="{EE77DD64-1DB1-4A70-AC45-E9658C0E4DE6}"/>
                  </a:ext>
                </a:extLst>
              </p:cNvPr>
              <p:cNvCxnSpPr>
                <a:cxnSpLocks/>
              </p:cNvCxnSpPr>
              <p:nvPr/>
            </p:nvCxnSpPr>
            <p:spPr>
              <a:xfrm>
                <a:off x="695413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59" name="直線コネクタ 158">
                <a:extLst>
                  <a:ext uri="{FF2B5EF4-FFF2-40B4-BE49-F238E27FC236}">
                    <a16:creationId xmlns:a16="http://schemas.microsoft.com/office/drawing/2014/main" id="{83D1909F-9E66-4B58-BC5F-B63E148D76ED}"/>
                  </a:ext>
                </a:extLst>
              </p:cNvPr>
              <p:cNvCxnSpPr>
                <a:cxnSpLocks/>
              </p:cNvCxnSpPr>
              <p:nvPr/>
            </p:nvCxnSpPr>
            <p:spPr>
              <a:xfrm>
                <a:off x="701509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0" name="直線コネクタ 159">
                <a:extLst>
                  <a:ext uri="{FF2B5EF4-FFF2-40B4-BE49-F238E27FC236}">
                    <a16:creationId xmlns:a16="http://schemas.microsoft.com/office/drawing/2014/main" id="{AFD952A2-3708-4928-8606-F2DCEAEA5772}"/>
                  </a:ext>
                </a:extLst>
              </p:cNvPr>
              <p:cNvCxnSpPr>
                <a:cxnSpLocks/>
              </p:cNvCxnSpPr>
              <p:nvPr/>
            </p:nvCxnSpPr>
            <p:spPr>
              <a:xfrm>
                <a:off x="7071361"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8FF7FAA4-468F-47FA-A680-0549FE1DE448}"/>
                  </a:ext>
                </a:extLst>
              </p:cNvPr>
              <p:cNvCxnSpPr>
                <a:cxnSpLocks/>
              </p:cNvCxnSpPr>
              <p:nvPr/>
            </p:nvCxnSpPr>
            <p:spPr>
              <a:xfrm>
                <a:off x="7118253"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2" name="直線コネクタ 161">
                <a:extLst>
                  <a:ext uri="{FF2B5EF4-FFF2-40B4-BE49-F238E27FC236}">
                    <a16:creationId xmlns:a16="http://schemas.microsoft.com/office/drawing/2014/main" id="{D9A08C1A-7D0F-4FD4-97B3-6B0F4B17BE55}"/>
                  </a:ext>
                </a:extLst>
              </p:cNvPr>
              <p:cNvCxnSpPr>
                <a:cxnSpLocks/>
              </p:cNvCxnSpPr>
              <p:nvPr/>
            </p:nvCxnSpPr>
            <p:spPr>
              <a:xfrm>
                <a:off x="7179213" y="326839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3" name="直線コネクタ 162">
                <a:extLst>
                  <a:ext uri="{FF2B5EF4-FFF2-40B4-BE49-F238E27FC236}">
                    <a16:creationId xmlns:a16="http://schemas.microsoft.com/office/drawing/2014/main" id="{435951C0-2AAE-4D9D-9FE8-21F06171B8FC}"/>
                  </a:ext>
                </a:extLst>
              </p:cNvPr>
              <p:cNvCxnSpPr>
                <a:cxnSpLocks/>
              </p:cNvCxnSpPr>
              <p:nvPr/>
            </p:nvCxnSpPr>
            <p:spPr>
              <a:xfrm>
                <a:off x="7235484" y="3268392"/>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4" name="直線コネクタ 163">
                <a:extLst>
                  <a:ext uri="{FF2B5EF4-FFF2-40B4-BE49-F238E27FC236}">
                    <a16:creationId xmlns:a16="http://schemas.microsoft.com/office/drawing/2014/main" id="{488EFD7F-D62B-4DC0-BC18-E9F6759BA14A}"/>
                  </a:ext>
                </a:extLst>
              </p:cNvPr>
              <p:cNvCxnSpPr>
                <a:cxnSpLocks/>
              </p:cNvCxnSpPr>
              <p:nvPr/>
            </p:nvCxnSpPr>
            <p:spPr>
              <a:xfrm>
                <a:off x="7291755" y="326839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5" name="直線コネクタ 164">
                <a:extLst>
                  <a:ext uri="{FF2B5EF4-FFF2-40B4-BE49-F238E27FC236}">
                    <a16:creationId xmlns:a16="http://schemas.microsoft.com/office/drawing/2014/main" id="{19ACEAD7-AE68-48BB-8B1A-AA93D9D205C0}"/>
                  </a:ext>
                </a:extLst>
              </p:cNvPr>
              <p:cNvCxnSpPr>
                <a:cxnSpLocks/>
              </p:cNvCxnSpPr>
              <p:nvPr/>
            </p:nvCxnSpPr>
            <p:spPr>
              <a:xfrm>
                <a:off x="7348025" y="326839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6" name="直線コネクタ 165">
                <a:extLst>
                  <a:ext uri="{FF2B5EF4-FFF2-40B4-BE49-F238E27FC236}">
                    <a16:creationId xmlns:a16="http://schemas.microsoft.com/office/drawing/2014/main" id="{C98E2D7F-B6C9-4EEC-9109-B204B50975A2}"/>
                  </a:ext>
                </a:extLst>
              </p:cNvPr>
              <p:cNvCxnSpPr>
                <a:cxnSpLocks/>
              </p:cNvCxnSpPr>
              <p:nvPr/>
            </p:nvCxnSpPr>
            <p:spPr>
              <a:xfrm>
                <a:off x="7413417" y="3263697"/>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7" name="直線コネクタ 166">
                <a:extLst>
                  <a:ext uri="{FF2B5EF4-FFF2-40B4-BE49-F238E27FC236}">
                    <a16:creationId xmlns:a16="http://schemas.microsoft.com/office/drawing/2014/main" id="{8E4271AC-C99A-44E0-A149-8FE3877284C3}"/>
                  </a:ext>
                </a:extLst>
              </p:cNvPr>
              <p:cNvCxnSpPr>
                <a:cxnSpLocks/>
              </p:cNvCxnSpPr>
              <p:nvPr/>
            </p:nvCxnSpPr>
            <p:spPr>
              <a:xfrm>
                <a:off x="7465832" y="3263698"/>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8" name="直線コネクタ 167">
                <a:extLst>
                  <a:ext uri="{FF2B5EF4-FFF2-40B4-BE49-F238E27FC236}">
                    <a16:creationId xmlns:a16="http://schemas.microsoft.com/office/drawing/2014/main" id="{E8FF5C5B-4F8E-459C-9837-DC5A157053C3}"/>
                  </a:ext>
                </a:extLst>
              </p:cNvPr>
              <p:cNvCxnSpPr>
                <a:cxnSpLocks/>
              </p:cNvCxnSpPr>
              <p:nvPr/>
            </p:nvCxnSpPr>
            <p:spPr>
              <a:xfrm>
                <a:off x="7533721" y="326370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69" name="直線コネクタ 168">
                <a:extLst>
                  <a:ext uri="{FF2B5EF4-FFF2-40B4-BE49-F238E27FC236}">
                    <a16:creationId xmlns:a16="http://schemas.microsoft.com/office/drawing/2014/main" id="{C30911B2-3DDC-4F48-80F8-D9A6EEFA0310}"/>
                  </a:ext>
                </a:extLst>
              </p:cNvPr>
              <p:cNvCxnSpPr>
                <a:cxnSpLocks/>
              </p:cNvCxnSpPr>
              <p:nvPr/>
            </p:nvCxnSpPr>
            <p:spPr>
              <a:xfrm>
                <a:off x="7587176" y="326370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AFA68372-FDA2-4ACB-A4AC-4AA2619A026F}"/>
                  </a:ext>
                </a:extLst>
              </p:cNvPr>
              <p:cNvCxnSpPr>
                <a:cxnSpLocks/>
              </p:cNvCxnSpPr>
              <p:nvPr/>
            </p:nvCxnSpPr>
            <p:spPr>
              <a:xfrm>
                <a:off x="7643618" y="3263699"/>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171" name="直線コネクタ 170">
                <a:extLst>
                  <a:ext uri="{FF2B5EF4-FFF2-40B4-BE49-F238E27FC236}">
                    <a16:creationId xmlns:a16="http://schemas.microsoft.com/office/drawing/2014/main" id="{49954F89-F753-41CE-80A5-F6398129C0CD}"/>
                  </a:ext>
                </a:extLst>
              </p:cNvPr>
              <p:cNvCxnSpPr>
                <a:cxnSpLocks/>
              </p:cNvCxnSpPr>
              <p:nvPr/>
            </p:nvCxnSpPr>
            <p:spPr>
              <a:xfrm>
                <a:off x="7699975"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grpSp>
      </p:grpSp>
      <p:sp>
        <p:nvSpPr>
          <p:cNvPr id="172" name="フリーフォーム: 図形 171">
            <a:extLst>
              <a:ext uri="{FF2B5EF4-FFF2-40B4-BE49-F238E27FC236}">
                <a16:creationId xmlns:a16="http://schemas.microsoft.com/office/drawing/2014/main" id="{0B23903C-8AD0-4546-85AC-C9F8732F8513}"/>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15618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グループ化 34">
            <a:extLst>
              <a:ext uri="{FF2B5EF4-FFF2-40B4-BE49-F238E27FC236}">
                <a16:creationId xmlns:a16="http://schemas.microsoft.com/office/drawing/2014/main" id="{7DA5B000-2653-45CB-A339-7AA250F38B9A}"/>
              </a:ext>
            </a:extLst>
          </p:cNvPr>
          <p:cNvGrpSpPr/>
          <p:nvPr/>
        </p:nvGrpSpPr>
        <p:grpSpPr>
          <a:xfrm>
            <a:off x="1811963" y="2736370"/>
            <a:ext cx="5355672" cy="2628286"/>
            <a:chOff x="1811963" y="2736370"/>
            <a:chExt cx="5355672" cy="2628286"/>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3A09C4-1887-47AB-BB32-4D03150CFE5D}"/>
                </a:ext>
              </a:extLst>
            </p:cNvPr>
            <p:cNvSpPr/>
            <p:nvPr/>
          </p:nvSpPr>
          <p:spPr>
            <a:xfrm>
              <a:off x="1982150" y="4532612"/>
              <a:ext cx="5010282" cy="797896"/>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a:off x="4539409" y="4374608"/>
              <a:ext cx="2468355" cy="272976"/>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61243" y="4354730"/>
              <a:ext cx="1711544" cy="305152"/>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F809BC1-9AFC-4E95-9034-B4B3B33E99DC}"/>
                </a:ext>
              </a:extLst>
            </p:cNvPr>
            <p:cNvSpPr/>
            <p:nvPr/>
          </p:nvSpPr>
          <p:spPr>
            <a:xfrm>
              <a:off x="1902051" y="4500569"/>
              <a:ext cx="5111288" cy="864087"/>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885FC6C2-5EDB-4FF4-864E-38E922CE5AEE}"/>
                </a:ext>
              </a:extLst>
            </p:cNvPr>
            <p:cNvSpPr/>
            <p:nvPr/>
          </p:nvSpPr>
          <p:spPr>
            <a:xfrm>
              <a:off x="3666841" y="4253387"/>
              <a:ext cx="860977" cy="239316"/>
            </a:xfrm>
            <a:custGeom>
              <a:avLst/>
              <a:gdLst>
                <a:gd name="connsiteX0" fmla="*/ 1033 w 860977"/>
                <a:gd name="connsiteY0" fmla="*/ 30937 h 239316"/>
                <a:gd name="connsiteX1" fmla="*/ 31856 w 860977"/>
                <a:gd name="connsiteY1" fmla="*/ 185049 h 239316"/>
                <a:gd name="connsiteX2" fmla="*/ 52404 w 860977"/>
                <a:gd name="connsiteY2" fmla="*/ 205597 h 239316"/>
                <a:gd name="connsiteX3" fmla="*/ 175694 w 860977"/>
                <a:gd name="connsiteY3" fmla="*/ 215871 h 239316"/>
                <a:gd name="connsiteX4" fmla="*/ 283572 w 860977"/>
                <a:gd name="connsiteY4" fmla="*/ 210734 h 239316"/>
                <a:gd name="connsiteX5" fmla="*/ 576386 w 860977"/>
                <a:gd name="connsiteY5" fmla="*/ 215871 h 239316"/>
                <a:gd name="connsiteX6" fmla="*/ 766458 w 860977"/>
                <a:gd name="connsiteY6" fmla="*/ 226146 h 239316"/>
                <a:gd name="connsiteX7" fmla="*/ 812692 w 860977"/>
                <a:gd name="connsiteY7" fmla="*/ 236420 h 239316"/>
                <a:gd name="connsiteX8" fmla="*/ 853788 w 860977"/>
                <a:gd name="connsiteY8" fmla="*/ 169638 h 239316"/>
                <a:gd name="connsiteX9" fmla="*/ 853788 w 860977"/>
                <a:gd name="connsiteY9" fmla="*/ 97719 h 239316"/>
                <a:gd name="connsiteX10" fmla="*/ 781869 w 860977"/>
                <a:gd name="connsiteY10" fmla="*/ 30937 h 239316"/>
                <a:gd name="connsiteX11" fmla="*/ 468507 w 860977"/>
                <a:gd name="connsiteY11" fmla="*/ 114 h 239316"/>
                <a:gd name="connsiteX12" fmla="*/ 72952 w 860977"/>
                <a:gd name="connsiteY12" fmla="*/ 20662 h 239316"/>
                <a:gd name="connsiteX13" fmla="*/ 1033 w 860977"/>
                <a:gd name="connsiteY13" fmla="*/ 30937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977" h="239316">
                  <a:moveTo>
                    <a:pt x="1033" y="30937"/>
                  </a:moveTo>
                  <a:cubicBezTo>
                    <a:pt x="-5816" y="58335"/>
                    <a:pt x="23294" y="155939"/>
                    <a:pt x="31856" y="185049"/>
                  </a:cubicBezTo>
                  <a:cubicBezTo>
                    <a:pt x="40418" y="214159"/>
                    <a:pt x="28431" y="200460"/>
                    <a:pt x="52404" y="205597"/>
                  </a:cubicBezTo>
                  <a:cubicBezTo>
                    <a:pt x="76377" y="210734"/>
                    <a:pt x="137166" y="215015"/>
                    <a:pt x="175694" y="215871"/>
                  </a:cubicBezTo>
                  <a:cubicBezTo>
                    <a:pt x="214222" y="216727"/>
                    <a:pt x="216790" y="210734"/>
                    <a:pt x="283572" y="210734"/>
                  </a:cubicBezTo>
                  <a:cubicBezTo>
                    <a:pt x="350354" y="210734"/>
                    <a:pt x="495905" y="213302"/>
                    <a:pt x="576386" y="215871"/>
                  </a:cubicBezTo>
                  <a:cubicBezTo>
                    <a:pt x="656867" y="218440"/>
                    <a:pt x="727074" y="222721"/>
                    <a:pt x="766458" y="226146"/>
                  </a:cubicBezTo>
                  <a:cubicBezTo>
                    <a:pt x="805842" y="229571"/>
                    <a:pt x="798137" y="245838"/>
                    <a:pt x="812692" y="236420"/>
                  </a:cubicBezTo>
                  <a:cubicBezTo>
                    <a:pt x="827247" y="227002"/>
                    <a:pt x="846939" y="192755"/>
                    <a:pt x="853788" y="169638"/>
                  </a:cubicBezTo>
                  <a:cubicBezTo>
                    <a:pt x="860637" y="146521"/>
                    <a:pt x="865774" y="120836"/>
                    <a:pt x="853788" y="97719"/>
                  </a:cubicBezTo>
                  <a:cubicBezTo>
                    <a:pt x="841802" y="74602"/>
                    <a:pt x="846082" y="47204"/>
                    <a:pt x="781869" y="30937"/>
                  </a:cubicBezTo>
                  <a:cubicBezTo>
                    <a:pt x="717656" y="14670"/>
                    <a:pt x="586660" y="1826"/>
                    <a:pt x="468507" y="114"/>
                  </a:cubicBezTo>
                  <a:cubicBezTo>
                    <a:pt x="350354" y="-1598"/>
                    <a:pt x="144015" y="16381"/>
                    <a:pt x="72952" y="20662"/>
                  </a:cubicBezTo>
                  <a:cubicBezTo>
                    <a:pt x="1889" y="24943"/>
                    <a:pt x="7882" y="3539"/>
                    <a:pt x="1033" y="309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1" name="フリーフォーム: 図形 90">
            <a:extLst>
              <a:ext uri="{FF2B5EF4-FFF2-40B4-BE49-F238E27FC236}">
                <a16:creationId xmlns:a16="http://schemas.microsoft.com/office/drawing/2014/main" id="{50C0480C-6C7D-4CBC-B68F-1358A58D5618}"/>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1" name="グループ化 60">
            <a:extLst>
              <a:ext uri="{FF2B5EF4-FFF2-40B4-BE49-F238E27FC236}">
                <a16:creationId xmlns:a16="http://schemas.microsoft.com/office/drawing/2014/main" id="{4839BC99-9D6F-45C1-9969-B0BA7A6776DC}"/>
              </a:ext>
            </a:extLst>
          </p:cNvPr>
          <p:cNvGrpSpPr/>
          <p:nvPr/>
        </p:nvGrpSpPr>
        <p:grpSpPr>
          <a:xfrm>
            <a:off x="3879434" y="-2944226"/>
            <a:ext cx="1450156" cy="7451532"/>
            <a:chOff x="1154834" y="200713"/>
            <a:chExt cx="1003535" cy="5156599"/>
          </a:xfrm>
        </p:grpSpPr>
        <p:sp>
          <p:nvSpPr>
            <p:cNvPr id="62" name="フリーフォーム: 図形 61">
              <a:extLst>
                <a:ext uri="{FF2B5EF4-FFF2-40B4-BE49-F238E27FC236}">
                  <a16:creationId xmlns:a16="http://schemas.microsoft.com/office/drawing/2014/main" id="{367C4391-A5E2-476F-8938-C9AA426E9B07}"/>
                </a:ext>
              </a:extLst>
            </p:cNvPr>
            <p:cNvSpPr/>
            <p:nvPr/>
          </p:nvSpPr>
          <p:spPr>
            <a:xfrm rot="11855632">
              <a:off x="1154834" y="3934315"/>
              <a:ext cx="203017" cy="1422997"/>
            </a:xfrm>
            <a:custGeom>
              <a:avLst/>
              <a:gdLst>
                <a:gd name="connsiteX0" fmla="*/ 352273 w 599243"/>
                <a:gd name="connsiteY0" fmla="*/ 28161 h 4200236"/>
                <a:gd name="connsiteX1" fmla="*/ 237973 w 599243"/>
                <a:gd name="connsiteY1" fmla="*/ 738454 h 4200236"/>
                <a:gd name="connsiteX2" fmla="*/ 50195 w 599243"/>
                <a:gd name="connsiteY2" fmla="*/ 1775318 h 4200236"/>
                <a:gd name="connsiteX3" fmla="*/ 33866 w 599243"/>
                <a:gd name="connsiteY3" fmla="*/ 1922275 h 4200236"/>
                <a:gd name="connsiteX4" fmla="*/ 25702 w 599243"/>
                <a:gd name="connsiteY4" fmla="*/ 1954933 h 4200236"/>
                <a:gd name="connsiteX5" fmla="*/ 17537 w 599243"/>
                <a:gd name="connsiteY5" fmla="*/ 1987590 h 4200236"/>
                <a:gd name="connsiteX6" fmla="*/ 1209 w 599243"/>
                <a:gd name="connsiteY6" fmla="*/ 2061068 h 4200236"/>
                <a:gd name="connsiteX7" fmla="*/ 1209 w 599243"/>
                <a:gd name="connsiteY7" fmla="*/ 2085561 h 4200236"/>
                <a:gd name="connsiteX8" fmla="*/ 1209 w 599243"/>
                <a:gd name="connsiteY8" fmla="*/ 2118218 h 4200236"/>
                <a:gd name="connsiteX9" fmla="*/ 33866 w 599243"/>
                <a:gd name="connsiteY9" fmla="*/ 2142711 h 4200236"/>
                <a:gd name="connsiteX10" fmla="*/ 58359 w 599243"/>
                <a:gd name="connsiteY10" fmla="*/ 2183533 h 4200236"/>
                <a:gd name="connsiteX11" fmla="*/ 66523 w 599243"/>
                <a:gd name="connsiteY11" fmla="*/ 2518268 h 4200236"/>
                <a:gd name="connsiteX12" fmla="*/ 74687 w 599243"/>
                <a:gd name="connsiteY12" fmla="*/ 2959140 h 4200236"/>
                <a:gd name="connsiteX13" fmla="*/ 74687 w 599243"/>
                <a:gd name="connsiteY13" fmla="*/ 3310204 h 4200236"/>
                <a:gd name="connsiteX14" fmla="*/ 50195 w 599243"/>
                <a:gd name="connsiteY14" fmla="*/ 3751075 h 4200236"/>
                <a:gd name="connsiteX15" fmla="*/ 58359 w 599243"/>
                <a:gd name="connsiteY15" fmla="*/ 3938854 h 4200236"/>
                <a:gd name="connsiteX16" fmla="*/ 58359 w 599243"/>
                <a:gd name="connsiteY16" fmla="*/ 4044990 h 4200236"/>
                <a:gd name="connsiteX17" fmla="*/ 42030 w 599243"/>
                <a:gd name="connsiteY17" fmla="*/ 4134797 h 4200236"/>
                <a:gd name="connsiteX18" fmla="*/ 58359 w 599243"/>
                <a:gd name="connsiteY18" fmla="*/ 4200111 h 4200236"/>
                <a:gd name="connsiteX19" fmla="*/ 156330 w 599243"/>
                <a:gd name="connsiteY19" fmla="*/ 4118468 h 4200236"/>
                <a:gd name="connsiteX20" fmla="*/ 229809 w 599243"/>
                <a:gd name="connsiteY20" fmla="*/ 4102140 h 4200236"/>
                <a:gd name="connsiteX21" fmla="*/ 417587 w 599243"/>
                <a:gd name="connsiteY21" fmla="*/ 3979675 h 4200236"/>
                <a:gd name="connsiteX22" fmla="*/ 482902 w 599243"/>
                <a:gd name="connsiteY22" fmla="*/ 3914361 h 4200236"/>
                <a:gd name="connsiteX23" fmla="*/ 572709 w 599243"/>
                <a:gd name="connsiteY23" fmla="*/ 3849047 h 4200236"/>
                <a:gd name="connsiteX24" fmla="*/ 580873 w 599243"/>
                <a:gd name="connsiteY24" fmla="*/ 3416340 h 4200236"/>
                <a:gd name="connsiteX25" fmla="*/ 597202 w 599243"/>
                <a:gd name="connsiteY25" fmla="*/ 3048947 h 4200236"/>
                <a:gd name="connsiteX26" fmla="*/ 597202 w 599243"/>
                <a:gd name="connsiteY26" fmla="*/ 2804018 h 4200236"/>
                <a:gd name="connsiteX27" fmla="*/ 580873 w 599243"/>
                <a:gd name="connsiteY27" fmla="*/ 2640733 h 4200236"/>
                <a:gd name="connsiteX28" fmla="*/ 564545 w 599243"/>
                <a:gd name="connsiteY28" fmla="*/ 2379475 h 4200236"/>
                <a:gd name="connsiteX29" fmla="*/ 572709 w 599243"/>
                <a:gd name="connsiteY29" fmla="*/ 2061068 h 4200236"/>
                <a:gd name="connsiteX30" fmla="*/ 548216 w 599243"/>
                <a:gd name="connsiteY30" fmla="*/ 1897783 h 4200236"/>
                <a:gd name="connsiteX31" fmla="*/ 548216 w 599243"/>
                <a:gd name="connsiteY31" fmla="*/ 1799811 h 4200236"/>
                <a:gd name="connsiteX32" fmla="*/ 499230 w 599243"/>
                <a:gd name="connsiteY32" fmla="*/ 1799811 h 4200236"/>
                <a:gd name="connsiteX33" fmla="*/ 393095 w 599243"/>
                <a:gd name="connsiteY33" fmla="*/ 1791647 h 4200236"/>
                <a:gd name="connsiteX34" fmla="*/ 360437 w 599243"/>
                <a:gd name="connsiteY34" fmla="*/ 1799811 h 4200236"/>
                <a:gd name="connsiteX35" fmla="*/ 368602 w 599243"/>
                <a:gd name="connsiteY35" fmla="*/ 1914111 h 4200236"/>
                <a:gd name="connsiteX36" fmla="*/ 368602 w 599243"/>
                <a:gd name="connsiteY36" fmla="*/ 2012083 h 4200236"/>
                <a:gd name="connsiteX37" fmla="*/ 368602 w 599243"/>
                <a:gd name="connsiteY37" fmla="*/ 2044740 h 4200236"/>
                <a:gd name="connsiteX38" fmla="*/ 393095 w 599243"/>
                <a:gd name="connsiteY38" fmla="*/ 2085561 h 4200236"/>
                <a:gd name="connsiteX39" fmla="*/ 401259 w 599243"/>
                <a:gd name="connsiteY39" fmla="*/ 2273340 h 4200236"/>
                <a:gd name="connsiteX40" fmla="*/ 393095 w 599243"/>
                <a:gd name="connsiteY40" fmla="*/ 2403968 h 4200236"/>
                <a:gd name="connsiteX41" fmla="*/ 393095 w 599243"/>
                <a:gd name="connsiteY41" fmla="*/ 2518268 h 4200236"/>
                <a:gd name="connsiteX42" fmla="*/ 417587 w 599243"/>
                <a:gd name="connsiteY42" fmla="*/ 2559090 h 4200236"/>
                <a:gd name="connsiteX43" fmla="*/ 450245 w 599243"/>
                <a:gd name="connsiteY43" fmla="*/ 2583583 h 4200236"/>
                <a:gd name="connsiteX44" fmla="*/ 466573 w 599243"/>
                <a:gd name="connsiteY44" fmla="*/ 2901990 h 4200236"/>
                <a:gd name="connsiteX45" fmla="*/ 482902 w 599243"/>
                <a:gd name="connsiteY45" fmla="*/ 3228561 h 4200236"/>
                <a:gd name="connsiteX46" fmla="*/ 482902 w 599243"/>
                <a:gd name="connsiteY46" fmla="*/ 3440833 h 4200236"/>
                <a:gd name="connsiteX47" fmla="*/ 474737 w 599243"/>
                <a:gd name="connsiteY47" fmla="*/ 3514311 h 4200236"/>
                <a:gd name="connsiteX48" fmla="*/ 450245 w 599243"/>
                <a:gd name="connsiteY48" fmla="*/ 3555133 h 4200236"/>
                <a:gd name="connsiteX49" fmla="*/ 327780 w 599243"/>
                <a:gd name="connsiteY49" fmla="*/ 3579625 h 4200236"/>
                <a:gd name="connsiteX50" fmla="*/ 246137 w 599243"/>
                <a:gd name="connsiteY50" fmla="*/ 3555133 h 4200236"/>
                <a:gd name="connsiteX51" fmla="*/ 188987 w 599243"/>
                <a:gd name="connsiteY51" fmla="*/ 3514311 h 4200236"/>
                <a:gd name="connsiteX52" fmla="*/ 164495 w 599243"/>
                <a:gd name="connsiteY52" fmla="*/ 3269383 h 4200236"/>
                <a:gd name="connsiteX53" fmla="*/ 188987 w 599243"/>
                <a:gd name="connsiteY53" fmla="*/ 2942811 h 4200236"/>
                <a:gd name="connsiteX54" fmla="*/ 172659 w 599243"/>
                <a:gd name="connsiteY54" fmla="*/ 2763197 h 4200236"/>
                <a:gd name="connsiteX55" fmla="*/ 172659 w 599243"/>
                <a:gd name="connsiteY55" fmla="*/ 2640733 h 4200236"/>
                <a:gd name="connsiteX56" fmla="*/ 180823 w 599243"/>
                <a:gd name="connsiteY56" fmla="*/ 2575418 h 4200236"/>
                <a:gd name="connsiteX57" fmla="*/ 213480 w 599243"/>
                <a:gd name="connsiteY57" fmla="*/ 2542761 h 4200236"/>
                <a:gd name="connsiteX58" fmla="*/ 229809 w 599243"/>
                <a:gd name="connsiteY58" fmla="*/ 2314161 h 4200236"/>
                <a:gd name="connsiteX59" fmla="*/ 229809 w 599243"/>
                <a:gd name="connsiteY59" fmla="*/ 2240683 h 4200236"/>
                <a:gd name="connsiteX60" fmla="*/ 229809 w 599243"/>
                <a:gd name="connsiteY60" fmla="*/ 2085561 h 4200236"/>
                <a:gd name="connsiteX61" fmla="*/ 237973 w 599243"/>
                <a:gd name="connsiteY61" fmla="*/ 2061068 h 4200236"/>
                <a:gd name="connsiteX62" fmla="*/ 237973 w 599243"/>
                <a:gd name="connsiteY62" fmla="*/ 1987590 h 4200236"/>
                <a:gd name="connsiteX63" fmla="*/ 237973 w 599243"/>
                <a:gd name="connsiteY63" fmla="*/ 1905947 h 4200236"/>
                <a:gd name="connsiteX64" fmla="*/ 237973 w 599243"/>
                <a:gd name="connsiteY64" fmla="*/ 1840633 h 4200236"/>
                <a:gd name="connsiteX65" fmla="*/ 246137 w 599243"/>
                <a:gd name="connsiteY65" fmla="*/ 1816140 h 4200236"/>
                <a:gd name="connsiteX66" fmla="*/ 303287 w 599243"/>
                <a:gd name="connsiteY66" fmla="*/ 1816140 h 4200236"/>
                <a:gd name="connsiteX67" fmla="*/ 360437 w 599243"/>
                <a:gd name="connsiteY67" fmla="*/ 1799811 h 4200236"/>
                <a:gd name="connsiteX68" fmla="*/ 393095 w 599243"/>
                <a:gd name="connsiteY68" fmla="*/ 1799811 h 4200236"/>
                <a:gd name="connsiteX69" fmla="*/ 474737 w 599243"/>
                <a:gd name="connsiteY69" fmla="*/ 1791647 h 4200236"/>
                <a:gd name="connsiteX70" fmla="*/ 531887 w 599243"/>
                <a:gd name="connsiteY70" fmla="*/ 1807975 h 4200236"/>
                <a:gd name="connsiteX71" fmla="*/ 548216 w 599243"/>
                <a:gd name="connsiteY71" fmla="*/ 1579375 h 4200236"/>
                <a:gd name="connsiteX72" fmla="*/ 548216 w 599243"/>
                <a:gd name="connsiteY72" fmla="*/ 1260968 h 4200236"/>
                <a:gd name="connsiteX73" fmla="*/ 548216 w 599243"/>
                <a:gd name="connsiteY73" fmla="*/ 1089518 h 4200236"/>
                <a:gd name="connsiteX74" fmla="*/ 507395 w 599243"/>
                <a:gd name="connsiteY74" fmla="*/ 950725 h 4200236"/>
                <a:gd name="connsiteX75" fmla="*/ 458409 w 599243"/>
                <a:gd name="connsiteY75" fmla="*/ 607825 h 4200236"/>
                <a:gd name="connsiteX76" fmla="*/ 433916 w 599243"/>
                <a:gd name="connsiteY76" fmla="*/ 411883 h 4200236"/>
                <a:gd name="connsiteX77" fmla="*/ 401259 w 599243"/>
                <a:gd name="connsiteY77" fmla="*/ 281254 h 4200236"/>
                <a:gd name="connsiteX78" fmla="*/ 368602 w 599243"/>
                <a:gd name="connsiteY78" fmla="*/ 150625 h 4200236"/>
                <a:gd name="connsiteX79" fmla="*/ 352273 w 599243"/>
                <a:gd name="connsiteY79" fmla="*/ 28161 h 420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99243" h="4200236">
                  <a:moveTo>
                    <a:pt x="352273" y="28161"/>
                  </a:moveTo>
                  <a:cubicBezTo>
                    <a:pt x="330501" y="126133"/>
                    <a:pt x="288319" y="447261"/>
                    <a:pt x="237973" y="738454"/>
                  </a:cubicBezTo>
                  <a:cubicBezTo>
                    <a:pt x="187627" y="1029647"/>
                    <a:pt x="84213" y="1578015"/>
                    <a:pt x="50195" y="1775318"/>
                  </a:cubicBezTo>
                  <a:cubicBezTo>
                    <a:pt x="16177" y="1972622"/>
                    <a:pt x="33866" y="1922275"/>
                    <a:pt x="33866" y="1922275"/>
                  </a:cubicBezTo>
                  <a:cubicBezTo>
                    <a:pt x="29784" y="1952211"/>
                    <a:pt x="25702" y="1954933"/>
                    <a:pt x="25702" y="1954933"/>
                  </a:cubicBezTo>
                  <a:cubicBezTo>
                    <a:pt x="22981" y="1965819"/>
                    <a:pt x="21619" y="1969901"/>
                    <a:pt x="17537" y="1987590"/>
                  </a:cubicBezTo>
                  <a:cubicBezTo>
                    <a:pt x="13455" y="2005279"/>
                    <a:pt x="1209" y="2061068"/>
                    <a:pt x="1209" y="2061068"/>
                  </a:cubicBezTo>
                  <a:cubicBezTo>
                    <a:pt x="-1512" y="2077397"/>
                    <a:pt x="1209" y="2085561"/>
                    <a:pt x="1209" y="2085561"/>
                  </a:cubicBezTo>
                  <a:lnTo>
                    <a:pt x="1209" y="2118218"/>
                  </a:lnTo>
                  <a:cubicBezTo>
                    <a:pt x="6652" y="2127743"/>
                    <a:pt x="24341" y="2131825"/>
                    <a:pt x="33866" y="2142711"/>
                  </a:cubicBezTo>
                  <a:cubicBezTo>
                    <a:pt x="43391" y="2153597"/>
                    <a:pt x="52916" y="2120940"/>
                    <a:pt x="58359" y="2183533"/>
                  </a:cubicBezTo>
                  <a:cubicBezTo>
                    <a:pt x="63802" y="2246126"/>
                    <a:pt x="63802" y="2389000"/>
                    <a:pt x="66523" y="2518268"/>
                  </a:cubicBezTo>
                  <a:cubicBezTo>
                    <a:pt x="69244" y="2647536"/>
                    <a:pt x="73326" y="2827151"/>
                    <a:pt x="74687" y="2959140"/>
                  </a:cubicBezTo>
                  <a:cubicBezTo>
                    <a:pt x="76048" y="3091129"/>
                    <a:pt x="78769" y="3178215"/>
                    <a:pt x="74687" y="3310204"/>
                  </a:cubicBezTo>
                  <a:cubicBezTo>
                    <a:pt x="70605" y="3442193"/>
                    <a:pt x="52916" y="3646300"/>
                    <a:pt x="50195" y="3751075"/>
                  </a:cubicBezTo>
                  <a:cubicBezTo>
                    <a:pt x="47474" y="3855850"/>
                    <a:pt x="56998" y="3889868"/>
                    <a:pt x="58359" y="3938854"/>
                  </a:cubicBezTo>
                  <a:cubicBezTo>
                    <a:pt x="59720" y="3987840"/>
                    <a:pt x="61080" y="4012333"/>
                    <a:pt x="58359" y="4044990"/>
                  </a:cubicBezTo>
                  <a:cubicBezTo>
                    <a:pt x="55637" y="4077647"/>
                    <a:pt x="42030" y="4108944"/>
                    <a:pt x="42030" y="4134797"/>
                  </a:cubicBezTo>
                  <a:cubicBezTo>
                    <a:pt x="42030" y="4160650"/>
                    <a:pt x="39309" y="4202833"/>
                    <a:pt x="58359" y="4200111"/>
                  </a:cubicBezTo>
                  <a:cubicBezTo>
                    <a:pt x="77409" y="4197390"/>
                    <a:pt x="127755" y="4134796"/>
                    <a:pt x="156330" y="4118468"/>
                  </a:cubicBezTo>
                  <a:cubicBezTo>
                    <a:pt x="184905" y="4102140"/>
                    <a:pt x="186266" y="4125272"/>
                    <a:pt x="229809" y="4102140"/>
                  </a:cubicBezTo>
                  <a:cubicBezTo>
                    <a:pt x="273352" y="4079008"/>
                    <a:pt x="375405" y="4010971"/>
                    <a:pt x="417587" y="3979675"/>
                  </a:cubicBezTo>
                  <a:cubicBezTo>
                    <a:pt x="459769" y="3948379"/>
                    <a:pt x="457048" y="3936132"/>
                    <a:pt x="482902" y="3914361"/>
                  </a:cubicBezTo>
                  <a:cubicBezTo>
                    <a:pt x="508756" y="3892590"/>
                    <a:pt x="556381" y="3932050"/>
                    <a:pt x="572709" y="3849047"/>
                  </a:cubicBezTo>
                  <a:cubicBezTo>
                    <a:pt x="589037" y="3766044"/>
                    <a:pt x="576791" y="3549690"/>
                    <a:pt x="580873" y="3416340"/>
                  </a:cubicBezTo>
                  <a:cubicBezTo>
                    <a:pt x="584955" y="3282990"/>
                    <a:pt x="594481" y="3151001"/>
                    <a:pt x="597202" y="3048947"/>
                  </a:cubicBezTo>
                  <a:cubicBezTo>
                    <a:pt x="599923" y="2946893"/>
                    <a:pt x="599924" y="2872054"/>
                    <a:pt x="597202" y="2804018"/>
                  </a:cubicBezTo>
                  <a:cubicBezTo>
                    <a:pt x="594481" y="2735982"/>
                    <a:pt x="586316" y="2711490"/>
                    <a:pt x="580873" y="2640733"/>
                  </a:cubicBezTo>
                  <a:cubicBezTo>
                    <a:pt x="575430" y="2569976"/>
                    <a:pt x="565906" y="2476086"/>
                    <a:pt x="564545" y="2379475"/>
                  </a:cubicBezTo>
                  <a:cubicBezTo>
                    <a:pt x="563184" y="2282864"/>
                    <a:pt x="575430" y="2141350"/>
                    <a:pt x="572709" y="2061068"/>
                  </a:cubicBezTo>
                  <a:cubicBezTo>
                    <a:pt x="569988" y="1980786"/>
                    <a:pt x="552298" y="1941326"/>
                    <a:pt x="548216" y="1897783"/>
                  </a:cubicBezTo>
                  <a:cubicBezTo>
                    <a:pt x="544134" y="1854240"/>
                    <a:pt x="556380" y="1816140"/>
                    <a:pt x="548216" y="1799811"/>
                  </a:cubicBezTo>
                  <a:cubicBezTo>
                    <a:pt x="540052" y="1783482"/>
                    <a:pt x="525083" y="1801172"/>
                    <a:pt x="499230" y="1799811"/>
                  </a:cubicBezTo>
                  <a:cubicBezTo>
                    <a:pt x="473377" y="1798450"/>
                    <a:pt x="416227" y="1791647"/>
                    <a:pt x="393095" y="1791647"/>
                  </a:cubicBezTo>
                  <a:cubicBezTo>
                    <a:pt x="369963" y="1791647"/>
                    <a:pt x="364519" y="1779400"/>
                    <a:pt x="360437" y="1799811"/>
                  </a:cubicBezTo>
                  <a:cubicBezTo>
                    <a:pt x="356355" y="1820222"/>
                    <a:pt x="367241" y="1878732"/>
                    <a:pt x="368602" y="1914111"/>
                  </a:cubicBezTo>
                  <a:cubicBezTo>
                    <a:pt x="369963" y="1949490"/>
                    <a:pt x="368602" y="2012083"/>
                    <a:pt x="368602" y="2012083"/>
                  </a:cubicBezTo>
                  <a:cubicBezTo>
                    <a:pt x="368602" y="2033854"/>
                    <a:pt x="364520" y="2032494"/>
                    <a:pt x="368602" y="2044740"/>
                  </a:cubicBezTo>
                  <a:cubicBezTo>
                    <a:pt x="372684" y="2056986"/>
                    <a:pt x="387652" y="2047461"/>
                    <a:pt x="393095" y="2085561"/>
                  </a:cubicBezTo>
                  <a:cubicBezTo>
                    <a:pt x="398538" y="2123661"/>
                    <a:pt x="401259" y="2220272"/>
                    <a:pt x="401259" y="2273340"/>
                  </a:cubicBezTo>
                  <a:cubicBezTo>
                    <a:pt x="401259" y="2326408"/>
                    <a:pt x="394456" y="2363147"/>
                    <a:pt x="393095" y="2403968"/>
                  </a:cubicBezTo>
                  <a:cubicBezTo>
                    <a:pt x="391734" y="2444789"/>
                    <a:pt x="389013" y="2492414"/>
                    <a:pt x="393095" y="2518268"/>
                  </a:cubicBezTo>
                  <a:cubicBezTo>
                    <a:pt x="397177" y="2544122"/>
                    <a:pt x="417587" y="2559090"/>
                    <a:pt x="417587" y="2559090"/>
                  </a:cubicBezTo>
                  <a:cubicBezTo>
                    <a:pt x="427112" y="2569976"/>
                    <a:pt x="442081" y="2526433"/>
                    <a:pt x="450245" y="2583583"/>
                  </a:cubicBezTo>
                  <a:cubicBezTo>
                    <a:pt x="458409" y="2640733"/>
                    <a:pt x="461130" y="2794494"/>
                    <a:pt x="466573" y="2901990"/>
                  </a:cubicBezTo>
                  <a:cubicBezTo>
                    <a:pt x="472016" y="3009486"/>
                    <a:pt x="480181" y="3138754"/>
                    <a:pt x="482902" y="3228561"/>
                  </a:cubicBezTo>
                  <a:cubicBezTo>
                    <a:pt x="485623" y="3318368"/>
                    <a:pt x="484263" y="3393208"/>
                    <a:pt x="482902" y="3440833"/>
                  </a:cubicBezTo>
                  <a:cubicBezTo>
                    <a:pt x="481541" y="3488458"/>
                    <a:pt x="480180" y="3495261"/>
                    <a:pt x="474737" y="3514311"/>
                  </a:cubicBezTo>
                  <a:cubicBezTo>
                    <a:pt x="469294" y="3533361"/>
                    <a:pt x="474738" y="3544247"/>
                    <a:pt x="450245" y="3555133"/>
                  </a:cubicBezTo>
                  <a:cubicBezTo>
                    <a:pt x="425752" y="3566019"/>
                    <a:pt x="361798" y="3579625"/>
                    <a:pt x="327780" y="3579625"/>
                  </a:cubicBezTo>
                  <a:cubicBezTo>
                    <a:pt x="293762" y="3579625"/>
                    <a:pt x="269269" y="3566019"/>
                    <a:pt x="246137" y="3555133"/>
                  </a:cubicBezTo>
                  <a:cubicBezTo>
                    <a:pt x="223005" y="3544247"/>
                    <a:pt x="202594" y="3561936"/>
                    <a:pt x="188987" y="3514311"/>
                  </a:cubicBezTo>
                  <a:cubicBezTo>
                    <a:pt x="175380" y="3466686"/>
                    <a:pt x="164495" y="3364633"/>
                    <a:pt x="164495" y="3269383"/>
                  </a:cubicBezTo>
                  <a:cubicBezTo>
                    <a:pt x="164495" y="3174133"/>
                    <a:pt x="187626" y="3027175"/>
                    <a:pt x="188987" y="2942811"/>
                  </a:cubicBezTo>
                  <a:cubicBezTo>
                    <a:pt x="190348" y="2858447"/>
                    <a:pt x="175380" y="2813543"/>
                    <a:pt x="172659" y="2763197"/>
                  </a:cubicBezTo>
                  <a:cubicBezTo>
                    <a:pt x="169938" y="2712851"/>
                    <a:pt x="171298" y="2672029"/>
                    <a:pt x="172659" y="2640733"/>
                  </a:cubicBezTo>
                  <a:cubicBezTo>
                    <a:pt x="174020" y="2609437"/>
                    <a:pt x="180823" y="2575418"/>
                    <a:pt x="180823" y="2575418"/>
                  </a:cubicBezTo>
                  <a:cubicBezTo>
                    <a:pt x="187626" y="2559089"/>
                    <a:pt x="205316" y="2586304"/>
                    <a:pt x="213480" y="2542761"/>
                  </a:cubicBezTo>
                  <a:cubicBezTo>
                    <a:pt x="221644" y="2499218"/>
                    <a:pt x="227088" y="2364507"/>
                    <a:pt x="229809" y="2314161"/>
                  </a:cubicBezTo>
                  <a:cubicBezTo>
                    <a:pt x="232530" y="2263815"/>
                    <a:pt x="229809" y="2240683"/>
                    <a:pt x="229809" y="2240683"/>
                  </a:cubicBezTo>
                  <a:lnTo>
                    <a:pt x="229809" y="2085561"/>
                  </a:lnTo>
                  <a:cubicBezTo>
                    <a:pt x="231170" y="2055625"/>
                    <a:pt x="236612" y="2077396"/>
                    <a:pt x="237973" y="2061068"/>
                  </a:cubicBezTo>
                  <a:cubicBezTo>
                    <a:pt x="239334" y="2044740"/>
                    <a:pt x="237973" y="1987590"/>
                    <a:pt x="237973" y="1987590"/>
                  </a:cubicBezTo>
                  <a:lnTo>
                    <a:pt x="237973" y="1905947"/>
                  </a:lnTo>
                  <a:lnTo>
                    <a:pt x="237973" y="1840633"/>
                  </a:lnTo>
                  <a:cubicBezTo>
                    <a:pt x="239334" y="1825665"/>
                    <a:pt x="235251" y="1820222"/>
                    <a:pt x="246137" y="1816140"/>
                  </a:cubicBezTo>
                  <a:cubicBezTo>
                    <a:pt x="257023" y="1812058"/>
                    <a:pt x="284237" y="1818862"/>
                    <a:pt x="303287" y="1816140"/>
                  </a:cubicBezTo>
                  <a:cubicBezTo>
                    <a:pt x="322337" y="1813419"/>
                    <a:pt x="360437" y="1799811"/>
                    <a:pt x="360437" y="1799811"/>
                  </a:cubicBezTo>
                  <a:cubicBezTo>
                    <a:pt x="375405" y="1797089"/>
                    <a:pt x="374045" y="1801172"/>
                    <a:pt x="393095" y="1799811"/>
                  </a:cubicBezTo>
                  <a:cubicBezTo>
                    <a:pt x="412145" y="1798450"/>
                    <a:pt x="451605" y="1790286"/>
                    <a:pt x="474737" y="1791647"/>
                  </a:cubicBezTo>
                  <a:cubicBezTo>
                    <a:pt x="497869" y="1793008"/>
                    <a:pt x="519641" y="1843354"/>
                    <a:pt x="531887" y="1807975"/>
                  </a:cubicBezTo>
                  <a:cubicBezTo>
                    <a:pt x="544133" y="1772596"/>
                    <a:pt x="545495" y="1670543"/>
                    <a:pt x="548216" y="1579375"/>
                  </a:cubicBezTo>
                  <a:cubicBezTo>
                    <a:pt x="550937" y="1488207"/>
                    <a:pt x="548216" y="1260968"/>
                    <a:pt x="548216" y="1260968"/>
                  </a:cubicBezTo>
                  <a:cubicBezTo>
                    <a:pt x="548216" y="1179325"/>
                    <a:pt x="555019" y="1141225"/>
                    <a:pt x="548216" y="1089518"/>
                  </a:cubicBezTo>
                  <a:cubicBezTo>
                    <a:pt x="541413" y="1037811"/>
                    <a:pt x="522363" y="1031007"/>
                    <a:pt x="507395" y="950725"/>
                  </a:cubicBezTo>
                  <a:cubicBezTo>
                    <a:pt x="492427" y="870443"/>
                    <a:pt x="470656" y="697632"/>
                    <a:pt x="458409" y="607825"/>
                  </a:cubicBezTo>
                  <a:cubicBezTo>
                    <a:pt x="446162" y="518018"/>
                    <a:pt x="443441" y="466311"/>
                    <a:pt x="433916" y="411883"/>
                  </a:cubicBezTo>
                  <a:cubicBezTo>
                    <a:pt x="424391" y="357455"/>
                    <a:pt x="401259" y="281254"/>
                    <a:pt x="401259" y="281254"/>
                  </a:cubicBezTo>
                  <a:cubicBezTo>
                    <a:pt x="390373" y="237711"/>
                    <a:pt x="375406" y="184643"/>
                    <a:pt x="368602" y="150625"/>
                  </a:cubicBezTo>
                  <a:cubicBezTo>
                    <a:pt x="361798" y="116607"/>
                    <a:pt x="374045" y="-69811"/>
                    <a:pt x="352273" y="28161"/>
                  </a:cubicBezTo>
                  <a:close/>
                </a:path>
              </a:pathLst>
            </a:custGeom>
            <a:blipFill dpi="0" rotWithShape="1">
              <a:blip r:embed="rId5"/>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3" name="グループ化 62">
              <a:extLst>
                <a:ext uri="{FF2B5EF4-FFF2-40B4-BE49-F238E27FC236}">
                  <a16:creationId xmlns:a16="http://schemas.microsoft.com/office/drawing/2014/main" id="{F2C57B38-B1CE-48ED-A1F9-AE0561E93127}"/>
                </a:ext>
              </a:extLst>
            </p:cNvPr>
            <p:cNvGrpSpPr/>
            <p:nvPr/>
          </p:nvGrpSpPr>
          <p:grpSpPr>
            <a:xfrm rot="17315756">
              <a:off x="-447224" y="2355424"/>
              <a:ext cx="4760303" cy="450882"/>
              <a:chOff x="5612950" y="3202224"/>
              <a:chExt cx="4760303" cy="450882"/>
            </a:xfrm>
            <a:blipFill>
              <a:blip r:embed="rId5"/>
              <a:stretch>
                <a:fillRect/>
              </a:stretch>
            </a:blipFill>
          </p:grpSpPr>
          <p:sp>
            <p:nvSpPr>
              <p:cNvPr id="64" name="フリーフォーム: 図形 63">
                <a:extLst>
                  <a:ext uri="{FF2B5EF4-FFF2-40B4-BE49-F238E27FC236}">
                    <a16:creationId xmlns:a16="http://schemas.microsoft.com/office/drawing/2014/main" id="{4DA50F8C-9FE9-4319-A264-52D04BD2E088}"/>
                  </a:ext>
                </a:extLst>
              </p:cNvPr>
              <p:cNvSpPr/>
              <p:nvPr/>
            </p:nvSpPr>
            <p:spPr>
              <a:xfrm>
                <a:off x="5612950" y="3202224"/>
                <a:ext cx="4760303" cy="450882"/>
              </a:xfrm>
              <a:custGeom>
                <a:avLst/>
                <a:gdLst>
                  <a:gd name="connsiteX0" fmla="*/ 4748 w 4760303"/>
                  <a:gd name="connsiteY0" fmla="*/ 202158 h 450882"/>
                  <a:gd name="connsiteX1" fmla="*/ 51641 w 4760303"/>
                  <a:gd name="connsiteY1" fmla="*/ 272496 h 450882"/>
                  <a:gd name="connsiteX2" fmla="*/ 403333 w 4760303"/>
                  <a:gd name="connsiteY2" fmla="*/ 263118 h 450882"/>
                  <a:gd name="connsiteX3" fmla="*/ 567456 w 4760303"/>
                  <a:gd name="connsiteY3" fmla="*/ 267807 h 450882"/>
                  <a:gd name="connsiteX4" fmla="*/ 661241 w 4760303"/>
                  <a:gd name="connsiteY4" fmla="*/ 249050 h 450882"/>
                  <a:gd name="connsiteX5" fmla="*/ 703444 w 4760303"/>
                  <a:gd name="connsiteY5" fmla="*/ 249050 h 450882"/>
                  <a:gd name="connsiteX6" fmla="*/ 806607 w 4760303"/>
                  <a:gd name="connsiteY6" fmla="*/ 263118 h 450882"/>
                  <a:gd name="connsiteX7" fmla="*/ 872256 w 4760303"/>
                  <a:gd name="connsiteY7" fmla="*/ 286564 h 450882"/>
                  <a:gd name="connsiteX8" fmla="*/ 928527 w 4760303"/>
                  <a:gd name="connsiteY8" fmla="*/ 319388 h 450882"/>
                  <a:gd name="connsiteX9" fmla="*/ 1008244 w 4760303"/>
                  <a:gd name="connsiteY9" fmla="*/ 375659 h 450882"/>
                  <a:gd name="connsiteX10" fmla="*/ 1069204 w 4760303"/>
                  <a:gd name="connsiteY10" fmla="*/ 413173 h 450882"/>
                  <a:gd name="connsiteX11" fmla="*/ 1547505 w 4760303"/>
                  <a:gd name="connsiteY11" fmla="*/ 389727 h 450882"/>
                  <a:gd name="connsiteX12" fmla="*/ 2058632 w 4760303"/>
                  <a:gd name="connsiteY12" fmla="*/ 403794 h 450882"/>
                  <a:gd name="connsiteX13" fmla="*/ 2616650 w 4760303"/>
                  <a:gd name="connsiteY13" fmla="*/ 394416 h 450882"/>
                  <a:gd name="connsiteX14" fmla="*/ 3038681 w 4760303"/>
                  <a:gd name="connsiteY14" fmla="*/ 427241 h 450882"/>
                  <a:gd name="connsiteX15" fmla="*/ 3526361 w 4760303"/>
                  <a:gd name="connsiteY15" fmla="*/ 413173 h 450882"/>
                  <a:gd name="connsiteX16" fmla="*/ 3971838 w 4760303"/>
                  <a:gd name="connsiteY16" fmla="*/ 441308 h 450882"/>
                  <a:gd name="connsiteX17" fmla="*/ 4356355 w 4760303"/>
                  <a:gd name="connsiteY17" fmla="*/ 450687 h 450882"/>
                  <a:gd name="connsiteX18" fmla="*/ 4520478 w 4760303"/>
                  <a:gd name="connsiteY18" fmla="*/ 445998 h 450882"/>
                  <a:gd name="connsiteX19" fmla="*/ 4637708 w 4760303"/>
                  <a:gd name="connsiteY19" fmla="*/ 427241 h 450882"/>
                  <a:gd name="connsiteX20" fmla="*/ 4712736 w 4760303"/>
                  <a:gd name="connsiteY20" fmla="*/ 361591 h 450882"/>
                  <a:gd name="connsiteX21" fmla="*/ 4750250 w 4760303"/>
                  <a:gd name="connsiteY21" fmla="*/ 295942 h 450882"/>
                  <a:gd name="connsiteX22" fmla="*/ 4759628 w 4760303"/>
                  <a:gd name="connsiteY22" fmla="*/ 216225 h 450882"/>
                  <a:gd name="connsiteX23" fmla="*/ 4736182 w 4760303"/>
                  <a:gd name="connsiteY23" fmla="*/ 136508 h 450882"/>
                  <a:gd name="connsiteX24" fmla="*/ 4712736 w 4760303"/>
                  <a:gd name="connsiteY24" fmla="*/ 84927 h 450882"/>
                  <a:gd name="connsiteX25" fmla="*/ 4661155 w 4760303"/>
                  <a:gd name="connsiteY25" fmla="*/ 38034 h 450882"/>
                  <a:gd name="connsiteX26" fmla="*/ 4590816 w 4760303"/>
                  <a:gd name="connsiteY26" fmla="*/ 5210 h 450882"/>
                  <a:gd name="connsiteX27" fmla="*/ 4412625 w 4760303"/>
                  <a:gd name="connsiteY27" fmla="*/ 521 h 450882"/>
                  <a:gd name="connsiteX28" fmla="*/ 3906188 w 4760303"/>
                  <a:gd name="connsiteY28" fmla="*/ 9899 h 450882"/>
                  <a:gd name="connsiteX29" fmla="*/ 3456022 w 4760303"/>
                  <a:gd name="connsiteY29" fmla="*/ 14588 h 450882"/>
                  <a:gd name="connsiteX30" fmla="*/ 3104330 w 4760303"/>
                  <a:gd name="connsiteY30" fmla="*/ 19278 h 450882"/>
                  <a:gd name="connsiteX31" fmla="*/ 2799530 w 4760303"/>
                  <a:gd name="connsiteY31" fmla="*/ 19278 h 450882"/>
                  <a:gd name="connsiteX32" fmla="*/ 2400945 w 4760303"/>
                  <a:gd name="connsiteY32" fmla="*/ 28656 h 450882"/>
                  <a:gd name="connsiteX33" fmla="*/ 2189930 w 4760303"/>
                  <a:gd name="connsiteY33" fmla="*/ 23967 h 450882"/>
                  <a:gd name="connsiteX34" fmla="*/ 1894508 w 4760303"/>
                  <a:gd name="connsiteY34" fmla="*/ 33345 h 450882"/>
                  <a:gd name="connsiteX35" fmla="*/ 1650668 w 4760303"/>
                  <a:gd name="connsiteY35" fmla="*/ 23967 h 450882"/>
                  <a:gd name="connsiteX36" fmla="*/ 1392761 w 4760303"/>
                  <a:gd name="connsiteY36" fmla="*/ 28656 h 450882"/>
                  <a:gd name="connsiteX37" fmla="*/ 1195813 w 4760303"/>
                  <a:gd name="connsiteY37" fmla="*/ 33345 h 450882"/>
                  <a:gd name="connsiteX38" fmla="*/ 1059825 w 4760303"/>
                  <a:gd name="connsiteY38" fmla="*/ 33345 h 450882"/>
                  <a:gd name="connsiteX39" fmla="*/ 947284 w 4760303"/>
                  <a:gd name="connsiteY39" fmla="*/ 42724 h 450882"/>
                  <a:gd name="connsiteX40" fmla="*/ 919148 w 4760303"/>
                  <a:gd name="connsiteY40" fmla="*/ 84927 h 450882"/>
                  <a:gd name="connsiteX41" fmla="*/ 872256 w 4760303"/>
                  <a:gd name="connsiteY41" fmla="*/ 131819 h 450882"/>
                  <a:gd name="connsiteX42" fmla="*/ 830053 w 4760303"/>
                  <a:gd name="connsiteY42" fmla="*/ 169333 h 450882"/>
                  <a:gd name="connsiteX43" fmla="*/ 787850 w 4760303"/>
                  <a:gd name="connsiteY43" fmla="*/ 188090 h 450882"/>
                  <a:gd name="connsiteX44" fmla="*/ 717512 w 4760303"/>
                  <a:gd name="connsiteY44" fmla="*/ 192779 h 450882"/>
                  <a:gd name="connsiteX45" fmla="*/ 675308 w 4760303"/>
                  <a:gd name="connsiteY45" fmla="*/ 197468 h 450882"/>
                  <a:gd name="connsiteX46" fmla="*/ 604970 w 4760303"/>
                  <a:gd name="connsiteY46" fmla="*/ 188090 h 450882"/>
                  <a:gd name="connsiteX47" fmla="*/ 398644 w 4760303"/>
                  <a:gd name="connsiteY47" fmla="*/ 188090 h 450882"/>
                  <a:gd name="connsiteX48" fmla="*/ 253278 w 4760303"/>
                  <a:gd name="connsiteY48" fmla="*/ 192779 h 450882"/>
                  <a:gd name="connsiteX49" fmla="*/ 79776 w 4760303"/>
                  <a:gd name="connsiteY49" fmla="*/ 202158 h 450882"/>
                  <a:gd name="connsiteX50" fmla="*/ 4748 w 4760303"/>
                  <a:gd name="connsiteY50" fmla="*/ 202158 h 4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60303" h="450882">
                    <a:moveTo>
                      <a:pt x="4748" y="202158"/>
                    </a:moveTo>
                    <a:cubicBezTo>
                      <a:pt x="59" y="213881"/>
                      <a:pt x="-14790" y="262336"/>
                      <a:pt x="51641" y="272496"/>
                    </a:cubicBezTo>
                    <a:cubicBezTo>
                      <a:pt x="118072" y="282656"/>
                      <a:pt x="317364" y="263899"/>
                      <a:pt x="403333" y="263118"/>
                    </a:cubicBezTo>
                    <a:cubicBezTo>
                      <a:pt x="489302" y="262337"/>
                      <a:pt x="524471" y="270152"/>
                      <a:pt x="567456" y="267807"/>
                    </a:cubicBezTo>
                    <a:cubicBezTo>
                      <a:pt x="610441" y="265462"/>
                      <a:pt x="638576" y="252176"/>
                      <a:pt x="661241" y="249050"/>
                    </a:cubicBezTo>
                    <a:cubicBezTo>
                      <a:pt x="683906" y="245924"/>
                      <a:pt x="679216" y="246705"/>
                      <a:pt x="703444" y="249050"/>
                    </a:cubicBezTo>
                    <a:cubicBezTo>
                      <a:pt x="727672" y="251395"/>
                      <a:pt x="778472" y="256866"/>
                      <a:pt x="806607" y="263118"/>
                    </a:cubicBezTo>
                    <a:cubicBezTo>
                      <a:pt x="834742" y="269370"/>
                      <a:pt x="851936" y="277186"/>
                      <a:pt x="872256" y="286564"/>
                    </a:cubicBezTo>
                    <a:cubicBezTo>
                      <a:pt x="892576" y="295942"/>
                      <a:pt x="905862" y="304539"/>
                      <a:pt x="928527" y="319388"/>
                    </a:cubicBezTo>
                    <a:cubicBezTo>
                      <a:pt x="951192" y="334237"/>
                      <a:pt x="984798" y="360028"/>
                      <a:pt x="1008244" y="375659"/>
                    </a:cubicBezTo>
                    <a:cubicBezTo>
                      <a:pt x="1031690" y="391290"/>
                      <a:pt x="979327" y="410828"/>
                      <a:pt x="1069204" y="413173"/>
                    </a:cubicBezTo>
                    <a:cubicBezTo>
                      <a:pt x="1159081" y="415518"/>
                      <a:pt x="1382600" y="391290"/>
                      <a:pt x="1547505" y="389727"/>
                    </a:cubicBezTo>
                    <a:cubicBezTo>
                      <a:pt x="1712410" y="388164"/>
                      <a:pt x="1880441" y="403013"/>
                      <a:pt x="2058632" y="403794"/>
                    </a:cubicBezTo>
                    <a:cubicBezTo>
                      <a:pt x="2236823" y="404575"/>
                      <a:pt x="2453309" y="390508"/>
                      <a:pt x="2616650" y="394416"/>
                    </a:cubicBezTo>
                    <a:cubicBezTo>
                      <a:pt x="2779991" y="398324"/>
                      <a:pt x="2887063" y="424115"/>
                      <a:pt x="3038681" y="427241"/>
                    </a:cubicBezTo>
                    <a:cubicBezTo>
                      <a:pt x="3190299" y="430367"/>
                      <a:pt x="3370835" y="410829"/>
                      <a:pt x="3526361" y="413173"/>
                    </a:cubicBezTo>
                    <a:cubicBezTo>
                      <a:pt x="3681887" y="415517"/>
                      <a:pt x="3833506" y="435056"/>
                      <a:pt x="3971838" y="441308"/>
                    </a:cubicBezTo>
                    <a:cubicBezTo>
                      <a:pt x="4110170" y="447560"/>
                      <a:pt x="4264915" y="449905"/>
                      <a:pt x="4356355" y="450687"/>
                    </a:cubicBezTo>
                    <a:cubicBezTo>
                      <a:pt x="4447795" y="451469"/>
                      <a:pt x="4473586" y="449906"/>
                      <a:pt x="4520478" y="445998"/>
                    </a:cubicBezTo>
                    <a:cubicBezTo>
                      <a:pt x="4567370" y="442090"/>
                      <a:pt x="4605665" y="441309"/>
                      <a:pt x="4637708" y="427241"/>
                    </a:cubicBezTo>
                    <a:cubicBezTo>
                      <a:pt x="4669751" y="413173"/>
                      <a:pt x="4693979" y="383474"/>
                      <a:pt x="4712736" y="361591"/>
                    </a:cubicBezTo>
                    <a:cubicBezTo>
                      <a:pt x="4731493" y="339708"/>
                      <a:pt x="4742435" y="320170"/>
                      <a:pt x="4750250" y="295942"/>
                    </a:cubicBezTo>
                    <a:cubicBezTo>
                      <a:pt x="4758065" y="271714"/>
                      <a:pt x="4761973" y="242797"/>
                      <a:pt x="4759628" y="216225"/>
                    </a:cubicBezTo>
                    <a:cubicBezTo>
                      <a:pt x="4757283" y="189653"/>
                      <a:pt x="4743997" y="158391"/>
                      <a:pt x="4736182" y="136508"/>
                    </a:cubicBezTo>
                    <a:cubicBezTo>
                      <a:pt x="4728367" y="114625"/>
                      <a:pt x="4725240" y="101339"/>
                      <a:pt x="4712736" y="84927"/>
                    </a:cubicBezTo>
                    <a:cubicBezTo>
                      <a:pt x="4700232" y="68515"/>
                      <a:pt x="4681475" y="51320"/>
                      <a:pt x="4661155" y="38034"/>
                    </a:cubicBezTo>
                    <a:cubicBezTo>
                      <a:pt x="4640835" y="24748"/>
                      <a:pt x="4632238" y="11462"/>
                      <a:pt x="4590816" y="5210"/>
                    </a:cubicBezTo>
                    <a:cubicBezTo>
                      <a:pt x="4549394" y="-1042"/>
                      <a:pt x="4526730" y="-261"/>
                      <a:pt x="4412625" y="521"/>
                    </a:cubicBezTo>
                    <a:cubicBezTo>
                      <a:pt x="4298520" y="1302"/>
                      <a:pt x="3906188" y="9899"/>
                      <a:pt x="3906188" y="9899"/>
                    </a:cubicBezTo>
                    <a:lnTo>
                      <a:pt x="3456022" y="14588"/>
                    </a:lnTo>
                    <a:lnTo>
                      <a:pt x="3104330" y="19278"/>
                    </a:lnTo>
                    <a:lnTo>
                      <a:pt x="2799530" y="19278"/>
                    </a:lnTo>
                    <a:cubicBezTo>
                      <a:pt x="2682299" y="20841"/>
                      <a:pt x="2502545" y="27874"/>
                      <a:pt x="2400945" y="28656"/>
                    </a:cubicBezTo>
                    <a:cubicBezTo>
                      <a:pt x="2299345" y="29437"/>
                      <a:pt x="2274336" y="23186"/>
                      <a:pt x="2189930" y="23967"/>
                    </a:cubicBezTo>
                    <a:cubicBezTo>
                      <a:pt x="2105524" y="24748"/>
                      <a:pt x="1984385" y="33345"/>
                      <a:pt x="1894508" y="33345"/>
                    </a:cubicBezTo>
                    <a:cubicBezTo>
                      <a:pt x="1804631" y="33345"/>
                      <a:pt x="1650668" y="23967"/>
                      <a:pt x="1650668" y="23967"/>
                    </a:cubicBezTo>
                    <a:lnTo>
                      <a:pt x="1392761" y="28656"/>
                    </a:lnTo>
                    <a:lnTo>
                      <a:pt x="1195813" y="33345"/>
                    </a:lnTo>
                    <a:cubicBezTo>
                      <a:pt x="1140324" y="34126"/>
                      <a:pt x="1101246" y="31782"/>
                      <a:pt x="1059825" y="33345"/>
                    </a:cubicBezTo>
                    <a:cubicBezTo>
                      <a:pt x="1018404" y="34908"/>
                      <a:pt x="970730" y="34127"/>
                      <a:pt x="947284" y="42724"/>
                    </a:cubicBezTo>
                    <a:cubicBezTo>
                      <a:pt x="923838" y="51321"/>
                      <a:pt x="931653" y="70078"/>
                      <a:pt x="919148" y="84927"/>
                    </a:cubicBezTo>
                    <a:cubicBezTo>
                      <a:pt x="906643" y="99776"/>
                      <a:pt x="887105" y="117751"/>
                      <a:pt x="872256" y="131819"/>
                    </a:cubicBezTo>
                    <a:cubicBezTo>
                      <a:pt x="857407" y="145887"/>
                      <a:pt x="844120" y="159955"/>
                      <a:pt x="830053" y="169333"/>
                    </a:cubicBezTo>
                    <a:cubicBezTo>
                      <a:pt x="815986" y="178711"/>
                      <a:pt x="806607" y="184182"/>
                      <a:pt x="787850" y="188090"/>
                    </a:cubicBezTo>
                    <a:cubicBezTo>
                      <a:pt x="769093" y="191998"/>
                      <a:pt x="736269" y="191216"/>
                      <a:pt x="717512" y="192779"/>
                    </a:cubicBezTo>
                    <a:cubicBezTo>
                      <a:pt x="698755" y="194342"/>
                      <a:pt x="694065" y="198249"/>
                      <a:pt x="675308" y="197468"/>
                    </a:cubicBezTo>
                    <a:cubicBezTo>
                      <a:pt x="656551" y="196687"/>
                      <a:pt x="651081" y="189653"/>
                      <a:pt x="604970" y="188090"/>
                    </a:cubicBezTo>
                    <a:cubicBezTo>
                      <a:pt x="558859" y="186527"/>
                      <a:pt x="457259" y="187309"/>
                      <a:pt x="398644" y="188090"/>
                    </a:cubicBezTo>
                    <a:cubicBezTo>
                      <a:pt x="340029" y="188871"/>
                      <a:pt x="253278" y="192779"/>
                      <a:pt x="253278" y="192779"/>
                    </a:cubicBezTo>
                    <a:lnTo>
                      <a:pt x="79776" y="202158"/>
                    </a:lnTo>
                    <a:cubicBezTo>
                      <a:pt x="45388" y="203721"/>
                      <a:pt x="9437" y="190435"/>
                      <a:pt x="4748" y="2021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AC27D74E-F64E-4C4D-B16F-6DB6ECD68749}"/>
                  </a:ext>
                </a:extLst>
              </p:cNvPr>
              <p:cNvSpPr/>
              <p:nvPr/>
            </p:nvSpPr>
            <p:spPr>
              <a:xfrm>
                <a:off x="6461760" y="3338732"/>
                <a:ext cx="75028" cy="175598"/>
              </a:xfrm>
              <a:custGeom>
                <a:avLst/>
                <a:gdLst>
                  <a:gd name="connsiteX0" fmla="*/ 0 w 75028"/>
                  <a:gd name="connsiteY0" fmla="*/ 0 h 175598"/>
                  <a:gd name="connsiteX1" fmla="*/ 56271 w 75028"/>
                  <a:gd name="connsiteY1" fmla="*/ 117231 h 175598"/>
                  <a:gd name="connsiteX2" fmla="*/ 70338 w 75028"/>
                  <a:gd name="connsiteY2" fmla="*/ 168813 h 175598"/>
                  <a:gd name="connsiteX3" fmla="*/ 75028 w 75028"/>
                  <a:gd name="connsiteY3" fmla="*/ 173502 h 175598"/>
                </a:gdLst>
                <a:ahLst/>
                <a:cxnLst>
                  <a:cxn ang="0">
                    <a:pos x="connsiteX0" y="connsiteY0"/>
                  </a:cxn>
                  <a:cxn ang="0">
                    <a:pos x="connsiteX1" y="connsiteY1"/>
                  </a:cxn>
                  <a:cxn ang="0">
                    <a:pos x="connsiteX2" y="connsiteY2"/>
                  </a:cxn>
                  <a:cxn ang="0">
                    <a:pos x="connsiteX3" y="connsiteY3"/>
                  </a:cxn>
                </a:cxnLst>
                <a:rect l="l" t="t" r="r" b="b"/>
                <a:pathLst>
                  <a:path w="75028" h="175598">
                    <a:moveTo>
                      <a:pt x="0" y="0"/>
                    </a:moveTo>
                    <a:cubicBezTo>
                      <a:pt x="22274" y="44548"/>
                      <a:pt x="44548" y="89096"/>
                      <a:pt x="56271" y="117231"/>
                    </a:cubicBezTo>
                    <a:cubicBezTo>
                      <a:pt x="67994" y="145366"/>
                      <a:pt x="70338" y="168813"/>
                      <a:pt x="70338" y="168813"/>
                    </a:cubicBezTo>
                    <a:cubicBezTo>
                      <a:pt x="73464" y="178191"/>
                      <a:pt x="74246" y="175846"/>
                      <a:pt x="75028" y="17350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100F5687-A603-409D-A449-C013A51A4BAE}"/>
                  </a:ext>
                </a:extLst>
              </p:cNvPr>
              <p:cNvSpPr/>
              <p:nvPr/>
            </p:nvSpPr>
            <p:spPr>
              <a:xfrm>
                <a:off x="6255434" y="3399692"/>
                <a:ext cx="4689" cy="51582"/>
              </a:xfrm>
              <a:custGeom>
                <a:avLst/>
                <a:gdLst>
                  <a:gd name="connsiteX0" fmla="*/ 0 w 4689"/>
                  <a:gd name="connsiteY0" fmla="*/ 0 h 51582"/>
                  <a:gd name="connsiteX1" fmla="*/ 4689 w 4689"/>
                  <a:gd name="connsiteY1" fmla="*/ 51582 h 51582"/>
                </a:gdLst>
                <a:ahLst/>
                <a:cxnLst>
                  <a:cxn ang="0">
                    <a:pos x="connsiteX0" y="connsiteY0"/>
                  </a:cxn>
                  <a:cxn ang="0">
                    <a:pos x="connsiteX1" y="connsiteY1"/>
                  </a:cxn>
                </a:cxnLst>
                <a:rect l="l" t="t" r="r" b="b"/>
                <a:pathLst>
                  <a:path w="4689" h="51582">
                    <a:moveTo>
                      <a:pt x="0" y="0"/>
                    </a:moveTo>
                    <a:lnTo>
                      <a:pt x="4689" y="5158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67" name="直線コネクタ 66">
                <a:extLst>
                  <a:ext uri="{FF2B5EF4-FFF2-40B4-BE49-F238E27FC236}">
                    <a16:creationId xmlns:a16="http://schemas.microsoft.com/office/drawing/2014/main" id="{3DDC23B3-71CC-4AE4-ADC0-427327285CF1}"/>
                  </a:ext>
                </a:extLst>
              </p:cNvPr>
              <p:cNvCxnSpPr>
                <a:cxnSpLocks/>
              </p:cNvCxnSpPr>
              <p:nvPr/>
            </p:nvCxnSpPr>
            <p:spPr>
              <a:xfrm>
                <a:off x="6757182" y="3263705"/>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93B2EF3E-71DA-4253-BC65-A2F41B9A1A97}"/>
                  </a:ext>
                </a:extLst>
              </p:cNvPr>
              <p:cNvCxnSpPr>
                <a:cxnSpLocks/>
              </p:cNvCxnSpPr>
              <p:nvPr/>
            </p:nvCxnSpPr>
            <p:spPr>
              <a:xfrm>
                <a:off x="6822832"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69" name="直線コネクタ 68">
                <a:extLst>
                  <a:ext uri="{FF2B5EF4-FFF2-40B4-BE49-F238E27FC236}">
                    <a16:creationId xmlns:a16="http://schemas.microsoft.com/office/drawing/2014/main" id="{3F03631A-E01C-41A1-96CC-4A6CD12BCE97}"/>
                  </a:ext>
                </a:extLst>
              </p:cNvPr>
              <p:cNvCxnSpPr>
                <a:cxnSpLocks/>
              </p:cNvCxnSpPr>
              <p:nvPr/>
            </p:nvCxnSpPr>
            <p:spPr>
              <a:xfrm>
                <a:off x="6890868"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A671AE6B-3A3E-44B5-9B91-5758DE692B7F}"/>
                  </a:ext>
                </a:extLst>
              </p:cNvPr>
              <p:cNvCxnSpPr>
                <a:cxnSpLocks/>
              </p:cNvCxnSpPr>
              <p:nvPr/>
            </p:nvCxnSpPr>
            <p:spPr>
              <a:xfrm>
                <a:off x="695413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84FD48EA-0610-4AC7-B14B-12DA7E55BD2F}"/>
                  </a:ext>
                </a:extLst>
              </p:cNvPr>
              <p:cNvCxnSpPr>
                <a:cxnSpLocks/>
              </p:cNvCxnSpPr>
              <p:nvPr/>
            </p:nvCxnSpPr>
            <p:spPr>
              <a:xfrm>
                <a:off x="7015090"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6926CEDD-FEE2-4233-A615-DD69E52BFEEE}"/>
                  </a:ext>
                </a:extLst>
              </p:cNvPr>
              <p:cNvCxnSpPr>
                <a:cxnSpLocks/>
              </p:cNvCxnSpPr>
              <p:nvPr/>
            </p:nvCxnSpPr>
            <p:spPr>
              <a:xfrm>
                <a:off x="7071361"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9DC8E4FA-759D-40E7-BB0C-534F6285D3FB}"/>
                  </a:ext>
                </a:extLst>
              </p:cNvPr>
              <p:cNvCxnSpPr>
                <a:cxnSpLocks/>
              </p:cNvCxnSpPr>
              <p:nvPr/>
            </p:nvCxnSpPr>
            <p:spPr>
              <a:xfrm>
                <a:off x="7118253" y="3263704"/>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979D6928-5DCE-42E3-8F46-AB9BC57F1F9A}"/>
                  </a:ext>
                </a:extLst>
              </p:cNvPr>
              <p:cNvCxnSpPr>
                <a:cxnSpLocks/>
              </p:cNvCxnSpPr>
              <p:nvPr/>
            </p:nvCxnSpPr>
            <p:spPr>
              <a:xfrm>
                <a:off x="7179213" y="326839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58C5FAAD-F57D-4022-A383-DF198DA878C8}"/>
                  </a:ext>
                </a:extLst>
              </p:cNvPr>
              <p:cNvCxnSpPr>
                <a:cxnSpLocks/>
              </p:cNvCxnSpPr>
              <p:nvPr/>
            </p:nvCxnSpPr>
            <p:spPr>
              <a:xfrm>
                <a:off x="7235484" y="3268392"/>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004882A9-CAAD-40D1-9D05-0FCAAD9F8023}"/>
                  </a:ext>
                </a:extLst>
              </p:cNvPr>
              <p:cNvCxnSpPr>
                <a:cxnSpLocks/>
              </p:cNvCxnSpPr>
              <p:nvPr/>
            </p:nvCxnSpPr>
            <p:spPr>
              <a:xfrm>
                <a:off x="7291755" y="326839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D48055C5-8D9B-4185-8290-1C57EF4CB901}"/>
                  </a:ext>
                </a:extLst>
              </p:cNvPr>
              <p:cNvCxnSpPr>
                <a:cxnSpLocks/>
              </p:cNvCxnSpPr>
              <p:nvPr/>
            </p:nvCxnSpPr>
            <p:spPr>
              <a:xfrm>
                <a:off x="7348025" y="326839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1" name="直線コネクタ 80">
                <a:extLst>
                  <a:ext uri="{FF2B5EF4-FFF2-40B4-BE49-F238E27FC236}">
                    <a16:creationId xmlns:a16="http://schemas.microsoft.com/office/drawing/2014/main" id="{589D7716-D123-452D-80E3-9E2A120CDB00}"/>
                  </a:ext>
                </a:extLst>
              </p:cNvPr>
              <p:cNvCxnSpPr>
                <a:cxnSpLocks/>
              </p:cNvCxnSpPr>
              <p:nvPr/>
            </p:nvCxnSpPr>
            <p:spPr>
              <a:xfrm>
                <a:off x="7413417" y="3263697"/>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2" name="直線コネクタ 81">
                <a:extLst>
                  <a:ext uri="{FF2B5EF4-FFF2-40B4-BE49-F238E27FC236}">
                    <a16:creationId xmlns:a16="http://schemas.microsoft.com/office/drawing/2014/main" id="{1C139723-4D70-4FC8-937E-DB8ABA7E6562}"/>
                  </a:ext>
                </a:extLst>
              </p:cNvPr>
              <p:cNvCxnSpPr>
                <a:cxnSpLocks/>
              </p:cNvCxnSpPr>
              <p:nvPr/>
            </p:nvCxnSpPr>
            <p:spPr>
              <a:xfrm>
                <a:off x="7465832" y="3263698"/>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8FD1CD51-6F94-4437-9339-CD0BDCCD7826}"/>
                  </a:ext>
                </a:extLst>
              </p:cNvPr>
              <p:cNvCxnSpPr>
                <a:cxnSpLocks/>
              </p:cNvCxnSpPr>
              <p:nvPr/>
            </p:nvCxnSpPr>
            <p:spPr>
              <a:xfrm>
                <a:off x="7533721" y="3263701"/>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3EDA5B86-926A-4133-AEFB-425B7AF1AEEB}"/>
                  </a:ext>
                </a:extLst>
              </p:cNvPr>
              <p:cNvCxnSpPr>
                <a:cxnSpLocks/>
              </p:cNvCxnSpPr>
              <p:nvPr/>
            </p:nvCxnSpPr>
            <p:spPr>
              <a:xfrm>
                <a:off x="7587176" y="3263703"/>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5" name="直線コネクタ 84">
                <a:extLst>
                  <a:ext uri="{FF2B5EF4-FFF2-40B4-BE49-F238E27FC236}">
                    <a16:creationId xmlns:a16="http://schemas.microsoft.com/office/drawing/2014/main" id="{9458D1E7-39D4-47C2-9DF7-E94F21B18E9E}"/>
                  </a:ext>
                </a:extLst>
              </p:cNvPr>
              <p:cNvCxnSpPr>
                <a:cxnSpLocks/>
              </p:cNvCxnSpPr>
              <p:nvPr/>
            </p:nvCxnSpPr>
            <p:spPr>
              <a:xfrm>
                <a:off x="7643618" y="3263699"/>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D4E875E4-3BD9-49C4-9899-5C32226E40FF}"/>
                  </a:ext>
                </a:extLst>
              </p:cNvPr>
              <p:cNvCxnSpPr>
                <a:cxnSpLocks/>
              </p:cNvCxnSpPr>
              <p:nvPr/>
            </p:nvCxnSpPr>
            <p:spPr>
              <a:xfrm>
                <a:off x="7699975" y="3263700"/>
                <a:ext cx="0" cy="318867"/>
              </a:xfrm>
              <a:prstGeom prst="line">
                <a:avLst/>
              </a:prstGeom>
              <a:grpFill/>
              <a:ln w="38100"/>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775859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3A09C4-1887-47AB-BB32-4D03150CFE5D}"/>
              </a:ext>
            </a:extLst>
          </p:cNvPr>
          <p:cNvSpPr/>
          <p:nvPr/>
        </p:nvSpPr>
        <p:spPr>
          <a:xfrm>
            <a:off x="1982150" y="4532612"/>
            <a:ext cx="5010282" cy="533433"/>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a:off x="4539409" y="4374608"/>
            <a:ext cx="2468355" cy="272976"/>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61243" y="4354730"/>
            <a:ext cx="1711544" cy="305152"/>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F809BC1-9AFC-4E95-9034-B4B3B33E99DC}"/>
              </a:ext>
            </a:extLst>
          </p:cNvPr>
          <p:cNvSpPr/>
          <p:nvPr/>
        </p:nvSpPr>
        <p:spPr>
          <a:xfrm>
            <a:off x="1902051" y="4500570"/>
            <a:ext cx="5072303" cy="595886"/>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885FC6C2-5EDB-4FF4-864E-38E922CE5AEE}"/>
              </a:ext>
            </a:extLst>
          </p:cNvPr>
          <p:cNvSpPr/>
          <p:nvPr/>
        </p:nvSpPr>
        <p:spPr>
          <a:xfrm>
            <a:off x="3666841" y="4253387"/>
            <a:ext cx="860977" cy="239316"/>
          </a:xfrm>
          <a:custGeom>
            <a:avLst/>
            <a:gdLst>
              <a:gd name="connsiteX0" fmla="*/ 1033 w 860977"/>
              <a:gd name="connsiteY0" fmla="*/ 30937 h 239316"/>
              <a:gd name="connsiteX1" fmla="*/ 31856 w 860977"/>
              <a:gd name="connsiteY1" fmla="*/ 185049 h 239316"/>
              <a:gd name="connsiteX2" fmla="*/ 52404 w 860977"/>
              <a:gd name="connsiteY2" fmla="*/ 205597 h 239316"/>
              <a:gd name="connsiteX3" fmla="*/ 175694 w 860977"/>
              <a:gd name="connsiteY3" fmla="*/ 215871 h 239316"/>
              <a:gd name="connsiteX4" fmla="*/ 283572 w 860977"/>
              <a:gd name="connsiteY4" fmla="*/ 210734 h 239316"/>
              <a:gd name="connsiteX5" fmla="*/ 576386 w 860977"/>
              <a:gd name="connsiteY5" fmla="*/ 215871 h 239316"/>
              <a:gd name="connsiteX6" fmla="*/ 766458 w 860977"/>
              <a:gd name="connsiteY6" fmla="*/ 226146 h 239316"/>
              <a:gd name="connsiteX7" fmla="*/ 812692 w 860977"/>
              <a:gd name="connsiteY7" fmla="*/ 236420 h 239316"/>
              <a:gd name="connsiteX8" fmla="*/ 853788 w 860977"/>
              <a:gd name="connsiteY8" fmla="*/ 169638 h 239316"/>
              <a:gd name="connsiteX9" fmla="*/ 853788 w 860977"/>
              <a:gd name="connsiteY9" fmla="*/ 97719 h 239316"/>
              <a:gd name="connsiteX10" fmla="*/ 781869 w 860977"/>
              <a:gd name="connsiteY10" fmla="*/ 30937 h 239316"/>
              <a:gd name="connsiteX11" fmla="*/ 468507 w 860977"/>
              <a:gd name="connsiteY11" fmla="*/ 114 h 239316"/>
              <a:gd name="connsiteX12" fmla="*/ 72952 w 860977"/>
              <a:gd name="connsiteY12" fmla="*/ 20662 h 239316"/>
              <a:gd name="connsiteX13" fmla="*/ 1033 w 860977"/>
              <a:gd name="connsiteY13" fmla="*/ 30937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977" h="239316">
                <a:moveTo>
                  <a:pt x="1033" y="30937"/>
                </a:moveTo>
                <a:cubicBezTo>
                  <a:pt x="-5816" y="58335"/>
                  <a:pt x="23294" y="155939"/>
                  <a:pt x="31856" y="185049"/>
                </a:cubicBezTo>
                <a:cubicBezTo>
                  <a:pt x="40418" y="214159"/>
                  <a:pt x="28431" y="200460"/>
                  <a:pt x="52404" y="205597"/>
                </a:cubicBezTo>
                <a:cubicBezTo>
                  <a:pt x="76377" y="210734"/>
                  <a:pt x="137166" y="215015"/>
                  <a:pt x="175694" y="215871"/>
                </a:cubicBezTo>
                <a:cubicBezTo>
                  <a:pt x="214222" y="216727"/>
                  <a:pt x="216790" y="210734"/>
                  <a:pt x="283572" y="210734"/>
                </a:cubicBezTo>
                <a:cubicBezTo>
                  <a:pt x="350354" y="210734"/>
                  <a:pt x="495905" y="213302"/>
                  <a:pt x="576386" y="215871"/>
                </a:cubicBezTo>
                <a:cubicBezTo>
                  <a:pt x="656867" y="218440"/>
                  <a:pt x="727074" y="222721"/>
                  <a:pt x="766458" y="226146"/>
                </a:cubicBezTo>
                <a:cubicBezTo>
                  <a:pt x="805842" y="229571"/>
                  <a:pt x="798137" y="245838"/>
                  <a:pt x="812692" y="236420"/>
                </a:cubicBezTo>
                <a:cubicBezTo>
                  <a:pt x="827247" y="227002"/>
                  <a:pt x="846939" y="192755"/>
                  <a:pt x="853788" y="169638"/>
                </a:cubicBezTo>
                <a:cubicBezTo>
                  <a:pt x="860637" y="146521"/>
                  <a:pt x="865774" y="120836"/>
                  <a:pt x="853788" y="97719"/>
                </a:cubicBezTo>
                <a:cubicBezTo>
                  <a:pt x="841802" y="74602"/>
                  <a:pt x="846082" y="47204"/>
                  <a:pt x="781869" y="30937"/>
                </a:cubicBezTo>
                <a:cubicBezTo>
                  <a:pt x="717656" y="14670"/>
                  <a:pt x="586660" y="1826"/>
                  <a:pt x="468507" y="114"/>
                </a:cubicBezTo>
                <a:cubicBezTo>
                  <a:pt x="350354" y="-1598"/>
                  <a:pt x="144015" y="16381"/>
                  <a:pt x="72952" y="20662"/>
                </a:cubicBezTo>
                <a:cubicBezTo>
                  <a:pt x="1889" y="24943"/>
                  <a:pt x="7882" y="3539"/>
                  <a:pt x="1033" y="309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a:extLst>
              <a:ext uri="{FF2B5EF4-FFF2-40B4-BE49-F238E27FC236}">
                <a16:creationId xmlns:a16="http://schemas.microsoft.com/office/drawing/2014/main" id="{90145BFB-9A58-4A94-B840-2B7C12FF6F1E}"/>
              </a:ext>
            </a:extLst>
          </p:cNvPr>
          <p:cNvGrpSpPr/>
          <p:nvPr/>
        </p:nvGrpSpPr>
        <p:grpSpPr>
          <a:xfrm>
            <a:off x="2437491" y="1891124"/>
            <a:ext cx="4070873" cy="3022602"/>
            <a:chOff x="7496906" y="2281392"/>
            <a:chExt cx="3402273" cy="2526170"/>
          </a:xfrm>
        </p:grpSpPr>
        <p:sp>
          <p:nvSpPr>
            <p:cNvPr id="10" name="フリーフォーム: 図形 9">
              <a:extLst>
                <a:ext uri="{FF2B5EF4-FFF2-40B4-BE49-F238E27FC236}">
                  <a16:creationId xmlns:a16="http://schemas.microsoft.com/office/drawing/2014/main" id="{EB48AE16-1F31-4713-A581-170A23A5FE12}"/>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6E81EF58-F948-48FB-882E-5C93692441BB}"/>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AAA3E7FE-35BB-46A5-AFE9-17603CCD8556}"/>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7B3F1656-619F-4347-A1C5-62407EDC21ED}"/>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82625D24-F182-4C6D-A038-C9E57366DC3D}"/>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410F72E9-19DE-4C4C-AF9F-87F7BE6935C7}"/>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5B73364E-8558-4EB6-9E1B-3AFD19E82ED1}"/>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1" name="フリーフォーム: 図形 90">
            <a:extLst>
              <a:ext uri="{FF2B5EF4-FFF2-40B4-BE49-F238E27FC236}">
                <a16:creationId xmlns:a16="http://schemas.microsoft.com/office/drawing/2014/main" id="{50C0480C-6C7D-4CBC-B68F-1358A58D5618}"/>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31617993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3A09C4-1887-47AB-BB32-4D03150CFE5D}"/>
              </a:ext>
            </a:extLst>
          </p:cNvPr>
          <p:cNvSpPr/>
          <p:nvPr/>
        </p:nvSpPr>
        <p:spPr>
          <a:xfrm>
            <a:off x="1982150" y="4532612"/>
            <a:ext cx="5010282" cy="533433"/>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a:off x="4539409" y="4374608"/>
            <a:ext cx="2468355" cy="272976"/>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61243" y="4354730"/>
            <a:ext cx="1711544" cy="305152"/>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F809BC1-9AFC-4E95-9034-B4B3B33E99DC}"/>
              </a:ext>
            </a:extLst>
          </p:cNvPr>
          <p:cNvSpPr/>
          <p:nvPr/>
        </p:nvSpPr>
        <p:spPr>
          <a:xfrm>
            <a:off x="1902051" y="4500570"/>
            <a:ext cx="5072303" cy="595886"/>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885FC6C2-5EDB-4FF4-864E-38E922CE5AEE}"/>
              </a:ext>
            </a:extLst>
          </p:cNvPr>
          <p:cNvSpPr/>
          <p:nvPr/>
        </p:nvSpPr>
        <p:spPr>
          <a:xfrm>
            <a:off x="3666841" y="4253387"/>
            <a:ext cx="860977" cy="239316"/>
          </a:xfrm>
          <a:custGeom>
            <a:avLst/>
            <a:gdLst>
              <a:gd name="connsiteX0" fmla="*/ 1033 w 860977"/>
              <a:gd name="connsiteY0" fmla="*/ 30937 h 239316"/>
              <a:gd name="connsiteX1" fmla="*/ 31856 w 860977"/>
              <a:gd name="connsiteY1" fmla="*/ 185049 h 239316"/>
              <a:gd name="connsiteX2" fmla="*/ 52404 w 860977"/>
              <a:gd name="connsiteY2" fmla="*/ 205597 h 239316"/>
              <a:gd name="connsiteX3" fmla="*/ 175694 w 860977"/>
              <a:gd name="connsiteY3" fmla="*/ 215871 h 239316"/>
              <a:gd name="connsiteX4" fmla="*/ 283572 w 860977"/>
              <a:gd name="connsiteY4" fmla="*/ 210734 h 239316"/>
              <a:gd name="connsiteX5" fmla="*/ 576386 w 860977"/>
              <a:gd name="connsiteY5" fmla="*/ 215871 h 239316"/>
              <a:gd name="connsiteX6" fmla="*/ 766458 w 860977"/>
              <a:gd name="connsiteY6" fmla="*/ 226146 h 239316"/>
              <a:gd name="connsiteX7" fmla="*/ 812692 w 860977"/>
              <a:gd name="connsiteY7" fmla="*/ 236420 h 239316"/>
              <a:gd name="connsiteX8" fmla="*/ 853788 w 860977"/>
              <a:gd name="connsiteY8" fmla="*/ 169638 h 239316"/>
              <a:gd name="connsiteX9" fmla="*/ 853788 w 860977"/>
              <a:gd name="connsiteY9" fmla="*/ 97719 h 239316"/>
              <a:gd name="connsiteX10" fmla="*/ 781869 w 860977"/>
              <a:gd name="connsiteY10" fmla="*/ 30937 h 239316"/>
              <a:gd name="connsiteX11" fmla="*/ 468507 w 860977"/>
              <a:gd name="connsiteY11" fmla="*/ 114 h 239316"/>
              <a:gd name="connsiteX12" fmla="*/ 72952 w 860977"/>
              <a:gd name="connsiteY12" fmla="*/ 20662 h 239316"/>
              <a:gd name="connsiteX13" fmla="*/ 1033 w 860977"/>
              <a:gd name="connsiteY13" fmla="*/ 30937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977" h="239316">
                <a:moveTo>
                  <a:pt x="1033" y="30937"/>
                </a:moveTo>
                <a:cubicBezTo>
                  <a:pt x="-5816" y="58335"/>
                  <a:pt x="23294" y="155939"/>
                  <a:pt x="31856" y="185049"/>
                </a:cubicBezTo>
                <a:cubicBezTo>
                  <a:pt x="40418" y="214159"/>
                  <a:pt x="28431" y="200460"/>
                  <a:pt x="52404" y="205597"/>
                </a:cubicBezTo>
                <a:cubicBezTo>
                  <a:pt x="76377" y="210734"/>
                  <a:pt x="137166" y="215015"/>
                  <a:pt x="175694" y="215871"/>
                </a:cubicBezTo>
                <a:cubicBezTo>
                  <a:pt x="214222" y="216727"/>
                  <a:pt x="216790" y="210734"/>
                  <a:pt x="283572" y="210734"/>
                </a:cubicBezTo>
                <a:cubicBezTo>
                  <a:pt x="350354" y="210734"/>
                  <a:pt x="495905" y="213302"/>
                  <a:pt x="576386" y="215871"/>
                </a:cubicBezTo>
                <a:cubicBezTo>
                  <a:pt x="656867" y="218440"/>
                  <a:pt x="727074" y="222721"/>
                  <a:pt x="766458" y="226146"/>
                </a:cubicBezTo>
                <a:cubicBezTo>
                  <a:pt x="805842" y="229571"/>
                  <a:pt x="798137" y="245838"/>
                  <a:pt x="812692" y="236420"/>
                </a:cubicBezTo>
                <a:cubicBezTo>
                  <a:pt x="827247" y="227002"/>
                  <a:pt x="846939" y="192755"/>
                  <a:pt x="853788" y="169638"/>
                </a:cubicBezTo>
                <a:cubicBezTo>
                  <a:pt x="860637" y="146521"/>
                  <a:pt x="865774" y="120836"/>
                  <a:pt x="853788" y="97719"/>
                </a:cubicBezTo>
                <a:cubicBezTo>
                  <a:pt x="841802" y="74602"/>
                  <a:pt x="846082" y="47204"/>
                  <a:pt x="781869" y="30937"/>
                </a:cubicBezTo>
                <a:cubicBezTo>
                  <a:pt x="717656" y="14670"/>
                  <a:pt x="586660" y="1826"/>
                  <a:pt x="468507" y="114"/>
                </a:cubicBezTo>
                <a:cubicBezTo>
                  <a:pt x="350354" y="-1598"/>
                  <a:pt x="144015" y="16381"/>
                  <a:pt x="72952" y="20662"/>
                </a:cubicBezTo>
                <a:cubicBezTo>
                  <a:pt x="1889" y="24943"/>
                  <a:pt x="7882" y="3539"/>
                  <a:pt x="1033" y="309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a:extLst>
              <a:ext uri="{FF2B5EF4-FFF2-40B4-BE49-F238E27FC236}">
                <a16:creationId xmlns:a16="http://schemas.microsoft.com/office/drawing/2014/main" id="{90145BFB-9A58-4A94-B840-2B7C12FF6F1E}"/>
              </a:ext>
            </a:extLst>
          </p:cNvPr>
          <p:cNvGrpSpPr/>
          <p:nvPr/>
        </p:nvGrpSpPr>
        <p:grpSpPr>
          <a:xfrm>
            <a:off x="2437491" y="1891124"/>
            <a:ext cx="4070873" cy="3022602"/>
            <a:chOff x="7496906" y="2281392"/>
            <a:chExt cx="3402273" cy="2526170"/>
          </a:xfrm>
        </p:grpSpPr>
        <p:sp>
          <p:nvSpPr>
            <p:cNvPr id="10" name="フリーフォーム: 図形 9">
              <a:extLst>
                <a:ext uri="{FF2B5EF4-FFF2-40B4-BE49-F238E27FC236}">
                  <a16:creationId xmlns:a16="http://schemas.microsoft.com/office/drawing/2014/main" id="{EB48AE16-1F31-4713-A581-170A23A5FE12}"/>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6E81EF58-F948-48FB-882E-5C93692441BB}"/>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AAA3E7FE-35BB-46A5-AFE9-17603CCD8556}"/>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7B3F1656-619F-4347-A1C5-62407EDC21ED}"/>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82625D24-F182-4C6D-A038-C9E57366DC3D}"/>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410F72E9-19DE-4C4C-AF9F-87F7BE6935C7}"/>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5B73364E-8558-4EB6-9E1B-3AFD19E82ED1}"/>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1" name="フリーフォーム: 図形 90">
            <a:extLst>
              <a:ext uri="{FF2B5EF4-FFF2-40B4-BE49-F238E27FC236}">
                <a16:creationId xmlns:a16="http://schemas.microsoft.com/office/drawing/2014/main" id="{50C0480C-6C7D-4CBC-B68F-1358A58D5618}"/>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フリーフォーム: 図形 1">
            <a:extLst>
              <a:ext uri="{FF2B5EF4-FFF2-40B4-BE49-F238E27FC236}">
                <a16:creationId xmlns:a16="http://schemas.microsoft.com/office/drawing/2014/main" id="{2C9194E0-C816-47CE-8B49-02E5C7FAC2A7}"/>
              </a:ext>
            </a:extLst>
          </p:cNvPr>
          <p:cNvSpPr/>
          <p:nvPr/>
        </p:nvSpPr>
        <p:spPr>
          <a:xfrm>
            <a:off x="2228354" y="4538687"/>
            <a:ext cx="774988" cy="254582"/>
          </a:xfrm>
          <a:custGeom>
            <a:avLst/>
            <a:gdLst>
              <a:gd name="connsiteX0" fmla="*/ 546377 w 774988"/>
              <a:gd name="connsiteY0" fmla="*/ 238265 h 254582"/>
              <a:gd name="connsiteX1" fmla="*/ 128591 w 774988"/>
              <a:gd name="connsiteY1" fmla="*/ 159437 h 254582"/>
              <a:gd name="connsiteX2" fmla="*/ 2467 w 774988"/>
              <a:gd name="connsiteY2" fmla="*/ 33313 h 254582"/>
              <a:gd name="connsiteX3" fmla="*/ 215301 w 774988"/>
              <a:gd name="connsiteY3" fmla="*/ 1782 h 254582"/>
              <a:gd name="connsiteX4" fmla="*/ 443901 w 774988"/>
              <a:gd name="connsiteY4" fmla="*/ 72727 h 254582"/>
              <a:gd name="connsiteX5" fmla="*/ 609439 w 774988"/>
              <a:gd name="connsiteY5" fmla="*/ 214616 h 254582"/>
              <a:gd name="connsiteX6" fmla="*/ 774977 w 774988"/>
              <a:gd name="connsiteY6" fmla="*/ 254030 h 254582"/>
              <a:gd name="connsiteX7" fmla="*/ 601556 w 774988"/>
              <a:gd name="connsiteY7" fmla="*/ 238265 h 254582"/>
              <a:gd name="connsiteX8" fmla="*/ 546377 w 774988"/>
              <a:gd name="connsiteY8" fmla="*/ 238265 h 25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4988" h="254582">
                <a:moveTo>
                  <a:pt x="546377" y="238265"/>
                </a:moveTo>
                <a:cubicBezTo>
                  <a:pt x="467550" y="225127"/>
                  <a:pt x="219243" y="193596"/>
                  <a:pt x="128591" y="159437"/>
                </a:cubicBezTo>
                <a:cubicBezTo>
                  <a:pt x="37939" y="125278"/>
                  <a:pt x="-11985" y="59589"/>
                  <a:pt x="2467" y="33313"/>
                </a:cubicBezTo>
                <a:cubicBezTo>
                  <a:pt x="16919" y="7037"/>
                  <a:pt x="141729" y="-4787"/>
                  <a:pt x="215301" y="1782"/>
                </a:cubicBezTo>
                <a:cubicBezTo>
                  <a:pt x="288873" y="8351"/>
                  <a:pt x="378211" y="37255"/>
                  <a:pt x="443901" y="72727"/>
                </a:cubicBezTo>
                <a:cubicBezTo>
                  <a:pt x="509591" y="108199"/>
                  <a:pt x="554260" y="184399"/>
                  <a:pt x="609439" y="214616"/>
                </a:cubicBezTo>
                <a:cubicBezTo>
                  <a:pt x="664618" y="244833"/>
                  <a:pt x="776291" y="250089"/>
                  <a:pt x="774977" y="254030"/>
                </a:cubicBezTo>
                <a:cubicBezTo>
                  <a:pt x="773663" y="257971"/>
                  <a:pt x="644911" y="239579"/>
                  <a:pt x="601556" y="238265"/>
                </a:cubicBezTo>
                <a:cubicBezTo>
                  <a:pt x="558201" y="236951"/>
                  <a:pt x="625204" y="251403"/>
                  <a:pt x="546377" y="238265"/>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7BEFAD28-CC4D-45A9-A320-88CD67317D93}"/>
              </a:ext>
            </a:extLst>
          </p:cNvPr>
          <p:cNvSpPr/>
          <p:nvPr/>
        </p:nvSpPr>
        <p:spPr>
          <a:xfrm>
            <a:off x="2252812" y="4503652"/>
            <a:ext cx="821550" cy="284344"/>
          </a:xfrm>
          <a:custGeom>
            <a:avLst/>
            <a:gdLst>
              <a:gd name="connsiteX0" fmla="*/ 821464 w 821550"/>
              <a:gd name="connsiteY0" fmla="*/ 265417 h 284344"/>
              <a:gd name="connsiteX1" fmla="*/ 766285 w 821550"/>
              <a:gd name="connsiteY1" fmla="*/ 233886 h 284344"/>
              <a:gd name="connsiteX2" fmla="*/ 616512 w 821550"/>
              <a:gd name="connsiteY2" fmla="*/ 147176 h 284344"/>
              <a:gd name="connsiteX3" fmla="*/ 411560 w 821550"/>
              <a:gd name="connsiteY3" fmla="*/ 13169 h 284344"/>
              <a:gd name="connsiteX4" fmla="*/ 190843 w 821550"/>
              <a:gd name="connsiteY4" fmla="*/ 21051 h 284344"/>
              <a:gd name="connsiteX5" fmla="*/ 1657 w 821550"/>
              <a:gd name="connsiteY5" fmla="*/ 155058 h 284344"/>
              <a:gd name="connsiteX6" fmla="*/ 301202 w 821550"/>
              <a:gd name="connsiteY6" fmla="*/ 202355 h 284344"/>
              <a:gd name="connsiteX7" fmla="*/ 640160 w 821550"/>
              <a:gd name="connsiteY7" fmla="*/ 178707 h 284344"/>
              <a:gd name="connsiteX8" fmla="*/ 750519 w 821550"/>
              <a:gd name="connsiteY8" fmla="*/ 281182 h 284344"/>
              <a:gd name="connsiteX9" fmla="*/ 821464 w 821550"/>
              <a:gd name="connsiteY9" fmla="*/ 265417 h 28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1550" h="284344">
                <a:moveTo>
                  <a:pt x="821464" y="265417"/>
                </a:moveTo>
                <a:cubicBezTo>
                  <a:pt x="824092" y="257534"/>
                  <a:pt x="766285" y="233886"/>
                  <a:pt x="766285" y="233886"/>
                </a:cubicBezTo>
                <a:cubicBezTo>
                  <a:pt x="732126" y="214179"/>
                  <a:pt x="675633" y="183962"/>
                  <a:pt x="616512" y="147176"/>
                </a:cubicBezTo>
                <a:cubicBezTo>
                  <a:pt x="557391" y="110390"/>
                  <a:pt x="482505" y="34190"/>
                  <a:pt x="411560" y="13169"/>
                </a:cubicBezTo>
                <a:cubicBezTo>
                  <a:pt x="340615" y="-7852"/>
                  <a:pt x="259160" y="-2597"/>
                  <a:pt x="190843" y="21051"/>
                </a:cubicBezTo>
                <a:cubicBezTo>
                  <a:pt x="122526" y="44699"/>
                  <a:pt x="-16736" y="124841"/>
                  <a:pt x="1657" y="155058"/>
                </a:cubicBezTo>
                <a:cubicBezTo>
                  <a:pt x="20050" y="185275"/>
                  <a:pt x="194785" y="198414"/>
                  <a:pt x="301202" y="202355"/>
                </a:cubicBezTo>
                <a:cubicBezTo>
                  <a:pt x="407619" y="206296"/>
                  <a:pt x="565274" y="165569"/>
                  <a:pt x="640160" y="178707"/>
                </a:cubicBezTo>
                <a:cubicBezTo>
                  <a:pt x="715046" y="191845"/>
                  <a:pt x="722929" y="270672"/>
                  <a:pt x="750519" y="281182"/>
                </a:cubicBezTo>
                <a:cubicBezTo>
                  <a:pt x="778109" y="291692"/>
                  <a:pt x="818836" y="273300"/>
                  <a:pt x="821464" y="265417"/>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174FF1C4-6670-4714-AF26-0811743FA607}"/>
              </a:ext>
            </a:extLst>
          </p:cNvPr>
          <p:cNvSpPr/>
          <p:nvPr/>
        </p:nvSpPr>
        <p:spPr>
          <a:xfrm>
            <a:off x="2979059" y="4681819"/>
            <a:ext cx="3063329" cy="371255"/>
          </a:xfrm>
          <a:custGeom>
            <a:avLst/>
            <a:gdLst>
              <a:gd name="connsiteX0" fmla="*/ 47920 w 3063329"/>
              <a:gd name="connsiteY0" fmla="*/ 205491 h 371255"/>
              <a:gd name="connsiteX1" fmla="*/ 749486 w 3063329"/>
              <a:gd name="connsiteY1" fmla="*/ 307967 h 371255"/>
              <a:gd name="connsiteX2" fmla="*/ 1529879 w 3063329"/>
              <a:gd name="connsiteY2" fmla="*/ 315850 h 371255"/>
              <a:gd name="connsiteX3" fmla="*/ 2192031 w 3063329"/>
              <a:gd name="connsiteY3" fmla="*/ 371029 h 371255"/>
              <a:gd name="connsiteX4" fmla="*/ 2743824 w 3063329"/>
              <a:gd name="connsiteY4" fmla="*/ 292202 h 371255"/>
              <a:gd name="connsiteX5" fmla="*/ 3051251 w 3063329"/>
              <a:gd name="connsiteY5" fmla="*/ 158195 h 371255"/>
              <a:gd name="connsiteX6" fmla="*/ 2972424 w 3063329"/>
              <a:gd name="connsiteY6" fmla="*/ 55719 h 371255"/>
              <a:gd name="connsiteX7" fmla="*/ 2704410 w 3063329"/>
              <a:gd name="connsiteY7" fmla="*/ 540 h 371255"/>
              <a:gd name="connsiteX8" fmla="*/ 2483693 w 3063329"/>
              <a:gd name="connsiteY8" fmla="*/ 87250 h 371255"/>
              <a:gd name="connsiteX9" fmla="*/ 2058024 w 3063329"/>
              <a:gd name="connsiteY9" fmla="*/ 181843 h 371255"/>
              <a:gd name="connsiteX10" fmla="*/ 1608707 w 3063329"/>
              <a:gd name="connsiteY10" fmla="*/ 229140 h 371255"/>
              <a:gd name="connsiteX11" fmla="*/ 1033265 w 3063329"/>
              <a:gd name="connsiteY11" fmla="*/ 268553 h 371255"/>
              <a:gd name="connsiteX12" fmla="*/ 481472 w 3063329"/>
              <a:gd name="connsiteY12" fmla="*/ 260671 h 371255"/>
              <a:gd name="connsiteX13" fmla="*/ 110982 w 3063329"/>
              <a:gd name="connsiteY13" fmla="*/ 237022 h 371255"/>
              <a:gd name="connsiteX14" fmla="*/ 47920 w 3063329"/>
              <a:gd name="connsiteY14" fmla="*/ 205491 h 37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329" h="371255">
                <a:moveTo>
                  <a:pt x="47920" y="205491"/>
                </a:moveTo>
                <a:cubicBezTo>
                  <a:pt x="154337" y="217315"/>
                  <a:pt x="502493" y="289574"/>
                  <a:pt x="749486" y="307967"/>
                </a:cubicBezTo>
                <a:cubicBezTo>
                  <a:pt x="996479" y="326360"/>
                  <a:pt x="1289455" y="305340"/>
                  <a:pt x="1529879" y="315850"/>
                </a:cubicBezTo>
                <a:cubicBezTo>
                  <a:pt x="1770303" y="326360"/>
                  <a:pt x="1989707" y="374970"/>
                  <a:pt x="2192031" y="371029"/>
                </a:cubicBezTo>
                <a:cubicBezTo>
                  <a:pt x="2394355" y="367088"/>
                  <a:pt x="2600621" y="327674"/>
                  <a:pt x="2743824" y="292202"/>
                </a:cubicBezTo>
                <a:cubicBezTo>
                  <a:pt x="2887027" y="256730"/>
                  <a:pt x="3013151" y="197609"/>
                  <a:pt x="3051251" y="158195"/>
                </a:cubicBezTo>
                <a:cubicBezTo>
                  <a:pt x="3089351" y="118781"/>
                  <a:pt x="3030231" y="81995"/>
                  <a:pt x="2972424" y="55719"/>
                </a:cubicBezTo>
                <a:cubicBezTo>
                  <a:pt x="2914617" y="29443"/>
                  <a:pt x="2785865" y="-4715"/>
                  <a:pt x="2704410" y="540"/>
                </a:cubicBezTo>
                <a:cubicBezTo>
                  <a:pt x="2622955" y="5795"/>
                  <a:pt x="2591424" y="57033"/>
                  <a:pt x="2483693" y="87250"/>
                </a:cubicBezTo>
                <a:cubicBezTo>
                  <a:pt x="2375962" y="117467"/>
                  <a:pt x="2203855" y="158195"/>
                  <a:pt x="2058024" y="181843"/>
                </a:cubicBezTo>
                <a:cubicBezTo>
                  <a:pt x="1912193" y="205491"/>
                  <a:pt x="1779500" y="214688"/>
                  <a:pt x="1608707" y="229140"/>
                </a:cubicBezTo>
                <a:cubicBezTo>
                  <a:pt x="1437914" y="243592"/>
                  <a:pt x="1221137" y="263298"/>
                  <a:pt x="1033265" y="268553"/>
                </a:cubicBezTo>
                <a:cubicBezTo>
                  <a:pt x="845393" y="273808"/>
                  <a:pt x="635186" y="265926"/>
                  <a:pt x="481472" y="260671"/>
                </a:cubicBezTo>
                <a:cubicBezTo>
                  <a:pt x="327758" y="255416"/>
                  <a:pt x="187182" y="242277"/>
                  <a:pt x="110982" y="237022"/>
                </a:cubicBezTo>
                <a:cubicBezTo>
                  <a:pt x="34782" y="231767"/>
                  <a:pt x="-58497" y="193667"/>
                  <a:pt x="47920" y="20549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A254607F-9ACB-47A4-9342-A497D148B374}"/>
              </a:ext>
            </a:extLst>
          </p:cNvPr>
          <p:cNvSpPr/>
          <p:nvPr/>
        </p:nvSpPr>
        <p:spPr>
          <a:xfrm>
            <a:off x="3128994" y="4577281"/>
            <a:ext cx="2275633" cy="270759"/>
          </a:xfrm>
          <a:custGeom>
            <a:avLst/>
            <a:gdLst>
              <a:gd name="connsiteX0" fmla="*/ 16227 w 2275633"/>
              <a:gd name="connsiteY0" fmla="*/ 215436 h 270759"/>
              <a:gd name="connsiteX1" fmla="*/ 386716 w 2275633"/>
              <a:gd name="connsiteY1" fmla="*/ 128726 h 270759"/>
              <a:gd name="connsiteX2" fmla="*/ 914861 w 2275633"/>
              <a:gd name="connsiteY2" fmla="*/ 97195 h 270759"/>
              <a:gd name="connsiteX3" fmla="*/ 1316882 w 2275633"/>
              <a:gd name="connsiteY3" fmla="*/ 73547 h 270759"/>
              <a:gd name="connsiteX4" fmla="*/ 1726785 w 2275633"/>
              <a:gd name="connsiteY4" fmla="*/ 49898 h 270759"/>
              <a:gd name="connsiteX5" fmla="*/ 1955385 w 2275633"/>
              <a:gd name="connsiteY5" fmla="*/ 2602 h 270759"/>
              <a:gd name="connsiteX6" fmla="*/ 2270696 w 2275633"/>
              <a:gd name="connsiteY6" fmla="*/ 136609 h 270759"/>
              <a:gd name="connsiteX7" fmla="*/ 2120923 w 2275633"/>
              <a:gd name="connsiteY7" fmla="*/ 223319 h 270759"/>
              <a:gd name="connsiteX8" fmla="*/ 1766199 w 2275633"/>
              <a:gd name="connsiteY8" fmla="*/ 168140 h 270759"/>
              <a:gd name="connsiteX9" fmla="*/ 1450889 w 2275633"/>
              <a:gd name="connsiteY9" fmla="*/ 112960 h 270759"/>
              <a:gd name="connsiteX10" fmla="*/ 906978 w 2275633"/>
              <a:gd name="connsiteY10" fmla="*/ 183905 h 270759"/>
              <a:gd name="connsiteX11" fmla="*/ 418247 w 2275633"/>
              <a:gd name="connsiteY11" fmla="*/ 223319 h 270759"/>
              <a:gd name="connsiteX12" fmla="*/ 102937 w 2275633"/>
              <a:gd name="connsiteY12" fmla="*/ 270616 h 270759"/>
              <a:gd name="connsiteX13" fmla="*/ 16227 w 2275633"/>
              <a:gd name="connsiteY13" fmla="*/ 215436 h 27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75633" h="270759">
                <a:moveTo>
                  <a:pt x="16227" y="215436"/>
                </a:moveTo>
                <a:cubicBezTo>
                  <a:pt x="63523" y="191788"/>
                  <a:pt x="236944" y="148433"/>
                  <a:pt x="386716" y="128726"/>
                </a:cubicBezTo>
                <a:cubicBezTo>
                  <a:pt x="536488" y="109019"/>
                  <a:pt x="914861" y="97195"/>
                  <a:pt x="914861" y="97195"/>
                </a:cubicBezTo>
                <a:lnTo>
                  <a:pt x="1316882" y="73547"/>
                </a:lnTo>
                <a:cubicBezTo>
                  <a:pt x="1452203" y="65664"/>
                  <a:pt x="1620368" y="61722"/>
                  <a:pt x="1726785" y="49898"/>
                </a:cubicBezTo>
                <a:cubicBezTo>
                  <a:pt x="1833202" y="38074"/>
                  <a:pt x="1864733" y="-11850"/>
                  <a:pt x="1955385" y="2602"/>
                </a:cubicBezTo>
                <a:cubicBezTo>
                  <a:pt x="2046037" y="17054"/>
                  <a:pt x="2243106" y="99823"/>
                  <a:pt x="2270696" y="136609"/>
                </a:cubicBezTo>
                <a:cubicBezTo>
                  <a:pt x="2298286" y="173395"/>
                  <a:pt x="2205006" y="218064"/>
                  <a:pt x="2120923" y="223319"/>
                </a:cubicBezTo>
                <a:cubicBezTo>
                  <a:pt x="2036840" y="228574"/>
                  <a:pt x="1877871" y="186533"/>
                  <a:pt x="1766199" y="168140"/>
                </a:cubicBezTo>
                <a:cubicBezTo>
                  <a:pt x="1654527" y="149747"/>
                  <a:pt x="1594092" y="110333"/>
                  <a:pt x="1450889" y="112960"/>
                </a:cubicBezTo>
                <a:cubicBezTo>
                  <a:pt x="1307686" y="115587"/>
                  <a:pt x="1079085" y="165512"/>
                  <a:pt x="906978" y="183905"/>
                </a:cubicBezTo>
                <a:cubicBezTo>
                  <a:pt x="734871" y="202298"/>
                  <a:pt x="552254" y="208867"/>
                  <a:pt x="418247" y="223319"/>
                </a:cubicBezTo>
                <a:cubicBezTo>
                  <a:pt x="284240" y="237771"/>
                  <a:pt x="172568" y="267988"/>
                  <a:pt x="102937" y="270616"/>
                </a:cubicBezTo>
                <a:cubicBezTo>
                  <a:pt x="33306" y="273244"/>
                  <a:pt x="-31069" y="239084"/>
                  <a:pt x="16227" y="215436"/>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11196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wipe(left)">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2"/>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2"/>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rot="21434734">
            <a:off x="4527241" y="4343541"/>
            <a:ext cx="2468355" cy="272976"/>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61243" y="4354730"/>
            <a:ext cx="1711544" cy="305152"/>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885FC6C2-5EDB-4FF4-864E-38E922CE5AEE}"/>
              </a:ext>
            </a:extLst>
          </p:cNvPr>
          <p:cNvSpPr/>
          <p:nvPr/>
        </p:nvSpPr>
        <p:spPr>
          <a:xfrm>
            <a:off x="3666841" y="4253387"/>
            <a:ext cx="860977" cy="239316"/>
          </a:xfrm>
          <a:custGeom>
            <a:avLst/>
            <a:gdLst>
              <a:gd name="connsiteX0" fmla="*/ 1033 w 860977"/>
              <a:gd name="connsiteY0" fmla="*/ 30937 h 239316"/>
              <a:gd name="connsiteX1" fmla="*/ 31856 w 860977"/>
              <a:gd name="connsiteY1" fmla="*/ 185049 h 239316"/>
              <a:gd name="connsiteX2" fmla="*/ 52404 w 860977"/>
              <a:gd name="connsiteY2" fmla="*/ 205597 h 239316"/>
              <a:gd name="connsiteX3" fmla="*/ 175694 w 860977"/>
              <a:gd name="connsiteY3" fmla="*/ 215871 h 239316"/>
              <a:gd name="connsiteX4" fmla="*/ 283572 w 860977"/>
              <a:gd name="connsiteY4" fmla="*/ 210734 h 239316"/>
              <a:gd name="connsiteX5" fmla="*/ 576386 w 860977"/>
              <a:gd name="connsiteY5" fmla="*/ 215871 h 239316"/>
              <a:gd name="connsiteX6" fmla="*/ 766458 w 860977"/>
              <a:gd name="connsiteY6" fmla="*/ 226146 h 239316"/>
              <a:gd name="connsiteX7" fmla="*/ 812692 w 860977"/>
              <a:gd name="connsiteY7" fmla="*/ 236420 h 239316"/>
              <a:gd name="connsiteX8" fmla="*/ 853788 w 860977"/>
              <a:gd name="connsiteY8" fmla="*/ 169638 h 239316"/>
              <a:gd name="connsiteX9" fmla="*/ 853788 w 860977"/>
              <a:gd name="connsiteY9" fmla="*/ 97719 h 239316"/>
              <a:gd name="connsiteX10" fmla="*/ 781869 w 860977"/>
              <a:gd name="connsiteY10" fmla="*/ 30937 h 239316"/>
              <a:gd name="connsiteX11" fmla="*/ 468507 w 860977"/>
              <a:gd name="connsiteY11" fmla="*/ 114 h 239316"/>
              <a:gd name="connsiteX12" fmla="*/ 72952 w 860977"/>
              <a:gd name="connsiteY12" fmla="*/ 20662 h 239316"/>
              <a:gd name="connsiteX13" fmla="*/ 1033 w 860977"/>
              <a:gd name="connsiteY13" fmla="*/ 30937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977" h="239316">
                <a:moveTo>
                  <a:pt x="1033" y="30937"/>
                </a:moveTo>
                <a:cubicBezTo>
                  <a:pt x="-5816" y="58335"/>
                  <a:pt x="23294" y="155939"/>
                  <a:pt x="31856" y="185049"/>
                </a:cubicBezTo>
                <a:cubicBezTo>
                  <a:pt x="40418" y="214159"/>
                  <a:pt x="28431" y="200460"/>
                  <a:pt x="52404" y="205597"/>
                </a:cubicBezTo>
                <a:cubicBezTo>
                  <a:pt x="76377" y="210734"/>
                  <a:pt x="137166" y="215015"/>
                  <a:pt x="175694" y="215871"/>
                </a:cubicBezTo>
                <a:cubicBezTo>
                  <a:pt x="214222" y="216727"/>
                  <a:pt x="216790" y="210734"/>
                  <a:pt x="283572" y="210734"/>
                </a:cubicBezTo>
                <a:cubicBezTo>
                  <a:pt x="350354" y="210734"/>
                  <a:pt x="495905" y="213302"/>
                  <a:pt x="576386" y="215871"/>
                </a:cubicBezTo>
                <a:cubicBezTo>
                  <a:pt x="656867" y="218440"/>
                  <a:pt x="727074" y="222721"/>
                  <a:pt x="766458" y="226146"/>
                </a:cubicBezTo>
                <a:cubicBezTo>
                  <a:pt x="805842" y="229571"/>
                  <a:pt x="798137" y="245838"/>
                  <a:pt x="812692" y="236420"/>
                </a:cubicBezTo>
                <a:cubicBezTo>
                  <a:pt x="827247" y="227002"/>
                  <a:pt x="846939" y="192755"/>
                  <a:pt x="853788" y="169638"/>
                </a:cubicBezTo>
                <a:cubicBezTo>
                  <a:pt x="860637" y="146521"/>
                  <a:pt x="865774" y="120836"/>
                  <a:pt x="853788" y="97719"/>
                </a:cubicBezTo>
                <a:cubicBezTo>
                  <a:pt x="841802" y="74602"/>
                  <a:pt x="846082" y="47204"/>
                  <a:pt x="781869" y="30937"/>
                </a:cubicBezTo>
                <a:cubicBezTo>
                  <a:pt x="717656" y="14670"/>
                  <a:pt x="586660" y="1826"/>
                  <a:pt x="468507" y="114"/>
                </a:cubicBezTo>
                <a:cubicBezTo>
                  <a:pt x="350354" y="-1598"/>
                  <a:pt x="144015" y="16381"/>
                  <a:pt x="72952" y="20662"/>
                </a:cubicBezTo>
                <a:cubicBezTo>
                  <a:pt x="1889" y="24943"/>
                  <a:pt x="7882" y="3539"/>
                  <a:pt x="1033" y="309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図形 58">
            <a:extLst>
              <a:ext uri="{FF2B5EF4-FFF2-40B4-BE49-F238E27FC236}">
                <a16:creationId xmlns:a16="http://schemas.microsoft.com/office/drawing/2014/main" id="{41CF6447-9F7F-4B90-B5B0-95AF152B29C0}"/>
              </a:ext>
            </a:extLst>
          </p:cNvPr>
          <p:cNvSpPr/>
          <p:nvPr/>
        </p:nvSpPr>
        <p:spPr>
          <a:xfrm>
            <a:off x="1938730" y="4507857"/>
            <a:ext cx="5035623" cy="383225"/>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FE0BE93A-A218-43E2-AEDC-A1CF8973AAC2}"/>
              </a:ext>
            </a:extLst>
          </p:cNvPr>
          <p:cNvSpPr/>
          <p:nvPr/>
        </p:nvSpPr>
        <p:spPr>
          <a:xfrm>
            <a:off x="1938445" y="4503318"/>
            <a:ext cx="5030628" cy="408166"/>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 name="グループ化 32">
            <a:extLst>
              <a:ext uri="{FF2B5EF4-FFF2-40B4-BE49-F238E27FC236}">
                <a16:creationId xmlns:a16="http://schemas.microsoft.com/office/drawing/2014/main" id="{90145BFB-9A58-4A94-B840-2B7C12FF6F1E}"/>
              </a:ext>
            </a:extLst>
          </p:cNvPr>
          <p:cNvGrpSpPr/>
          <p:nvPr/>
        </p:nvGrpSpPr>
        <p:grpSpPr>
          <a:xfrm>
            <a:off x="2505126" y="1767635"/>
            <a:ext cx="4070873" cy="3022602"/>
            <a:chOff x="7496906" y="2281392"/>
            <a:chExt cx="3402273" cy="2526170"/>
          </a:xfrm>
        </p:grpSpPr>
        <p:sp>
          <p:nvSpPr>
            <p:cNvPr id="10" name="フリーフォーム: 図形 9">
              <a:extLst>
                <a:ext uri="{FF2B5EF4-FFF2-40B4-BE49-F238E27FC236}">
                  <a16:creationId xmlns:a16="http://schemas.microsoft.com/office/drawing/2014/main" id="{EB48AE16-1F31-4713-A581-170A23A5FE12}"/>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6E81EF58-F948-48FB-882E-5C93692441BB}"/>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AAA3E7FE-35BB-46A5-AFE9-17603CCD8556}"/>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7B3F1656-619F-4347-A1C5-62407EDC21ED}"/>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82625D24-F182-4C6D-A038-C9E57366DC3D}"/>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410F72E9-19DE-4C4C-AF9F-87F7BE6935C7}"/>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5B73364E-8558-4EB6-9E1B-3AFD19E82ED1}"/>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フリーフォーム: 図形 60">
            <a:extLst>
              <a:ext uri="{FF2B5EF4-FFF2-40B4-BE49-F238E27FC236}">
                <a16:creationId xmlns:a16="http://schemas.microsoft.com/office/drawing/2014/main" id="{11B1D060-D97A-4161-9B60-6F2220328B29}"/>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35681661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 name="グループ化 92">
            <a:extLst>
              <a:ext uri="{FF2B5EF4-FFF2-40B4-BE49-F238E27FC236}">
                <a16:creationId xmlns:a16="http://schemas.microsoft.com/office/drawing/2014/main" id="{E6FABEAC-7140-44F1-A1B9-FF0D2CB16D53}"/>
              </a:ext>
            </a:extLst>
          </p:cNvPr>
          <p:cNvGrpSpPr/>
          <p:nvPr/>
        </p:nvGrpSpPr>
        <p:grpSpPr>
          <a:xfrm flipH="1">
            <a:off x="7242297" y="257176"/>
            <a:ext cx="4718950" cy="6360060"/>
            <a:chOff x="8457127" y="2481376"/>
            <a:chExt cx="3151975" cy="4379314"/>
          </a:xfrm>
        </p:grpSpPr>
        <p:pic>
          <p:nvPicPr>
            <p:cNvPr id="94" name="図 93">
              <a:extLst>
                <a:ext uri="{FF2B5EF4-FFF2-40B4-BE49-F238E27FC236}">
                  <a16:creationId xmlns:a16="http://schemas.microsoft.com/office/drawing/2014/main" id="{50FD9381-EE0F-40D5-BD2E-E521A157CB81}"/>
                </a:ext>
              </a:extLst>
            </p:cNvPr>
            <p:cNvPicPr/>
            <p:nvPr/>
          </p:nvPicPr>
          <p:blipFill>
            <a:blip r:embed="rId2" cstate="print"/>
            <a:stretch>
              <a:fillRect/>
            </a:stretch>
          </p:blipFill>
          <p:spPr>
            <a:xfrm>
              <a:off x="8457127" y="2481376"/>
              <a:ext cx="3151975" cy="4379314"/>
            </a:xfrm>
            <a:prstGeom prst="rect">
              <a:avLst/>
            </a:prstGeom>
          </p:spPr>
        </p:pic>
        <p:sp>
          <p:nvSpPr>
            <p:cNvPr id="95" name="フリーフォーム: 図形 94">
              <a:extLst>
                <a:ext uri="{FF2B5EF4-FFF2-40B4-BE49-F238E27FC236}">
                  <a16:creationId xmlns:a16="http://schemas.microsoft.com/office/drawing/2014/main" id="{FFE180BF-044C-4D14-AD6D-3564135DD940}"/>
                </a:ext>
              </a:extLst>
            </p:cNvPr>
            <p:cNvSpPr/>
            <p:nvPr/>
          </p:nvSpPr>
          <p:spPr>
            <a:xfrm>
              <a:off x="8668533" y="2772543"/>
              <a:ext cx="2661312" cy="3789848"/>
            </a:xfrm>
            <a:custGeom>
              <a:avLst/>
              <a:gdLst>
                <a:gd name="connsiteX0" fmla="*/ 583346 w 2661312"/>
                <a:gd name="connsiteY0" fmla="*/ 3741273 h 3789848"/>
                <a:gd name="connsiteX1" fmla="*/ 670676 w 2661312"/>
                <a:gd name="connsiteY1" fmla="*/ 3623120 h 3789848"/>
                <a:gd name="connsiteX2" fmla="*/ 773418 w 2661312"/>
                <a:gd name="connsiteY2" fmla="*/ 3520378 h 3789848"/>
                <a:gd name="connsiteX3" fmla="*/ 783692 w 2661312"/>
                <a:gd name="connsiteY3" fmla="*/ 3325169 h 3789848"/>
                <a:gd name="connsiteX4" fmla="*/ 747732 w 2661312"/>
                <a:gd name="connsiteY4" fmla="*/ 2842284 h 3789848"/>
                <a:gd name="connsiteX5" fmla="*/ 619305 w 2661312"/>
                <a:gd name="connsiteY5" fmla="*/ 2513511 h 3789848"/>
                <a:gd name="connsiteX6" fmla="*/ 567934 w 2661312"/>
                <a:gd name="connsiteY6" fmla="*/ 2364536 h 3789848"/>
                <a:gd name="connsiteX7" fmla="*/ 552523 w 2661312"/>
                <a:gd name="connsiteY7" fmla="*/ 2318302 h 3789848"/>
                <a:gd name="connsiteX8" fmla="*/ 526838 w 2661312"/>
                <a:gd name="connsiteY8" fmla="*/ 2374810 h 3789848"/>
                <a:gd name="connsiteX9" fmla="*/ 460056 w 2661312"/>
                <a:gd name="connsiteY9" fmla="*/ 2436455 h 3789848"/>
                <a:gd name="connsiteX10" fmla="*/ 285395 w 2661312"/>
                <a:gd name="connsiteY10" fmla="*/ 2308028 h 3789848"/>
                <a:gd name="connsiteX11" fmla="*/ 198065 w 2661312"/>
                <a:gd name="connsiteY11" fmla="*/ 2205286 h 3789848"/>
                <a:gd name="connsiteX12" fmla="*/ 79912 w 2661312"/>
                <a:gd name="connsiteY12" fmla="*/ 2076859 h 3789848"/>
                <a:gd name="connsiteX13" fmla="*/ 38815 w 2661312"/>
                <a:gd name="connsiteY13" fmla="*/ 1968981 h 3789848"/>
                <a:gd name="connsiteX14" fmla="*/ 13130 w 2661312"/>
                <a:gd name="connsiteY14" fmla="*/ 1866239 h 3789848"/>
                <a:gd name="connsiteX15" fmla="*/ 2856 w 2661312"/>
                <a:gd name="connsiteY15" fmla="*/ 1794320 h 3789848"/>
                <a:gd name="connsiteX16" fmla="*/ 64501 w 2661312"/>
                <a:gd name="connsiteY16" fmla="*/ 1753223 h 3789848"/>
                <a:gd name="connsiteX17" fmla="*/ 126146 w 2661312"/>
                <a:gd name="connsiteY17" fmla="*/ 1763497 h 3789848"/>
                <a:gd name="connsiteX18" fmla="*/ 239161 w 2661312"/>
                <a:gd name="connsiteY18" fmla="*/ 1789183 h 3789848"/>
                <a:gd name="connsiteX19" fmla="*/ 239161 w 2661312"/>
                <a:gd name="connsiteY19" fmla="*/ 1665893 h 3789848"/>
                <a:gd name="connsiteX20" fmla="*/ 172379 w 2661312"/>
                <a:gd name="connsiteY20" fmla="*/ 1403902 h 3789848"/>
                <a:gd name="connsiteX21" fmla="*/ 156968 w 2661312"/>
                <a:gd name="connsiteY21" fmla="*/ 1069992 h 3789848"/>
                <a:gd name="connsiteX22" fmla="*/ 213476 w 2661312"/>
                <a:gd name="connsiteY22" fmla="*/ 628203 h 3789848"/>
                <a:gd name="connsiteX23" fmla="*/ 460056 w 2661312"/>
                <a:gd name="connsiteY23" fmla="*/ 284019 h 3789848"/>
                <a:gd name="connsiteX24" fmla="*/ 840200 w 2661312"/>
                <a:gd name="connsiteY24" fmla="*/ 104221 h 3789848"/>
                <a:gd name="connsiteX25" fmla="*/ 1107328 w 2661312"/>
                <a:gd name="connsiteY25" fmla="*/ 37439 h 3789848"/>
                <a:gd name="connsiteX26" fmla="*/ 1395004 w 2661312"/>
                <a:gd name="connsiteY26" fmla="*/ 11754 h 3789848"/>
                <a:gd name="connsiteX27" fmla="*/ 1574802 w 2661312"/>
                <a:gd name="connsiteY27" fmla="*/ 1479 h 3789848"/>
                <a:gd name="connsiteX28" fmla="*/ 1708366 w 2661312"/>
                <a:gd name="connsiteY28" fmla="*/ 42576 h 3789848"/>
                <a:gd name="connsiteX29" fmla="*/ 1908712 w 2661312"/>
                <a:gd name="connsiteY29" fmla="*/ 124769 h 3789848"/>
                <a:gd name="connsiteX30" fmla="*/ 2093647 w 2661312"/>
                <a:gd name="connsiteY30" fmla="*/ 237785 h 3789848"/>
                <a:gd name="connsiteX31" fmla="*/ 2211800 w 2661312"/>
                <a:gd name="connsiteY31" fmla="*/ 325115 h 3789848"/>
                <a:gd name="connsiteX32" fmla="*/ 2345364 w 2661312"/>
                <a:gd name="connsiteY32" fmla="*/ 576832 h 3789848"/>
                <a:gd name="connsiteX33" fmla="*/ 2427557 w 2661312"/>
                <a:gd name="connsiteY33" fmla="*/ 730945 h 3789848"/>
                <a:gd name="connsiteX34" fmla="*/ 2489202 w 2661312"/>
                <a:gd name="connsiteY34" fmla="*/ 900468 h 3789848"/>
                <a:gd name="connsiteX35" fmla="*/ 2514887 w 2661312"/>
                <a:gd name="connsiteY35" fmla="*/ 1023758 h 3789848"/>
                <a:gd name="connsiteX36" fmla="*/ 2520024 w 2661312"/>
                <a:gd name="connsiteY36" fmla="*/ 1177870 h 3789848"/>
                <a:gd name="connsiteX37" fmla="*/ 2504613 w 2661312"/>
                <a:gd name="connsiteY37" fmla="*/ 1331983 h 3789848"/>
                <a:gd name="connsiteX38" fmla="*/ 2504613 w 2661312"/>
                <a:gd name="connsiteY38" fmla="*/ 1414176 h 3789848"/>
                <a:gd name="connsiteX39" fmla="*/ 2566258 w 2661312"/>
                <a:gd name="connsiteY39" fmla="*/ 1393628 h 3789848"/>
                <a:gd name="connsiteX40" fmla="*/ 2612492 w 2661312"/>
                <a:gd name="connsiteY40" fmla="*/ 1388491 h 3789848"/>
                <a:gd name="connsiteX41" fmla="*/ 2648451 w 2661312"/>
                <a:gd name="connsiteY41" fmla="*/ 1444999 h 3789848"/>
                <a:gd name="connsiteX42" fmla="*/ 2658725 w 2661312"/>
                <a:gd name="connsiteY42" fmla="*/ 1532329 h 3789848"/>
                <a:gd name="connsiteX43" fmla="*/ 2653588 w 2661312"/>
                <a:gd name="connsiteY43" fmla="*/ 1629933 h 3789848"/>
                <a:gd name="connsiteX44" fmla="*/ 2581669 w 2661312"/>
                <a:gd name="connsiteY44" fmla="*/ 1876513 h 3789848"/>
                <a:gd name="connsiteX45" fmla="*/ 2576532 w 2661312"/>
                <a:gd name="connsiteY45" fmla="*/ 1943295 h 3789848"/>
                <a:gd name="connsiteX46" fmla="*/ 2586806 w 2661312"/>
                <a:gd name="connsiteY46" fmla="*/ 1994666 h 3789848"/>
                <a:gd name="connsiteX47" fmla="*/ 2530298 w 2661312"/>
                <a:gd name="connsiteY47" fmla="*/ 2097408 h 3789848"/>
                <a:gd name="connsiteX48" fmla="*/ 2432694 w 2661312"/>
                <a:gd name="connsiteY48" fmla="*/ 2092270 h 3789848"/>
                <a:gd name="connsiteX49" fmla="*/ 2442968 w 2661312"/>
                <a:gd name="connsiteY49" fmla="*/ 2318302 h 3789848"/>
                <a:gd name="connsiteX50" fmla="*/ 2442968 w 2661312"/>
                <a:gd name="connsiteY50" fmla="*/ 2765228 h 3789848"/>
                <a:gd name="connsiteX51" fmla="*/ 2448105 w 2661312"/>
                <a:gd name="connsiteY51" fmla="*/ 2950163 h 3789848"/>
                <a:gd name="connsiteX52" fmla="*/ 2499476 w 2661312"/>
                <a:gd name="connsiteY52" fmla="*/ 3263524 h 3789848"/>
                <a:gd name="connsiteX53" fmla="*/ 2535436 w 2661312"/>
                <a:gd name="connsiteY53" fmla="*/ 3433048 h 3789848"/>
                <a:gd name="connsiteX54" fmla="*/ 2545710 w 2661312"/>
                <a:gd name="connsiteY54" fmla="*/ 3530653 h 3789848"/>
                <a:gd name="connsiteX55" fmla="*/ 2555984 w 2661312"/>
                <a:gd name="connsiteY55" fmla="*/ 3592297 h 3789848"/>
                <a:gd name="connsiteX56" fmla="*/ 2545710 w 2661312"/>
                <a:gd name="connsiteY56" fmla="*/ 3679628 h 3789848"/>
                <a:gd name="connsiteX57" fmla="*/ 2026865 w 2661312"/>
                <a:gd name="connsiteY57" fmla="*/ 3777232 h 3789848"/>
                <a:gd name="connsiteX58" fmla="*/ 1579939 w 2661312"/>
                <a:gd name="connsiteY58" fmla="*/ 3787506 h 3789848"/>
                <a:gd name="connsiteX59" fmla="*/ 1163836 w 2661312"/>
                <a:gd name="connsiteY59" fmla="*/ 3787506 h 3789848"/>
                <a:gd name="connsiteX60" fmla="*/ 809377 w 2661312"/>
                <a:gd name="connsiteY60" fmla="*/ 3761821 h 3789848"/>
                <a:gd name="connsiteX61" fmla="*/ 583346 w 2661312"/>
                <a:gd name="connsiteY61" fmla="*/ 3741273 h 378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61312" h="3789848">
                  <a:moveTo>
                    <a:pt x="583346" y="3741273"/>
                  </a:moveTo>
                  <a:cubicBezTo>
                    <a:pt x="560229" y="3718156"/>
                    <a:pt x="638997" y="3659936"/>
                    <a:pt x="670676" y="3623120"/>
                  </a:cubicBezTo>
                  <a:cubicBezTo>
                    <a:pt x="702355" y="3586304"/>
                    <a:pt x="754582" y="3570036"/>
                    <a:pt x="773418" y="3520378"/>
                  </a:cubicBezTo>
                  <a:cubicBezTo>
                    <a:pt x="792254" y="3470720"/>
                    <a:pt x="787973" y="3438185"/>
                    <a:pt x="783692" y="3325169"/>
                  </a:cubicBezTo>
                  <a:cubicBezTo>
                    <a:pt x="779411" y="3212153"/>
                    <a:pt x="775130" y="2977560"/>
                    <a:pt x="747732" y="2842284"/>
                  </a:cubicBezTo>
                  <a:cubicBezTo>
                    <a:pt x="720334" y="2707008"/>
                    <a:pt x="649271" y="2593136"/>
                    <a:pt x="619305" y="2513511"/>
                  </a:cubicBezTo>
                  <a:cubicBezTo>
                    <a:pt x="589339" y="2433886"/>
                    <a:pt x="579064" y="2397071"/>
                    <a:pt x="567934" y="2364536"/>
                  </a:cubicBezTo>
                  <a:cubicBezTo>
                    <a:pt x="556804" y="2332001"/>
                    <a:pt x="559372" y="2316590"/>
                    <a:pt x="552523" y="2318302"/>
                  </a:cubicBezTo>
                  <a:cubicBezTo>
                    <a:pt x="545674" y="2320014"/>
                    <a:pt x="542249" y="2355118"/>
                    <a:pt x="526838" y="2374810"/>
                  </a:cubicBezTo>
                  <a:cubicBezTo>
                    <a:pt x="511427" y="2394502"/>
                    <a:pt x="500296" y="2447585"/>
                    <a:pt x="460056" y="2436455"/>
                  </a:cubicBezTo>
                  <a:cubicBezTo>
                    <a:pt x="419816" y="2425325"/>
                    <a:pt x="329060" y="2346556"/>
                    <a:pt x="285395" y="2308028"/>
                  </a:cubicBezTo>
                  <a:cubicBezTo>
                    <a:pt x="241730" y="2269500"/>
                    <a:pt x="232312" y="2243814"/>
                    <a:pt x="198065" y="2205286"/>
                  </a:cubicBezTo>
                  <a:cubicBezTo>
                    <a:pt x="163818" y="2166758"/>
                    <a:pt x="106454" y="2116243"/>
                    <a:pt x="79912" y="2076859"/>
                  </a:cubicBezTo>
                  <a:cubicBezTo>
                    <a:pt x="53370" y="2037475"/>
                    <a:pt x="49945" y="2004084"/>
                    <a:pt x="38815" y="1968981"/>
                  </a:cubicBezTo>
                  <a:cubicBezTo>
                    <a:pt x="27685" y="1933878"/>
                    <a:pt x="19123" y="1895349"/>
                    <a:pt x="13130" y="1866239"/>
                  </a:cubicBezTo>
                  <a:cubicBezTo>
                    <a:pt x="7137" y="1837129"/>
                    <a:pt x="-5706" y="1813156"/>
                    <a:pt x="2856" y="1794320"/>
                  </a:cubicBezTo>
                  <a:cubicBezTo>
                    <a:pt x="11418" y="1775484"/>
                    <a:pt x="43953" y="1758360"/>
                    <a:pt x="64501" y="1753223"/>
                  </a:cubicBezTo>
                  <a:cubicBezTo>
                    <a:pt x="85049" y="1748086"/>
                    <a:pt x="97036" y="1757504"/>
                    <a:pt x="126146" y="1763497"/>
                  </a:cubicBezTo>
                  <a:cubicBezTo>
                    <a:pt x="155256" y="1769490"/>
                    <a:pt x="220325" y="1805450"/>
                    <a:pt x="239161" y="1789183"/>
                  </a:cubicBezTo>
                  <a:cubicBezTo>
                    <a:pt x="257997" y="1772916"/>
                    <a:pt x="250291" y="1730107"/>
                    <a:pt x="239161" y="1665893"/>
                  </a:cubicBezTo>
                  <a:cubicBezTo>
                    <a:pt x="228031" y="1601679"/>
                    <a:pt x="186078" y="1503219"/>
                    <a:pt x="172379" y="1403902"/>
                  </a:cubicBezTo>
                  <a:cubicBezTo>
                    <a:pt x="158680" y="1304585"/>
                    <a:pt x="150119" y="1199275"/>
                    <a:pt x="156968" y="1069992"/>
                  </a:cubicBezTo>
                  <a:cubicBezTo>
                    <a:pt x="163817" y="940709"/>
                    <a:pt x="162961" y="759198"/>
                    <a:pt x="213476" y="628203"/>
                  </a:cubicBezTo>
                  <a:cubicBezTo>
                    <a:pt x="263991" y="497207"/>
                    <a:pt x="355602" y="371349"/>
                    <a:pt x="460056" y="284019"/>
                  </a:cubicBezTo>
                  <a:cubicBezTo>
                    <a:pt x="564510" y="196689"/>
                    <a:pt x="732321" y="145318"/>
                    <a:pt x="840200" y="104221"/>
                  </a:cubicBezTo>
                  <a:cubicBezTo>
                    <a:pt x="948079" y="63124"/>
                    <a:pt x="1014861" y="52850"/>
                    <a:pt x="1107328" y="37439"/>
                  </a:cubicBezTo>
                  <a:cubicBezTo>
                    <a:pt x="1199795" y="22028"/>
                    <a:pt x="1317092" y="17747"/>
                    <a:pt x="1395004" y="11754"/>
                  </a:cubicBezTo>
                  <a:cubicBezTo>
                    <a:pt x="1472916" y="5761"/>
                    <a:pt x="1522575" y="-3658"/>
                    <a:pt x="1574802" y="1479"/>
                  </a:cubicBezTo>
                  <a:cubicBezTo>
                    <a:pt x="1627029" y="6616"/>
                    <a:pt x="1652715" y="22028"/>
                    <a:pt x="1708366" y="42576"/>
                  </a:cubicBezTo>
                  <a:cubicBezTo>
                    <a:pt x="1764017" y="63124"/>
                    <a:pt x="1844499" y="92234"/>
                    <a:pt x="1908712" y="124769"/>
                  </a:cubicBezTo>
                  <a:cubicBezTo>
                    <a:pt x="1972925" y="157304"/>
                    <a:pt x="2043132" y="204394"/>
                    <a:pt x="2093647" y="237785"/>
                  </a:cubicBezTo>
                  <a:cubicBezTo>
                    <a:pt x="2144162" y="271176"/>
                    <a:pt x="2169847" y="268607"/>
                    <a:pt x="2211800" y="325115"/>
                  </a:cubicBezTo>
                  <a:cubicBezTo>
                    <a:pt x="2253753" y="381623"/>
                    <a:pt x="2345364" y="576832"/>
                    <a:pt x="2345364" y="576832"/>
                  </a:cubicBezTo>
                  <a:cubicBezTo>
                    <a:pt x="2381323" y="644470"/>
                    <a:pt x="2403584" y="677006"/>
                    <a:pt x="2427557" y="730945"/>
                  </a:cubicBezTo>
                  <a:cubicBezTo>
                    <a:pt x="2451530" y="784884"/>
                    <a:pt x="2474647" y="851666"/>
                    <a:pt x="2489202" y="900468"/>
                  </a:cubicBezTo>
                  <a:cubicBezTo>
                    <a:pt x="2503757" y="949270"/>
                    <a:pt x="2509750" y="977524"/>
                    <a:pt x="2514887" y="1023758"/>
                  </a:cubicBezTo>
                  <a:cubicBezTo>
                    <a:pt x="2520024" y="1069992"/>
                    <a:pt x="2521736" y="1126499"/>
                    <a:pt x="2520024" y="1177870"/>
                  </a:cubicBezTo>
                  <a:cubicBezTo>
                    <a:pt x="2518312" y="1229241"/>
                    <a:pt x="2507181" y="1292599"/>
                    <a:pt x="2504613" y="1331983"/>
                  </a:cubicBezTo>
                  <a:cubicBezTo>
                    <a:pt x="2502045" y="1371367"/>
                    <a:pt x="2494339" y="1403902"/>
                    <a:pt x="2504613" y="1414176"/>
                  </a:cubicBezTo>
                  <a:cubicBezTo>
                    <a:pt x="2514887" y="1424450"/>
                    <a:pt x="2548278" y="1397909"/>
                    <a:pt x="2566258" y="1393628"/>
                  </a:cubicBezTo>
                  <a:cubicBezTo>
                    <a:pt x="2584238" y="1389347"/>
                    <a:pt x="2598793" y="1379929"/>
                    <a:pt x="2612492" y="1388491"/>
                  </a:cubicBezTo>
                  <a:cubicBezTo>
                    <a:pt x="2626191" y="1397053"/>
                    <a:pt x="2640746" y="1421026"/>
                    <a:pt x="2648451" y="1444999"/>
                  </a:cubicBezTo>
                  <a:cubicBezTo>
                    <a:pt x="2656156" y="1468972"/>
                    <a:pt x="2657869" y="1501507"/>
                    <a:pt x="2658725" y="1532329"/>
                  </a:cubicBezTo>
                  <a:cubicBezTo>
                    <a:pt x="2659581" y="1563151"/>
                    <a:pt x="2666431" y="1572569"/>
                    <a:pt x="2653588" y="1629933"/>
                  </a:cubicBezTo>
                  <a:cubicBezTo>
                    <a:pt x="2640745" y="1687297"/>
                    <a:pt x="2594512" y="1824286"/>
                    <a:pt x="2581669" y="1876513"/>
                  </a:cubicBezTo>
                  <a:cubicBezTo>
                    <a:pt x="2568826" y="1928740"/>
                    <a:pt x="2575676" y="1923603"/>
                    <a:pt x="2576532" y="1943295"/>
                  </a:cubicBezTo>
                  <a:cubicBezTo>
                    <a:pt x="2577388" y="1962987"/>
                    <a:pt x="2594512" y="1968981"/>
                    <a:pt x="2586806" y="1994666"/>
                  </a:cubicBezTo>
                  <a:cubicBezTo>
                    <a:pt x="2579100" y="2020351"/>
                    <a:pt x="2555983" y="2081141"/>
                    <a:pt x="2530298" y="2097408"/>
                  </a:cubicBezTo>
                  <a:cubicBezTo>
                    <a:pt x="2504613" y="2113675"/>
                    <a:pt x="2447249" y="2055454"/>
                    <a:pt x="2432694" y="2092270"/>
                  </a:cubicBezTo>
                  <a:cubicBezTo>
                    <a:pt x="2418139" y="2129086"/>
                    <a:pt x="2441256" y="2206142"/>
                    <a:pt x="2442968" y="2318302"/>
                  </a:cubicBezTo>
                  <a:cubicBezTo>
                    <a:pt x="2444680" y="2430462"/>
                    <a:pt x="2442112" y="2659918"/>
                    <a:pt x="2442968" y="2765228"/>
                  </a:cubicBezTo>
                  <a:cubicBezTo>
                    <a:pt x="2443824" y="2870538"/>
                    <a:pt x="2438687" y="2867114"/>
                    <a:pt x="2448105" y="2950163"/>
                  </a:cubicBezTo>
                  <a:cubicBezTo>
                    <a:pt x="2457523" y="3033212"/>
                    <a:pt x="2484921" y="3183043"/>
                    <a:pt x="2499476" y="3263524"/>
                  </a:cubicBezTo>
                  <a:cubicBezTo>
                    <a:pt x="2514031" y="3344005"/>
                    <a:pt x="2527730" y="3388527"/>
                    <a:pt x="2535436" y="3433048"/>
                  </a:cubicBezTo>
                  <a:cubicBezTo>
                    <a:pt x="2543142" y="3477569"/>
                    <a:pt x="2542285" y="3504112"/>
                    <a:pt x="2545710" y="3530653"/>
                  </a:cubicBezTo>
                  <a:cubicBezTo>
                    <a:pt x="2549135" y="3557194"/>
                    <a:pt x="2555984" y="3567468"/>
                    <a:pt x="2555984" y="3592297"/>
                  </a:cubicBezTo>
                  <a:cubicBezTo>
                    <a:pt x="2555984" y="3617126"/>
                    <a:pt x="2633896" y="3648806"/>
                    <a:pt x="2545710" y="3679628"/>
                  </a:cubicBezTo>
                  <a:cubicBezTo>
                    <a:pt x="2457524" y="3710450"/>
                    <a:pt x="2187827" y="3759252"/>
                    <a:pt x="2026865" y="3777232"/>
                  </a:cubicBezTo>
                  <a:cubicBezTo>
                    <a:pt x="1865903" y="3795212"/>
                    <a:pt x="1723777" y="3785794"/>
                    <a:pt x="1579939" y="3787506"/>
                  </a:cubicBezTo>
                  <a:cubicBezTo>
                    <a:pt x="1436101" y="3789218"/>
                    <a:pt x="1292263" y="3791787"/>
                    <a:pt x="1163836" y="3787506"/>
                  </a:cubicBezTo>
                  <a:cubicBezTo>
                    <a:pt x="1035409" y="3783225"/>
                    <a:pt x="906125" y="3769526"/>
                    <a:pt x="809377" y="3761821"/>
                  </a:cubicBezTo>
                  <a:cubicBezTo>
                    <a:pt x="712629" y="3754116"/>
                    <a:pt x="606463" y="3764390"/>
                    <a:pt x="583346" y="3741273"/>
                  </a:cubicBezTo>
                  <a:close/>
                </a:path>
              </a:pathLst>
            </a:custGeom>
            <a:solidFill>
              <a:srgbClr val="FBE5D6">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0" name="フリーフォーム: 図形 29">
            <a:extLst>
              <a:ext uri="{FF2B5EF4-FFF2-40B4-BE49-F238E27FC236}">
                <a16:creationId xmlns:a16="http://schemas.microsoft.com/office/drawing/2014/main" id="{24B4D4FD-DE1D-4BE2-B158-CA3CD2960968}"/>
              </a:ext>
            </a:extLst>
          </p:cNvPr>
          <p:cNvSpPr/>
          <p:nvPr/>
        </p:nvSpPr>
        <p:spPr>
          <a:xfrm>
            <a:off x="4869610" y="3143335"/>
            <a:ext cx="2200925" cy="281509"/>
          </a:xfrm>
          <a:custGeom>
            <a:avLst/>
            <a:gdLst>
              <a:gd name="connsiteX0" fmla="*/ 2162957 w 2200925"/>
              <a:gd name="connsiteY0" fmla="*/ 206694 h 281509"/>
              <a:gd name="connsiteX1" fmla="*/ 1680819 w 2200925"/>
              <a:gd name="connsiteY1" fmla="*/ 123567 h 281509"/>
              <a:gd name="connsiteX2" fmla="*/ 1231932 w 2200925"/>
              <a:gd name="connsiteY2" fmla="*/ 90316 h 281509"/>
              <a:gd name="connsiteX3" fmla="*/ 1032426 w 2200925"/>
              <a:gd name="connsiteY3" fmla="*/ 48752 h 281509"/>
              <a:gd name="connsiteX4" fmla="*/ 749794 w 2200925"/>
              <a:gd name="connsiteY4" fmla="*/ 57065 h 281509"/>
              <a:gd name="connsiteX5" fmla="*/ 517037 w 2200925"/>
              <a:gd name="connsiteY5" fmla="*/ 57065 h 281509"/>
              <a:gd name="connsiteX6" fmla="*/ 392346 w 2200925"/>
              <a:gd name="connsiteY6" fmla="*/ 57065 h 281509"/>
              <a:gd name="connsiteX7" fmla="*/ 217779 w 2200925"/>
              <a:gd name="connsiteY7" fmla="*/ 32127 h 281509"/>
              <a:gd name="connsiteX8" fmla="*/ 59837 w 2200925"/>
              <a:gd name="connsiteY8" fmla="*/ 7189 h 281509"/>
              <a:gd name="connsiteX9" fmla="*/ 18274 w 2200925"/>
              <a:gd name="connsiteY9" fmla="*/ 7189 h 281509"/>
              <a:gd name="connsiteX10" fmla="*/ 18274 w 2200925"/>
              <a:gd name="connsiteY10" fmla="*/ 90316 h 281509"/>
              <a:gd name="connsiteX11" fmla="*/ 242717 w 2200925"/>
              <a:gd name="connsiteY11" fmla="*/ 106941 h 281509"/>
              <a:gd name="connsiteX12" fmla="*/ 450535 w 2200925"/>
              <a:gd name="connsiteY12" fmla="*/ 131880 h 281509"/>
              <a:gd name="connsiteX13" fmla="*/ 608477 w 2200925"/>
              <a:gd name="connsiteY13" fmla="*/ 148505 h 281509"/>
              <a:gd name="connsiteX14" fmla="*/ 658354 w 2200925"/>
              <a:gd name="connsiteY14" fmla="*/ 148505 h 281509"/>
              <a:gd name="connsiteX15" fmla="*/ 741481 w 2200925"/>
              <a:gd name="connsiteY15" fmla="*/ 123567 h 281509"/>
              <a:gd name="connsiteX16" fmla="*/ 916048 w 2200925"/>
              <a:gd name="connsiteY16" fmla="*/ 123567 h 281509"/>
              <a:gd name="connsiteX17" fmla="*/ 1165430 w 2200925"/>
              <a:gd name="connsiteY17" fmla="*/ 148505 h 281509"/>
              <a:gd name="connsiteX18" fmla="*/ 1339997 w 2200925"/>
              <a:gd name="connsiteY18" fmla="*/ 148505 h 281509"/>
              <a:gd name="connsiteX19" fmla="*/ 1531190 w 2200925"/>
              <a:gd name="connsiteY19" fmla="*/ 173443 h 281509"/>
              <a:gd name="connsiteX20" fmla="*/ 1697445 w 2200925"/>
              <a:gd name="connsiteY20" fmla="*/ 173443 h 281509"/>
              <a:gd name="connsiteX21" fmla="*/ 1805510 w 2200925"/>
              <a:gd name="connsiteY21" fmla="*/ 206694 h 281509"/>
              <a:gd name="connsiteX22" fmla="*/ 1963452 w 2200925"/>
              <a:gd name="connsiteY22" fmla="*/ 231632 h 281509"/>
              <a:gd name="connsiteX23" fmla="*/ 2054892 w 2200925"/>
              <a:gd name="connsiteY23" fmla="*/ 248258 h 281509"/>
              <a:gd name="connsiteX24" fmla="*/ 2113081 w 2200925"/>
              <a:gd name="connsiteY24" fmla="*/ 273196 h 281509"/>
              <a:gd name="connsiteX25" fmla="*/ 2162957 w 2200925"/>
              <a:gd name="connsiteY25" fmla="*/ 281509 h 281509"/>
              <a:gd name="connsiteX26" fmla="*/ 2162957 w 2200925"/>
              <a:gd name="connsiteY26" fmla="*/ 206694 h 28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00925" h="281509">
                <a:moveTo>
                  <a:pt x="2162957" y="206694"/>
                </a:moveTo>
                <a:cubicBezTo>
                  <a:pt x="2082601" y="180370"/>
                  <a:pt x="1835990" y="142963"/>
                  <a:pt x="1680819" y="123567"/>
                </a:cubicBezTo>
                <a:cubicBezTo>
                  <a:pt x="1525648" y="104171"/>
                  <a:pt x="1339997" y="102785"/>
                  <a:pt x="1231932" y="90316"/>
                </a:cubicBezTo>
                <a:cubicBezTo>
                  <a:pt x="1123867" y="77847"/>
                  <a:pt x="1112782" y="54294"/>
                  <a:pt x="1032426" y="48752"/>
                </a:cubicBezTo>
                <a:cubicBezTo>
                  <a:pt x="952070" y="43210"/>
                  <a:pt x="835692" y="55680"/>
                  <a:pt x="749794" y="57065"/>
                </a:cubicBezTo>
                <a:cubicBezTo>
                  <a:pt x="663896" y="58450"/>
                  <a:pt x="517037" y="57065"/>
                  <a:pt x="517037" y="57065"/>
                </a:cubicBezTo>
                <a:cubicBezTo>
                  <a:pt x="457462" y="57065"/>
                  <a:pt x="442222" y="61221"/>
                  <a:pt x="392346" y="57065"/>
                </a:cubicBezTo>
                <a:cubicBezTo>
                  <a:pt x="342470" y="52909"/>
                  <a:pt x="217779" y="32127"/>
                  <a:pt x="217779" y="32127"/>
                </a:cubicBezTo>
                <a:lnTo>
                  <a:pt x="59837" y="7189"/>
                </a:lnTo>
                <a:cubicBezTo>
                  <a:pt x="26586" y="3033"/>
                  <a:pt x="25201" y="-6666"/>
                  <a:pt x="18274" y="7189"/>
                </a:cubicBezTo>
                <a:cubicBezTo>
                  <a:pt x="11347" y="21043"/>
                  <a:pt x="-19133" y="73691"/>
                  <a:pt x="18274" y="90316"/>
                </a:cubicBezTo>
                <a:cubicBezTo>
                  <a:pt x="55681" y="106941"/>
                  <a:pt x="170674" y="100014"/>
                  <a:pt x="242717" y="106941"/>
                </a:cubicBezTo>
                <a:cubicBezTo>
                  <a:pt x="314760" y="113868"/>
                  <a:pt x="450535" y="131880"/>
                  <a:pt x="450535" y="131880"/>
                </a:cubicBezTo>
                <a:lnTo>
                  <a:pt x="608477" y="148505"/>
                </a:lnTo>
                <a:cubicBezTo>
                  <a:pt x="643113" y="151276"/>
                  <a:pt x="636187" y="152661"/>
                  <a:pt x="658354" y="148505"/>
                </a:cubicBezTo>
                <a:cubicBezTo>
                  <a:pt x="680521" y="144349"/>
                  <a:pt x="698532" y="127723"/>
                  <a:pt x="741481" y="123567"/>
                </a:cubicBezTo>
                <a:cubicBezTo>
                  <a:pt x="784430" y="119411"/>
                  <a:pt x="845390" y="119411"/>
                  <a:pt x="916048" y="123567"/>
                </a:cubicBezTo>
                <a:cubicBezTo>
                  <a:pt x="986706" y="127723"/>
                  <a:pt x="1094772" y="144349"/>
                  <a:pt x="1165430" y="148505"/>
                </a:cubicBezTo>
                <a:cubicBezTo>
                  <a:pt x="1236088" y="152661"/>
                  <a:pt x="1279037" y="144349"/>
                  <a:pt x="1339997" y="148505"/>
                </a:cubicBezTo>
                <a:cubicBezTo>
                  <a:pt x="1400957" y="152661"/>
                  <a:pt x="1471615" y="169287"/>
                  <a:pt x="1531190" y="173443"/>
                </a:cubicBezTo>
                <a:cubicBezTo>
                  <a:pt x="1590765" y="177599"/>
                  <a:pt x="1651725" y="167901"/>
                  <a:pt x="1697445" y="173443"/>
                </a:cubicBezTo>
                <a:cubicBezTo>
                  <a:pt x="1743165" y="178985"/>
                  <a:pt x="1761176" y="196996"/>
                  <a:pt x="1805510" y="206694"/>
                </a:cubicBezTo>
                <a:cubicBezTo>
                  <a:pt x="1849844" y="216392"/>
                  <a:pt x="1921888" y="224705"/>
                  <a:pt x="1963452" y="231632"/>
                </a:cubicBezTo>
                <a:cubicBezTo>
                  <a:pt x="2005016" y="238559"/>
                  <a:pt x="2029954" y="241331"/>
                  <a:pt x="2054892" y="248258"/>
                </a:cubicBezTo>
                <a:cubicBezTo>
                  <a:pt x="2079830" y="255185"/>
                  <a:pt x="2095070" y="267654"/>
                  <a:pt x="2113081" y="273196"/>
                </a:cubicBezTo>
                <a:cubicBezTo>
                  <a:pt x="2131092" y="278738"/>
                  <a:pt x="2162957" y="281509"/>
                  <a:pt x="2162957" y="281509"/>
                </a:cubicBezTo>
                <a:cubicBezTo>
                  <a:pt x="2172655" y="277353"/>
                  <a:pt x="2243313" y="233018"/>
                  <a:pt x="2162957" y="206694"/>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リーフォーム: 図形 2">
            <a:extLst>
              <a:ext uri="{FF2B5EF4-FFF2-40B4-BE49-F238E27FC236}">
                <a16:creationId xmlns:a16="http://schemas.microsoft.com/office/drawing/2014/main" id="{B905F5AB-C164-4F2B-8FF0-ECB1F4C7337F}"/>
              </a:ext>
            </a:extLst>
          </p:cNvPr>
          <p:cNvSpPr/>
          <p:nvPr/>
        </p:nvSpPr>
        <p:spPr>
          <a:xfrm>
            <a:off x="1917629" y="3219353"/>
            <a:ext cx="1299414" cy="345804"/>
          </a:xfrm>
          <a:custGeom>
            <a:avLst/>
            <a:gdLst>
              <a:gd name="connsiteX0" fmla="*/ 2611 w 1299414"/>
              <a:gd name="connsiteY0" fmla="*/ 213803 h 345804"/>
              <a:gd name="connsiteX1" fmla="*/ 118989 w 1299414"/>
              <a:gd name="connsiteY1" fmla="*/ 197178 h 345804"/>
              <a:gd name="connsiteX2" fmla="*/ 368371 w 1299414"/>
              <a:gd name="connsiteY2" fmla="*/ 130676 h 345804"/>
              <a:gd name="connsiteX3" fmla="*/ 551251 w 1299414"/>
              <a:gd name="connsiteY3" fmla="*/ 89112 h 345804"/>
              <a:gd name="connsiteX4" fmla="*/ 784007 w 1299414"/>
              <a:gd name="connsiteY4" fmla="*/ 64174 h 345804"/>
              <a:gd name="connsiteX5" fmla="*/ 983513 w 1299414"/>
              <a:gd name="connsiteY5" fmla="*/ 30923 h 345804"/>
              <a:gd name="connsiteX6" fmla="*/ 1091578 w 1299414"/>
              <a:gd name="connsiteY6" fmla="*/ 30923 h 345804"/>
              <a:gd name="connsiteX7" fmla="*/ 1191331 w 1299414"/>
              <a:gd name="connsiteY7" fmla="*/ 5985 h 345804"/>
              <a:gd name="connsiteX8" fmla="*/ 1266146 w 1299414"/>
              <a:gd name="connsiteY8" fmla="*/ 5985 h 345804"/>
              <a:gd name="connsiteX9" fmla="*/ 1282771 w 1299414"/>
              <a:gd name="connsiteY9" fmla="*/ 72487 h 345804"/>
              <a:gd name="connsiteX10" fmla="*/ 1282771 w 1299414"/>
              <a:gd name="connsiteY10" fmla="*/ 122363 h 345804"/>
              <a:gd name="connsiteX11" fmla="*/ 1066640 w 1299414"/>
              <a:gd name="connsiteY11" fmla="*/ 114051 h 345804"/>
              <a:gd name="connsiteX12" fmla="*/ 767382 w 1299414"/>
              <a:gd name="connsiteY12" fmla="*/ 147302 h 345804"/>
              <a:gd name="connsiteX13" fmla="*/ 642691 w 1299414"/>
              <a:gd name="connsiteY13" fmla="*/ 147302 h 345804"/>
              <a:gd name="connsiteX14" fmla="*/ 518000 w 1299414"/>
              <a:gd name="connsiteY14" fmla="*/ 163927 h 345804"/>
              <a:gd name="connsiteX15" fmla="*/ 351746 w 1299414"/>
              <a:gd name="connsiteY15" fmla="*/ 230429 h 345804"/>
              <a:gd name="connsiteX16" fmla="*/ 177178 w 1299414"/>
              <a:gd name="connsiteY16" fmla="*/ 288618 h 345804"/>
              <a:gd name="connsiteX17" fmla="*/ 69113 w 1299414"/>
              <a:gd name="connsiteY17" fmla="*/ 338494 h 345804"/>
              <a:gd name="connsiteX18" fmla="*/ 44175 w 1299414"/>
              <a:gd name="connsiteY18" fmla="*/ 338494 h 345804"/>
              <a:gd name="connsiteX19" fmla="*/ 35862 w 1299414"/>
              <a:gd name="connsiteY19" fmla="*/ 271992 h 345804"/>
              <a:gd name="connsiteX20" fmla="*/ 2611 w 1299414"/>
              <a:gd name="connsiteY20" fmla="*/ 213803 h 34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9414" h="345804">
                <a:moveTo>
                  <a:pt x="2611" y="213803"/>
                </a:moveTo>
                <a:cubicBezTo>
                  <a:pt x="16466" y="201334"/>
                  <a:pt x="58029" y="211032"/>
                  <a:pt x="118989" y="197178"/>
                </a:cubicBezTo>
                <a:cubicBezTo>
                  <a:pt x="179949" y="183324"/>
                  <a:pt x="296327" y="148687"/>
                  <a:pt x="368371" y="130676"/>
                </a:cubicBezTo>
                <a:cubicBezTo>
                  <a:pt x="440415" y="112665"/>
                  <a:pt x="481978" y="100196"/>
                  <a:pt x="551251" y="89112"/>
                </a:cubicBezTo>
                <a:cubicBezTo>
                  <a:pt x="620524" y="78028"/>
                  <a:pt x="711963" y="73872"/>
                  <a:pt x="784007" y="64174"/>
                </a:cubicBezTo>
                <a:cubicBezTo>
                  <a:pt x="856051" y="54476"/>
                  <a:pt x="932251" y="36465"/>
                  <a:pt x="983513" y="30923"/>
                </a:cubicBezTo>
                <a:cubicBezTo>
                  <a:pt x="1034775" y="25381"/>
                  <a:pt x="1056942" y="35079"/>
                  <a:pt x="1091578" y="30923"/>
                </a:cubicBezTo>
                <a:cubicBezTo>
                  <a:pt x="1126214" y="26767"/>
                  <a:pt x="1162236" y="10141"/>
                  <a:pt x="1191331" y="5985"/>
                </a:cubicBezTo>
                <a:cubicBezTo>
                  <a:pt x="1220426" y="1829"/>
                  <a:pt x="1250906" y="-5099"/>
                  <a:pt x="1266146" y="5985"/>
                </a:cubicBezTo>
                <a:cubicBezTo>
                  <a:pt x="1281386" y="17069"/>
                  <a:pt x="1280000" y="53091"/>
                  <a:pt x="1282771" y="72487"/>
                </a:cubicBezTo>
                <a:cubicBezTo>
                  <a:pt x="1285542" y="91883"/>
                  <a:pt x="1318793" y="115436"/>
                  <a:pt x="1282771" y="122363"/>
                </a:cubicBezTo>
                <a:cubicBezTo>
                  <a:pt x="1246749" y="129290"/>
                  <a:pt x="1152538" y="109895"/>
                  <a:pt x="1066640" y="114051"/>
                </a:cubicBezTo>
                <a:cubicBezTo>
                  <a:pt x="980742" y="118207"/>
                  <a:pt x="838040" y="141760"/>
                  <a:pt x="767382" y="147302"/>
                </a:cubicBezTo>
                <a:cubicBezTo>
                  <a:pt x="696724" y="152844"/>
                  <a:pt x="684255" y="144531"/>
                  <a:pt x="642691" y="147302"/>
                </a:cubicBezTo>
                <a:cubicBezTo>
                  <a:pt x="601127" y="150073"/>
                  <a:pt x="566491" y="150073"/>
                  <a:pt x="518000" y="163927"/>
                </a:cubicBezTo>
                <a:cubicBezTo>
                  <a:pt x="469509" y="177781"/>
                  <a:pt x="408550" y="209647"/>
                  <a:pt x="351746" y="230429"/>
                </a:cubicBezTo>
                <a:cubicBezTo>
                  <a:pt x="294942" y="251211"/>
                  <a:pt x="224283" y="270607"/>
                  <a:pt x="177178" y="288618"/>
                </a:cubicBezTo>
                <a:cubicBezTo>
                  <a:pt x="130073" y="306629"/>
                  <a:pt x="69113" y="338494"/>
                  <a:pt x="69113" y="338494"/>
                </a:cubicBezTo>
                <a:cubicBezTo>
                  <a:pt x="46946" y="346807"/>
                  <a:pt x="49717" y="349578"/>
                  <a:pt x="44175" y="338494"/>
                </a:cubicBezTo>
                <a:cubicBezTo>
                  <a:pt x="38633" y="327410"/>
                  <a:pt x="37247" y="291388"/>
                  <a:pt x="35862" y="271992"/>
                </a:cubicBezTo>
                <a:cubicBezTo>
                  <a:pt x="34477" y="252596"/>
                  <a:pt x="-11244" y="226272"/>
                  <a:pt x="2611" y="21380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AF9394C9-DC4A-49B7-AC12-0AEDD1FBBFFA}"/>
              </a:ext>
            </a:extLst>
          </p:cNvPr>
          <p:cNvSpPr/>
          <p:nvPr/>
        </p:nvSpPr>
        <p:spPr>
          <a:xfrm>
            <a:off x="4846050" y="3219607"/>
            <a:ext cx="2199471" cy="439224"/>
          </a:xfrm>
          <a:custGeom>
            <a:avLst/>
            <a:gdLst>
              <a:gd name="connsiteX0" fmla="*/ 2186517 w 2199471"/>
              <a:gd name="connsiteY0" fmla="*/ 188611 h 439224"/>
              <a:gd name="connsiteX1" fmla="*/ 2020263 w 2199471"/>
              <a:gd name="connsiteY1" fmla="*/ 163673 h 439224"/>
              <a:gd name="connsiteX2" fmla="*/ 1754255 w 2199471"/>
              <a:gd name="connsiteY2" fmla="*/ 113797 h 439224"/>
              <a:gd name="connsiteX3" fmla="*/ 1496561 w 2199471"/>
              <a:gd name="connsiteY3" fmla="*/ 88858 h 439224"/>
              <a:gd name="connsiteX4" fmla="*/ 1363557 w 2199471"/>
              <a:gd name="connsiteY4" fmla="*/ 80546 h 439224"/>
              <a:gd name="connsiteX5" fmla="*/ 1180677 w 2199471"/>
              <a:gd name="connsiteY5" fmla="*/ 80546 h 439224"/>
              <a:gd name="connsiteX6" fmla="*/ 981172 w 2199471"/>
              <a:gd name="connsiteY6" fmla="*/ 55608 h 439224"/>
              <a:gd name="connsiteX7" fmla="*/ 922983 w 2199471"/>
              <a:gd name="connsiteY7" fmla="*/ 55608 h 439224"/>
              <a:gd name="connsiteX8" fmla="*/ 839855 w 2199471"/>
              <a:gd name="connsiteY8" fmla="*/ 47295 h 439224"/>
              <a:gd name="connsiteX9" fmla="*/ 781666 w 2199471"/>
              <a:gd name="connsiteY9" fmla="*/ 55608 h 439224"/>
              <a:gd name="connsiteX10" fmla="*/ 681914 w 2199471"/>
              <a:gd name="connsiteY10" fmla="*/ 72233 h 439224"/>
              <a:gd name="connsiteX11" fmla="*/ 573848 w 2199471"/>
              <a:gd name="connsiteY11" fmla="*/ 63920 h 439224"/>
              <a:gd name="connsiteX12" fmla="*/ 399281 w 2199471"/>
              <a:gd name="connsiteY12" fmla="*/ 47295 h 439224"/>
              <a:gd name="connsiteX13" fmla="*/ 216401 w 2199471"/>
              <a:gd name="connsiteY13" fmla="*/ 38982 h 439224"/>
              <a:gd name="connsiteX14" fmla="*/ 133274 w 2199471"/>
              <a:gd name="connsiteY14" fmla="*/ 30669 h 439224"/>
              <a:gd name="connsiteX15" fmla="*/ 58459 w 2199471"/>
              <a:gd name="connsiteY15" fmla="*/ 14044 h 439224"/>
              <a:gd name="connsiteX16" fmla="*/ 33521 w 2199471"/>
              <a:gd name="connsiteY16" fmla="*/ 14044 h 439224"/>
              <a:gd name="connsiteX17" fmla="*/ 33521 w 2199471"/>
              <a:gd name="connsiteY17" fmla="*/ 22357 h 439224"/>
              <a:gd name="connsiteX18" fmla="*/ 270 w 2199471"/>
              <a:gd name="connsiteY18" fmla="*/ 288364 h 439224"/>
              <a:gd name="connsiteX19" fmla="*/ 16895 w 2199471"/>
              <a:gd name="connsiteY19" fmla="*/ 288364 h 439224"/>
              <a:gd name="connsiteX20" fmla="*/ 357717 w 2199471"/>
              <a:gd name="connsiteY20" fmla="*/ 321615 h 439224"/>
              <a:gd name="connsiteX21" fmla="*/ 731790 w 2199471"/>
              <a:gd name="connsiteY21" fmla="*/ 329928 h 439224"/>
              <a:gd name="connsiteX22" fmla="*/ 1072612 w 2199471"/>
              <a:gd name="connsiteY22" fmla="*/ 363178 h 439224"/>
              <a:gd name="connsiteX23" fmla="*/ 1363557 w 2199471"/>
              <a:gd name="connsiteY23" fmla="*/ 371491 h 439224"/>
              <a:gd name="connsiteX24" fmla="*/ 1612939 w 2199471"/>
              <a:gd name="connsiteY24" fmla="*/ 396429 h 439224"/>
              <a:gd name="connsiteX25" fmla="*/ 1812445 w 2199471"/>
              <a:gd name="connsiteY25" fmla="*/ 421368 h 439224"/>
              <a:gd name="connsiteX26" fmla="*/ 1928823 w 2199471"/>
              <a:gd name="connsiteY26" fmla="*/ 421368 h 439224"/>
              <a:gd name="connsiteX27" fmla="*/ 2061826 w 2199471"/>
              <a:gd name="connsiteY27" fmla="*/ 437993 h 439224"/>
              <a:gd name="connsiteX28" fmla="*/ 2128328 w 2199471"/>
              <a:gd name="connsiteY28" fmla="*/ 437993 h 439224"/>
              <a:gd name="connsiteX29" fmla="*/ 2161579 w 2199471"/>
              <a:gd name="connsiteY29" fmla="*/ 437993 h 439224"/>
              <a:gd name="connsiteX30" fmla="*/ 2178205 w 2199471"/>
              <a:gd name="connsiteY30" fmla="*/ 388117 h 439224"/>
              <a:gd name="connsiteX31" fmla="*/ 2169892 w 2199471"/>
              <a:gd name="connsiteY31" fmla="*/ 329928 h 439224"/>
              <a:gd name="connsiteX32" fmla="*/ 2186517 w 2199471"/>
              <a:gd name="connsiteY32" fmla="*/ 246800 h 439224"/>
              <a:gd name="connsiteX33" fmla="*/ 2186517 w 2199471"/>
              <a:gd name="connsiteY33" fmla="*/ 188611 h 4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199471" h="439224">
                <a:moveTo>
                  <a:pt x="2186517" y="188611"/>
                </a:moveTo>
                <a:cubicBezTo>
                  <a:pt x="2158808" y="174757"/>
                  <a:pt x="2092307" y="176142"/>
                  <a:pt x="2020263" y="163673"/>
                </a:cubicBezTo>
                <a:cubicBezTo>
                  <a:pt x="1948219" y="151204"/>
                  <a:pt x="1841539" y="126266"/>
                  <a:pt x="1754255" y="113797"/>
                </a:cubicBezTo>
                <a:cubicBezTo>
                  <a:pt x="1666971" y="101328"/>
                  <a:pt x="1561677" y="94400"/>
                  <a:pt x="1496561" y="88858"/>
                </a:cubicBezTo>
                <a:cubicBezTo>
                  <a:pt x="1431445" y="83316"/>
                  <a:pt x="1416204" y="81931"/>
                  <a:pt x="1363557" y="80546"/>
                </a:cubicBezTo>
                <a:cubicBezTo>
                  <a:pt x="1310910" y="79161"/>
                  <a:pt x="1244408" y="84702"/>
                  <a:pt x="1180677" y="80546"/>
                </a:cubicBezTo>
                <a:cubicBezTo>
                  <a:pt x="1116946" y="76390"/>
                  <a:pt x="1024121" y="59764"/>
                  <a:pt x="981172" y="55608"/>
                </a:cubicBezTo>
                <a:cubicBezTo>
                  <a:pt x="938223" y="51452"/>
                  <a:pt x="946536" y="56993"/>
                  <a:pt x="922983" y="55608"/>
                </a:cubicBezTo>
                <a:cubicBezTo>
                  <a:pt x="899430" y="54223"/>
                  <a:pt x="863408" y="47295"/>
                  <a:pt x="839855" y="47295"/>
                </a:cubicBezTo>
                <a:cubicBezTo>
                  <a:pt x="816302" y="47295"/>
                  <a:pt x="781666" y="55608"/>
                  <a:pt x="781666" y="55608"/>
                </a:cubicBezTo>
                <a:cubicBezTo>
                  <a:pt x="755343" y="59764"/>
                  <a:pt x="716550" y="70848"/>
                  <a:pt x="681914" y="72233"/>
                </a:cubicBezTo>
                <a:cubicBezTo>
                  <a:pt x="647278" y="73618"/>
                  <a:pt x="573848" y="63920"/>
                  <a:pt x="573848" y="63920"/>
                </a:cubicBezTo>
                <a:cubicBezTo>
                  <a:pt x="526742" y="59764"/>
                  <a:pt x="458856" y="51451"/>
                  <a:pt x="399281" y="47295"/>
                </a:cubicBezTo>
                <a:cubicBezTo>
                  <a:pt x="339706" y="43139"/>
                  <a:pt x="260735" y="41753"/>
                  <a:pt x="216401" y="38982"/>
                </a:cubicBezTo>
                <a:cubicBezTo>
                  <a:pt x="172067" y="36211"/>
                  <a:pt x="159598" y="34825"/>
                  <a:pt x="133274" y="30669"/>
                </a:cubicBezTo>
                <a:cubicBezTo>
                  <a:pt x="106950" y="26513"/>
                  <a:pt x="58459" y="14044"/>
                  <a:pt x="58459" y="14044"/>
                </a:cubicBezTo>
                <a:cubicBezTo>
                  <a:pt x="41834" y="11273"/>
                  <a:pt x="33521" y="14044"/>
                  <a:pt x="33521" y="14044"/>
                </a:cubicBezTo>
                <a:cubicBezTo>
                  <a:pt x="29365" y="15429"/>
                  <a:pt x="39063" y="-23363"/>
                  <a:pt x="33521" y="22357"/>
                </a:cubicBezTo>
                <a:cubicBezTo>
                  <a:pt x="27979" y="68077"/>
                  <a:pt x="270" y="288364"/>
                  <a:pt x="270" y="288364"/>
                </a:cubicBezTo>
                <a:cubicBezTo>
                  <a:pt x="-2501" y="332698"/>
                  <a:pt x="16895" y="288364"/>
                  <a:pt x="16895" y="288364"/>
                </a:cubicBezTo>
                <a:cubicBezTo>
                  <a:pt x="76469" y="293906"/>
                  <a:pt x="238568" y="314688"/>
                  <a:pt x="357717" y="321615"/>
                </a:cubicBezTo>
                <a:cubicBezTo>
                  <a:pt x="476866" y="328542"/>
                  <a:pt x="612641" y="323001"/>
                  <a:pt x="731790" y="329928"/>
                </a:cubicBezTo>
                <a:cubicBezTo>
                  <a:pt x="850939" y="336855"/>
                  <a:pt x="967318" y="356251"/>
                  <a:pt x="1072612" y="363178"/>
                </a:cubicBezTo>
                <a:cubicBezTo>
                  <a:pt x="1177906" y="370105"/>
                  <a:pt x="1273503" y="365949"/>
                  <a:pt x="1363557" y="371491"/>
                </a:cubicBezTo>
                <a:cubicBezTo>
                  <a:pt x="1453611" y="377033"/>
                  <a:pt x="1538124" y="388116"/>
                  <a:pt x="1612939" y="396429"/>
                </a:cubicBezTo>
                <a:cubicBezTo>
                  <a:pt x="1687754" y="404742"/>
                  <a:pt x="1759798" y="417212"/>
                  <a:pt x="1812445" y="421368"/>
                </a:cubicBezTo>
                <a:cubicBezTo>
                  <a:pt x="1865092" y="425524"/>
                  <a:pt x="1887260" y="418597"/>
                  <a:pt x="1928823" y="421368"/>
                </a:cubicBezTo>
                <a:cubicBezTo>
                  <a:pt x="1970386" y="424139"/>
                  <a:pt x="2028575" y="435222"/>
                  <a:pt x="2061826" y="437993"/>
                </a:cubicBezTo>
                <a:cubicBezTo>
                  <a:pt x="2095077" y="440764"/>
                  <a:pt x="2128328" y="437993"/>
                  <a:pt x="2128328" y="437993"/>
                </a:cubicBezTo>
                <a:lnTo>
                  <a:pt x="2161579" y="437993"/>
                </a:lnTo>
                <a:cubicBezTo>
                  <a:pt x="2169892" y="429680"/>
                  <a:pt x="2176819" y="406128"/>
                  <a:pt x="2178205" y="388117"/>
                </a:cubicBezTo>
                <a:cubicBezTo>
                  <a:pt x="2179591" y="370106"/>
                  <a:pt x="2168507" y="353481"/>
                  <a:pt x="2169892" y="329928"/>
                </a:cubicBezTo>
                <a:cubicBezTo>
                  <a:pt x="2171277" y="306375"/>
                  <a:pt x="2183746" y="271738"/>
                  <a:pt x="2186517" y="246800"/>
                </a:cubicBezTo>
                <a:cubicBezTo>
                  <a:pt x="2189288" y="221862"/>
                  <a:pt x="2214226" y="202465"/>
                  <a:pt x="2186517" y="188611"/>
                </a:cubicBezTo>
                <a:close/>
              </a:path>
            </a:pathLst>
          </a:custGeom>
          <a:blipFill>
            <a:blip r:embed="rId3"/>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37C3CFDE-7E90-43E7-97BD-8D945B90BCDB}"/>
              </a:ext>
            </a:extLst>
          </p:cNvPr>
          <p:cNvSpPr/>
          <p:nvPr/>
        </p:nvSpPr>
        <p:spPr>
          <a:xfrm>
            <a:off x="2008726" y="3486327"/>
            <a:ext cx="5010306" cy="39598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DB893A56-29A8-4F05-928F-AE119A0D79F0}"/>
              </a:ext>
            </a:extLst>
          </p:cNvPr>
          <p:cNvSpPr/>
          <p:nvPr/>
        </p:nvSpPr>
        <p:spPr>
          <a:xfrm>
            <a:off x="2002752" y="4147020"/>
            <a:ext cx="5048919" cy="4216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B6140523-65C2-4B50-BF99-4235AE465797}"/>
              </a:ext>
            </a:extLst>
          </p:cNvPr>
          <p:cNvSpPr/>
          <p:nvPr/>
        </p:nvSpPr>
        <p:spPr>
          <a:xfrm>
            <a:off x="2002273" y="3607573"/>
            <a:ext cx="5030628" cy="818506"/>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425F2C7A-B68F-4CF2-9AC5-88FEE41271D2}"/>
              </a:ext>
            </a:extLst>
          </p:cNvPr>
          <p:cNvSpPr/>
          <p:nvPr/>
        </p:nvSpPr>
        <p:spPr>
          <a:xfrm>
            <a:off x="1945126" y="3331805"/>
            <a:ext cx="1316921" cy="400760"/>
          </a:xfrm>
          <a:custGeom>
            <a:avLst/>
            <a:gdLst>
              <a:gd name="connsiteX0" fmla="*/ 52 w 1316921"/>
              <a:gd name="connsiteY0" fmla="*/ 250980 h 400760"/>
              <a:gd name="connsiteX1" fmla="*/ 33303 w 1316921"/>
              <a:gd name="connsiteY1" fmla="*/ 342420 h 400760"/>
              <a:gd name="connsiteX2" fmla="*/ 49929 w 1316921"/>
              <a:gd name="connsiteY2" fmla="*/ 400610 h 400760"/>
              <a:gd name="connsiteX3" fmla="*/ 282685 w 1316921"/>
              <a:gd name="connsiteY3" fmla="*/ 325795 h 400760"/>
              <a:gd name="connsiteX4" fmla="*/ 507129 w 1316921"/>
              <a:gd name="connsiteY4" fmla="*/ 284231 h 400760"/>
              <a:gd name="connsiteX5" fmla="*/ 731572 w 1316921"/>
              <a:gd name="connsiteY5" fmla="*/ 242668 h 400760"/>
              <a:gd name="connsiteX6" fmla="*/ 1047456 w 1316921"/>
              <a:gd name="connsiteY6" fmla="*/ 201104 h 400760"/>
              <a:gd name="connsiteX7" fmla="*/ 1222023 w 1316921"/>
              <a:gd name="connsiteY7" fmla="*/ 167853 h 400760"/>
              <a:gd name="connsiteX8" fmla="*/ 1313463 w 1316921"/>
              <a:gd name="connsiteY8" fmla="*/ 176166 h 400760"/>
              <a:gd name="connsiteX9" fmla="*/ 1296838 w 1316921"/>
              <a:gd name="connsiteY9" fmla="*/ 109664 h 400760"/>
              <a:gd name="connsiteX10" fmla="*/ 1288525 w 1316921"/>
              <a:gd name="connsiteY10" fmla="*/ 43162 h 400760"/>
              <a:gd name="connsiteX11" fmla="*/ 1280212 w 1316921"/>
              <a:gd name="connsiteY11" fmla="*/ 9911 h 400760"/>
              <a:gd name="connsiteX12" fmla="*/ 1172147 w 1316921"/>
              <a:gd name="connsiteY12" fmla="*/ 1599 h 400760"/>
              <a:gd name="connsiteX13" fmla="*/ 980954 w 1316921"/>
              <a:gd name="connsiteY13" fmla="*/ 1599 h 400760"/>
              <a:gd name="connsiteX14" fmla="*/ 823012 w 1316921"/>
              <a:gd name="connsiteY14" fmla="*/ 18224 h 400760"/>
              <a:gd name="connsiteX15" fmla="*/ 623507 w 1316921"/>
              <a:gd name="connsiteY15" fmla="*/ 51475 h 400760"/>
              <a:gd name="connsiteX16" fmla="*/ 540379 w 1316921"/>
              <a:gd name="connsiteY16" fmla="*/ 59788 h 400760"/>
              <a:gd name="connsiteX17" fmla="*/ 448939 w 1316921"/>
              <a:gd name="connsiteY17" fmla="*/ 84726 h 400760"/>
              <a:gd name="connsiteX18" fmla="*/ 374125 w 1316921"/>
              <a:gd name="connsiteY18" fmla="*/ 109664 h 400760"/>
              <a:gd name="connsiteX19" fmla="*/ 266059 w 1316921"/>
              <a:gd name="connsiteY19" fmla="*/ 151228 h 400760"/>
              <a:gd name="connsiteX20" fmla="*/ 191245 w 1316921"/>
              <a:gd name="connsiteY20" fmla="*/ 167853 h 400760"/>
              <a:gd name="connsiteX21" fmla="*/ 83179 w 1316921"/>
              <a:gd name="connsiteY21" fmla="*/ 209417 h 400760"/>
              <a:gd name="connsiteX22" fmla="*/ 41616 w 1316921"/>
              <a:gd name="connsiteY22" fmla="*/ 217730 h 400760"/>
              <a:gd name="connsiteX23" fmla="*/ 52 w 1316921"/>
              <a:gd name="connsiteY23" fmla="*/ 250980 h 4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921" h="400760">
                <a:moveTo>
                  <a:pt x="52" y="250980"/>
                </a:moveTo>
                <a:cubicBezTo>
                  <a:pt x="-1333" y="271762"/>
                  <a:pt x="24990" y="317482"/>
                  <a:pt x="33303" y="342420"/>
                </a:cubicBezTo>
                <a:cubicBezTo>
                  <a:pt x="41616" y="367358"/>
                  <a:pt x="8365" y="403381"/>
                  <a:pt x="49929" y="400610"/>
                </a:cubicBezTo>
                <a:cubicBezTo>
                  <a:pt x="91493" y="397839"/>
                  <a:pt x="206485" y="345191"/>
                  <a:pt x="282685" y="325795"/>
                </a:cubicBezTo>
                <a:cubicBezTo>
                  <a:pt x="358885" y="306399"/>
                  <a:pt x="507129" y="284231"/>
                  <a:pt x="507129" y="284231"/>
                </a:cubicBezTo>
                <a:cubicBezTo>
                  <a:pt x="581943" y="270377"/>
                  <a:pt x="641518" y="256522"/>
                  <a:pt x="731572" y="242668"/>
                </a:cubicBezTo>
                <a:cubicBezTo>
                  <a:pt x="821626" y="228814"/>
                  <a:pt x="965714" y="213573"/>
                  <a:pt x="1047456" y="201104"/>
                </a:cubicBezTo>
                <a:cubicBezTo>
                  <a:pt x="1129198" y="188635"/>
                  <a:pt x="1177689" y="172009"/>
                  <a:pt x="1222023" y="167853"/>
                </a:cubicBezTo>
                <a:cubicBezTo>
                  <a:pt x="1266358" y="163697"/>
                  <a:pt x="1300994" y="185864"/>
                  <a:pt x="1313463" y="176166"/>
                </a:cubicBezTo>
                <a:cubicBezTo>
                  <a:pt x="1325932" y="166468"/>
                  <a:pt x="1300994" y="131831"/>
                  <a:pt x="1296838" y="109664"/>
                </a:cubicBezTo>
                <a:cubicBezTo>
                  <a:pt x="1292682" y="87497"/>
                  <a:pt x="1288525" y="43162"/>
                  <a:pt x="1288525" y="43162"/>
                </a:cubicBezTo>
                <a:cubicBezTo>
                  <a:pt x="1285754" y="26537"/>
                  <a:pt x="1299608" y="16838"/>
                  <a:pt x="1280212" y="9911"/>
                </a:cubicBezTo>
                <a:cubicBezTo>
                  <a:pt x="1260816" y="2984"/>
                  <a:pt x="1222023" y="2984"/>
                  <a:pt x="1172147" y="1599"/>
                </a:cubicBezTo>
                <a:cubicBezTo>
                  <a:pt x="1122271" y="214"/>
                  <a:pt x="1039143" y="-1172"/>
                  <a:pt x="980954" y="1599"/>
                </a:cubicBezTo>
                <a:cubicBezTo>
                  <a:pt x="922765" y="4370"/>
                  <a:pt x="882586" y="9911"/>
                  <a:pt x="823012" y="18224"/>
                </a:cubicBezTo>
                <a:cubicBezTo>
                  <a:pt x="763438" y="26537"/>
                  <a:pt x="670612" y="44548"/>
                  <a:pt x="623507" y="51475"/>
                </a:cubicBezTo>
                <a:cubicBezTo>
                  <a:pt x="576402" y="58402"/>
                  <a:pt x="569474" y="54246"/>
                  <a:pt x="540379" y="59788"/>
                </a:cubicBezTo>
                <a:cubicBezTo>
                  <a:pt x="511284" y="65330"/>
                  <a:pt x="476648" y="76413"/>
                  <a:pt x="448939" y="84726"/>
                </a:cubicBezTo>
                <a:cubicBezTo>
                  <a:pt x="421230" y="93039"/>
                  <a:pt x="404605" y="98580"/>
                  <a:pt x="374125" y="109664"/>
                </a:cubicBezTo>
                <a:cubicBezTo>
                  <a:pt x="343645" y="120748"/>
                  <a:pt x="296539" y="141530"/>
                  <a:pt x="266059" y="151228"/>
                </a:cubicBezTo>
                <a:cubicBezTo>
                  <a:pt x="235579" y="160926"/>
                  <a:pt x="221725" y="158155"/>
                  <a:pt x="191245" y="167853"/>
                </a:cubicBezTo>
                <a:cubicBezTo>
                  <a:pt x="160765" y="177551"/>
                  <a:pt x="108117" y="201104"/>
                  <a:pt x="83179" y="209417"/>
                </a:cubicBezTo>
                <a:cubicBezTo>
                  <a:pt x="58241" y="217730"/>
                  <a:pt x="41616" y="217730"/>
                  <a:pt x="41616" y="217730"/>
                </a:cubicBezTo>
                <a:cubicBezTo>
                  <a:pt x="31918" y="221886"/>
                  <a:pt x="1437" y="230198"/>
                  <a:pt x="52" y="250980"/>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F59B0232-A38A-4116-81F8-4B574D782A19}"/>
              </a:ext>
            </a:extLst>
          </p:cNvPr>
          <p:cNvSpPr/>
          <p:nvPr/>
        </p:nvSpPr>
        <p:spPr>
          <a:xfrm>
            <a:off x="3562473" y="3375177"/>
            <a:ext cx="1030448" cy="1014673"/>
          </a:xfrm>
          <a:custGeom>
            <a:avLst/>
            <a:gdLst>
              <a:gd name="connsiteX0" fmla="*/ 7721 w 1030448"/>
              <a:gd name="connsiteY0" fmla="*/ 60547 h 1014673"/>
              <a:gd name="connsiteX1" fmla="*/ 27892 w 1030448"/>
              <a:gd name="connsiteY1" fmla="*/ 215188 h 1014673"/>
              <a:gd name="connsiteX2" fmla="*/ 27892 w 1030448"/>
              <a:gd name="connsiteY2" fmla="*/ 430341 h 1014673"/>
              <a:gd name="connsiteX3" fmla="*/ 14445 w 1030448"/>
              <a:gd name="connsiteY3" fmla="*/ 584982 h 1014673"/>
              <a:gd name="connsiteX4" fmla="*/ 7721 w 1030448"/>
              <a:gd name="connsiteY4" fmla="*/ 665664 h 1014673"/>
              <a:gd name="connsiteX5" fmla="*/ 7721 w 1030448"/>
              <a:gd name="connsiteY5" fmla="*/ 779964 h 1014673"/>
              <a:gd name="connsiteX6" fmla="*/ 14445 w 1030448"/>
              <a:gd name="connsiteY6" fmla="*/ 867370 h 1014673"/>
              <a:gd name="connsiteX7" fmla="*/ 21168 w 1030448"/>
              <a:gd name="connsiteY7" fmla="*/ 948052 h 1014673"/>
              <a:gd name="connsiteX8" fmla="*/ 21168 w 1030448"/>
              <a:gd name="connsiteY8" fmla="*/ 988394 h 1014673"/>
              <a:gd name="connsiteX9" fmla="*/ 310280 w 1030448"/>
              <a:gd name="connsiteY9" fmla="*/ 988394 h 1014673"/>
              <a:gd name="connsiteX10" fmla="*/ 525433 w 1030448"/>
              <a:gd name="connsiteY10" fmla="*/ 974947 h 1014673"/>
              <a:gd name="connsiteX11" fmla="*/ 706968 w 1030448"/>
              <a:gd name="connsiteY11" fmla="*/ 981670 h 1014673"/>
              <a:gd name="connsiteX12" fmla="*/ 875056 w 1030448"/>
              <a:gd name="connsiteY12" fmla="*/ 988394 h 1014673"/>
              <a:gd name="connsiteX13" fmla="*/ 989356 w 1030448"/>
              <a:gd name="connsiteY13" fmla="*/ 1008564 h 1014673"/>
              <a:gd name="connsiteX14" fmla="*/ 982633 w 1030448"/>
              <a:gd name="connsiteY14" fmla="*/ 867370 h 1014673"/>
              <a:gd name="connsiteX15" fmla="*/ 996080 w 1030448"/>
              <a:gd name="connsiteY15" fmla="*/ 706005 h 1014673"/>
              <a:gd name="connsiteX16" fmla="*/ 975909 w 1030448"/>
              <a:gd name="connsiteY16" fmla="*/ 504299 h 1014673"/>
              <a:gd name="connsiteX17" fmla="*/ 1002803 w 1030448"/>
              <a:gd name="connsiteY17" fmla="*/ 349658 h 1014673"/>
              <a:gd name="connsiteX18" fmla="*/ 1029698 w 1030448"/>
              <a:gd name="connsiteY18" fmla="*/ 255529 h 1014673"/>
              <a:gd name="connsiteX19" fmla="*/ 1022974 w 1030448"/>
              <a:gd name="connsiteY19" fmla="*/ 195017 h 1014673"/>
              <a:gd name="connsiteX20" fmla="*/ 1022974 w 1030448"/>
              <a:gd name="connsiteY20" fmla="*/ 94164 h 1014673"/>
              <a:gd name="connsiteX21" fmla="*/ 922121 w 1030448"/>
              <a:gd name="connsiteY21" fmla="*/ 40376 h 1014673"/>
              <a:gd name="connsiteX22" fmla="*/ 142192 w 1030448"/>
              <a:gd name="connsiteY22" fmla="*/ 35 h 1014673"/>
              <a:gd name="connsiteX23" fmla="*/ 7721 w 1030448"/>
              <a:gd name="connsiteY23" fmla="*/ 60547 h 10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0448" h="1014673">
                <a:moveTo>
                  <a:pt x="7721" y="60547"/>
                </a:moveTo>
                <a:cubicBezTo>
                  <a:pt x="-11329" y="96406"/>
                  <a:pt x="24530" y="153556"/>
                  <a:pt x="27892" y="215188"/>
                </a:cubicBezTo>
                <a:cubicBezTo>
                  <a:pt x="31254" y="276820"/>
                  <a:pt x="30133" y="368709"/>
                  <a:pt x="27892" y="430341"/>
                </a:cubicBezTo>
                <a:cubicBezTo>
                  <a:pt x="25651" y="491973"/>
                  <a:pt x="17807" y="545762"/>
                  <a:pt x="14445" y="584982"/>
                </a:cubicBezTo>
                <a:cubicBezTo>
                  <a:pt x="11083" y="624203"/>
                  <a:pt x="8842" y="633167"/>
                  <a:pt x="7721" y="665664"/>
                </a:cubicBezTo>
                <a:cubicBezTo>
                  <a:pt x="6600" y="698161"/>
                  <a:pt x="6600" y="746346"/>
                  <a:pt x="7721" y="779964"/>
                </a:cubicBezTo>
                <a:cubicBezTo>
                  <a:pt x="8842" y="813582"/>
                  <a:pt x="12204" y="839355"/>
                  <a:pt x="14445" y="867370"/>
                </a:cubicBezTo>
                <a:cubicBezTo>
                  <a:pt x="16686" y="895385"/>
                  <a:pt x="20048" y="927881"/>
                  <a:pt x="21168" y="948052"/>
                </a:cubicBezTo>
                <a:cubicBezTo>
                  <a:pt x="22288" y="968223"/>
                  <a:pt x="-27017" y="981670"/>
                  <a:pt x="21168" y="988394"/>
                </a:cubicBezTo>
                <a:cubicBezTo>
                  <a:pt x="69353" y="995118"/>
                  <a:pt x="226236" y="990635"/>
                  <a:pt x="310280" y="988394"/>
                </a:cubicBezTo>
                <a:cubicBezTo>
                  <a:pt x="394324" y="986153"/>
                  <a:pt x="459318" y="976068"/>
                  <a:pt x="525433" y="974947"/>
                </a:cubicBezTo>
                <a:cubicBezTo>
                  <a:pt x="591548" y="973826"/>
                  <a:pt x="706968" y="981670"/>
                  <a:pt x="706968" y="981670"/>
                </a:cubicBezTo>
                <a:cubicBezTo>
                  <a:pt x="765238" y="983911"/>
                  <a:pt x="827991" y="983912"/>
                  <a:pt x="875056" y="988394"/>
                </a:cubicBezTo>
                <a:cubicBezTo>
                  <a:pt x="922121" y="992876"/>
                  <a:pt x="971426" y="1028735"/>
                  <a:pt x="989356" y="1008564"/>
                </a:cubicBezTo>
                <a:cubicBezTo>
                  <a:pt x="1007286" y="988393"/>
                  <a:pt x="981512" y="917796"/>
                  <a:pt x="982633" y="867370"/>
                </a:cubicBezTo>
                <a:cubicBezTo>
                  <a:pt x="983754" y="816944"/>
                  <a:pt x="997201" y="766517"/>
                  <a:pt x="996080" y="706005"/>
                </a:cubicBezTo>
                <a:cubicBezTo>
                  <a:pt x="994959" y="645493"/>
                  <a:pt x="974789" y="563690"/>
                  <a:pt x="975909" y="504299"/>
                </a:cubicBezTo>
                <a:cubicBezTo>
                  <a:pt x="977029" y="444908"/>
                  <a:pt x="993838" y="391120"/>
                  <a:pt x="1002803" y="349658"/>
                </a:cubicBezTo>
                <a:cubicBezTo>
                  <a:pt x="1011768" y="308196"/>
                  <a:pt x="1026336" y="281302"/>
                  <a:pt x="1029698" y="255529"/>
                </a:cubicBezTo>
                <a:cubicBezTo>
                  <a:pt x="1033060" y="229756"/>
                  <a:pt x="1024095" y="221911"/>
                  <a:pt x="1022974" y="195017"/>
                </a:cubicBezTo>
                <a:cubicBezTo>
                  <a:pt x="1021853" y="168123"/>
                  <a:pt x="1039783" y="119937"/>
                  <a:pt x="1022974" y="94164"/>
                </a:cubicBezTo>
                <a:cubicBezTo>
                  <a:pt x="1006165" y="68391"/>
                  <a:pt x="1068918" y="56064"/>
                  <a:pt x="922121" y="40376"/>
                </a:cubicBezTo>
                <a:cubicBezTo>
                  <a:pt x="775324" y="24688"/>
                  <a:pt x="288989" y="-1085"/>
                  <a:pt x="142192" y="35"/>
                </a:cubicBezTo>
                <a:cubicBezTo>
                  <a:pt x="-4605" y="1155"/>
                  <a:pt x="26771" y="24688"/>
                  <a:pt x="7721" y="6054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楕円 3">
            <a:extLst>
              <a:ext uri="{FF2B5EF4-FFF2-40B4-BE49-F238E27FC236}">
                <a16:creationId xmlns:a16="http://schemas.microsoft.com/office/drawing/2014/main" id="{73716E83-BFDC-42E2-9182-F04E02C2F4DF}"/>
              </a:ext>
            </a:extLst>
          </p:cNvPr>
          <p:cNvSpPr/>
          <p:nvPr/>
        </p:nvSpPr>
        <p:spPr>
          <a:xfrm>
            <a:off x="3448185" y="2957678"/>
            <a:ext cx="1214603" cy="11263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A49B189E-31B5-460C-81A1-CFFC1058A8E9}"/>
              </a:ext>
            </a:extLst>
          </p:cNvPr>
          <p:cNvSpPr/>
          <p:nvPr/>
        </p:nvSpPr>
        <p:spPr>
          <a:xfrm rot="21434734">
            <a:off x="4527241" y="4343541"/>
            <a:ext cx="2468355" cy="272976"/>
          </a:xfrm>
          <a:custGeom>
            <a:avLst/>
            <a:gdLst>
              <a:gd name="connsiteX0" fmla="*/ 48755 w 2861122"/>
              <a:gd name="connsiteY0" fmla="*/ 1004 h 276472"/>
              <a:gd name="connsiteX1" fmla="*/ 40591 w 2861122"/>
              <a:gd name="connsiteY1" fmla="*/ 66318 h 276472"/>
              <a:gd name="connsiteX2" fmla="*/ 24262 w 2861122"/>
              <a:gd name="connsiteY2" fmla="*/ 98975 h 276472"/>
              <a:gd name="connsiteX3" fmla="*/ 407983 w 2861122"/>
              <a:gd name="connsiteY3" fmla="*/ 131632 h 276472"/>
              <a:gd name="connsiteX4" fmla="*/ 799869 w 2861122"/>
              <a:gd name="connsiteY4" fmla="*/ 139796 h 276472"/>
              <a:gd name="connsiteX5" fmla="*/ 1199919 w 2861122"/>
              <a:gd name="connsiteY5" fmla="*/ 139796 h 276472"/>
              <a:gd name="connsiteX6" fmla="*/ 1632626 w 2861122"/>
              <a:gd name="connsiteY6" fmla="*/ 147961 h 276472"/>
              <a:gd name="connsiteX7" fmla="*/ 2081662 w 2861122"/>
              <a:gd name="connsiteY7" fmla="*/ 213275 h 276472"/>
              <a:gd name="connsiteX8" fmla="*/ 2359248 w 2861122"/>
              <a:gd name="connsiteY8" fmla="*/ 229604 h 276472"/>
              <a:gd name="connsiteX9" fmla="*/ 2644998 w 2861122"/>
              <a:gd name="connsiteY9" fmla="*/ 270425 h 276472"/>
              <a:gd name="connsiteX10" fmla="*/ 2759298 w 2861122"/>
              <a:gd name="connsiteY10" fmla="*/ 270425 h 276472"/>
              <a:gd name="connsiteX11" fmla="*/ 2832776 w 2861122"/>
              <a:gd name="connsiteY11" fmla="*/ 270425 h 276472"/>
              <a:gd name="connsiteX12" fmla="*/ 2832776 w 2861122"/>
              <a:gd name="connsiteY12" fmla="*/ 188782 h 276472"/>
              <a:gd name="connsiteX13" fmla="*/ 2489876 w 2861122"/>
              <a:gd name="connsiteY13" fmla="*/ 164289 h 276472"/>
              <a:gd name="connsiteX14" fmla="*/ 2024512 w 2861122"/>
              <a:gd name="connsiteY14" fmla="*/ 139796 h 276472"/>
              <a:gd name="connsiteX15" fmla="*/ 1608133 w 2861122"/>
              <a:gd name="connsiteY15" fmla="*/ 90811 h 276472"/>
              <a:gd name="connsiteX16" fmla="*/ 1387698 w 2861122"/>
              <a:gd name="connsiteY16" fmla="*/ 49989 h 276472"/>
              <a:gd name="connsiteX17" fmla="*/ 1061126 w 2861122"/>
              <a:gd name="connsiteY17" fmla="*/ 41825 h 276472"/>
              <a:gd name="connsiteX18" fmla="*/ 710062 w 2861122"/>
              <a:gd name="connsiteY18" fmla="*/ 33661 h 276472"/>
              <a:gd name="connsiteX19" fmla="*/ 465133 w 2861122"/>
              <a:gd name="connsiteY19" fmla="*/ 17332 h 276472"/>
              <a:gd name="connsiteX20" fmla="*/ 261026 w 2861122"/>
              <a:gd name="connsiteY20" fmla="*/ 25496 h 276472"/>
              <a:gd name="connsiteX21" fmla="*/ 48755 w 2861122"/>
              <a:gd name="connsiteY21" fmla="*/ 1004 h 2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1122" h="276472">
                <a:moveTo>
                  <a:pt x="48755" y="1004"/>
                </a:moveTo>
                <a:cubicBezTo>
                  <a:pt x="12016" y="7808"/>
                  <a:pt x="40591" y="66318"/>
                  <a:pt x="40591" y="66318"/>
                </a:cubicBezTo>
                <a:cubicBezTo>
                  <a:pt x="36509" y="82647"/>
                  <a:pt x="-36970" y="88089"/>
                  <a:pt x="24262" y="98975"/>
                </a:cubicBezTo>
                <a:cubicBezTo>
                  <a:pt x="85494" y="109861"/>
                  <a:pt x="278715" y="124829"/>
                  <a:pt x="407983" y="131632"/>
                </a:cubicBezTo>
                <a:cubicBezTo>
                  <a:pt x="537251" y="138435"/>
                  <a:pt x="667880" y="138435"/>
                  <a:pt x="799869" y="139796"/>
                </a:cubicBezTo>
                <a:cubicBezTo>
                  <a:pt x="931858" y="141157"/>
                  <a:pt x="1199919" y="139796"/>
                  <a:pt x="1199919" y="139796"/>
                </a:cubicBezTo>
                <a:lnTo>
                  <a:pt x="1632626" y="147961"/>
                </a:lnTo>
                <a:cubicBezTo>
                  <a:pt x="1779583" y="160208"/>
                  <a:pt x="1960558" y="199668"/>
                  <a:pt x="2081662" y="213275"/>
                </a:cubicBezTo>
                <a:cubicBezTo>
                  <a:pt x="2202766" y="226882"/>
                  <a:pt x="2265359" y="220079"/>
                  <a:pt x="2359248" y="229604"/>
                </a:cubicBezTo>
                <a:cubicBezTo>
                  <a:pt x="2453137" y="239129"/>
                  <a:pt x="2578323" y="263622"/>
                  <a:pt x="2644998" y="270425"/>
                </a:cubicBezTo>
                <a:cubicBezTo>
                  <a:pt x="2711673" y="277229"/>
                  <a:pt x="2759298" y="270425"/>
                  <a:pt x="2759298" y="270425"/>
                </a:cubicBezTo>
                <a:cubicBezTo>
                  <a:pt x="2790594" y="270425"/>
                  <a:pt x="2820530" y="284032"/>
                  <a:pt x="2832776" y="270425"/>
                </a:cubicBezTo>
                <a:cubicBezTo>
                  <a:pt x="2845022" y="256818"/>
                  <a:pt x="2889926" y="206471"/>
                  <a:pt x="2832776" y="188782"/>
                </a:cubicBezTo>
                <a:cubicBezTo>
                  <a:pt x="2775626" y="171093"/>
                  <a:pt x="2489876" y="164289"/>
                  <a:pt x="2489876" y="164289"/>
                </a:cubicBezTo>
                <a:cubicBezTo>
                  <a:pt x="2355165" y="156125"/>
                  <a:pt x="2171469" y="152042"/>
                  <a:pt x="2024512" y="139796"/>
                </a:cubicBezTo>
                <a:cubicBezTo>
                  <a:pt x="1877555" y="127550"/>
                  <a:pt x="1714269" y="105779"/>
                  <a:pt x="1608133" y="90811"/>
                </a:cubicBezTo>
                <a:cubicBezTo>
                  <a:pt x="1501997" y="75843"/>
                  <a:pt x="1478866" y="58153"/>
                  <a:pt x="1387698" y="49989"/>
                </a:cubicBezTo>
                <a:cubicBezTo>
                  <a:pt x="1296530" y="41825"/>
                  <a:pt x="1061126" y="41825"/>
                  <a:pt x="1061126" y="41825"/>
                </a:cubicBezTo>
                <a:lnTo>
                  <a:pt x="710062" y="33661"/>
                </a:lnTo>
                <a:cubicBezTo>
                  <a:pt x="610730" y="29579"/>
                  <a:pt x="539972" y="18693"/>
                  <a:pt x="465133" y="17332"/>
                </a:cubicBezTo>
                <a:cubicBezTo>
                  <a:pt x="390294" y="15971"/>
                  <a:pt x="327701" y="26857"/>
                  <a:pt x="261026" y="25496"/>
                </a:cubicBezTo>
                <a:cubicBezTo>
                  <a:pt x="194351" y="24135"/>
                  <a:pt x="85494" y="-5800"/>
                  <a:pt x="48755" y="1004"/>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E940304-B1C5-46D5-A3EE-0793CC8FF914}"/>
              </a:ext>
            </a:extLst>
          </p:cNvPr>
          <p:cNvSpPr/>
          <p:nvPr/>
        </p:nvSpPr>
        <p:spPr>
          <a:xfrm>
            <a:off x="1961243" y="4354730"/>
            <a:ext cx="1711544" cy="305152"/>
          </a:xfrm>
          <a:custGeom>
            <a:avLst/>
            <a:gdLst>
              <a:gd name="connsiteX0" fmla="*/ 2046597 w 2060000"/>
              <a:gd name="connsiteY0" fmla="*/ 6047 h 286694"/>
              <a:gd name="connsiteX1" fmla="*/ 2038432 w 2060000"/>
              <a:gd name="connsiteY1" fmla="*/ 87690 h 286694"/>
              <a:gd name="connsiteX2" fmla="*/ 2054761 w 2060000"/>
              <a:gd name="connsiteY2" fmla="*/ 136676 h 286694"/>
              <a:gd name="connsiteX3" fmla="*/ 1932297 w 2060000"/>
              <a:gd name="connsiteY3" fmla="*/ 128511 h 286694"/>
              <a:gd name="connsiteX4" fmla="*/ 1622054 w 2060000"/>
              <a:gd name="connsiteY4" fmla="*/ 136676 h 286694"/>
              <a:gd name="connsiteX5" fmla="*/ 1246497 w 2060000"/>
              <a:gd name="connsiteY5" fmla="*/ 144840 h 286694"/>
              <a:gd name="connsiteX6" fmla="*/ 1066882 w 2060000"/>
              <a:gd name="connsiteY6" fmla="*/ 161168 h 286694"/>
              <a:gd name="connsiteX7" fmla="*/ 846447 w 2060000"/>
              <a:gd name="connsiteY7" fmla="*/ 177497 h 286694"/>
              <a:gd name="connsiteX8" fmla="*/ 683161 w 2060000"/>
              <a:gd name="connsiteY8" fmla="*/ 193826 h 286694"/>
              <a:gd name="connsiteX9" fmla="*/ 430068 w 2060000"/>
              <a:gd name="connsiteY9" fmla="*/ 234647 h 286694"/>
              <a:gd name="connsiteX10" fmla="*/ 315768 w 2060000"/>
              <a:gd name="connsiteY10" fmla="*/ 259140 h 286694"/>
              <a:gd name="connsiteX11" fmla="*/ 176975 w 2060000"/>
              <a:gd name="connsiteY11" fmla="*/ 283633 h 286694"/>
              <a:gd name="connsiteX12" fmla="*/ 95332 w 2060000"/>
              <a:gd name="connsiteY12" fmla="*/ 283633 h 286694"/>
              <a:gd name="connsiteX13" fmla="*/ 5525 w 2060000"/>
              <a:gd name="connsiteY13" fmla="*/ 259140 h 286694"/>
              <a:gd name="connsiteX14" fmla="*/ 13690 w 2060000"/>
              <a:gd name="connsiteY14" fmla="*/ 177497 h 286694"/>
              <a:gd name="connsiteX15" fmla="*/ 46347 w 2060000"/>
              <a:gd name="connsiteY15" fmla="*/ 153004 h 286694"/>
              <a:gd name="connsiteX16" fmla="*/ 438232 w 2060000"/>
              <a:gd name="connsiteY16" fmla="*/ 144840 h 286694"/>
              <a:gd name="connsiteX17" fmla="*/ 879104 w 2060000"/>
              <a:gd name="connsiteY17" fmla="*/ 104018 h 286694"/>
              <a:gd name="connsiteX18" fmla="*/ 1091375 w 2060000"/>
              <a:gd name="connsiteY18" fmla="*/ 46868 h 286694"/>
              <a:gd name="connsiteX19" fmla="*/ 1328140 w 2060000"/>
              <a:gd name="connsiteY19" fmla="*/ 30540 h 286694"/>
              <a:gd name="connsiteX20" fmla="*/ 1597561 w 2060000"/>
              <a:gd name="connsiteY20" fmla="*/ 14211 h 286694"/>
              <a:gd name="connsiteX21" fmla="*/ 1850654 w 2060000"/>
              <a:gd name="connsiteY21" fmla="*/ 6047 h 286694"/>
              <a:gd name="connsiteX22" fmla="*/ 2046597 w 2060000"/>
              <a:gd name="connsiteY22" fmla="*/ 6047 h 28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60000" h="286694">
                <a:moveTo>
                  <a:pt x="2046597" y="6047"/>
                </a:moveTo>
                <a:cubicBezTo>
                  <a:pt x="2077893" y="19654"/>
                  <a:pt x="2037071" y="65919"/>
                  <a:pt x="2038432" y="87690"/>
                </a:cubicBezTo>
                <a:cubicBezTo>
                  <a:pt x="2039793" y="109461"/>
                  <a:pt x="2072450" y="129873"/>
                  <a:pt x="2054761" y="136676"/>
                </a:cubicBezTo>
                <a:cubicBezTo>
                  <a:pt x="2037072" y="143479"/>
                  <a:pt x="2004415" y="128511"/>
                  <a:pt x="1932297" y="128511"/>
                </a:cubicBezTo>
                <a:cubicBezTo>
                  <a:pt x="1860179" y="128511"/>
                  <a:pt x="1622054" y="136676"/>
                  <a:pt x="1622054" y="136676"/>
                </a:cubicBezTo>
                <a:lnTo>
                  <a:pt x="1246497" y="144840"/>
                </a:lnTo>
                <a:cubicBezTo>
                  <a:pt x="1153968" y="148922"/>
                  <a:pt x="1066882" y="161168"/>
                  <a:pt x="1066882" y="161168"/>
                </a:cubicBezTo>
                <a:lnTo>
                  <a:pt x="846447" y="177497"/>
                </a:lnTo>
                <a:cubicBezTo>
                  <a:pt x="782494" y="182940"/>
                  <a:pt x="752557" y="184301"/>
                  <a:pt x="683161" y="193826"/>
                </a:cubicBezTo>
                <a:cubicBezTo>
                  <a:pt x="613765" y="203351"/>
                  <a:pt x="491300" y="223761"/>
                  <a:pt x="430068" y="234647"/>
                </a:cubicBezTo>
                <a:cubicBezTo>
                  <a:pt x="368836" y="245533"/>
                  <a:pt x="357950" y="250976"/>
                  <a:pt x="315768" y="259140"/>
                </a:cubicBezTo>
                <a:cubicBezTo>
                  <a:pt x="273586" y="267304"/>
                  <a:pt x="213714" y="279551"/>
                  <a:pt x="176975" y="283633"/>
                </a:cubicBezTo>
                <a:cubicBezTo>
                  <a:pt x="140236" y="287715"/>
                  <a:pt x="123907" y="287715"/>
                  <a:pt x="95332" y="283633"/>
                </a:cubicBezTo>
                <a:cubicBezTo>
                  <a:pt x="66757" y="279551"/>
                  <a:pt x="19132" y="276829"/>
                  <a:pt x="5525" y="259140"/>
                </a:cubicBezTo>
                <a:cubicBezTo>
                  <a:pt x="-8082" y="241451"/>
                  <a:pt x="6886" y="195186"/>
                  <a:pt x="13690" y="177497"/>
                </a:cubicBezTo>
                <a:cubicBezTo>
                  <a:pt x="20494" y="159808"/>
                  <a:pt x="-24410" y="158447"/>
                  <a:pt x="46347" y="153004"/>
                </a:cubicBezTo>
                <a:cubicBezTo>
                  <a:pt x="117104" y="147561"/>
                  <a:pt x="299439" y="153004"/>
                  <a:pt x="438232" y="144840"/>
                </a:cubicBezTo>
                <a:cubicBezTo>
                  <a:pt x="577025" y="136676"/>
                  <a:pt x="770247" y="120347"/>
                  <a:pt x="879104" y="104018"/>
                </a:cubicBezTo>
                <a:cubicBezTo>
                  <a:pt x="987961" y="87689"/>
                  <a:pt x="1016536" y="59114"/>
                  <a:pt x="1091375" y="46868"/>
                </a:cubicBezTo>
                <a:cubicBezTo>
                  <a:pt x="1166214" y="34622"/>
                  <a:pt x="1328140" y="30540"/>
                  <a:pt x="1328140" y="30540"/>
                </a:cubicBezTo>
                <a:lnTo>
                  <a:pt x="1597561" y="14211"/>
                </a:lnTo>
                <a:cubicBezTo>
                  <a:pt x="1684647" y="10129"/>
                  <a:pt x="1782618" y="6047"/>
                  <a:pt x="1850654" y="6047"/>
                </a:cubicBezTo>
                <a:cubicBezTo>
                  <a:pt x="1918690" y="6047"/>
                  <a:pt x="2015301" y="-7560"/>
                  <a:pt x="2046597" y="6047"/>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E0472729-FF9D-46CC-A731-CC43494E0F8B}"/>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FE07D943-10A8-4011-8216-02F274302E8A}"/>
              </a:ext>
            </a:extLst>
          </p:cNvPr>
          <p:cNvSpPr/>
          <p:nvPr/>
        </p:nvSpPr>
        <p:spPr>
          <a:xfrm>
            <a:off x="4014637" y="4309242"/>
            <a:ext cx="241248" cy="122511"/>
          </a:xfrm>
          <a:custGeom>
            <a:avLst/>
            <a:gdLst>
              <a:gd name="connsiteX0" fmla="*/ 11631 w 241248"/>
              <a:gd name="connsiteY0" fmla="*/ 5163 h 122511"/>
              <a:gd name="connsiteX1" fmla="*/ 9105 w 241248"/>
              <a:gd name="connsiteY1" fmla="*/ 80942 h 122511"/>
              <a:gd name="connsiteX2" fmla="*/ 9105 w 241248"/>
              <a:gd name="connsiteY2" fmla="*/ 121358 h 122511"/>
              <a:gd name="connsiteX3" fmla="*/ 102566 w 241248"/>
              <a:gd name="connsiteY3" fmla="*/ 111254 h 122511"/>
              <a:gd name="connsiteX4" fmla="*/ 203605 w 241248"/>
              <a:gd name="connsiteY4" fmla="*/ 108728 h 122511"/>
              <a:gd name="connsiteX5" fmla="*/ 216235 w 241248"/>
              <a:gd name="connsiteY5" fmla="*/ 108728 h 122511"/>
              <a:gd name="connsiteX6" fmla="*/ 218761 w 241248"/>
              <a:gd name="connsiteY6" fmla="*/ 70838 h 122511"/>
              <a:gd name="connsiteX7" fmla="*/ 238968 w 241248"/>
              <a:gd name="connsiteY7" fmla="*/ 22845 h 122511"/>
              <a:gd name="connsiteX8" fmla="*/ 158137 w 241248"/>
              <a:gd name="connsiteY8" fmla="*/ 7689 h 122511"/>
              <a:gd name="connsiteX9" fmla="*/ 11631 w 241248"/>
              <a:gd name="connsiteY9" fmla="*/ 5163 h 12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48" h="122511">
                <a:moveTo>
                  <a:pt x="11631" y="5163"/>
                </a:moveTo>
                <a:cubicBezTo>
                  <a:pt x="-13207" y="17372"/>
                  <a:pt x="9526" y="61576"/>
                  <a:pt x="9105" y="80942"/>
                </a:cubicBezTo>
                <a:cubicBezTo>
                  <a:pt x="8684" y="100308"/>
                  <a:pt x="-6472" y="116306"/>
                  <a:pt x="9105" y="121358"/>
                </a:cubicBezTo>
                <a:cubicBezTo>
                  <a:pt x="24682" y="126410"/>
                  <a:pt x="70149" y="113359"/>
                  <a:pt x="102566" y="111254"/>
                </a:cubicBezTo>
                <a:cubicBezTo>
                  <a:pt x="134983" y="109149"/>
                  <a:pt x="184660" y="109149"/>
                  <a:pt x="203605" y="108728"/>
                </a:cubicBezTo>
                <a:cubicBezTo>
                  <a:pt x="222550" y="108307"/>
                  <a:pt x="213709" y="115043"/>
                  <a:pt x="216235" y="108728"/>
                </a:cubicBezTo>
                <a:cubicBezTo>
                  <a:pt x="218761" y="102413"/>
                  <a:pt x="214972" y="85152"/>
                  <a:pt x="218761" y="70838"/>
                </a:cubicBezTo>
                <a:cubicBezTo>
                  <a:pt x="222550" y="56524"/>
                  <a:pt x="249072" y="33370"/>
                  <a:pt x="238968" y="22845"/>
                </a:cubicBezTo>
                <a:cubicBezTo>
                  <a:pt x="228864" y="12320"/>
                  <a:pt x="190553" y="9373"/>
                  <a:pt x="158137" y="7689"/>
                </a:cubicBezTo>
                <a:cubicBezTo>
                  <a:pt x="125721" y="6005"/>
                  <a:pt x="36469" y="-7046"/>
                  <a:pt x="11631" y="516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885FC6C2-5EDB-4FF4-864E-38E922CE5AEE}"/>
              </a:ext>
            </a:extLst>
          </p:cNvPr>
          <p:cNvSpPr/>
          <p:nvPr/>
        </p:nvSpPr>
        <p:spPr>
          <a:xfrm>
            <a:off x="3666841" y="4253387"/>
            <a:ext cx="860977" cy="239316"/>
          </a:xfrm>
          <a:custGeom>
            <a:avLst/>
            <a:gdLst>
              <a:gd name="connsiteX0" fmla="*/ 1033 w 860977"/>
              <a:gd name="connsiteY0" fmla="*/ 30937 h 239316"/>
              <a:gd name="connsiteX1" fmla="*/ 31856 w 860977"/>
              <a:gd name="connsiteY1" fmla="*/ 185049 h 239316"/>
              <a:gd name="connsiteX2" fmla="*/ 52404 w 860977"/>
              <a:gd name="connsiteY2" fmla="*/ 205597 h 239316"/>
              <a:gd name="connsiteX3" fmla="*/ 175694 w 860977"/>
              <a:gd name="connsiteY3" fmla="*/ 215871 h 239316"/>
              <a:gd name="connsiteX4" fmla="*/ 283572 w 860977"/>
              <a:gd name="connsiteY4" fmla="*/ 210734 h 239316"/>
              <a:gd name="connsiteX5" fmla="*/ 576386 w 860977"/>
              <a:gd name="connsiteY5" fmla="*/ 215871 h 239316"/>
              <a:gd name="connsiteX6" fmla="*/ 766458 w 860977"/>
              <a:gd name="connsiteY6" fmla="*/ 226146 h 239316"/>
              <a:gd name="connsiteX7" fmla="*/ 812692 w 860977"/>
              <a:gd name="connsiteY7" fmla="*/ 236420 h 239316"/>
              <a:gd name="connsiteX8" fmla="*/ 853788 w 860977"/>
              <a:gd name="connsiteY8" fmla="*/ 169638 h 239316"/>
              <a:gd name="connsiteX9" fmla="*/ 853788 w 860977"/>
              <a:gd name="connsiteY9" fmla="*/ 97719 h 239316"/>
              <a:gd name="connsiteX10" fmla="*/ 781869 w 860977"/>
              <a:gd name="connsiteY10" fmla="*/ 30937 h 239316"/>
              <a:gd name="connsiteX11" fmla="*/ 468507 w 860977"/>
              <a:gd name="connsiteY11" fmla="*/ 114 h 239316"/>
              <a:gd name="connsiteX12" fmla="*/ 72952 w 860977"/>
              <a:gd name="connsiteY12" fmla="*/ 20662 h 239316"/>
              <a:gd name="connsiteX13" fmla="*/ 1033 w 860977"/>
              <a:gd name="connsiteY13" fmla="*/ 30937 h 23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0977" h="239316">
                <a:moveTo>
                  <a:pt x="1033" y="30937"/>
                </a:moveTo>
                <a:cubicBezTo>
                  <a:pt x="-5816" y="58335"/>
                  <a:pt x="23294" y="155939"/>
                  <a:pt x="31856" y="185049"/>
                </a:cubicBezTo>
                <a:cubicBezTo>
                  <a:pt x="40418" y="214159"/>
                  <a:pt x="28431" y="200460"/>
                  <a:pt x="52404" y="205597"/>
                </a:cubicBezTo>
                <a:cubicBezTo>
                  <a:pt x="76377" y="210734"/>
                  <a:pt x="137166" y="215015"/>
                  <a:pt x="175694" y="215871"/>
                </a:cubicBezTo>
                <a:cubicBezTo>
                  <a:pt x="214222" y="216727"/>
                  <a:pt x="216790" y="210734"/>
                  <a:pt x="283572" y="210734"/>
                </a:cubicBezTo>
                <a:cubicBezTo>
                  <a:pt x="350354" y="210734"/>
                  <a:pt x="495905" y="213302"/>
                  <a:pt x="576386" y="215871"/>
                </a:cubicBezTo>
                <a:cubicBezTo>
                  <a:pt x="656867" y="218440"/>
                  <a:pt x="727074" y="222721"/>
                  <a:pt x="766458" y="226146"/>
                </a:cubicBezTo>
                <a:cubicBezTo>
                  <a:pt x="805842" y="229571"/>
                  <a:pt x="798137" y="245838"/>
                  <a:pt x="812692" y="236420"/>
                </a:cubicBezTo>
                <a:cubicBezTo>
                  <a:pt x="827247" y="227002"/>
                  <a:pt x="846939" y="192755"/>
                  <a:pt x="853788" y="169638"/>
                </a:cubicBezTo>
                <a:cubicBezTo>
                  <a:pt x="860637" y="146521"/>
                  <a:pt x="865774" y="120836"/>
                  <a:pt x="853788" y="97719"/>
                </a:cubicBezTo>
                <a:cubicBezTo>
                  <a:pt x="841802" y="74602"/>
                  <a:pt x="846082" y="47204"/>
                  <a:pt x="781869" y="30937"/>
                </a:cubicBezTo>
                <a:cubicBezTo>
                  <a:pt x="717656" y="14670"/>
                  <a:pt x="586660" y="1826"/>
                  <a:pt x="468507" y="114"/>
                </a:cubicBezTo>
                <a:cubicBezTo>
                  <a:pt x="350354" y="-1598"/>
                  <a:pt x="144015" y="16381"/>
                  <a:pt x="72952" y="20662"/>
                </a:cubicBezTo>
                <a:cubicBezTo>
                  <a:pt x="1889" y="24943"/>
                  <a:pt x="7882" y="3539"/>
                  <a:pt x="1033" y="3093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C0AF773A-7E4A-4597-AA76-2CEA8F974F76}"/>
              </a:ext>
            </a:extLst>
          </p:cNvPr>
          <p:cNvSpPr/>
          <p:nvPr/>
        </p:nvSpPr>
        <p:spPr>
          <a:xfrm>
            <a:off x="3518115" y="3487119"/>
            <a:ext cx="1100380" cy="883403"/>
          </a:xfrm>
          <a:custGeom>
            <a:avLst/>
            <a:gdLst>
              <a:gd name="connsiteX0" fmla="*/ 0 w 1100380"/>
              <a:gd name="connsiteY0" fmla="*/ 92989 h 883403"/>
              <a:gd name="connsiteX1" fmla="*/ 46495 w 1100380"/>
              <a:gd name="connsiteY1" fmla="*/ 402956 h 883403"/>
              <a:gd name="connsiteX2" fmla="*/ 77492 w 1100380"/>
              <a:gd name="connsiteY2" fmla="*/ 526942 h 883403"/>
              <a:gd name="connsiteX3" fmla="*/ 61993 w 1100380"/>
              <a:gd name="connsiteY3" fmla="*/ 728420 h 883403"/>
              <a:gd name="connsiteX4" fmla="*/ 108488 w 1100380"/>
              <a:gd name="connsiteY4" fmla="*/ 759417 h 883403"/>
              <a:gd name="connsiteX5" fmla="*/ 139485 w 1100380"/>
              <a:gd name="connsiteY5" fmla="*/ 805912 h 883403"/>
              <a:gd name="connsiteX6" fmla="*/ 185980 w 1100380"/>
              <a:gd name="connsiteY6" fmla="*/ 821410 h 883403"/>
              <a:gd name="connsiteX7" fmla="*/ 356461 w 1100380"/>
              <a:gd name="connsiteY7" fmla="*/ 836908 h 883403"/>
              <a:gd name="connsiteX8" fmla="*/ 449451 w 1100380"/>
              <a:gd name="connsiteY8" fmla="*/ 883403 h 883403"/>
              <a:gd name="connsiteX9" fmla="*/ 542441 w 1100380"/>
              <a:gd name="connsiteY9" fmla="*/ 867905 h 883403"/>
              <a:gd name="connsiteX10" fmla="*/ 867905 w 1100380"/>
              <a:gd name="connsiteY10" fmla="*/ 852406 h 883403"/>
              <a:gd name="connsiteX11" fmla="*/ 914400 w 1100380"/>
              <a:gd name="connsiteY11" fmla="*/ 821410 h 883403"/>
              <a:gd name="connsiteX12" fmla="*/ 945397 w 1100380"/>
              <a:gd name="connsiteY12" fmla="*/ 712922 h 883403"/>
              <a:gd name="connsiteX13" fmla="*/ 1007390 w 1100380"/>
              <a:gd name="connsiteY13" fmla="*/ 619932 h 883403"/>
              <a:gd name="connsiteX14" fmla="*/ 1038387 w 1100380"/>
              <a:gd name="connsiteY14" fmla="*/ 526942 h 883403"/>
              <a:gd name="connsiteX15" fmla="*/ 1069383 w 1100380"/>
              <a:gd name="connsiteY15" fmla="*/ 480447 h 883403"/>
              <a:gd name="connsiteX16" fmla="*/ 1100380 w 1100380"/>
              <a:gd name="connsiteY16" fmla="*/ 387457 h 883403"/>
              <a:gd name="connsiteX17" fmla="*/ 1084882 w 1100380"/>
              <a:gd name="connsiteY17" fmla="*/ 170481 h 883403"/>
              <a:gd name="connsiteX18" fmla="*/ 1038387 w 1100380"/>
              <a:gd name="connsiteY18" fmla="*/ 123986 h 883403"/>
              <a:gd name="connsiteX19" fmla="*/ 929899 w 1100380"/>
              <a:gd name="connsiteY19" fmla="*/ 92989 h 883403"/>
              <a:gd name="connsiteX20" fmla="*/ 883404 w 1100380"/>
              <a:gd name="connsiteY20" fmla="*/ 61993 h 883403"/>
              <a:gd name="connsiteX21" fmla="*/ 836909 w 1100380"/>
              <a:gd name="connsiteY21" fmla="*/ 15498 h 883403"/>
              <a:gd name="connsiteX22" fmla="*/ 790414 w 1100380"/>
              <a:gd name="connsiteY22" fmla="*/ 0 h 883403"/>
              <a:gd name="connsiteX23" fmla="*/ 573438 w 1100380"/>
              <a:gd name="connsiteY23" fmla="*/ 46495 h 883403"/>
              <a:gd name="connsiteX24" fmla="*/ 480448 w 1100380"/>
              <a:gd name="connsiteY24" fmla="*/ 77491 h 883403"/>
              <a:gd name="connsiteX25" fmla="*/ 433953 w 1100380"/>
              <a:gd name="connsiteY25" fmla="*/ 92989 h 883403"/>
              <a:gd name="connsiteX26" fmla="*/ 0 w 1100380"/>
              <a:gd name="connsiteY26" fmla="*/ 92989 h 88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0380" h="883403">
                <a:moveTo>
                  <a:pt x="0" y="92989"/>
                </a:moveTo>
                <a:cubicBezTo>
                  <a:pt x="29793" y="510079"/>
                  <a:pt x="-12822" y="165691"/>
                  <a:pt x="46495" y="402956"/>
                </a:cubicBezTo>
                <a:lnTo>
                  <a:pt x="77492" y="526942"/>
                </a:lnTo>
                <a:cubicBezTo>
                  <a:pt x="51225" y="605743"/>
                  <a:pt x="23671" y="642196"/>
                  <a:pt x="61993" y="728420"/>
                </a:cubicBezTo>
                <a:cubicBezTo>
                  <a:pt x="69558" y="745441"/>
                  <a:pt x="92990" y="749085"/>
                  <a:pt x="108488" y="759417"/>
                </a:cubicBezTo>
                <a:cubicBezTo>
                  <a:pt x="118820" y="774915"/>
                  <a:pt x="124940" y="794276"/>
                  <a:pt x="139485" y="805912"/>
                </a:cubicBezTo>
                <a:cubicBezTo>
                  <a:pt x="152242" y="816117"/>
                  <a:pt x="169808" y="819100"/>
                  <a:pt x="185980" y="821410"/>
                </a:cubicBezTo>
                <a:cubicBezTo>
                  <a:pt x="242468" y="829480"/>
                  <a:pt x="299634" y="831742"/>
                  <a:pt x="356461" y="836908"/>
                </a:cubicBezTo>
                <a:cubicBezTo>
                  <a:pt x="379970" y="852581"/>
                  <a:pt x="417367" y="883403"/>
                  <a:pt x="449451" y="883403"/>
                </a:cubicBezTo>
                <a:cubicBezTo>
                  <a:pt x="480875" y="883403"/>
                  <a:pt x="511103" y="870226"/>
                  <a:pt x="542441" y="867905"/>
                </a:cubicBezTo>
                <a:cubicBezTo>
                  <a:pt x="650755" y="859882"/>
                  <a:pt x="759417" y="857572"/>
                  <a:pt x="867905" y="852406"/>
                </a:cubicBezTo>
                <a:cubicBezTo>
                  <a:pt x="883403" y="842074"/>
                  <a:pt x="902764" y="835955"/>
                  <a:pt x="914400" y="821410"/>
                </a:cubicBezTo>
                <a:cubicBezTo>
                  <a:pt x="924559" y="808711"/>
                  <a:pt x="941682" y="720353"/>
                  <a:pt x="945397" y="712922"/>
                </a:cubicBezTo>
                <a:cubicBezTo>
                  <a:pt x="962057" y="679602"/>
                  <a:pt x="1007390" y="619932"/>
                  <a:pt x="1007390" y="619932"/>
                </a:cubicBezTo>
                <a:cubicBezTo>
                  <a:pt x="1017722" y="588935"/>
                  <a:pt x="1020263" y="554128"/>
                  <a:pt x="1038387" y="526942"/>
                </a:cubicBezTo>
                <a:cubicBezTo>
                  <a:pt x="1048719" y="511444"/>
                  <a:pt x="1061818" y="497468"/>
                  <a:pt x="1069383" y="480447"/>
                </a:cubicBezTo>
                <a:cubicBezTo>
                  <a:pt x="1082653" y="450590"/>
                  <a:pt x="1100380" y="387457"/>
                  <a:pt x="1100380" y="387457"/>
                </a:cubicBezTo>
                <a:cubicBezTo>
                  <a:pt x="1095214" y="315132"/>
                  <a:pt x="1101490" y="241063"/>
                  <a:pt x="1084882" y="170481"/>
                </a:cubicBezTo>
                <a:cubicBezTo>
                  <a:pt x="1079862" y="149146"/>
                  <a:pt x="1056624" y="136144"/>
                  <a:pt x="1038387" y="123986"/>
                </a:cubicBezTo>
                <a:cubicBezTo>
                  <a:pt x="1025049" y="115094"/>
                  <a:pt x="938162" y="95055"/>
                  <a:pt x="929899" y="92989"/>
                </a:cubicBezTo>
                <a:cubicBezTo>
                  <a:pt x="914401" y="82657"/>
                  <a:pt x="897713" y="73917"/>
                  <a:pt x="883404" y="61993"/>
                </a:cubicBezTo>
                <a:cubicBezTo>
                  <a:pt x="866566" y="47962"/>
                  <a:pt x="855146" y="27656"/>
                  <a:pt x="836909" y="15498"/>
                </a:cubicBezTo>
                <a:cubicBezTo>
                  <a:pt x="823316" y="6436"/>
                  <a:pt x="805912" y="5166"/>
                  <a:pt x="790414" y="0"/>
                </a:cubicBezTo>
                <a:cubicBezTo>
                  <a:pt x="634002" y="19551"/>
                  <a:pt x="705943" y="2326"/>
                  <a:pt x="573438" y="46495"/>
                </a:cubicBezTo>
                <a:lnTo>
                  <a:pt x="480448" y="77491"/>
                </a:lnTo>
                <a:cubicBezTo>
                  <a:pt x="464950" y="82657"/>
                  <a:pt x="450290" y="92989"/>
                  <a:pt x="433953" y="92989"/>
                </a:cubicBezTo>
                <a:lnTo>
                  <a:pt x="0" y="92989"/>
                </a:ln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図形 58">
            <a:extLst>
              <a:ext uri="{FF2B5EF4-FFF2-40B4-BE49-F238E27FC236}">
                <a16:creationId xmlns:a16="http://schemas.microsoft.com/office/drawing/2014/main" id="{41CF6447-9F7F-4B90-B5B0-95AF152B29C0}"/>
              </a:ext>
            </a:extLst>
          </p:cNvPr>
          <p:cNvSpPr/>
          <p:nvPr/>
        </p:nvSpPr>
        <p:spPr>
          <a:xfrm>
            <a:off x="1938731" y="4507857"/>
            <a:ext cx="4978740" cy="390643"/>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FE0BE93A-A218-43E2-AEDC-A1CF8973AAC2}"/>
              </a:ext>
            </a:extLst>
          </p:cNvPr>
          <p:cNvSpPr/>
          <p:nvPr/>
        </p:nvSpPr>
        <p:spPr>
          <a:xfrm>
            <a:off x="1938445" y="4503318"/>
            <a:ext cx="5054624" cy="40744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6F3775D5-211B-4844-A9B4-8C866EC0AD01}"/>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B12160EF-22DB-45D0-A073-2A75EA70A175}"/>
              </a:ext>
            </a:extLst>
          </p:cNvPr>
          <p:cNvSpPr/>
          <p:nvPr/>
        </p:nvSpPr>
        <p:spPr>
          <a:xfrm>
            <a:off x="4031058" y="3155123"/>
            <a:ext cx="18279" cy="334731"/>
          </a:xfrm>
          <a:custGeom>
            <a:avLst/>
            <a:gdLst>
              <a:gd name="connsiteX0" fmla="*/ 8927 w 18279"/>
              <a:gd name="connsiteY0" fmla="*/ 3713 h 334731"/>
              <a:gd name="connsiteX1" fmla="*/ 615 w 18279"/>
              <a:gd name="connsiteY1" fmla="*/ 53590 h 334731"/>
              <a:gd name="connsiteX2" fmla="*/ 615 w 18279"/>
              <a:gd name="connsiteY2" fmla="*/ 186593 h 334731"/>
              <a:gd name="connsiteX3" fmla="*/ 615 w 18279"/>
              <a:gd name="connsiteY3" fmla="*/ 253095 h 334731"/>
              <a:gd name="connsiteX4" fmla="*/ 615 w 18279"/>
              <a:gd name="connsiteY4" fmla="*/ 311284 h 334731"/>
              <a:gd name="connsiteX5" fmla="*/ 615 w 18279"/>
              <a:gd name="connsiteY5" fmla="*/ 327910 h 334731"/>
              <a:gd name="connsiteX6" fmla="*/ 8927 w 18279"/>
              <a:gd name="connsiteY6" fmla="*/ 327910 h 334731"/>
              <a:gd name="connsiteX7" fmla="*/ 17240 w 18279"/>
              <a:gd name="connsiteY7" fmla="*/ 244782 h 334731"/>
              <a:gd name="connsiteX8" fmla="*/ 17240 w 18279"/>
              <a:gd name="connsiteY8" fmla="*/ 145030 h 334731"/>
              <a:gd name="connsiteX9" fmla="*/ 8927 w 18279"/>
              <a:gd name="connsiteY9" fmla="*/ 3713 h 3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9" h="334731">
                <a:moveTo>
                  <a:pt x="8927" y="3713"/>
                </a:moveTo>
                <a:cubicBezTo>
                  <a:pt x="6156" y="-11527"/>
                  <a:pt x="2000" y="23110"/>
                  <a:pt x="615" y="53590"/>
                </a:cubicBezTo>
                <a:cubicBezTo>
                  <a:pt x="-770" y="84070"/>
                  <a:pt x="615" y="186593"/>
                  <a:pt x="615" y="186593"/>
                </a:cubicBezTo>
                <a:lnTo>
                  <a:pt x="615" y="253095"/>
                </a:lnTo>
                <a:lnTo>
                  <a:pt x="615" y="311284"/>
                </a:lnTo>
                <a:lnTo>
                  <a:pt x="615" y="327910"/>
                </a:lnTo>
                <a:cubicBezTo>
                  <a:pt x="2000" y="330681"/>
                  <a:pt x="6156" y="341765"/>
                  <a:pt x="8927" y="327910"/>
                </a:cubicBezTo>
                <a:cubicBezTo>
                  <a:pt x="11698" y="314055"/>
                  <a:pt x="15855" y="275262"/>
                  <a:pt x="17240" y="244782"/>
                </a:cubicBezTo>
                <a:cubicBezTo>
                  <a:pt x="18625" y="214302"/>
                  <a:pt x="18626" y="179666"/>
                  <a:pt x="17240" y="145030"/>
                </a:cubicBezTo>
                <a:cubicBezTo>
                  <a:pt x="15855" y="110394"/>
                  <a:pt x="11698" y="18953"/>
                  <a:pt x="8927" y="3713"/>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DE4FF1DF-B919-4464-9867-2D92D6B8E034}"/>
              </a:ext>
            </a:extLst>
          </p:cNvPr>
          <p:cNvSpPr/>
          <p:nvPr/>
        </p:nvSpPr>
        <p:spPr>
          <a:xfrm>
            <a:off x="3962400" y="3198191"/>
            <a:ext cx="159026" cy="234200"/>
          </a:xfrm>
          <a:custGeom>
            <a:avLst/>
            <a:gdLst>
              <a:gd name="connsiteX0" fmla="*/ 83930 w 159026"/>
              <a:gd name="connsiteY0" fmla="*/ 234122 h 234200"/>
              <a:gd name="connsiteX1" fmla="*/ 61843 w 159026"/>
              <a:gd name="connsiteY1" fmla="*/ 220870 h 234200"/>
              <a:gd name="connsiteX2" fmla="*/ 35339 w 159026"/>
              <a:gd name="connsiteY2" fmla="*/ 212035 h 234200"/>
              <a:gd name="connsiteX3" fmla="*/ 22087 w 159026"/>
              <a:gd name="connsiteY3" fmla="*/ 203200 h 234200"/>
              <a:gd name="connsiteX4" fmla="*/ 4417 w 159026"/>
              <a:gd name="connsiteY4" fmla="*/ 163444 h 234200"/>
              <a:gd name="connsiteX5" fmla="*/ 0 w 159026"/>
              <a:gd name="connsiteY5" fmla="*/ 150192 h 234200"/>
              <a:gd name="connsiteX6" fmla="*/ 4417 w 159026"/>
              <a:gd name="connsiteY6" fmla="*/ 61844 h 234200"/>
              <a:gd name="connsiteX7" fmla="*/ 8835 w 159026"/>
              <a:gd name="connsiteY7" fmla="*/ 48592 h 234200"/>
              <a:gd name="connsiteX8" fmla="*/ 22087 w 159026"/>
              <a:gd name="connsiteY8" fmla="*/ 44174 h 234200"/>
              <a:gd name="connsiteX9" fmla="*/ 30922 w 159026"/>
              <a:gd name="connsiteY9" fmla="*/ 30922 h 234200"/>
              <a:gd name="connsiteX10" fmla="*/ 44174 w 159026"/>
              <a:gd name="connsiteY10" fmla="*/ 26505 h 234200"/>
              <a:gd name="connsiteX11" fmla="*/ 57426 w 159026"/>
              <a:gd name="connsiteY11" fmla="*/ 17670 h 234200"/>
              <a:gd name="connsiteX12" fmla="*/ 70678 w 159026"/>
              <a:gd name="connsiteY12" fmla="*/ 13252 h 234200"/>
              <a:gd name="connsiteX13" fmla="*/ 97183 w 159026"/>
              <a:gd name="connsiteY13" fmla="*/ 0 h 234200"/>
              <a:gd name="connsiteX14" fmla="*/ 119270 w 159026"/>
              <a:gd name="connsiteY14" fmla="*/ 17670 h 234200"/>
              <a:gd name="connsiteX15" fmla="*/ 132522 w 159026"/>
              <a:gd name="connsiteY15" fmla="*/ 22087 h 234200"/>
              <a:gd name="connsiteX16" fmla="*/ 154609 w 159026"/>
              <a:gd name="connsiteY16" fmla="*/ 48592 h 234200"/>
              <a:gd name="connsiteX17" fmla="*/ 159026 w 159026"/>
              <a:gd name="connsiteY17" fmla="*/ 61844 h 234200"/>
              <a:gd name="connsiteX18" fmla="*/ 154609 w 159026"/>
              <a:gd name="connsiteY18" fmla="*/ 141357 h 234200"/>
              <a:gd name="connsiteX19" fmla="*/ 141357 w 159026"/>
              <a:gd name="connsiteY19" fmla="*/ 185531 h 234200"/>
              <a:gd name="connsiteX20" fmla="*/ 136939 w 159026"/>
              <a:gd name="connsiteY20" fmla="*/ 198783 h 234200"/>
              <a:gd name="connsiteX21" fmla="*/ 123687 w 159026"/>
              <a:gd name="connsiteY21" fmla="*/ 207618 h 234200"/>
              <a:gd name="connsiteX22" fmla="*/ 114852 w 159026"/>
              <a:gd name="connsiteY22" fmla="*/ 220870 h 234200"/>
              <a:gd name="connsiteX23" fmla="*/ 101600 w 159026"/>
              <a:gd name="connsiteY23" fmla="*/ 225287 h 234200"/>
              <a:gd name="connsiteX24" fmla="*/ 83930 w 159026"/>
              <a:gd name="connsiteY24" fmla="*/ 234122 h 23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026" h="234200">
                <a:moveTo>
                  <a:pt x="83930" y="234122"/>
                </a:moveTo>
                <a:cubicBezTo>
                  <a:pt x="77304" y="233386"/>
                  <a:pt x="69659" y="224423"/>
                  <a:pt x="61843" y="220870"/>
                </a:cubicBezTo>
                <a:cubicBezTo>
                  <a:pt x="53365" y="217016"/>
                  <a:pt x="35339" y="212035"/>
                  <a:pt x="35339" y="212035"/>
                </a:cubicBezTo>
                <a:cubicBezTo>
                  <a:pt x="30922" y="209090"/>
                  <a:pt x="25841" y="206954"/>
                  <a:pt x="22087" y="203200"/>
                </a:cubicBezTo>
                <a:cubicBezTo>
                  <a:pt x="11586" y="192699"/>
                  <a:pt x="8791" y="176567"/>
                  <a:pt x="4417" y="163444"/>
                </a:cubicBezTo>
                <a:lnTo>
                  <a:pt x="0" y="150192"/>
                </a:lnTo>
                <a:cubicBezTo>
                  <a:pt x="1472" y="120743"/>
                  <a:pt x="1863" y="91219"/>
                  <a:pt x="4417" y="61844"/>
                </a:cubicBezTo>
                <a:cubicBezTo>
                  <a:pt x="4820" y="57205"/>
                  <a:pt x="5542" y="51885"/>
                  <a:pt x="8835" y="48592"/>
                </a:cubicBezTo>
                <a:cubicBezTo>
                  <a:pt x="12128" y="45299"/>
                  <a:pt x="17670" y="45647"/>
                  <a:pt x="22087" y="44174"/>
                </a:cubicBezTo>
                <a:cubicBezTo>
                  <a:pt x="25032" y="39757"/>
                  <a:pt x="26776" y="34238"/>
                  <a:pt x="30922" y="30922"/>
                </a:cubicBezTo>
                <a:cubicBezTo>
                  <a:pt x="34558" y="28013"/>
                  <a:pt x="40009" y="28587"/>
                  <a:pt x="44174" y="26505"/>
                </a:cubicBezTo>
                <a:cubicBezTo>
                  <a:pt x="48923" y="24131"/>
                  <a:pt x="52678" y="20044"/>
                  <a:pt x="57426" y="17670"/>
                </a:cubicBezTo>
                <a:cubicBezTo>
                  <a:pt x="61591" y="15587"/>
                  <a:pt x="66513" y="15334"/>
                  <a:pt x="70678" y="13252"/>
                </a:cubicBezTo>
                <a:cubicBezTo>
                  <a:pt x="104929" y="-3873"/>
                  <a:pt x="63873" y="11104"/>
                  <a:pt x="97183" y="0"/>
                </a:cubicBezTo>
                <a:cubicBezTo>
                  <a:pt x="130495" y="11106"/>
                  <a:pt x="90723" y="-5167"/>
                  <a:pt x="119270" y="17670"/>
                </a:cubicBezTo>
                <a:cubicBezTo>
                  <a:pt x="122906" y="20579"/>
                  <a:pt x="128105" y="20615"/>
                  <a:pt x="132522" y="22087"/>
                </a:cubicBezTo>
                <a:cubicBezTo>
                  <a:pt x="142292" y="31857"/>
                  <a:pt x="148459" y="36291"/>
                  <a:pt x="154609" y="48592"/>
                </a:cubicBezTo>
                <a:cubicBezTo>
                  <a:pt x="156691" y="52757"/>
                  <a:pt x="157554" y="57427"/>
                  <a:pt x="159026" y="61844"/>
                </a:cubicBezTo>
                <a:cubicBezTo>
                  <a:pt x="157554" y="88348"/>
                  <a:pt x="157012" y="114921"/>
                  <a:pt x="154609" y="141357"/>
                </a:cubicBezTo>
                <a:cubicBezTo>
                  <a:pt x="153775" y="150529"/>
                  <a:pt x="143147" y="180160"/>
                  <a:pt x="141357" y="185531"/>
                </a:cubicBezTo>
                <a:cubicBezTo>
                  <a:pt x="139885" y="189948"/>
                  <a:pt x="140813" y="196200"/>
                  <a:pt x="136939" y="198783"/>
                </a:cubicBezTo>
                <a:lnTo>
                  <a:pt x="123687" y="207618"/>
                </a:lnTo>
                <a:cubicBezTo>
                  <a:pt x="120742" y="212035"/>
                  <a:pt x="118998" y="217554"/>
                  <a:pt x="114852" y="220870"/>
                </a:cubicBezTo>
                <a:cubicBezTo>
                  <a:pt x="111216" y="223779"/>
                  <a:pt x="105765" y="223205"/>
                  <a:pt x="101600" y="225287"/>
                </a:cubicBezTo>
                <a:cubicBezTo>
                  <a:pt x="91613" y="230280"/>
                  <a:pt x="90556" y="234858"/>
                  <a:pt x="83930" y="234122"/>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フリーフォーム: 図形 35">
            <a:extLst>
              <a:ext uri="{FF2B5EF4-FFF2-40B4-BE49-F238E27FC236}">
                <a16:creationId xmlns:a16="http://schemas.microsoft.com/office/drawing/2014/main" id="{870A6802-9EC7-4CD0-8698-E46269EC2D4C}"/>
              </a:ext>
            </a:extLst>
          </p:cNvPr>
          <p:cNvSpPr/>
          <p:nvPr/>
        </p:nvSpPr>
        <p:spPr>
          <a:xfrm>
            <a:off x="4020319" y="3186031"/>
            <a:ext cx="39756" cy="57243"/>
          </a:xfrm>
          <a:custGeom>
            <a:avLst/>
            <a:gdLst>
              <a:gd name="connsiteX0" fmla="*/ 35339 w 39756"/>
              <a:gd name="connsiteY0" fmla="*/ 0 h 57243"/>
              <a:gd name="connsiteX1" fmla="*/ 13252 w 39756"/>
              <a:gd name="connsiteY1" fmla="*/ 4418 h 57243"/>
              <a:gd name="connsiteX2" fmla="*/ 0 w 39756"/>
              <a:gd name="connsiteY2" fmla="*/ 30922 h 57243"/>
              <a:gd name="connsiteX3" fmla="*/ 4417 w 39756"/>
              <a:gd name="connsiteY3" fmla="*/ 44174 h 57243"/>
              <a:gd name="connsiteX4" fmla="*/ 17669 w 39756"/>
              <a:gd name="connsiteY4" fmla="*/ 48592 h 57243"/>
              <a:gd name="connsiteX5" fmla="*/ 26504 w 39756"/>
              <a:gd name="connsiteY5" fmla="*/ 22087 h 57243"/>
              <a:gd name="connsiteX6" fmla="*/ 22087 w 39756"/>
              <a:gd name="connsiteY6" fmla="*/ 8835 h 57243"/>
              <a:gd name="connsiteX7" fmla="*/ 4417 w 39756"/>
              <a:gd name="connsiteY7" fmla="*/ 26505 h 57243"/>
              <a:gd name="connsiteX8" fmla="*/ 39756 w 39756"/>
              <a:gd name="connsiteY8" fmla="*/ 44174 h 57243"/>
              <a:gd name="connsiteX9" fmla="*/ 35339 w 39756"/>
              <a:gd name="connsiteY9" fmla="*/ 0 h 5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56" h="57243">
                <a:moveTo>
                  <a:pt x="35339" y="0"/>
                </a:moveTo>
                <a:cubicBezTo>
                  <a:pt x="27977" y="1473"/>
                  <a:pt x="19771" y="693"/>
                  <a:pt x="13252" y="4418"/>
                </a:cubicBezTo>
                <a:cubicBezTo>
                  <a:pt x="6199" y="8448"/>
                  <a:pt x="2267" y="24119"/>
                  <a:pt x="0" y="30922"/>
                </a:cubicBezTo>
                <a:cubicBezTo>
                  <a:pt x="1472" y="35339"/>
                  <a:pt x="1125" y="40881"/>
                  <a:pt x="4417" y="44174"/>
                </a:cubicBezTo>
                <a:cubicBezTo>
                  <a:pt x="7709" y="47467"/>
                  <a:pt x="14376" y="51885"/>
                  <a:pt x="17669" y="48592"/>
                </a:cubicBezTo>
                <a:cubicBezTo>
                  <a:pt x="24254" y="42007"/>
                  <a:pt x="26504" y="22087"/>
                  <a:pt x="26504" y="22087"/>
                </a:cubicBezTo>
                <a:cubicBezTo>
                  <a:pt x="25032" y="17670"/>
                  <a:pt x="26252" y="10917"/>
                  <a:pt x="22087" y="8835"/>
                </a:cubicBezTo>
                <a:cubicBezTo>
                  <a:pt x="8623" y="2103"/>
                  <a:pt x="6100" y="21456"/>
                  <a:pt x="4417" y="26505"/>
                </a:cubicBezTo>
                <a:cubicBezTo>
                  <a:pt x="6925" y="39047"/>
                  <a:pt x="6880" y="77050"/>
                  <a:pt x="39756" y="44174"/>
                </a:cubicBezTo>
                <a:lnTo>
                  <a:pt x="35339"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21396C04-EFDC-4172-9DC3-545D13C0A73B}"/>
              </a:ext>
            </a:extLst>
          </p:cNvPr>
          <p:cNvSpPr/>
          <p:nvPr/>
        </p:nvSpPr>
        <p:spPr>
          <a:xfrm rot="941074">
            <a:off x="3950095" y="3076670"/>
            <a:ext cx="200507" cy="170185"/>
          </a:xfrm>
          <a:custGeom>
            <a:avLst/>
            <a:gdLst>
              <a:gd name="connsiteX0" fmla="*/ 3218 w 393133"/>
              <a:gd name="connsiteY0" fmla="*/ 131270 h 333680"/>
              <a:gd name="connsiteX1" fmla="*/ 23096 w 393133"/>
              <a:gd name="connsiteY1" fmla="*/ 260479 h 333680"/>
              <a:gd name="connsiteX2" fmla="*/ 92670 w 393133"/>
              <a:gd name="connsiteY2" fmla="*/ 330053 h 333680"/>
              <a:gd name="connsiteX3" fmla="*/ 72792 w 393133"/>
              <a:gd name="connsiteY3" fmla="*/ 151148 h 333680"/>
              <a:gd name="connsiteX4" fmla="*/ 211940 w 393133"/>
              <a:gd name="connsiteY4" fmla="*/ 91514 h 333680"/>
              <a:gd name="connsiteX5" fmla="*/ 301392 w 393133"/>
              <a:gd name="connsiteY5" fmla="*/ 51757 h 333680"/>
              <a:gd name="connsiteX6" fmla="*/ 311331 w 393133"/>
              <a:gd name="connsiteY6" fmla="*/ 71635 h 333680"/>
              <a:gd name="connsiteX7" fmla="*/ 341149 w 393133"/>
              <a:gd name="connsiteY7" fmla="*/ 230661 h 333680"/>
              <a:gd name="connsiteX8" fmla="*/ 390844 w 393133"/>
              <a:gd name="connsiteY8" fmla="*/ 131270 h 333680"/>
              <a:gd name="connsiteX9" fmla="*/ 370966 w 393133"/>
              <a:gd name="connsiteY9" fmla="*/ 12000 h 333680"/>
              <a:gd name="connsiteX10" fmla="*/ 251696 w 393133"/>
              <a:gd name="connsiteY10" fmla="*/ 12000 h 333680"/>
              <a:gd name="connsiteX11" fmla="*/ 82731 w 393133"/>
              <a:gd name="connsiteY11" fmla="*/ 81574 h 333680"/>
              <a:gd name="connsiteX12" fmla="*/ 3218 w 393133"/>
              <a:gd name="connsiteY12" fmla="*/ 131270 h 33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133" h="333680">
                <a:moveTo>
                  <a:pt x="3218" y="131270"/>
                </a:moveTo>
                <a:cubicBezTo>
                  <a:pt x="-6721" y="161087"/>
                  <a:pt x="8187" y="227349"/>
                  <a:pt x="23096" y="260479"/>
                </a:cubicBezTo>
                <a:cubicBezTo>
                  <a:pt x="38005" y="293610"/>
                  <a:pt x="84387" y="348275"/>
                  <a:pt x="92670" y="330053"/>
                </a:cubicBezTo>
                <a:cubicBezTo>
                  <a:pt x="100953" y="311831"/>
                  <a:pt x="52914" y="190904"/>
                  <a:pt x="72792" y="151148"/>
                </a:cubicBezTo>
                <a:cubicBezTo>
                  <a:pt x="92670" y="111392"/>
                  <a:pt x="211940" y="91514"/>
                  <a:pt x="211940" y="91514"/>
                </a:cubicBezTo>
                <a:lnTo>
                  <a:pt x="301392" y="51757"/>
                </a:lnTo>
                <a:cubicBezTo>
                  <a:pt x="317957" y="48444"/>
                  <a:pt x="304705" y="41818"/>
                  <a:pt x="311331" y="71635"/>
                </a:cubicBezTo>
                <a:cubicBezTo>
                  <a:pt x="317957" y="101452"/>
                  <a:pt x="327897" y="220722"/>
                  <a:pt x="341149" y="230661"/>
                </a:cubicBezTo>
                <a:cubicBezTo>
                  <a:pt x="354401" y="240600"/>
                  <a:pt x="385875" y="167714"/>
                  <a:pt x="390844" y="131270"/>
                </a:cubicBezTo>
                <a:cubicBezTo>
                  <a:pt x="395814" y="94826"/>
                  <a:pt x="394157" y="31878"/>
                  <a:pt x="370966" y="12000"/>
                </a:cubicBezTo>
                <a:cubicBezTo>
                  <a:pt x="347775" y="-7878"/>
                  <a:pt x="299735" y="404"/>
                  <a:pt x="251696" y="12000"/>
                </a:cubicBezTo>
                <a:cubicBezTo>
                  <a:pt x="203657" y="23596"/>
                  <a:pt x="120831" y="68322"/>
                  <a:pt x="82731" y="81574"/>
                </a:cubicBezTo>
                <a:cubicBezTo>
                  <a:pt x="44631" y="94826"/>
                  <a:pt x="13157" y="101453"/>
                  <a:pt x="3218" y="131270"/>
                </a:cubicBezTo>
                <a:close/>
              </a:path>
            </a:pathLst>
          </a:custGeom>
          <a:blipFill>
            <a:blip r:embed="rId6"/>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BBB53D5C-79D3-4D04-BB55-CF73C5E2B45A}"/>
              </a:ext>
            </a:extLst>
          </p:cNvPr>
          <p:cNvSpPr/>
          <p:nvPr/>
        </p:nvSpPr>
        <p:spPr>
          <a:xfrm>
            <a:off x="4619823" y="3078202"/>
            <a:ext cx="62612" cy="71398"/>
          </a:xfrm>
          <a:custGeom>
            <a:avLst/>
            <a:gdLst>
              <a:gd name="connsiteX0" fmla="*/ 36107 w 62612"/>
              <a:gd name="connsiteY0" fmla="*/ 36059 h 71398"/>
              <a:gd name="connsiteX1" fmla="*/ 31690 w 62612"/>
              <a:gd name="connsiteY1" fmla="*/ 58146 h 71398"/>
              <a:gd name="connsiteX2" fmla="*/ 36107 w 62612"/>
              <a:gd name="connsiteY2" fmla="*/ 71398 h 71398"/>
              <a:gd name="connsiteX3" fmla="*/ 44942 w 62612"/>
              <a:gd name="connsiteY3" fmla="*/ 58146 h 71398"/>
              <a:gd name="connsiteX4" fmla="*/ 27273 w 62612"/>
              <a:gd name="connsiteY4" fmla="*/ 22807 h 71398"/>
              <a:gd name="connsiteX5" fmla="*/ 14020 w 62612"/>
              <a:gd name="connsiteY5" fmla="*/ 27224 h 71398"/>
              <a:gd name="connsiteX6" fmla="*/ 18438 w 62612"/>
              <a:gd name="connsiteY6" fmla="*/ 66981 h 71398"/>
              <a:gd name="connsiteX7" fmla="*/ 36107 w 62612"/>
              <a:gd name="connsiteY7" fmla="*/ 62563 h 71398"/>
              <a:gd name="connsiteX8" fmla="*/ 49360 w 62612"/>
              <a:gd name="connsiteY8" fmla="*/ 36059 h 71398"/>
              <a:gd name="connsiteX9" fmla="*/ 44942 w 62612"/>
              <a:gd name="connsiteY9" fmla="*/ 18389 h 71398"/>
              <a:gd name="connsiteX10" fmla="*/ 14020 w 62612"/>
              <a:gd name="connsiteY10" fmla="*/ 36059 h 71398"/>
              <a:gd name="connsiteX11" fmla="*/ 18438 w 62612"/>
              <a:gd name="connsiteY11" fmla="*/ 49311 h 71398"/>
              <a:gd name="connsiteX12" fmla="*/ 62612 w 62612"/>
              <a:gd name="connsiteY12" fmla="*/ 31641 h 71398"/>
              <a:gd name="connsiteX13" fmla="*/ 58194 w 62612"/>
              <a:gd name="connsiteY13" fmla="*/ 9555 h 71398"/>
              <a:gd name="connsiteX14" fmla="*/ 5186 w 62612"/>
              <a:gd name="connsiteY14" fmla="*/ 5137 h 71398"/>
              <a:gd name="connsiteX15" fmla="*/ 5186 w 62612"/>
              <a:gd name="connsiteY15" fmla="*/ 49311 h 71398"/>
              <a:gd name="connsiteX16" fmla="*/ 18438 w 62612"/>
              <a:gd name="connsiteY16" fmla="*/ 53728 h 71398"/>
              <a:gd name="connsiteX17" fmla="*/ 36107 w 62612"/>
              <a:gd name="connsiteY17" fmla="*/ 36059 h 7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612" h="71398">
                <a:moveTo>
                  <a:pt x="36107" y="36059"/>
                </a:moveTo>
                <a:cubicBezTo>
                  <a:pt x="38316" y="36795"/>
                  <a:pt x="31690" y="50638"/>
                  <a:pt x="31690" y="58146"/>
                </a:cubicBezTo>
                <a:cubicBezTo>
                  <a:pt x="31690" y="62802"/>
                  <a:pt x="31451" y="71398"/>
                  <a:pt x="36107" y="71398"/>
                </a:cubicBezTo>
                <a:cubicBezTo>
                  <a:pt x="41416" y="71398"/>
                  <a:pt x="41997" y="62563"/>
                  <a:pt x="44942" y="58146"/>
                </a:cubicBezTo>
                <a:cubicBezTo>
                  <a:pt x="42329" y="39854"/>
                  <a:pt x="49302" y="22807"/>
                  <a:pt x="27273" y="22807"/>
                </a:cubicBezTo>
                <a:cubicBezTo>
                  <a:pt x="22616" y="22807"/>
                  <a:pt x="18438" y="25752"/>
                  <a:pt x="14020" y="27224"/>
                </a:cubicBezTo>
                <a:cubicBezTo>
                  <a:pt x="15493" y="40476"/>
                  <a:pt x="11371" y="55674"/>
                  <a:pt x="18438" y="66981"/>
                </a:cubicBezTo>
                <a:cubicBezTo>
                  <a:pt x="21656" y="72129"/>
                  <a:pt x="31056" y="65931"/>
                  <a:pt x="36107" y="62563"/>
                </a:cubicBezTo>
                <a:cubicBezTo>
                  <a:pt x="43447" y="57670"/>
                  <a:pt x="46840" y="43618"/>
                  <a:pt x="49360" y="36059"/>
                </a:cubicBezTo>
                <a:cubicBezTo>
                  <a:pt x="47887" y="30169"/>
                  <a:pt x="50522" y="20781"/>
                  <a:pt x="44942" y="18389"/>
                </a:cubicBezTo>
                <a:cubicBezTo>
                  <a:pt x="19245" y="7376"/>
                  <a:pt x="18464" y="22730"/>
                  <a:pt x="14020" y="36059"/>
                </a:cubicBezTo>
                <a:cubicBezTo>
                  <a:pt x="15493" y="40476"/>
                  <a:pt x="13872" y="48398"/>
                  <a:pt x="18438" y="49311"/>
                </a:cubicBezTo>
                <a:cubicBezTo>
                  <a:pt x="58507" y="57325"/>
                  <a:pt x="55484" y="53022"/>
                  <a:pt x="62612" y="31641"/>
                </a:cubicBezTo>
                <a:cubicBezTo>
                  <a:pt x="61139" y="24279"/>
                  <a:pt x="61919" y="16074"/>
                  <a:pt x="58194" y="9555"/>
                </a:cubicBezTo>
                <a:cubicBezTo>
                  <a:pt x="48019" y="-8251"/>
                  <a:pt x="14629" y="4088"/>
                  <a:pt x="5186" y="5137"/>
                </a:cubicBezTo>
                <a:cubicBezTo>
                  <a:pt x="1309" y="20644"/>
                  <a:pt x="-4233" y="32828"/>
                  <a:pt x="5186" y="49311"/>
                </a:cubicBezTo>
                <a:cubicBezTo>
                  <a:pt x="7496" y="53354"/>
                  <a:pt x="14021" y="52256"/>
                  <a:pt x="18438" y="53728"/>
                </a:cubicBezTo>
                <a:cubicBezTo>
                  <a:pt x="46394" y="49069"/>
                  <a:pt x="33898" y="35323"/>
                  <a:pt x="36107" y="3605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20D21F6C-1503-4B5A-80B9-8DBFBDA26F4A}"/>
              </a:ext>
            </a:extLst>
          </p:cNvPr>
          <p:cNvSpPr/>
          <p:nvPr/>
        </p:nvSpPr>
        <p:spPr>
          <a:xfrm>
            <a:off x="4486955" y="2646017"/>
            <a:ext cx="66997" cy="70679"/>
          </a:xfrm>
          <a:custGeom>
            <a:avLst/>
            <a:gdLst>
              <a:gd name="connsiteX0" fmla="*/ 45288 w 66997"/>
              <a:gd name="connsiteY0" fmla="*/ 66261 h 70679"/>
              <a:gd name="connsiteX1" fmla="*/ 36454 w 66997"/>
              <a:gd name="connsiteY1" fmla="*/ 26505 h 70679"/>
              <a:gd name="connsiteX2" fmla="*/ 32036 w 66997"/>
              <a:gd name="connsiteY2" fmla="*/ 13253 h 70679"/>
              <a:gd name="connsiteX3" fmla="*/ 18784 w 66997"/>
              <a:gd name="connsiteY3" fmla="*/ 4418 h 70679"/>
              <a:gd name="connsiteX4" fmla="*/ 1115 w 66997"/>
              <a:gd name="connsiteY4" fmla="*/ 8835 h 70679"/>
              <a:gd name="connsiteX5" fmla="*/ 5532 w 66997"/>
              <a:gd name="connsiteY5" fmla="*/ 35340 h 70679"/>
              <a:gd name="connsiteX6" fmla="*/ 27619 w 66997"/>
              <a:gd name="connsiteY6" fmla="*/ 70679 h 70679"/>
              <a:gd name="connsiteX7" fmla="*/ 58541 w 66997"/>
              <a:gd name="connsiteY7" fmla="*/ 66261 h 70679"/>
              <a:gd name="connsiteX8" fmla="*/ 62958 w 66997"/>
              <a:gd name="connsiteY8" fmla="*/ 53009 h 70679"/>
              <a:gd name="connsiteX9" fmla="*/ 58541 w 66997"/>
              <a:gd name="connsiteY9" fmla="*/ 22087 h 70679"/>
              <a:gd name="connsiteX10" fmla="*/ 32036 w 66997"/>
              <a:gd name="connsiteY10" fmla="*/ 26505 h 70679"/>
              <a:gd name="connsiteX11" fmla="*/ 54123 w 66997"/>
              <a:gd name="connsiteY11" fmla="*/ 57426 h 70679"/>
              <a:gd name="connsiteX12" fmla="*/ 58541 w 66997"/>
              <a:gd name="connsiteY12" fmla="*/ 4418 h 70679"/>
              <a:gd name="connsiteX13" fmla="*/ 40871 w 66997"/>
              <a:gd name="connsiteY13" fmla="*/ 0 h 70679"/>
              <a:gd name="connsiteX14" fmla="*/ 18784 w 66997"/>
              <a:gd name="connsiteY14" fmla="*/ 4418 h 70679"/>
              <a:gd name="connsiteX15" fmla="*/ 23202 w 66997"/>
              <a:gd name="connsiteY15" fmla="*/ 30922 h 70679"/>
              <a:gd name="connsiteX16" fmla="*/ 36454 w 66997"/>
              <a:gd name="connsiteY16" fmla="*/ 57426 h 70679"/>
              <a:gd name="connsiteX17" fmla="*/ 45288 w 66997"/>
              <a:gd name="connsiteY17" fmla="*/ 66261 h 70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997" h="70679">
                <a:moveTo>
                  <a:pt x="45288" y="66261"/>
                </a:moveTo>
                <a:cubicBezTo>
                  <a:pt x="45288" y="61108"/>
                  <a:pt x="40612" y="41057"/>
                  <a:pt x="36454" y="26505"/>
                </a:cubicBezTo>
                <a:cubicBezTo>
                  <a:pt x="35175" y="22028"/>
                  <a:pt x="34945" y="16889"/>
                  <a:pt x="32036" y="13253"/>
                </a:cubicBezTo>
                <a:cubicBezTo>
                  <a:pt x="28719" y="9107"/>
                  <a:pt x="23201" y="7363"/>
                  <a:pt x="18784" y="4418"/>
                </a:cubicBezTo>
                <a:cubicBezTo>
                  <a:pt x="12894" y="5890"/>
                  <a:pt x="3506" y="3255"/>
                  <a:pt x="1115" y="8835"/>
                </a:cubicBezTo>
                <a:cubicBezTo>
                  <a:pt x="-2413" y="17068"/>
                  <a:pt x="3360" y="26651"/>
                  <a:pt x="5532" y="35340"/>
                </a:cubicBezTo>
                <a:cubicBezTo>
                  <a:pt x="12891" y="64777"/>
                  <a:pt x="8417" y="57877"/>
                  <a:pt x="27619" y="70679"/>
                </a:cubicBezTo>
                <a:cubicBezTo>
                  <a:pt x="37926" y="69206"/>
                  <a:pt x="49228" y="70917"/>
                  <a:pt x="58541" y="66261"/>
                </a:cubicBezTo>
                <a:cubicBezTo>
                  <a:pt x="62706" y="64179"/>
                  <a:pt x="62958" y="57665"/>
                  <a:pt x="62958" y="53009"/>
                </a:cubicBezTo>
                <a:cubicBezTo>
                  <a:pt x="62958" y="42597"/>
                  <a:pt x="60013" y="32394"/>
                  <a:pt x="58541" y="22087"/>
                </a:cubicBezTo>
                <a:cubicBezTo>
                  <a:pt x="49706" y="23560"/>
                  <a:pt x="36480" y="18728"/>
                  <a:pt x="32036" y="26505"/>
                </a:cubicBezTo>
                <a:cubicBezTo>
                  <a:pt x="18843" y="49593"/>
                  <a:pt x="43787" y="53981"/>
                  <a:pt x="54123" y="57426"/>
                </a:cubicBezTo>
                <a:cubicBezTo>
                  <a:pt x="66370" y="39057"/>
                  <a:pt x="73552" y="34440"/>
                  <a:pt x="58541" y="4418"/>
                </a:cubicBezTo>
                <a:cubicBezTo>
                  <a:pt x="55826" y="-1012"/>
                  <a:pt x="46761" y="1473"/>
                  <a:pt x="40871" y="0"/>
                </a:cubicBezTo>
                <a:cubicBezTo>
                  <a:pt x="33509" y="1473"/>
                  <a:pt x="22509" y="-2101"/>
                  <a:pt x="18784" y="4418"/>
                </a:cubicBezTo>
                <a:cubicBezTo>
                  <a:pt x="14340" y="12195"/>
                  <a:pt x="21259" y="22179"/>
                  <a:pt x="23202" y="30922"/>
                </a:cubicBezTo>
                <a:cubicBezTo>
                  <a:pt x="26251" y="44640"/>
                  <a:pt x="28511" y="45511"/>
                  <a:pt x="36454" y="57426"/>
                </a:cubicBezTo>
                <a:cubicBezTo>
                  <a:pt x="76176" y="52461"/>
                  <a:pt x="45288" y="71414"/>
                  <a:pt x="45288" y="66261"/>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8B62D0B9-4B89-4E77-B50C-09C5AE712AC5}"/>
              </a:ext>
            </a:extLst>
          </p:cNvPr>
          <p:cNvSpPr/>
          <p:nvPr/>
        </p:nvSpPr>
        <p:spPr>
          <a:xfrm>
            <a:off x="4340618" y="2467024"/>
            <a:ext cx="160704" cy="209915"/>
          </a:xfrm>
          <a:custGeom>
            <a:avLst/>
            <a:gdLst>
              <a:gd name="connsiteX0" fmla="*/ 160704 w 160704"/>
              <a:gd name="connsiteY0" fmla="*/ 209915 h 209915"/>
              <a:gd name="connsiteX1" fmla="*/ 6095 w 160704"/>
              <a:gd name="connsiteY1" fmla="*/ 6715 h 209915"/>
              <a:gd name="connsiteX2" fmla="*/ 45852 w 160704"/>
              <a:gd name="connsiteY2" fmla="*/ 68559 h 209915"/>
            </a:gdLst>
            <a:ahLst/>
            <a:cxnLst>
              <a:cxn ang="0">
                <a:pos x="connsiteX0" y="connsiteY0"/>
              </a:cxn>
              <a:cxn ang="0">
                <a:pos x="connsiteX1" y="connsiteY1"/>
              </a:cxn>
              <a:cxn ang="0">
                <a:pos x="connsiteX2" y="connsiteY2"/>
              </a:cxn>
            </a:cxnLst>
            <a:rect l="l" t="t" r="r" b="b"/>
            <a:pathLst>
              <a:path w="160704" h="209915">
                <a:moveTo>
                  <a:pt x="160704" y="209915"/>
                </a:moveTo>
                <a:cubicBezTo>
                  <a:pt x="92970" y="120094"/>
                  <a:pt x="25237" y="30274"/>
                  <a:pt x="6095" y="6715"/>
                </a:cubicBezTo>
                <a:cubicBezTo>
                  <a:pt x="-13047" y="-16844"/>
                  <a:pt x="16402" y="25857"/>
                  <a:pt x="45852" y="6855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1" name="グループ化 70">
            <a:extLst>
              <a:ext uri="{FF2B5EF4-FFF2-40B4-BE49-F238E27FC236}">
                <a16:creationId xmlns:a16="http://schemas.microsoft.com/office/drawing/2014/main" id="{DA5E1866-C3C9-4B2F-A4E5-5F97824BEFC1}"/>
              </a:ext>
            </a:extLst>
          </p:cNvPr>
          <p:cNvGrpSpPr/>
          <p:nvPr/>
        </p:nvGrpSpPr>
        <p:grpSpPr>
          <a:xfrm>
            <a:off x="2505126" y="1767635"/>
            <a:ext cx="4070873" cy="3022602"/>
            <a:chOff x="2505126" y="1767635"/>
            <a:chExt cx="4070873" cy="3022602"/>
          </a:xfrm>
        </p:grpSpPr>
        <p:grpSp>
          <p:nvGrpSpPr>
            <p:cNvPr id="33" name="グループ化 32">
              <a:extLst>
                <a:ext uri="{FF2B5EF4-FFF2-40B4-BE49-F238E27FC236}">
                  <a16:creationId xmlns:a16="http://schemas.microsoft.com/office/drawing/2014/main" id="{90145BFB-9A58-4A94-B840-2B7C12FF6F1E}"/>
                </a:ext>
              </a:extLst>
            </p:cNvPr>
            <p:cNvGrpSpPr/>
            <p:nvPr/>
          </p:nvGrpSpPr>
          <p:grpSpPr>
            <a:xfrm>
              <a:off x="2505126" y="1767635"/>
              <a:ext cx="4070873" cy="3022602"/>
              <a:chOff x="7496906" y="2281392"/>
              <a:chExt cx="3402273" cy="2526170"/>
            </a:xfrm>
          </p:grpSpPr>
          <p:sp>
            <p:nvSpPr>
              <p:cNvPr id="10" name="フリーフォーム: 図形 9">
                <a:extLst>
                  <a:ext uri="{FF2B5EF4-FFF2-40B4-BE49-F238E27FC236}">
                    <a16:creationId xmlns:a16="http://schemas.microsoft.com/office/drawing/2014/main" id="{EB48AE16-1F31-4713-A581-170A23A5FE12}"/>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6E81EF58-F948-48FB-882E-5C93692441BB}"/>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AAA3E7FE-35BB-46A5-AFE9-17603CCD8556}"/>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7B3F1656-619F-4347-A1C5-62407EDC21ED}"/>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82625D24-F182-4C6D-A038-C9E57366DC3D}"/>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410F72E9-19DE-4C4C-AF9F-87F7BE6935C7}"/>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5B73364E-8558-4EB6-9E1B-3AFD19E82ED1}"/>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 name="フリーフォーム: 図形 48">
              <a:extLst>
                <a:ext uri="{FF2B5EF4-FFF2-40B4-BE49-F238E27FC236}">
                  <a16:creationId xmlns:a16="http://schemas.microsoft.com/office/drawing/2014/main" id="{0B9C91AD-9D43-4303-BA90-514AD3332CF6}"/>
                </a:ext>
              </a:extLst>
            </p:cNvPr>
            <p:cNvSpPr/>
            <p:nvPr/>
          </p:nvSpPr>
          <p:spPr>
            <a:xfrm>
              <a:off x="4269852" y="3123096"/>
              <a:ext cx="378188" cy="348974"/>
            </a:xfrm>
            <a:custGeom>
              <a:avLst/>
              <a:gdLst>
                <a:gd name="connsiteX0" fmla="*/ 377244 w 378188"/>
                <a:gd name="connsiteY0" fmla="*/ 13252 h 348974"/>
                <a:gd name="connsiteX1" fmla="*/ 333070 w 378188"/>
                <a:gd name="connsiteY1" fmla="*/ 8834 h 348974"/>
                <a:gd name="connsiteX2" fmla="*/ 306565 w 378188"/>
                <a:gd name="connsiteY2" fmla="*/ 0 h 348974"/>
                <a:gd name="connsiteX3" fmla="*/ 76861 w 378188"/>
                <a:gd name="connsiteY3" fmla="*/ 4417 h 348974"/>
                <a:gd name="connsiteX4" fmla="*/ 63609 w 378188"/>
                <a:gd name="connsiteY4" fmla="*/ 13252 h 348974"/>
                <a:gd name="connsiteX5" fmla="*/ 50357 w 378188"/>
                <a:gd name="connsiteY5" fmla="*/ 17669 h 348974"/>
                <a:gd name="connsiteX6" fmla="*/ 41522 w 378188"/>
                <a:gd name="connsiteY6" fmla="*/ 30921 h 348974"/>
                <a:gd name="connsiteX7" fmla="*/ 28270 w 378188"/>
                <a:gd name="connsiteY7" fmla="*/ 39756 h 348974"/>
                <a:gd name="connsiteX8" fmla="*/ 10600 w 378188"/>
                <a:gd name="connsiteY8" fmla="*/ 66261 h 348974"/>
                <a:gd name="connsiteX9" fmla="*/ 10600 w 378188"/>
                <a:gd name="connsiteY9" fmla="*/ 291547 h 348974"/>
                <a:gd name="connsiteX10" fmla="*/ 19435 w 378188"/>
                <a:gd name="connsiteY10" fmla="*/ 304800 h 348974"/>
                <a:gd name="connsiteX11" fmla="*/ 37105 w 378188"/>
                <a:gd name="connsiteY11" fmla="*/ 309217 h 348974"/>
                <a:gd name="connsiteX12" fmla="*/ 50357 w 378188"/>
                <a:gd name="connsiteY12" fmla="*/ 313634 h 348974"/>
                <a:gd name="connsiteX13" fmla="*/ 63609 w 378188"/>
                <a:gd name="connsiteY13" fmla="*/ 322469 h 348974"/>
                <a:gd name="connsiteX14" fmla="*/ 90113 w 378188"/>
                <a:gd name="connsiteY14" fmla="*/ 331304 h 348974"/>
                <a:gd name="connsiteX15" fmla="*/ 103365 w 378188"/>
                <a:gd name="connsiteY15" fmla="*/ 340139 h 348974"/>
                <a:gd name="connsiteX16" fmla="*/ 134287 w 378188"/>
                <a:gd name="connsiteY16" fmla="*/ 348974 h 348974"/>
                <a:gd name="connsiteX17" fmla="*/ 231470 w 378188"/>
                <a:gd name="connsiteY17" fmla="*/ 344556 h 348974"/>
                <a:gd name="connsiteX18" fmla="*/ 257974 w 378188"/>
                <a:gd name="connsiteY18" fmla="*/ 335721 h 348974"/>
                <a:gd name="connsiteX19" fmla="*/ 271226 w 378188"/>
                <a:gd name="connsiteY19" fmla="*/ 331304 h 348974"/>
                <a:gd name="connsiteX20" fmla="*/ 280061 w 378188"/>
                <a:gd name="connsiteY20" fmla="*/ 318052 h 348974"/>
                <a:gd name="connsiteX21" fmla="*/ 293313 w 378188"/>
                <a:gd name="connsiteY21" fmla="*/ 304800 h 348974"/>
                <a:gd name="connsiteX22" fmla="*/ 297731 w 378188"/>
                <a:gd name="connsiteY22" fmla="*/ 291547 h 348974"/>
                <a:gd name="connsiteX23" fmla="*/ 306565 w 378188"/>
                <a:gd name="connsiteY23" fmla="*/ 278295 h 348974"/>
                <a:gd name="connsiteX24" fmla="*/ 315400 w 378188"/>
                <a:gd name="connsiteY24" fmla="*/ 247374 h 348974"/>
                <a:gd name="connsiteX25" fmla="*/ 324235 w 378188"/>
                <a:gd name="connsiteY25" fmla="*/ 220869 h 348974"/>
                <a:gd name="connsiteX26" fmla="*/ 328652 w 378188"/>
                <a:gd name="connsiteY26" fmla="*/ 198782 h 348974"/>
                <a:gd name="connsiteX27" fmla="*/ 341905 w 378188"/>
                <a:gd name="connsiteY27" fmla="*/ 159026 h 348974"/>
                <a:gd name="connsiteX28" fmla="*/ 346322 w 378188"/>
                <a:gd name="connsiteY28" fmla="*/ 145774 h 348974"/>
                <a:gd name="connsiteX29" fmla="*/ 355157 w 378188"/>
                <a:gd name="connsiteY29" fmla="*/ 97182 h 348974"/>
                <a:gd name="connsiteX30" fmla="*/ 359574 w 378188"/>
                <a:gd name="connsiteY30" fmla="*/ 79513 h 348974"/>
                <a:gd name="connsiteX31" fmla="*/ 363991 w 378188"/>
                <a:gd name="connsiteY31" fmla="*/ 66261 h 348974"/>
                <a:gd name="connsiteX32" fmla="*/ 377244 w 378188"/>
                <a:gd name="connsiteY32" fmla="*/ 13252 h 34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8188" h="348974">
                  <a:moveTo>
                    <a:pt x="377244" y="13252"/>
                  </a:moveTo>
                  <a:cubicBezTo>
                    <a:pt x="372090" y="3681"/>
                    <a:pt x="347615" y="11561"/>
                    <a:pt x="333070" y="8834"/>
                  </a:cubicBezTo>
                  <a:cubicBezTo>
                    <a:pt x="323917" y="7118"/>
                    <a:pt x="306565" y="0"/>
                    <a:pt x="306565" y="0"/>
                  </a:cubicBezTo>
                  <a:cubicBezTo>
                    <a:pt x="229997" y="1472"/>
                    <a:pt x="153329" y="246"/>
                    <a:pt x="76861" y="4417"/>
                  </a:cubicBezTo>
                  <a:cubicBezTo>
                    <a:pt x="71560" y="4706"/>
                    <a:pt x="68358" y="10878"/>
                    <a:pt x="63609" y="13252"/>
                  </a:cubicBezTo>
                  <a:cubicBezTo>
                    <a:pt x="59444" y="15334"/>
                    <a:pt x="54774" y="16197"/>
                    <a:pt x="50357" y="17669"/>
                  </a:cubicBezTo>
                  <a:cubicBezTo>
                    <a:pt x="47412" y="22086"/>
                    <a:pt x="45276" y="27167"/>
                    <a:pt x="41522" y="30921"/>
                  </a:cubicBezTo>
                  <a:cubicBezTo>
                    <a:pt x="37768" y="34675"/>
                    <a:pt x="31766" y="35761"/>
                    <a:pt x="28270" y="39756"/>
                  </a:cubicBezTo>
                  <a:cubicBezTo>
                    <a:pt x="21278" y="47747"/>
                    <a:pt x="10600" y="66261"/>
                    <a:pt x="10600" y="66261"/>
                  </a:cubicBezTo>
                  <a:cubicBezTo>
                    <a:pt x="-6397" y="151251"/>
                    <a:pt x="-350" y="112692"/>
                    <a:pt x="10600" y="291547"/>
                  </a:cubicBezTo>
                  <a:cubicBezTo>
                    <a:pt x="10924" y="296846"/>
                    <a:pt x="15017" y="301855"/>
                    <a:pt x="19435" y="304800"/>
                  </a:cubicBezTo>
                  <a:cubicBezTo>
                    <a:pt x="24487" y="308168"/>
                    <a:pt x="31267" y="307549"/>
                    <a:pt x="37105" y="309217"/>
                  </a:cubicBezTo>
                  <a:cubicBezTo>
                    <a:pt x="41582" y="310496"/>
                    <a:pt x="45940" y="312162"/>
                    <a:pt x="50357" y="313634"/>
                  </a:cubicBezTo>
                  <a:cubicBezTo>
                    <a:pt x="54774" y="316579"/>
                    <a:pt x="58758" y="320313"/>
                    <a:pt x="63609" y="322469"/>
                  </a:cubicBezTo>
                  <a:cubicBezTo>
                    <a:pt x="72119" y="326251"/>
                    <a:pt x="90113" y="331304"/>
                    <a:pt x="90113" y="331304"/>
                  </a:cubicBezTo>
                  <a:cubicBezTo>
                    <a:pt x="94530" y="334249"/>
                    <a:pt x="98616" y="337765"/>
                    <a:pt x="103365" y="340139"/>
                  </a:cubicBezTo>
                  <a:cubicBezTo>
                    <a:pt x="109697" y="343305"/>
                    <a:pt x="128633" y="347560"/>
                    <a:pt x="134287" y="348974"/>
                  </a:cubicBezTo>
                  <a:cubicBezTo>
                    <a:pt x="166681" y="347501"/>
                    <a:pt x="199227" y="348011"/>
                    <a:pt x="231470" y="344556"/>
                  </a:cubicBezTo>
                  <a:cubicBezTo>
                    <a:pt x="240730" y="343564"/>
                    <a:pt x="249139" y="338666"/>
                    <a:pt x="257974" y="335721"/>
                  </a:cubicBezTo>
                  <a:lnTo>
                    <a:pt x="271226" y="331304"/>
                  </a:lnTo>
                  <a:cubicBezTo>
                    <a:pt x="274171" y="326887"/>
                    <a:pt x="276662" y="322130"/>
                    <a:pt x="280061" y="318052"/>
                  </a:cubicBezTo>
                  <a:cubicBezTo>
                    <a:pt x="284060" y="313253"/>
                    <a:pt x="289848" y="309998"/>
                    <a:pt x="293313" y="304800"/>
                  </a:cubicBezTo>
                  <a:cubicBezTo>
                    <a:pt x="295896" y="300925"/>
                    <a:pt x="295649" y="295712"/>
                    <a:pt x="297731" y="291547"/>
                  </a:cubicBezTo>
                  <a:cubicBezTo>
                    <a:pt x="300105" y="286799"/>
                    <a:pt x="304191" y="283043"/>
                    <a:pt x="306565" y="278295"/>
                  </a:cubicBezTo>
                  <a:cubicBezTo>
                    <a:pt x="310279" y="270866"/>
                    <a:pt x="313275" y="254459"/>
                    <a:pt x="315400" y="247374"/>
                  </a:cubicBezTo>
                  <a:cubicBezTo>
                    <a:pt x="318076" y="238454"/>
                    <a:pt x="322409" y="230001"/>
                    <a:pt x="324235" y="220869"/>
                  </a:cubicBezTo>
                  <a:cubicBezTo>
                    <a:pt x="325707" y="213507"/>
                    <a:pt x="326676" y="206026"/>
                    <a:pt x="328652" y="198782"/>
                  </a:cubicBezTo>
                  <a:cubicBezTo>
                    <a:pt x="328659" y="198755"/>
                    <a:pt x="339692" y="165665"/>
                    <a:pt x="341905" y="159026"/>
                  </a:cubicBezTo>
                  <a:cubicBezTo>
                    <a:pt x="343377" y="154609"/>
                    <a:pt x="345193" y="150291"/>
                    <a:pt x="346322" y="145774"/>
                  </a:cubicBezTo>
                  <a:cubicBezTo>
                    <a:pt x="356341" y="105695"/>
                    <a:pt x="344604" y="155222"/>
                    <a:pt x="355157" y="97182"/>
                  </a:cubicBezTo>
                  <a:cubicBezTo>
                    <a:pt x="356243" y="91209"/>
                    <a:pt x="357906" y="85350"/>
                    <a:pt x="359574" y="79513"/>
                  </a:cubicBezTo>
                  <a:cubicBezTo>
                    <a:pt x="360853" y="75036"/>
                    <a:pt x="363333" y="70870"/>
                    <a:pt x="363991" y="66261"/>
                  </a:cubicBezTo>
                  <a:cubicBezTo>
                    <a:pt x="364824" y="60430"/>
                    <a:pt x="382398" y="22823"/>
                    <a:pt x="377244" y="13252"/>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7878A29C-7F90-4BCC-AB0D-D3C183A467CC}"/>
                </a:ext>
              </a:extLst>
            </p:cNvPr>
            <p:cNvSpPr/>
            <p:nvPr/>
          </p:nvSpPr>
          <p:spPr>
            <a:xfrm>
              <a:off x="4550424" y="2681344"/>
              <a:ext cx="194351" cy="432917"/>
            </a:xfrm>
            <a:custGeom>
              <a:avLst/>
              <a:gdLst>
                <a:gd name="connsiteX0" fmla="*/ 118759 w 194351"/>
                <a:gd name="connsiteY0" fmla="*/ 432917 h 432917"/>
                <a:gd name="connsiteX1" fmla="*/ 132011 w 194351"/>
                <a:gd name="connsiteY1" fmla="*/ 410830 h 432917"/>
                <a:gd name="connsiteX2" fmla="*/ 145263 w 194351"/>
                <a:gd name="connsiteY2" fmla="*/ 384326 h 432917"/>
                <a:gd name="connsiteX3" fmla="*/ 154098 w 194351"/>
                <a:gd name="connsiteY3" fmla="*/ 357821 h 432917"/>
                <a:gd name="connsiteX4" fmla="*/ 158515 w 194351"/>
                <a:gd name="connsiteY4" fmla="*/ 344569 h 432917"/>
                <a:gd name="connsiteX5" fmla="*/ 167350 w 194351"/>
                <a:gd name="connsiteY5" fmla="*/ 300395 h 432917"/>
                <a:gd name="connsiteX6" fmla="*/ 180602 w 194351"/>
                <a:gd name="connsiteY6" fmla="*/ 260639 h 432917"/>
                <a:gd name="connsiteX7" fmla="*/ 185019 w 194351"/>
                <a:gd name="connsiteY7" fmla="*/ 247386 h 432917"/>
                <a:gd name="connsiteX8" fmla="*/ 189437 w 194351"/>
                <a:gd name="connsiteY8" fmla="*/ 136952 h 432917"/>
                <a:gd name="connsiteX9" fmla="*/ 185019 w 194351"/>
                <a:gd name="connsiteY9" fmla="*/ 110447 h 432917"/>
                <a:gd name="connsiteX10" fmla="*/ 171767 w 194351"/>
                <a:gd name="connsiteY10" fmla="*/ 106030 h 432917"/>
                <a:gd name="connsiteX11" fmla="*/ 162933 w 194351"/>
                <a:gd name="connsiteY11" fmla="*/ 92778 h 432917"/>
                <a:gd name="connsiteX12" fmla="*/ 136428 w 194351"/>
                <a:gd name="connsiteY12" fmla="*/ 79526 h 432917"/>
                <a:gd name="connsiteX13" fmla="*/ 132011 w 194351"/>
                <a:gd name="connsiteY13" fmla="*/ 66273 h 432917"/>
                <a:gd name="connsiteX14" fmla="*/ 105506 w 194351"/>
                <a:gd name="connsiteY14" fmla="*/ 57439 h 432917"/>
                <a:gd name="connsiteX15" fmla="*/ 79002 w 194351"/>
                <a:gd name="connsiteY15" fmla="*/ 48604 h 432917"/>
                <a:gd name="connsiteX16" fmla="*/ 65750 w 194351"/>
                <a:gd name="connsiteY16" fmla="*/ 44186 h 432917"/>
                <a:gd name="connsiteX17" fmla="*/ 21576 w 194351"/>
                <a:gd name="connsiteY17" fmla="*/ 35352 h 432917"/>
                <a:gd name="connsiteX18" fmla="*/ 12741 w 194351"/>
                <a:gd name="connsiteY18" fmla="*/ 8847 h 432917"/>
                <a:gd name="connsiteX19" fmla="*/ 39246 w 194351"/>
                <a:gd name="connsiteY19" fmla="*/ 13265 h 432917"/>
                <a:gd name="connsiteX20" fmla="*/ 65750 w 194351"/>
                <a:gd name="connsiteY20" fmla="*/ 22099 h 432917"/>
                <a:gd name="connsiteX21" fmla="*/ 79002 w 194351"/>
                <a:gd name="connsiteY21" fmla="*/ 26517 h 432917"/>
                <a:gd name="connsiteX22" fmla="*/ 109924 w 194351"/>
                <a:gd name="connsiteY22" fmla="*/ 30934 h 432917"/>
                <a:gd name="connsiteX23" fmla="*/ 149680 w 194351"/>
                <a:gd name="connsiteY23" fmla="*/ 53021 h 432917"/>
                <a:gd name="connsiteX24" fmla="*/ 162933 w 194351"/>
                <a:gd name="connsiteY24" fmla="*/ 61856 h 432917"/>
                <a:gd name="connsiteX25" fmla="*/ 189437 w 194351"/>
                <a:gd name="connsiteY25" fmla="*/ 83943 h 432917"/>
                <a:gd name="connsiteX26" fmla="*/ 193854 w 194351"/>
                <a:gd name="connsiteY26" fmla="*/ 70691 h 432917"/>
                <a:gd name="connsiteX27" fmla="*/ 180602 w 194351"/>
                <a:gd name="connsiteY27" fmla="*/ 66273 h 432917"/>
                <a:gd name="connsiteX28" fmla="*/ 154098 w 194351"/>
                <a:gd name="connsiteY28" fmla="*/ 53021 h 432917"/>
                <a:gd name="connsiteX29" fmla="*/ 140846 w 194351"/>
                <a:gd name="connsiteY29" fmla="*/ 39769 h 432917"/>
                <a:gd name="connsiteX30" fmla="*/ 132011 w 194351"/>
                <a:gd name="connsiteY30" fmla="*/ 26517 h 432917"/>
                <a:gd name="connsiteX31" fmla="*/ 118759 w 194351"/>
                <a:gd name="connsiteY31" fmla="*/ 22099 h 432917"/>
                <a:gd name="connsiteX32" fmla="*/ 105506 w 194351"/>
                <a:gd name="connsiteY32" fmla="*/ 13265 h 432917"/>
                <a:gd name="connsiteX33" fmla="*/ 52498 w 194351"/>
                <a:gd name="connsiteY33" fmla="*/ 4430 h 432917"/>
                <a:gd name="connsiteX34" fmla="*/ 17159 w 194351"/>
                <a:gd name="connsiteY34" fmla="*/ 13 h 4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4351" h="432917">
                  <a:moveTo>
                    <a:pt x="118759" y="432917"/>
                  </a:moveTo>
                  <a:cubicBezTo>
                    <a:pt x="123176" y="425555"/>
                    <a:pt x="128171" y="418509"/>
                    <a:pt x="132011" y="410830"/>
                  </a:cubicBezTo>
                  <a:cubicBezTo>
                    <a:pt x="150298" y="374256"/>
                    <a:pt x="119945" y="422301"/>
                    <a:pt x="145263" y="384326"/>
                  </a:cubicBezTo>
                  <a:lnTo>
                    <a:pt x="154098" y="357821"/>
                  </a:lnTo>
                  <a:cubicBezTo>
                    <a:pt x="155570" y="353404"/>
                    <a:pt x="157602" y="349135"/>
                    <a:pt x="158515" y="344569"/>
                  </a:cubicBezTo>
                  <a:cubicBezTo>
                    <a:pt x="161460" y="329844"/>
                    <a:pt x="162601" y="314641"/>
                    <a:pt x="167350" y="300395"/>
                  </a:cubicBezTo>
                  <a:lnTo>
                    <a:pt x="180602" y="260639"/>
                  </a:lnTo>
                  <a:lnTo>
                    <a:pt x="185019" y="247386"/>
                  </a:lnTo>
                  <a:cubicBezTo>
                    <a:pt x="186492" y="210575"/>
                    <a:pt x="189437" y="173793"/>
                    <a:pt x="189437" y="136952"/>
                  </a:cubicBezTo>
                  <a:cubicBezTo>
                    <a:pt x="189437" y="127995"/>
                    <a:pt x="189463" y="118224"/>
                    <a:pt x="185019" y="110447"/>
                  </a:cubicBezTo>
                  <a:cubicBezTo>
                    <a:pt x="182709" y="106404"/>
                    <a:pt x="176184" y="107502"/>
                    <a:pt x="171767" y="106030"/>
                  </a:cubicBezTo>
                  <a:cubicBezTo>
                    <a:pt x="168822" y="101613"/>
                    <a:pt x="166687" y="96532"/>
                    <a:pt x="162933" y="92778"/>
                  </a:cubicBezTo>
                  <a:cubicBezTo>
                    <a:pt x="154370" y="84215"/>
                    <a:pt x="147206" y="83119"/>
                    <a:pt x="136428" y="79526"/>
                  </a:cubicBezTo>
                  <a:cubicBezTo>
                    <a:pt x="134956" y="75108"/>
                    <a:pt x="135800" y="68980"/>
                    <a:pt x="132011" y="66273"/>
                  </a:cubicBezTo>
                  <a:cubicBezTo>
                    <a:pt x="124433" y="60860"/>
                    <a:pt x="114341" y="60384"/>
                    <a:pt x="105506" y="57439"/>
                  </a:cubicBezTo>
                  <a:lnTo>
                    <a:pt x="79002" y="48604"/>
                  </a:lnTo>
                  <a:cubicBezTo>
                    <a:pt x="74585" y="47131"/>
                    <a:pt x="70267" y="45315"/>
                    <a:pt x="65750" y="44186"/>
                  </a:cubicBezTo>
                  <a:cubicBezTo>
                    <a:pt x="39391" y="37597"/>
                    <a:pt x="54069" y="40767"/>
                    <a:pt x="21576" y="35352"/>
                  </a:cubicBezTo>
                  <a:cubicBezTo>
                    <a:pt x="17383" y="33954"/>
                    <a:pt x="-18681" y="26801"/>
                    <a:pt x="12741" y="8847"/>
                  </a:cubicBezTo>
                  <a:cubicBezTo>
                    <a:pt x="20518" y="4403"/>
                    <a:pt x="30557" y="11093"/>
                    <a:pt x="39246" y="13265"/>
                  </a:cubicBezTo>
                  <a:cubicBezTo>
                    <a:pt x="48280" y="15524"/>
                    <a:pt x="56915" y="19154"/>
                    <a:pt x="65750" y="22099"/>
                  </a:cubicBezTo>
                  <a:cubicBezTo>
                    <a:pt x="70167" y="23571"/>
                    <a:pt x="74392" y="25859"/>
                    <a:pt x="79002" y="26517"/>
                  </a:cubicBezTo>
                  <a:lnTo>
                    <a:pt x="109924" y="30934"/>
                  </a:lnTo>
                  <a:cubicBezTo>
                    <a:pt x="140302" y="51187"/>
                    <a:pt x="126355" y="45246"/>
                    <a:pt x="149680" y="53021"/>
                  </a:cubicBezTo>
                  <a:cubicBezTo>
                    <a:pt x="154098" y="55966"/>
                    <a:pt x="158854" y="58457"/>
                    <a:pt x="162933" y="61856"/>
                  </a:cubicBezTo>
                  <a:cubicBezTo>
                    <a:pt x="196952" y="90204"/>
                    <a:pt x="156529" y="62004"/>
                    <a:pt x="189437" y="83943"/>
                  </a:cubicBezTo>
                  <a:cubicBezTo>
                    <a:pt x="190909" y="79526"/>
                    <a:pt x="195936" y="74856"/>
                    <a:pt x="193854" y="70691"/>
                  </a:cubicBezTo>
                  <a:cubicBezTo>
                    <a:pt x="191772" y="66526"/>
                    <a:pt x="184767" y="68355"/>
                    <a:pt x="180602" y="66273"/>
                  </a:cubicBezTo>
                  <a:cubicBezTo>
                    <a:pt x="146349" y="49147"/>
                    <a:pt x="187408" y="64126"/>
                    <a:pt x="154098" y="53021"/>
                  </a:cubicBezTo>
                  <a:cubicBezTo>
                    <a:pt x="149681" y="48604"/>
                    <a:pt x="144845" y="44568"/>
                    <a:pt x="140846" y="39769"/>
                  </a:cubicBezTo>
                  <a:cubicBezTo>
                    <a:pt x="137447" y="35691"/>
                    <a:pt x="136157" y="29834"/>
                    <a:pt x="132011" y="26517"/>
                  </a:cubicBezTo>
                  <a:cubicBezTo>
                    <a:pt x="128375" y="23608"/>
                    <a:pt x="122924" y="24181"/>
                    <a:pt x="118759" y="22099"/>
                  </a:cubicBezTo>
                  <a:cubicBezTo>
                    <a:pt x="114010" y="19725"/>
                    <a:pt x="110255" y="15639"/>
                    <a:pt x="105506" y="13265"/>
                  </a:cubicBezTo>
                  <a:cubicBezTo>
                    <a:pt x="90434" y="5729"/>
                    <a:pt x="65872" y="6213"/>
                    <a:pt x="52498" y="4430"/>
                  </a:cubicBezTo>
                  <a:cubicBezTo>
                    <a:pt x="15737" y="-471"/>
                    <a:pt x="37367" y="13"/>
                    <a:pt x="17159" y="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CAFA5EBE-C453-4B8F-BB6D-29993967F389}"/>
                </a:ext>
              </a:extLst>
            </p:cNvPr>
            <p:cNvSpPr/>
            <p:nvPr/>
          </p:nvSpPr>
          <p:spPr>
            <a:xfrm>
              <a:off x="4267200" y="2646017"/>
              <a:ext cx="265043" cy="57426"/>
            </a:xfrm>
            <a:custGeom>
              <a:avLst/>
              <a:gdLst>
                <a:gd name="connsiteX0" fmla="*/ 265043 w 265043"/>
                <a:gd name="connsiteY0" fmla="*/ 57426 h 57426"/>
                <a:gd name="connsiteX1" fmla="*/ 0 w 265043"/>
                <a:gd name="connsiteY1" fmla="*/ 0 h 57426"/>
              </a:gdLst>
              <a:ahLst/>
              <a:cxnLst>
                <a:cxn ang="0">
                  <a:pos x="connsiteX0" y="connsiteY0"/>
                </a:cxn>
                <a:cxn ang="0">
                  <a:pos x="connsiteX1" y="connsiteY1"/>
                </a:cxn>
              </a:cxnLst>
              <a:rect l="l" t="t" r="r" b="b"/>
              <a:pathLst>
                <a:path w="265043" h="57426">
                  <a:moveTo>
                    <a:pt x="265043" y="57426"/>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7E06F79F-1CB4-4FCF-A325-5E68C8837D45}"/>
                </a:ext>
              </a:extLst>
            </p:cNvPr>
            <p:cNvSpPr/>
            <p:nvPr/>
          </p:nvSpPr>
          <p:spPr>
            <a:xfrm>
              <a:off x="4655215" y="2752035"/>
              <a:ext cx="89063" cy="357808"/>
            </a:xfrm>
            <a:custGeom>
              <a:avLst/>
              <a:gdLst>
                <a:gd name="connsiteX0" fmla="*/ 89063 w 89063"/>
                <a:gd name="connsiteY0" fmla="*/ 0 h 357808"/>
                <a:gd name="connsiteX1" fmla="*/ 18385 w 89063"/>
                <a:gd name="connsiteY1" fmla="*/ 220869 h 357808"/>
                <a:gd name="connsiteX2" fmla="*/ 715 w 89063"/>
                <a:gd name="connsiteY2" fmla="*/ 313635 h 357808"/>
                <a:gd name="connsiteX3" fmla="*/ 5133 w 89063"/>
                <a:gd name="connsiteY3" fmla="*/ 357808 h 357808"/>
              </a:gdLst>
              <a:ahLst/>
              <a:cxnLst>
                <a:cxn ang="0">
                  <a:pos x="connsiteX0" y="connsiteY0"/>
                </a:cxn>
                <a:cxn ang="0">
                  <a:pos x="connsiteX1" y="connsiteY1"/>
                </a:cxn>
                <a:cxn ang="0">
                  <a:pos x="connsiteX2" y="connsiteY2"/>
                </a:cxn>
                <a:cxn ang="0">
                  <a:pos x="connsiteX3" y="connsiteY3"/>
                </a:cxn>
              </a:cxnLst>
              <a:rect l="l" t="t" r="r" b="b"/>
              <a:pathLst>
                <a:path w="89063" h="357808">
                  <a:moveTo>
                    <a:pt x="89063" y="0"/>
                  </a:moveTo>
                  <a:cubicBezTo>
                    <a:pt x="61086" y="84298"/>
                    <a:pt x="33110" y="168597"/>
                    <a:pt x="18385" y="220869"/>
                  </a:cubicBezTo>
                  <a:cubicBezTo>
                    <a:pt x="3660" y="273141"/>
                    <a:pt x="2924" y="290812"/>
                    <a:pt x="715" y="313635"/>
                  </a:cubicBezTo>
                  <a:cubicBezTo>
                    <a:pt x="-1494" y="336458"/>
                    <a:pt x="1819" y="347133"/>
                    <a:pt x="5133" y="3578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5" name="フリーフォーム: 図形 14">
            <a:extLst>
              <a:ext uri="{FF2B5EF4-FFF2-40B4-BE49-F238E27FC236}">
                <a16:creationId xmlns:a16="http://schemas.microsoft.com/office/drawing/2014/main" id="{C19F9E49-3DC8-4BDA-AC1A-A33C399CE7CA}"/>
              </a:ext>
            </a:extLst>
          </p:cNvPr>
          <p:cNvSpPr/>
          <p:nvPr/>
        </p:nvSpPr>
        <p:spPr>
          <a:xfrm>
            <a:off x="1853767" y="2892870"/>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5EEFFE6A-B5C0-4F9A-BA55-DD7D1EF0AC46}"/>
              </a:ext>
            </a:extLst>
          </p:cNvPr>
          <p:cNvSpPr/>
          <p:nvPr/>
        </p:nvSpPr>
        <p:spPr>
          <a:xfrm>
            <a:off x="1923804" y="289903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788A2399-D8C8-4958-8F5D-6597C6EF56B5}"/>
              </a:ext>
            </a:extLst>
          </p:cNvPr>
          <p:cNvSpPr/>
          <p:nvPr/>
        </p:nvSpPr>
        <p:spPr>
          <a:xfrm>
            <a:off x="2001681" y="288537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2911D2F-748B-4C80-9D2E-59809CE9BF83}"/>
              </a:ext>
            </a:extLst>
          </p:cNvPr>
          <p:cNvSpPr/>
          <p:nvPr/>
        </p:nvSpPr>
        <p:spPr>
          <a:xfrm>
            <a:off x="2064055" y="2860607"/>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C53E9D06-A23F-4C73-9923-7FBC42FD982B}"/>
              </a:ext>
            </a:extLst>
          </p:cNvPr>
          <p:cNvSpPr/>
          <p:nvPr/>
        </p:nvSpPr>
        <p:spPr>
          <a:xfrm>
            <a:off x="2131622" y="2835754"/>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28F43437-A3B6-4D44-B7C2-C6C55D3781F7}"/>
              </a:ext>
            </a:extLst>
          </p:cNvPr>
          <p:cNvSpPr/>
          <p:nvPr/>
        </p:nvSpPr>
        <p:spPr>
          <a:xfrm>
            <a:off x="2183467" y="281940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891B27AD-4D46-418A-9717-C2CBAF4CF166}"/>
              </a:ext>
            </a:extLst>
          </p:cNvPr>
          <p:cNvSpPr/>
          <p:nvPr/>
        </p:nvSpPr>
        <p:spPr>
          <a:xfrm>
            <a:off x="2265207" y="2793681"/>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557BE0A4-7269-490B-BAC3-840BCE85E4B3}"/>
              </a:ext>
            </a:extLst>
          </p:cNvPr>
          <p:cNvSpPr/>
          <p:nvPr/>
        </p:nvSpPr>
        <p:spPr>
          <a:xfrm>
            <a:off x="1811963" y="2927598"/>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3335F999-48C8-4486-AC71-DEEFBFD4E522}"/>
              </a:ext>
            </a:extLst>
          </p:cNvPr>
          <p:cNvSpPr/>
          <p:nvPr/>
        </p:nvSpPr>
        <p:spPr>
          <a:xfrm>
            <a:off x="2343753" y="2777485"/>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1CAA59A6-F1C6-41CC-9AE2-4A5704EEA558}"/>
              </a:ext>
            </a:extLst>
          </p:cNvPr>
          <p:cNvSpPr/>
          <p:nvPr/>
        </p:nvSpPr>
        <p:spPr>
          <a:xfrm>
            <a:off x="2441931" y="2778272"/>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A4C6108C-2D85-4BF5-BEA8-47E121B8879E}"/>
              </a:ext>
            </a:extLst>
          </p:cNvPr>
          <p:cNvSpPr/>
          <p:nvPr/>
        </p:nvSpPr>
        <p:spPr>
          <a:xfrm>
            <a:off x="2555964" y="2760656"/>
            <a:ext cx="207818" cy="54032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1FE0197-963A-4018-A05E-2511E61F3F7D}"/>
              </a:ext>
            </a:extLst>
          </p:cNvPr>
          <p:cNvSpPr/>
          <p:nvPr/>
        </p:nvSpPr>
        <p:spPr>
          <a:xfrm>
            <a:off x="5409559"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BD68AB0B-7D8D-4CF6-89B7-71EE44AA963F}"/>
              </a:ext>
            </a:extLst>
          </p:cNvPr>
          <p:cNvSpPr/>
          <p:nvPr/>
        </p:nvSpPr>
        <p:spPr>
          <a:xfrm>
            <a:off x="5559420"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E802CB8A-209E-47C0-BCCB-7495CFD70CFA}"/>
              </a:ext>
            </a:extLst>
          </p:cNvPr>
          <p:cNvSpPr/>
          <p:nvPr/>
        </p:nvSpPr>
        <p:spPr>
          <a:xfrm>
            <a:off x="5701696"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C88BB22B-359B-4F2B-A612-2F68A3242BE2}"/>
              </a:ext>
            </a:extLst>
          </p:cNvPr>
          <p:cNvSpPr/>
          <p:nvPr/>
        </p:nvSpPr>
        <p:spPr>
          <a:xfrm>
            <a:off x="5768806" y="2744696"/>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B022D859-B44F-4C57-869B-E1C5719EC1B6}"/>
              </a:ext>
            </a:extLst>
          </p:cNvPr>
          <p:cNvSpPr/>
          <p:nvPr/>
        </p:nvSpPr>
        <p:spPr>
          <a:xfrm>
            <a:off x="5910489"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61C13D5-EAF9-49C8-B8E4-11B43F9F48D0}"/>
              </a:ext>
            </a:extLst>
          </p:cNvPr>
          <p:cNvSpPr/>
          <p:nvPr/>
        </p:nvSpPr>
        <p:spPr>
          <a:xfrm>
            <a:off x="6033965" y="275282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E2403F4D-5BCB-44B5-8FA6-8D48BD491A51}"/>
              </a:ext>
            </a:extLst>
          </p:cNvPr>
          <p:cNvSpPr/>
          <p:nvPr/>
        </p:nvSpPr>
        <p:spPr>
          <a:xfrm>
            <a:off x="6127560" y="276065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94E202D2-053C-4D18-946B-E7AB98BEE736}"/>
              </a:ext>
            </a:extLst>
          </p:cNvPr>
          <p:cNvSpPr/>
          <p:nvPr/>
        </p:nvSpPr>
        <p:spPr>
          <a:xfrm>
            <a:off x="6260186" y="277166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374F3F9-15DE-4EBC-9791-7671EDDFF501}"/>
              </a:ext>
            </a:extLst>
          </p:cNvPr>
          <p:cNvSpPr/>
          <p:nvPr/>
        </p:nvSpPr>
        <p:spPr>
          <a:xfrm>
            <a:off x="6341475"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3DC8A57C-A963-46C7-AF96-433790765256}"/>
              </a:ext>
            </a:extLst>
          </p:cNvPr>
          <p:cNvSpPr/>
          <p:nvPr/>
        </p:nvSpPr>
        <p:spPr>
          <a:xfrm>
            <a:off x="641485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80F7BCBD-B27A-4C42-8A95-3F502D3219BF}"/>
              </a:ext>
            </a:extLst>
          </p:cNvPr>
          <p:cNvSpPr/>
          <p:nvPr/>
        </p:nvSpPr>
        <p:spPr>
          <a:xfrm>
            <a:off x="6482562" y="27884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B8F8AEFF-3695-4591-A403-DCAA433A5856}"/>
              </a:ext>
            </a:extLst>
          </p:cNvPr>
          <p:cNvSpPr/>
          <p:nvPr/>
        </p:nvSpPr>
        <p:spPr>
          <a:xfrm>
            <a:off x="6567378" y="2813617"/>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07625423-362A-4046-8C00-A3E1EA682FC0}"/>
              </a:ext>
            </a:extLst>
          </p:cNvPr>
          <p:cNvSpPr/>
          <p:nvPr/>
        </p:nvSpPr>
        <p:spPr>
          <a:xfrm>
            <a:off x="6667630" y="2821982"/>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9F49D112-7260-4B28-973F-8E21DD918ADA}"/>
              </a:ext>
            </a:extLst>
          </p:cNvPr>
          <p:cNvSpPr/>
          <p:nvPr/>
        </p:nvSpPr>
        <p:spPr>
          <a:xfrm>
            <a:off x="6799788" y="2846018"/>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F1C0DF9B-6941-4A22-AE2D-9CCCA653E887}"/>
              </a:ext>
            </a:extLst>
          </p:cNvPr>
          <p:cNvSpPr/>
          <p:nvPr/>
        </p:nvSpPr>
        <p:spPr>
          <a:xfrm>
            <a:off x="6917471" y="288178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976DD718-F8A2-4460-A6BC-4ED59C219C95}"/>
              </a:ext>
            </a:extLst>
          </p:cNvPr>
          <p:cNvSpPr/>
          <p:nvPr/>
        </p:nvSpPr>
        <p:spPr>
          <a:xfrm>
            <a:off x="6993069" y="2881974"/>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36EF669F-FF7A-40C3-87CC-B106F4DCDA4F}"/>
              </a:ext>
            </a:extLst>
          </p:cNvPr>
          <p:cNvSpPr/>
          <p:nvPr/>
        </p:nvSpPr>
        <p:spPr>
          <a:xfrm>
            <a:off x="5475475"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A3A3B736-597A-42D3-8448-7915C98E406C}"/>
              </a:ext>
            </a:extLst>
          </p:cNvPr>
          <p:cNvSpPr/>
          <p:nvPr/>
        </p:nvSpPr>
        <p:spPr>
          <a:xfrm>
            <a:off x="5625178" y="2736370"/>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64E6A6D8-42FC-40F7-93F4-DE5DE5081F3D}"/>
              </a:ext>
            </a:extLst>
          </p:cNvPr>
          <p:cNvSpPr/>
          <p:nvPr/>
        </p:nvSpPr>
        <p:spPr>
          <a:xfrm>
            <a:off x="5861340" y="2744695"/>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6F2A6F51-D7E4-423E-BA4C-C413171D1F22}"/>
              </a:ext>
            </a:extLst>
          </p:cNvPr>
          <p:cNvSpPr/>
          <p:nvPr/>
        </p:nvSpPr>
        <p:spPr>
          <a:xfrm>
            <a:off x="6235178" y="2752823"/>
            <a:ext cx="174566" cy="490451"/>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CE7D872F-50BD-40F0-83CF-29B7D92F77D8}"/>
              </a:ext>
            </a:extLst>
          </p:cNvPr>
          <p:cNvSpPr/>
          <p:nvPr/>
        </p:nvSpPr>
        <p:spPr>
          <a:xfrm>
            <a:off x="3480379" y="3501848"/>
            <a:ext cx="1171827" cy="910152"/>
          </a:xfrm>
          <a:custGeom>
            <a:avLst/>
            <a:gdLst>
              <a:gd name="connsiteX0" fmla="*/ 3705 w 821852"/>
              <a:gd name="connsiteY0" fmla="*/ 0 h 638328"/>
              <a:gd name="connsiteX1" fmla="*/ 3705 w 821852"/>
              <a:gd name="connsiteY1" fmla="*/ 154004 h 638328"/>
              <a:gd name="connsiteX2" fmla="*/ 42206 w 821852"/>
              <a:gd name="connsiteY2" fmla="*/ 269507 h 638328"/>
              <a:gd name="connsiteX3" fmla="*/ 61456 w 821852"/>
              <a:gd name="connsiteY3" fmla="*/ 327259 h 638328"/>
              <a:gd name="connsiteX4" fmla="*/ 71081 w 821852"/>
              <a:gd name="connsiteY4" fmla="*/ 490888 h 638328"/>
              <a:gd name="connsiteX5" fmla="*/ 71081 w 821852"/>
              <a:gd name="connsiteY5" fmla="*/ 606392 h 638328"/>
              <a:gd name="connsiteX6" fmla="*/ 196210 w 821852"/>
              <a:gd name="connsiteY6" fmla="*/ 596766 h 638328"/>
              <a:gd name="connsiteX7" fmla="*/ 388715 w 821852"/>
              <a:gd name="connsiteY7" fmla="*/ 596766 h 638328"/>
              <a:gd name="connsiteX8" fmla="*/ 504218 w 821852"/>
              <a:gd name="connsiteY8" fmla="*/ 606392 h 638328"/>
              <a:gd name="connsiteX9" fmla="*/ 687098 w 821852"/>
              <a:gd name="connsiteY9" fmla="*/ 616017 h 638328"/>
              <a:gd name="connsiteX10" fmla="*/ 715974 w 821852"/>
              <a:gd name="connsiteY10" fmla="*/ 625642 h 638328"/>
              <a:gd name="connsiteX11" fmla="*/ 735225 w 821852"/>
              <a:gd name="connsiteY11" fmla="*/ 423512 h 638328"/>
              <a:gd name="connsiteX12" fmla="*/ 735225 w 821852"/>
              <a:gd name="connsiteY12" fmla="*/ 327259 h 638328"/>
              <a:gd name="connsiteX13" fmla="*/ 764100 w 821852"/>
              <a:gd name="connsiteY13" fmla="*/ 279133 h 638328"/>
              <a:gd name="connsiteX14" fmla="*/ 812227 w 821852"/>
              <a:gd name="connsiteY14" fmla="*/ 125128 h 638328"/>
              <a:gd name="connsiteX15" fmla="*/ 821852 w 821852"/>
              <a:gd name="connsiteY15" fmla="*/ 19251 h 63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852" h="638328">
                <a:moveTo>
                  <a:pt x="3705" y="0"/>
                </a:moveTo>
                <a:cubicBezTo>
                  <a:pt x="496" y="54543"/>
                  <a:pt x="-2712" y="109086"/>
                  <a:pt x="3705" y="154004"/>
                </a:cubicBezTo>
                <a:cubicBezTo>
                  <a:pt x="10122" y="198922"/>
                  <a:pt x="42206" y="269507"/>
                  <a:pt x="42206" y="269507"/>
                </a:cubicBezTo>
                <a:cubicBezTo>
                  <a:pt x="51831" y="298383"/>
                  <a:pt x="56644" y="290362"/>
                  <a:pt x="61456" y="327259"/>
                </a:cubicBezTo>
                <a:cubicBezTo>
                  <a:pt x="66268" y="364156"/>
                  <a:pt x="69477" y="444366"/>
                  <a:pt x="71081" y="490888"/>
                </a:cubicBezTo>
                <a:cubicBezTo>
                  <a:pt x="72685" y="537410"/>
                  <a:pt x="50226" y="588746"/>
                  <a:pt x="71081" y="606392"/>
                </a:cubicBezTo>
                <a:cubicBezTo>
                  <a:pt x="91936" y="624038"/>
                  <a:pt x="143271" y="598370"/>
                  <a:pt x="196210" y="596766"/>
                </a:cubicBezTo>
                <a:cubicBezTo>
                  <a:pt x="249149" y="595162"/>
                  <a:pt x="337380" y="595162"/>
                  <a:pt x="388715" y="596766"/>
                </a:cubicBezTo>
                <a:cubicBezTo>
                  <a:pt x="440050" y="598370"/>
                  <a:pt x="454488" y="603184"/>
                  <a:pt x="504218" y="606392"/>
                </a:cubicBezTo>
                <a:cubicBezTo>
                  <a:pt x="553948" y="609600"/>
                  <a:pt x="687098" y="616017"/>
                  <a:pt x="687098" y="616017"/>
                </a:cubicBezTo>
                <a:cubicBezTo>
                  <a:pt x="722391" y="619225"/>
                  <a:pt x="707953" y="657726"/>
                  <a:pt x="715974" y="625642"/>
                </a:cubicBezTo>
                <a:cubicBezTo>
                  <a:pt x="723995" y="593558"/>
                  <a:pt x="732017" y="473242"/>
                  <a:pt x="735225" y="423512"/>
                </a:cubicBezTo>
                <a:cubicBezTo>
                  <a:pt x="738433" y="373782"/>
                  <a:pt x="730412" y="351322"/>
                  <a:pt x="735225" y="327259"/>
                </a:cubicBezTo>
                <a:cubicBezTo>
                  <a:pt x="740038" y="303196"/>
                  <a:pt x="751266" y="312821"/>
                  <a:pt x="764100" y="279133"/>
                </a:cubicBezTo>
                <a:cubicBezTo>
                  <a:pt x="776934" y="245445"/>
                  <a:pt x="802602" y="168442"/>
                  <a:pt x="812227" y="125128"/>
                </a:cubicBezTo>
                <a:cubicBezTo>
                  <a:pt x="821852" y="81814"/>
                  <a:pt x="821852" y="50532"/>
                  <a:pt x="821852" y="1925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矢印: V 字型 91">
            <a:extLst>
              <a:ext uri="{FF2B5EF4-FFF2-40B4-BE49-F238E27FC236}">
                <a16:creationId xmlns:a16="http://schemas.microsoft.com/office/drawing/2014/main" id="{B61CD631-B784-4333-AE6D-956149E1EBE9}"/>
              </a:ext>
            </a:extLst>
          </p:cNvPr>
          <p:cNvSpPr/>
          <p:nvPr/>
        </p:nvSpPr>
        <p:spPr>
          <a:xfrm rot="19908332">
            <a:off x="6239521" y="1855133"/>
            <a:ext cx="1708616" cy="726365"/>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05" name="グループ化 104">
            <a:extLst>
              <a:ext uri="{FF2B5EF4-FFF2-40B4-BE49-F238E27FC236}">
                <a16:creationId xmlns:a16="http://schemas.microsoft.com/office/drawing/2014/main" id="{59C61F45-6184-4DFB-93A7-DC6EEFBCF6BB}"/>
              </a:ext>
            </a:extLst>
          </p:cNvPr>
          <p:cNvGrpSpPr/>
          <p:nvPr/>
        </p:nvGrpSpPr>
        <p:grpSpPr>
          <a:xfrm rot="19868921">
            <a:off x="7425977" y="112771"/>
            <a:ext cx="2422159" cy="1798440"/>
            <a:chOff x="2505126" y="1767635"/>
            <a:chExt cx="4070873" cy="3022602"/>
          </a:xfrm>
        </p:grpSpPr>
        <p:grpSp>
          <p:nvGrpSpPr>
            <p:cNvPr id="106" name="グループ化 105">
              <a:extLst>
                <a:ext uri="{FF2B5EF4-FFF2-40B4-BE49-F238E27FC236}">
                  <a16:creationId xmlns:a16="http://schemas.microsoft.com/office/drawing/2014/main" id="{20D13594-2BE1-4AD2-9500-362DDDFDCAB8}"/>
                </a:ext>
              </a:extLst>
            </p:cNvPr>
            <p:cNvGrpSpPr/>
            <p:nvPr/>
          </p:nvGrpSpPr>
          <p:grpSpPr>
            <a:xfrm>
              <a:off x="2505126" y="1767635"/>
              <a:ext cx="4070873" cy="3022602"/>
              <a:chOff x="7496906" y="2281392"/>
              <a:chExt cx="3402273" cy="2526170"/>
            </a:xfrm>
          </p:grpSpPr>
          <p:sp>
            <p:nvSpPr>
              <p:cNvPr id="111" name="フリーフォーム: 図形 110">
                <a:extLst>
                  <a:ext uri="{FF2B5EF4-FFF2-40B4-BE49-F238E27FC236}">
                    <a16:creationId xmlns:a16="http://schemas.microsoft.com/office/drawing/2014/main" id="{7E57D25C-F1A2-4531-B2E2-D9B20F52F7C1}"/>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A8B3F6C8-E4DF-44CE-8F5A-7FC12F6F33EC}"/>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楕円 112">
                <a:extLst>
                  <a:ext uri="{FF2B5EF4-FFF2-40B4-BE49-F238E27FC236}">
                    <a16:creationId xmlns:a16="http://schemas.microsoft.com/office/drawing/2014/main" id="{2FEA115C-BCA3-44A5-98DE-ADAA9206216F}"/>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楕円 113">
                <a:extLst>
                  <a:ext uri="{FF2B5EF4-FFF2-40B4-BE49-F238E27FC236}">
                    <a16:creationId xmlns:a16="http://schemas.microsoft.com/office/drawing/2014/main" id="{33CC1DB9-6647-481D-97AB-2BEC0A166785}"/>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楕円 114">
                <a:extLst>
                  <a:ext uri="{FF2B5EF4-FFF2-40B4-BE49-F238E27FC236}">
                    <a16:creationId xmlns:a16="http://schemas.microsoft.com/office/drawing/2014/main" id="{1CB84CE5-7393-488D-B44D-CE01B81C588E}"/>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楕円 115">
                <a:extLst>
                  <a:ext uri="{FF2B5EF4-FFF2-40B4-BE49-F238E27FC236}">
                    <a16:creationId xmlns:a16="http://schemas.microsoft.com/office/drawing/2014/main" id="{8E3F37DF-EACF-4C58-B8C6-4830784DF868}"/>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楕円 116">
                <a:extLst>
                  <a:ext uri="{FF2B5EF4-FFF2-40B4-BE49-F238E27FC236}">
                    <a16:creationId xmlns:a16="http://schemas.microsoft.com/office/drawing/2014/main" id="{7DBAC6E1-EFA2-4647-863E-55DF0B9020FE}"/>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7" name="フリーフォーム: 図形 106">
              <a:extLst>
                <a:ext uri="{FF2B5EF4-FFF2-40B4-BE49-F238E27FC236}">
                  <a16:creationId xmlns:a16="http://schemas.microsoft.com/office/drawing/2014/main" id="{EB94FFD8-1338-4D48-A774-3E621D0EED0C}"/>
                </a:ext>
              </a:extLst>
            </p:cNvPr>
            <p:cNvSpPr/>
            <p:nvPr/>
          </p:nvSpPr>
          <p:spPr>
            <a:xfrm>
              <a:off x="4269852" y="3123096"/>
              <a:ext cx="378188" cy="348974"/>
            </a:xfrm>
            <a:custGeom>
              <a:avLst/>
              <a:gdLst>
                <a:gd name="connsiteX0" fmla="*/ 377244 w 378188"/>
                <a:gd name="connsiteY0" fmla="*/ 13252 h 348974"/>
                <a:gd name="connsiteX1" fmla="*/ 333070 w 378188"/>
                <a:gd name="connsiteY1" fmla="*/ 8834 h 348974"/>
                <a:gd name="connsiteX2" fmla="*/ 306565 w 378188"/>
                <a:gd name="connsiteY2" fmla="*/ 0 h 348974"/>
                <a:gd name="connsiteX3" fmla="*/ 76861 w 378188"/>
                <a:gd name="connsiteY3" fmla="*/ 4417 h 348974"/>
                <a:gd name="connsiteX4" fmla="*/ 63609 w 378188"/>
                <a:gd name="connsiteY4" fmla="*/ 13252 h 348974"/>
                <a:gd name="connsiteX5" fmla="*/ 50357 w 378188"/>
                <a:gd name="connsiteY5" fmla="*/ 17669 h 348974"/>
                <a:gd name="connsiteX6" fmla="*/ 41522 w 378188"/>
                <a:gd name="connsiteY6" fmla="*/ 30921 h 348974"/>
                <a:gd name="connsiteX7" fmla="*/ 28270 w 378188"/>
                <a:gd name="connsiteY7" fmla="*/ 39756 h 348974"/>
                <a:gd name="connsiteX8" fmla="*/ 10600 w 378188"/>
                <a:gd name="connsiteY8" fmla="*/ 66261 h 348974"/>
                <a:gd name="connsiteX9" fmla="*/ 10600 w 378188"/>
                <a:gd name="connsiteY9" fmla="*/ 291547 h 348974"/>
                <a:gd name="connsiteX10" fmla="*/ 19435 w 378188"/>
                <a:gd name="connsiteY10" fmla="*/ 304800 h 348974"/>
                <a:gd name="connsiteX11" fmla="*/ 37105 w 378188"/>
                <a:gd name="connsiteY11" fmla="*/ 309217 h 348974"/>
                <a:gd name="connsiteX12" fmla="*/ 50357 w 378188"/>
                <a:gd name="connsiteY12" fmla="*/ 313634 h 348974"/>
                <a:gd name="connsiteX13" fmla="*/ 63609 w 378188"/>
                <a:gd name="connsiteY13" fmla="*/ 322469 h 348974"/>
                <a:gd name="connsiteX14" fmla="*/ 90113 w 378188"/>
                <a:gd name="connsiteY14" fmla="*/ 331304 h 348974"/>
                <a:gd name="connsiteX15" fmla="*/ 103365 w 378188"/>
                <a:gd name="connsiteY15" fmla="*/ 340139 h 348974"/>
                <a:gd name="connsiteX16" fmla="*/ 134287 w 378188"/>
                <a:gd name="connsiteY16" fmla="*/ 348974 h 348974"/>
                <a:gd name="connsiteX17" fmla="*/ 231470 w 378188"/>
                <a:gd name="connsiteY17" fmla="*/ 344556 h 348974"/>
                <a:gd name="connsiteX18" fmla="*/ 257974 w 378188"/>
                <a:gd name="connsiteY18" fmla="*/ 335721 h 348974"/>
                <a:gd name="connsiteX19" fmla="*/ 271226 w 378188"/>
                <a:gd name="connsiteY19" fmla="*/ 331304 h 348974"/>
                <a:gd name="connsiteX20" fmla="*/ 280061 w 378188"/>
                <a:gd name="connsiteY20" fmla="*/ 318052 h 348974"/>
                <a:gd name="connsiteX21" fmla="*/ 293313 w 378188"/>
                <a:gd name="connsiteY21" fmla="*/ 304800 h 348974"/>
                <a:gd name="connsiteX22" fmla="*/ 297731 w 378188"/>
                <a:gd name="connsiteY22" fmla="*/ 291547 h 348974"/>
                <a:gd name="connsiteX23" fmla="*/ 306565 w 378188"/>
                <a:gd name="connsiteY23" fmla="*/ 278295 h 348974"/>
                <a:gd name="connsiteX24" fmla="*/ 315400 w 378188"/>
                <a:gd name="connsiteY24" fmla="*/ 247374 h 348974"/>
                <a:gd name="connsiteX25" fmla="*/ 324235 w 378188"/>
                <a:gd name="connsiteY25" fmla="*/ 220869 h 348974"/>
                <a:gd name="connsiteX26" fmla="*/ 328652 w 378188"/>
                <a:gd name="connsiteY26" fmla="*/ 198782 h 348974"/>
                <a:gd name="connsiteX27" fmla="*/ 341905 w 378188"/>
                <a:gd name="connsiteY27" fmla="*/ 159026 h 348974"/>
                <a:gd name="connsiteX28" fmla="*/ 346322 w 378188"/>
                <a:gd name="connsiteY28" fmla="*/ 145774 h 348974"/>
                <a:gd name="connsiteX29" fmla="*/ 355157 w 378188"/>
                <a:gd name="connsiteY29" fmla="*/ 97182 h 348974"/>
                <a:gd name="connsiteX30" fmla="*/ 359574 w 378188"/>
                <a:gd name="connsiteY30" fmla="*/ 79513 h 348974"/>
                <a:gd name="connsiteX31" fmla="*/ 363991 w 378188"/>
                <a:gd name="connsiteY31" fmla="*/ 66261 h 348974"/>
                <a:gd name="connsiteX32" fmla="*/ 377244 w 378188"/>
                <a:gd name="connsiteY32" fmla="*/ 13252 h 34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78188" h="348974">
                  <a:moveTo>
                    <a:pt x="377244" y="13252"/>
                  </a:moveTo>
                  <a:cubicBezTo>
                    <a:pt x="372090" y="3681"/>
                    <a:pt x="347615" y="11561"/>
                    <a:pt x="333070" y="8834"/>
                  </a:cubicBezTo>
                  <a:cubicBezTo>
                    <a:pt x="323917" y="7118"/>
                    <a:pt x="306565" y="0"/>
                    <a:pt x="306565" y="0"/>
                  </a:cubicBezTo>
                  <a:cubicBezTo>
                    <a:pt x="229997" y="1472"/>
                    <a:pt x="153329" y="246"/>
                    <a:pt x="76861" y="4417"/>
                  </a:cubicBezTo>
                  <a:cubicBezTo>
                    <a:pt x="71560" y="4706"/>
                    <a:pt x="68358" y="10878"/>
                    <a:pt x="63609" y="13252"/>
                  </a:cubicBezTo>
                  <a:cubicBezTo>
                    <a:pt x="59444" y="15334"/>
                    <a:pt x="54774" y="16197"/>
                    <a:pt x="50357" y="17669"/>
                  </a:cubicBezTo>
                  <a:cubicBezTo>
                    <a:pt x="47412" y="22086"/>
                    <a:pt x="45276" y="27167"/>
                    <a:pt x="41522" y="30921"/>
                  </a:cubicBezTo>
                  <a:cubicBezTo>
                    <a:pt x="37768" y="34675"/>
                    <a:pt x="31766" y="35761"/>
                    <a:pt x="28270" y="39756"/>
                  </a:cubicBezTo>
                  <a:cubicBezTo>
                    <a:pt x="21278" y="47747"/>
                    <a:pt x="10600" y="66261"/>
                    <a:pt x="10600" y="66261"/>
                  </a:cubicBezTo>
                  <a:cubicBezTo>
                    <a:pt x="-6397" y="151251"/>
                    <a:pt x="-350" y="112692"/>
                    <a:pt x="10600" y="291547"/>
                  </a:cubicBezTo>
                  <a:cubicBezTo>
                    <a:pt x="10924" y="296846"/>
                    <a:pt x="15017" y="301855"/>
                    <a:pt x="19435" y="304800"/>
                  </a:cubicBezTo>
                  <a:cubicBezTo>
                    <a:pt x="24487" y="308168"/>
                    <a:pt x="31267" y="307549"/>
                    <a:pt x="37105" y="309217"/>
                  </a:cubicBezTo>
                  <a:cubicBezTo>
                    <a:pt x="41582" y="310496"/>
                    <a:pt x="45940" y="312162"/>
                    <a:pt x="50357" y="313634"/>
                  </a:cubicBezTo>
                  <a:cubicBezTo>
                    <a:pt x="54774" y="316579"/>
                    <a:pt x="58758" y="320313"/>
                    <a:pt x="63609" y="322469"/>
                  </a:cubicBezTo>
                  <a:cubicBezTo>
                    <a:pt x="72119" y="326251"/>
                    <a:pt x="90113" y="331304"/>
                    <a:pt x="90113" y="331304"/>
                  </a:cubicBezTo>
                  <a:cubicBezTo>
                    <a:pt x="94530" y="334249"/>
                    <a:pt x="98616" y="337765"/>
                    <a:pt x="103365" y="340139"/>
                  </a:cubicBezTo>
                  <a:cubicBezTo>
                    <a:pt x="109697" y="343305"/>
                    <a:pt x="128633" y="347560"/>
                    <a:pt x="134287" y="348974"/>
                  </a:cubicBezTo>
                  <a:cubicBezTo>
                    <a:pt x="166681" y="347501"/>
                    <a:pt x="199227" y="348011"/>
                    <a:pt x="231470" y="344556"/>
                  </a:cubicBezTo>
                  <a:cubicBezTo>
                    <a:pt x="240730" y="343564"/>
                    <a:pt x="249139" y="338666"/>
                    <a:pt x="257974" y="335721"/>
                  </a:cubicBezTo>
                  <a:lnTo>
                    <a:pt x="271226" y="331304"/>
                  </a:lnTo>
                  <a:cubicBezTo>
                    <a:pt x="274171" y="326887"/>
                    <a:pt x="276662" y="322130"/>
                    <a:pt x="280061" y="318052"/>
                  </a:cubicBezTo>
                  <a:cubicBezTo>
                    <a:pt x="284060" y="313253"/>
                    <a:pt x="289848" y="309998"/>
                    <a:pt x="293313" y="304800"/>
                  </a:cubicBezTo>
                  <a:cubicBezTo>
                    <a:pt x="295896" y="300925"/>
                    <a:pt x="295649" y="295712"/>
                    <a:pt x="297731" y="291547"/>
                  </a:cubicBezTo>
                  <a:cubicBezTo>
                    <a:pt x="300105" y="286799"/>
                    <a:pt x="304191" y="283043"/>
                    <a:pt x="306565" y="278295"/>
                  </a:cubicBezTo>
                  <a:cubicBezTo>
                    <a:pt x="310279" y="270866"/>
                    <a:pt x="313275" y="254459"/>
                    <a:pt x="315400" y="247374"/>
                  </a:cubicBezTo>
                  <a:cubicBezTo>
                    <a:pt x="318076" y="238454"/>
                    <a:pt x="322409" y="230001"/>
                    <a:pt x="324235" y="220869"/>
                  </a:cubicBezTo>
                  <a:cubicBezTo>
                    <a:pt x="325707" y="213507"/>
                    <a:pt x="326676" y="206026"/>
                    <a:pt x="328652" y="198782"/>
                  </a:cubicBezTo>
                  <a:cubicBezTo>
                    <a:pt x="328659" y="198755"/>
                    <a:pt x="339692" y="165665"/>
                    <a:pt x="341905" y="159026"/>
                  </a:cubicBezTo>
                  <a:cubicBezTo>
                    <a:pt x="343377" y="154609"/>
                    <a:pt x="345193" y="150291"/>
                    <a:pt x="346322" y="145774"/>
                  </a:cubicBezTo>
                  <a:cubicBezTo>
                    <a:pt x="356341" y="105695"/>
                    <a:pt x="344604" y="155222"/>
                    <a:pt x="355157" y="97182"/>
                  </a:cubicBezTo>
                  <a:cubicBezTo>
                    <a:pt x="356243" y="91209"/>
                    <a:pt x="357906" y="85350"/>
                    <a:pt x="359574" y="79513"/>
                  </a:cubicBezTo>
                  <a:cubicBezTo>
                    <a:pt x="360853" y="75036"/>
                    <a:pt x="363333" y="70870"/>
                    <a:pt x="363991" y="66261"/>
                  </a:cubicBezTo>
                  <a:cubicBezTo>
                    <a:pt x="364824" y="60430"/>
                    <a:pt x="382398" y="22823"/>
                    <a:pt x="377244" y="13252"/>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AF7E0DF8-64E7-491E-A5AF-AE9473FEE8EA}"/>
                </a:ext>
              </a:extLst>
            </p:cNvPr>
            <p:cNvSpPr/>
            <p:nvPr/>
          </p:nvSpPr>
          <p:spPr>
            <a:xfrm>
              <a:off x="4550424" y="2681344"/>
              <a:ext cx="194351" cy="432917"/>
            </a:xfrm>
            <a:custGeom>
              <a:avLst/>
              <a:gdLst>
                <a:gd name="connsiteX0" fmla="*/ 118759 w 194351"/>
                <a:gd name="connsiteY0" fmla="*/ 432917 h 432917"/>
                <a:gd name="connsiteX1" fmla="*/ 132011 w 194351"/>
                <a:gd name="connsiteY1" fmla="*/ 410830 h 432917"/>
                <a:gd name="connsiteX2" fmla="*/ 145263 w 194351"/>
                <a:gd name="connsiteY2" fmla="*/ 384326 h 432917"/>
                <a:gd name="connsiteX3" fmla="*/ 154098 w 194351"/>
                <a:gd name="connsiteY3" fmla="*/ 357821 h 432917"/>
                <a:gd name="connsiteX4" fmla="*/ 158515 w 194351"/>
                <a:gd name="connsiteY4" fmla="*/ 344569 h 432917"/>
                <a:gd name="connsiteX5" fmla="*/ 167350 w 194351"/>
                <a:gd name="connsiteY5" fmla="*/ 300395 h 432917"/>
                <a:gd name="connsiteX6" fmla="*/ 180602 w 194351"/>
                <a:gd name="connsiteY6" fmla="*/ 260639 h 432917"/>
                <a:gd name="connsiteX7" fmla="*/ 185019 w 194351"/>
                <a:gd name="connsiteY7" fmla="*/ 247386 h 432917"/>
                <a:gd name="connsiteX8" fmla="*/ 189437 w 194351"/>
                <a:gd name="connsiteY8" fmla="*/ 136952 h 432917"/>
                <a:gd name="connsiteX9" fmla="*/ 185019 w 194351"/>
                <a:gd name="connsiteY9" fmla="*/ 110447 h 432917"/>
                <a:gd name="connsiteX10" fmla="*/ 171767 w 194351"/>
                <a:gd name="connsiteY10" fmla="*/ 106030 h 432917"/>
                <a:gd name="connsiteX11" fmla="*/ 162933 w 194351"/>
                <a:gd name="connsiteY11" fmla="*/ 92778 h 432917"/>
                <a:gd name="connsiteX12" fmla="*/ 136428 w 194351"/>
                <a:gd name="connsiteY12" fmla="*/ 79526 h 432917"/>
                <a:gd name="connsiteX13" fmla="*/ 132011 w 194351"/>
                <a:gd name="connsiteY13" fmla="*/ 66273 h 432917"/>
                <a:gd name="connsiteX14" fmla="*/ 105506 w 194351"/>
                <a:gd name="connsiteY14" fmla="*/ 57439 h 432917"/>
                <a:gd name="connsiteX15" fmla="*/ 79002 w 194351"/>
                <a:gd name="connsiteY15" fmla="*/ 48604 h 432917"/>
                <a:gd name="connsiteX16" fmla="*/ 65750 w 194351"/>
                <a:gd name="connsiteY16" fmla="*/ 44186 h 432917"/>
                <a:gd name="connsiteX17" fmla="*/ 21576 w 194351"/>
                <a:gd name="connsiteY17" fmla="*/ 35352 h 432917"/>
                <a:gd name="connsiteX18" fmla="*/ 12741 w 194351"/>
                <a:gd name="connsiteY18" fmla="*/ 8847 h 432917"/>
                <a:gd name="connsiteX19" fmla="*/ 39246 w 194351"/>
                <a:gd name="connsiteY19" fmla="*/ 13265 h 432917"/>
                <a:gd name="connsiteX20" fmla="*/ 65750 w 194351"/>
                <a:gd name="connsiteY20" fmla="*/ 22099 h 432917"/>
                <a:gd name="connsiteX21" fmla="*/ 79002 w 194351"/>
                <a:gd name="connsiteY21" fmla="*/ 26517 h 432917"/>
                <a:gd name="connsiteX22" fmla="*/ 109924 w 194351"/>
                <a:gd name="connsiteY22" fmla="*/ 30934 h 432917"/>
                <a:gd name="connsiteX23" fmla="*/ 149680 w 194351"/>
                <a:gd name="connsiteY23" fmla="*/ 53021 h 432917"/>
                <a:gd name="connsiteX24" fmla="*/ 162933 w 194351"/>
                <a:gd name="connsiteY24" fmla="*/ 61856 h 432917"/>
                <a:gd name="connsiteX25" fmla="*/ 189437 w 194351"/>
                <a:gd name="connsiteY25" fmla="*/ 83943 h 432917"/>
                <a:gd name="connsiteX26" fmla="*/ 193854 w 194351"/>
                <a:gd name="connsiteY26" fmla="*/ 70691 h 432917"/>
                <a:gd name="connsiteX27" fmla="*/ 180602 w 194351"/>
                <a:gd name="connsiteY27" fmla="*/ 66273 h 432917"/>
                <a:gd name="connsiteX28" fmla="*/ 154098 w 194351"/>
                <a:gd name="connsiteY28" fmla="*/ 53021 h 432917"/>
                <a:gd name="connsiteX29" fmla="*/ 140846 w 194351"/>
                <a:gd name="connsiteY29" fmla="*/ 39769 h 432917"/>
                <a:gd name="connsiteX30" fmla="*/ 132011 w 194351"/>
                <a:gd name="connsiteY30" fmla="*/ 26517 h 432917"/>
                <a:gd name="connsiteX31" fmla="*/ 118759 w 194351"/>
                <a:gd name="connsiteY31" fmla="*/ 22099 h 432917"/>
                <a:gd name="connsiteX32" fmla="*/ 105506 w 194351"/>
                <a:gd name="connsiteY32" fmla="*/ 13265 h 432917"/>
                <a:gd name="connsiteX33" fmla="*/ 52498 w 194351"/>
                <a:gd name="connsiteY33" fmla="*/ 4430 h 432917"/>
                <a:gd name="connsiteX34" fmla="*/ 17159 w 194351"/>
                <a:gd name="connsiteY34" fmla="*/ 13 h 4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4351" h="432917">
                  <a:moveTo>
                    <a:pt x="118759" y="432917"/>
                  </a:moveTo>
                  <a:cubicBezTo>
                    <a:pt x="123176" y="425555"/>
                    <a:pt x="128171" y="418509"/>
                    <a:pt x="132011" y="410830"/>
                  </a:cubicBezTo>
                  <a:cubicBezTo>
                    <a:pt x="150298" y="374256"/>
                    <a:pt x="119945" y="422301"/>
                    <a:pt x="145263" y="384326"/>
                  </a:cubicBezTo>
                  <a:lnTo>
                    <a:pt x="154098" y="357821"/>
                  </a:lnTo>
                  <a:cubicBezTo>
                    <a:pt x="155570" y="353404"/>
                    <a:pt x="157602" y="349135"/>
                    <a:pt x="158515" y="344569"/>
                  </a:cubicBezTo>
                  <a:cubicBezTo>
                    <a:pt x="161460" y="329844"/>
                    <a:pt x="162601" y="314641"/>
                    <a:pt x="167350" y="300395"/>
                  </a:cubicBezTo>
                  <a:lnTo>
                    <a:pt x="180602" y="260639"/>
                  </a:lnTo>
                  <a:lnTo>
                    <a:pt x="185019" y="247386"/>
                  </a:lnTo>
                  <a:cubicBezTo>
                    <a:pt x="186492" y="210575"/>
                    <a:pt x="189437" y="173793"/>
                    <a:pt x="189437" y="136952"/>
                  </a:cubicBezTo>
                  <a:cubicBezTo>
                    <a:pt x="189437" y="127995"/>
                    <a:pt x="189463" y="118224"/>
                    <a:pt x="185019" y="110447"/>
                  </a:cubicBezTo>
                  <a:cubicBezTo>
                    <a:pt x="182709" y="106404"/>
                    <a:pt x="176184" y="107502"/>
                    <a:pt x="171767" y="106030"/>
                  </a:cubicBezTo>
                  <a:cubicBezTo>
                    <a:pt x="168822" y="101613"/>
                    <a:pt x="166687" y="96532"/>
                    <a:pt x="162933" y="92778"/>
                  </a:cubicBezTo>
                  <a:cubicBezTo>
                    <a:pt x="154370" y="84215"/>
                    <a:pt x="147206" y="83119"/>
                    <a:pt x="136428" y="79526"/>
                  </a:cubicBezTo>
                  <a:cubicBezTo>
                    <a:pt x="134956" y="75108"/>
                    <a:pt x="135800" y="68980"/>
                    <a:pt x="132011" y="66273"/>
                  </a:cubicBezTo>
                  <a:cubicBezTo>
                    <a:pt x="124433" y="60860"/>
                    <a:pt x="114341" y="60384"/>
                    <a:pt x="105506" y="57439"/>
                  </a:cubicBezTo>
                  <a:lnTo>
                    <a:pt x="79002" y="48604"/>
                  </a:lnTo>
                  <a:cubicBezTo>
                    <a:pt x="74585" y="47131"/>
                    <a:pt x="70267" y="45315"/>
                    <a:pt x="65750" y="44186"/>
                  </a:cubicBezTo>
                  <a:cubicBezTo>
                    <a:pt x="39391" y="37597"/>
                    <a:pt x="54069" y="40767"/>
                    <a:pt x="21576" y="35352"/>
                  </a:cubicBezTo>
                  <a:cubicBezTo>
                    <a:pt x="17383" y="33954"/>
                    <a:pt x="-18681" y="26801"/>
                    <a:pt x="12741" y="8847"/>
                  </a:cubicBezTo>
                  <a:cubicBezTo>
                    <a:pt x="20518" y="4403"/>
                    <a:pt x="30557" y="11093"/>
                    <a:pt x="39246" y="13265"/>
                  </a:cubicBezTo>
                  <a:cubicBezTo>
                    <a:pt x="48280" y="15524"/>
                    <a:pt x="56915" y="19154"/>
                    <a:pt x="65750" y="22099"/>
                  </a:cubicBezTo>
                  <a:cubicBezTo>
                    <a:pt x="70167" y="23571"/>
                    <a:pt x="74392" y="25859"/>
                    <a:pt x="79002" y="26517"/>
                  </a:cubicBezTo>
                  <a:lnTo>
                    <a:pt x="109924" y="30934"/>
                  </a:lnTo>
                  <a:cubicBezTo>
                    <a:pt x="140302" y="51187"/>
                    <a:pt x="126355" y="45246"/>
                    <a:pt x="149680" y="53021"/>
                  </a:cubicBezTo>
                  <a:cubicBezTo>
                    <a:pt x="154098" y="55966"/>
                    <a:pt x="158854" y="58457"/>
                    <a:pt x="162933" y="61856"/>
                  </a:cubicBezTo>
                  <a:cubicBezTo>
                    <a:pt x="196952" y="90204"/>
                    <a:pt x="156529" y="62004"/>
                    <a:pt x="189437" y="83943"/>
                  </a:cubicBezTo>
                  <a:cubicBezTo>
                    <a:pt x="190909" y="79526"/>
                    <a:pt x="195936" y="74856"/>
                    <a:pt x="193854" y="70691"/>
                  </a:cubicBezTo>
                  <a:cubicBezTo>
                    <a:pt x="191772" y="66526"/>
                    <a:pt x="184767" y="68355"/>
                    <a:pt x="180602" y="66273"/>
                  </a:cubicBezTo>
                  <a:cubicBezTo>
                    <a:pt x="146349" y="49147"/>
                    <a:pt x="187408" y="64126"/>
                    <a:pt x="154098" y="53021"/>
                  </a:cubicBezTo>
                  <a:cubicBezTo>
                    <a:pt x="149681" y="48604"/>
                    <a:pt x="144845" y="44568"/>
                    <a:pt x="140846" y="39769"/>
                  </a:cubicBezTo>
                  <a:cubicBezTo>
                    <a:pt x="137447" y="35691"/>
                    <a:pt x="136157" y="29834"/>
                    <a:pt x="132011" y="26517"/>
                  </a:cubicBezTo>
                  <a:cubicBezTo>
                    <a:pt x="128375" y="23608"/>
                    <a:pt x="122924" y="24181"/>
                    <a:pt x="118759" y="22099"/>
                  </a:cubicBezTo>
                  <a:cubicBezTo>
                    <a:pt x="114010" y="19725"/>
                    <a:pt x="110255" y="15639"/>
                    <a:pt x="105506" y="13265"/>
                  </a:cubicBezTo>
                  <a:cubicBezTo>
                    <a:pt x="90434" y="5729"/>
                    <a:pt x="65872" y="6213"/>
                    <a:pt x="52498" y="4430"/>
                  </a:cubicBezTo>
                  <a:cubicBezTo>
                    <a:pt x="15737" y="-471"/>
                    <a:pt x="37367" y="13"/>
                    <a:pt x="17159" y="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0ACEDC02-1907-4E40-9909-D3022704B163}"/>
                </a:ext>
              </a:extLst>
            </p:cNvPr>
            <p:cNvSpPr/>
            <p:nvPr/>
          </p:nvSpPr>
          <p:spPr>
            <a:xfrm>
              <a:off x="4267200" y="2646017"/>
              <a:ext cx="265043" cy="57426"/>
            </a:xfrm>
            <a:custGeom>
              <a:avLst/>
              <a:gdLst>
                <a:gd name="connsiteX0" fmla="*/ 265043 w 265043"/>
                <a:gd name="connsiteY0" fmla="*/ 57426 h 57426"/>
                <a:gd name="connsiteX1" fmla="*/ 0 w 265043"/>
                <a:gd name="connsiteY1" fmla="*/ 0 h 57426"/>
              </a:gdLst>
              <a:ahLst/>
              <a:cxnLst>
                <a:cxn ang="0">
                  <a:pos x="connsiteX0" y="connsiteY0"/>
                </a:cxn>
                <a:cxn ang="0">
                  <a:pos x="connsiteX1" y="connsiteY1"/>
                </a:cxn>
              </a:cxnLst>
              <a:rect l="l" t="t" r="r" b="b"/>
              <a:pathLst>
                <a:path w="265043" h="57426">
                  <a:moveTo>
                    <a:pt x="265043" y="57426"/>
                  </a:moveTo>
                  <a:lnTo>
                    <a:pt x="0"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71CD0C8D-4602-443C-9EE0-6A61FB0212F6}"/>
                </a:ext>
              </a:extLst>
            </p:cNvPr>
            <p:cNvSpPr/>
            <p:nvPr/>
          </p:nvSpPr>
          <p:spPr>
            <a:xfrm>
              <a:off x="4655215" y="2752035"/>
              <a:ext cx="89063" cy="357808"/>
            </a:xfrm>
            <a:custGeom>
              <a:avLst/>
              <a:gdLst>
                <a:gd name="connsiteX0" fmla="*/ 89063 w 89063"/>
                <a:gd name="connsiteY0" fmla="*/ 0 h 357808"/>
                <a:gd name="connsiteX1" fmla="*/ 18385 w 89063"/>
                <a:gd name="connsiteY1" fmla="*/ 220869 h 357808"/>
                <a:gd name="connsiteX2" fmla="*/ 715 w 89063"/>
                <a:gd name="connsiteY2" fmla="*/ 313635 h 357808"/>
                <a:gd name="connsiteX3" fmla="*/ 5133 w 89063"/>
                <a:gd name="connsiteY3" fmla="*/ 357808 h 357808"/>
              </a:gdLst>
              <a:ahLst/>
              <a:cxnLst>
                <a:cxn ang="0">
                  <a:pos x="connsiteX0" y="connsiteY0"/>
                </a:cxn>
                <a:cxn ang="0">
                  <a:pos x="connsiteX1" y="connsiteY1"/>
                </a:cxn>
                <a:cxn ang="0">
                  <a:pos x="connsiteX2" y="connsiteY2"/>
                </a:cxn>
                <a:cxn ang="0">
                  <a:pos x="connsiteX3" y="connsiteY3"/>
                </a:cxn>
              </a:cxnLst>
              <a:rect l="l" t="t" r="r" b="b"/>
              <a:pathLst>
                <a:path w="89063" h="357808">
                  <a:moveTo>
                    <a:pt x="89063" y="0"/>
                  </a:moveTo>
                  <a:cubicBezTo>
                    <a:pt x="61086" y="84298"/>
                    <a:pt x="33110" y="168597"/>
                    <a:pt x="18385" y="220869"/>
                  </a:cubicBezTo>
                  <a:cubicBezTo>
                    <a:pt x="3660" y="273141"/>
                    <a:pt x="2924" y="290812"/>
                    <a:pt x="715" y="313635"/>
                  </a:cubicBezTo>
                  <a:cubicBezTo>
                    <a:pt x="-1494" y="336458"/>
                    <a:pt x="1819" y="347133"/>
                    <a:pt x="5133" y="35780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412501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down)">
                                      <p:cBhvr>
                                        <p:cTn id="7" dur="500"/>
                                        <p:tgtEl>
                                          <p:spTgt spid="9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3"/>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429C907-DBD1-4FDF-B623-E90554508D6D}"/>
              </a:ext>
            </a:extLst>
          </p:cNvPr>
          <p:cNvSpPr>
            <a:spLocks noGrp="1"/>
          </p:cNvSpPr>
          <p:nvPr>
            <p:ph type="title"/>
          </p:nvPr>
        </p:nvSpPr>
        <p:spPr>
          <a:xfrm>
            <a:off x="981075" y="142477"/>
            <a:ext cx="10229850" cy="734220"/>
          </a:xfrm>
        </p:spPr>
        <p:txBody>
          <a:bodyPr/>
          <a:lstStyle/>
          <a:p>
            <a:pPr algn="ctr"/>
            <a:r>
              <a:rPr kumimoji="1" lang="ja-JP" altLang="en-US" dirty="0">
                <a:latin typeface="Meiryo UI" panose="020B0604030504040204" pitchFamily="50" charset="-128"/>
                <a:ea typeface="Meiryo UI" panose="020B0604030504040204" pitchFamily="50" charset="-128"/>
              </a:rPr>
              <a:t>慢性硬膜下血腫の臨床研究</a:t>
            </a:r>
          </a:p>
        </p:txBody>
      </p:sp>
      <p:sp>
        <p:nvSpPr>
          <p:cNvPr id="3" name="コンテンツ プレースホルダー 2">
            <a:extLst>
              <a:ext uri="{FF2B5EF4-FFF2-40B4-BE49-F238E27FC236}">
                <a16:creationId xmlns:a16="http://schemas.microsoft.com/office/drawing/2014/main" id="{95C655F6-B01F-4A52-BF04-CC64CDD18A5F}"/>
              </a:ext>
            </a:extLst>
          </p:cNvPr>
          <p:cNvSpPr>
            <a:spLocks noGrp="1"/>
          </p:cNvSpPr>
          <p:nvPr>
            <p:ph idx="1"/>
          </p:nvPr>
        </p:nvSpPr>
        <p:spPr>
          <a:xfrm>
            <a:off x="304799" y="895170"/>
            <a:ext cx="11711709" cy="952103"/>
          </a:xfrm>
        </p:spPr>
        <p:txBody>
          <a:bodyPr>
            <a:normAutofit fontScale="85000" lnSpcReduction="10000"/>
          </a:bodyPr>
          <a:lstStyle/>
          <a:p>
            <a:pPr marL="0" indent="0">
              <a:buNone/>
            </a:pPr>
            <a:r>
              <a:rPr lang="ja-JP" altLang="en-US" dirty="0">
                <a:latin typeface="Meiryo UI" panose="020B0604030504040204" pitchFamily="50" charset="-128"/>
                <a:ea typeface="Meiryo UI" panose="020B0604030504040204" pitchFamily="50" charset="-128"/>
              </a:rPr>
              <a:t>慢性硬膜下血腫は比較的簡単な手術で直せるものの、再発を繰り返す場合は厄介です</a:t>
            </a:r>
          </a:p>
          <a:p>
            <a:pPr marL="0" indent="0">
              <a:buNone/>
            </a:pPr>
            <a:r>
              <a:rPr lang="ja-JP" altLang="en-US" dirty="0">
                <a:latin typeface="Meiryo UI" panose="020B0604030504040204" pitchFamily="50" charset="-128"/>
                <a:ea typeface="Meiryo UI" panose="020B0604030504040204" pitchFamily="50" charset="-128"/>
              </a:rPr>
              <a:t>再発しやすい血腫のパターンや再発しにくい手術法を研究しました</a:t>
            </a:r>
            <a:endParaRPr lang="en-US" altLang="ja-JP" dirty="0">
              <a:latin typeface="Meiryo UI" panose="020B0604030504040204" pitchFamily="50" charset="-128"/>
              <a:ea typeface="Meiryo UI" panose="020B0604030504040204" pitchFamily="50" charset="-128"/>
            </a:endParaRPr>
          </a:p>
        </p:txBody>
      </p:sp>
      <p:sp>
        <p:nvSpPr>
          <p:cNvPr id="5" name="コンテンツ プレースホルダー 2">
            <a:extLst>
              <a:ext uri="{FF2B5EF4-FFF2-40B4-BE49-F238E27FC236}">
                <a16:creationId xmlns:a16="http://schemas.microsoft.com/office/drawing/2014/main" id="{F178B158-E482-4E69-B172-A527D1B78023}"/>
              </a:ext>
            </a:extLst>
          </p:cNvPr>
          <p:cNvSpPr txBox="1">
            <a:spLocks/>
          </p:cNvSpPr>
          <p:nvPr/>
        </p:nvSpPr>
        <p:spPr>
          <a:xfrm>
            <a:off x="230908" y="1704796"/>
            <a:ext cx="11785600" cy="5010727"/>
          </a:xfrm>
          <a:prstGeom prst="rect">
            <a:avLst/>
          </a:prstGeom>
          <a:solidFill>
            <a:srgbClr val="FFFF00">
              <a:alpha val="74118"/>
            </a:srgbClr>
          </a:solidFill>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①</a:t>
            </a:r>
            <a:r>
              <a:rPr lang="en-US" altLang="ja-JP" sz="2000" dirty="0">
                <a:latin typeface="Meiryo UI" panose="020B0604030504040204" pitchFamily="50" charset="-128"/>
                <a:ea typeface="Meiryo UI" panose="020B0604030504040204" pitchFamily="50" charset="-128"/>
              </a:rPr>
              <a:t>Hiroshi </a:t>
            </a:r>
            <a:r>
              <a:rPr lang="en-US" altLang="ja-JP" sz="2000" dirty="0" err="1">
                <a:latin typeface="Meiryo UI" panose="020B0604030504040204" pitchFamily="50" charset="-128"/>
                <a:ea typeface="Meiryo UI" panose="020B0604030504040204" pitchFamily="50" charset="-128"/>
              </a:rPr>
              <a:t>Nakaguchi</a:t>
            </a:r>
            <a:r>
              <a:rPr lang="en-US" altLang="ja-JP" sz="2000" dirty="0">
                <a:latin typeface="Meiryo UI" panose="020B0604030504040204" pitchFamily="50" charset="-128"/>
                <a:ea typeface="Meiryo UI" panose="020B0604030504040204" pitchFamily="50" charset="-128"/>
              </a:rPr>
              <a:t>, Takeo </a:t>
            </a:r>
            <a:r>
              <a:rPr lang="en-US" altLang="ja-JP" sz="2000" dirty="0" err="1">
                <a:latin typeface="Meiryo UI" panose="020B0604030504040204" pitchFamily="50" charset="-128"/>
                <a:ea typeface="Meiryo UI" panose="020B0604030504040204" pitchFamily="50" charset="-128"/>
              </a:rPr>
              <a:t>Tanishima</a:t>
            </a:r>
            <a:r>
              <a:rPr lang="en-US" altLang="ja-JP" sz="2000" dirty="0">
                <a:latin typeface="Meiryo UI" panose="020B0604030504040204" pitchFamily="50" charset="-128"/>
                <a:ea typeface="Meiryo UI" panose="020B0604030504040204" pitchFamily="50" charset="-128"/>
              </a:rPr>
              <a:t>, Norio </a:t>
            </a:r>
            <a:r>
              <a:rPr lang="en-US" altLang="ja-JP" sz="2000" dirty="0" err="1">
                <a:latin typeface="Meiryo UI" panose="020B0604030504040204" pitchFamily="50" charset="-128"/>
                <a:ea typeface="Meiryo UI" panose="020B0604030504040204" pitchFamily="50" charset="-128"/>
              </a:rPr>
              <a:t>Yoshimasu</a:t>
            </a:r>
            <a:r>
              <a:rPr lang="en-US" altLang="ja-JP" sz="2000" dirty="0">
                <a:latin typeface="Meiryo UI" panose="020B0604030504040204" pitchFamily="50" charset="-128"/>
                <a:ea typeface="Meiryo UI" panose="020B0604030504040204" pitchFamily="50" charset="-128"/>
              </a:rPr>
              <a:t>. Relationship between drainage catheter location and postoperative recurrence of chronic subdural hematoma after burr-hole irrigation and closed-system drainage. </a:t>
            </a:r>
            <a:r>
              <a:rPr lang="en-US" altLang="ja-JP" sz="2000" b="1" i="1" dirty="0">
                <a:latin typeface="Meiryo UI" panose="020B0604030504040204" pitchFamily="50" charset="-128"/>
                <a:ea typeface="Meiryo UI" panose="020B0604030504040204" pitchFamily="50" charset="-128"/>
              </a:rPr>
              <a:t>Journal of Neurosurgery. </a:t>
            </a:r>
            <a:r>
              <a:rPr lang="en-US" altLang="ja-JP" sz="2000" dirty="0">
                <a:latin typeface="Meiryo UI" panose="020B0604030504040204" pitchFamily="50" charset="-128"/>
                <a:ea typeface="Meiryo UI" panose="020B0604030504040204" pitchFamily="50" charset="-128"/>
              </a:rPr>
              <a:t>93:791-795,2000</a:t>
            </a:r>
          </a:p>
          <a:p>
            <a:pPr marL="0" indent="0">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②</a:t>
            </a:r>
            <a:r>
              <a:rPr lang="en-US" altLang="ja-JP" sz="2000" dirty="0">
                <a:latin typeface="Meiryo UI" panose="020B0604030504040204" pitchFamily="50" charset="-128"/>
                <a:ea typeface="Meiryo UI" panose="020B0604030504040204" pitchFamily="50" charset="-128"/>
              </a:rPr>
              <a:t>Hiroshi </a:t>
            </a:r>
            <a:r>
              <a:rPr lang="en-US" altLang="ja-JP" sz="2000" dirty="0" err="1">
                <a:latin typeface="Meiryo UI" panose="020B0604030504040204" pitchFamily="50" charset="-128"/>
                <a:ea typeface="Meiryo UI" panose="020B0604030504040204" pitchFamily="50" charset="-128"/>
              </a:rPr>
              <a:t>Nakaguchi</a:t>
            </a:r>
            <a:r>
              <a:rPr lang="en-US" altLang="ja-JP" sz="2000" dirty="0">
                <a:latin typeface="Meiryo UI" panose="020B0604030504040204" pitchFamily="50" charset="-128"/>
                <a:ea typeface="Meiryo UI" panose="020B0604030504040204" pitchFamily="50" charset="-128"/>
              </a:rPr>
              <a:t>, Takeo </a:t>
            </a:r>
            <a:r>
              <a:rPr lang="en-US" altLang="ja-JP" sz="2000" dirty="0" err="1">
                <a:latin typeface="Meiryo UI" panose="020B0604030504040204" pitchFamily="50" charset="-128"/>
                <a:ea typeface="Meiryo UI" panose="020B0604030504040204" pitchFamily="50" charset="-128"/>
              </a:rPr>
              <a:t>Tanishima</a:t>
            </a:r>
            <a:r>
              <a:rPr lang="en-US" altLang="ja-JP" sz="2000" dirty="0">
                <a:latin typeface="Meiryo UI" panose="020B0604030504040204" pitchFamily="50" charset="-128"/>
                <a:ea typeface="Meiryo UI" panose="020B0604030504040204" pitchFamily="50" charset="-128"/>
              </a:rPr>
              <a:t>, Norio </a:t>
            </a:r>
            <a:r>
              <a:rPr lang="en-US" altLang="ja-JP" sz="2000" dirty="0" err="1">
                <a:latin typeface="Meiryo UI" panose="020B0604030504040204" pitchFamily="50" charset="-128"/>
                <a:ea typeface="Meiryo UI" panose="020B0604030504040204" pitchFamily="50" charset="-128"/>
              </a:rPr>
              <a:t>Yoshimasu</a:t>
            </a:r>
            <a:r>
              <a:rPr lang="en-US" altLang="ja-JP" sz="2000" dirty="0">
                <a:latin typeface="Meiryo UI" panose="020B0604030504040204" pitchFamily="50" charset="-128"/>
                <a:ea typeface="Meiryo UI" panose="020B0604030504040204" pitchFamily="50" charset="-128"/>
              </a:rPr>
              <a:t>. Subdural hematoma recurrence. </a:t>
            </a:r>
            <a:r>
              <a:rPr lang="en-US" altLang="ja-JP" sz="2000" b="1" i="1" dirty="0">
                <a:latin typeface="Meiryo UI" panose="020B0604030504040204" pitchFamily="50" charset="-128"/>
                <a:ea typeface="Meiryo UI" panose="020B0604030504040204" pitchFamily="50" charset="-128"/>
              </a:rPr>
              <a:t>Journal of Neurosurgery. </a:t>
            </a:r>
            <a:r>
              <a:rPr lang="en-US" altLang="ja-JP" sz="2000" dirty="0">
                <a:latin typeface="Meiryo UI" panose="020B0604030504040204" pitchFamily="50" charset="-128"/>
                <a:ea typeface="Meiryo UI" panose="020B0604030504040204" pitchFamily="50" charset="-128"/>
              </a:rPr>
              <a:t>94:1023-1025,2001</a:t>
            </a:r>
          </a:p>
          <a:p>
            <a:pPr marL="0" indent="0">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③</a:t>
            </a:r>
            <a:r>
              <a:rPr lang="en-US" altLang="ja-JP" sz="2000" dirty="0">
                <a:latin typeface="Meiryo UI" panose="020B0604030504040204" pitchFamily="50" charset="-128"/>
                <a:ea typeface="Meiryo UI" panose="020B0604030504040204" pitchFamily="50" charset="-128"/>
              </a:rPr>
              <a:t>Hiroshi </a:t>
            </a:r>
            <a:r>
              <a:rPr lang="en-US" altLang="ja-JP" sz="2000" dirty="0" err="1">
                <a:latin typeface="Meiryo UI" panose="020B0604030504040204" pitchFamily="50" charset="-128"/>
                <a:ea typeface="Meiryo UI" panose="020B0604030504040204" pitchFamily="50" charset="-128"/>
              </a:rPr>
              <a:t>Nakaguchi</a:t>
            </a:r>
            <a:r>
              <a:rPr lang="en-US" altLang="ja-JP" sz="2000" dirty="0">
                <a:latin typeface="Meiryo UI" panose="020B0604030504040204" pitchFamily="50" charset="-128"/>
                <a:ea typeface="Meiryo UI" panose="020B0604030504040204" pitchFamily="50" charset="-128"/>
              </a:rPr>
              <a:t>, Takeo </a:t>
            </a:r>
            <a:r>
              <a:rPr lang="en-US" altLang="ja-JP" sz="2000" dirty="0" err="1">
                <a:latin typeface="Meiryo UI" panose="020B0604030504040204" pitchFamily="50" charset="-128"/>
                <a:ea typeface="Meiryo UI" panose="020B0604030504040204" pitchFamily="50" charset="-128"/>
              </a:rPr>
              <a:t>Tanishima</a:t>
            </a:r>
            <a:r>
              <a:rPr lang="en-US" altLang="ja-JP" sz="2000" dirty="0">
                <a:latin typeface="Meiryo UI" panose="020B0604030504040204" pitchFamily="50" charset="-128"/>
                <a:ea typeface="Meiryo UI" panose="020B0604030504040204" pitchFamily="50" charset="-128"/>
              </a:rPr>
              <a:t>, Norio </a:t>
            </a:r>
            <a:r>
              <a:rPr lang="en-US" altLang="ja-JP" sz="2000" dirty="0" err="1">
                <a:latin typeface="Meiryo UI" panose="020B0604030504040204" pitchFamily="50" charset="-128"/>
                <a:ea typeface="Meiryo UI" panose="020B0604030504040204" pitchFamily="50" charset="-128"/>
              </a:rPr>
              <a:t>Yoshimasu</a:t>
            </a:r>
            <a:r>
              <a:rPr lang="en-US" altLang="ja-JP" sz="2000" dirty="0">
                <a:latin typeface="Meiryo UI" panose="020B0604030504040204" pitchFamily="50" charset="-128"/>
                <a:ea typeface="Meiryo UI" panose="020B0604030504040204" pitchFamily="50" charset="-128"/>
              </a:rPr>
              <a:t>. Factors in the natural history of chronic subdural hematomas that influence their postoperative recurrence. </a:t>
            </a:r>
            <a:r>
              <a:rPr lang="en-US" altLang="ja-JP" sz="2000" b="1" i="1" dirty="0">
                <a:latin typeface="Meiryo UI" panose="020B0604030504040204" pitchFamily="50" charset="-128"/>
                <a:ea typeface="Meiryo UI" panose="020B0604030504040204" pitchFamily="50" charset="-128"/>
              </a:rPr>
              <a:t>Journal of Neurosurgery. </a:t>
            </a:r>
            <a:r>
              <a:rPr lang="en-US" altLang="ja-JP" sz="2000" dirty="0">
                <a:latin typeface="Meiryo UI" panose="020B0604030504040204" pitchFamily="50" charset="-128"/>
                <a:ea typeface="Meiryo UI" panose="020B0604030504040204" pitchFamily="50" charset="-128"/>
              </a:rPr>
              <a:t>95:256-262,2001</a:t>
            </a:r>
          </a:p>
          <a:p>
            <a:pPr marL="0" indent="0">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④</a:t>
            </a:r>
            <a:r>
              <a:rPr lang="ja-JP" altLang="en-US" sz="2000" dirty="0">
                <a:latin typeface="Meiryo UI" panose="020B0604030504040204" pitchFamily="50" charset="-128"/>
                <a:ea typeface="Meiryo UI" panose="020B0604030504040204" pitchFamily="50" charset="-128"/>
              </a:rPr>
              <a:t>中口博、吉益倫夫、谷島健生：慢性硬膜下血腫病期分類と血腫被膜の造影性の相関</a:t>
            </a:r>
            <a:r>
              <a:rPr lang="en-US" altLang="ja-JP" sz="2000" dirty="0">
                <a:latin typeface="Meiryo UI" panose="020B0604030504040204" pitchFamily="50" charset="-128"/>
                <a:ea typeface="Meiryo UI" panose="020B0604030504040204" pitchFamily="50" charset="-128"/>
              </a:rPr>
              <a:t>. </a:t>
            </a:r>
            <a:r>
              <a:rPr lang="ja-JP" altLang="en-US" sz="2000" b="1" i="1" dirty="0">
                <a:latin typeface="Meiryo UI" panose="020B0604030504040204" pitchFamily="50" charset="-128"/>
                <a:ea typeface="Meiryo UI" panose="020B0604030504040204" pitchFamily="50" charset="-128"/>
              </a:rPr>
              <a:t>脳神経外科</a:t>
            </a:r>
            <a:r>
              <a:rPr lang="en-US" altLang="ja-JP" sz="2000" dirty="0">
                <a:latin typeface="Meiryo UI" panose="020B0604030504040204" pitchFamily="50" charset="-128"/>
                <a:ea typeface="Meiryo UI" panose="020B0604030504040204" pitchFamily="50" charset="-128"/>
              </a:rPr>
              <a:t>, 32(2):157-164,2003</a:t>
            </a:r>
          </a:p>
          <a:p>
            <a:pPr marL="0" indent="0">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⑤</a:t>
            </a:r>
            <a:r>
              <a:rPr lang="ja-JP" altLang="en-US" sz="2000" dirty="0">
                <a:latin typeface="Meiryo UI" panose="020B0604030504040204" pitchFamily="50" charset="-128"/>
                <a:ea typeface="Meiryo UI" panose="020B0604030504040204" pitchFamily="50" charset="-128"/>
              </a:rPr>
              <a:t>中口博、寺岡暉、鈴木康隆、安達忍</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慢性硬膜下血腫における血腫性状分類と血腫凝固能・血腫血球成分との相関</a:t>
            </a:r>
            <a:r>
              <a:rPr lang="en-US" altLang="ja-JP" sz="2000" dirty="0">
                <a:latin typeface="Meiryo UI" panose="020B0604030504040204" pitchFamily="50" charset="-128"/>
                <a:ea typeface="Meiryo UI" panose="020B0604030504040204" pitchFamily="50" charset="-128"/>
              </a:rPr>
              <a:t>. </a:t>
            </a:r>
            <a:r>
              <a:rPr lang="ja-JP" altLang="en-US" sz="2000" b="1" i="1" dirty="0">
                <a:latin typeface="Meiryo UI" panose="020B0604030504040204" pitchFamily="50" charset="-128"/>
                <a:ea typeface="Meiryo UI" panose="020B0604030504040204" pitchFamily="50" charset="-128"/>
              </a:rPr>
              <a:t>脳神経外科</a:t>
            </a:r>
            <a:r>
              <a:rPr lang="en-US" altLang="ja-JP" sz="2000" dirty="0">
                <a:latin typeface="Meiryo UI" panose="020B0604030504040204" pitchFamily="50" charset="-128"/>
                <a:ea typeface="Meiryo UI" panose="020B0604030504040204" pitchFamily="50" charset="-128"/>
              </a:rPr>
              <a:t>,31(6):639-646, 2003</a:t>
            </a:r>
          </a:p>
          <a:p>
            <a:pPr marL="0" indent="0">
              <a:buFont typeface="Arial" panose="020B0604020202020204" pitchFamily="34" charset="0"/>
              <a:buNone/>
            </a:pPr>
            <a:endParaRPr lang="en-US" altLang="ja-JP" sz="2000" dirty="0">
              <a:latin typeface="Meiryo UI" panose="020B0604030504040204" pitchFamily="50" charset="-128"/>
              <a:ea typeface="Meiryo UI" panose="020B0604030504040204" pitchFamily="50" charset="-128"/>
            </a:endParaRPr>
          </a:p>
          <a:p>
            <a:pPr marL="0" indent="0" algn="ctr">
              <a:buFont typeface="Arial" panose="020B0604020202020204" pitchFamily="34" charset="0"/>
              <a:buNone/>
            </a:pPr>
            <a:r>
              <a:rPr lang="ja-JP" altLang="en-US" sz="2000" b="1" dirty="0">
                <a:latin typeface="Meiryo UI" panose="020B0604030504040204" pitchFamily="50" charset="-128"/>
                <a:ea typeface="Meiryo UI" panose="020B0604030504040204" pitchFamily="50" charset="-128"/>
              </a:rPr>
              <a:t>インパクトファクター合計</a:t>
            </a:r>
            <a:r>
              <a:rPr lang="en-US" altLang="ja-JP" sz="2000" b="1" dirty="0">
                <a:latin typeface="Meiryo UI" panose="020B0604030504040204" pitchFamily="50" charset="-128"/>
                <a:ea typeface="Meiryo UI" panose="020B0604030504040204" pitchFamily="50" charset="-128"/>
              </a:rPr>
              <a:t>11.5</a:t>
            </a:r>
            <a:r>
              <a:rPr lang="en-US" altLang="ja-JP" sz="2000" dirty="0">
                <a:latin typeface="Meiryo UI" panose="020B0604030504040204" pitchFamily="50" charset="-128"/>
                <a:ea typeface="Meiryo UI" panose="020B0604030504040204" pitchFamily="50" charset="-128"/>
              </a:rPr>
              <a:t> (Journal Citation Reports 2015</a:t>
            </a:r>
            <a:r>
              <a:rPr lang="ja-JP" altLang="en-US" sz="2000" dirty="0">
                <a:latin typeface="Meiryo UI" panose="020B0604030504040204" pitchFamily="50" charset="-128"/>
                <a:ea typeface="Meiryo UI" panose="020B0604030504040204" pitchFamily="50" charset="-128"/>
              </a:rPr>
              <a:t>年版で算出</a:t>
            </a:r>
            <a:r>
              <a:rPr lang="en-US" altLang="ja-JP" sz="2000" dirty="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167240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05" name="グループ化 1104">
            <a:extLst>
              <a:ext uri="{FF2B5EF4-FFF2-40B4-BE49-F238E27FC236}">
                <a16:creationId xmlns:a16="http://schemas.microsoft.com/office/drawing/2014/main" id="{F85A4EB6-3B23-4848-9948-C21BF055885A}"/>
              </a:ext>
            </a:extLst>
          </p:cNvPr>
          <p:cNvGrpSpPr/>
          <p:nvPr/>
        </p:nvGrpSpPr>
        <p:grpSpPr>
          <a:xfrm>
            <a:off x="6659162" y="71013"/>
            <a:ext cx="4059291" cy="6432150"/>
            <a:chOff x="7759750" y="606386"/>
            <a:chExt cx="3755184" cy="5950277"/>
          </a:xfrm>
          <a:solidFill>
            <a:schemeClr val="bg1"/>
          </a:solidFill>
        </p:grpSpPr>
        <p:sp>
          <p:nvSpPr>
            <p:cNvPr id="1106" name="フリーフォーム: 図形 1105">
              <a:extLst>
                <a:ext uri="{FF2B5EF4-FFF2-40B4-BE49-F238E27FC236}">
                  <a16:creationId xmlns:a16="http://schemas.microsoft.com/office/drawing/2014/main" id="{91E5EEB3-4894-41EC-BF50-3A01CEAD3D17}"/>
                </a:ext>
              </a:extLst>
            </p:cNvPr>
            <p:cNvSpPr/>
            <p:nvPr/>
          </p:nvSpPr>
          <p:spPr>
            <a:xfrm>
              <a:off x="8196994" y="4461196"/>
              <a:ext cx="2758004" cy="2095467"/>
            </a:xfrm>
            <a:custGeom>
              <a:avLst/>
              <a:gdLst>
                <a:gd name="connsiteX0" fmla="*/ 36220 w 2758004"/>
                <a:gd name="connsiteY0" fmla="*/ 5991 h 2095467"/>
                <a:gd name="connsiteX1" fmla="*/ 32606 w 2758004"/>
                <a:gd name="connsiteY1" fmla="*/ 121647 h 2095467"/>
                <a:gd name="connsiteX2" fmla="*/ 36220 w 2758004"/>
                <a:gd name="connsiteY2" fmla="*/ 255373 h 2095467"/>
                <a:gd name="connsiteX3" fmla="*/ 36220 w 2758004"/>
                <a:gd name="connsiteY3" fmla="*/ 349343 h 2095467"/>
                <a:gd name="connsiteX4" fmla="*/ 14535 w 2758004"/>
                <a:gd name="connsiteY4" fmla="*/ 464998 h 2095467"/>
                <a:gd name="connsiteX5" fmla="*/ 7306 w 2758004"/>
                <a:gd name="connsiteY5" fmla="*/ 537283 h 2095467"/>
                <a:gd name="connsiteX6" fmla="*/ 78 w 2758004"/>
                <a:gd name="connsiteY6" fmla="*/ 609568 h 2095467"/>
                <a:gd name="connsiteX7" fmla="*/ 3692 w 2758004"/>
                <a:gd name="connsiteY7" fmla="*/ 696309 h 2095467"/>
                <a:gd name="connsiteX8" fmla="*/ 7306 w 2758004"/>
                <a:gd name="connsiteY8" fmla="*/ 757751 h 2095467"/>
                <a:gd name="connsiteX9" fmla="*/ 3692 w 2758004"/>
                <a:gd name="connsiteY9" fmla="*/ 797508 h 2095467"/>
                <a:gd name="connsiteX10" fmla="*/ 10921 w 2758004"/>
                <a:gd name="connsiteY10" fmla="*/ 830036 h 2095467"/>
                <a:gd name="connsiteX11" fmla="*/ 54291 w 2758004"/>
                <a:gd name="connsiteY11" fmla="*/ 956534 h 2095467"/>
                <a:gd name="connsiteX12" fmla="*/ 65134 w 2758004"/>
                <a:gd name="connsiteY12" fmla="*/ 1007133 h 2095467"/>
                <a:gd name="connsiteX13" fmla="*/ 108505 w 2758004"/>
                <a:gd name="connsiteY13" fmla="*/ 1064961 h 2095467"/>
                <a:gd name="connsiteX14" fmla="*/ 141033 w 2758004"/>
                <a:gd name="connsiteY14" fmla="*/ 1104717 h 2095467"/>
                <a:gd name="connsiteX15" fmla="*/ 180789 w 2758004"/>
                <a:gd name="connsiteY15" fmla="*/ 1148088 h 2095467"/>
                <a:gd name="connsiteX16" fmla="*/ 206089 w 2758004"/>
                <a:gd name="connsiteY16" fmla="*/ 1256515 h 2095467"/>
                <a:gd name="connsiteX17" fmla="*/ 242231 w 2758004"/>
                <a:gd name="connsiteY17" fmla="*/ 1350485 h 2095467"/>
                <a:gd name="connsiteX18" fmla="*/ 281988 w 2758004"/>
                <a:gd name="connsiteY18" fmla="*/ 1433612 h 2095467"/>
                <a:gd name="connsiteX19" fmla="*/ 321744 w 2758004"/>
                <a:gd name="connsiteY19" fmla="*/ 1487825 h 2095467"/>
                <a:gd name="connsiteX20" fmla="*/ 383186 w 2758004"/>
                <a:gd name="connsiteY20" fmla="*/ 1570953 h 2095467"/>
                <a:gd name="connsiteX21" fmla="*/ 466314 w 2758004"/>
                <a:gd name="connsiteY21" fmla="*/ 1639623 h 2095467"/>
                <a:gd name="connsiteX22" fmla="*/ 506070 w 2758004"/>
                <a:gd name="connsiteY22" fmla="*/ 1693836 h 2095467"/>
                <a:gd name="connsiteX23" fmla="*/ 538598 w 2758004"/>
                <a:gd name="connsiteY23" fmla="*/ 1784192 h 2095467"/>
                <a:gd name="connsiteX24" fmla="*/ 610883 w 2758004"/>
                <a:gd name="connsiteY24" fmla="*/ 1838406 h 2095467"/>
                <a:gd name="connsiteX25" fmla="*/ 686781 w 2758004"/>
                <a:gd name="connsiteY25" fmla="*/ 1910690 h 2095467"/>
                <a:gd name="connsiteX26" fmla="*/ 759066 w 2758004"/>
                <a:gd name="connsiteY26" fmla="*/ 1968518 h 2095467"/>
                <a:gd name="connsiteX27" fmla="*/ 856650 w 2758004"/>
                <a:gd name="connsiteY27" fmla="*/ 2011889 h 2095467"/>
                <a:gd name="connsiteX28" fmla="*/ 1026519 w 2758004"/>
                <a:gd name="connsiteY28" fmla="*/ 2033574 h 2095467"/>
                <a:gd name="connsiteX29" fmla="*/ 1077118 w 2758004"/>
                <a:gd name="connsiteY29" fmla="*/ 2058874 h 2095467"/>
                <a:gd name="connsiteX30" fmla="*/ 1203616 w 2758004"/>
                <a:gd name="connsiteY30" fmla="*/ 2084173 h 2095467"/>
                <a:gd name="connsiteX31" fmla="*/ 1293972 w 2758004"/>
                <a:gd name="connsiteY31" fmla="*/ 2084173 h 2095467"/>
                <a:gd name="connsiteX32" fmla="*/ 1373485 w 2758004"/>
                <a:gd name="connsiteY32" fmla="*/ 2095016 h 2095467"/>
                <a:gd name="connsiteX33" fmla="*/ 1489140 w 2758004"/>
                <a:gd name="connsiteY33" fmla="*/ 2091402 h 2095467"/>
                <a:gd name="connsiteX34" fmla="*/ 1586725 w 2758004"/>
                <a:gd name="connsiteY34" fmla="*/ 2073330 h 2095467"/>
                <a:gd name="connsiteX35" fmla="*/ 1709608 w 2758004"/>
                <a:gd name="connsiteY35" fmla="*/ 2048031 h 2095467"/>
                <a:gd name="connsiteX36" fmla="*/ 1886706 w 2758004"/>
                <a:gd name="connsiteY36" fmla="*/ 2008274 h 2095467"/>
                <a:gd name="connsiteX37" fmla="*/ 1973447 w 2758004"/>
                <a:gd name="connsiteY37" fmla="*/ 1957675 h 2095467"/>
                <a:gd name="connsiteX38" fmla="*/ 2081874 w 2758004"/>
                <a:gd name="connsiteY38" fmla="*/ 1881776 h 2095467"/>
                <a:gd name="connsiteX39" fmla="*/ 2128859 w 2758004"/>
                <a:gd name="connsiteY39" fmla="*/ 1838406 h 2095467"/>
                <a:gd name="connsiteX40" fmla="*/ 2183072 w 2758004"/>
                <a:gd name="connsiteY40" fmla="*/ 1762507 h 2095467"/>
                <a:gd name="connsiteX41" fmla="*/ 2262585 w 2758004"/>
                <a:gd name="connsiteY41" fmla="*/ 1654080 h 2095467"/>
                <a:gd name="connsiteX42" fmla="*/ 2425226 w 2758004"/>
                <a:gd name="connsiteY42" fmla="*/ 1527582 h 2095467"/>
                <a:gd name="connsiteX43" fmla="*/ 2468597 w 2758004"/>
                <a:gd name="connsiteY43" fmla="*/ 1451683 h 2095467"/>
                <a:gd name="connsiteX44" fmla="*/ 2504739 w 2758004"/>
                <a:gd name="connsiteY44" fmla="*/ 1368556 h 2095467"/>
                <a:gd name="connsiteX45" fmla="*/ 2540881 w 2758004"/>
                <a:gd name="connsiteY45" fmla="*/ 1285429 h 2095467"/>
                <a:gd name="connsiteX46" fmla="*/ 2616780 w 2758004"/>
                <a:gd name="connsiteY46" fmla="*/ 1166159 h 2095467"/>
                <a:gd name="connsiteX47" fmla="*/ 2674608 w 2758004"/>
                <a:gd name="connsiteY47" fmla="*/ 1072189 h 2095467"/>
                <a:gd name="connsiteX48" fmla="*/ 2721593 w 2758004"/>
                <a:gd name="connsiteY48" fmla="*/ 963762 h 2095467"/>
                <a:gd name="connsiteX49" fmla="*/ 2739664 w 2758004"/>
                <a:gd name="connsiteY49" fmla="*/ 877021 h 2095467"/>
                <a:gd name="connsiteX50" fmla="*/ 2757735 w 2758004"/>
                <a:gd name="connsiteY50" fmla="*/ 768594 h 2095467"/>
                <a:gd name="connsiteX51" fmla="*/ 2750506 w 2758004"/>
                <a:gd name="connsiteY51" fmla="*/ 631253 h 2095467"/>
                <a:gd name="connsiteX52" fmla="*/ 2750506 w 2758004"/>
                <a:gd name="connsiteY52" fmla="*/ 519212 h 2095467"/>
                <a:gd name="connsiteX53" fmla="*/ 2746892 w 2758004"/>
                <a:gd name="connsiteY53" fmla="*/ 385485 h 2095467"/>
                <a:gd name="connsiteX54" fmla="*/ 2757735 w 2758004"/>
                <a:gd name="connsiteY54" fmla="*/ 248145 h 2095467"/>
                <a:gd name="connsiteX55" fmla="*/ 2750506 w 2758004"/>
                <a:gd name="connsiteY55" fmla="*/ 208388 h 2095467"/>
                <a:gd name="connsiteX56" fmla="*/ 2750506 w 2758004"/>
                <a:gd name="connsiteY56" fmla="*/ 157789 h 2095467"/>
                <a:gd name="connsiteX57" fmla="*/ 2750506 w 2758004"/>
                <a:gd name="connsiteY57" fmla="*/ 92733 h 2095467"/>
                <a:gd name="connsiteX58" fmla="*/ 2750506 w 2758004"/>
                <a:gd name="connsiteY58" fmla="*/ 78276 h 2095467"/>
                <a:gd name="connsiteX59" fmla="*/ 2703521 w 2758004"/>
                <a:gd name="connsiteY59" fmla="*/ 52976 h 2095467"/>
                <a:gd name="connsiteX60" fmla="*/ 2613166 w 2758004"/>
                <a:gd name="connsiteY60" fmla="*/ 49362 h 2095467"/>
                <a:gd name="connsiteX61" fmla="*/ 2569795 w 2758004"/>
                <a:gd name="connsiteY61" fmla="*/ 56591 h 2095467"/>
                <a:gd name="connsiteX62" fmla="*/ 2493896 w 2758004"/>
                <a:gd name="connsiteY62" fmla="*/ 67433 h 2095467"/>
                <a:gd name="connsiteX63" fmla="*/ 2454140 w 2758004"/>
                <a:gd name="connsiteY63" fmla="*/ 85504 h 2095467"/>
                <a:gd name="connsiteX64" fmla="*/ 2436068 w 2758004"/>
                <a:gd name="connsiteY64" fmla="*/ 107190 h 2095467"/>
                <a:gd name="connsiteX65" fmla="*/ 2432454 w 2758004"/>
                <a:gd name="connsiteY65" fmla="*/ 197546 h 2095467"/>
                <a:gd name="connsiteX66" fmla="*/ 2421612 w 2758004"/>
                <a:gd name="connsiteY66" fmla="*/ 208388 h 2095467"/>
                <a:gd name="connsiteX67" fmla="*/ 2399926 w 2758004"/>
                <a:gd name="connsiteY67" fmla="*/ 313201 h 2095467"/>
                <a:gd name="connsiteX68" fmla="*/ 2363784 w 2758004"/>
                <a:gd name="connsiteY68" fmla="*/ 396328 h 2095467"/>
                <a:gd name="connsiteX69" fmla="*/ 2349327 w 2758004"/>
                <a:gd name="connsiteY69" fmla="*/ 457770 h 2095467"/>
                <a:gd name="connsiteX70" fmla="*/ 2342098 w 2758004"/>
                <a:gd name="connsiteY70" fmla="*/ 486684 h 2095467"/>
                <a:gd name="connsiteX71" fmla="*/ 2342098 w 2758004"/>
                <a:gd name="connsiteY71" fmla="*/ 544512 h 2095467"/>
                <a:gd name="connsiteX72" fmla="*/ 2342098 w 2758004"/>
                <a:gd name="connsiteY72" fmla="*/ 634867 h 2095467"/>
                <a:gd name="connsiteX73" fmla="*/ 2309570 w 2758004"/>
                <a:gd name="connsiteY73" fmla="*/ 689081 h 2095467"/>
                <a:gd name="connsiteX74" fmla="*/ 2277042 w 2758004"/>
                <a:gd name="connsiteY74" fmla="*/ 699923 h 2095467"/>
                <a:gd name="connsiteX75" fmla="*/ 2237286 w 2758004"/>
                <a:gd name="connsiteY75" fmla="*/ 736066 h 2095467"/>
                <a:gd name="connsiteX76" fmla="*/ 2211986 w 2758004"/>
                <a:gd name="connsiteY76" fmla="*/ 761365 h 2095467"/>
                <a:gd name="connsiteX77" fmla="*/ 2175844 w 2758004"/>
                <a:gd name="connsiteY77" fmla="*/ 793893 h 2095467"/>
                <a:gd name="connsiteX78" fmla="*/ 2154159 w 2758004"/>
                <a:gd name="connsiteY78" fmla="*/ 815579 h 2095467"/>
                <a:gd name="connsiteX79" fmla="*/ 2078260 w 2758004"/>
                <a:gd name="connsiteY79" fmla="*/ 862564 h 2095467"/>
                <a:gd name="connsiteX80" fmla="*/ 2038503 w 2758004"/>
                <a:gd name="connsiteY80" fmla="*/ 891478 h 2095467"/>
                <a:gd name="connsiteX81" fmla="*/ 1995132 w 2758004"/>
                <a:gd name="connsiteY81" fmla="*/ 924006 h 2095467"/>
                <a:gd name="connsiteX82" fmla="*/ 1966219 w 2758004"/>
                <a:gd name="connsiteY82" fmla="*/ 938462 h 2095467"/>
                <a:gd name="connsiteX83" fmla="*/ 1958990 w 2758004"/>
                <a:gd name="connsiteY83" fmla="*/ 945691 h 2095467"/>
                <a:gd name="connsiteX84" fmla="*/ 1926462 w 2758004"/>
                <a:gd name="connsiteY84" fmla="*/ 967376 h 2095467"/>
                <a:gd name="connsiteX85" fmla="*/ 1901163 w 2758004"/>
                <a:gd name="connsiteY85" fmla="*/ 989062 h 2095467"/>
                <a:gd name="connsiteX86" fmla="*/ 1868634 w 2758004"/>
                <a:gd name="connsiteY86" fmla="*/ 992676 h 2095467"/>
                <a:gd name="connsiteX87" fmla="*/ 1839721 w 2758004"/>
                <a:gd name="connsiteY87" fmla="*/ 970991 h 2095467"/>
                <a:gd name="connsiteX88" fmla="*/ 1825264 w 2758004"/>
                <a:gd name="connsiteY88" fmla="*/ 967376 h 2095467"/>
                <a:gd name="connsiteX89" fmla="*/ 1792736 w 2758004"/>
                <a:gd name="connsiteY89" fmla="*/ 1028818 h 2095467"/>
                <a:gd name="connsiteX90" fmla="*/ 1781893 w 2758004"/>
                <a:gd name="connsiteY90" fmla="*/ 1032432 h 2095467"/>
                <a:gd name="connsiteX91" fmla="*/ 1763822 w 2758004"/>
                <a:gd name="connsiteY91" fmla="*/ 1007133 h 2095467"/>
                <a:gd name="connsiteX92" fmla="*/ 1738522 w 2758004"/>
                <a:gd name="connsiteY92" fmla="*/ 963762 h 2095467"/>
                <a:gd name="connsiteX93" fmla="*/ 1619253 w 2758004"/>
                <a:gd name="connsiteY93" fmla="*/ 1003519 h 2095467"/>
                <a:gd name="connsiteX94" fmla="*/ 1586725 w 2758004"/>
                <a:gd name="connsiteY94" fmla="*/ 1014361 h 2095467"/>
                <a:gd name="connsiteX95" fmla="*/ 1467455 w 2758004"/>
                <a:gd name="connsiteY95" fmla="*/ 1021590 h 2095467"/>
                <a:gd name="connsiteX96" fmla="*/ 1416856 w 2758004"/>
                <a:gd name="connsiteY96" fmla="*/ 1025204 h 2095467"/>
                <a:gd name="connsiteX97" fmla="*/ 1398785 w 2758004"/>
                <a:gd name="connsiteY97" fmla="*/ 1028818 h 2095467"/>
                <a:gd name="connsiteX98" fmla="*/ 1283129 w 2758004"/>
                <a:gd name="connsiteY98" fmla="*/ 1032432 h 2095467"/>
                <a:gd name="connsiteX99" fmla="*/ 1257830 w 2758004"/>
                <a:gd name="connsiteY99" fmla="*/ 1025204 h 2095467"/>
                <a:gd name="connsiteX100" fmla="*/ 1243373 w 2758004"/>
                <a:gd name="connsiteY100" fmla="*/ 1028818 h 2095467"/>
                <a:gd name="connsiteX101" fmla="*/ 1207231 w 2758004"/>
                <a:gd name="connsiteY101" fmla="*/ 1028818 h 2095467"/>
                <a:gd name="connsiteX102" fmla="*/ 1160246 w 2758004"/>
                <a:gd name="connsiteY102" fmla="*/ 1028818 h 2095467"/>
                <a:gd name="connsiteX103" fmla="*/ 1116875 w 2758004"/>
                <a:gd name="connsiteY103" fmla="*/ 1017976 h 2095467"/>
                <a:gd name="connsiteX104" fmla="*/ 1106032 w 2758004"/>
                <a:gd name="connsiteY104" fmla="*/ 1007133 h 2095467"/>
                <a:gd name="connsiteX105" fmla="*/ 1098804 w 2758004"/>
                <a:gd name="connsiteY105" fmla="*/ 996290 h 2095467"/>
                <a:gd name="connsiteX106" fmla="*/ 1069890 w 2758004"/>
                <a:gd name="connsiteY106" fmla="*/ 1014361 h 2095467"/>
                <a:gd name="connsiteX107" fmla="*/ 1055433 w 2758004"/>
                <a:gd name="connsiteY107" fmla="*/ 1025204 h 2095467"/>
                <a:gd name="connsiteX108" fmla="*/ 1008448 w 2758004"/>
                <a:gd name="connsiteY108" fmla="*/ 1050504 h 2095467"/>
                <a:gd name="connsiteX109" fmla="*/ 997605 w 2758004"/>
                <a:gd name="connsiteY109" fmla="*/ 1010747 h 2095467"/>
                <a:gd name="connsiteX110" fmla="*/ 983148 w 2758004"/>
                <a:gd name="connsiteY110" fmla="*/ 974605 h 2095467"/>
                <a:gd name="connsiteX111" fmla="*/ 957849 w 2758004"/>
                <a:gd name="connsiteY111" fmla="*/ 974605 h 2095467"/>
                <a:gd name="connsiteX112" fmla="*/ 928935 w 2758004"/>
                <a:gd name="connsiteY112" fmla="*/ 960148 h 2095467"/>
                <a:gd name="connsiteX113" fmla="*/ 849422 w 2758004"/>
                <a:gd name="connsiteY113" fmla="*/ 905934 h 2095467"/>
                <a:gd name="connsiteX114" fmla="*/ 824122 w 2758004"/>
                <a:gd name="connsiteY114" fmla="*/ 913163 h 2095467"/>
                <a:gd name="connsiteX115" fmla="*/ 795208 w 2758004"/>
                <a:gd name="connsiteY115" fmla="*/ 887863 h 2095467"/>
                <a:gd name="connsiteX116" fmla="*/ 777137 w 2758004"/>
                <a:gd name="connsiteY116" fmla="*/ 869792 h 2095467"/>
                <a:gd name="connsiteX117" fmla="*/ 769909 w 2758004"/>
                <a:gd name="connsiteY117" fmla="*/ 866178 h 2095467"/>
                <a:gd name="connsiteX118" fmla="*/ 751838 w 2758004"/>
                <a:gd name="connsiteY118" fmla="*/ 844493 h 2095467"/>
                <a:gd name="connsiteX119" fmla="*/ 690396 w 2758004"/>
                <a:gd name="connsiteY119" fmla="*/ 851721 h 2095467"/>
                <a:gd name="connsiteX120" fmla="*/ 679553 w 2758004"/>
                <a:gd name="connsiteY120" fmla="*/ 815579 h 2095467"/>
                <a:gd name="connsiteX121" fmla="*/ 675939 w 2758004"/>
                <a:gd name="connsiteY121" fmla="*/ 775822 h 2095467"/>
                <a:gd name="connsiteX122" fmla="*/ 672325 w 2758004"/>
                <a:gd name="connsiteY122" fmla="*/ 750523 h 2095467"/>
                <a:gd name="connsiteX123" fmla="*/ 650639 w 2758004"/>
                <a:gd name="connsiteY123" fmla="*/ 732451 h 2095467"/>
                <a:gd name="connsiteX124" fmla="*/ 636182 w 2758004"/>
                <a:gd name="connsiteY124" fmla="*/ 732451 h 2095467"/>
                <a:gd name="connsiteX125" fmla="*/ 621725 w 2758004"/>
                <a:gd name="connsiteY125" fmla="*/ 732451 h 2095467"/>
                <a:gd name="connsiteX126" fmla="*/ 578355 w 2758004"/>
                <a:gd name="connsiteY126" fmla="*/ 721609 h 2095467"/>
                <a:gd name="connsiteX127" fmla="*/ 556669 w 2758004"/>
                <a:gd name="connsiteY127" fmla="*/ 689081 h 2095467"/>
                <a:gd name="connsiteX128" fmla="*/ 513298 w 2758004"/>
                <a:gd name="connsiteY128" fmla="*/ 667395 h 2095467"/>
                <a:gd name="connsiteX129" fmla="*/ 491613 w 2758004"/>
                <a:gd name="connsiteY129" fmla="*/ 609568 h 2095467"/>
                <a:gd name="connsiteX130" fmla="*/ 484385 w 2758004"/>
                <a:gd name="connsiteY130" fmla="*/ 526440 h 2095467"/>
                <a:gd name="connsiteX131" fmla="*/ 477156 w 2758004"/>
                <a:gd name="connsiteY131" fmla="*/ 468613 h 2095467"/>
                <a:gd name="connsiteX132" fmla="*/ 448242 w 2758004"/>
                <a:gd name="connsiteY132" fmla="*/ 389100 h 2095467"/>
                <a:gd name="connsiteX133" fmla="*/ 433785 w 2758004"/>
                <a:gd name="connsiteY133" fmla="*/ 349343 h 2095467"/>
                <a:gd name="connsiteX134" fmla="*/ 408486 w 2758004"/>
                <a:gd name="connsiteY134" fmla="*/ 280673 h 2095467"/>
                <a:gd name="connsiteX135" fmla="*/ 394029 w 2758004"/>
                <a:gd name="connsiteY135" fmla="*/ 230074 h 2095467"/>
                <a:gd name="connsiteX136" fmla="*/ 375958 w 2758004"/>
                <a:gd name="connsiteY136" fmla="*/ 157789 h 2095467"/>
                <a:gd name="connsiteX137" fmla="*/ 357887 w 2758004"/>
                <a:gd name="connsiteY137" fmla="*/ 85504 h 2095467"/>
                <a:gd name="connsiteX138" fmla="*/ 354272 w 2758004"/>
                <a:gd name="connsiteY138" fmla="*/ 45748 h 2095467"/>
                <a:gd name="connsiteX139" fmla="*/ 347044 w 2758004"/>
                <a:gd name="connsiteY139" fmla="*/ 24062 h 2095467"/>
                <a:gd name="connsiteX140" fmla="*/ 300059 w 2758004"/>
                <a:gd name="connsiteY140" fmla="*/ 2377 h 2095467"/>
                <a:gd name="connsiteX141" fmla="*/ 191632 w 2758004"/>
                <a:gd name="connsiteY141" fmla="*/ 2377 h 2095467"/>
                <a:gd name="connsiteX142" fmla="*/ 126576 w 2758004"/>
                <a:gd name="connsiteY142" fmla="*/ 13220 h 2095467"/>
                <a:gd name="connsiteX143" fmla="*/ 36220 w 2758004"/>
                <a:gd name="connsiteY143" fmla="*/ 5991 h 209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758004" h="2095467">
                  <a:moveTo>
                    <a:pt x="36220" y="5991"/>
                  </a:moveTo>
                  <a:cubicBezTo>
                    <a:pt x="20558" y="24062"/>
                    <a:pt x="32606" y="80083"/>
                    <a:pt x="32606" y="121647"/>
                  </a:cubicBezTo>
                  <a:cubicBezTo>
                    <a:pt x="32606" y="163211"/>
                    <a:pt x="35618" y="217424"/>
                    <a:pt x="36220" y="255373"/>
                  </a:cubicBezTo>
                  <a:cubicBezTo>
                    <a:pt x="36822" y="293322"/>
                    <a:pt x="39834" y="314406"/>
                    <a:pt x="36220" y="349343"/>
                  </a:cubicBezTo>
                  <a:cubicBezTo>
                    <a:pt x="32606" y="384280"/>
                    <a:pt x="19354" y="433675"/>
                    <a:pt x="14535" y="464998"/>
                  </a:cubicBezTo>
                  <a:cubicBezTo>
                    <a:pt x="9716" y="496321"/>
                    <a:pt x="7306" y="537283"/>
                    <a:pt x="7306" y="537283"/>
                  </a:cubicBezTo>
                  <a:cubicBezTo>
                    <a:pt x="4897" y="561378"/>
                    <a:pt x="680" y="583064"/>
                    <a:pt x="78" y="609568"/>
                  </a:cubicBezTo>
                  <a:cubicBezTo>
                    <a:pt x="-524" y="636072"/>
                    <a:pt x="2487" y="671612"/>
                    <a:pt x="3692" y="696309"/>
                  </a:cubicBezTo>
                  <a:cubicBezTo>
                    <a:pt x="4897" y="721006"/>
                    <a:pt x="7306" y="740885"/>
                    <a:pt x="7306" y="757751"/>
                  </a:cubicBezTo>
                  <a:cubicBezTo>
                    <a:pt x="7306" y="774617"/>
                    <a:pt x="3090" y="785461"/>
                    <a:pt x="3692" y="797508"/>
                  </a:cubicBezTo>
                  <a:cubicBezTo>
                    <a:pt x="4294" y="809555"/>
                    <a:pt x="2488" y="803532"/>
                    <a:pt x="10921" y="830036"/>
                  </a:cubicBezTo>
                  <a:cubicBezTo>
                    <a:pt x="19354" y="856540"/>
                    <a:pt x="45256" y="927018"/>
                    <a:pt x="54291" y="956534"/>
                  </a:cubicBezTo>
                  <a:cubicBezTo>
                    <a:pt x="63326" y="986050"/>
                    <a:pt x="56098" y="989062"/>
                    <a:pt x="65134" y="1007133"/>
                  </a:cubicBezTo>
                  <a:cubicBezTo>
                    <a:pt x="74170" y="1025204"/>
                    <a:pt x="95855" y="1048697"/>
                    <a:pt x="108505" y="1064961"/>
                  </a:cubicBezTo>
                  <a:cubicBezTo>
                    <a:pt x="121155" y="1081225"/>
                    <a:pt x="128986" y="1090863"/>
                    <a:pt x="141033" y="1104717"/>
                  </a:cubicBezTo>
                  <a:cubicBezTo>
                    <a:pt x="153080" y="1118572"/>
                    <a:pt x="169946" y="1122788"/>
                    <a:pt x="180789" y="1148088"/>
                  </a:cubicBezTo>
                  <a:cubicBezTo>
                    <a:pt x="191632" y="1173388"/>
                    <a:pt x="195849" y="1222782"/>
                    <a:pt x="206089" y="1256515"/>
                  </a:cubicBezTo>
                  <a:cubicBezTo>
                    <a:pt x="216329" y="1290248"/>
                    <a:pt x="229581" y="1320969"/>
                    <a:pt x="242231" y="1350485"/>
                  </a:cubicBezTo>
                  <a:cubicBezTo>
                    <a:pt x="254881" y="1380001"/>
                    <a:pt x="268736" y="1410722"/>
                    <a:pt x="281988" y="1433612"/>
                  </a:cubicBezTo>
                  <a:cubicBezTo>
                    <a:pt x="295240" y="1456502"/>
                    <a:pt x="321744" y="1487825"/>
                    <a:pt x="321744" y="1487825"/>
                  </a:cubicBezTo>
                  <a:cubicBezTo>
                    <a:pt x="338610" y="1510715"/>
                    <a:pt x="359091" y="1545653"/>
                    <a:pt x="383186" y="1570953"/>
                  </a:cubicBezTo>
                  <a:cubicBezTo>
                    <a:pt x="407281" y="1596253"/>
                    <a:pt x="445833" y="1619143"/>
                    <a:pt x="466314" y="1639623"/>
                  </a:cubicBezTo>
                  <a:cubicBezTo>
                    <a:pt x="486795" y="1660103"/>
                    <a:pt x="494023" y="1669741"/>
                    <a:pt x="506070" y="1693836"/>
                  </a:cubicBezTo>
                  <a:cubicBezTo>
                    <a:pt x="518117" y="1717931"/>
                    <a:pt x="521129" y="1760097"/>
                    <a:pt x="538598" y="1784192"/>
                  </a:cubicBezTo>
                  <a:cubicBezTo>
                    <a:pt x="556067" y="1808287"/>
                    <a:pt x="586186" y="1817323"/>
                    <a:pt x="610883" y="1838406"/>
                  </a:cubicBezTo>
                  <a:cubicBezTo>
                    <a:pt x="635580" y="1859489"/>
                    <a:pt x="662084" y="1889005"/>
                    <a:pt x="686781" y="1910690"/>
                  </a:cubicBezTo>
                  <a:cubicBezTo>
                    <a:pt x="711478" y="1932375"/>
                    <a:pt x="730755" y="1951652"/>
                    <a:pt x="759066" y="1968518"/>
                  </a:cubicBezTo>
                  <a:cubicBezTo>
                    <a:pt x="787378" y="1985385"/>
                    <a:pt x="812075" y="2001046"/>
                    <a:pt x="856650" y="2011889"/>
                  </a:cubicBezTo>
                  <a:cubicBezTo>
                    <a:pt x="901226" y="2022732"/>
                    <a:pt x="989774" y="2025743"/>
                    <a:pt x="1026519" y="2033574"/>
                  </a:cubicBezTo>
                  <a:cubicBezTo>
                    <a:pt x="1063264" y="2041405"/>
                    <a:pt x="1047602" y="2050441"/>
                    <a:pt x="1077118" y="2058874"/>
                  </a:cubicBezTo>
                  <a:cubicBezTo>
                    <a:pt x="1106634" y="2067307"/>
                    <a:pt x="1167474" y="2079957"/>
                    <a:pt x="1203616" y="2084173"/>
                  </a:cubicBezTo>
                  <a:cubicBezTo>
                    <a:pt x="1239758" y="2088390"/>
                    <a:pt x="1265661" y="2082366"/>
                    <a:pt x="1293972" y="2084173"/>
                  </a:cubicBezTo>
                  <a:cubicBezTo>
                    <a:pt x="1322284" y="2085980"/>
                    <a:pt x="1340957" y="2093811"/>
                    <a:pt x="1373485" y="2095016"/>
                  </a:cubicBezTo>
                  <a:cubicBezTo>
                    <a:pt x="1406013" y="2096221"/>
                    <a:pt x="1453600" y="2095016"/>
                    <a:pt x="1489140" y="2091402"/>
                  </a:cubicBezTo>
                  <a:cubicBezTo>
                    <a:pt x="1524680" y="2087788"/>
                    <a:pt x="1586725" y="2073330"/>
                    <a:pt x="1586725" y="2073330"/>
                  </a:cubicBezTo>
                  <a:lnTo>
                    <a:pt x="1709608" y="2048031"/>
                  </a:lnTo>
                  <a:cubicBezTo>
                    <a:pt x="1759605" y="2037188"/>
                    <a:pt x="1842733" y="2023333"/>
                    <a:pt x="1886706" y="2008274"/>
                  </a:cubicBezTo>
                  <a:cubicBezTo>
                    <a:pt x="1930679" y="1993215"/>
                    <a:pt x="1940919" y="1978758"/>
                    <a:pt x="1973447" y="1957675"/>
                  </a:cubicBezTo>
                  <a:cubicBezTo>
                    <a:pt x="2005975" y="1936592"/>
                    <a:pt x="2055972" y="1901654"/>
                    <a:pt x="2081874" y="1881776"/>
                  </a:cubicBezTo>
                  <a:cubicBezTo>
                    <a:pt x="2107776" y="1861898"/>
                    <a:pt x="2111993" y="1858284"/>
                    <a:pt x="2128859" y="1838406"/>
                  </a:cubicBezTo>
                  <a:cubicBezTo>
                    <a:pt x="2145725" y="1818528"/>
                    <a:pt x="2160784" y="1793228"/>
                    <a:pt x="2183072" y="1762507"/>
                  </a:cubicBezTo>
                  <a:cubicBezTo>
                    <a:pt x="2205360" y="1731786"/>
                    <a:pt x="2222226" y="1693234"/>
                    <a:pt x="2262585" y="1654080"/>
                  </a:cubicBezTo>
                  <a:cubicBezTo>
                    <a:pt x="2302944" y="1614926"/>
                    <a:pt x="2390891" y="1561315"/>
                    <a:pt x="2425226" y="1527582"/>
                  </a:cubicBezTo>
                  <a:cubicBezTo>
                    <a:pt x="2459561" y="1493849"/>
                    <a:pt x="2455345" y="1478187"/>
                    <a:pt x="2468597" y="1451683"/>
                  </a:cubicBezTo>
                  <a:cubicBezTo>
                    <a:pt x="2481849" y="1425179"/>
                    <a:pt x="2504739" y="1368556"/>
                    <a:pt x="2504739" y="1368556"/>
                  </a:cubicBezTo>
                  <a:cubicBezTo>
                    <a:pt x="2516786" y="1340847"/>
                    <a:pt x="2522208" y="1319162"/>
                    <a:pt x="2540881" y="1285429"/>
                  </a:cubicBezTo>
                  <a:cubicBezTo>
                    <a:pt x="2559554" y="1251696"/>
                    <a:pt x="2594492" y="1201699"/>
                    <a:pt x="2616780" y="1166159"/>
                  </a:cubicBezTo>
                  <a:cubicBezTo>
                    <a:pt x="2639068" y="1130619"/>
                    <a:pt x="2657139" y="1105922"/>
                    <a:pt x="2674608" y="1072189"/>
                  </a:cubicBezTo>
                  <a:cubicBezTo>
                    <a:pt x="2692077" y="1038456"/>
                    <a:pt x="2710750" y="996290"/>
                    <a:pt x="2721593" y="963762"/>
                  </a:cubicBezTo>
                  <a:cubicBezTo>
                    <a:pt x="2732436" y="931234"/>
                    <a:pt x="2733640" y="909549"/>
                    <a:pt x="2739664" y="877021"/>
                  </a:cubicBezTo>
                  <a:cubicBezTo>
                    <a:pt x="2745688" y="844493"/>
                    <a:pt x="2755928" y="809555"/>
                    <a:pt x="2757735" y="768594"/>
                  </a:cubicBezTo>
                  <a:cubicBezTo>
                    <a:pt x="2759542" y="727633"/>
                    <a:pt x="2751711" y="672817"/>
                    <a:pt x="2750506" y="631253"/>
                  </a:cubicBezTo>
                  <a:cubicBezTo>
                    <a:pt x="2749301" y="589689"/>
                    <a:pt x="2751108" y="560173"/>
                    <a:pt x="2750506" y="519212"/>
                  </a:cubicBezTo>
                  <a:cubicBezTo>
                    <a:pt x="2749904" y="478251"/>
                    <a:pt x="2745687" y="430663"/>
                    <a:pt x="2746892" y="385485"/>
                  </a:cubicBezTo>
                  <a:cubicBezTo>
                    <a:pt x="2748097" y="340307"/>
                    <a:pt x="2757133" y="277661"/>
                    <a:pt x="2757735" y="248145"/>
                  </a:cubicBezTo>
                  <a:cubicBezTo>
                    <a:pt x="2758337" y="218629"/>
                    <a:pt x="2751711" y="223447"/>
                    <a:pt x="2750506" y="208388"/>
                  </a:cubicBezTo>
                  <a:cubicBezTo>
                    <a:pt x="2749301" y="193329"/>
                    <a:pt x="2750506" y="157789"/>
                    <a:pt x="2750506" y="157789"/>
                  </a:cubicBezTo>
                  <a:lnTo>
                    <a:pt x="2750506" y="92733"/>
                  </a:lnTo>
                  <a:lnTo>
                    <a:pt x="2750506" y="78276"/>
                  </a:lnTo>
                  <a:cubicBezTo>
                    <a:pt x="2742675" y="71650"/>
                    <a:pt x="2726411" y="57795"/>
                    <a:pt x="2703521" y="52976"/>
                  </a:cubicBezTo>
                  <a:cubicBezTo>
                    <a:pt x="2680631" y="48157"/>
                    <a:pt x="2635454" y="48760"/>
                    <a:pt x="2613166" y="49362"/>
                  </a:cubicBezTo>
                  <a:cubicBezTo>
                    <a:pt x="2590878" y="49965"/>
                    <a:pt x="2569795" y="56591"/>
                    <a:pt x="2569795" y="56591"/>
                  </a:cubicBezTo>
                  <a:cubicBezTo>
                    <a:pt x="2549917" y="59603"/>
                    <a:pt x="2513172" y="62614"/>
                    <a:pt x="2493896" y="67433"/>
                  </a:cubicBezTo>
                  <a:cubicBezTo>
                    <a:pt x="2474620" y="72252"/>
                    <a:pt x="2463778" y="78878"/>
                    <a:pt x="2454140" y="85504"/>
                  </a:cubicBezTo>
                  <a:cubicBezTo>
                    <a:pt x="2444502" y="92130"/>
                    <a:pt x="2439682" y="88516"/>
                    <a:pt x="2436068" y="107190"/>
                  </a:cubicBezTo>
                  <a:cubicBezTo>
                    <a:pt x="2432454" y="125864"/>
                    <a:pt x="2434863" y="180680"/>
                    <a:pt x="2432454" y="197546"/>
                  </a:cubicBezTo>
                  <a:cubicBezTo>
                    <a:pt x="2430045" y="214412"/>
                    <a:pt x="2427033" y="189112"/>
                    <a:pt x="2421612" y="208388"/>
                  </a:cubicBezTo>
                  <a:cubicBezTo>
                    <a:pt x="2416191" y="227664"/>
                    <a:pt x="2409564" y="281878"/>
                    <a:pt x="2399926" y="313201"/>
                  </a:cubicBezTo>
                  <a:cubicBezTo>
                    <a:pt x="2390288" y="344524"/>
                    <a:pt x="2372217" y="372233"/>
                    <a:pt x="2363784" y="396328"/>
                  </a:cubicBezTo>
                  <a:cubicBezTo>
                    <a:pt x="2355351" y="420423"/>
                    <a:pt x="2352941" y="442711"/>
                    <a:pt x="2349327" y="457770"/>
                  </a:cubicBezTo>
                  <a:cubicBezTo>
                    <a:pt x="2345713" y="472829"/>
                    <a:pt x="2343303" y="472227"/>
                    <a:pt x="2342098" y="486684"/>
                  </a:cubicBezTo>
                  <a:cubicBezTo>
                    <a:pt x="2340893" y="501141"/>
                    <a:pt x="2342098" y="544512"/>
                    <a:pt x="2342098" y="544512"/>
                  </a:cubicBezTo>
                  <a:cubicBezTo>
                    <a:pt x="2342098" y="569209"/>
                    <a:pt x="2347519" y="610772"/>
                    <a:pt x="2342098" y="634867"/>
                  </a:cubicBezTo>
                  <a:cubicBezTo>
                    <a:pt x="2336677" y="658962"/>
                    <a:pt x="2320413" y="678238"/>
                    <a:pt x="2309570" y="689081"/>
                  </a:cubicBezTo>
                  <a:cubicBezTo>
                    <a:pt x="2298727" y="699924"/>
                    <a:pt x="2289089" y="692092"/>
                    <a:pt x="2277042" y="699923"/>
                  </a:cubicBezTo>
                  <a:cubicBezTo>
                    <a:pt x="2264995" y="707754"/>
                    <a:pt x="2248129" y="725826"/>
                    <a:pt x="2237286" y="736066"/>
                  </a:cubicBezTo>
                  <a:cubicBezTo>
                    <a:pt x="2226443" y="746306"/>
                    <a:pt x="2222226" y="751727"/>
                    <a:pt x="2211986" y="761365"/>
                  </a:cubicBezTo>
                  <a:cubicBezTo>
                    <a:pt x="2201746" y="771003"/>
                    <a:pt x="2185482" y="784857"/>
                    <a:pt x="2175844" y="793893"/>
                  </a:cubicBezTo>
                  <a:cubicBezTo>
                    <a:pt x="2166206" y="802929"/>
                    <a:pt x="2170423" y="804134"/>
                    <a:pt x="2154159" y="815579"/>
                  </a:cubicBezTo>
                  <a:cubicBezTo>
                    <a:pt x="2137895" y="827024"/>
                    <a:pt x="2097536" y="849914"/>
                    <a:pt x="2078260" y="862564"/>
                  </a:cubicBezTo>
                  <a:cubicBezTo>
                    <a:pt x="2058984" y="875214"/>
                    <a:pt x="2052358" y="881238"/>
                    <a:pt x="2038503" y="891478"/>
                  </a:cubicBezTo>
                  <a:cubicBezTo>
                    <a:pt x="2024648" y="901718"/>
                    <a:pt x="2007179" y="916175"/>
                    <a:pt x="1995132" y="924006"/>
                  </a:cubicBezTo>
                  <a:cubicBezTo>
                    <a:pt x="1983085" y="931837"/>
                    <a:pt x="1972243" y="934848"/>
                    <a:pt x="1966219" y="938462"/>
                  </a:cubicBezTo>
                  <a:cubicBezTo>
                    <a:pt x="1960195" y="942076"/>
                    <a:pt x="1965616" y="940872"/>
                    <a:pt x="1958990" y="945691"/>
                  </a:cubicBezTo>
                  <a:cubicBezTo>
                    <a:pt x="1952364" y="950510"/>
                    <a:pt x="1936100" y="960148"/>
                    <a:pt x="1926462" y="967376"/>
                  </a:cubicBezTo>
                  <a:cubicBezTo>
                    <a:pt x="1916824" y="974605"/>
                    <a:pt x="1910801" y="984845"/>
                    <a:pt x="1901163" y="989062"/>
                  </a:cubicBezTo>
                  <a:cubicBezTo>
                    <a:pt x="1891525" y="993279"/>
                    <a:pt x="1878874" y="995688"/>
                    <a:pt x="1868634" y="992676"/>
                  </a:cubicBezTo>
                  <a:cubicBezTo>
                    <a:pt x="1858394" y="989664"/>
                    <a:pt x="1839721" y="970991"/>
                    <a:pt x="1839721" y="970991"/>
                  </a:cubicBezTo>
                  <a:cubicBezTo>
                    <a:pt x="1832493" y="966774"/>
                    <a:pt x="1833095" y="957738"/>
                    <a:pt x="1825264" y="967376"/>
                  </a:cubicBezTo>
                  <a:cubicBezTo>
                    <a:pt x="1817433" y="977014"/>
                    <a:pt x="1792736" y="1028818"/>
                    <a:pt x="1792736" y="1028818"/>
                  </a:cubicBezTo>
                  <a:cubicBezTo>
                    <a:pt x="1785508" y="1039661"/>
                    <a:pt x="1786712" y="1036046"/>
                    <a:pt x="1781893" y="1032432"/>
                  </a:cubicBezTo>
                  <a:cubicBezTo>
                    <a:pt x="1777074" y="1028818"/>
                    <a:pt x="1771051" y="1018578"/>
                    <a:pt x="1763822" y="1007133"/>
                  </a:cubicBezTo>
                  <a:cubicBezTo>
                    <a:pt x="1756594" y="995688"/>
                    <a:pt x="1762617" y="964364"/>
                    <a:pt x="1738522" y="963762"/>
                  </a:cubicBezTo>
                  <a:cubicBezTo>
                    <a:pt x="1714427" y="963160"/>
                    <a:pt x="1619253" y="1003519"/>
                    <a:pt x="1619253" y="1003519"/>
                  </a:cubicBezTo>
                  <a:cubicBezTo>
                    <a:pt x="1593954" y="1011952"/>
                    <a:pt x="1612025" y="1011349"/>
                    <a:pt x="1586725" y="1014361"/>
                  </a:cubicBezTo>
                  <a:cubicBezTo>
                    <a:pt x="1561425" y="1017373"/>
                    <a:pt x="1467455" y="1021590"/>
                    <a:pt x="1467455" y="1021590"/>
                  </a:cubicBezTo>
                  <a:lnTo>
                    <a:pt x="1416856" y="1025204"/>
                  </a:lnTo>
                  <a:cubicBezTo>
                    <a:pt x="1405411" y="1026409"/>
                    <a:pt x="1421073" y="1027613"/>
                    <a:pt x="1398785" y="1028818"/>
                  </a:cubicBezTo>
                  <a:cubicBezTo>
                    <a:pt x="1376497" y="1030023"/>
                    <a:pt x="1306621" y="1033034"/>
                    <a:pt x="1283129" y="1032432"/>
                  </a:cubicBezTo>
                  <a:cubicBezTo>
                    <a:pt x="1259637" y="1031830"/>
                    <a:pt x="1257830" y="1025204"/>
                    <a:pt x="1257830" y="1025204"/>
                  </a:cubicBezTo>
                  <a:cubicBezTo>
                    <a:pt x="1251204" y="1024602"/>
                    <a:pt x="1251806" y="1028216"/>
                    <a:pt x="1243373" y="1028818"/>
                  </a:cubicBezTo>
                  <a:cubicBezTo>
                    <a:pt x="1234940" y="1029420"/>
                    <a:pt x="1207231" y="1028818"/>
                    <a:pt x="1207231" y="1028818"/>
                  </a:cubicBezTo>
                  <a:cubicBezTo>
                    <a:pt x="1193377" y="1028818"/>
                    <a:pt x="1175305" y="1030625"/>
                    <a:pt x="1160246" y="1028818"/>
                  </a:cubicBezTo>
                  <a:cubicBezTo>
                    <a:pt x="1145187" y="1027011"/>
                    <a:pt x="1116875" y="1017976"/>
                    <a:pt x="1116875" y="1017976"/>
                  </a:cubicBezTo>
                  <a:cubicBezTo>
                    <a:pt x="1107839" y="1014362"/>
                    <a:pt x="1106032" y="1007133"/>
                    <a:pt x="1106032" y="1007133"/>
                  </a:cubicBezTo>
                  <a:cubicBezTo>
                    <a:pt x="1103020" y="1003519"/>
                    <a:pt x="1104828" y="995085"/>
                    <a:pt x="1098804" y="996290"/>
                  </a:cubicBezTo>
                  <a:cubicBezTo>
                    <a:pt x="1092780" y="997495"/>
                    <a:pt x="1069890" y="1014361"/>
                    <a:pt x="1069890" y="1014361"/>
                  </a:cubicBezTo>
                  <a:cubicBezTo>
                    <a:pt x="1062661" y="1019180"/>
                    <a:pt x="1065673" y="1019180"/>
                    <a:pt x="1055433" y="1025204"/>
                  </a:cubicBezTo>
                  <a:cubicBezTo>
                    <a:pt x="1045193" y="1031228"/>
                    <a:pt x="1018086" y="1052913"/>
                    <a:pt x="1008448" y="1050504"/>
                  </a:cubicBezTo>
                  <a:cubicBezTo>
                    <a:pt x="998810" y="1048095"/>
                    <a:pt x="1001822" y="1023397"/>
                    <a:pt x="997605" y="1010747"/>
                  </a:cubicBezTo>
                  <a:cubicBezTo>
                    <a:pt x="993388" y="998097"/>
                    <a:pt x="989774" y="980629"/>
                    <a:pt x="983148" y="974605"/>
                  </a:cubicBezTo>
                  <a:cubicBezTo>
                    <a:pt x="976522" y="968581"/>
                    <a:pt x="966884" y="977014"/>
                    <a:pt x="957849" y="974605"/>
                  </a:cubicBezTo>
                  <a:cubicBezTo>
                    <a:pt x="948814" y="972196"/>
                    <a:pt x="947006" y="971593"/>
                    <a:pt x="928935" y="960148"/>
                  </a:cubicBezTo>
                  <a:cubicBezTo>
                    <a:pt x="910864" y="948703"/>
                    <a:pt x="866891" y="913765"/>
                    <a:pt x="849422" y="905934"/>
                  </a:cubicBezTo>
                  <a:cubicBezTo>
                    <a:pt x="831953" y="898103"/>
                    <a:pt x="833158" y="916175"/>
                    <a:pt x="824122" y="913163"/>
                  </a:cubicBezTo>
                  <a:cubicBezTo>
                    <a:pt x="815086" y="910151"/>
                    <a:pt x="803039" y="895091"/>
                    <a:pt x="795208" y="887863"/>
                  </a:cubicBezTo>
                  <a:cubicBezTo>
                    <a:pt x="787377" y="880635"/>
                    <a:pt x="777137" y="869792"/>
                    <a:pt x="777137" y="869792"/>
                  </a:cubicBezTo>
                  <a:cubicBezTo>
                    <a:pt x="772921" y="866178"/>
                    <a:pt x="774125" y="870394"/>
                    <a:pt x="769909" y="866178"/>
                  </a:cubicBezTo>
                  <a:cubicBezTo>
                    <a:pt x="765693" y="861962"/>
                    <a:pt x="765090" y="846902"/>
                    <a:pt x="751838" y="844493"/>
                  </a:cubicBezTo>
                  <a:cubicBezTo>
                    <a:pt x="738586" y="842084"/>
                    <a:pt x="702443" y="856540"/>
                    <a:pt x="690396" y="851721"/>
                  </a:cubicBezTo>
                  <a:cubicBezTo>
                    <a:pt x="678349" y="846902"/>
                    <a:pt x="681963" y="828229"/>
                    <a:pt x="679553" y="815579"/>
                  </a:cubicBezTo>
                  <a:cubicBezTo>
                    <a:pt x="677144" y="802929"/>
                    <a:pt x="677144" y="786665"/>
                    <a:pt x="675939" y="775822"/>
                  </a:cubicBezTo>
                  <a:cubicBezTo>
                    <a:pt x="674734" y="764979"/>
                    <a:pt x="676542" y="757751"/>
                    <a:pt x="672325" y="750523"/>
                  </a:cubicBezTo>
                  <a:cubicBezTo>
                    <a:pt x="668108" y="743295"/>
                    <a:pt x="656663" y="735463"/>
                    <a:pt x="650639" y="732451"/>
                  </a:cubicBezTo>
                  <a:cubicBezTo>
                    <a:pt x="644615" y="729439"/>
                    <a:pt x="636182" y="732451"/>
                    <a:pt x="636182" y="732451"/>
                  </a:cubicBezTo>
                  <a:cubicBezTo>
                    <a:pt x="631363" y="732451"/>
                    <a:pt x="631363" y="734258"/>
                    <a:pt x="621725" y="732451"/>
                  </a:cubicBezTo>
                  <a:cubicBezTo>
                    <a:pt x="612087" y="730644"/>
                    <a:pt x="589198" y="728837"/>
                    <a:pt x="578355" y="721609"/>
                  </a:cubicBezTo>
                  <a:cubicBezTo>
                    <a:pt x="567512" y="714381"/>
                    <a:pt x="567512" y="698117"/>
                    <a:pt x="556669" y="689081"/>
                  </a:cubicBezTo>
                  <a:cubicBezTo>
                    <a:pt x="545826" y="680045"/>
                    <a:pt x="524141" y="680647"/>
                    <a:pt x="513298" y="667395"/>
                  </a:cubicBezTo>
                  <a:cubicBezTo>
                    <a:pt x="502455" y="654143"/>
                    <a:pt x="496432" y="633060"/>
                    <a:pt x="491613" y="609568"/>
                  </a:cubicBezTo>
                  <a:cubicBezTo>
                    <a:pt x="486794" y="586076"/>
                    <a:pt x="486794" y="549932"/>
                    <a:pt x="484385" y="526440"/>
                  </a:cubicBezTo>
                  <a:cubicBezTo>
                    <a:pt x="481976" y="502948"/>
                    <a:pt x="483180" y="491503"/>
                    <a:pt x="477156" y="468613"/>
                  </a:cubicBezTo>
                  <a:cubicBezTo>
                    <a:pt x="471132" y="445723"/>
                    <a:pt x="448242" y="389100"/>
                    <a:pt x="448242" y="389100"/>
                  </a:cubicBezTo>
                  <a:cubicBezTo>
                    <a:pt x="441014" y="369222"/>
                    <a:pt x="440411" y="367414"/>
                    <a:pt x="433785" y="349343"/>
                  </a:cubicBezTo>
                  <a:cubicBezTo>
                    <a:pt x="427159" y="331272"/>
                    <a:pt x="415112" y="300551"/>
                    <a:pt x="408486" y="280673"/>
                  </a:cubicBezTo>
                  <a:cubicBezTo>
                    <a:pt x="401860" y="260795"/>
                    <a:pt x="399450" y="250555"/>
                    <a:pt x="394029" y="230074"/>
                  </a:cubicBezTo>
                  <a:cubicBezTo>
                    <a:pt x="388608" y="209593"/>
                    <a:pt x="375958" y="157789"/>
                    <a:pt x="375958" y="157789"/>
                  </a:cubicBezTo>
                  <a:cubicBezTo>
                    <a:pt x="369934" y="133694"/>
                    <a:pt x="361501" y="104178"/>
                    <a:pt x="357887" y="85504"/>
                  </a:cubicBezTo>
                  <a:cubicBezTo>
                    <a:pt x="354273" y="66831"/>
                    <a:pt x="356079" y="55988"/>
                    <a:pt x="354272" y="45748"/>
                  </a:cubicBezTo>
                  <a:cubicBezTo>
                    <a:pt x="352465" y="35508"/>
                    <a:pt x="356080" y="31291"/>
                    <a:pt x="347044" y="24062"/>
                  </a:cubicBezTo>
                  <a:cubicBezTo>
                    <a:pt x="338009" y="16834"/>
                    <a:pt x="325961" y="5991"/>
                    <a:pt x="300059" y="2377"/>
                  </a:cubicBezTo>
                  <a:cubicBezTo>
                    <a:pt x="274157" y="-1237"/>
                    <a:pt x="220546" y="570"/>
                    <a:pt x="191632" y="2377"/>
                  </a:cubicBezTo>
                  <a:cubicBezTo>
                    <a:pt x="162718" y="4184"/>
                    <a:pt x="145852" y="9606"/>
                    <a:pt x="126576" y="13220"/>
                  </a:cubicBezTo>
                  <a:cubicBezTo>
                    <a:pt x="107300" y="16834"/>
                    <a:pt x="51882" y="-12080"/>
                    <a:pt x="36220" y="599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7" name="フリーフォーム: 図形 1106">
              <a:extLst>
                <a:ext uri="{FF2B5EF4-FFF2-40B4-BE49-F238E27FC236}">
                  <a16:creationId xmlns:a16="http://schemas.microsoft.com/office/drawing/2014/main" id="{7AFE2D9D-C66C-4027-BC8B-DC92EED91EDD}"/>
                </a:ext>
              </a:extLst>
            </p:cNvPr>
            <p:cNvSpPr/>
            <p:nvPr/>
          </p:nvSpPr>
          <p:spPr>
            <a:xfrm>
              <a:off x="7768742" y="606386"/>
              <a:ext cx="3733753" cy="4902501"/>
            </a:xfrm>
            <a:custGeom>
              <a:avLst/>
              <a:gdLst>
                <a:gd name="connsiteX0" fmla="*/ 1894637 w 3733753"/>
                <a:gd name="connsiteY0" fmla="*/ 30036 h 4902501"/>
                <a:gd name="connsiteX1" fmla="*/ 1777594 w 3733753"/>
                <a:gd name="connsiteY1" fmla="*/ 22721 h 4902501"/>
                <a:gd name="connsiteX2" fmla="*/ 1565453 w 3733753"/>
                <a:gd name="connsiteY2" fmla="*/ 59297 h 4902501"/>
                <a:gd name="connsiteX3" fmla="*/ 1353312 w 3733753"/>
                <a:gd name="connsiteY3" fmla="*/ 132449 h 4902501"/>
                <a:gd name="connsiteX4" fmla="*/ 1177748 w 3733753"/>
                <a:gd name="connsiteY4" fmla="*/ 205601 h 4902501"/>
                <a:gd name="connsiteX5" fmla="*/ 1024128 w 3733753"/>
                <a:gd name="connsiteY5" fmla="*/ 264123 h 4902501"/>
                <a:gd name="connsiteX6" fmla="*/ 943661 w 3733753"/>
                <a:gd name="connsiteY6" fmla="*/ 315329 h 4902501"/>
                <a:gd name="connsiteX7" fmla="*/ 841248 w 3733753"/>
                <a:gd name="connsiteY7" fmla="*/ 373851 h 4902501"/>
                <a:gd name="connsiteX8" fmla="*/ 621792 w 3733753"/>
                <a:gd name="connsiteY8" fmla="*/ 534785 h 4902501"/>
                <a:gd name="connsiteX9" fmla="*/ 497434 w 3733753"/>
                <a:gd name="connsiteY9" fmla="*/ 637198 h 4902501"/>
                <a:gd name="connsiteX10" fmla="*/ 431597 w 3733753"/>
                <a:gd name="connsiteY10" fmla="*/ 724980 h 4902501"/>
                <a:gd name="connsiteX11" fmla="*/ 351130 w 3733753"/>
                <a:gd name="connsiteY11" fmla="*/ 805448 h 4902501"/>
                <a:gd name="connsiteX12" fmla="*/ 299924 w 3733753"/>
                <a:gd name="connsiteY12" fmla="*/ 878600 h 4902501"/>
                <a:gd name="connsiteX13" fmla="*/ 248717 w 3733753"/>
                <a:gd name="connsiteY13" fmla="*/ 922491 h 4902501"/>
                <a:gd name="connsiteX14" fmla="*/ 204826 w 3733753"/>
                <a:gd name="connsiteY14" fmla="*/ 1032219 h 4902501"/>
                <a:gd name="connsiteX15" fmla="*/ 131674 w 3733753"/>
                <a:gd name="connsiteY15" fmla="*/ 1200468 h 4902501"/>
                <a:gd name="connsiteX16" fmla="*/ 58522 w 3733753"/>
                <a:gd name="connsiteY16" fmla="*/ 1471131 h 4902501"/>
                <a:gd name="connsiteX17" fmla="*/ 36576 w 3733753"/>
                <a:gd name="connsiteY17" fmla="*/ 1529652 h 4902501"/>
                <a:gd name="connsiteX18" fmla="*/ 29261 w 3733753"/>
                <a:gd name="connsiteY18" fmla="*/ 1661326 h 4902501"/>
                <a:gd name="connsiteX19" fmla="*/ 14631 w 3733753"/>
                <a:gd name="connsiteY19" fmla="*/ 1727163 h 4902501"/>
                <a:gd name="connsiteX20" fmla="*/ 14631 w 3733753"/>
                <a:gd name="connsiteY20" fmla="*/ 1763739 h 4902501"/>
                <a:gd name="connsiteX21" fmla="*/ 0 w 3733753"/>
                <a:gd name="connsiteY21" fmla="*/ 1807630 h 4902501"/>
                <a:gd name="connsiteX22" fmla="*/ 14631 w 3733753"/>
                <a:gd name="connsiteY22" fmla="*/ 1939304 h 4902501"/>
                <a:gd name="connsiteX23" fmla="*/ 58522 w 3733753"/>
                <a:gd name="connsiteY23" fmla="*/ 2239227 h 4902501"/>
                <a:gd name="connsiteX24" fmla="*/ 87783 w 3733753"/>
                <a:gd name="connsiteY24" fmla="*/ 2348955 h 4902501"/>
                <a:gd name="connsiteX25" fmla="*/ 102413 w 3733753"/>
                <a:gd name="connsiteY25" fmla="*/ 2451368 h 4902501"/>
                <a:gd name="connsiteX26" fmla="*/ 36576 w 3733753"/>
                <a:gd name="connsiteY26" fmla="*/ 2092923 h 4902501"/>
                <a:gd name="connsiteX27" fmla="*/ 73152 w 3733753"/>
                <a:gd name="connsiteY27" fmla="*/ 2231912 h 4902501"/>
                <a:gd name="connsiteX28" fmla="*/ 102413 w 3733753"/>
                <a:gd name="connsiteY28" fmla="*/ 2436737 h 4902501"/>
                <a:gd name="connsiteX29" fmla="*/ 95098 w 3733753"/>
                <a:gd name="connsiteY29" fmla="*/ 2539150 h 4902501"/>
                <a:gd name="connsiteX30" fmla="*/ 124359 w 3733753"/>
                <a:gd name="connsiteY30" fmla="*/ 2641563 h 4902501"/>
                <a:gd name="connsiteX31" fmla="*/ 131674 w 3733753"/>
                <a:gd name="connsiteY31" fmla="*/ 2714715 h 4902501"/>
                <a:gd name="connsiteX32" fmla="*/ 131674 w 3733753"/>
                <a:gd name="connsiteY32" fmla="*/ 2773236 h 4902501"/>
                <a:gd name="connsiteX33" fmla="*/ 131674 w 3733753"/>
                <a:gd name="connsiteY33" fmla="*/ 3007323 h 4902501"/>
                <a:gd name="connsiteX34" fmla="*/ 138989 w 3733753"/>
                <a:gd name="connsiteY34" fmla="*/ 3036584 h 4902501"/>
                <a:gd name="connsiteX35" fmla="*/ 138989 w 3733753"/>
                <a:gd name="connsiteY35" fmla="*/ 3058529 h 4902501"/>
                <a:gd name="connsiteX36" fmla="*/ 153620 w 3733753"/>
                <a:gd name="connsiteY36" fmla="*/ 3087790 h 4902501"/>
                <a:gd name="connsiteX37" fmla="*/ 153620 w 3733753"/>
                <a:gd name="connsiteY37" fmla="*/ 3102420 h 4902501"/>
                <a:gd name="connsiteX38" fmla="*/ 146304 w 3733753"/>
                <a:gd name="connsiteY38" fmla="*/ 3109736 h 4902501"/>
                <a:gd name="connsiteX39" fmla="*/ 117044 w 3733753"/>
                <a:gd name="connsiteY39" fmla="*/ 3131681 h 4902501"/>
                <a:gd name="connsiteX40" fmla="*/ 73152 w 3733753"/>
                <a:gd name="connsiteY40" fmla="*/ 3146312 h 4902501"/>
                <a:gd name="connsiteX41" fmla="*/ 65837 w 3733753"/>
                <a:gd name="connsiteY41" fmla="*/ 3153627 h 4902501"/>
                <a:gd name="connsiteX42" fmla="*/ 51207 w 3733753"/>
                <a:gd name="connsiteY42" fmla="*/ 3168257 h 4902501"/>
                <a:gd name="connsiteX43" fmla="*/ 51207 w 3733753"/>
                <a:gd name="connsiteY43" fmla="*/ 3204833 h 4902501"/>
                <a:gd name="connsiteX44" fmla="*/ 43892 w 3733753"/>
                <a:gd name="connsiteY44" fmla="*/ 3241409 h 4902501"/>
                <a:gd name="connsiteX45" fmla="*/ 65837 w 3733753"/>
                <a:gd name="connsiteY45" fmla="*/ 3343822 h 4902501"/>
                <a:gd name="connsiteX46" fmla="*/ 80468 w 3733753"/>
                <a:gd name="connsiteY46" fmla="*/ 3373083 h 4902501"/>
                <a:gd name="connsiteX47" fmla="*/ 117044 w 3733753"/>
                <a:gd name="connsiteY47" fmla="*/ 3453550 h 4902501"/>
                <a:gd name="connsiteX48" fmla="*/ 146304 w 3733753"/>
                <a:gd name="connsiteY48" fmla="*/ 3519387 h 4902501"/>
                <a:gd name="connsiteX49" fmla="*/ 168250 w 3733753"/>
                <a:gd name="connsiteY49" fmla="*/ 3599854 h 4902501"/>
                <a:gd name="connsiteX50" fmla="*/ 219456 w 3733753"/>
                <a:gd name="connsiteY50" fmla="*/ 3665691 h 4902501"/>
                <a:gd name="connsiteX51" fmla="*/ 256032 w 3733753"/>
                <a:gd name="connsiteY51" fmla="*/ 3709582 h 4902501"/>
                <a:gd name="connsiteX52" fmla="*/ 380391 w 3733753"/>
                <a:gd name="connsiteY52" fmla="*/ 3782734 h 4902501"/>
                <a:gd name="connsiteX53" fmla="*/ 468173 w 3733753"/>
                <a:gd name="connsiteY53" fmla="*/ 3870516 h 4902501"/>
                <a:gd name="connsiteX54" fmla="*/ 490119 w 3733753"/>
                <a:gd name="connsiteY54" fmla="*/ 3885147 h 4902501"/>
                <a:gd name="connsiteX55" fmla="*/ 577901 w 3733753"/>
                <a:gd name="connsiteY55" fmla="*/ 3855886 h 4902501"/>
                <a:gd name="connsiteX56" fmla="*/ 651053 w 3733753"/>
                <a:gd name="connsiteY56" fmla="*/ 3855886 h 4902501"/>
                <a:gd name="connsiteX57" fmla="*/ 716890 w 3733753"/>
                <a:gd name="connsiteY57" fmla="*/ 3855886 h 4902501"/>
                <a:gd name="connsiteX58" fmla="*/ 797357 w 3733753"/>
                <a:gd name="connsiteY58" fmla="*/ 3914408 h 4902501"/>
                <a:gd name="connsiteX59" fmla="*/ 870509 w 3733753"/>
                <a:gd name="connsiteY59" fmla="*/ 3972929 h 4902501"/>
                <a:gd name="connsiteX60" fmla="*/ 914400 w 3733753"/>
                <a:gd name="connsiteY60" fmla="*/ 4009505 h 4902501"/>
                <a:gd name="connsiteX61" fmla="*/ 936346 w 3733753"/>
                <a:gd name="connsiteY61" fmla="*/ 4038766 h 4902501"/>
                <a:gd name="connsiteX62" fmla="*/ 943661 w 3733753"/>
                <a:gd name="connsiteY62" fmla="*/ 4075342 h 4902501"/>
                <a:gd name="connsiteX63" fmla="*/ 936346 w 3733753"/>
                <a:gd name="connsiteY63" fmla="*/ 4075342 h 4902501"/>
                <a:gd name="connsiteX64" fmla="*/ 929031 w 3733753"/>
                <a:gd name="connsiteY64" fmla="*/ 4119233 h 4902501"/>
                <a:gd name="connsiteX65" fmla="*/ 914400 w 3733753"/>
                <a:gd name="connsiteY65" fmla="*/ 4133864 h 4902501"/>
                <a:gd name="connsiteX66" fmla="*/ 907085 w 3733753"/>
                <a:gd name="connsiteY66" fmla="*/ 4177755 h 4902501"/>
                <a:gd name="connsiteX67" fmla="*/ 907085 w 3733753"/>
                <a:gd name="connsiteY67" fmla="*/ 4207016 h 4902501"/>
                <a:gd name="connsiteX68" fmla="*/ 907085 w 3733753"/>
                <a:gd name="connsiteY68" fmla="*/ 4243592 h 4902501"/>
                <a:gd name="connsiteX69" fmla="*/ 907085 w 3733753"/>
                <a:gd name="connsiteY69" fmla="*/ 4280168 h 4902501"/>
                <a:gd name="connsiteX70" fmla="*/ 907085 w 3733753"/>
                <a:gd name="connsiteY70" fmla="*/ 4309428 h 4902501"/>
                <a:gd name="connsiteX71" fmla="*/ 899770 w 3733753"/>
                <a:gd name="connsiteY71" fmla="*/ 4463048 h 4902501"/>
                <a:gd name="connsiteX72" fmla="*/ 907085 w 3733753"/>
                <a:gd name="connsiteY72" fmla="*/ 4506939 h 4902501"/>
                <a:gd name="connsiteX73" fmla="*/ 950976 w 3733753"/>
                <a:gd name="connsiteY73" fmla="*/ 4543515 h 4902501"/>
                <a:gd name="connsiteX74" fmla="*/ 980237 w 3733753"/>
                <a:gd name="connsiteY74" fmla="*/ 4558145 h 4902501"/>
                <a:gd name="connsiteX75" fmla="*/ 1016813 w 3733753"/>
                <a:gd name="connsiteY75" fmla="*/ 4602036 h 4902501"/>
                <a:gd name="connsiteX76" fmla="*/ 1068020 w 3733753"/>
                <a:gd name="connsiteY76" fmla="*/ 4609352 h 4902501"/>
                <a:gd name="connsiteX77" fmla="*/ 1104596 w 3733753"/>
                <a:gd name="connsiteY77" fmla="*/ 4653243 h 4902501"/>
                <a:gd name="connsiteX78" fmla="*/ 1104596 w 3733753"/>
                <a:gd name="connsiteY78" fmla="*/ 4689819 h 4902501"/>
                <a:gd name="connsiteX79" fmla="*/ 1126541 w 3733753"/>
                <a:gd name="connsiteY79" fmla="*/ 4704449 h 4902501"/>
                <a:gd name="connsiteX80" fmla="*/ 1185063 w 3733753"/>
                <a:gd name="connsiteY80" fmla="*/ 4719080 h 4902501"/>
                <a:gd name="connsiteX81" fmla="*/ 1221639 w 3733753"/>
                <a:gd name="connsiteY81" fmla="*/ 4726395 h 4902501"/>
                <a:gd name="connsiteX82" fmla="*/ 1221639 w 3733753"/>
                <a:gd name="connsiteY82" fmla="*/ 4755656 h 4902501"/>
                <a:gd name="connsiteX83" fmla="*/ 1265530 w 3733753"/>
                <a:gd name="connsiteY83" fmla="*/ 4770286 h 4902501"/>
                <a:gd name="connsiteX84" fmla="*/ 1309421 w 3733753"/>
                <a:gd name="connsiteY84" fmla="*/ 4784916 h 4902501"/>
                <a:gd name="connsiteX85" fmla="*/ 1316736 w 3733753"/>
                <a:gd name="connsiteY85" fmla="*/ 4799547 h 4902501"/>
                <a:gd name="connsiteX86" fmla="*/ 1338682 w 3733753"/>
                <a:gd name="connsiteY86" fmla="*/ 4821492 h 4902501"/>
                <a:gd name="connsiteX87" fmla="*/ 1367943 w 3733753"/>
                <a:gd name="connsiteY87" fmla="*/ 4821492 h 4902501"/>
                <a:gd name="connsiteX88" fmla="*/ 1397204 w 3733753"/>
                <a:gd name="connsiteY88" fmla="*/ 4821492 h 4902501"/>
                <a:gd name="connsiteX89" fmla="*/ 1426464 w 3733753"/>
                <a:gd name="connsiteY89" fmla="*/ 4858068 h 4902501"/>
                <a:gd name="connsiteX90" fmla="*/ 1433780 w 3733753"/>
                <a:gd name="connsiteY90" fmla="*/ 4887329 h 4902501"/>
                <a:gd name="connsiteX91" fmla="*/ 1463040 w 3733753"/>
                <a:gd name="connsiteY91" fmla="*/ 4887329 h 4902501"/>
                <a:gd name="connsiteX92" fmla="*/ 1499616 w 3733753"/>
                <a:gd name="connsiteY92" fmla="*/ 4872699 h 4902501"/>
                <a:gd name="connsiteX93" fmla="*/ 1550823 w 3733753"/>
                <a:gd name="connsiteY93" fmla="*/ 4865384 h 4902501"/>
                <a:gd name="connsiteX94" fmla="*/ 1602029 w 3733753"/>
                <a:gd name="connsiteY94" fmla="*/ 4880014 h 4902501"/>
                <a:gd name="connsiteX95" fmla="*/ 1689812 w 3733753"/>
                <a:gd name="connsiteY95" fmla="*/ 4894644 h 4902501"/>
                <a:gd name="connsiteX96" fmla="*/ 1755648 w 3733753"/>
                <a:gd name="connsiteY96" fmla="*/ 4901960 h 4902501"/>
                <a:gd name="connsiteX97" fmla="*/ 1799540 w 3733753"/>
                <a:gd name="connsiteY97" fmla="*/ 4901960 h 4902501"/>
                <a:gd name="connsiteX98" fmla="*/ 1828800 w 3733753"/>
                <a:gd name="connsiteY98" fmla="*/ 4887329 h 4902501"/>
                <a:gd name="connsiteX99" fmla="*/ 1865376 w 3733753"/>
                <a:gd name="connsiteY99" fmla="*/ 4887329 h 4902501"/>
                <a:gd name="connsiteX100" fmla="*/ 1953159 w 3733753"/>
                <a:gd name="connsiteY100" fmla="*/ 4880014 h 4902501"/>
                <a:gd name="connsiteX101" fmla="*/ 1997050 w 3733753"/>
                <a:gd name="connsiteY101" fmla="*/ 4872699 h 4902501"/>
                <a:gd name="connsiteX102" fmla="*/ 2070202 w 3733753"/>
                <a:gd name="connsiteY102" fmla="*/ 4865384 h 4902501"/>
                <a:gd name="connsiteX103" fmla="*/ 2114093 w 3733753"/>
                <a:gd name="connsiteY103" fmla="*/ 4843438 h 4902501"/>
                <a:gd name="connsiteX104" fmla="*/ 2128724 w 3733753"/>
                <a:gd name="connsiteY104" fmla="*/ 4843438 h 4902501"/>
                <a:gd name="connsiteX105" fmla="*/ 2150669 w 3733753"/>
                <a:gd name="connsiteY105" fmla="*/ 4836123 h 4902501"/>
                <a:gd name="connsiteX106" fmla="*/ 2172615 w 3733753"/>
                <a:gd name="connsiteY106" fmla="*/ 4836123 h 4902501"/>
                <a:gd name="connsiteX107" fmla="*/ 2201876 w 3733753"/>
                <a:gd name="connsiteY107" fmla="*/ 4880014 h 4902501"/>
                <a:gd name="connsiteX108" fmla="*/ 2223821 w 3733753"/>
                <a:gd name="connsiteY108" fmla="*/ 4894644 h 4902501"/>
                <a:gd name="connsiteX109" fmla="*/ 2238452 w 3733753"/>
                <a:gd name="connsiteY109" fmla="*/ 4880014 h 4902501"/>
                <a:gd name="connsiteX110" fmla="*/ 2267712 w 3733753"/>
                <a:gd name="connsiteY110" fmla="*/ 4836123 h 4902501"/>
                <a:gd name="connsiteX111" fmla="*/ 2304288 w 3733753"/>
                <a:gd name="connsiteY111" fmla="*/ 4850753 h 4902501"/>
                <a:gd name="connsiteX112" fmla="*/ 2348180 w 3733753"/>
                <a:gd name="connsiteY112" fmla="*/ 4843438 h 4902501"/>
                <a:gd name="connsiteX113" fmla="*/ 2377440 w 3733753"/>
                <a:gd name="connsiteY113" fmla="*/ 4806862 h 4902501"/>
                <a:gd name="connsiteX114" fmla="*/ 2384756 w 3733753"/>
                <a:gd name="connsiteY114" fmla="*/ 4777601 h 4902501"/>
                <a:gd name="connsiteX115" fmla="*/ 2399386 w 3733753"/>
                <a:gd name="connsiteY115" fmla="*/ 4792232 h 4902501"/>
                <a:gd name="connsiteX116" fmla="*/ 2443277 w 3733753"/>
                <a:gd name="connsiteY116" fmla="*/ 4792232 h 4902501"/>
                <a:gd name="connsiteX117" fmla="*/ 2457908 w 3733753"/>
                <a:gd name="connsiteY117" fmla="*/ 4777601 h 4902501"/>
                <a:gd name="connsiteX118" fmla="*/ 2487168 w 3733753"/>
                <a:gd name="connsiteY118" fmla="*/ 4741025 h 4902501"/>
                <a:gd name="connsiteX119" fmla="*/ 2501799 w 3733753"/>
                <a:gd name="connsiteY119" fmla="*/ 4733710 h 4902501"/>
                <a:gd name="connsiteX120" fmla="*/ 2596896 w 3733753"/>
                <a:gd name="connsiteY120" fmla="*/ 4697134 h 4902501"/>
                <a:gd name="connsiteX121" fmla="*/ 2618842 w 3733753"/>
                <a:gd name="connsiteY121" fmla="*/ 4667873 h 4902501"/>
                <a:gd name="connsiteX122" fmla="*/ 2618842 w 3733753"/>
                <a:gd name="connsiteY122" fmla="*/ 4638612 h 4902501"/>
                <a:gd name="connsiteX123" fmla="*/ 2662733 w 3733753"/>
                <a:gd name="connsiteY123" fmla="*/ 4616667 h 4902501"/>
                <a:gd name="connsiteX124" fmla="*/ 2699309 w 3733753"/>
                <a:gd name="connsiteY124" fmla="*/ 4587406 h 4902501"/>
                <a:gd name="connsiteX125" fmla="*/ 2721255 w 3733753"/>
                <a:gd name="connsiteY125" fmla="*/ 4521569 h 4902501"/>
                <a:gd name="connsiteX126" fmla="*/ 2699309 w 3733753"/>
                <a:gd name="connsiteY126" fmla="*/ 4477678 h 4902501"/>
                <a:gd name="connsiteX127" fmla="*/ 2677364 w 3733753"/>
                <a:gd name="connsiteY127" fmla="*/ 4441102 h 4902501"/>
                <a:gd name="connsiteX128" fmla="*/ 2743200 w 3733753"/>
                <a:gd name="connsiteY128" fmla="*/ 4470363 h 4902501"/>
                <a:gd name="connsiteX129" fmla="*/ 2750516 w 3733753"/>
                <a:gd name="connsiteY129" fmla="*/ 4382580 h 4902501"/>
                <a:gd name="connsiteX130" fmla="*/ 2772461 w 3733753"/>
                <a:gd name="connsiteY130" fmla="*/ 4346004 h 4902501"/>
                <a:gd name="connsiteX131" fmla="*/ 2772461 w 3733753"/>
                <a:gd name="connsiteY131" fmla="*/ 4309428 h 4902501"/>
                <a:gd name="connsiteX132" fmla="*/ 2765146 w 3733753"/>
                <a:gd name="connsiteY132" fmla="*/ 4250907 h 4902501"/>
                <a:gd name="connsiteX133" fmla="*/ 2750516 w 3733753"/>
                <a:gd name="connsiteY133" fmla="*/ 4192385 h 4902501"/>
                <a:gd name="connsiteX134" fmla="*/ 2735885 w 3733753"/>
                <a:gd name="connsiteY134" fmla="*/ 4163124 h 4902501"/>
                <a:gd name="connsiteX135" fmla="*/ 2713940 w 3733753"/>
                <a:gd name="connsiteY135" fmla="*/ 4133864 h 4902501"/>
                <a:gd name="connsiteX136" fmla="*/ 2713940 w 3733753"/>
                <a:gd name="connsiteY136" fmla="*/ 4089972 h 4902501"/>
                <a:gd name="connsiteX137" fmla="*/ 2706624 w 3733753"/>
                <a:gd name="connsiteY137" fmla="*/ 4068027 h 4902501"/>
                <a:gd name="connsiteX138" fmla="*/ 2735885 w 3733753"/>
                <a:gd name="connsiteY138" fmla="*/ 4046081 h 4902501"/>
                <a:gd name="connsiteX139" fmla="*/ 2809037 w 3733753"/>
                <a:gd name="connsiteY139" fmla="*/ 3965614 h 4902501"/>
                <a:gd name="connsiteX140" fmla="*/ 2860244 w 3733753"/>
                <a:gd name="connsiteY140" fmla="*/ 3958299 h 4902501"/>
                <a:gd name="connsiteX141" fmla="*/ 2991917 w 3733753"/>
                <a:gd name="connsiteY141" fmla="*/ 3921723 h 4902501"/>
                <a:gd name="connsiteX142" fmla="*/ 3013863 w 3733753"/>
                <a:gd name="connsiteY142" fmla="*/ 3914408 h 4902501"/>
                <a:gd name="connsiteX143" fmla="*/ 3072384 w 3733753"/>
                <a:gd name="connsiteY143" fmla="*/ 3914408 h 4902501"/>
                <a:gd name="connsiteX144" fmla="*/ 3138221 w 3733753"/>
                <a:gd name="connsiteY144" fmla="*/ 3929038 h 4902501"/>
                <a:gd name="connsiteX145" fmla="*/ 3196743 w 3733753"/>
                <a:gd name="connsiteY145" fmla="*/ 3950984 h 4902501"/>
                <a:gd name="connsiteX146" fmla="*/ 3211373 w 3733753"/>
                <a:gd name="connsiteY146" fmla="*/ 3950984 h 4902501"/>
                <a:gd name="connsiteX147" fmla="*/ 3277210 w 3733753"/>
                <a:gd name="connsiteY147" fmla="*/ 3855886 h 4902501"/>
                <a:gd name="connsiteX148" fmla="*/ 3328416 w 3733753"/>
                <a:gd name="connsiteY148" fmla="*/ 3819310 h 4902501"/>
                <a:gd name="connsiteX149" fmla="*/ 3460090 w 3733753"/>
                <a:gd name="connsiteY149" fmla="*/ 3680321 h 4902501"/>
                <a:gd name="connsiteX150" fmla="*/ 3503981 w 3733753"/>
                <a:gd name="connsiteY150" fmla="*/ 3643745 h 4902501"/>
                <a:gd name="connsiteX151" fmla="*/ 3540557 w 3733753"/>
                <a:gd name="connsiteY151" fmla="*/ 3548648 h 4902501"/>
                <a:gd name="connsiteX152" fmla="*/ 3599079 w 3733753"/>
                <a:gd name="connsiteY152" fmla="*/ 3482811 h 4902501"/>
                <a:gd name="connsiteX153" fmla="*/ 3635655 w 3733753"/>
                <a:gd name="connsiteY153" fmla="*/ 3416974 h 4902501"/>
                <a:gd name="connsiteX154" fmla="*/ 3650285 w 3733753"/>
                <a:gd name="connsiteY154" fmla="*/ 3373083 h 4902501"/>
                <a:gd name="connsiteX155" fmla="*/ 3657600 w 3733753"/>
                <a:gd name="connsiteY155" fmla="*/ 3314561 h 4902501"/>
                <a:gd name="connsiteX156" fmla="*/ 3664916 w 3733753"/>
                <a:gd name="connsiteY156" fmla="*/ 3241409 h 4902501"/>
                <a:gd name="connsiteX157" fmla="*/ 3657600 w 3733753"/>
                <a:gd name="connsiteY157" fmla="*/ 3197518 h 4902501"/>
                <a:gd name="connsiteX158" fmla="*/ 3642970 w 3733753"/>
                <a:gd name="connsiteY158" fmla="*/ 3182888 h 4902501"/>
                <a:gd name="connsiteX159" fmla="*/ 3591764 w 3733753"/>
                <a:gd name="connsiteY159" fmla="*/ 3168257 h 4902501"/>
                <a:gd name="connsiteX160" fmla="*/ 3569818 w 3733753"/>
                <a:gd name="connsiteY160" fmla="*/ 3146312 h 4902501"/>
                <a:gd name="connsiteX161" fmla="*/ 3569818 w 3733753"/>
                <a:gd name="connsiteY161" fmla="*/ 3073160 h 4902501"/>
                <a:gd name="connsiteX162" fmla="*/ 3569818 w 3733753"/>
                <a:gd name="connsiteY162" fmla="*/ 2985377 h 4902501"/>
                <a:gd name="connsiteX163" fmla="*/ 3584448 w 3733753"/>
                <a:gd name="connsiteY163" fmla="*/ 2861019 h 4902501"/>
                <a:gd name="connsiteX164" fmla="*/ 3599079 w 3733753"/>
                <a:gd name="connsiteY164" fmla="*/ 2722030 h 4902501"/>
                <a:gd name="connsiteX165" fmla="*/ 3621024 w 3733753"/>
                <a:gd name="connsiteY165" fmla="*/ 2561096 h 4902501"/>
                <a:gd name="connsiteX166" fmla="*/ 3650285 w 3733753"/>
                <a:gd name="connsiteY166" fmla="*/ 2414792 h 4902501"/>
                <a:gd name="connsiteX167" fmla="*/ 3694176 w 3733753"/>
                <a:gd name="connsiteY167" fmla="*/ 2217281 h 4902501"/>
                <a:gd name="connsiteX168" fmla="*/ 3723437 w 3733753"/>
                <a:gd name="connsiteY168" fmla="*/ 2122184 h 4902501"/>
                <a:gd name="connsiteX169" fmla="*/ 3730752 w 3733753"/>
                <a:gd name="connsiteY169" fmla="*/ 1983195 h 4902501"/>
                <a:gd name="connsiteX170" fmla="*/ 3730752 w 3733753"/>
                <a:gd name="connsiteY170" fmla="*/ 1822260 h 4902501"/>
                <a:gd name="connsiteX171" fmla="*/ 3694176 w 3733753"/>
                <a:gd name="connsiteY171" fmla="*/ 1551598 h 4902501"/>
                <a:gd name="connsiteX172" fmla="*/ 3621024 w 3733753"/>
                <a:gd name="connsiteY172" fmla="*/ 1324827 h 4902501"/>
                <a:gd name="connsiteX173" fmla="*/ 3555188 w 3733753"/>
                <a:gd name="connsiteY173" fmla="*/ 1120001 h 4902501"/>
                <a:gd name="connsiteX174" fmla="*/ 3460090 w 3733753"/>
                <a:gd name="connsiteY174" fmla="*/ 929806 h 4902501"/>
                <a:gd name="connsiteX175" fmla="*/ 3357677 w 3733753"/>
                <a:gd name="connsiteY175" fmla="*/ 783502 h 4902501"/>
                <a:gd name="connsiteX176" fmla="*/ 3255264 w 3733753"/>
                <a:gd name="connsiteY176" fmla="*/ 666459 h 4902501"/>
                <a:gd name="connsiteX177" fmla="*/ 3138221 w 3733753"/>
                <a:gd name="connsiteY177" fmla="*/ 556731 h 4902501"/>
                <a:gd name="connsiteX178" fmla="*/ 3013863 w 3733753"/>
                <a:gd name="connsiteY178" fmla="*/ 461633 h 4902501"/>
                <a:gd name="connsiteX179" fmla="*/ 2838298 w 3733753"/>
                <a:gd name="connsiteY179" fmla="*/ 351905 h 4902501"/>
                <a:gd name="connsiteX180" fmla="*/ 2713940 w 3733753"/>
                <a:gd name="connsiteY180" fmla="*/ 300699 h 4902501"/>
                <a:gd name="connsiteX181" fmla="*/ 2604212 w 3733753"/>
                <a:gd name="connsiteY181" fmla="*/ 242177 h 4902501"/>
                <a:gd name="connsiteX182" fmla="*/ 2494484 w 3733753"/>
                <a:gd name="connsiteY182" fmla="*/ 161710 h 4902501"/>
                <a:gd name="connsiteX183" fmla="*/ 2377440 w 3733753"/>
                <a:gd name="connsiteY183" fmla="*/ 117819 h 4902501"/>
                <a:gd name="connsiteX184" fmla="*/ 2165300 w 3733753"/>
                <a:gd name="connsiteY184" fmla="*/ 37352 h 4902501"/>
                <a:gd name="connsiteX185" fmla="*/ 1997050 w 3733753"/>
                <a:gd name="connsiteY185" fmla="*/ 776 h 4902501"/>
                <a:gd name="connsiteX186" fmla="*/ 1894637 w 3733753"/>
                <a:gd name="connsiteY186" fmla="*/ 30036 h 490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733753" h="4902501">
                  <a:moveTo>
                    <a:pt x="1894637" y="30036"/>
                  </a:moveTo>
                  <a:cubicBezTo>
                    <a:pt x="1858061" y="33694"/>
                    <a:pt x="1832458" y="17844"/>
                    <a:pt x="1777594" y="22721"/>
                  </a:cubicBezTo>
                  <a:cubicBezTo>
                    <a:pt x="1722730" y="27598"/>
                    <a:pt x="1636167" y="41009"/>
                    <a:pt x="1565453" y="59297"/>
                  </a:cubicBezTo>
                  <a:cubicBezTo>
                    <a:pt x="1494739" y="77585"/>
                    <a:pt x="1417930" y="108065"/>
                    <a:pt x="1353312" y="132449"/>
                  </a:cubicBezTo>
                  <a:cubicBezTo>
                    <a:pt x="1288694" y="156833"/>
                    <a:pt x="1232612" y="183655"/>
                    <a:pt x="1177748" y="205601"/>
                  </a:cubicBezTo>
                  <a:cubicBezTo>
                    <a:pt x="1122884" y="227547"/>
                    <a:pt x="1063142" y="245835"/>
                    <a:pt x="1024128" y="264123"/>
                  </a:cubicBezTo>
                  <a:cubicBezTo>
                    <a:pt x="985113" y="282411"/>
                    <a:pt x="974141" y="297041"/>
                    <a:pt x="943661" y="315329"/>
                  </a:cubicBezTo>
                  <a:cubicBezTo>
                    <a:pt x="913181" y="333617"/>
                    <a:pt x="894893" y="337275"/>
                    <a:pt x="841248" y="373851"/>
                  </a:cubicBezTo>
                  <a:cubicBezTo>
                    <a:pt x="787603" y="410427"/>
                    <a:pt x="679094" y="490894"/>
                    <a:pt x="621792" y="534785"/>
                  </a:cubicBezTo>
                  <a:cubicBezTo>
                    <a:pt x="564490" y="578676"/>
                    <a:pt x="529133" y="605499"/>
                    <a:pt x="497434" y="637198"/>
                  </a:cubicBezTo>
                  <a:cubicBezTo>
                    <a:pt x="465735" y="668897"/>
                    <a:pt x="455981" y="696938"/>
                    <a:pt x="431597" y="724980"/>
                  </a:cubicBezTo>
                  <a:cubicBezTo>
                    <a:pt x="407213" y="753022"/>
                    <a:pt x="373075" y="779845"/>
                    <a:pt x="351130" y="805448"/>
                  </a:cubicBezTo>
                  <a:cubicBezTo>
                    <a:pt x="329184" y="831051"/>
                    <a:pt x="316993" y="859093"/>
                    <a:pt x="299924" y="878600"/>
                  </a:cubicBezTo>
                  <a:cubicBezTo>
                    <a:pt x="282855" y="898107"/>
                    <a:pt x="264567" y="896888"/>
                    <a:pt x="248717" y="922491"/>
                  </a:cubicBezTo>
                  <a:cubicBezTo>
                    <a:pt x="232867" y="948094"/>
                    <a:pt x="224333" y="985890"/>
                    <a:pt x="204826" y="1032219"/>
                  </a:cubicBezTo>
                  <a:cubicBezTo>
                    <a:pt x="185319" y="1078549"/>
                    <a:pt x="156058" y="1127316"/>
                    <a:pt x="131674" y="1200468"/>
                  </a:cubicBezTo>
                  <a:cubicBezTo>
                    <a:pt x="107290" y="1273620"/>
                    <a:pt x="74372" y="1416267"/>
                    <a:pt x="58522" y="1471131"/>
                  </a:cubicBezTo>
                  <a:cubicBezTo>
                    <a:pt x="42672" y="1525995"/>
                    <a:pt x="41453" y="1497953"/>
                    <a:pt x="36576" y="1529652"/>
                  </a:cubicBezTo>
                  <a:cubicBezTo>
                    <a:pt x="31699" y="1561351"/>
                    <a:pt x="32918" y="1628408"/>
                    <a:pt x="29261" y="1661326"/>
                  </a:cubicBezTo>
                  <a:cubicBezTo>
                    <a:pt x="25604" y="1694244"/>
                    <a:pt x="17069" y="1710094"/>
                    <a:pt x="14631" y="1727163"/>
                  </a:cubicBezTo>
                  <a:cubicBezTo>
                    <a:pt x="12193" y="1744232"/>
                    <a:pt x="17069" y="1750328"/>
                    <a:pt x="14631" y="1763739"/>
                  </a:cubicBezTo>
                  <a:cubicBezTo>
                    <a:pt x="12192" y="1777150"/>
                    <a:pt x="0" y="1778369"/>
                    <a:pt x="0" y="1807630"/>
                  </a:cubicBezTo>
                  <a:cubicBezTo>
                    <a:pt x="0" y="1836891"/>
                    <a:pt x="4877" y="1867371"/>
                    <a:pt x="14631" y="1939304"/>
                  </a:cubicBezTo>
                  <a:cubicBezTo>
                    <a:pt x="24385" y="2011237"/>
                    <a:pt x="46330" y="2170952"/>
                    <a:pt x="58522" y="2239227"/>
                  </a:cubicBezTo>
                  <a:cubicBezTo>
                    <a:pt x="70714" y="2307502"/>
                    <a:pt x="80468" y="2313598"/>
                    <a:pt x="87783" y="2348955"/>
                  </a:cubicBezTo>
                  <a:cubicBezTo>
                    <a:pt x="95098" y="2384312"/>
                    <a:pt x="110947" y="2494040"/>
                    <a:pt x="102413" y="2451368"/>
                  </a:cubicBezTo>
                  <a:cubicBezTo>
                    <a:pt x="93879" y="2408696"/>
                    <a:pt x="41453" y="2129499"/>
                    <a:pt x="36576" y="2092923"/>
                  </a:cubicBezTo>
                  <a:cubicBezTo>
                    <a:pt x="31699" y="2056347"/>
                    <a:pt x="62179" y="2174610"/>
                    <a:pt x="73152" y="2231912"/>
                  </a:cubicBezTo>
                  <a:cubicBezTo>
                    <a:pt x="84125" y="2289214"/>
                    <a:pt x="98755" y="2385531"/>
                    <a:pt x="102413" y="2436737"/>
                  </a:cubicBezTo>
                  <a:cubicBezTo>
                    <a:pt x="106071" y="2487943"/>
                    <a:pt x="91440" y="2505012"/>
                    <a:pt x="95098" y="2539150"/>
                  </a:cubicBezTo>
                  <a:cubicBezTo>
                    <a:pt x="98756" y="2573288"/>
                    <a:pt x="118263" y="2612302"/>
                    <a:pt x="124359" y="2641563"/>
                  </a:cubicBezTo>
                  <a:cubicBezTo>
                    <a:pt x="130455" y="2670824"/>
                    <a:pt x="130455" y="2692770"/>
                    <a:pt x="131674" y="2714715"/>
                  </a:cubicBezTo>
                  <a:cubicBezTo>
                    <a:pt x="132893" y="2736660"/>
                    <a:pt x="131674" y="2773236"/>
                    <a:pt x="131674" y="2773236"/>
                  </a:cubicBezTo>
                  <a:lnTo>
                    <a:pt x="131674" y="3007323"/>
                  </a:lnTo>
                  <a:cubicBezTo>
                    <a:pt x="132893" y="3051214"/>
                    <a:pt x="138989" y="3036584"/>
                    <a:pt x="138989" y="3036584"/>
                  </a:cubicBezTo>
                  <a:cubicBezTo>
                    <a:pt x="140208" y="3045118"/>
                    <a:pt x="138989" y="3058529"/>
                    <a:pt x="138989" y="3058529"/>
                  </a:cubicBezTo>
                  <a:cubicBezTo>
                    <a:pt x="141427" y="3067063"/>
                    <a:pt x="153620" y="3087790"/>
                    <a:pt x="153620" y="3087790"/>
                  </a:cubicBezTo>
                  <a:cubicBezTo>
                    <a:pt x="156058" y="3095105"/>
                    <a:pt x="153620" y="3102420"/>
                    <a:pt x="153620" y="3102420"/>
                  </a:cubicBezTo>
                  <a:cubicBezTo>
                    <a:pt x="152401" y="3106078"/>
                    <a:pt x="146304" y="3109736"/>
                    <a:pt x="146304" y="3109736"/>
                  </a:cubicBezTo>
                  <a:cubicBezTo>
                    <a:pt x="140208" y="3114613"/>
                    <a:pt x="129236" y="3125585"/>
                    <a:pt x="117044" y="3131681"/>
                  </a:cubicBezTo>
                  <a:cubicBezTo>
                    <a:pt x="104852" y="3137777"/>
                    <a:pt x="73152" y="3146312"/>
                    <a:pt x="73152" y="3146312"/>
                  </a:cubicBezTo>
                  <a:cubicBezTo>
                    <a:pt x="64618" y="3149970"/>
                    <a:pt x="65837" y="3153627"/>
                    <a:pt x="65837" y="3153627"/>
                  </a:cubicBezTo>
                  <a:cubicBezTo>
                    <a:pt x="62180" y="3157284"/>
                    <a:pt x="53645" y="3159723"/>
                    <a:pt x="51207" y="3168257"/>
                  </a:cubicBezTo>
                  <a:cubicBezTo>
                    <a:pt x="48769" y="3176791"/>
                    <a:pt x="52426" y="3192641"/>
                    <a:pt x="51207" y="3204833"/>
                  </a:cubicBezTo>
                  <a:cubicBezTo>
                    <a:pt x="49988" y="3217025"/>
                    <a:pt x="41454" y="3218244"/>
                    <a:pt x="43892" y="3241409"/>
                  </a:cubicBezTo>
                  <a:cubicBezTo>
                    <a:pt x="46330" y="3264574"/>
                    <a:pt x="65837" y="3343822"/>
                    <a:pt x="65837" y="3343822"/>
                  </a:cubicBezTo>
                  <a:cubicBezTo>
                    <a:pt x="71933" y="3365768"/>
                    <a:pt x="71934" y="3354795"/>
                    <a:pt x="80468" y="3373083"/>
                  </a:cubicBezTo>
                  <a:cubicBezTo>
                    <a:pt x="89002" y="3391371"/>
                    <a:pt x="106071" y="3429166"/>
                    <a:pt x="117044" y="3453550"/>
                  </a:cubicBezTo>
                  <a:cubicBezTo>
                    <a:pt x="128017" y="3477934"/>
                    <a:pt x="137770" y="3495003"/>
                    <a:pt x="146304" y="3519387"/>
                  </a:cubicBezTo>
                  <a:cubicBezTo>
                    <a:pt x="154838" y="3543771"/>
                    <a:pt x="156058" y="3575470"/>
                    <a:pt x="168250" y="3599854"/>
                  </a:cubicBezTo>
                  <a:cubicBezTo>
                    <a:pt x="180442" y="3624238"/>
                    <a:pt x="204826" y="3647403"/>
                    <a:pt x="219456" y="3665691"/>
                  </a:cubicBezTo>
                  <a:cubicBezTo>
                    <a:pt x="234086" y="3683979"/>
                    <a:pt x="229210" y="3690075"/>
                    <a:pt x="256032" y="3709582"/>
                  </a:cubicBezTo>
                  <a:cubicBezTo>
                    <a:pt x="282854" y="3729089"/>
                    <a:pt x="345034" y="3755912"/>
                    <a:pt x="380391" y="3782734"/>
                  </a:cubicBezTo>
                  <a:cubicBezTo>
                    <a:pt x="415748" y="3809556"/>
                    <a:pt x="468173" y="3870516"/>
                    <a:pt x="468173" y="3870516"/>
                  </a:cubicBezTo>
                  <a:cubicBezTo>
                    <a:pt x="486461" y="3887585"/>
                    <a:pt x="471831" y="3887585"/>
                    <a:pt x="490119" y="3885147"/>
                  </a:cubicBezTo>
                  <a:cubicBezTo>
                    <a:pt x="508407" y="3882709"/>
                    <a:pt x="551079" y="3860763"/>
                    <a:pt x="577901" y="3855886"/>
                  </a:cubicBezTo>
                  <a:cubicBezTo>
                    <a:pt x="604723" y="3851009"/>
                    <a:pt x="651053" y="3855886"/>
                    <a:pt x="651053" y="3855886"/>
                  </a:cubicBezTo>
                  <a:cubicBezTo>
                    <a:pt x="674218" y="3855886"/>
                    <a:pt x="692506" y="3846132"/>
                    <a:pt x="716890" y="3855886"/>
                  </a:cubicBezTo>
                  <a:cubicBezTo>
                    <a:pt x="741274" y="3865640"/>
                    <a:pt x="771754" y="3894901"/>
                    <a:pt x="797357" y="3914408"/>
                  </a:cubicBezTo>
                  <a:cubicBezTo>
                    <a:pt x="822960" y="3933915"/>
                    <a:pt x="851002" y="3957080"/>
                    <a:pt x="870509" y="3972929"/>
                  </a:cubicBezTo>
                  <a:cubicBezTo>
                    <a:pt x="890016" y="3988779"/>
                    <a:pt x="914400" y="4009505"/>
                    <a:pt x="914400" y="4009505"/>
                  </a:cubicBezTo>
                  <a:cubicBezTo>
                    <a:pt x="925373" y="4020478"/>
                    <a:pt x="931469" y="4027793"/>
                    <a:pt x="936346" y="4038766"/>
                  </a:cubicBezTo>
                  <a:cubicBezTo>
                    <a:pt x="941223" y="4049739"/>
                    <a:pt x="943661" y="4069246"/>
                    <a:pt x="943661" y="4075342"/>
                  </a:cubicBezTo>
                  <a:cubicBezTo>
                    <a:pt x="943661" y="4081438"/>
                    <a:pt x="938784" y="4068027"/>
                    <a:pt x="936346" y="4075342"/>
                  </a:cubicBezTo>
                  <a:cubicBezTo>
                    <a:pt x="933908" y="4082657"/>
                    <a:pt x="929031" y="4119233"/>
                    <a:pt x="929031" y="4119233"/>
                  </a:cubicBezTo>
                  <a:cubicBezTo>
                    <a:pt x="925373" y="4128986"/>
                    <a:pt x="918058" y="4124111"/>
                    <a:pt x="914400" y="4133864"/>
                  </a:cubicBezTo>
                  <a:cubicBezTo>
                    <a:pt x="910742" y="4143617"/>
                    <a:pt x="907085" y="4177755"/>
                    <a:pt x="907085" y="4177755"/>
                  </a:cubicBezTo>
                  <a:cubicBezTo>
                    <a:pt x="905866" y="4189947"/>
                    <a:pt x="907085" y="4207016"/>
                    <a:pt x="907085" y="4207016"/>
                  </a:cubicBezTo>
                  <a:lnTo>
                    <a:pt x="907085" y="4243592"/>
                  </a:lnTo>
                  <a:lnTo>
                    <a:pt x="907085" y="4280168"/>
                  </a:lnTo>
                  <a:lnTo>
                    <a:pt x="907085" y="4309428"/>
                  </a:lnTo>
                  <a:cubicBezTo>
                    <a:pt x="905866" y="4339908"/>
                    <a:pt x="899770" y="4430130"/>
                    <a:pt x="899770" y="4463048"/>
                  </a:cubicBezTo>
                  <a:cubicBezTo>
                    <a:pt x="899770" y="4495966"/>
                    <a:pt x="898551" y="4493528"/>
                    <a:pt x="907085" y="4506939"/>
                  </a:cubicBezTo>
                  <a:cubicBezTo>
                    <a:pt x="915619" y="4520350"/>
                    <a:pt x="938784" y="4534981"/>
                    <a:pt x="950976" y="4543515"/>
                  </a:cubicBezTo>
                  <a:cubicBezTo>
                    <a:pt x="963168" y="4552049"/>
                    <a:pt x="969264" y="4548392"/>
                    <a:pt x="980237" y="4558145"/>
                  </a:cubicBezTo>
                  <a:cubicBezTo>
                    <a:pt x="991210" y="4567899"/>
                    <a:pt x="1002182" y="4593502"/>
                    <a:pt x="1016813" y="4602036"/>
                  </a:cubicBezTo>
                  <a:cubicBezTo>
                    <a:pt x="1031443" y="4610571"/>
                    <a:pt x="1053389" y="4600818"/>
                    <a:pt x="1068020" y="4609352"/>
                  </a:cubicBezTo>
                  <a:cubicBezTo>
                    <a:pt x="1082650" y="4617887"/>
                    <a:pt x="1098500" y="4639832"/>
                    <a:pt x="1104596" y="4653243"/>
                  </a:cubicBezTo>
                  <a:cubicBezTo>
                    <a:pt x="1110692" y="4666654"/>
                    <a:pt x="1104596" y="4689819"/>
                    <a:pt x="1104596" y="4689819"/>
                  </a:cubicBezTo>
                  <a:cubicBezTo>
                    <a:pt x="1108253" y="4698353"/>
                    <a:pt x="1113130" y="4699572"/>
                    <a:pt x="1126541" y="4704449"/>
                  </a:cubicBezTo>
                  <a:cubicBezTo>
                    <a:pt x="1139952" y="4709326"/>
                    <a:pt x="1169213" y="4715422"/>
                    <a:pt x="1185063" y="4719080"/>
                  </a:cubicBezTo>
                  <a:cubicBezTo>
                    <a:pt x="1200913" y="4722738"/>
                    <a:pt x="1221639" y="4726395"/>
                    <a:pt x="1221639" y="4726395"/>
                  </a:cubicBezTo>
                  <a:cubicBezTo>
                    <a:pt x="1227735" y="4732491"/>
                    <a:pt x="1214324" y="4748341"/>
                    <a:pt x="1221639" y="4755656"/>
                  </a:cubicBezTo>
                  <a:cubicBezTo>
                    <a:pt x="1228954" y="4762971"/>
                    <a:pt x="1265530" y="4770286"/>
                    <a:pt x="1265530" y="4770286"/>
                  </a:cubicBezTo>
                  <a:lnTo>
                    <a:pt x="1309421" y="4784916"/>
                  </a:lnTo>
                  <a:cubicBezTo>
                    <a:pt x="1317955" y="4789793"/>
                    <a:pt x="1316736" y="4799547"/>
                    <a:pt x="1316736" y="4799547"/>
                  </a:cubicBezTo>
                  <a:cubicBezTo>
                    <a:pt x="1321613" y="4805643"/>
                    <a:pt x="1338682" y="4821492"/>
                    <a:pt x="1338682" y="4821492"/>
                  </a:cubicBezTo>
                  <a:cubicBezTo>
                    <a:pt x="1347216" y="4825150"/>
                    <a:pt x="1367943" y="4821492"/>
                    <a:pt x="1367943" y="4821492"/>
                  </a:cubicBezTo>
                  <a:cubicBezTo>
                    <a:pt x="1377697" y="4821492"/>
                    <a:pt x="1387451" y="4815396"/>
                    <a:pt x="1397204" y="4821492"/>
                  </a:cubicBezTo>
                  <a:cubicBezTo>
                    <a:pt x="1406957" y="4827588"/>
                    <a:pt x="1426464" y="4858068"/>
                    <a:pt x="1426464" y="4858068"/>
                  </a:cubicBezTo>
                  <a:cubicBezTo>
                    <a:pt x="1432560" y="4869041"/>
                    <a:pt x="1433780" y="4887329"/>
                    <a:pt x="1433780" y="4887329"/>
                  </a:cubicBezTo>
                  <a:cubicBezTo>
                    <a:pt x="1439876" y="4892206"/>
                    <a:pt x="1452067" y="4889767"/>
                    <a:pt x="1463040" y="4887329"/>
                  </a:cubicBezTo>
                  <a:cubicBezTo>
                    <a:pt x="1474013" y="4884891"/>
                    <a:pt x="1484986" y="4876356"/>
                    <a:pt x="1499616" y="4872699"/>
                  </a:cubicBezTo>
                  <a:cubicBezTo>
                    <a:pt x="1514246" y="4869042"/>
                    <a:pt x="1533754" y="4864165"/>
                    <a:pt x="1550823" y="4865384"/>
                  </a:cubicBezTo>
                  <a:cubicBezTo>
                    <a:pt x="1567892" y="4866603"/>
                    <a:pt x="1578864" y="4875137"/>
                    <a:pt x="1602029" y="4880014"/>
                  </a:cubicBezTo>
                  <a:cubicBezTo>
                    <a:pt x="1625194" y="4884891"/>
                    <a:pt x="1664209" y="4890986"/>
                    <a:pt x="1689812" y="4894644"/>
                  </a:cubicBezTo>
                  <a:cubicBezTo>
                    <a:pt x="1715415" y="4898302"/>
                    <a:pt x="1737360" y="4900741"/>
                    <a:pt x="1755648" y="4901960"/>
                  </a:cubicBezTo>
                  <a:cubicBezTo>
                    <a:pt x="1773936" y="4903179"/>
                    <a:pt x="1799540" y="4901960"/>
                    <a:pt x="1799540" y="4901960"/>
                  </a:cubicBezTo>
                  <a:cubicBezTo>
                    <a:pt x="1811732" y="4899522"/>
                    <a:pt x="1817827" y="4889767"/>
                    <a:pt x="1828800" y="4887329"/>
                  </a:cubicBezTo>
                  <a:cubicBezTo>
                    <a:pt x="1839773" y="4884891"/>
                    <a:pt x="1844650" y="4888548"/>
                    <a:pt x="1865376" y="4887329"/>
                  </a:cubicBezTo>
                  <a:cubicBezTo>
                    <a:pt x="1886102" y="4886110"/>
                    <a:pt x="1931213" y="4882452"/>
                    <a:pt x="1953159" y="4880014"/>
                  </a:cubicBezTo>
                  <a:cubicBezTo>
                    <a:pt x="1975105" y="4877576"/>
                    <a:pt x="1977543" y="4875137"/>
                    <a:pt x="1997050" y="4872699"/>
                  </a:cubicBezTo>
                  <a:cubicBezTo>
                    <a:pt x="2016557" y="4870261"/>
                    <a:pt x="2050695" y="4870261"/>
                    <a:pt x="2070202" y="4865384"/>
                  </a:cubicBezTo>
                  <a:cubicBezTo>
                    <a:pt x="2089709" y="4860507"/>
                    <a:pt x="2114093" y="4843438"/>
                    <a:pt x="2114093" y="4843438"/>
                  </a:cubicBezTo>
                  <a:cubicBezTo>
                    <a:pt x="2123846" y="4839780"/>
                    <a:pt x="2128724" y="4843438"/>
                    <a:pt x="2128724" y="4843438"/>
                  </a:cubicBezTo>
                  <a:cubicBezTo>
                    <a:pt x="2134820" y="4842219"/>
                    <a:pt x="2143354" y="4837342"/>
                    <a:pt x="2150669" y="4836123"/>
                  </a:cubicBezTo>
                  <a:cubicBezTo>
                    <a:pt x="2157984" y="4834904"/>
                    <a:pt x="2164081" y="4828808"/>
                    <a:pt x="2172615" y="4836123"/>
                  </a:cubicBezTo>
                  <a:cubicBezTo>
                    <a:pt x="2181150" y="4843438"/>
                    <a:pt x="2201876" y="4880014"/>
                    <a:pt x="2201876" y="4880014"/>
                  </a:cubicBezTo>
                  <a:cubicBezTo>
                    <a:pt x="2210410" y="4889768"/>
                    <a:pt x="2223821" y="4894644"/>
                    <a:pt x="2223821" y="4894644"/>
                  </a:cubicBezTo>
                  <a:cubicBezTo>
                    <a:pt x="2229917" y="4894644"/>
                    <a:pt x="2231137" y="4889767"/>
                    <a:pt x="2238452" y="4880014"/>
                  </a:cubicBezTo>
                  <a:cubicBezTo>
                    <a:pt x="2245767" y="4870261"/>
                    <a:pt x="2256739" y="4841000"/>
                    <a:pt x="2267712" y="4836123"/>
                  </a:cubicBezTo>
                  <a:cubicBezTo>
                    <a:pt x="2278685" y="4831246"/>
                    <a:pt x="2290877" y="4849534"/>
                    <a:pt x="2304288" y="4850753"/>
                  </a:cubicBezTo>
                  <a:cubicBezTo>
                    <a:pt x="2317699" y="4851972"/>
                    <a:pt x="2335988" y="4850753"/>
                    <a:pt x="2348180" y="4843438"/>
                  </a:cubicBezTo>
                  <a:cubicBezTo>
                    <a:pt x="2360372" y="4836123"/>
                    <a:pt x="2377440" y="4806862"/>
                    <a:pt x="2377440" y="4806862"/>
                  </a:cubicBezTo>
                  <a:cubicBezTo>
                    <a:pt x="2383536" y="4795889"/>
                    <a:pt x="2384756" y="4777601"/>
                    <a:pt x="2384756" y="4777601"/>
                  </a:cubicBezTo>
                  <a:cubicBezTo>
                    <a:pt x="2388414" y="4775163"/>
                    <a:pt x="2389633" y="4789794"/>
                    <a:pt x="2399386" y="4792232"/>
                  </a:cubicBezTo>
                  <a:cubicBezTo>
                    <a:pt x="2409139" y="4794670"/>
                    <a:pt x="2443277" y="4792232"/>
                    <a:pt x="2443277" y="4792232"/>
                  </a:cubicBezTo>
                  <a:cubicBezTo>
                    <a:pt x="2453031" y="4789794"/>
                    <a:pt x="2450593" y="4786136"/>
                    <a:pt x="2457908" y="4777601"/>
                  </a:cubicBezTo>
                  <a:cubicBezTo>
                    <a:pt x="2465223" y="4769067"/>
                    <a:pt x="2487168" y="4741025"/>
                    <a:pt x="2487168" y="4741025"/>
                  </a:cubicBezTo>
                  <a:cubicBezTo>
                    <a:pt x="2494483" y="4733710"/>
                    <a:pt x="2483511" y="4741025"/>
                    <a:pt x="2501799" y="4733710"/>
                  </a:cubicBezTo>
                  <a:cubicBezTo>
                    <a:pt x="2520087" y="4726395"/>
                    <a:pt x="2596896" y="4697134"/>
                    <a:pt x="2596896" y="4697134"/>
                  </a:cubicBezTo>
                  <a:cubicBezTo>
                    <a:pt x="2616403" y="4686161"/>
                    <a:pt x="2618842" y="4667873"/>
                    <a:pt x="2618842" y="4667873"/>
                  </a:cubicBezTo>
                  <a:cubicBezTo>
                    <a:pt x="2622500" y="4658120"/>
                    <a:pt x="2611527" y="4647146"/>
                    <a:pt x="2618842" y="4638612"/>
                  </a:cubicBezTo>
                  <a:cubicBezTo>
                    <a:pt x="2626157" y="4630078"/>
                    <a:pt x="2649322" y="4625201"/>
                    <a:pt x="2662733" y="4616667"/>
                  </a:cubicBezTo>
                  <a:cubicBezTo>
                    <a:pt x="2676144" y="4608133"/>
                    <a:pt x="2689555" y="4603256"/>
                    <a:pt x="2699309" y="4587406"/>
                  </a:cubicBezTo>
                  <a:cubicBezTo>
                    <a:pt x="2709063" y="4571556"/>
                    <a:pt x="2721255" y="4539857"/>
                    <a:pt x="2721255" y="4521569"/>
                  </a:cubicBezTo>
                  <a:cubicBezTo>
                    <a:pt x="2721255" y="4503281"/>
                    <a:pt x="2706624" y="4491089"/>
                    <a:pt x="2699309" y="4477678"/>
                  </a:cubicBezTo>
                  <a:cubicBezTo>
                    <a:pt x="2691994" y="4464267"/>
                    <a:pt x="2670049" y="4442321"/>
                    <a:pt x="2677364" y="4441102"/>
                  </a:cubicBezTo>
                  <a:cubicBezTo>
                    <a:pt x="2684679" y="4439883"/>
                    <a:pt x="2731008" y="4480117"/>
                    <a:pt x="2743200" y="4470363"/>
                  </a:cubicBezTo>
                  <a:cubicBezTo>
                    <a:pt x="2755392" y="4460609"/>
                    <a:pt x="2745639" y="4403307"/>
                    <a:pt x="2750516" y="4382580"/>
                  </a:cubicBezTo>
                  <a:cubicBezTo>
                    <a:pt x="2755393" y="4361853"/>
                    <a:pt x="2768804" y="4358196"/>
                    <a:pt x="2772461" y="4346004"/>
                  </a:cubicBezTo>
                  <a:cubicBezTo>
                    <a:pt x="2776118" y="4333812"/>
                    <a:pt x="2773680" y="4325277"/>
                    <a:pt x="2772461" y="4309428"/>
                  </a:cubicBezTo>
                  <a:cubicBezTo>
                    <a:pt x="2771242" y="4293579"/>
                    <a:pt x="2768804" y="4270414"/>
                    <a:pt x="2765146" y="4250907"/>
                  </a:cubicBezTo>
                  <a:cubicBezTo>
                    <a:pt x="2761489" y="4231400"/>
                    <a:pt x="2750516" y="4192385"/>
                    <a:pt x="2750516" y="4192385"/>
                  </a:cubicBezTo>
                  <a:cubicBezTo>
                    <a:pt x="2745639" y="4177755"/>
                    <a:pt x="2735885" y="4163124"/>
                    <a:pt x="2735885" y="4163124"/>
                  </a:cubicBezTo>
                  <a:cubicBezTo>
                    <a:pt x="2729789" y="4153371"/>
                    <a:pt x="2717597" y="4146056"/>
                    <a:pt x="2713940" y="4133864"/>
                  </a:cubicBezTo>
                  <a:cubicBezTo>
                    <a:pt x="2710283" y="4121672"/>
                    <a:pt x="2713940" y="4089972"/>
                    <a:pt x="2713940" y="4089972"/>
                  </a:cubicBezTo>
                  <a:cubicBezTo>
                    <a:pt x="2712721" y="4078999"/>
                    <a:pt x="2706624" y="4068027"/>
                    <a:pt x="2706624" y="4068027"/>
                  </a:cubicBezTo>
                  <a:cubicBezTo>
                    <a:pt x="2710281" y="4060712"/>
                    <a:pt x="2718816" y="4063150"/>
                    <a:pt x="2735885" y="4046081"/>
                  </a:cubicBezTo>
                  <a:cubicBezTo>
                    <a:pt x="2752954" y="4029012"/>
                    <a:pt x="2788311" y="3980244"/>
                    <a:pt x="2809037" y="3965614"/>
                  </a:cubicBezTo>
                  <a:cubicBezTo>
                    <a:pt x="2829763" y="3950984"/>
                    <a:pt x="2829764" y="3965614"/>
                    <a:pt x="2860244" y="3958299"/>
                  </a:cubicBezTo>
                  <a:cubicBezTo>
                    <a:pt x="2890724" y="3950984"/>
                    <a:pt x="2991917" y="3921723"/>
                    <a:pt x="2991917" y="3921723"/>
                  </a:cubicBezTo>
                  <a:cubicBezTo>
                    <a:pt x="3017520" y="3914408"/>
                    <a:pt x="3000452" y="3915627"/>
                    <a:pt x="3013863" y="3914408"/>
                  </a:cubicBezTo>
                  <a:cubicBezTo>
                    <a:pt x="3027274" y="3913189"/>
                    <a:pt x="3051658" y="3911970"/>
                    <a:pt x="3072384" y="3914408"/>
                  </a:cubicBezTo>
                  <a:cubicBezTo>
                    <a:pt x="3093110" y="3916846"/>
                    <a:pt x="3117494" y="3922942"/>
                    <a:pt x="3138221" y="3929038"/>
                  </a:cubicBezTo>
                  <a:cubicBezTo>
                    <a:pt x="3158948" y="3935134"/>
                    <a:pt x="3196743" y="3950984"/>
                    <a:pt x="3196743" y="3950984"/>
                  </a:cubicBezTo>
                  <a:cubicBezTo>
                    <a:pt x="3208935" y="3954642"/>
                    <a:pt x="3197962" y="3966834"/>
                    <a:pt x="3211373" y="3950984"/>
                  </a:cubicBezTo>
                  <a:cubicBezTo>
                    <a:pt x="3224784" y="3935134"/>
                    <a:pt x="3257703" y="3877832"/>
                    <a:pt x="3277210" y="3855886"/>
                  </a:cubicBezTo>
                  <a:cubicBezTo>
                    <a:pt x="3296717" y="3833940"/>
                    <a:pt x="3297936" y="3848571"/>
                    <a:pt x="3328416" y="3819310"/>
                  </a:cubicBezTo>
                  <a:cubicBezTo>
                    <a:pt x="3358896" y="3790049"/>
                    <a:pt x="3430829" y="3709582"/>
                    <a:pt x="3460090" y="3680321"/>
                  </a:cubicBezTo>
                  <a:cubicBezTo>
                    <a:pt x="3489351" y="3651060"/>
                    <a:pt x="3490570" y="3665690"/>
                    <a:pt x="3503981" y="3643745"/>
                  </a:cubicBezTo>
                  <a:cubicBezTo>
                    <a:pt x="3517392" y="3621800"/>
                    <a:pt x="3524707" y="3575470"/>
                    <a:pt x="3540557" y="3548648"/>
                  </a:cubicBezTo>
                  <a:cubicBezTo>
                    <a:pt x="3556407" y="3521826"/>
                    <a:pt x="3583229" y="3504757"/>
                    <a:pt x="3599079" y="3482811"/>
                  </a:cubicBezTo>
                  <a:cubicBezTo>
                    <a:pt x="3614929" y="3460865"/>
                    <a:pt x="3627121" y="3435262"/>
                    <a:pt x="3635655" y="3416974"/>
                  </a:cubicBezTo>
                  <a:cubicBezTo>
                    <a:pt x="3644189" y="3398686"/>
                    <a:pt x="3646628" y="3390152"/>
                    <a:pt x="3650285" y="3373083"/>
                  </a:cubicBezTo>
                  <a:cubicBezTo>
                    <a:pt x="3653942" y="3356014"/>
                    <a:pt x="3655162" y="3336507"/>
                    <a:pt x="3657600" y="3314561"/>
                  </a:cubicBezTo>
                  <a:cubicBezTo>
                    <a:pt x="3660039" y="3292615"/>
                    <a:pt x="3664916" y="3260916"/>
                    <a:pt x="3664916" y="3241409"/>
                  </a:cubicBezTo>
                  <a:cubicBezTo>
                    <a:pt x="3664916" y="3221902"/>
                    <a:pt x="3657600" y="3197518"/>
                    <a:pt x="3657600" y="3197518"/>
                  </a:cubicBezTo>
                  <a:cubicBezTo>
                    <a:pt x="3653942" y="3187765"/>
                    <a:pt x="3653943" y="3187765"/>
                    <a:pt x="3642970" y="3182888"/>
                  </a:cubicBezTo>
                  <a:cubicBezTo>
                    <a:pt x="3631997" y="3178011"/>
                    <a:pt x="3591764" y="3168257"/>
                    <a:pt x="3591764" y="3168257"/>
                  </a:cubicBezTo>
                  <a:cubicBezTo>
                    <a:pt x="3579572" y="3162161"/>
                    <a:pt x="3573476" y="3162162"/>
                    <a:pt x="3569818" y="3146312"/>
                  </a:cubicBezTo>
                  <a:cubicBezTo>
                    <a:pt x="3566160" y="3130463"/>
                    <a:pt x="3569818" y="3073160"/>
                    <a:pt x="3569818" y="3073160"/>
                  </a:cubicBezTo>
                  <a:cubicBezTo>
                    <a:pt x="3569818" y="3046338"/>
                    <a:pt x="3567380" y="3020734"/>
                    <a:pt x="3569818" y="2985377"/>
                  </a:cubicBezTo>
                  <a:cubicBezTo>
                    <a:pt x="3572256" y="2950020"/>
                    <a:pt x="3579571" y="2904910"/>
                    <a:pt x="3584448" y="2861019"/>
                  </a:cubicBezTo>
                  <a:cubicBezTo>
                    <a:pt x="3589325" y="2817128"/>
                    <a:pt x="3592983" y="2772017"/>
                    <a:pt x="3599079" y="2722030"/>
                  </a:cubicBezTo>
                  <a:cubicBezTo>
                    <a:pt x="3605175" y="2672043"/>
                    <a:pt x="3612490" y="2612302"/>
                    <a:pt x="3621024" y="2561096"/>
                  </a:cubicBezTo>
                  <a:cubicBezTo>
                    <a:pt x="3629558" y="2509890"/>
                    <a:pt x="3638093" y="2472095"/>
                    <a:pt x="3650285" y="2414792"/>
                  </a:cubicBezTo>
                  <a:cubicBezTo>
                    <a:pt x="3662477" y="2357489"/>
                    <a:pt x="3681984" y="2266049"/>
                    <a:pt x="3694176" y="2217281"/>
                  </a:cubicBezTo>
                  <a:cubicBezTo>
                    <a:pt x="3706368" y="2168513"/>
                    <a:pt x="3717341" y="2161198"/>
                    <a:pt x="3723437" y="2122184"/>
                  </a:cubicBezTo>
                  <a:cubicBezTo>
                    <a:pt x="3729533" y="2083170"/>
                    <a:pt x="3729533" y="2033182"/>
                    <a:pt x="3730752" y="1983195"/>
                  </a:cubicBezTo>
                  <a:cubicBezTo>
                    <a:pt x="3731971" y="1933208"/>
                    <a:pt x="3736848" y="1894193"/>
                    <a:pt x="3730752" y="1822260"/>
                  </a:cubicBezTo>
                  <a:cubicBezTo>
                    <a:pt x="3724656" y="1750327"/>
                    <a:pt x="3712464" y="1634503"/>
                    <a:pt x="3694176" y="1551598"/>
                  </a:cubicBezTo>
                  <a:cubicBezTo>
                    <a:pt x="3675888" y="1468693"/>
                    <a:pt x="3621024" y="1324827"/>
                    <a:pt x="3621024" y="1324827"/>
                  </a:cubicBezTo>
                  <a:cubicBezTo>
                    <a:pt x="3597859" y="1252894"/>
                    <a:pt x="3582010" y="1185838"/>
                    <a:pt x="3555188" y="1120001"/>
                  </a:cubicBezTo>
                  <a:cubicBezTo>
                    <a:pt x="3528366" y="1054164"/>
                    <a:pt x="3493008" y="985889"/>
                    <a:pt x="3460090" y="929806"/>
                  </a:cubicBezTo>
                  <a:cubicBezTo>
                    <a:pt x="3427172" y="873723"/>
                    <a:pt x="3391815" y="827393"/>
                    <a:pt x="3357677" y="783502"/>
                  </a:cubicBezTo>
                  <a:cubicBezTo>
                    <a:pt x="3323539" y="739611"/>
                    <a:pt x="3291840" y="704254"/>
                    <a:pt x="3255264" y="666459"/>
                  </a:cubicBezTo>
                  <a:cubicBezTo>
                    <a:pt x="3218688" y="628664"/>
                    <a:pt x="3178455" y="590869"/>
                    <a:pt x="3138221" y="556731"/>
                  </a:cubicBezTo>
                  <a:cubicBezTo>
                    <a:pt x="3097988" y="522593"/>
                    <a:pt x="3063850" y="495771"/>
                    <a:pt x="3013863" y="461633"/>
                  </a:cubicBezTo>
                  <a:cubicBezTo>
                    <a:pt x="2963876" y="427495"/>
                    <a:pt x="2888285" y="378727"/>
                    <a:pt x="2838298" y="351905"/>
                  </a:cubicBezTo>
                  <a:cubicBezTo>
                    <a:pt x="2788311" y="325083"/>
                    <a:pt x="2752954" y="318987"/>
                    <a:pt x="2713940" y="300699"/>
                  </a:cubicBezTo>
                  <a:cubicBezTo>
                    <a:pt x="2674926" y="282411"/>
                    <a:pt x="2640788" y="265342"/>
                    <a:pt x="2604212" y="242177"/>
                  </a:cubicBezTo>
                  <a:cubicBezTo>
                    <a:pt x="2567636" y="219012"/>
                    <a:pt x="2532279" y="182436"/>
                    <a:pt x="2494484" y="161710"/>
                  </a:cubicBezTo>
                  <a:cubicBezTo>
                    <a:pt x="2456689" y="140984"/>
                    <a:pt x="2377440" y="117819"/>
                    <a:pt x="2377440" y="117819"/>
                  </a:cubicBezTo>
                  <a:cubicBezTo>
                    <a:pt x="2322576" y="97093"/>
                    <a:pt x="2228698" y="56859"/>
                    <a:pt x="2165300" y="37352"/>
                  </a:cubicBezTo>
                  <a:cubicBezTo>
                    <a:pt x="2101902" y="17845"/>
                    <a:pt x="2037284" y="6872"/>
                    <a:pt x="1997050" y="776"/>
                  </a:cubicBezTo>
                  <a:cubicBezTo>
                    <a:pt x="1956816" y="-5320"/>
                    <a:pt x="1931213" y="26378"/>
                    <a:pt x="1894637" y="3003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08" name="フリーフォーム: 図形 1107">
              <a:extLst>
                <a:ext uri="{FF2B5EF4-FFF2-40B4-BE49-F238E27FC236}">
                  <a16:creationId xmlns:a16="http://schemas.microsoft.com/office/drawing/2014/main" id="{7A64521B-6270-404E-8804-9B10CA850FBF}"/>
                </a:ext>
              </a:extLst>
            </p:cNvPr>
            <p:cNvSpPr/>
            <p:nvPr/>
          </p:nvSpPr>
          <p:spPr>
            <a:xfrm>
              <a:off x="8168420" y="2654216"/>
              <a:ext cx="1275573" cy="1187671"/>
            </a:xfrm>
            <a:custGeom>
              <a:avLst/>
              <a:gdLst>
                <a:gd name="connsiteX0" fmla="*/ 9974 w 1275573"/>
                <a:gd name="connsiteY0" fmla="*/ 644939 h 1187671"/>
                <a:gd name="connsiteX1" fmla="*/ 24604 w 1275573"/>
                <a:gd name="connsiteY1" fmla="*/ 549842 h 1187671"/>
                <a:gd name="connsiteX2" fmla="*/ 46550 w 1275573"/>
                <a:gd name="connsiteY2" fmla="*/ 403538 h 1187671"/>
                <a:gd name="connsiteX3" fmla="*/ 127017 w 1275573"/>
                <a:gd name="connsiteY3" fmla="*/ 330386 h 1187671"/>
                <a:gd name="connsiteX4" fmla="*/ 244060 w 1275573"/>
                <a:gd name="connsiteY4" fmla="*/ 242603 h 1187671"/>
                <a:gd name="connsiteX5" fmla="*/ 397679 w 1275573"/>
                <a:gd name="connsiteY5" fmla="*/ 169451 h 1187671"/>
                <a:gd name="connsiteX6" fmla="*/ 478146 w 1275573"/>
                <a:gd name="connsiteY6" fmla="*/ 147506 h 1187671"/>
                <a:gd name="connsiteX7" fmla="*/ 551298 w 1275573"/>
                <a:gd name="connsiteY7" fmla="*/ 118245 h 1187671"/>
                <a:gd name="connsiteX8" fmla="*/ 661026 w 1275573"/>
                <a:gd name="connsiteY8" fmla="*/ 103614 h 1187671"/>
                <a:gd name="connsiteX9" fmla="*/ 704918 w 1275573"/>
                <a:gd name="connsiteY9" fmla="*/ 88984 h 1187671"/>
                <a:gd name="connsiteX10" fmla="*/ 690287 w 1275573"/>
                <a:gd name="connsiteY10" fmla="*/ 45093 h 1187671"/>
                <a:gd name="connsiteX11" fmla="*/ 712233 w 1275573"/>
                <a:gd name="connsiteY11" fmla="*/ 1202 h 1187671"/>
                <a:gd name="connsiteX12" fmla="*/ 748809 w 1275573"/>
                <a:gd name="connsiteY12" fmla="*/ 15832 h 1187671"/>
                <a:gd name="connsiteX13" fmla="*/ 785385 w 1275573"/>
                <a:gd name="connsiteY13" fmla="*/ 52408 h 1187671"/>
                <a:gd name="connsiteX14" fmla="*/ 880482 w 1275573"/>
                <a:gd name="connsiteY14" fmla="*/ 67038 h 1187671"/>
                <a:gd name="connsiteX15" fmla="*/ 939004 w 1275573"/>
                <a:gd name="connsiteY15" fmla="*/ 67038 h 1187671"/>
                <a:gd name="connsiteX16" fmla="*/ 975580 w 1275573"/>
                <a:gd name="connsiteY16" fmla="*/ 103614 h 1187671"/>
                <a:gd name="connsiteX17" fmla="*/ 1026786 w 1275573"/>
                <a:gd name="connsiteY17" fmla="*/ 140190 h 1187671"/>
                <a:gd name="connsiteX18" fmla="*/ 1085308 w 1275573"/>
                <a:gd name="connsiteY18" fmla="*/ 213342 h 1187671"/>
                <a:gd name="connsiteX19" fmla="*/ 1099938 w 1275573"/>
                <a:gd name="connsiteY19" fmla="*/ 279179 h 1187671"/>
                <a:gd name="connsiteX20" fmla="*/ 1107254 w 1275573"/>
                <a:gd name="connsiteY20" fmla="*/ 330386 h 1187671"/>
                <a:gd name="connsiteX21" fmla="*/ 1114569 w 1275573"/>
                <a:gd name="connsiteY21" fmla="*/ 366962 h 1187671"/>
                <a:gd name="connsiteX22" fmla="*/ 1231612 w 1275573"/>
                <a:gd name="connsiteY22" fmla="*/ 425483 h 1187671"/>
                <a:gd name="connsiteX23" fmla="*/ 1275503 w 1275573"/>
                <a:gd name="connsiteY23" fmla="*/ 513266 h 1187671"/>
                <a:gd name="connsiteX24" fmla="*/ 1238927 w 1275573"/>
                <a:gd name="connsiteY24" fmla="*/ 586418 h 1187671"/>
                <a:gd name="connsiteX25" fmla="*/ 1136514 w 1275573"/>
                <a:gd name="connsiteY25" fmla="*/ 718091 h 1187671"/>
                <a:gd name="connsiteX26" fmla="*/ 990210 w 1275573"/>
                <a:gd name="connsiteY26" fmla="*/ 871710 h 1187671"/>
                <a:gd name="connsiteX27" fmla="*/ 865852 w 1275573"/>
                <a:gd name="connsiteY27" fmla="*/ 944862 h 1187671"/>
                <a:gd name="connsiteX28" fmla="*/ 792700 w 1275573"/>
                <a:gd name="connsiteY28" fmla="*/ 988754 h 1187671"/>
                <a:gd name="connsiteX29" fmla="*/ 697602 w 1275573"/>
                <a:gd name="connsiteY29" fmla="*/ 1047275 h 1187671"/>
                <a:gd name="connsiteX30" fmla="*/ 602505 w 1275573"/>
                <a:gd name="connsiteY30" fmla="*/ 1098482 h 1187671"/>
                <a:gd name="connsiteX31" fmla="*/ 522038 w 1275573"/>
                <a:gd name="connsiteY31" fmla="*/ 1142373 h 1187671"/>
                <a:gd name="connsiteX32" fmla="*/ 434255 w 1275573"/>
                <a:gd name="connsiteY32" fmla="*/ 1178949 h 1187671"/>
                <a:gd name="connsiteX33" fmla="*/ 317212 w 1275573"/>
                <a:gd name="connsiteY33" fmla="*/ 1186264 h 1187671"/>
                <a:gd name="connsiteX34" fmla="*/ 214799 w 1275573"/>
                <a:gd name="connsiteY34" fmla="*/ 1186264 h 1187671"/>
                <a:gd name="connsiteX35" fmla="*/ 156278 w 1275573"/>
                <a:gd name="connsiteY35" fmla="*/ 1171634 h 1187671"/>
                <a:gd name="connsiteX36" fmla="*/ 61180 w 1275573"/>
                <a:gd name="connsiteY36" fmla="*/ 1054590 h 1187671"/>
                <a:gd name="connsiteX37" fmla="*/ 2658 w 1275573"/>
                <a:gd name="connsiteY37" fmla="*/ 871710 h 1187671"/>
                <a:gd name="connsiteX38" fmla="*/ 9974 w 1275573"/>
                <a:gd name="connsiteY38" fmla="*/ 732722 h 1187671"/>
                <a:gd name="connsiteX39" fmla="*/ 9974 w 1275573"/>
                <a:gd name="connsiteY39" fmla="*/ 644939 h 118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75573" h="1187671">
                  <a:moveTo>
                    <a:pt x="9974" y="644939"/>
                  </a:moveTo>
                  <a:cubicBezTo>
                    <a:pt x="12412" y="614459"/>
                    <a:pt x="18508" y="590075"/>
                    <a:pt x="24604" y="549842"/>
                  </a:cubicBezTo>
                  <a:cubicBezTo>
                    <a:pt x="30700" y="509609"/>
                    <a:pt x="29481" y="440114"/>
                    <a:pt x="46550" y="403538"/>
                  </a:cubicBezTo>
                  <a:cubicBezTo>
                    <a:pt x="63619" y="366962"/>
                    <a:pt x="94099" y="357208"/>
                    <a:pt x="127017" y="330386"/>
                  </a:cubicBezTo>
                  <a:cubicBezTo>
                    <a:pt x="159935" y="303563"/>
                    <a:pt x="198950" y="269425"/>
                    <a:pt x="244060" y="242603"/>
                  </a:cubicBezTo>
                  <a:cubicBezTo>
                    <a:pt x="289170" y="215781"/>
                    <a:pt x="358665" y="185300"/>
                    <a:pt x="397679" y="169451"/>
                  </a:cubicBezTo>
                  <a:cubicBezTo>
                    <a:pt x="436693" y="153601"/>
                    <a:pt x="452543" y="156040"/>
                    <a:pt x="478146" y="147506"/>
                  </a:cubicBezTo>
                  <a:cubicBezTo>
                    <a:pt x="503749" y="138972"/>
                    <a:pt x="520818" y="125560"/>
                    <a:pt x="551298" y="118245"/>
                  </a:cubicBezTo>
                  <a:cubicBezTo>
                    <a:pt x="581778" y="110930"/>
                    <a:pt x="635423" y="108491"/>
                    <a:pt x="661026" y="103614"/>
                  </a:cubicBezTo>
                  <a:cubicBezTo>
                    <a:pt x="686629" y="98737"/>
                    <a:pt x="700041" y="98737"/>
                    <a:pt x="704918" y="88984"/>
                  </a:cubicBezTo>
                  <a:cubicBezTo>
                    <a:pt x="709795" y="79231"/>
                    <a:pt x="689068" y="59723"/>
                    <a:pt x="690287" y="45093"/>
                  </a:cubicBezTo>
                  <a:cubicBezTo>
                    <a:pt x="691506" y="30463"/>
                    <a:pt x="702479" y="6079"/>
                    <a:pt x="712233" y="1202"/>
                  </a:cubicBezTo>
                  <a:cubicBezTo>
                    <a:pt x="721987" y="-3675"/>
                    <a:pt x="736617" y="7298"/>
                    <a:pt x="748809" y="15832"/>
                  </a:cubicBezTo>
                  <a:cubicBezTo>
                    <a:pt x="761001" y="24366"/>
                    <a:pt x="763439" y="43874"/>
                    <a:pt x="785385" y="52408"/>
                  </a:cubicBezTo>
                  <a:cubicBezTo>
                    <a:pt x="807331" y="60942"/>
                    <a:pt x="854879" y="64600"/>
                    <a:pt x="880482" y="67038"/>
                  </a:cubicBezTo>
                  <a:cubicBezTo>
                    <a:pt x="906085" y="69476"/>
                    <a:pt x="923154" y="60942"/>
                    <a:pt x="939004" y="67038"/>
                  </a:cubicBezTo>
                  <a:cubicBezTo>
                    <a:pt x="954854" y="73134"/>
                    <a:pt x="960950" y="91422"/>
                    <a:pt x="975580" y="103614"/>
                  </a:cubicBezTo>
                  <a:cubicBezTo>
                    <a:pt x="990210" y="115806"/>
                    <a:pt x="1008498" y="121902"/>
                    <a:pt x="1026786" y="140190"/>
                  </a:cubicBezTo>
                  <a:cubicBezTo>
                    <a:pt x="1045074" y="158478"/>
                    <a:pt x="1073116" y="190177"/>
                    <a:pt x="1085308" y="213342"/>
                  </a:cubicBezTo>
                  <a:cubicBezTo>
                    <a:pt x="1097500" y="236507"/>
                    <a:pt x="1096280" y="259672"/>
                    <a:pt x="1099938" y="279179"/>
                  </a:cubicBezTo>
                  <a:cubicBezTo>
                    <a:pt x="1103596" y="298686"/>
                    <a:pt x="1104816" y="315756"/>
                    <a:pt x="1107254" y="330386"/>
                  </a:cubicBezTo>
                  <a:cubicBezTo>
                    <a:pt x="1109692" y="345016"/>
                    <a:pt x="1093843" y="351112"/>
                    <a:pt x="1114569" y="366962"/>
                  </a:cubicBezTo>
                  <a:cubicBezTo>
                    <a:pt x="1135295" y="382811"/>
                    <a:pt x="1204790" y="401099"/>
                    <a:pt x="1231612" y="425483"/>
                  </a:cubicBezTo>
                  <a:cubicBezTo>
                    <a:pt x="1258434" y="449867"/>
                    <a:pt x="1274284" y="486444"/>
                    <a:pt x="1275503" y="513266"/>
                  </a:cubicBezTo>
                  <a:cubicBezTo>
                    <a:pt x="1276722" y="540088"/>
                    <a:pt x="1262092" y="552281"/>
                    <a:pt x="1238927" y="586418"/>
                  </a:cubicBezTo>
                  <a:cubicBezTo>
                    <a:pt x="1215762" y="620555"/>
                    <a:pt x="1177967" y="670542"/>
                    <a:pt x="1136514" y="718091"/>
                  </a:cubicBezTo>
                  <a:cubicBezTo>
                    <a:pt x="1095061" y="765640"/>
                    <a:pt x="1035320" y="833915"/>
                    <a:pt x="990210" y="871710"/>
                  </a:cubicBezTo>
                  <a:cubicBezTo>
                    <a:pt x="945100" y="909505"/>
                    <a:pt x="865852" y="944862"/>
                    <a:pt x="865852" y="944862"/>
                  </a:cubicBezTo>
                  <a:lnTo>
                    <a:pt x="792700" y="988754"/>
                  </a:lnTo>
                  <a:cubicBezTo>
                    <a:pt x="764658" y="1005823"/>
                    <a:pt x="729301" y="1028987"/>
                    <a:pt x="697602" y="1047275"/>
                  </a:cubicBezTo>
                  <a:cubicBezTo>
                    <a:pt x="665903" y="1065563"/>
                    <a:pt x="602505" y="1098482"/>
                    <a:pt x="602505" y="1098482"/>
                  </a:cubicBezTo>
                  <a:cubicBezTo>
                    <a:pt x="573244" y="1114332"/>
                    <a:pt x="550080" y="1128962"/>
                    <a:pt x="522038" y="1142373"/>
                  </a:cubicBezTo>
                  <a:cubicBezTo>
                    <a:pt x="493996" y="1155784"/>
                    <a:pt x="468393" y="1171634"/>
                    <a:pt x="434255" y="1178949"/>
                  </a:cubicBezTo>
                  <a:cubicBezTo>
                    <a:pt x="400117" y="1186264"/>
                    <a:pt x="353788" y="1185045"/>
                    <a:pt x="317212" y="1186264"/>
                  </a:cubicBezTo>
                  <a:cubicBezTo>
                    <a:pt x="280636" y="1187483"/>
                    <a:pt x="241621" y="1188702"/>
                    <a:pt x="214799" y="1186264"/>
                  </a:cubicBezTo>
                  <a:cubicBezTo>
                    <a:pt x="187977" y="1183826"/>
                    <a:pt x="181881" y="1193580"/>
                    <a:pt x="156278" y="1171634"/>
                  </a:cubicBezTo>
                  <a:cubicBezTo>
                    <a:pt x="130675" y="1149688"/>
                    <a:pt x="86783" y="1104577"/>
                    <a:pt x="61180" y="1054590"/>
                  </a:cubicBezTo>
                  <a:cubicBezTo>
                    <a:pt x="35577" y="1004603"/>
                    <a:pt x="11192" y="925355"/>
                    <a:pt x="2658" y="871710"/>
                  </a:cubicBezTo>
                  <a:cubicBezTo>
                    <a:pt x="-5876" y="818065"/>
                    <a:pt x="8755" y="774175"/>
                    <a:pt x="9974" y="732722"/>
                  </a:cubicBezTo>
                  <a:cubicBezTo>
                    <a:pt x="11193" y="691269"/>
                    <a:pt x="7536" y="675419"/>
                    <a:pt x="9974" y="64493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9" name="フリーフォーム: 図形 1108">
              <a:extLst>
                <a:ext uri="{FF2B5EF4-FFF2-40B4-BE49-F238E27FC236}">
                  <a16:creationId xmlns:a16="http://schemas.microsoft.com/office/drawing/2014/main" id="{793D974E-E2A0-4A06-99D4-A0A0AF05EF52}"/>
                </a:ext>
              </a:extLst>
            </p:cNvPr>
            <p:cNvSpPr/>
            <p:nvPr/>
          </p:nvSpPr>
          <p:spPr>
            <a:xfrm>
              <a:off x="9802282" y="2661108"/>
              <a:ext cx="1281592" cy="1264490"/>
            </a:xfrm>
            <a:custGeom>
              <a:avLst/>
              <a:gdLst>
                <a:gd name="connsiteX0" fmla="*/ 482889 w 1281592"/>
                <a:gd name="connsiteY0" fmla="*/ 52831 h 1264490"/>
                <a:gd name="connsiteX1" fmla="*/ 373161 w 1281592"/>
                <a:gd name="connsiteY1" fmla="*/ 60146 h 1264490"/>
                <a:gd name="connsiteX2" fmla="*/ 307324 w 1281592"/>
                <a:gd name="connsiteY2" fmla="*/ 67462 h 1264490"/>
                <a:gd name="connsiteX3" fmla="*/ 270748 w 1281592"/>
                <a:gd name="connsiteY3" fmla="*/ 104038 h 1264490"/>
                <a:gd name="connsiteX4" fmla="*/ 190281 w 1281592"/>
                <a:gd name="connsiteY4" fmla="*/ 191820 h 1264490"/>
                <a:gd name="connsiteX5" fmla="*/ 153705 w 1281592"/>
                <a:gd name="connsiteY5" fmla="*/ 323494 h 1264490"/>
                <a:gd name="connsiteX6" fmla="*/ 146390 w 1281592"/>
                <a:gd name="connsiteY6" fmla="*/ 462482 h 1264490"/>
                <a:gd name="connsiteX7" fmla="*/ 109814 w 1281592"/>
                <a:gd name="connsiteY7" fmla="*/ 433222 h 1264490"/>
                <a:gd name="connsiteX8" fmla="*/ 65923 w 1281592"/>
                <a:gd name="connsiteY8" fmla="*/ 528319 h 1264490"/>
                <a:gd name="connsiteX9" fmla="*/ 86 w 1281592"/>
                <a:gd name="connsiteY9" fmla="*/ 586841 h 1264490"/>
                <a:gd name="connsiteX10" fmla="*/ 80553 w 1281592"/>
                <a:gd name="connsiteY10" fmla="*/ 718514 h 1264490"/>
                <a:gd name="connsiteX11" fmla="*/ 146390 w 1281592"/>
                <a:gd name="connsiteY11" fmla="*/ 813612 h 1264490"/>
                <a:gd name="connsiteX12" fmla="*/ 256118 w 1281592"/>
                <a:gd name="connsiteY12" fmla="*/ 916025 h 1264490"/>
                <a:gd name="connsiteX13" fmla="*/ 380476 w 1281592"/>
                <a:gd name="connsiteY13" fmla="*/ 1003807 h 1264490"/>
                <a:gd name="connsiteX14" fmla="*/ 512150 w 1281592"/>
                <a:gd name="connsiteY14" fmla="*/ 1084274 h 1264490"/>
                <a:gd name="connsiteX15" fmla="*/ 673084 w 1281592"/>
                <a:gd name="connsiteY15" fmla="*/ 1142796 h 1264490"/>
                <a:gd name="connsiteX16" fmla="*/ 775497 w 1281592"/>
                <a:gd name="connsiteY16" fmla="*/ 1201318 h 1264490"/>
                <a:gd name="connsiteX17" fmla="*/ 951062 w 1281592"/>
                <a:gd name="connsiteY17" fmla="*/ 1259839 h 1264490"/>
                <a:gd name="connsiteX18" fmla="*/ 1097366 w 1281592"/>
                <a:gd name="connsiteY18" fmla="*/ 1252524 h 1264490"/>
                <a:gd name="connsiteX19" fmla="*/ 1177833 w 1281592"/>
                <a:gd name="connsiteY19" fmla="*/ 1186687 h 1264490"/>
                <a:gd name="connsiteX20" fmla="*/ 1236355 w 1281592"/>
                <a:gd name="connsiteY20" fmla="*/ 1003807 h 1264490"/>
                <a:gd name="connsiteX21" fmla="*/ 1265616 w 1281592"/>
                <a:gd name="connsiteY21" fmla="*/ 835558 h 1264490"/>
                <a:gd name="connsiteX22" fmla="*/ 1272931 w 1281592"/>
                <a:gd name="connsiteY22" fmla="*/ 711199 h 1264490"/>
                <a:gd name="connsiteX23" fmla="*/ 1280246 w 1281592"/>
                <a:gd name="connsiteY23" fmla="*/ 564895 h 1264490"/>
                <a:gd name="connsiteX24" fmla="*/ 1243670 w 1281592"/>
                <a:gd name="connsiteY24" fmla="*/ 447852 h 1264490"/>
                <a:gd name="connsiteX25" fmla="*/ 1192464 w 1281592"/>
                <a:gd name="connsiteY25" fmla="*/ 360070 h 1264490"/>
                <a:gd name="connsiteX26" fmla="*/ 1126627 w 1281592"/>
                <a:gd name="connsiteY26" fmla="*/ 279602 h 1264490"/>
                <a:gd name="connsiteX27" fmla="*/ 1002268 w 1281592"/>
                <a:gd name="connsiteY27" fmla="*/ 191820 h 1264490"/>
                <a:gd name="connsiteX28" fmla="*/ 965692 w 1281592"/>
                <a:gd name="connsiteY28" fmla="*/ 162559 h 1264490"/>
                <a:gd name="connsiteX29" fmla="*/ 855964 w 1281592"/>
                <a:gd name="connsiteY29" fmla="*/ 104038 h 1264490"/>
                <a:gd name="connsiteX30" fmla="*/ 746236 w 1281592"/>
                <a:gd name="connsiteY30" fmla="*/ 82092 h 1264490"/>
                <a:gd name="connsiteX31" fmla="*/ 673084 w 1281592"/>
                <a:gd name="connsiteY31" fmla="*/ 82092 h 1264490"/>
                <a:gd name="connsiteX32" fmla="*/ 629193 w 1281592"/>
                <a:gd name="connsiteY32" fmla="*/ 82092 h 1264490"/>
                <a:gd name="connsiteX33" fmla="*/ 614563 w 1281592"/>
                <a:gd name="connsiteY33" fmla="*/ 67462 h 1264490"/>
                <a:gd name="connsiteX34" fmla="*/ 592617 w 1281592"/>
                <a:gd name="connsiteY34" fmla="*/ 67462 h 1264490"/>
                <a:gd name="connsiteX35" fmla="*/ 592617 w 1281592"/>
                <a:gd name="connsiteY35" fmla="*/ 38201 h 1264490"/>
                <a:gd name="connsiteX36" fmla="*/ 585302 w 1281592"/>
                <a:gd name="connsiteY36" fmla="*/ 23570 h 1264490"/>
                <a:gd name="connsiteX37" fmla="*/ 570672 w 1281592"/>
                <a:gd name="connsiteY37" fmla="*/ 1625 h 1264490"/>
                <a:gd name="connsiteX38" fmla="*/ 526780 w 1281592"/>
                <a:gd name="connsiteY38" fmla="*/ 1625 h 1264490"/>
                <a:gd name="connsiteX39" fmla="*/ 482889 w 1281592"/>
                <a:gd name="connsiteY39" fmla="*/ 52831 h 126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1592" h="1264490">
                  <a:moveTo>
                    <a:pt x="482889" y="52831"/>
                  </a:moveTo>
                  <a:cubicBezTo>
                    <a:pt x="457286" y="62584"/>
                    <a:pt x="402422" y="57708"/>
                    <a:pt x="373161" y="60146"/>
                  </a:cubicBezTo>
                  <a:cubicBezTo>
                    <a:pt x="343900" y="62584"/>
                    <a:pt x="324393" y="60147"/>
                    <a:pt x="307324" y="67462"/>
                  </a:cubicBezTo>
                  <a:cubicBezTo>
                    <a:pt x="290255" y="74777"/>
                    <a:pt x="290255" y="83312"/>
                    <a:pt x="270748" y="104038"/>
                  </a:cubicBezTo>
                  <a:cubicBezTo>
                    <a:pt x="251241" y="124764"/>
                    <a:pt x="209788" y="155244"/>
                    <a:pt x="190281" y="191820"/>
                  </a:cubicBezTo>
                  <a:cubicBezTo>
                    <a:pt x="170774" y="228396"/>
                    <a:pt x="161020" y="278384"/>
                    <a:pt x="153705" y="323494"/>
                  </a:cubicBezTo>
                  <a:cubicBezTo>
                    <a:pt x="146390" y="368604"/>
                    <a:pt x="153705" y="444194"/>
                    <a:pt x="146390" y="462482"/>
                  </a:cubicBezTo>
                  <a:cubicBezTo>
                    <a:pt x="139075" y="480770"/>
                    <a:pt x="123225" y="422249"/>
                    <a:pt x="109814" y="433222"/>
                  </a:cubicBezTo>
                  <a:cubicBezTo>
                    <a:pt x="96403" y="444195"/>
                    <a:pt x="84211" y="502716"/>
                    <a:pt x="65923" y="528319"/>
                  </a:cubicBezTo>
                  <a:cubicBezTo>
                    <a:pt x="47635" y="553922"/>
                    <a:pt x="-2352" y="555142"/>
                    <a:pt x="86" y="586841"/>
                  </a:cubicBezTo>
                  <a:cubicBezTo>
                    <a:pt x="2524" y="618540"/>
                    <a:pt x="56169" y="680719"/>
                    <a:pt x="80553" y="718514"/>
                  </a:cubicBezTo>
                  <a:cubicBezTo>
                    <a:pt x="104937" y="756309"/>
                    <a:pt x="117129" y="780694"/>
                    <a:pt x="146390" y="813612"/>
                  </a:cubicBezTo>
                  <a:cubicBezTo>
                    <a:pt x="175651" y="846531"/>
                    <a:pt x="217104" y="884326"/>
                    <a:pt x="256118" y="916025"/>
                  </a:cubicBezTo>
                  <a:cubicBezTo>
                    <a:pt x="295132" y="947724"/>
                    <a:pt x="337804" y="975766"/>
                    <a:pt x="380476" y="1003807"/>
                  </a:cubicBezTo>
                  <a:cubicBezTo>
                    <a:pt x="423148" y="1031848"/>
                    <a:pt x="463382" y="1061109"/>
                    <a:pt x="512150" y="1084274"/>
                  </a:cubicBezTo>
                  <a:cubicBezTo>
                    <a:pt x="560918" y="1107439"/>
                    <a:pt x="629193" y="1123289"/>
                    <a:pt x="673084" y="1142796"/>
                  </a:cubicBezTo>
                  <a:cubicBezTo>
                    <a:pt x="716975" y="1162303"/>
                    <a:pt x="729167" y="1181811"/>
                    <a:pt x="775497" y="1201318"/>
                  </a:cubicBezTo>
                  <a:cubicBezTo>
                    <a:pt x="821827" y="1220825"/>
                    <a:pt x="897417" y="1251305"/>
                    <a:pt x="951062" y="1259839"/>
                  </a:cubicBezTo>
                  <a:cubicBezTo>
                    <a:pt x="1004707" y="1268373"/>
                    <a:pt x="1059571" y="1264716"/>
                    <a:pt x="1097366" y="1252524"/>
                  </a:cubicBezTo>
                  <a:cubicBezTo>
                    <a:pt x="1135161" y="1240332"/>
                    <a:pt x="1154668" y="1228140"/>
                    <a:pt x="1177833" y="1186687"/>
                  </a:cubicBezTo>
                  <a:cubicBezTo>
                    <a:pt x="1200998" y="1145234"/>
                    <a:pt x="1221725" y="1062328"/>
                    <a:pt x="1236355" y="1003807"/>
                  </a:cubicBezTo>
                  <a:cubicBezTo>
                    <a:pt x="1250985" y="945286"/>
                    <a:pt x="1259520" y="884326"/>
                    <a:pt x="1265616" y="835558"/>
                  </a:cubicBezTo>
                  <a:cubicBezTo>
                    <a:pt x="1271712" y="786790"/>
                    <a:pt x="1270493" y="756310"/>
                    <a:pt x="1272931" y="711199"/>
                  </a:cubicBezTo>
                  <a:cubicBezTo>
                    <a:pt x="1275369" y="666088"/>
                    <a:pt x="1285123" y="608786"/>
                    <a:pt x="1280246" y="564895"/>
                  </a:cubicBezTo>
                  <a:cubicBezTo>
                    <a:pt x="1275369" y="521004"/>
                    <a:pt x="1258300" y="481990"/>
                    <a:pt x="1243670" y="447852"/>
                  </a:cubicBezTo>
                  <a:cubicBezTo>
                    <a:pt x="1229040" y="413714"/>
                    <a:pt x="1211971" y="388112"/>
                    <a:pt x="1192464" y="360070"/>
                  </a:cubicBezTo>
                  <a:cubicBezTo>
                    <a:pt x="1172957" y="332028"/>
                    <a:pt x="1158326" y="307644"/>
                    <a:pt x="1126627" y="279602"/>
                  </a:cubicBezTo>
                  <a:cubicBezTo>
                    <a:pt x="1094928" y="251560"/>
                    <a:pt x="1029090" y="211327"/>
                    <a:pt x="1002268" y="191820"/>
                  </a:cubicBezTo>
                  <a:cubicBezTo>
                    <a:pt x="975446" y="172313"/>
                    <a:pt x="990076" y="177189"/>
                    <a:pt x="965692" y="162559"/>
                  </a:cubicBezTo>
                  <a:cubicBezTo>
                    <a:pt x="941308" y="147929"/>
                    <a:pt x="892540" y="117449"/>
                    <a:pt x="855964" y="104038"/>
                  </a:cubicBezTo>
                  <a:cubicBezTo>
                    <a:pt x="819388" y="90627"/>
                    <a:pt x="776716" y="85750"/>
                    <a:pt x="746236" y="82092"/>
                  </a:cubicBezTo>
                  <a:cubicBezTo>
                    <a:pt x="715756" y="78434"/>
                    <a:pt x="673084" y="82092"/>
                    <a:pt x="673084" y="82092"/>
                  </a:cubicBezTo>
                  <a:lnTo>
                    <a:pt x="629193" y="82092"/>
                  </a:lnTo>
                  <a:cubicBezTo>
                    <a:pt x="619440" y="79654"/>
                    <a:pt x="614563" y="67462"/>
                    <a:pt x="614563" y="67462"/>
                  </a:cubicBezTo>
                  <a:cubicBezTo>
                    <a:pt x="608467" y="65024"/>
                    <a:pt x="592617" y="67462"/>
                    <a:pt x="592617" y="67462"/>
                  </a:cubicBezTo>
                  <a:cubicBezTo>
                    <a:pt x="588959" y="62585"/>
                    <a:pt x="592617" y="38201"/>
                    <a:pt x="592617" y="38201"/>
                  </a:cubicBezTo>
                  <a:cubicBezTo>
                    <a:pt x="591398" y="30886"/>
                    <a:pt x="585302" y="23570"/>
                    <a:pt x="585302" y="23570"/>
                  </a:cubicBezTo>
                  <a:cubicBezTo>
                    <a:pt x="581645" y="17474"/>
                    <a:pt x="580426" y="5282"/>
                    <a:pt x="570672" y="1625"/>
                  </a:cubicBezTo>
                  <a:cubicBezTo>
                    <a:pt x="560918" y="-2033"/>
                    <a:pt x="526780" y="1625"/>
                    <a:pt x="526780" y="1625"/>
                  </a:cubicBezTo>
                  <a:cubicBezTo>
                    <a:pt x="514588" y="5282"/>
                    <a:pt x="508492" y="43078"/>
                    <a:pt x="482889" y="5283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0" name="フリーフォーム: 図形 1109">
              <a:extLst>
                <a:ext uri="{FF2B5EF4-FFF2-40B4-BE49-F238E27FC236}">
                  <a16:creationId xmlns:a16="http://schemas.microsoft.com/office/drawing/2014/main" id="{E6A95663-2B27-40AA-90DD-979353369147}"/>
                </a:ext>
              </a:extLst>
            </p:cNvPr>
            <p:cNvSpPr/>
            <p:nvPr/>
          </p:nvSpPr>
          <p:spPr>
            <a:xfrm>
              <a:off x="11051600" y="2355494"/>
              <a:ext cx="272330" cy="1419149"/>
            </a:xfrm>
            <a:custGeom>
              <a:avLst/>
              <a:gdLst>
                <a:gd name="connsiteX0" fmla="*/ 74819 w 272330"/>
                <a:gd name="connsiteY0" fmla="*/ 0 h 1419149"/>
                <a:gd name="connsiteX1" fmla="*/ 1667 w 272330"/>
                <a:gd name="connsiteY1" fmla="*/ 146304 h 1419149"/>
                <a:gd name="connsiteX2" fmla="*/ 23613 w 272330"/>
                <a:gd name="connsiteY2" fmla="*/ 307239 h 1419149"/>
                <a:gd name="connsiteX3" fmla="*/ 23613 w 272330"/>
                <a:gd name="connsiteY3" fmla="*/ 402336 h 1419149"/>
                <a:gd name="connsiteX4" fmla="*/ 60189 w 272330"/>
                <a:gd name="connsiteY4" fmla="*/ 526695 h 1419149"/>
                <a:gd name="connsiteX5" fmla="*/ 74819 w 272330"/>
                <a:gd name="connsiteY5" fmla="*/ 577901 h 1419149"/>
                <a:gd name="connsiteX6" fmla="*/ 104080 w 272330"/>
                <a:gd name="connsiteY6" fmla="*/ 614477 h 1419149"/>
                <a:gd name="connsiteX7" fmla="*/ 118710 w 272330"/>
                <a:gd name="connsiteY7" fmla="*/ 694944 h 1419149"/>
                <a:gd name="connsiteX8" fmla="*/ 118710 w 272330"/>
                <a:gd name="connsiteY8" fmla="*/ 738836 h 1419149"/>
                <a:gd name="connsiteX9" fmla="*/ 155286 w 272330"/>
                <a:gd name="connsiteY9" fmla="*/ 804672 h 1419149"/>
                <a:gd name="connsiteX10" fmla="*/ 191862 w 272330"/>
                <a:gd name="connsiteY10" fmla="*/ 892455 h 1419149"/>
                <a:gd name="connsiteX11" fmla="*/ 206493 w 272330"/>
                <a:gd name="connsiteY11" fmla="*/ 943661 h 1419149"/>
                <a:gd name="connsiteX12" fmla="*/ 228438 w 272330"/>
                <a:gd name="connsiteY12" fmla="*/ 1053389 h 1419149"/>
                <a:gd name="connsiteX13" fmla="*/ 206493 w 272330"/>
                <a:gd name="connsiteY13" fmla="*/ 1104596 h 1419149"/>
                <a:gd name="connsiteX14" fmla="*/ 199178 w 272330"/>
                <a:gd name="connsiteY14" fmla="*/ 1170432 h 1419149"/>
                <a:gd name="connsiteX15" fmla="*/ 221123 w 272330"/>
                <a:gd name="connsiteY15" fmla="*/ 1294791 h 1419149"/>
                <a:gd name="connsiteX16" fmla="*/ 250384 w 272330"/>
                <a:gd name="connsiteY16" fmla="*/ 1338682 h 1419149"/>
                <a:gd name="connsiteX17" fmla="*/ 257699 w 272330"/>
                <a:gd name="connsiteY17" fmla="*/ 1382573 h 1419149"/>
                <a:gd name="connsiteX18" fmla="*/ 272330 w 272330"/>
                <a:gd name="connsiteY18" fmla="*/ 1419149 h 141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330" h="1419149">
                  <a:moveTo>
                    <a:pt x="74819" y="0"/>
                  </a:moveTo>
                  <a:cubicBezTo>
                    <a:pt x="42510" y="47549"/>
                    <a:pt x="10201" y="95098"/>
                    <a:pt x="1667" y="146304"/>
                  </a:cubicBezTo>
                  <a:cubicBezTo>
                    <a:pt x="-6867" y="197510"/>
                    <a:pt x="19955" y="264567"/>
                    <a:pt x="23613" y="307239"/>
                  </a:cubicBezTo>
                  <a:cubicBezTo>
                    <a:pt x="27271" y="349911"/>
                    <a:pt x="17517" y="365760"/>
                    <a:pt x="23613" y="402336"/>
                  </a:cubicBezTo>
                  <a:cubicBezTo>
                    <a:pt x="29709" y="438912"/>
                    <a:pt x="51655" y="497434"/>
                    <a:pt x="60189" y="526695"/>
                  </a:cubicBezTo>
                  <a:cubicBezTo>
                    <a:pt x="68723" y="555956"/>
                    <a:pt x="67504" y="563271"/>
                    <a:pt x="74819" y="577901"/>
                  </a:cubicBezTo>
                  <a:cubicBezTo>
                    <a:pt x="82134" y="592531"/>
                    <a:pt x="96765" y="594970"/>
                    <a:pt x="104080" y="614477"/>
                  </a:cubicBezTo>
                  <a:cubicBezTo>
                    <a:pt x="111395" y="633984"/>
                    <a:pt x="116272" y="674218"/>
                    <a:pt x="118710" y="694944"/>
                  </a:cubicBezTo>
                  <a:cubicBezTo>
                    <a:pt x="121148" y="715671"/>
                    <a:pt x="112614" y="720548"/>
                    <a:pt x="118710" y="738836"/>
                  </a:cubicBezTo>
                  <a:cubicBezTo>
                    <a:pt x="124806" y="757124"/>
                    <a:pt x="143094" y="779069"/>
                    <a:pt x="155286" y="804672"/>
                  </a:cubicBezTo>
                  <a:cubicBezTo>
                    <a:pt x="167478" y="830275"/>
                    <a:pt x="183328" y="869290"/>
                    <a:pt x="191862" y="892455"/>
                  </a:cubicBezTo>
                  <a:cubicBezTo>
                    <a:pt x="200396" y="915620"/>
                    <a:pt x="200397" y="916839"/>
                    <a:pt x="206493" y="943661"/>
                  </a:cubicBezTo>
                  <a:cubicBezTo>
                    <a:pt x="212589" y="970483"/>
                    <a:pt x="228438" y="1026567"/>
                    <a:pt x="228438" y="1053389"/>
                  </a:cubicBezTo>
                  <a:cubicBezTo>
                    <a:pt x="228438" y="1080211"/>
                    <a:pt x="211370" y="1085089"/>
                    <a:pt x="206493" y="1104596"/>
                  </a:cubicBezTo>
                  <a:cubicBezTo>
                    <a:pt x="201616" y="1124103"/>
                    <a:pt x="196740" y="1138733"/>
                    <a:pt x="199178" y="1170432"/>
                  </a:cubicBezTo>
                  <a:cubicBezTo>
                    <a:pt x="201616" y="1202131"/>
                    <a:pt x="212589" y="1266749"/>
                    <a:pt x="221123" y="1294791"/>
                  </a:cubicBezTo>
                  <a:cubicBezTo>
                    <a:pt x="229657" y="1322833"/>
                    <a:pt x="244288" y="1324052"/>
                    <a:pt x="250384" y="1338682"/>
                  </a:cubicBezTo>
                  <a:cubicBezTo>
                    <a:pt x="256480" y="1353312"/>
                    <a:pt x="254041" y="1369162"/>
                    <a:pt x="257699" y="1382573"/>
                  </a:cubicBezTo>
                  <a:cubicBezTo>
                    <a:pt x="261357" y="1395984"/>
                    <a:pt x="266843" y="1407566"/>
                    <a:pt x="272330" y="141914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1" name="フリーフォーム: 図形 1110">
              <a:extLst>
                <a:ext uri="{FF2B5EF4-FFF2-40B4-BE49-F238E27FC236}">
                  <a16:creationId xmlns:a16="http://schemas.microsoft.com/office/drawing/2014/main" id="{CEEC8CA0-6664-4ED4-BC08-0FC50B17D338}"/>
                </a:ext>
              </a:extLst>
            </p:cNvPr>
            <p:cNvSpPr/>
            <p:nvPr/>
          </p:nvSpPr>
          <p:spPr>
            <a:xfrm>
              <a:off x="7936289" y="2355494"/>
              <a:ext cx="286178" cy="1360628"/>
            </a:xfrm>
            <a:custGeom>
              <a:avLst/>
              <a:gdLst>
                <a:gd name="connsiteX0" fmla="*/ 220159 w 286178"/>
                <a:gd name="connsiteY0" fmla="*/ 0 h 1360628"/>
                <a:gd name="connsiteX1" fmla="*/ 271365 w 286178"/>
                <a:gd name="connsiteY1" fmla="*/ 146304 h 1360628"/>
                <a:gd name="connsiteX2" fmla="*/ 285996 w 286178"/>
                <a:gd name="connsiteY2" fmla="*/ 256032 h 1360628"/>
                <a:gd name="connsiteX3" fmla="*/ 264050 w 286178"/>
                <a:gd name="connsiteY3" fmla="*/ 299924 h 1360628"/>
                <a:gd name="connsiteX4" fmla="*/ 205529 w 286178"/>
                <a:gd name="connsiteY4" fmla="*/ 416967 h 1360628"/>
                <a:gd name="connsiteX5" fmla="*/ 190898 w 286178"/>
                <a:gd name="connsiteY5" fmla="*/ 460858 h 1360628"/>
                <a:gd name="connsiteX6" fmla="*/ 161637 w 286178"/>
                <a:gd name="connsiteY6" fmla="*/ 534010 h 1360628"/>
                <a:gd name="connsiteX7" fmla="*/ 161637 w 286178"/>
                <a:gd name="connsiteY7" fmla="*/ 592532 h 1360628"/>
                <a:gd name="connsiteX8" fmla="*/ 147007 w 286178"/>
                <a:gd name="connsiteY8" fmla="*/ 672999 h 1360628"/>
                <a:gd name="connsiteX9" fmla="*/ 139692 w 286178"/>
                <a:gd name="connsiteY9" fmla="*/ 687629 h 1360628"/>
                <a:gd name="connsiteX10" fmla="*/ 117746 w 286178"/>
                <a:gd name="connsiteY10" fmla="*/ 782727 h 1360628"/>
                <a:gd name="connsiteX11" fmla="*/ 88485 w 286178"/>
                <a:gd name="connsiteY11" fmla="*/ 833933 h 1360628"/>
                <a:gd name="connsiteX12" fmla="*/ 73855 w 286178"/>
                <a:gd name="connsiteY12" fmla="*/ 899770 h 1360628"/>
                <a:gd name="connsiteX13" fmla="*/ 66540 w 286178"/>
                <a:gd name="connsiteY13" fmla="*/ 987552 h 1360628"/>
                <a:gd name="connsiteX14" fmla="*/ 59225 w 286178"/>
                <a:gd name="connsiteY14" fmla="*/ 1031444 h 1360628"/>
                <a:gd name="connsiteX15" fmla="*/ 51909 w 286178"/>
                <a:gd name="connsiteY15" fmla="*/ 1075335 h 1360628"/>
                <a:gd name="connsiteX16" fmla="*/ 44594 w 286178"/>
                <a:gd name="connsiteY16" fmla="*/ 1111911 h 1360628"/>
                <a:gd name="connsiteX17" fmla="*/ 44594 w 286178"/>
                <a:gd name="connsiteY17" fmla="*/ 1141172 h 1360628"/>
                <a:gd name="connsiteX18" fmla="*/ 44594 w 286178"/>
                <a:gd name="connsiteY18" fmla="*/ 1185063 h 1360628"/>
                <a:gd name="connsiteX19" fmla="*/ 29964 w 286178"/>
                <a:gd name="connsiteY19" fmla="*/ 1236269 h 1360628"/>
                <a:gd name="connsiteX20" fmla="*/ 8018 w 286178"/>
                <a:gd name="connsiteY20" fmla="*/ 1287476 h 1360628"/>
                <a:gd name="connsiteX21" fmla="*/ 703 w 286178"/>
                <a:gd name="connsiteY21" fmla="*/ 1331367 h 1360628"/>
                <a:gd name="connsiteX22" fmla="*/ 703 w 286178"/>
                <a:gd name="connsiteY22" fmla="*/ 1360628 h 136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6178" h="1360628">
                  <a:moveTo>
                    <a:pt x="220159" y="0"/>
                  </a:moveTo>
                  <a:cubicBezTo>
                    <a:pt x="240275" y="51816"/>
                    <a:pt x="260392" y="103632"/>
                    <a:pt x="271365" y="146304"/>
                  </a:cubicBezTo>
                  <a:cubicBezTo>
                    <a:pt x="282338" y="188976"/>
                    <a:pt x="287215" y="230429"/>
                    <a:pt x="285996" y="256032"/>
                  </a:cubicBezTo>
                  <a:cubicBezTo>
                    <a:pt x="284777" y="281635"/>
                    <a:pt x="264050" y="299924"/>
                    <a:pt x="264050" y="299924"/>
                  </a:cubicBezTo>
                  <a:cubicBezTo>
                    <a:pt x="250639" y="326746"/>
                    <a:pt x="217721" y="390145"/>
                    <a:pt x="205529" y="416967"/>
                  </a:cubicBezTo>
                  <a:cubicBezTo>
                    <a:pt x="193337" y="443789"/>
                    <a:pt x="198213" y="441351"/>
                    <a:pt x="190898" y="460858"/>
                  </a:cubicBezTo>
                  <a:cubicBezTo>
                    <a:pt x="183583" y="480365"/>
                    <a:pt x="166514" y="512064"/>
                    <a:pt x="161637" y="534010"/>
                  </a:cubicBezTo>
                  <a:cubicBezTo>
                    <a:pt x="156760" y="555956"/>
                    <a:pt x="164075" y="569367"/>
                    <a:pt x="161637" y="592532"/>
                  </a:cubicBezTo>
                  <a:cubicBezTo>
                    <a:pt x="159199" y="615697"/>
                    <a:pt x="150664" y="657150"/>
                    <a:pt x="147007" y="672999"/>
                  </a:cubicBezTo>
                  <a:cubicBezTo>
                    <a:pt x="143349" y="688849"/>
                    <a:pt x="144569" y="669341"/>
                    <a:pt x="139692" y="687629"/>
                  </a:cubicBezTo>
                  <a:cubicBezTo>
                    <a:pt x="134815" y="705917"/>
                    <a:pt x="126280" y="758343"/>
                    <a:pt x="117746" y="782727"/>
                  </a:cubicBezTo>
                  <a:cubicBezTo>
                    <a:pt x="109212" y="807111"/>
                    <a:pt x="95800" y="814426"/>
                    <a:pt x="88485" y="833933"/>
                  </a:cubicBezTo>
                  <a:cubicBezTo>
                    <a:pt x="81170" y="853440"/>
                    <a:pt x="77512" y="874167"/>
                    <a:pt x="73855" y="899770"/>
                  </a:cubicBezTo>
                  <a:cubicBezTo>
                    <a:pt x="70198" y="925373"/>
                    <a:pt x="68978" y="965606"/>
                    <a:pt x="66540" y="987552"/>
                  </a:cubicBezTo>
                  <a:cubicBezTo>
                    <a:pt x="64102" y="1009498"/>
                    <a:pt x="59225" y="1031444"/>
                    <a:pt x="59225" y="1031444"/>
                  </a:cubicBezTo>
                  <a:cubicBezTo>
                    <a:pt x="56787" y="1046074"/>
                    <a:pt x="54347" y="1061924"/>
                    <a:pt x="51909" y="1075335"/>
                  </a:cubicBezTo>
                  <a:cubicBezTo>
                    <a:pt x="49470" y="1088746"/>
                    <a:pt x="44594" y="1111911"/>
                    <a:pt x="44594" y="1111911"/>
                  </a:cubicBezTo>
                  <a:cubicBezTo>
                    <a:pt x="43375" y="1122884"/>
                    <a:pt x="44594" y="1141172"/>
                    <a:pt x="44594" y="1141172"/>
                  </a:cubicBezTo>
                  <a:cubicBezTo>
                    <a:pt x="44594" y="1153364"/>
                    <a:pt x="47032" y="1169214"/>
                    <a:pt x="44594" y="1185063"/>
                  </a:cubicBezTo>
                  <a:cubicBezTo>
                    <a:pt x="42156" y="1200912"/>
                    <a:pt x="36060" y="1219200"/>
                    <a:pt x="29964" y="1236269"/>
                  </a:cubicBezTo>
                  <a:cubicBezTo>
                    <a:pt x="23868" y="1253338"/>
                    <a:pt x="12895" y="1271626"/>
                    <a:pt x="8018" y="1287476"/>
                  </a:cubicBezTo>
                  <a:cubicBezTo>
                    <a:pt x="3141" y="1303326"/>
                    <a:pt x="703" y="1331367"/>
                    <a:pt x="703" y="1331367"/>
                  </a:cubicBezTo>
                  <a:cubicBezTo>
                    <a:pt x="-516" y="1343559"/>
                    <a:pt x="93" y="1352093"/>
                    <a:pt x="703" y="13606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2" name="フリーフォーム: 図形 1111">
              <a:extLst>
                <a:ext uri="{FF2B5EF4-FFF2-40B4-BE49-F238E27FC236}">
                  <a16:creationId xmlns:a16="http://schemas.microsoft.com/office/drawing/2014/main" id="{36B3F30E-210E-4B03-A650-413683092D02}"/>
                </a:ext>
              </a:extLst>
            </p:cNvPr>
            <p:cNvSpPr/>
            <p:nvPr/>
          </p:nvSpPr>
          <p:spPr>
            <a:xfrm>
              <a:off x="8782158" y="4021195"/>
              <a:ext cx="85827" cy="107739"/>
            </a:xfrm>
            <a:custGeom>
              <a:avLst/>
              <a:gdLst>
                <a:gd name="connsiteX0" fmla="*/ 10712 w 85827"/>
                <a:gd name="connsiteY0" fmla="*/ 104578 h 107739"/>
                <a:gd name="connsiteX1" fmla="*/ 3397 w 85827"/>
                <a:gd name="connsiteY1" fmla="*/ 24111 h 107739"/>
                <a:gd name="connsiteX2" fmla="*/ 39973 w 85827"/>
                <a:gd name="connsiteY2" fmla="*/ 2165 h 107739"/>
                <a:gd name="connsiteX3" fmla="*/ 76549 w 85827"/>
                <a:gd name="connsiteY3" fmla="*/ 68002 h 107739"/>
                <a:gd name="connsiteX4" fmla="*/ 83864 w 85827"/>
                <a:gd name="connsiteY4" fmla="*/ 89947 h 107739"/>
                <a:gd name="connsiteX5" fmla="*/ 10712 w 85827"/>
                <a:gd name="connsiteY5" fmla="*/ 104578 h 10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27" h="107739">
                  <a:moveTo>
                    <a:pt x="10712" y="104578"/>
                  </a:moveTo>
                  <a:cubicBezTo>
                    <a:pt x="-2699" y="93605"/>
                    <a:pt x="-1480" y="41180"/>
                    <a:pt x="3397" y="24111"/>
                  </a:cubicBezTo>
                  <a:cubicBezTo>
                    <a:pt x="8274" y="7042"/>
                    <a:pt x="27781" y="-5150"/>
                    <a:pt x="39973" y="2165"/>
                  </a:cubicBezTo>
                  <a:cubicBezTo>
                    <a:pt x="52165" y="9480"/>
                    <a:pt x="76549" y="68002"/>
                    <a:pt x="76549" y="68002"/>
                  </a:cubicBezTo>
                  <a:cubicBezTo>
                    <a:pt x="83864" y="82632"/>
                    <a:pt x="88741" y="85070"/>
                    <a:pt x="83864" y="89947"/>
                  </a:cubicBezTo>
                  <a:cubicBezTo>
                    <a:pt x="78987" y="94824"/>
                    <a:pt x="24123" y="115551"/>
                    <a:pt x="10712" y="1045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3" name="フリーフォーム: 図形 1112">
              <a:extLst>
                <a:ext uri="{FF2B5EF4-FFF2-40B4-BE49-F238E27FC236}">
                  <a16:creationId xmlns:a16="http://schemas.microsoft.com/office/drawing/2014/main" id="{3ADA602E-1C79-43EE-9EFE-6C315DFFC6DF}"/>
                </a:ext>
              </a:extLst>
            </p:cNvPr>
            <p:cNvSpPr/>
            <p:nvPr/>
          </p:nvSpPr>
          <p:spPr>
            <a:xfrm>
              <a:off x="10350773" y="4057769"/>
              <a:ext cx="103732" cy="83937"/>
            </a:xfrm>
            <a:custGeom>
              <a:avLst/>
              <a:gdLst>
                <a:gd name="connsiteX0" fmla="*/ 235 w 103732"/>
                <a:gd name="connsiteY0" fmla="*/ 82634 h 83937"/>
                <a:gd name="connsiteX1" fmla="*/ 36811 w 103732"/>
                <a:gd name="connsiteY1" fmla="*/ 31428 h 83937"/>
                <a:gd name="connsiteX2" fmla="*/ 66072 w 103732"/>
                <a:gd name="connsiteY2" fmla="*/ 2167 h 83937"/>
                <a:gd name="connsiteX3" fmla="*/ 88017 w 103732"/>
                <a:gd name="connsiteY3" fmla="*/ 2167 h 83937"/>
                <a:gd name="connsiteX4" fmla="*/ 102648 w 103732"/>
                <a:gd name="connsiteY4" fmla="*/ 31428 h 83937"/>
                <a:gd name="connsiteX5" fmla="*/ 102648 w 103732"/>
                <a:gd name="connsiteY5" fmla="*/ 53373 h 83937"/>
                <a:gd name="connsiteX6" fmla="*/ 88017 w 103732"/>
                <a:gd name="connsiteY6" fmla="*/ 60689 h 83937"/>
                <a:gd name="connsiteX7" fmla="*/ 58757 w 103732"/>
                <a:gd name="connsiteY7" fmla="*/ 68004 h 83937"/>
                <a:gd name="connsiteX8" fmla="*/ 235 w 103732"/>
                <a:gd name="connsiteY8" fmla="*/ 82634 h 8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32" h="83937">
                  <a:moveTo>
                    <a:pt x="235" y="82634"/>
                  </a:moveTo>
                  <a:cubicBezTo>
                    <a:pt x="-3423" y="76538"/>
                    <a:pt x="36811" y="31428"/>
                    <a:pt x="36811" y="31428"/>
                  </a:cubicBezTo>
                  <a:cubicBezTo>
                    <a:pt x="47784" y="18017"/>
                    <a:pt x="66072" y="2167"/>
                    <a:pt x="66072" y="2167"/>
                  </a:cubicBezTo>
                  <a:cubicBezTo>
                    <a:pt x="74606" y="-2710"/>
                    <a:pt x="88017" y="2167"/>
                    <a:pt x="88017" y="2167"/>
                  </a:cubicBezTo>
                  <a:cubicBezTo>
                    <a:pt x="94113" y="7044"/>
                    <a:pt x="102648" y="31428"/>
                    <a:pt x="102648" y="31428"/>
                  </a:cubicBezTo>
                  <a:cubicBezTo>
                    <a:pt x="105087" y="39962"/>
                    <a:pt x="102648" y="53373"/>
                    <a:pt x="102648" y="53373"/>
                  </a:cubicBezTo>
                  <a:cubicBezTo>
                    <a:pt x="100210" y="58250"/>
                    <a:pt x="88017" y="60689"/>
                    <a:pt x="88017" y="60689"/>
                  </a:cubicBezTo>
                  <a:cubicBezTo>
                    <a:pt x="80702" y="63127"/>
                    <a:pt x="58757" y="68004"/>
                    <a:pt x="58757" y="68004"/>
                  </a:cubicBezTo>
                  <a:cubicBezTo>
                    <a:pt x="49004" y="71661"/>
                    <a:pt x="3893" y="88730"/>
                    <a:pt x="235" y="8263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4" name="フリーフォーム: 図形 1113">
              <a:extLst>
                <a:ext uri="{FF2B5EF4-FFF2-40B4-BE49-F238E27FC236}">
                  <a16:creationId xmlns:a16="http://schemas.microsoft.com/office/drawing/2014/main" id="{C2C5EEFC-BE3F-4146-A1A1-6C512FACA905}"/>
                </a:ext>
              </a:extLst>
            </p:cNvPr>
            <p:cNvSpPr/>
            <p:nvPr/>
          </p:nvSpPr>
          <p:spPr>
            <a:xfrm>
              <a:off x="8399939" y="2959655"/>
              <a:ext cx="812362" cy="861880"/>
            </a:xfrm>
            <a:custGeom>
              <a:avLst/>
              <a:gdLst>
                <a:gd name="connsiteX0" fmla="*/ 5226 w 812362"/>
                <a:gd name="connsiteY0" fmla="*/ 858879 h 861880"/>
                <a:gd name="connsiteX1" fmla="*/ 158845 w 812362"/>
                <a:gd name="connsiteY1" fmla="*/ 858879 h 861880"/>
                <a:gd name="connsiteX2" fmla="*/ 210051 w 812362"/>
                <a:gd name="connsiteY2" fmla="*/ 851564 h 861880"/>
                <a:gd name="connsiteX3" fmla="*/ 246627 w 812362"/>
                <a:gd name="connsiteY3" fmla="*/ 763782 h 861880"/>
                <a:gd name="connsiteX4" fmla="*/ 312464 w 812362"/>
                <a:gd name="connsiteY4" fmla="*/ 734521 h 861880"/>
                <a:gd name="connsiteX5" fmla="*/ 458768 w 812362"/>
                <a:gd name="connsiteY5" fmla="*/ 668684 h 861880"/>
                <a:gd name="connsiteX6" fmla="*/ 590442 w 812362"/>
                <a:gd name="connsiteY6" fmla="*/ 566271 h 861880"/>
                <a:gd name="connsiteX7" fmla="*/ 648963 w 812362"/>
                <a:gd name="connsiteY7" fmla="*/ 493119 h 861880"/>
                <a:gd name="connsiteX8" fmla="*/ 722115 w 812362"/>
                <a:gd name="connsiteY8" fmla="*/ 434598 h 861880"/>
                <a:gd name="connsiteX9" fmla="*/ 766007 w 812362"/>
                <a:gd name="connsiteY9" fmla="*/ 383391 h 861880"/>
                <a:gd name="connsiteX10" fmla="*/ 802583 w 812362"/>
                <a:gd name="connsiteY10" fmla="*/ 302924 h 861880"/>
                <a:gd name="connsiteX11" fmla="*/ 809898 w 812362"/>
                <a:gd name="connsiteY11" fmla="*/ 266348 h 861880"/>
                <a:gd name="connsiteX12" fmla="*/ 809898 w 812362"/>
                <a:gd name="connsiteY12" fmla="*/ 222457 h 861880"/>
                <a:gd name="connsiteX13" fmla="*/ 780637 w 812362"/>
                <a:gd name="connsiteY13" fmla="*/ 171251 h 861880"/>
                <a:gd name="connsiteX14" fmla="*/ 736746 w 812362"/>
                <a:gd name="connsiteY14" fmla="*/ 149305 h 861880"/>
                <a:gd name="connsiteX15" fmla="*/ 678224 w 812362"/>
                <a:gd name="connsiteY15" fmla="*/ 141990 h 861880"/>
                <a:gd name="connsiteX16" fmla="*/ 612387 w 812362"/>
                <a:gd name="connsiteY16" fmla="*/ 112729 h 861880"/>
                <a:gd name="connsiteX17" fmla="*/ 546551 w 812362"/>
                <a:gd name="connsiteY17" fmla="*/ 68838 h 861880"/>
                <a:gd name="connsiteX18" fmla="*/ 480714 w 812362"/>
                <a:gd name="connsiteY18" fmla="*/ 10316 h 861880"/>
                <a:gd name="connsiteX19" fmla="*/ 429507 w 812362"/>
                <a:gd name="connsiteY19" fmla="*/ 3001 h 861880"/>
                <a:gd name="connsiteX20" fmla="*/ 400247 w 812362"/>
                <a:gd name="connsiteY20" fmla="*/ 3001 h 861880"/>
                <a:gd name="connsiteX21" fmla="*/ 385616 w 812362"/>
                <a:gd name="connsiteY21" fmla="*/ 39577 h 861880"/>
                <a:gd name="connsiteX22" fmla="*/ 436823 w 812362"/>
                <a:gd name="connsiteY22" fmla="*/ 76153 h 861880"/>
                <a:gd name="connsiteX23" fmla="*/ 517290 w 812362"/>
                <a:gd name="connsiteY23" fmla="*/ 105414 h 861880"/>
                <a:gd name="connsiteX24" fmla="*/ 575811 w 812362"/>
                <a:gd name="connsiteY24" fmla="*/ 156620 h 861880"/>
                <a:gd name="connsiteX25" fmla="*/ 634333 w 812362"/>
                <a:gd name="connsiteY25" fmla="*/ 222457 h 861880"/>
                <a:gd name="connsiteX26" fmla="*/ 678224 w 812362"/>
                <a:gd name="connsiteY26" fmla="*/ 310239 h 861880"/>
                <a:gd name="connsiteX27" fmla="*/ 678224 w 812362"/>
                <a:gd name="connsiteY27" fmla="*/ 368761 h 861880"/>
                <a:gd name="connsiteX28" fmla="*/ 670909 w 812362"/>
                <a:gd name="connsiteY28" fmla="*/ 434598 h 861880"/>
                <a:gd name="connsiteX29" fmla="*/ 634333 w 812362"/>
                <a:gd name="connsiteY29" fmla="*/ 485804 h 861880"/>
                <a:gd name="connsiteX30" fmla="*/ 575811 w 812362"/>
                <a:gd name="connsiteY30" fmla="*/ 515065 h 861880"/>
                <a:gd name="connsiteX31" fmla="*/ 539235 w 812362"/>
                <a:gd name="connsiteY31" fmla="*/ 551641 h 861880"/>
                <a:gd name="connsiteX32" fmla="*/ 509975 w 812362"/>
                <a:gd name="connsiteY32" fmla="*/ 580902 h 861880"/>
                <a:gd name="connsiteX33" fmla="*/ 451453 w 812362"/>
                <a:gd name="connsiteY33" fmla="*/ 602847 h 861880"/>
                <a:gd name="connsiteX34" fmla="*/ 385616 w 812362"/>
                <a:gd name="connsiteY34" fmla="*/ 646739 h 861880"/>
                <a:gd name="connsiteX35" fmla="*/ 297834 w 812362"/>
                <a:gd name="connsiteY35" fmla="*/ 697945 h 861880"/>
                <a:gd name="connsiteX36" fmla="*/ 268573 w 812362"/>
                <a:gd name="connsiteY36" fmla="*/ 712575 h 861880"/>
                <a:gd name="connsiteX37" fmla="*/ 224682 w 812362"/>
                <a:gd name="connsiteY37" fmla="*/ 741836 h 861880"/>
                <a:gd name="connsiteX38" fmla="*/ 195421 w 812362"/>
                <a:gd name="connsiteY38" fmla="*/ 771097 h 861880"/>
                <a:gd name="connsiteX39" fmla="*/ 158845 w 812362"/>
                <a:gd name="connsiteY39" fmla="*/ 793043 h 861880"/>
                <a:gd name="connsiteX40" fmla="*/ 129584 w 812362"/>
                <a:gd name="connsiteY40" fmla="*/ 807673 h 861880"/>
                <a:gd name="connsiteX41" fmla="*/ 78378 w 812362"/>
                <a:gd name="connsiteY41" fmla="*/ 822303 h 861880"/>
                <a:gd name="connsiteX42" fmla="*/ 41802 w 812362"/>
                <a:gd name="connsiteY42" fmla="*/ 822303 h 861880"/>
                <a:gd name="connsiteX43" fmla="*/ 5226 w 812362"/>
                <a:gd name="connsiteY43" fmla="*/ 858879 h 8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2362" h="861880">
                  <a:moveTo>
                    <a:pt x="5226" y="858879"/>
                  </a:moveTo>
                  <a:cubicBezTo>
                    <a:pt x="24733" y="864975"/>
                    <a:pt x="124708" y="860098"/>
                    <a:pt x="158845" y="858879"/>
                  </a:cubicBezTo>
                  <a:cubicBezTo>
                    <a:pt x="192982" y="857660"/>
                    <a:pt x="195421" y="867414"/>
                    <a:pt x="210051" y="851564"/>
                  </a:cubicBezTo>
                  <a:cubicBezTo>
                    <a:pt x="224681" y="835714"/>
                    <a:pt x="229558" y="783289"/>
                    <a:pt x="246627" y="763782"/>
                  </a:cubicBezTo>
                  <a:cubicBezTo>
                    <a:pt x="263696" y="744275"/>
                    <a:pt x="312464" y="734521"/>
                    <a:pt x="312464" y="734521"/>
                  </a:cubicBezTo>
                  <a:cubicBezTo>
                    <a:pt x="347821" y="718671"/>
                    <a:pt x="412438" y="696726"/>
                    <a:pt x="458768" y="668684"/>
                  </a:cubicBezTo>
                  <a:cubicBezTo>
                    <a:pt x="505098" y="640642"/>
                    <a:pt x="558743" y="595532"/>
                    <a:pt x="590442" y="566271"/>
                  </a:cubicBezTo>
                  <a:cubicBezTo>
                    <a:pt x="622141" y="537010"/>
                    <a:pt x="627018" y="515064"/>
                    <a:pt x="648963" y="493119"/>
                  </a:cubicBezTo>
                  <a:cubicBezTo>
                    <a:pt x="670908" y="471174"/>
                    <a:pt x="702608" y="452886"/>
                    <a:pt x="722115" y="434598"/>
                  </a:cubicBezTo>
                  <a:cubicBezTo>
                    <a:pt x="741622" y="416310"/>
                    <a:pt x="752596" y="405337"/>
                    <a:pt x="766007" y="383391"/>
                  </a:cubicBezTo>
                  <a:cubicBezTo>
                    <a:pt x="779418" y="361445"/>
                    <a:pt x="795268" y="322431"/>
                    <a:pt x="802583" y="302924"/>
                  </a:cubicBezTo>
                  <a:cubicBezTo>
                    <a:pt x="809898" y="283417"/>
                    <a:pt x="808679" y="279759"/>
                    <a:pt x="809898" y="266348"/>
                  </a:cubicBezTo>
                  <a:cubicBezTo>
                    <a:pt x="811117" y="252937"/>
                    <a:pt x="814775" y="238306"/>
                    <a:pt x="809898" y="222457"/>
                  </a:cubicBezTo>
                  <a:cubicBezTo>
                    <a:pt x="805021" y="206608"/>
                    <a:pt x="792829" y="183443"/>
                    <a:pt x="780637" y="171251"/>
                  </a:cubicBezTo>
                  <a:cubicBezTo>
                    <a:pt x="768445" y="159059"/>
                    <a:pt x="753815" y="154182"/>
                    <a:pt x="736746" y="149305"/>
                  </a:cubicBezTo>
                  <a:cubicBezTo>
                    <a:pt x="719677" y="144428"/>
                    <a:pt x="698951" y="148086"/>
                    <a:pt x="678224" y="141990"/>
                  </a:cubicBezTo>
                  <a:cubicBezTo>
                    <a:pt x="657497" y="135894"/>
                    <a:pt x="634332" y="124921"/>
                    <a:pt x="612387" y="112729"/>
                  </a:cubicBezTo>
                  <a:cubicBezTo>
                    <a:pt x="590442" y="100537"/>
                    <a:pt x="568496" y="85907"/>
                    <a:pt x="546551" y="68838"/>
                  </a:cubicBezTo>
                  <a:cubicBezTo>
                    <a:pt x="524606" y="51769"/>
                    <a:pt x="500221" y="21289"/>
                    <a:pt x="480714" y="10316"/>
                  </a:cubicBezTo>
                  <a:cubicBezTo>
                    <a:pt x="461207" y="-657"/>
                    <a:pt x="429507" y="3001"/>
                    <a:pt x="429507" y="3001"/>
                  </a:cubicBezTo>
                  <a:cubicBezTo>
                    <a:pt x="416096" y="1782"/>
                    <a:pt x="407562" y="-3095"/>
                    <a:pt x="400247" y="3001"/>
                  </a:cubicBezTo>
                  <a:cubicBezTo>
                    <a:pt x="392932" y="9097"/>
                    <a:pt x="379520" y="27385"/>
                    <a:pt x="385616" y="39577"/>
                  </a:cubicBezTo>
                  <a:cubicBezTo>
                    <a:pt x="391712" y="51769"/>
                    <a:pt x="414877" y="65180"/>
                    <a:pt x="436823" y="76153"/>
                  </a:cubicBezTo>
                  <a:cubicBezTo>
                    <a:pt x="458769" y="87126"/>
                    <a:pt x="494125" y="92003"/>
                    <a:pt x="517290" y="105414"/>
                  </a:cubicBezTo>
                  <a:cubicBezTo>
                    <a:pt x="540455" y="118825"/>
                    <a:pt x="556304" y="137113"/>
                    <a:pt x="575811" y="156620"/>
                  </a:cubicBezTo>
                  <a:cubicBezTo>
                    <a:pt x="595318" y="176127"/>
                    <a:pt x="617264" y="196854"/>
                    <a:pt x="634333" y="222457"/>
                  </a:cubicBezTo>
                  <a:cubicBezTo>
                    <a:pt x="651402" y="248060"/>
                    <a:pt x="670909" y="285855"/>
                    <a:pt x="678224" y="310239"/>
                  </a:cubicBezTo>
                  <a:cubicBezTo>
                    <a:pt x="685539" y="334623"/>
                    <a:pt x="679443" y="348035"/>
                    <a:pt x="678224" y="368761"/>
                  </a:cubicBezTo>
                  <a:cubicBezTo>
                    <a:pt x="677005" y="389487"/>
                    <a:pt x="678224" y="415091"/>
                    <a:pt x="670909" y="434598"/>
                  </a:cubicBezTo>
                  <a:cubicBezTo>
                    <a:pt x="663594" y="454105"/>
                    <a:pt x="650183" y="472393"/>
                    <a:pt x="634333" y="485804"/>
                  </a:cubicBezTo>
                  <a:cubicBezTo>
                    <a:pt x="618483" y="499215"/>
                    <a:pt x="591661" y="504092"/>
                    <a:pt x="575811" y="515065"/>
                  </a:cubicBezTo>
                  <a:cubicBezTo>
                    <a:pt x="559961" y="526038"/>
                    <a:pt x="539235" y="551641"/>
                    <a:pt x="539235" y="551641"/>
                  </a:cubicBezTo>
                  <a:cubicBezTo>
                    <a:pt x="528262" y="562614"/>
                    <a:pt x="524605" y="572368"/>
                    <a:pt x="509975" y="580902"/>
                  </a:cubicBezTo>
                  <a:cubicBezTo>
                    <a:pt x="495345" y="589436"/>
                    <a:pt x="472179" y="591874"/>
                    <a:pt x="451453" y="602847"/>
                  </a:cubicBezTo>
                  <a:cubicBezTo>
                    <a:pt x="430727" y="613820"/>
                    <a:pt x="411219" y="630889"/>
                    <a:pt x="385616" y="646739"/>
                  </a:cubicBezTo>
                  <a:cubicBezTo>
                    <a:pt x="360013" y="662589"/>
                    <a:pt x="297834" y="697945"/>
                    <a:pt x="297834" y="697945"/>
                  </a:cubicBezTo>
                  <a:cubicBezTo>
                    <a:pt x="278327" y="708918"/>
                    <a:pt x="280765" y="705260"/>
                    <a:pt x="268573" y="712575"/>
                  </a:cubicBezTo>
                  <a:cubicBezTo>
                    <a:pt x="256381" y="719890"/>
                    <a:pt x="224682" y="741836"/>
                    <a:pt x="224682" y="741836"/>
                  </a:cubicBezTo>
                  <a:cubicBezTo>
                    <a:pt x="212490" y="751590"/>
                    <a:pt x="206394" y="762562"/>
                    <a:pt x="195421" y="771097"/>
                  </a:cubicBezTo>
                  <a:cubicBezTo>
                    <a:pt x="184448" y="779631"/>
                    <a:pt x="158845" y="793043"/>
                    <a:pt x="158845" y="793043"/>
                  </a:cubicBezTo>
                  <a:cubicBezTo>
                    <a:pt x="147872" y="799139"/>
                    <a:pt x="142995" y="802796"/>
                    <a:pt x="129584" y="807673"/>
                  </a:cubicBezTo>
                  <a:cubicBezTo>
                    <a:pt x="116173" y="812550"/>
                    <a:pt x="93008" y="819865"/>
                    <a:pt x="78378" y="822303"/>
                  </a:cubicBezTo>
                  <a:cubicBezTo>
                    <a:pt x="63748" y="824741"/>
                    <a:pt x="57652" y="819864"/>
                    <a:pt x="41802" y="822303"/>
                  </a:cubicBezTo>
                  <a:cubicBezTo>
                    <a:pt x="25952" y="824741"/>
                    <a:pt x="-14281" y="852783"/>
                    <a:pt x="5226" y="85887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5" name="フリーフォーム: 図形 1114">
              <a:extLst>
                <a:ext uri="{FF2B5EF4-FFF2-40B4-BE49-F238E27FC236}">
                  <a16:creationId xmlns:a16="http://schemas.microsoft.com/office/drawing/2014/main" id="{E84B0128-4128-4694-9094-2F828C673100}"/>
                </a:ext>
              </a:extLst>
            </p:cNvPr>
            <p:cNvSpPr/>
            <p:nvPr/>
          </p:nvSpPr>
          <p:spPr>
            <a:xfrm>
              <a:off x="9151257" y="3011602"/>
              <a:ext cx="90562" cy="186057"/>
            </a:xfrm>
            <a:custGeom>
              <a:avLst/>
              <a:gdLst>
                <a:gd name="connsiteX0" fmla="*/ 69416 w 90562"/>
                <a:gd name="connsiteY0" fmla="*/ 185958 h 186057"/>
                <a:gd name="connsiteX1" fmla="*/ 89295 w 90562"/>
                <a:gd name="connsiteY1" fmla="*/ 106445 h 186057"/>
                <a:gd name="connsiteX2" fmla="*/ 86455 w 90562"/>
                <a:gd name="connsiteY2" fmla="*/ 72368 h 186057"/>
                <a:gd name="connsiteX3" fmla="*/ 69416 w 90562"/>
                <a:gd name="connsiteY3" fmla="*/ 26932 h 186057"/>
                <a:gd name="connsiteX4" fmla="*/ 52378 w 90562"/>
                <a:gd name="connsiteY4" fmla="*/ 4214 h 186057"/>
                <a:gd name="connsiteX5" fmla="*/ 32500 w 90562"/>
                <a:gd name="connsiteY5" fmla="*/ 1374 h 186057"/>
                <a:gd name="connsiteX6" fmla="*/ 18301 w 90562"/>
                <a:gd name="connsiteY6" fmla="*/ 1374 h 186057"/>
                <a:gd name="connsiteX7" fmla="*/ 1262 w 90562"/>
                <a:gd name="connsiteY7" fmla="*/ 18413 h 186057"/>
                <a:gd name="connsiteX8" fmla="*/ 1262 w 90562"/>
                <a:gd name="connsiteY8" fmla="*/ 35451 h 186057"/>
                <a:gd name="connsiteX9" fmla="*/ 1262 w 90562"/>
                <a:gd name="connsiteY9" fmla="*/ 43971 h 186057"/>
                <a:gd name="connsiteX10" fmla="*/ 9782 w 90562"/>
                <a:gd name="connsiteY10" fmla="*/ 61009 h 186057"/>
                <a:gd name="connsiteX11" fmla="*/ 15461 w 90562"/>
                <a:gd name="connsiteY11" fmla="*/ 69528 h 186057"/>
                <a:gd name="connsiteX12" fmla="*/ 26820 w 90562"/>
                <a:gd name="connsiteY12" fmla="*/ 86567 h 186057"/>
                <a:gd name="connsiteX13" fmla="*/ 38179 w 90562"/>
                <a:gd name="connsiteY13" fmla="*/ 100766 h 186057"/>
                <a:gd name="connsiteX14" fmla="*/ 49538 w 90562"/>
                <a:gd name="connsiteY14" fmla="*/ 109285 h 186057"/>
                <a:gd name="connsiteX15" fmla="*/ 60897 w 90562"/>
                <a:gd name="connsiteY15" fmla="*/ 109285 h 186057"/>
                <a:gd name="connsiteX16" fmla="*/ 66577 w 90562"/>
                <a:gd name="connsiteY16" fmla="*/ 123484 h 186057"/>
                <a:gd name="connsiteX17" fmla="*/ 69416 w 90562"/>
                <a:gd name="connsiteY17" fmla="*/ 185958 h 18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562" h="186057">
                  <a:moveTo>
                    <a:pt x="69416" y="185958"/>
                  </a:moveTo>
                  <a:cubicBezTo>
                    <a:pt x="73202" y="183118"/>
                    <a:pt x="86455" y="125377"/>
                    <a:pt x="89295" y="106445"/>
                  </a:cubicBezTo>
                  <a:cubicBezTo>
                    <a:pt x="92135" y="87513"/>
                    <a:pt x="89768" y="85620"/>
                    <a:pt x="86455" y="72368"/>
                  </a:cubicBezTo>
                  <a:cubicBezTo>
                    <a:pt x="83142" y="59116"/>
                    <a:pt x="75095" y="38291"/>
                    <a:pt x="69416" y="26932"/>
                  </a:cubicBezTo>
                  <a:cubicBezTo>
                    <a:pt x="63737" y="15573"/>
                    <a:pt x="58531" y="8474"/>
                    <a:pt x="52378" y="4214"/>
                  </a:cubicBezTo>
                  <a:cubicBezTo>
                    <a:pt x="46225" y="-46"/>
                    <a:pt x="38179" y="1847"/>
                    <a:pt x="32500" y="1374"/>
                  </a:cubicBezTo>
                  <a:cubicBezTo>
                    <a:pt x="26821" y="901"/>
                    <a:pt x="23507" y="-1466"/>
                    <a:pt x="18301" y="1374"/>
                  </a:cubicBezTo>
                  <a:cubicBezTo>
                    <a:pt x="13095" y="4214"/>
                    <a:pt x="4102" y="12734"/>
                    <a:pt x="1262" y="18413"/>
                  </a:cubicBezTo>
                  <a:cubicBezTo>
                    <a:pt x="-1578" y="24092"/>
                    <a:pt x="1262" y="35451"/>
                    <a:pt x="1262" y="35451"/>
                  </a:cubicBezTo>
                  <a:cubicBezTo>
                    <a:pt x="1262" y="39711"/>
                    <a:pt x="-158" y="39711"/>
                    <a:pt x="1262" y="43971"/>
                  </a:cubicBezTo>
                  <a:cubicBezTo>
                    <a:pt x="2682" y="48231"/>
                    <a:pt x="9782" y="61009"/>
                    <a:pt x="9782" y="61009"/>
                  </a:cubicBezTo>
                  <a:cubicBezTo>
                    <a:pt x="12148" y="65268"/>
                    <a:pt x="15461" y="69528"/>
                    <a:pt x="15461" y="69528"/>
                  </a:cubicBezTo>
                  <a:cubicBezTo>
                    <a:pt x="18301" y="73787"/>
                    <a:pt x="23034" y="81361"/>
                    <a:pt x="26820" y="86567"/>
                  </a:cubicBezTo>
                  <a:cubicBezTo>
                    <a:pt x="30606" y="91773"/>
                    <a:pt x="38179" y="100766"/>
                    <a:pt x="38179" y="100766"/>
                  </a:cubicBezTo>
                  <a:cubicBezTo>
                    <a:pt x="41965" y="104552"/>
                    <a:pt x="45752" y="107865"/>
                    <a:pt x="49538" y="109285"/>
                  </a:cubicBezTo>
                  <a:cubicBezTo>
                    <a:pt x="53324" y="110705"/>
                    <a:pt x="60897" y="109285"/>
                    <a:pt x="60897" y="109285"/>
                  </a:cubicBezTo>
                  <a:cubicBezTo>
                    <a:pt x="63737" y="111651"/>
                    <a:pt x="64684" y="116858"/>
                    <a:pt x="66577" y="123484"/>
                  </a:cubicBezTo>
                  <a:cubicBezTo>
                    <a:pt x="68470" y="130110"/>
                    <a:pt x="65630" y="188798"/>
                    <a:pt x="69416" y="1859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6" name="フリーフォーム: 図形 1115">
              <a:extLst>
                <a:ext uri="{FF2B5EF4-FFF2-40B4-BE49-F238E27FC236}">
                  <a16:creationId xmlns:a16="http://schemas.microsoft.com/office/drawing/2014/main" id="{3E371E6E-B5E6-4851-9A52-ACAA9CB8D004}"/>
                </a:ext>
              </a:extLst>
            </p:cNvPr>
            <p:cNvSpPr/>
            <p:nvPr/>
          </p:nvSpPr>
          <p:spPr>
            <a:xfrm>
              <a:off x="10021466" y="2963952"/>
              <a:ext cx="797992" cy="893292"/>
            </a:xfrm>
            <a:custGeom>
              <a:avLst/>
              <a:gdLst>
                <a:gd name="connsiteX0" fmla="*/ 797987 w 797992"/>
                <a:gd name="connsiteY0" fmla="*/ 886751 h 893292"/>
                <a:gd name="connsiteX1" fmla="*/ 746872 w 797992"/>
                <a:gd name="connsiteY1" fmla="*/ 892431 h 893292"/>
                <a:gd name="connsiteX2" fmla="*/ 670199 w 797992"/>
                <a:gd name="connsiteY2" fmla="*/ 875392 h 893292"/>
                <a:gd name="connsiteX3" fmla="*/ 616243 w 797992"/>
                <a:gd name="connsiteY3" fmla="*/ 829956 h 893292"/>
                <a:gd name="connsiteX4" fmla="*/ 528211 w 797992"/>
                <a:gd name="connsiteY4" fmla="*/ 770321 h 893292"/>
                <a:gd name="connsiteX5" fmla="*/ 485615 w 797992"/>
                <a:gd name="connsiteY5" fmla="*/ 758962 h 893292"/>
                <a:gd name="connsiteX6" fmla="*/ 414621 w 797992"/>
                <a:gd name="connsiteY6" fmla="*/ 690808 h 893292"/>
                <a:gd name="connsiteX7" fmla="*/ 354986 w 797992"/>
                <a:gd name="connsiteY7" fmla="*/ 651052 h 893292"/>
                <a:gd name="connsiteX8" fmla="*/ 266954 w 797992"/>
                <a:gd name="connsiteY8" fmla="*/ 582898 h 893292"/>
                <a:gd name="connsiteX9" fmla="*/ 241396 w 797992"/>
                <a:gd name="connsiteY9" fmla="*/ 551660 h 893292"/>
                <a:gd name="connsiteX10" fmla="*/ 201640 w 797992"/>
                <a:gd name="connsiteY10" fmla="*/ 523263 h 893292"/>
                <a:gd name="connsiteX11" fmla="*/ 153364 w 797992"/>
                <a:gd name="connsiteY11" fmla="*/ 517583 h 893292"/>
                <a:gd name="connsiteX12" fmla="*/ 130646 w 797992"/>
                <a:gd name="connsiteY12" fmla="*/ 503385 h 893292"/>
                <a:gd name="connsiteX13" fmla="*/ 102248 w 797992"/>
                <a:gd name="connsiteY13" fmla="*/ 483506 h 893292"/>
                <a:gd name="connsiteX14" fmla="*/ 73851 w 797992"/>
                <a:gd name="connsiteY14" fmla="*/ 446590 h 893292"/>
                <a:gd name="connsiteX15" fmla="*/ 56812 w 797992"/>
                <a:gd name="connsiteY15" fmla="*/ 406833 h 893292"/>
                <a:gd name="connsiteX16" fmla="*/ 31254 w 797992"/>
                <a:gd name="connsiteY16" fmla="*/ 364237 h 893292"/>
                <a:gd name="connsiteX17" fmla="*/ 14216 w 797992"/>
                <a:gd name="connsiteY17" fmla="*/ 330160 h 893292"/>
                <a:gd name="connsiteX18" fmla="*/ 17 w 797992"/>
                <a:gd name="connsiteY18" fmla="*/ 279044 h 893292"/>
                <a:gd name="connsiteX19" fmla="*/ 17056 w 797992"/>
                <a:gd name="connsiteY19" fmla="*/ 210890 h 893292"/>
                <a:gd name="connsiteX20" fmla="*/ 39774 w 797992"/>
                <a:gd name="connsiteY20" fmla="*/ 168294 h 893292"/>
                <a:gd name="connsiteX21" fmla="*/ 59652 w 797992"/>
                <a:gd name="connsiteY21" fmla="*/ 151255 h 893292"/>
                <a:gd name="connsiteX22" fmla="*/ 99409 w 797992"/>
                <a:gd name="connsiteY22" fmla="*/ 156935 h 893292"/>
                <a:gd name="connsiteX23" fmla="*/ 147684 w 797992"/>
                <a:gd name="connsiteY23" fmla="*/ 145576 h 893292"/>
                <a:gd name="connsiteX24" fmla="*/ 207319 w 797992"/>
                <a:gd name="connsiteY24" fmla="*/ 120018 h 893292"/>
                <a:gd name="connsiteX25" fmla="*/ 252755 w 797992"/>
                <a:gd name="connsiteY25" fmla="*/ 91621 h 893292"/>
                <a:gd name="connsiteX26" fmla="*/ 289672 w 797992"/>
                <a:gd name="connsiteY26" fmla="*/ 60383 h 893292"/>
                <a:gd name="connsiteX27" fmla="*/ 335108 w 797992"/>
                <a:gd name="connsiteY27" fmla="*/ 20627 h 893292"/>
                <a:gd name="connsiteX28" fmla="*/ 354986 w 797992"/>
                <a:gd name="connsiteY28" fmla="*/ 3588 h 893292"/>
                <a:gd name="connsiteX29" fmla="*/ 372025 w 797992"/>
                <a:gd name="connsiteY29" fmla="*/ 749 h 893292"/>
                <a:gd name="connsiteX30" fmla="*/ 391903 w 797992"/>
                <a:gd name="connsiteY30" fmla="*/ 749 h 893292"/>
                <a:gd name="connsiteX31" fmla="*/ 406102 w 797992"/>
                <a:gd name="connsiteY31" fmla="*/ 9268 h 893292"/>
                <a:gd name="connsiteX32" fmla="*/ 428820 w 797992"/>
                <a:gd name="connsiteY32" fmla="*/ 34826 h 893292"/>
                <a:gd name="connsiteX33" fmla="*/ 434499 w 797992"/>
                <a:gd name="connsiteY33" fmla="*/ 74582 h 893292"/>
                <a:gd name="connsiteX34" fmla="*/ 434499 w 797992"/>
                <a:gd name="connsiteY34" fmla="*/ 91621 h 893292"/>
                <a:gd name="connsiteX35" fmla="*/ 434499 w 797992"/>
                <a:gd name="connsiteY35" fmla="*/ 83101 h 893292"/>
                <a:gd name="connsiteX36" fmla="*/ 406102 w 797992"/>
                <a:gd name="connsiteY36" fmla="*/ 71742 h 893292"/>
                <a:gd name="connsiteX37" fmla="*/ 363505 w 797992"/>
                <a:gd name="connsiteY37" fmla="*/ 66063 h 893292"/>
                <a:gd name="connsiteX38" fmla="*/ 320909 w 797992"/>
                <a:gd name="connsiteY38" fmla="*/ 74582 h 893292"/>
                <a:gd name="connsiteX39" fmla="*/ 269794 w 797992"/>
                <a:gd name="connsiteY39" fmla="*/ 97300 h 893292"/>
                <a:gd name="connsiteX40" fmla="*/ 207319 w 797992"/>
                <a:gd name="connsiteY40" fmla="*/ 125698 h 893292"/>
                <a:gd name="connsiteX41" fmla="*/ 178922 w 797992"/>
                <a:gd name="connsiteY41" fmla="*/ 148416 h 893292"/>
                <a:gd name="connsiteX42" fmla="*/ 159043 w 797992"/>
                <a:gd name="connsiteY42" fmla="*/ 185332 h 893292"/>
                <a:gd name="connsiteX43" fmla="*/ 124966 w 797992"/>
                <a:gd name="connsiteY43" fmla="*/ 239288 h 893292"/>
                <a:gd name="connsiteX44" fmla="*/ 113607 w 797992"/>
                <a:gd name="connsiteY44" fmla="*/ 273365 h 893292"/>
                <a:gd name="connsiteX45" fmla="*/ 113607 w 797992"/>
                <a:gd name="connsiteY45" fmla="*/ 333000 h 893292"/>
                <a:gd name="connsiteX46" fmla="*/ 130646 w 797992"/>
                <a:gd name="connsiteY46" fmla="*/ 392634 h 893292"/>
                <a:gd name="connsiteX47" fmla="*/ 147684 w 797992"/>
                <a:gd name="connsiteY47" fmla="*/ 440910 h 893292"/>
                <a:gd name="connsiteX48" fmla="*/ 173242 w 797992"/>
                <a:gd name="connsiteY48" fmla="*/ 474987 h 893292"/>
                <a:gd name="connsiteX49" fmla="*/ 221518 w 797992"/>
                <a:gd name="connsiteY49" fmla="*/ 509064 h 893292"/>
                <a:gd name="connsiteX50" fmla="*/ 264114 w 797992"/>
                <a:gd name="connsiteY50" fmla="*/ 540301 h 893292"/>
                <a:gd name="connsiteX51" fmla="*/ 312390 w 797992"/>
                <a:gd name="connsiteY51" fmla="*/ 580058 h 893292"/>
                <a:gd name="connsiteX52" fmla="*/ 354986 w 797992"/>
                <a:gd name="connsiteY52" fmla="*/ 608455 h 893292"/>
                <a:gd name="connsiteX53" fmla="*/ 380544 w 797992"/>
                <a:gd name="connsiteY53" fmla="*/ 642532 h 893292"/>
                <a:gd name="connsiteX54" fmla="*/ 425980 w 797992"/>
                <a:gd name="connsiteY54" fmla="*/ 673770 h 893292"/>
                <a:gd name="connsiteX55" fmla="*/ 451538 w 797992"/>
                <a:gd name="connsiteY55" fmla="*/ 707847 h 893292"/>
                <a:gd name="connsiteX56" fmla="*/ 457217 w 797992"/>
                <a:gd name="connsiteY56" fmla="*/ 713526 h 893292"/>
                <a:gd name="connsiteX57" fmla="*/ 471416 w 797992"/>
                <a:gd name="connsiteY57" fmla="*/ 730565 h 893292"/>
                <a:gd name="connsiteX58" fmla="*/ 502653 w 797992"/>
                <a:gd name="connsiteY58" fmla="*/ 761802 h 893292"/>
                <a:gd name="connsiteX59" fmla="*/ 553769 w 797992"/>
                <a:gd name="connsiteY59" fmla="*/ 781680 h 893292"/>
                <a:gd name="connsiteX60" fmla="*/ 599205 w 797992"/>
                <a:gd name="connsiteY60" fmla="*/ 804398 h 893292"/>
                <a:gd name="connsiteX61" fmla="*/ 627602 w 797992"/>
                <a:gd name="connsiteY61" fmla="*/ 821437 h 893292"/>
                <a:gd name="connsiteX62" fmla="*/ 661679 w 797992"/>
                <a:gd name="connsiteY62" fmla="*/ 844155 h 893292"/>
                <a:gd name="connsiteX63" fmla="*/ 681558 w 797992"/>
                <a:gd name="connsiteY63" fmla="*/ 852674 h 893292"/>
                <a:gd name="connsiteX64" fmla="*/ 724154 w 797992"/>
                <a:gd name="connsiteY64" fmla="*/ 861193 h 893292"/>
                <a:gd name="connsiteX65" fmla="*/ 729833 w 797992"/>
                <a:gd name="connsiteY65" fmla="*/ 858354 h 893292"/>
                <a:gd name="connsiteX66" fmla="*/ 744032 w 797992"/>
                <a:gd name="connsiteY66" fmla="*/ 852674 h 893292"/>
                <a:gd name="connsiteX67" fmla="*/ 797987 w 797992"/>
                <a:gd name="connsiteY67" fmla="*/ 886751 h 8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97992" h="893292">
                  <a:moveTo>
                    <a:pt x="797987" y="886751"/>
                  </a:moveTo>
                  <a:cubicBezTo>
                    <a:pt x="798460" y="893377"/>
                    <a:pt x="768170" y="894324"/>
                    <a:pt x="746872" y="892431"/>
                  </a:cubicBezTo>
                  <a:cubicBezTo>
                    <a:pt x="725574" y="890538"/>
                    <a:pt x="691970" y="885804"/>
                    <a:pt x="670199" y="875392"/>
                  </a:cubicBezTo>
                  <a:cubicBezTo>
                    <a:pt x="648428" y="864980"/>
                    <a:pt x="639908" y="847468"/>
                    <a:pt x="616243" y="829956"/>
                  </a:cubicBezTo>
                  <a:cubicBezTo>
                    <a:pt x="592578" y="812444"/>
                    <a:pt x="549982" y="782153"/>
                    <a:pt x="528211" y="770321"/>
                  </a:cubicBezTo>
                  <a:cubicBezTo>
                    <a:pt x="506440" y="758489"/>
                    <a:pt x="504547" y="772214"/>
                    <a:pt x="485615" y="758962"/>
                  </a:cubicBezTo>
                  <a:cubicBezTo>
                    <a:pt x="466683" y="745710"/>
                    <a:pt x="436392" y="708793"/>
                    <a:pt x="414621" y="690808"/>
                  </a:cubicBezTo>
                  <a:cubicBezTo>
                    <a:pt x="392850" y="672823"/>
                    <a:pt x="379597" y="669037"/>
                    <a:pt x="354986" y="651052"/>
                  </a:cubicBezTo>
                  <a:cubicBezTo>
                    <a:pt x="330375" y="633067"/>
                    <a:pt x="285886" y="599463"/>
                    <a:pt x="266954" y="582898"/>
                  </a:cubicBezTo>
                  <a:cubicBezTo>
                    <a:pt x="248022" y="566333"/>
                    <a:pt x="252282" y="561599"/>
                    <a:pt x="241396" y="551660"/>
                  </a:cubicBezTo>
                  <a:cubicBezTo>
                    <a:pt x="230510" y="541721"/>
                    <a:pt x="216312" y="528942"/>
                    <a:pt x="201640" y="523263"/>
                  </a:cubicBezTo>
                  <a:cubicBezTo>
                    <a:pt x="186968" y="517583"/>
                    <a:pt x="165196" y="520896"/>
                    <a:pt x="153364" y="517583"/>
                  </a:cubicBezTo>
                  <a:cubicBezTo>
                    <a:pt x="141532" y="514270"/>
                    <a:pt x="139165" y="509064"/>
                    <a:pt x="130646" y="503385"/>
                  </a:cubicBezTo>
                  <a:cubicBezTo>
                    <a:pt x="122127" y="497706"/>
                    <a:pt x="111714" y="492972"/>
                    <a:pt x="102248" y="483506"/>
                  </a:cubicBezTo>
                  <a:cubicBezTo>
                    <a:pt x="92782" y="474040"/>
                    <a:pt x="81424" y="459369"/>
                    <a:pt x="73851" y="446590"/>
                  </a:cubicBezTo>
                  <a:cubicBezTo>
                    <a:pt x="66278" y="433811"/>
                    <a:pt x="63911" y="420558"/>
                    <a:pt x="56812" y="406833"/>
                  </a:cubicBezTo>
                  <a:cubicBezTo>
                    <a:pt x="49712" y="393107"/>
                    <a:pt x="38353" y="377016"/>
                    <a:pt x="31254" y="364237"/>
                  </a:cubicBezTo>
                  <a:cubicBezTo>
                    <a:pt x="24155" y="351458"/>
                    <a:pt x="19422" y="344359"/>
                    <a:pt x="14216" y="330160"/>
                  </a:cubicBezTo>
                  <a:cubicBezTo>
                    <a:pt x="9010" y="315961"/>
                    <a:pt x="-456" y="298922"/>
                    <a:pt x="17" y="279044"/>
                  </a:cubicBezTo>
                  <a:cubicBezTo>
                    <a:pt x="490" y="259166"/>
                    <a:pt x="10430" y="229348"/>
                    <a:pt x="17056" y="210890"/>
                  </a:cubicBezTo>
                  <a:cubicBezTo>
                    <a:pt x="23682" y="192432"/>
                    <a:pt x="32675" y="178233"/>
                    <a:pt x="39774" y="168294"/>
                  </a:cubicBezTo>
                  <a:cubicBezTo>
                    <a:pt x="46873" y="158355"/>
                    <a:pt x="49713" y="153148"/>
                    <a:pt x="59652" y="151255"/>
                  </a:cubicBezTo>
                  <a:cubicBezTo>
                    <a:pt x="69591" y="149362"/>
                    <a:pt x="84737" y="157881"/>
                    <a:pt x="99409" y="156935"/>
                  </a:cubicBezTo>
                  <a:cubicBezTo>
                    <a:pt x="114081" y="155989"/>
                    <a:pt x="129699" y="151729"/>
                    <a:pt x="147684" y="145576"/>
                  </a:cubicBezTo>
                  <a:cubicBezTo>
                    <a:pt x="165669" y="139423"/>
                    <a:pt x="189807" y="129010"/>
                    <a:pt x="207319" y="120018"/>
                  </a:cubicBezTo>
                  <a:cubicBezTo>
                    <a:pt x="224831" y="111026"/>
                    <a:pt x="239029" y="101560"/>
                    <a:pt x="252755" y="91621"/>
                  </a:cubicBezTo>
                  <a:cubicBezTo>
                    <a:pt x="266480" y="81682"/>
                    <a:pt x="275947" y="72215"/>
                    <a:pt x="289672" y="60383"/>
                  </a:cubicBezTo>
                  <a:cubicBezTo>
                    <a:pt x="303397" y="48551"/>
                    <a:pt x="324222" y="30093"/>
                    <a:pt x="335108" y="20627"/>
                  </a:cubicBezTo>
                  <a:cubicBezTo>
                    <a:pt x="345994" y="11161"/>
                    <a:pt x="348833" y="6901"/>
                    <a:pt x="354986" y="3588"/>
                  </a:cubicBezTo>
                  <a:cubicBezTo>
                    <a:pt x="361139" y="275"/>
                    <a:pt x="365872" y="1222"/>
                    <a:pt x="372025" y="749"/>
                  </a:cubicBezTo>
                  <a:cubicBezTo>
                    <a:pt x="378178" y="276"/>
                    <a:pt x="386224" y="-671"/>
                    <a:pt x="391903" y="749"/>
                  </a:cubicBezTo>
                  <a:cubicBezTo>
                    <a:pt x="397582" y="2169"/>
                    <a:pt x="399949" y="3589"/>
                    <a:pt x="406102" y="9268"/>
                  </a:cubicBezTo>
                  <a:cubicBezTo>
                    <a:pt x="412255" y="14947"/>
                    <a:pt x="424087" y="23940"/>
                    <a:pt x="428820" y="34826"/>
                  </a:cubicBezTo>
                  <a:cubicBezTo>
                    <a:pt x="433553" y="45712"/>
                    <a:pt x="433553" y="65116"/>
                    <a:pt x="434499" y="74582"/>
                  </a:cubicBezTo>
                  <a:cubicBezTo>
                    <a:pt x="435445" y="84048"/>
                    <a:pt x="434499" y="91621"/>
                    <a:pt x="434499" y="91621"/>
                  </a:cubicBezTo>
                  <a:cubicBezTo>
                    <a:pt x="434499" y="93041"/>
                    <a:pt x="439232" y="86414"/>
                    <a:pt x="434499" y="83101"/>
                  </a:cubicBezTo>
                  <a:cubicBezTo>
                    <a:pt x="429766" y="79788"/>
                    <a:pt x="417934" y="74582"/>
                    <a:pt x="406102" y="71742"/>
                  </a:cubicBezTo>
                  <a:cubicBezTo>
                    <a:pt x="394270" y="68902"/>
                    <a:pt x="377704" y="65590"/>
                    <a:pt x="363505" y="66063"/>
                  </a:cubicBezTo>
                  <a:cubicBezTo>
                    <a:pt x="349306" y="66536"/>
                    <a:pt x="336527" y="69376"/>
                    <a:pt x="320909" y="74582"/>
                  </a:cubicBezTo>
                  <a:cubicBezTo>
                    <a:pt x="305290" y="79788"/>
                    <a:pt x="269794" y="97300"/>
                    <a:pt x="269794" y="97300"/>
                  </a:cubicBezTo>
                  <a:cubicBezTo>
                    <a:pt x="250862" y="105819"/>
                    <a:pt x="222464" y="117179"/>
                    <a:pt x="207319" y="125698"/>
                  </a:cubicBezTo>
                  <a:cubicBezTo>
                    <a:pt x="192174" y="134217"/>
                    <a:pt x="186968" y="138477"/>
                    <a:pt x="178922" y="148416"/>
                  </a:cubicBezTo>
                  <a:cubicBezTo>
                    <a:pt x="170876" y="158355"/>
                    <a:pt x="168036" y="170187"/>
                    <a:pt x="159043" y="185332"/>
                  </a:cubicBezTo>
                  <a:cubicBezTo>
                    <a:pt x="150050" y="200477"/>
                    <a:pt x="132539" y="224616"/>
                    <a:pt x="124966" y="239288"/>
                  </a:cubicBezTo>
                  <a:cubicBezTo>
                    <a:pt x="117393" y="253960"/>
                    <a:pt x="115500" y="257746"/>
                    <a:pt x="113607" y="273365"/>
                  </a:cubicBezTo>
                  <a:cubicBezTo>
                    <a:pt x="111714" y="288984"/>
                    <a:pt x="110767" y="313122"/>
                    <a:pt x="113607" y="333000"/>
                  </a:cubicBezTo>
                  <a:cubicBezTo>
                    <a:pt x="116447" y="352878"/>
                    <a:pt x="124967" y="374649"/>
                    <a:pt x="130646" y="392634"/>
                  </a:cubicBezTo>
                  <a:cubicBezTo>
                    <a:pt x="136325" y="410619"/>
                    <a:pt x="140585" y="427185"/>
                    <a:pt x="147684" y="440910"/>
                  </a:cubicBezTo>
                  <a:cubicBezTo>
                    <a:pt x="154783" y="454635"/>
                    <a:pt x="160936" y="463628"/>
                    <a:pt x="173242" y="474987"/>
                  </a:cubicBezTo>
                  <a:cubicBezTo>
                    <a:pt x="185548" y="486346"/>
                    <a:pt x="206373" y="498178"/>
                    <a:pt x="221518" y="509064"/>
                  </a:cubicBezTo>
                  <a:cubicBezTo>
                    <a:pt x="236663" y="519950"/>
                    <a:pt x="248969" y="528469"/>
                    <a:pt x="264114" y="540301"/>
                  </a:cubicBezTo>
                  <a:cubicBezTo>
                    <a:pt x="279259" y="552133"/>
                    <a:pt x="297245" y="568699"/>
                    <a:pt x="312390" y="580058"/>
                  </a:cubicBezTo>
                  <a:cubicBezTo>
                    <a:pt x="327535" y="591417"/>
                    <a:pt x="343627" y="598043"/>
                    <a:pt x="354986" y="608455"/>
                  </a:cubicBezTo>
                  <a:cubicBezTo>
                    <a:pt x="366345" y="618867"/>
                    <a:pt x="368712" y="631646"/>
                    <a:pt x="380544" y="642532"/>
                  </a:cubicBezTo>
                  <a:cubicBezTo>
                    <a:pt x="392376" y="653418"/>
                    <a:pt x="414148" y="662884"/>
                    <a:pt x="425980" y="673770"/>
                  </a:cubicBezTo>
                  <a:cubicBezTo>
                    <a:pt x="437812" y="684656"/>
                    <a:pt x="451538" y="707847"/>
                    <a:pt x="451538" y="707847"/>
                  </a:cubicBezTo>
                  <a:cubicBezTo>
                    <a:pt x="456744" y="714473"/>
                    <a:pt x="453904" y="709740"/>
                    <a:pt x="457217" y="713526"/>
                  </a:cubicBezTo>
                  <a:cubicBezTo>
                    <a:pt x="460530" y="717312"/>
                    <a:pt x="463843" y="722519"/>
                    <a:pt x="471416" y="730565"/>
                  </a:cubicBezTo>
                  <a:cubicBezTo>
                    <a:pt x="478989" y="738611"/>
                    <a:pt x="488928" y="753283"/>
                    <a:pt x="502653" y="761802"/>
                  </a:cubicBezTo>
                  <a:cubicBezTo>
                    <a:pt x="516378" y="770321"/>
                    <a:pt x="537677" y="774581"/>
                    <a:pt x="553769" y="781680"/>
                  </a:cubicBezTo>
                  <a:cubicBezTo>
                    <a:pt x="569861" y="788779"/>
                    <a:pt x="586899" y="797772"/>
                    <a:pt x="599205" y="804398"/>
                  </a:cubicBezTo>
                  <a:cubicBezTo>
                    <a:pt x="611510" y="811024"/>
                    <a:pt x="617190" y="814811"/>
                    <a:pt x="627602" y="821437"/>
                  </a:cubicBezTo>
                  <a:cubicBezTo>
                    <a:pt x="638014" y="828063"/>
                    <a:pt x="652686" y="838949"/>
                    <a:pt x="661679" y="844155"/>
                  </a:cubicBezTo>
                  <a:cubicBezTo>
                    <a:pt x="670672" y="849361"/>
                    <a:pt x="671146" y="849834"/>
                    <a:pt x="681558" y="852674"/>
                  </a:cubicBezTo>
                  <a:cubicBezTo>
                    <a:pt x="691970" y="855514"/>
                    <a:pt x="724154" y="861193"/>
                    <a:pt x="724154" y="861193"/>
                  </a:cubicBezTo>
                  <a:cubicBezTo>
                    <a:pt x="732200" y="862140"/>
                    <a:pt x="726520" y="859774"/>
                    <a:pt x="729833" y="858354"/>
                  </a:cubicBezTo>
                  <a:cubicBezTo>
                    <a:pt x="733146" y="856934"/>
                    <a:pt x="736933" y="851728"/>
                    <a:pt x="744032" y="852674"/>
                  </a:cubicBezTo>
                  <a:cubicBezTo>
                    <a:pt x="751131" y="853620"/>
                    <a:pt x="797514" y="880125"/>
                    <a:pt x="797987" y="88675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7" name="フリーフォーム: 図形 1116">
              <a:extLst>
                <a:ext uri="{FF2B5EF4-FFF2-40B4-BE49-F238E27FC236}">
                  <a16:creationId xmlns:a16="http://schemas.microsoft.com/office/drawing/2014/main" id="{C0D13767-A244-449B-93DD-895F7819B8F8}"/>
                </a:ext>
              </a:extLst>
            </p:cNvPr>
            <p:cNvSpPr/>
            <p:nvPr/>
          </p:nvSpPr>
          <p:spPr>
            <a:xfrm>
              <a:off x="9978855" y="2997830"/>
              <a:ext cx="80176" cy="223225"/>
            </a:xfrm>
            <a:custGeom>
              <a:avLst/>
              <a:gdLst>
                <a:gd name="connsiteX0" fmla="*/ 25590 w 80176"/>
                <a:gd name="connsiteY0" fmla="*/ 222448 h 223225"/>
                <a:gd name="connsiteX1" fmla="*/ 8551 w 80176"/>
                <a:gd name="connsiteY1" fmla="*/ 174172 h 223225"/>
                <a:gd name="connsiteX2" fmla="*/ 32 w 80176"/>
                <a:gd name="connsiteY2" fmla="*/ 117377 h 223225"/>
                <a:gd name="connsiteX3" fmla="*/ 11391 w 80176"/>
                <a:gd name="connsiteY3" fmla="*/ 69102 h 223225"/>
                <a:gd name="connsiteX4" fmla="*/ 28429 w 80176"/>
                <a:gd name="connsiteY4" fmla="*/ 32185 h 223225"/>
                <a:gd name="connsiteX5" fmla="*/ 48308 w 80176"/>
                <a:gd name="connsiteY5" fmla="*/ 948 h 223225"/>
                <a:gd name="connsiteX6" fmla="*/ 71026 w 80176"/>
                <a:gd name="connsiteY6" fmla="*/ 9467 h 223225"/>
                <a:gd name="connsiteX7" fmla="*/ 79545 w 80176"/>
                <a:gd name="connsiteY7" fmla="*/ 23666 h 223225"/>
                <a:gd name="connsiteX8" fmla="*/ 79545 w 80176"/>
                <a:gd name="connsiteY8" fmla="*/ 46384 h 223225"/>
                <a:gd name="connsiteX9" fmla="*/ 79545 w 80176"/>
                <a:gd name="connsiteY9" fmla="*/ 60582 h 223225"/>
                <a:gd name="connsiteX10" fmla="*/ 73865 w 80176"/>
                <a:gd name="connsiteY10" fmla="*/ 71941 h 223225"/>
                <a:gd name="connsiteX11" fmla="*/ 48308 w 80176"/>
                <a:gd name="connsiteY11" fmla="*/ 100339 h 223225"/>
                <a:gd name="connsiteX12" fmla="*/ 42628 w 80176"/>
                <a:gd name="connsiteY12" fmla="*/ 108858 h 223225"/>
                <a:gd name="connsiteX13" fmla="*/ 22750 w 80176"/>
                <a:gd name="connsiteY13" fmla="*/ 134416 h 223225"/>
                <a:gd name="connsiteX14" fmla="*/ 25590 w 80176"/>
                <a:gd name="connsiteY14" fmla="*/ 222448 h 22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76" h="223225">
                  <a:moveTo>
                    <a:pt x="25590" y="222448"/>
                  </a:moveTo>
                  <a:cubicBezTo>
                    <a:pt x="23224" y="229074"/>
                    <a:pt x="12811" y="191684"/>
                    <a:pt x="8551" y="174172"/>
                  </a:cubicBezTo>
                  <a:cubicBezTo>
                    <a:pt x="4291" y="156660"/>
                    <a:pt x="-441" y="134889"/>
                    <a:pt x="32" y="117377"/>
                  </a:cubicBezTo>
                  <a:cubicBezTo>
                    <a:pt x="505" y="99865"/>
                    <a:pt x="6658" y="83301"/>
                    <a:pt x="11391" y="69102"/>
                  </a:cubicBezTo>
                  <a:cubicBezTo>
                    <a:pt x="16124" y="54903"/>
                    <a:pt x="22276" y="43544"/>
                    <a:pt x="28429" y="32185"/>
                  </a:cubicBezTo>
                  <a:cubicBezTo>
                    <a:pt x="34582" y="20826"/>
                    <a:pt x="41208" y="4734"/>
                    <a:pt x="48308" y="948"/>
                  </a:cubicBezTo>
                  <a:cubicBezTo>
                    <a:pt x="55408" y="-2838"/>
                    <a:pt x="65820" y="5681"/>
                    <a:pt x="71026" y="9467"/>
                  </a:cubicBezTo>
                  <a:cubicBezTo>
                    <a:pt x="76232" y="13253"/>
                    <a:pt x="78125" y="17513"/>
                    <a:pt x="79545" y="23666"/>
                  </a:cubicBezTo>
                  <a:cubicBezTo>
                    <a:pt x="80965" y="29819"/>
                    <a:pt x="79545" y="46384"/>
                    <a:pt x="79545" y="46384"/>
                  </a:cubicBezTo>
                  <a:lnTo>
                    <a:pt x="79545" y="60582"/>
                  </a:lnTo>
                  <a:cubicBezTo>
                    <a:pt x="78598" y="64841"/>
                    <a:pt x="79071" y="65315"/>
                    <a:pt x="73865" y="71941"/>
                  </a:cubicBezTo>
                  <a:cubicBezTo>
                    <a:pt x="68659" y="78567"/>
                    <a:pt x="53514" y="94186"/>
                    <a:pt x="48308" y="100339"/>
                  </a:cubicBezTo>
                  <a:cubicBezTo>
                    <a:pt x="43102" y="106492"/>
                    <a:pt x="46888" y="103179"/>
                    <a:pt x="42628" y="108858"/>
                  </a:cubicBezTo>
                  <a:cubicBezTo>
                    <a:pt x="38368" y="114537"/>
                    <a:pt x="26536" y="123530"/>
                    <a:pt x="22750" y="134416"/>
                  </a:cubicBezTo>
                  <a:cubicBezTo>
                    <a:pt x="18964" y="145302"/>
                    <a:pt x="27956" y="215822"/>
                    <a:pt x="25590" y="22244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8" name="フリーフォーム: 図形 1117">
              <a:extLst>
                <a:ext uri="{FF2B5EF4-FFF2-40B4-BE49-F238E27FC236}">
                  <a16:creationId xmlns:a16="http://schemas.microsoft.com/office/drawing/2014/main" id="{BAEF31B6-3223-41B7-AE36-2D776AFDDF03}"/>
                </a:ext>
              </a:extLst>
            </p:cNvPr>
            <p:cNvSpPr/>
            <p:nvPr/>
          </p:nvSpPr>
          <p:spPr>
            <a:xfrm>
              <a:off x="9285988" y="3103954"/>
              <a:ext cx="88452" cy="175959"/>
            </a:xfrm>
            <a:custGeom>
              <a:avLst/>
              <a:gdLst>
                <a:gd name="connsiteX0" fmla="*/ 0 w 88452"/>
                <a:gd name="connsiteY0" fmla="*/ 39651 h 175959"/>
                <a:gd name="connsiteX1" fmla="*/ 62474 w 88452"/>
                <a:gd name="connsiteY1" fmla="*/ 2734 h 175959"/>
                <a:gd name="connsiteX2" fmla="*/ 79513 w 88452"/>
                <a:gd name="connsiteY2" fmla="*/ 2734 h 175959"/>
                <a:gd name="connsiteX3" fmla="*/ 82352 w 88452"/>
                <a:gd name="connsiteY3" fmla="*/ 2734 h 175959"/>
                <a:gd name="connsiteX4" fmla="*/ 82352 w 88452"/>
                <a:gd name="connsiteY4" fmla="*/ 14093 h 175959"/>
                <a:gd name="connsiteX5" fmla="*/ 82352 w 88452"/>
                <a:gd name="connsiteY5" fmla="*/ 33971 h 175959"/>
                <a:gd name="connsiteX6" fmla="*/ 79513 w 88452"/>
                <a:gd name="connsiteY6" fmla="*/ 48170 h 175959"/>
                <a:gd name="connsiteX7" fmla="*/ 82352 w 88452"/>
                <a:gd name="connsiteY7" fmla="*/ 82247 h 175959"/>
                <a:gd name="connsiteX8" fmla="*/ 88032 w 88452"/>
                <a:gd name="connsiteY8" fmla="*/ 119164 h 175959"/>
                <a:gd name="connsiteX9" fmla="*/ 88032 w 88452"/>
                <a:gd name="connsiteY9" fmla="*/ 150401 h 175959"/>
                <a:gd name="connsiteX10" fmla="*/ 88032 w 88452"/>
                <a:gd name="connsiteY10" fmla="*/ 164600 h 175959"/>
                <a:gd name="connsiteX11" fmla="*/ 88032 w 88452"/>
                <a:gd name="connsiteY11" fmla="*/ 175959 h 17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452" h="175959">
                  <a:moveTo>
                    <a:pt x="0" y="39651"/>
                  </a:moveTo>
                  <a:cubicBezTo>
                    <a:pt x="24611" y="24269"/>
                    <a:pt x="49222" y="8887"/>
                    <a:pt x="62474" y="2734"/>
                  </a:cubicBezTo>
                  <a:cubicBezTo>
                    <a:pt x="75726" y="-3419"/>
                    <a:pt x="79513" y="2734"/>
                    <a:pt x="79513" y="2734"/>
                  </a:cubicBezTo>
                  <a:lnTo>
                    <a:pt x="82352" y="2734"/>
                  </a:lnTo>
                  <a:cubicBezTo>
                    <a:pt x="82825" y="4627"/>
                    <a:pt x="82352" y="14093"/>
                    <a:pt x="82352" y="14093"/>
                  </a:cubicBezTo>
                  <a:lnTo>
                    <a:pt x="82352" y="33971"/>
                  </a:lnTo>
                  <a:cubicBezTo>
                    <a:pt x="81879" y="39650"/>
                    <a:pt x="79513" y="40124"/>
                    <a:pt x="79513" y="48170"/>
                  </a:cubicBezTo>
                  <a:cubicBezTo>
                    <a:pt x="79513" y="56216"/>
                    <a:pt x="80932" y="70415"/>
                    <a:pt x="82352" y="82247"/>
                  </a:cubicBezTo>
                  <a:cubicBezTo>
                    <a:pt x="83772" y="94079"/>
                    <a:pt x="87085" y="107805"/>
                    <a:pt x="88032" y="119164"/>
                  </a:cubicBezTo>
                  <a:cubicBezTo>
                    <a:pt x="88979" y="130523"/>
                    <a:pt x="88032" y="150401"/>
                    <a:pt x="88032" y="150401"/>
                  </a:cubicBezTo>
                  <a:lnTo>
                    <a:pt x="88032" y="164600"/>
                  </a:lnTo>
                  <a:lnTo>
                    <a:pt x="88032" y="17595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9" name="フリーフォーム: 図形 1118">
              <a:extLst>
                <a:ext uri="{FF2B5EF4-FFF2-40B4-BE49-F238E27FC236}">
                  <a16:creationId xmlns:a16="http://schemas.microsoft.com/office/drawing/2014/main" id="{648599A9-01D2-4142-A540-78F175137A1A}"/>
                </a:ext>
              </a:extLst>
            </p:cNvPr>
            <p:cNvSpPr/>
            <p:nvPr/>
          </p:nvSpPr>
          <p:spPr>
            <a:xfrm>
              <a:off x="9385379" y="2865309"/>
              <a:ext cx="238431" cy="184584"/>
            </a:xfrm>
            <a:custGeom>
              <a:avLst/>
              <a:gdLst>
                <a:gd name="connsiteX0" fmla="*/ 0 w 238431"/>
                <a:gd name="connsiteY0" fmla="*/ 184584 h 184584"/>
                <a:gd name="connsiteX1" fmla="*/ 25558 w 238431"/>
                <a:gd name="connsiteY1" fmla="*/ 139148 h 184584"/>
                <a:gd name="connsiteX2" fmla="*/ 53955 w 238431"/>
                <a:gd name="connsiteY2" fmla="*/ 110751 h 184584"/>
                <a:gd name="connsiteX3" fmla="*/ 88032 w 238431"/>
                <a:gd name="connsiteY3" fmla="*/ 107911 h 184584"/>
                <a:gd name="connsiteX4" fmla="*/ 130628 w 238431"/>
                <a:gd name="connsiteY4" fmla="*/ 96552 h 184584"/>
                <a:gd name="connsiteX5" fmla="*/ 144827 w 238431"/>
                <a:gd name="connsiteY5" fmla="*/ 88033 h 184584"/>
                <a:gd name="connsiteX6" fmla="*/ 159026 w 238431"/>
                <a:gd name="connsiteY6" fmla="*/ 70994 h 184584"/>
                <a:gd name="connsiteX7" fmla="*/ 207302 w 238431"/>
                <a:gd name="connsiteY7" fmla="*/ 39757 h 184584"/>
                <a:gd name="connsiteX8" fmla="*/ 235699 w 238431"/>
                <a:gd name="connsiteY8" fmla="*/ 34077 h 184584"/>
                <a:gd name="connsiteX9" fmla="*/ 235699 w 238431"/>
                <a:gd name="connsiteY9" fmla="*/ 0 h 1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1" h="184584">
                  <a:moveTo>
                    <a:pt x="0" y="184584"/>
                  </a:moveTo>
                  <a:cubicBezTo>
                    <a:pt x="8282" y="168019"/>
                    <a:pt x="16565" y="151454"/>
                    <a:pt x="25558" y="139148"/>
                  </a:cubicBezTo>
                  <a:cubicBezTo>
                    <a:pt x="34551" y="126842"/>
                    <a:pt x="43543" y="115957"/>
                    <a:pt x="53955" y="110751"/>
                  </a:cubicBezTo>
                  <a:cubicBezTo>
                    <a:pt x="64367" y="105545"/>
                    <a:pt x="75253" y="110277"/>
                    <a:pt x="88032" y="107911"/>
                  </a:cubicBezTo>
                  <a:cubicBezTo>
                    <a:pt x="100811" y="105544"/>
                    <a:pt x="121162" y="99865"/>
                    <a:pt x="130628" y="96552"/>
                  </a:cubicBezTo>
                  <a:cubicBezTo>
                    <a:pt x="140094" y="93239"/>
                    <a:pt x="140094" y="92293"/>
                    <a:pt x="144827" y="88033"/>
                  </a:cubicBezTo>
                  <a:cubicBezTo>
                    <a:pt x="149560" y="83773"/>
                    <a:pt x="148613" y="79040"/>
                    <a:pt x="159026" y="70994"/>
                  </a:cubicBezTo>
                  <a:cubicBezTo>
                    <a:pt x="169439" y="62948"/>
                    <a:pt x="194523" y="45910"/>
                    <a:pt x="207302" y="39757"/>
                  </a:cubicBezTo>
                  <a:cubicBezTo>
                    <a:pt x="220081" y="33604"/>
                    <a:pt x="230966" y="40703"/>
                    <a:pt x="235699" y="34077"/>
                  </a:cubicBezTo>
                  <a:cubicBezTo>
                    <a:pt x="240432" y="27451"/>
                    <a:pt x="238065" y="13725"/>
                    <a:pt x="2356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0" name="フリーフォーム: 図形 1119">
              <a:extLst>
                <a:ext uri="{FF2B5EF4-FFF2-40B4-BE49-F238E27FC236}">
                  <a16:creationId xmlns:a16="http://schemas.microsoft.com/office/drawing/2014/main" id="{2AF16B60-D7CE-41D8-AABA-04D602955F3C}"/>
                </a:ext>
              </a:extLst>
            </p:cNvPr>
            <p:cNvSpPr/>
            <p:nvPr/>
          </p:nvSpPr>
          <p:spPr>
            <a:xfrm>
              <a:off x="9621078" y="2865309"/>
              <a:ext cx="315213" cy="329581"/>
            </a:xfrm>
            <a:custGeom>
              <a:avLst/>
              <a:gdLst>
                <a:gd name="connsiteX0" fmla="*/ 0 w 315213"/>
                <a:gd name="connsiteY0" fmla="*/ 0 h 329581"/>
                <a:gd name="connsiteX1" fmla="*/ 34077 w 315213"/>
                <a:gd name="connsiteY1" fmla="*/ 48276 h 329581"/>
                <a:gd name="connsiteX2" fmla="*/ 59635 w 315213"/>
                <a:gd name="connsiteY2" fmla="*/ 45436 h 329581"/>
                <a:gd name="connsiteX3" fmla="*/ 70994 w 315213"/>
                <a:gd name="connsiteY3" fmla="*/ 65315 h 329581"/>
                <a:gd name="connsiteX4" fmla="*/ 88033 w 315213"/>
                <a:gd name="connsiteY4" fmla="*/ 79513 h 329581"/>
                <a:gd name="connsiteX5" fmla="*/ 99392 w 315213"/>
                <a:gd name="connsiteY5" fmla="*/ 88033 h 329581"/>
                <a:gd name="connsiteX6" fmla="*/ 122110 w 315213"/>
                <a:gd name="connsiteY6" fmla="*/ 96552 h 329581"/>
                <a:gd name="connsiteX7" fmla="*/ 141988 w 315213"/>
                <a:gd name="connsiteY7" fmla="*/ 107911 h 329581"/>
                <a:gd name="connsiteX8" fmla="*/ 167546 w 315213"/>
                <a:gd name="connsiteY8" fmla="*/ 116430 h 329581"/>
                <a:gd name="connsiteX9" fmla="*/ 176065 w 315213"/>
                <a:gd name="connsiteY9" fmla="*/ 141988 h 329581"/>
                <a:gd name="connsiteX10" fmla="*/ 184584 w 315213"/>
                <a:gd name="connsiteY10" fmla="*/ 141988 h 329581"/>
                <a:gd name="connsiteX11" fmla="*/ 193103 w 315213"/>
                <a:gd name="connsiteY11" fmla="*/ 147667 h 329581"/>
                <a:gd name="connsiteX12" fmla="*/ 218661 w 315213"/>
                <a:gd name="connsiteY12" fmla="*/ 161866 h 329581"/>
                <a:gd name="connsiteX13" fmla="*/ 232860 w 315213"/>
                <a:gd name="connsiteY13" fmla="*/ 173225 h 329581"/>
                <a:gd name="connsiteX14" fmla="*/ 244219 w 315213"/>
                <a:gd name="connsiteY14" fmla="*/ 204462 h 329581"/>
                <a:gd name="connsiteX15" fmla="*/ 247059 w 315213"/>
                <a:gd name="connsiteY15" fmla="*/ 227180 h 329581"/>
                <a:gd name="connsiteX16" fmla="*/ 275456 w 315213"/>
                <a:gd name="connsiteY16" fmla="*/ 266937 h 329581"/>
                <a:gd name="connsiteX17" fmla="*/ 278296 w 315213"/>
                <a:gd name="connsiteY17" fmla="*/ 278296 h 329581"/>
                <a:gd name="connsiteX18" fmla="*/ 261257 w 315213"/>
                <a:gd name="connsiteY18" fmla="*/ 329411 h 329581"/>
                <a:gd name="connsiteX19" fmla="*/ 295334 w 315213"/>
                <a:gd name="connsiteY19" fmla="*/ 295334 h 329581"/>
                <a:gd name="connsiteX20" fmla="*/ 315213 w 315213"/>
                <a:gd name="connsiteY20" fmla="*/ 309533 h 3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5213" h="329581">
                  <a:moveTo>
                    <a:pt x="0" y="0"/>
                  </a:moveTo>
                  <a:cubicBezTo>
                    <a:pt x="12069" y="20351"/>
                    <a:pt x="24138" y="40703"/>
                    <a:pt x="34077" y="48276"/>
                  </a:cubicBezTo>
                  <a:cubicBezTo>
                    <a:pt x="44016" y="55849"/>
                    <a:pt x="53482" y="42596"/>
                    <a:pt x="59635" y="45436"/>
                  </a:cubicBezTo>
                  <a:cubicBezTo>
                    <a:pt x="65788" y="48276"/>
                    <a:pt x="66261" y="59636"/>
                    <a:pt x="70994" y="65315"/>
                  </a:cubicBezTo>
                  <a:cubicBezTo>
                    <a:pt x="75727" y="70994"/>
                    <a:pt x="88033" y="79513"/>
                    <a:pt x="88033" y="79513"/>
                  </a:cubicBezTo>
                  <a:cubicBezTo>
                    <a:pt x="92766" y="83299"/>
                    <a:pt x="93713" y="85193"/>
                    <a:pt x="99392" y="88033"/>
                  </a:cubicBezTo>
                  <a:cubicBezTo>
                    <a:pt x="105071" y="90873"/>
                    <a:pt x="115011" y="93239"/>
                    <a:pt x="122110" y="96552"/>
                  </a:cubicBezTo>
                  <a:cubicBezTo>
                    <a:pt x="129209" y="99865"/>
                    <a:pt x="134415" y="104598"/>
                    <a:pt x="141988" y="107911"/>
                  </a:cubicBezTo>
                  <a:cubicBezTo>
                    <a:pt x="149561" y="111224"/>
                    <a:pt x="161867" y="110751"/>
                    <a:pt x="167546" y="116430"/>
                  </a:cubicBezTo>
                  <a:cubicBezTo>
                    <a:pt x="173225" y="122109"/>
                    <a:pt x="176065" y="141988"/>
                    <a:pt x="176065" y="141988"/>
                  </a:cubicBezTo>
                  <a:cubicBezTo>
                    <a:pt x="178905" y="146247"/>
                    <a:pt x="184584" y="141988"/>
                    <a:pt x="184584" y="141988"/>
                  </a:cubicBezTo>
                  <a:cubicBezTo>
                    <a:pt x="187424" y="142935"/>
                    <a:pt x="187423" y="144354"/>
                    <a:pt x="193103" y="147667"/>
                  </a:cubicBezTo>
                  <a:cubicBezTo>
                    <a:pt x="198783" y="150980"/>
                    <a:pt x="218661" y="161866"/>
                    <a:pt x="218661" y="161866"/>
                  </a:cubicBezTo>
                  <a:cubicBezTo>
                    <a:pt x="225287" y="166126"/>
                    <a:pt x="228600" y="166126"/>
                    <a:pt x="232860" y="173225"/>
                  </a:cubicBezTo>
                  <a:cubicBezTo>
                    <a:pt x="237120" y="180324"/>
                    <a:pt x="241852" y="195469"/>
                    <a:pt x="244219" y="204462"/>
                  </a:cubicBezTo>
                  <a:cubicBezTo>
                    <a:pt x="246586" y="213455"/>
                    <a:pt x="241853" y="216768"/>
                    <a:pt x="247059" y="227180"/>
                  </a:cubicBezTo>
                  <a:cubicBezTo>
                    <a:pt x="252265" y="237592"/>
                    <a:pt x="275456" y="266937"/>
                    <a:pt x="275456" y="266937"/>
                  </a:cubicBezTo>
                  <a:cubicBezTo>
                    <a:pt x="280662" y="275456"/>
                    <a:pt x="280663" y="267884"/>
                    <a:pt x="278296" y="278296"/>
                  </a:cubicBezTo>
                  <a:cubicBezTo>
                    <a:pt x="275930" y="288708"/>
                    <a:pt x="258417" y="326571"/>
                    <a:pt x="261257" y="329411"/>
                  </a:cubicBezTo>
                  <a:cubicBezTo>
                    <a:pt x="264097" y="332251"/>
                    <a:pt x="286341" y="298647"/>
                    <a:pt x="295334" y="295334"/>
                  </a:cubicBezTo>
                  <a:cubicBezTo>
                    <a:pt x="304327" y="292021"/>
                    <a:pt x="309770" y="300777"/>
                    <a:pt x="315213" y="3095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1" name="フリーフォーム: 図形 1120">
              <a:extLst>
                <a:ext uri="{FF2B5EF4-FFF2-40B4-BE49-F238E27FC236}">
                  <a16:creationId xmlns:a16="http://schemas.microsoft.com/office/drawing/2014/main" id="{2DBBC41B-4744-456B-8919-18A333CB1C85}"/>
                </a:ext>
              </a:extLst>
            </p:cNvPr>
            <p:cNvSpPr/>
            <p:nvPr/>
          </p:nvSpPr>
          <p:spPr>
            <a:xfrm>
              <a:off x="9413776" y="2956181"/>
              <a:ext cx="406823" cy="826379"/>
            </a:xfrm>
            <a:custGeom>
              <a:avLst/>
              <a:gdLst>
                <a:gd name="connsiteX0" fmla="*/ 105071 w 406823"/>
                <a:gd name="connsiteY0" fmla="*/ 0 h 826379"/>
                <a:gd name="connsiteX1" fmla="*/ 133469 w 406823"/>
                <a:gd name="connsiteY1" fmla="*/ 79513 h 826379"/>
                <a:gd name="connsiteX2" fmla="*/ 139148 w 406823"/>
                <a:gd name="connsiteY2" fmla="*/ 139148 h 826379"/>
                <a:gd name="connsiteX3" fmla="*/ 144828 w 406823"/>
                <a:gd name="connsiteY3" fmla="*/ 184584 h 826379"/>
                <a:gd name="connsiteX4" fmla="*/ 119270 w 406823"/>
                <a:gd name="connsiteY4" fmla="*/ 221501 h 826379"/>
                <a:gd name="connsiteX5" fmla="*/ 144828 w 406823"/>
                <a:gd name="connsiteY5" fmla="*/ 252738 h 826379"/>
                <a:gd name="connsiteX6" fmla="*/ 133469 w 406823"/>
                <a:gd name="connsiteY6" fmla="*/ 269777 h 826379"/>
                <a:gd name="connsiteX7" fmla="*/ 136308 w 406823"/>
                <a:gd name="connsiteY7" fmla="*/ 295335 h 826379"/>
                <a:gd name="connsiteX8" fmla="*/ 122110 w 406823"/>
                <a:gd name="connsiteY8" fmla="*/ 312373 h 826379"/>
                <a:gd name="connsiteX9" fmla="*/ 122110 w 406823"/>
                <a:gd name="connsiteY9" fmla="*/ 329412 h 826379"/>
                <a:gd name="connsiteX10" fmla="*/ 102231 w 406823"/>
                <a:gd name="connsiteY10" fmla="*/ 352130 h 826379"/>
                <a:gd name="connsiteX11" fmla="*/ 105071 w 406823"/>
                <a:gd name="connsiteY11" fmla="*/ 372008 h 826379"/>
                <a:gd name="connsiteX12" fmla="*/ 93712 w 406823"/>
                <a:gd name="connsiteY12" fmla="*/ 400405 h 826379"/>
                <a:gd name="connsiteX13" fmla="*/ 93712 w 406823"/>
                <a:gd name="connsiteY13" fmla="*/ 434482 h 826379"/>
                <a:gd name="connsiteX14" fmla="*/ 59635 w 406823"/>
                <a:gd name="connsiteY14" fmla="*/ 462880 h 826379"/>
                <a:gd name="connsiteX15" fmla="*/ 62475 w 406823"/>
                <a:gd name="connsiteY15" fmla="*/ 485598 h 826379"/>
                <a:gd name="connsiteX16" fmla="*/ 45436 w 406823"/>
                <a:gd name="connsiteY16" fmla="*/ 502636 h 826379"/>
                <a:gd name="connsiteX17" fmla="*/ 51116 w 406823"/>
                <a:gd name="connsiteY17" fmla="*/ 522515 h 826379"/>
                <a:gd name="connsiteX18" fmla="*/ 25558 w 406823"/>
                <a:gd name="connsiteY18" fmla="*/ 553752 h 826379"/>
                <a:gd name="connsiteX19" fmla="*/ 36917 w 406823"/>
                <a:gd name="connsiteY19" fmla="*/ 593508 h 826379"/>
                <a:gd name="connsiteX20" fmla="*/ 8520 w 406823"/>
                <a:gd name="connsiteY20" fmla="*/ 616226 h 826379"/>
                <a:gd name="connsiteX21" fmla="*/ 19879 w 406823"/>
                <a:gd name="connsiteY21" fmla="*/ 633265 h 826379"/>
                <a:gd name="connsiteX22" fmla="*/ 5680 w 406823"/>
                <a:gd name="connsiteY22" fmla="*/ 673021 h 826379"/>
                <a:gd name="connsiteX23" fmla="*/ 0 w 406823"/>
                <a:gd name="connsiteY23" fmla="*/ 712778 h 826379"/>
                <a:gd name="connsiteX24" fmla="*/ 5680 w 406823"/>
                <a:gd name="connsiteY24" fmla="*/ 735496 h 826379"/>
                <a:gd name="connsiteX25" fmla="*/ 11359 w 406823"/>
                <a:gd name="connsiteY25" fmla="*/ 778092 h 826379"/>
                <a:gd name="connsiteX26" fmla="*/ 19879 w 406823"/>
                <a:gd name="connsiteY26" fmla="*/ 772413 h 826379"/>
                <a:gd name="connsiteX27" fmla="*/ 39757 w 406823"/>
                <a:gd name="connsiteY27" fmla="*/ 752535 h 826379"/>
                <a:gd name="connsiteX28" fmla="*/ 65315 w 406823"/>
                <a:gd name="connsiteY28" fmla="*/ 772413 h 826379"/>
                <a:gd name="connsiteX29" fmla="*/ 93712 w 406823"/>
                <a:gd name="connsiteY29" fmla="*/ 758214 h 826379"/>
                <a:gd name="connsiteX30" fmla="*/ 141988 w 406823"/>
                <a:gd name="connsiteY30" fmla="*/ 746855 h 826379"/>
                <a:gd name="connsiteX31" fmla="*/ 150507 w 406823"/>
                <a:gd name="connsiteY31" fmla="*/ 729817 h 826379"/>
                <a:gd name="connsiteX32" fmla="*/ 136308 w 406823"/>
                <a:gd name="connsiteY32" fmla="*/ 673021 h 826379"/>
                <a:gd name="connsiteX33" fmla="*/ 141988 w 406823"/>
                <a:gd name="connsiteY33" fmla="*/ 624746 h 826379"/>
                <a:gd name="connsiteX34" fmla="*/ 167546 w 406823"/>
                <a:gd name="connsiteY34" fmla="*/ 596348 h 826379"/>
                <a:gd name="connsiteX35" fmla="*/ 195943 w 406823"/>
                <a:gd name="connsiteY35" fmla="*/ 596348 h 826379"/>
                <a:gd name="connsiteX36" fmla="*/ 201623 w 406823"/>
                <a:gd name="connsiteY36" fmla="*/ 602028 h 826379"/>
                <a:gd name="connsiteX37" fmla="*/ 241379 w 406823"/>
                <a:gd name="connsiteY37" fmla="*/ 602028 h 826379"/>
                <a:gd name="connsiteX38" fmla="*/ 264097 w 406823"/>
                <a:gd name="connsiteY38" fmla="*/ 633265 h 826379"/>
                <a:gd name="connsiteX39" fmla="*/ 252738 w 406823"/>
                <a:gd name="connsiteY39" fmla="*/ 670182 h 826379"/>
                <a:gd name="connsiteX40" fmla="*/ 238540 w 406823"/>
                <a:gd name="connsiteY40" fmla="*/ 715618 h 826379"/>
                <a:gd name="connsiteX41" fmla="*/ 247059 w 406823"/>
                <a:gd name="connsiteY41" fmla="*/ 732656 h 826379"/>
                <a:gd name="connsiteX42" fmla="*/ 252738 w 406823"/>
                <a:gd name="connsiteY42" fmla="*/ 744015 h 826379"/>
                <a:gd name="connsiteX43" fmla="*/ 264097 w 406823"/>
                <a:gd name="connsiteY43" fmla="*/ 761054 h 826379"/>
                <a:gd name="connsiteX44" fmla="*/ 275456 w 406823"/>
                <a:gd name="connsiteY44" fmla="*/ 775253 h 826379"/>
                <a:gd name="connsiteX45" fmla="*/ 283976 w 406823"/>
                <a:gd name="connsiteY45" fmla="*/ 792291 h 826379"/>
                <a:gd name="connsiteX46" fmla="*/ 303854 w 406823"/>
                <a:gd name="connsiteY46" fmla="*/ 800810 h 826379"/>
                <a:gd name="connsiteX47" fmla="*/ 326572 w 406823"/>
                <a:gd name="connsiteY47" fmla="*/ 769573 h 826379"/>
                <a:gd name="connsiteX48" fmla="*/ 340771 w 406823"/>
                <a:gd name="connsiteY48" fmla="*/ 809330 h 826379"/>
                <a:gd name="connsiteX49" fmla="*/ 354969 w 406823"/>
                <a:gd name="connsiteY49" fmla="*/ 809330 h 826379"/>
                <a:gd name="connsiteX50" fmla="*/ 394726 w 406823"/>
                <a:gd name="connsiteY50" fmla="*/ 826368 h 826379"/>
                <a:gd name="connsiteX51" fmla="*/ 406085 w 406823"/>
                <a:gd name="connsiteY51" fmla="*/ 806490 h 826379"/>
                <a:gd name="connsiteX52" fmla="*/ 377687 w 406823"/>
                <a:gd name="connsiteY52" fmla="*/ 724137 h 826379"/>
                <a:gd name="connsiteX53" fmla="*/ 377687 w 406823"/>
                <a:gd name="connsiteY53" fmla="*/ 678701 h 826379"/>
                <a:gd name="connsiteX54" fmla="*/ 363489 w 406823"/>
                <a:gd name="connsiteY54" fmla="*/ 641784 h 826379"/>
                <a:gd name="connsiteX55" fmla="*/ 366328 w 406823"/>
                <a:gd name="connsiteY55" fmla="*/ 596348 h 826379"/>
                <a:gd name="connsiteX56" fmla="*/ 346450 w 406823"/>
                <a:gd name="connsiteY56" fmla="*/ 542393 h 826379"/>
                <a:gd name="connsiteX57" fmla="*/ 343610 w 406823"/>
                <a:gd name="connsiteY57" fmla="*/ 488438 h 826379"/>
                <a:gd name="connsiteX58" fmla="*/ 326572 w 406823"/>
                <a:gd name="connsiteY58" fmla="*/ 451521 h 826379"/>
                <a:gd name="connsiteX59" fmla="*/ 326572 w 406823"/>
                <a:gd name="connsiteY59" fmla="*/ 420284 h 826379"/>
                <a:gd name="connsiteX60" fmla="*/ 309533 w 406823"/>
                <a:gd name="connsiteY60" fmla="*/ 369168 h 826379"/>
                <a:gd name="connsiteX61" fmla="*/ 312373 w 406823"/>
                <a:gd name="connsiteY61" fmla="*/ 326572 h 826379"/>
                <a:gd name="connsiteX62" fmla="*/ 301014 w 406823"/>
                <a:gd name="connsiteY62" fmla="*/ 281136 h 826379"/>
                <a:gd name="connsiteX63" fmla="*/ 303854 w 406823"/>
                <a:gd name="connsiteY63" fmla="*/ 258418 h 826379"/>
                <a:gd name="connsiteX64" fmla="*/ 292495 w 406823"/>
                <a:gd name="connsiteY64" fmla="*/ 221501 h 826379"/>
                <a:gd name="connsiteX65" fmla="*/ 298174 w 406823"/>
                <a:gd name="connsiteY65" fmla="*/ 204462 h 826379"/>
                <a:gd name="connsiteX66" fmla="*/ 289655 w 406823"/>
                <a:gd name="connsiteY66" fmla="*/ 159026 h 826379"/>
                <a:gd name="connsiteX67" fmla="*/ 295335 w 406823"/>
                <a:gd name="connsiteY67" fmla="*/ 136308 h 826379"/>
                <a:gd name="connsiteX68" fmla="*/ 283976 w 406823"/>
                <a:gd name="connsiteY68" fmla="*/ 102231 h 826379"/>
                <a:gd name="connsiteX69" fmla="*/ 289655 w 406823"/>
                <a:gd name="connsiteY69" fmla="*/ 79513 h 826379"/>
                <a:gd name="connsiteX70" fmla="*/ 298174 w 406823"/>
                <a:gd name="connsiteY70" fmla="*/ 53956 h 826379"/>
                <a:gd name="connsiteX71" fmla="*/ 306694 w 406823"/>
                <a:gd name="connsiteY71" fmla="*/ 36917 h 826379"/>
                <a:gd name="connsiteX72" fmla="*/ 323732 w 406823"/>
                <a:gd name="connsiteY72" fmla="*/ 17039 h 826379"/>
                <a:gd name="connsiteX73" fmla="*/ 329412 w 406823"/>
                <a:gd name="connsiteY73" fmla="*/ 8520 h 82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06823" h="826379">
                  <a:moveTo>
                    <a:pt x="105071" y="0"/>
                  </a:moveTo>
                  <a:cubicBezTo>
                    <a:pt x="116430" y="28161"/>
                    <a:pt x="127790" y="56322"/>
                    <a:pt x="133469" y="79513"/>
                  </a:cubicBezTo>
                  <a:cubicBezTo>
                    <a:pt x="139148" y="102704"/>
                    <a:pt x="137255" y="121636"/>
                    <a:pt x="139148" y="139148"/>
                  </a:cubicBezTo>
                  <a:cubicBezTo>
                    <a:pt x="141041" y="156660"/>
                    <a:pt x="148141" y="170859"/>
                    <a:pt x="144828" y="184584"/>
                  </a:cubicBezTo>
                  <a:cubicBezTo>
                    <a:pt x="141515" y="198309"/>
                    <a:pt x="119270" y="210142"/>
                    <a:pt x="119270" y="221501"/>
                  </a:cubicBezTo>
                  <a:cubicBezTo>
                    <a:pt x="119270" y="232860"/>
                    <a:pt x="142462" y="244692"/>
                    <a:pt x="144828" y="252738"/>
                  </a:cubicBezTo>
                  <a:cubicBezTo>
                    <a:pt x="147194" y="260784"/>
                    <a:pt x="134889" y="262678"/>
                    <a:pt x="133469" y="269777"/>
                  </a:cubicBezTo>
                  <a:cubicBezTo>
                    <a:pt x="132049" y="276877"/>
                    <a:pt x="138201" y="288236"/>
                    <a:pt x="136308" y="295335"/>
                  </a:cubicBezTo>
                  <a:cubicBezTo>
                    <a:pt x="134415" y="302434"/>
                    <a:pt x="124476" y="306694"/>
                    <a:pt x="122110" y="312373"/>
                  </a:cubicBezTo>
                  <a:cubicBezTo>
                    <a:pt x="119744" y="318053"/>
                    <a:pt x="125423" y="322786"/>
                    <a:pt x="122110" y="329412"/>
                  </a:cubicBezTo>
                  <a:cubicBezTo>
                    <a:pt x="118797" y="336038"/>
                    <a:pt x="105071" y="345031"/>
                    <a:pt x="102231" y="352130"/>
                  </a:cubicBezTo>
                  <a:cubicBezTo>
                    <a:pt x="99391" y="359229"/>
                    <a:pt x="106491" y="363962"/>
                    <a:pt x="105071" y="372008"/>
                  </a:cubicBezTo>
                  <a:cubicBezTo>
                    <a:pt x="103651" y="380054"/>
                    <a:pt x="95605" y="389993"/>
                    <a:pt x="93712" y="400405"/>
                  </a:cubicBezTo>
                  <a:cubicBezTo>
                    <a:pt x="91819" y="410817"/>
                    <a:pt x="99391" y="424070"/>
                    <a:pt x="93712" y="434482"/>
                  </a:cubicBezTo>
                  <a:cubicBezTo>
                    <a:pt x="88033" y="444894"/>
                    <a:pt x="64841" y="454361"/>
                    <a:pt x="59635" y="462880"/>
                  </a:cubicBezTo>
                  <a:cubicBezTo>
                    <a:pt x="54429" y="471399"/>
                    <a:pt x="64841" y="478972"/>
                    <a:pt x="62475" y="485598"/>
                  </a:cubicBezTo>
                  <a:cubicBezTo>
                    <a:pt x="60109" y="492224"/>
                    <a:pt x="47329" y="496483"/>
                    <a:pt x="45436" y="502636"/>
                  </a:cubicBezTo>
                  <a:cubicBezTo>
                    <a:pt x="43543" y="508789"/>
                    <a:pt x="54429" y="513996"/>
                    <a:pt x="51116" y="522515"/>
                  </a:cubicBezTo>
                  <a:cubicBezTo>
                    <a:pt x="47803" y="531034"/>
                    <a:pt x="27924" y="541920"/>
                    <a:pt x="25558" y="553752"/>
                  </a:cubicBezTo>
                  <a:cubicBezTo>
                    <a:pt x="23191" y="565584"/>
                    <a:pt x="39757" y="583096"/>
                    <a:pt x="36917" y="593508"/>
                  </a:cubicBezTo>
                  <a:cubicBezTo>
                    <a:pt x="34077" y="603920"/>
                    <a:pt x="11360" y="609600"/>
                    <a:pt x="8520" y="616226"/>
                  </a:cubicBezTo>
                  <a:cubicBezTo>
                    <a:pt x="5680" y="622852"/>
                    <a:pt x="20352" y="623799"/>
                    <a:pt x="19879" y="633265"/>
                  </a:cubicBezTo>
                  <a:cubicBezTo>
                    <a:pt x="19406" y="642731"/>
                    <a:pt x="8993" y="659769"/>
                    <a:pt x="5680" y="673021"/>
                  </a:cubicBezTo>
                  <a:cubicBezTo>
                    <a:pt x="2367" y="686273"/>
                    <a:pt x="0" y="702366"/>
                    <a:pt x="0" y="712778"/>
                  </a:cubicBezTo>
                  <a:cubicBezTo>
                    <a:pt x="0" y="723190"/>
                    <a:pt x="3787" y="724610"/>
                    <a:pt x="5680" y="735496"/>
                  </a:cubicBezTo>
                  <a:cubicBezTo>
                    <a:pt x="7573" y="746382"/>
                    <a:pt x="8992" y="771939"/>
                    <a:pt x="11359" y="778092"/>
                  </a:cubicBezTo>
                  <a:cubicBezTo>
                    <a:pt x="13725" y="784245"/>
                    <a:pt x="15146" y="776672"/>
                    <a:pt x="19879" y="772413"/>
                  </a:cubicBezTo>
                  <a:cubicBezTo>
                    <a:pt x="24612" y="768154"/>
                    <a:pt x="32184" y="752535"/>
                    <a:pt x="39757" y="752535"/>
                  </a:cubicBezTo>
                  <a:cubicBezTo>
                    <a:pt x="47330" y="752535"/>
                    <a:pt x="56323" y="771467"/>
                    <a:pt x="65315" y="772413"/>
                  </a:cubicBezTo>
                  <a:cubicBezTo>
                    <a:pt x="74307" y="773359"/>
                    <a:pt x="80933" y="762474"/>
                    <a:pt x="93712" y="758214"/>
                  </a:cubicBezTo>
                  <a:cubicBezTo>
                    <a:pt x="106491" y="753954"/>
                    <a:pt x="141988" y="746855"/>
                    <a:pt x="141988" y="746855"/>
                  </a:cubicBezTo>
                  <a:cubicBezTo>
                    <a:pt x="151454" y="742122"/>
                    <a:pt x="151454" y="742123"/>
                    <a:pt x="150507" y="729817"/>
                  </a:cubicBezTo>
                  <a:cubicBezTo>
                    <a:pt x="149560" y="717511"/>
                    <a:pt x="137728" y="690533"/>
                    <a:pt x="136308" y="673021"/>
                  </a:cubicBezTo>
                  <a:cubicBezTo>
                    <a:pt x="134888" y="655509"/>
                    <a:pt x="136782" y="637525"/>
                    <a:pt x="141988" y="624746"/>
                  </a:cubicBezTo>
                  <a:cubicBezTo>
                    <a:pt x="147194" y="611967"/>
                    <a:pt x="158554" y="601081"/>
                    <a:pt x="167546" y="596348"/>
                  </a:cubicBezTo>
                  <a:cubicBezTo>
                    <a:pt x="176538" y="591615"/>
                    <a:pt x="190264" y="595401"/>
                    <a:pt x="195943" y="596348"/>
                  </a:cubicBezTo>
                  <a:cubicBezTo>
                    <a:pt x="201622" y="597295"/>
                    <a:pt x="194050" y="601081"/>
                    <a:pt x="201623" y="602028"/>
                  </a:cubicBezTo>
                  <a:cubicBezTo>
                    <a:pt x="209196" y="602975"/>
                    <a:pt x="230967" y="596822"/>
                    <a:pt x="241379" y="602028"/>
                  </a:cubicBezTo>
                  <a:cubicBezTo>
                    <a:pt x="251791" y="607234"/>
                    <a:pt x="262204" y="621906"/>
                    <a:pt x="264097" y="633265"/>
                  </a:cubicBezTo>
                  <a:cubicBezTo>
                    <a:pt x="265990" y="644624"/>
                    <a:pt x="256997" y="656457"/>
                    <a:pt x="252738" y="670182"/>
                  </a:cubicBezTo>
                  <a:cubicBezTo>
                    <a:pt x="248479" y="683907"/>
                    <a:pt x="239486" y="705206"/>
                    <a:pt x="238540" y="715618"/>
                  </a:cubicBezTo>
                  <a:cubicBezTo>
                    <a:pt x="237594" y="726030"/>
                    <a:pt x="247059" y="732656"/>
                    <a:pt x="247059" y="732656"/>
                  </a:cubicBezTo>
                  <a:cubicBezTo>
                    <a:pt x="249425" y="737389"/>
                    <a:pt x="249898" y="739282"/>
                    <a:pt x="252738" y="744015"/>
                  </a:cubicBezTo>
                  <a:cubicBezTo>
                    <a:pt x="255578" y="748748"/>
                    <a:pt x="260311" y="755848"/>
                    <a:pt x="264097" y="761054"/>
                  </a:cubicBezTo>
                  <a:cubicBezTo>
                    <a:pt x="267883" y="766260"/>
                    <a:pt x="272143" y="770047"/>
                    <a:pt x="275456" y="775253"/>
                  </a:cubicBezTo>
                  <a:cubicBezTo>
                    <a:pt x="278769" y="780459"/>
                    <a:pt x="279243" y="788032"/>
                    <a:pt x="283976" y="792291"/>
                  </a:cubicBezTo>
                  <a:cubicBezTo>
                    <a:pt x="288709" y="796550"/>
                    <a:pt x="296755" y="804596"/>
                    <a:pt x="303854" y="800810"/>
                  </a:cubicBezTo>
                  <a:cubicBezTo>
                    <a:pt x="310953" y="797024"/>
                    <a:pt x="320419" y="768153"/>
                    <a:pt x="326572" y="769573"/>
                  </a:cubicBezTo>
                  <a:cubicBezTo>
                    <a:pt x="332725" y="770993"/>
                    <a:pt x="336038" y="802704"/>
                    <a:pt x="340771" y="809330"/>
                  </a:cubicBezTo>
                  <a:cubicBezTo>
                    <a:pt x="345504" y="815956"/>
                    <a:pt x="345977" y="806490"/>
                    <a:pt x="354969" y="809330"/>
                  </a:cubicBezTo>
                  <a:cubicBezTo>
                    <a:pt x="363962" y="812170"/>
                    <a:pt x="386207" y="826841"/>
                    <a:pt x="394726" y="826368"/>
                  </a:cubicBezTo>
                  <a:cubicBezTo>
                    <a:pt x="403245" y="825895"/>
                    <a:pt x="408925" y="823528"/>
                    <a:pt x="406085" y="806490"/>
                  </a:cubicBezTo>
                  <a:cubicBezTo>
                    <a:pt x="403245" y="789452"/>
                    <a:pt x="382420" y="745435"/>
                    <a:pt x="377687" y="724137"/>
                  </a:cubicBezTo>
                  <a:cubicBezTo>
                    <a:pt x="372954" y="702839"/>
                    <a:pt x="380053" y="692427"/>
                    <a:pt x="377687" y="678701"/>
                  </a:cubicBezTo>
                  <a:cubicBezTo>
                    <a:pt x="375321" y="664976"/>
                    <a:pt x="365382" y="655509"/>
                    <a:pt x="363489" y="641784"/>
                  </a:cubicBezTo>
                  <a:cubicBezTo>
                    <a:pt x="361596" y="628059"/>
                    <a:pt x="369168" y="612913"/>
                    <a:pt x="366328" y="596348"/>
                  </a:cubicBezTo>
                  <a:cubicBezTo>
                    <a:pt x="363488" y="579783"/>
                    <a:pt x="350236" y="560378"/>
                    <a:pt x="346450" y="542393"/>
                  </a:cubicBezTo>
                  <a:cubicBezTo>
                    <a:pt x="342664" y="524408"/>
                    <a:pt x="346923" y="503583"/>
                    <a:pt x="343610" y="488438"/>
                  </a:cubicBezTo>
                  <a:cubicBezTo>
                    <a:pt x="340297" y="473293"/>
                    <a:pt x="329412" y="462880"/>
                    <a:pt x="326572" y="451521"/>
                  </a:cubicBezTo>
                  <a:cubicBezTo>
                    <a:pt x="323732" y="440162"/>
                    <a:pt x="329412" y="434010"/>
                    <a:pt x="326572" y="420284"/>
                  </a:cubicBezTo>
                  <a:cubicBezTo>
                    <a:pt x="323732" y="406558"/>
                    <a:pt x="311899" y="384787"/>
                    <a:pt x="309533" y="369168"/>
                  </a:cubicBezTo>
                  <a:cubicBezTo>
                    <a:pt x="307167" y="353549"/>
                    <a:pt x="313793" y="341244"/>
                    <a:pt x="312373" y="326572"/>
                  </a:cubicBezTo>
                  <a:cubicBezTo>
                    <a:pt x="310953" y="311900"/>
                    <a:pt x="302434" y="292495"/>
                    <a:pt x="301014" y="281136"/>
                  </a:cubicBezTo>
                  <a:cubicBezTo>
                    <a:pt x="299594" y="269777"/>
                    <a:pt x="305274" y="268357"/>
                    <a:pt x="303854" y="258418"/>
                  </a:cubicBezTo>
                  <a:cubicBezTo>
                    <a:pt x="302434" y="248479"/>
                    <a:pt x="293442" y="230494"/>
                    <a:pt x="292495" y="221501"/>
                  </a:cubicBezTo>
                  <a:cubicBezTo>
                    <a:pt x="291548" y="212508"/>
                    <a:pt x="298647" y="214874"/>
                    <a:pt x="298174" y="204462"/>
                  </a:cubicBezTo>
                  <a:cubicBezTo>
                    <a:pt x="297701" y="194050"/>
                    <a:pt x="290128" y="170385"/>
                    <a:pt x="289655" y="159026"/>
                  </a:cubicBezTo>
                  <a:cubicBezTo>
                    <a:pt x="289182" y="147667"/>
                    <a:pt x="296281" y="145774"/>
                    <a:pt x="295335" y="136308"/>
                  </a:cubicBezTo>
                  <a:cubicBezTo>
                    <a:pt x="294389" y="126842"/>
                    <a:pt x="284923" y="111697"/>
                    <a:pt x="283976" y="102231"/>
                  </a:cubicBezTo>
                  <a:cubicBezTo>
                    <a:pt x="283029" y="92765"/>
                    <a:pt x="287289" y="87559"/>
                    <a:pt x="289655" y="79513"/>
                  </a:cubicBezTo>
                  <a:cubicBezTo>
                    <a:pt x="292021" y="71467"/>
                    <a:pt x="295334" y="61055"/>
                    <a:pt x="298174" y="53956"/>
                  </a:cubicBezTo>
                  <a:cubicBezTo>
                    <a:pt x="301014" y="46857"/>
                    <a:pt x="302434" y="43070"/>
                    <a:pt x="306694" y="36917"/>
                  </a:cubicBezTo>
                  <a:cubicBezTo>
                    <a:pt x="310954" y="30764"/>
                    <a:pt x="323732" y="17039"/>
                    <a:pt x="323732" y="17039"/>
                  </a:cubicBezTo>
                  <a:cubicBezTo>
                    <a:pt x="327518" y="12306"/>
                    <a:pt x="328465" y="10413"/>
                    <a:pt x="329412" y="852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2" name="フリーフォーム: 図形 1121">
              <a:extLst>
                <a:ext uri="{FF2B5EF4-FFF2-40B4-BE49-F238E27FC236}">
                  <a16:creationId xmlns:a16="http://schemas.microsoft.com/office/drawing/2014/main" id="{85B7FB99-A4F3-4752-9EB6-4FCD41F9066D}"/>
                </a:ext>
              </a:extLst>
            </p:cNvPr>
            <p:cNvSpPr/>
            <p:nvPr/>
          </p:nvSpPr>
          <p:spPr>
            <a:xfrm>
              <a:off x="9604010" y="2890867"/>
              <a:ext cx="28447" cy="658944"/>
            </a:xfrm>
            <a:custGeom>
              <a:avLst/>
              <a:gdLst>
                <a:gd name="connsiteX0" fmla="*/ 17068 w 28447"/>
                <a:gd name="connsiteY0" fmla="*/ 0 h 658944"/>
                <a:gd name="connsiteX1" fmla="*/ 28427 w 28447"/>
                <a:gd name="connsiteY1" fmla="*/ 82353 h 658944"/>
                <a:gd name="connsiteX2" fmla="*/ 19908 w 28447"/>
                <a:gd name="connsiteY2" fmla="*/ 136308 h 658944"/>
                <a:gd name="connsiteX3" fmla="*/ 22748 w 28447"/>
                <a:gd name="connsiteY3" fmla="*/ 187424 h 658944"/>
                <a:gd name="connsiteX4" fmla="*/ 14229 w 28447"/>
                <a:gd name="connsiteY4" fmla="*/ 232860 h 658944"/>
                <a:gd name="connsiteX5" fmla="*/ 11389 w 28447"/>
                <a:gd name="connsiteY5" fmla="*/ 303853 h 658944"/>
                <a:gd name="connsiteX6" fmla="*/ 11389 w 28447"/>
                <a:gd name="connsiteY6" fmla="*/ 354969 h 658944"/>
                <a:gd name="connsiteX7" fmla="*/ 8549 w 28447"/>
                <a:gd name="connsiteY7" fmla="*/ 391886 h 658944"/>
                <a:gd name="connsiteX8" fmla="*/ 8549 w 28447"/>
                <a:gd name="connsiteY8" fmla="*/ 434482 h 658944"/>
                <a:gd name="connsiteX9" fmla="*/ 30 w 28447"/>
                <a:gd name="connsiteY9" fmla="*/ 505476 h 658944"/>
                <a:gd name="connsiteX10" fmla="*/ 5709 w 28447"/>
                <a:gd name="connsiteY10" fmla="*/ 548072 h 658944"/>
                <a:gd name="connsiteX11" fmla="*/ 5709 w 28447"/>
                <a:gd name="connsiteY11" fmla="*/ 587829 h 658944"/>
                <a:gd name="connsiteX12" fmla="*/ 11389 w 28447"/>
                <a:gd name="connsiteY12" fmla="*/ 638944 h 658944"/>
                <a:gd name="connsiteX13" fmla="*/ 11389 w 28447"/>
                <a:gd name="connsiteY13" fmla="*/ 655983 h 658944"/>
                <a:gd name="connsiteX14" fmla="*/ 14229 w 28447"/>
                <a:gd name="connsiteY14" fmla="*/ 658822 h 65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47" h="658944">
                  <a:moveTo>
                    <a:pt x="17068" y="0"/>
                  </a:moveTo>
                  <a:cubicBezTo>
                    <a:pt x="22511" y="29817"/>
                    <a:pt x="27954" y="59635"/>
                    <a:pt x="28427" y="82353"/>
                  </a:cubicBezTo>
                  <a:cubicBezTo>
                    <a:pt x="28900" y="105071"/>
                    <a:pt x="20854" y="118796"/>
                    <a:pt x="19908" y="136308"/>
                  </a:cubicBezTo>
                  <a:cubicBezTo>
                    <a:pt x="18962" y="153820"/>
                    <a:pt x="23694" y="171332"/>
                    <a:pt x="22748" y="187424"/>
                  </a:cubicBezTo>
                  <a:cubicBezTo>
                    <a:pt x="21802" y="203516"/>
                    <a:pt x="16122" y="213455"/>
                    <a:pt x="14229" y="232860"/>
                  </a:cubicBezTo>
                  <a:cubicBezTo>
                    <a:pt x="12336" y="252265"/>
                    <a:pt x="11862" y="283502"/>
                    <a:pt x="11389" y="303853"/>
                  </a:cubicBezTo>
                  <a:cubicBezTo>
                    <a:pt x="10916" y="324204"/>
                    <a:pt x="11862" y="340297"/>
                    <a:pt x="11389" y="354969"/>
                  </a:cubicBezTo>
                  <a:cubicBezTo>
                    <a:pt x="10916" y="369641"/>
                    <a:pt x="9022" y="378634"/>
                    <a:pt x="8549" y="391886"/>
                  </a:cubicBezTo>
                  <a:cubicBezTo>
                    <a:pt x="8076" y="405138"/>
                    <a:pt x="9969" y="415550"/>
                    <a:pt x="8549" y="434482"/>
                  </a:cubicBezTo>
                  <a:cubicBezTo>
                    <a:pt x="7129" y="453414"/>
                    <a:pt x="503" y="486544"/>
                    <a:pt x="30" y="505476"/>
                  </a:cubicBezTo>
                  <a:cubicBezTo>
                    <a:pt x="-443" y="524408"/>
                    <a:pt x="4762" y="534347"/>
                    <a:pt x="5709" y="548072"/>
                  </a:cubicBezTo>
                  <a:cubicBezTo>
                    <a:pt x="6655" y="561798"/>
                    <a:pt x="4762" y="572684"/>
                    <a:pt x="5709" y="587829"/>
                  </a:cubicBezTo>
                  <a:cubicBezTo>
                    <a:pt x="6656" y="602974"/>
                    <a:pt x="10442" y="627585"/>
                    <a:pt x="11389" y="638944"/>
                  </a:cubicBezTo>
                  <a:cubicBezTo>
                    <a:pt x="12336" y="650303"/>
                    <a:pt x="11389" y="655983"/>
                    <a:pt x="11389" y="655983"/>
                  </a:cubicBezTo>
                  <a:cubicBezTo>
                    <a:pt x="11862" y="659296"/>
                    <a:pt x="13045" y="659059"/>
                    <a:pt x="14229" y="658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3" name="フリーフォーム: 図形 1122">
              <a:extLst>
                <a:ext uri="{FF2B5EF4-FFF2-40B4-BE49-F238E27FC236}">
                  <a16:creationId xmlns:a16="http://schemas.microsoft.com/office/drawing/2014/main" id="{AE418F51-FF5B-4467-B9E6-671AA648C7B6}"/>
                </a:ext>
              </a:extLst>
            </p:cNvPr>
            <p:cNvSpPr/>
            <p:nvPr/>
          </p:nvSpPr>
          <p:spPr>
            <a:xfrm>
              <a:off x="9308493" y="3548848"/>
              <a:ext cx="592868" cy="1081195"/>
            </a:xfrm>
            <a:custGeom>
              <a:avLst/>
              <a:gdLst>
                <a:gd name="connsiteX0" fmla="*/ 335303 w 592868"/>
                <a:gd name="connsiteY0" fmla="*/ 1006113 h 1081195"/>
                <a:gd name="connsiteX1" fmla="*/ 312585 w 592868"/>
                <a:gd name="connsiteY1" fmla="*/ 1057229 h 1081195"/>
                <a:gd name="connsiteX2" fmla="*/ 267149 w 592868"/>
                <a:gd name="connsiteY2" fmla="*/ 1074268 h 1081195"/>
                <a:gd name="connsiteX3" fmla="*/ 235912 w 592868"/>
                <a:gd name="connsiteY3" fmla="*/ 1079947 h 1081195"/>
                <a:gd name="connsiteX4" fmla="*/ 190476 w 592868"/>
                <a:gd name="connsiteY4" fmla="*/ 1051550 h 1081195"/>
                <a:gd name="connsiteX5" fmla="*/ 196155 w 592868"/>
                <a:gd name="connsiteY5" fmla="*/ 1014633 h 1081195"/>
                <a:gd name="connsiteX6" fmla="*/ 145040 w 592868"/>
                <a:gd name="connsiteY6" fmla="*/ 1017472 h 1081195"/>
                <a:gd name="connsiteX7" fmla="*/ 110963 w 592868"/>
                <a:gd name="connsiteY7" fmla="*/ 1006113 h 1081195"/>
                <a:gd name="connsiteX8" fmla="*/ 79726 w 592868"/>
                <a:gd name="connsiteY8" fmla="*/ 997594 h 1081195"/>
                <a:gd name="connsiteX9" fmla="*/ 54168 w 592868"/>
                <a:gd name="connsiteY9" fmla="*/ 932280 h 1081195"/>
                <a:gd name="connsiteX10" fmla="*/ 42809 w 592868"/>
                <a:gd name="connsiteY10" fmla="*/ 901043 h 1081195"/>
                <a:gd name="connsiteX11" fmla="*/ 3052 w 592868"/>
                <a:gd name="connsiteY11" fmla="*/ 855607 h 1081195"/>
                <a:gd name="connsiteX12" fmla="*/ 3052 w 592868"/>
                <a:gd name="connsiteY12" fmla="*/ 753376 h 1081195"/>
                <a:gd name="connsiteX13" fmla="*/ 5892 w 592868"/>
                <a:gd name="connsiteY13" fmla="*/ 682382 h 1081195"/>
                <a:gd name="connsiteX14" fmla="*/ 17251 w 592868"/>
                <a:gd name="connsiteY14" fmla="*/ 631266 h 1081195"/>
                <a:gd name="connsiteX15" fmla="*/ 28610 w 592868"/>
                <a:gd name="connsiteY15" fmla="*/ 580151 h 1081195"/>
                <a:gd name="connsiteX16" fmla="*/ 28610 w 592868"/>
                <a:gd name="connsiteY16" fmla="*/ 517676 h 1081195"/>
                <a:gd name="connsiteX17" fmla="*/ 37129 w 592868"/>
                <a:gd name="connsiteY17" fmla="*/ 480759 h 1081195"/>
                <a:gd name="connsiteX18" fmla="*/ 62687 w 592868"/>
                <a:gd name="connsiteY18" fmla="*/ 477920 h 1081195"/>
                <a:gd name="connsiteX19" fmla="*/ 74046 w 592868"/>
                <a:gd name="connsiteY19" fmla="*/ 432484 h 1081195"/>
                <a:gd name="connsiteX20" fmla="*/ 74046 w 592868"/>
                <a:gd name="connsiteY20" fmla="*/ 375689 h 1081195"/>
                <a:gd name="connsiteX21" fmla="*/ 74046 w 592868"/>
                <a:gd name="connsiteY21" fmla="*/ 324573 h 1081195"/>
                <a:gd name="connsiteX22" fmla="*/ 85405 w 592868"/>
                <a:gd name="connsiteY22" fmla="*/ 293336 h 1081195"/>
                <a:gd name="connsiteX23" fmla="*/ 99604 w 592868"/>
                <a:gd name="connsiteY23" fmla="*/ 284817 h 1081195"/>
                <a:gd name="connsiteX24" fmla="*/ 102444 w 592868"/>
                <a:gd name="connsiteY24" fmla="*/ 259259 h 1081195"/>
                <a:gd name="connsiteX25" fmla="*/ 102444 w 592868"/>
                <a:gd name="connsiteY25" fmla="*/ 222342 h 1081195"/>
                <a:gd name="connsiteX26" fmla="*/ 105283 w 592868"/>
                <a:gd name="connsiteY26" fmla="*/ 188265 h 1081195"/>
                <a:gd name="connsiteX27" fmla="*/ 113803 w 592868"/>
                <a:gd name="connsiteY27" fmla="*/ 165547 h 1081195"/>
                <a:gd name="connsiteX28" fmla="*/ 122322 w 592868"/>
                <a:gd name="connsiteY28" fmla="*/ 176906 h 1081195"/>
                <a:gd name="connsiteX29" fmla="*/ 142200 w 592868"/>
                <a:gd name="connsiteY29" fmla="*/ 162707 h 1081195"/>
                <a:gd name="connsiteX30" fmla="*/ 164918 w 592868"/>
                <a:gd name="connsiteY30" fmla="*/ 171227 h 1081195"/>
                <a:gd name="connsiteX31" fmla="*/ 187636 w 592868"/>
                <a:gd name="connsiteY31" fmla="*/ 188265 h 1081195"/>
                <a:gd name="connsiteX32" fmla="*/ 204675 w 592868"/>
                <a:gd name="connsiteY32" fmla="*/ 174066 h 1081195"/>
                <a:gd name="connsiteX33" fmla="*/ 233072 w 592868"/>
                <a:gd name="connsiteY33" fmla="*/ 165547 h 1081195"/>
                <a:gd name="connsiteX34" fmla="*/ 241591 w 592868"/>
                <a:gd name="connsiteY34" fmla="*/ 159868 h 1081195"/>
                <a:gd name="connsiteX35" fmla="*/ 252950 w 592868"/>
                <a:gd name="connsiteY35" fmla="*/ 151348 h 1081195"/>
                <a:gd name="connsiteX36" fmla="*/ 261470 w 592868"/>
                <a:gd name="connsiteY36" fmla="*/ 139989 h 1081195"/>
                <a:gd name="connsiteX37" fmla="*/ 252950 w 592868"/>
                <a:gd name="connsiteY37" fmla="*/ 111592 h 1081195"/>
                <a:gd name="connsiteX38" fmla="*/ 247271 w 592868"/>
                <a:gd name="connsiteY38" fmla="*/ 91713 h 1081195"/>
                <a:gd name="connsiteX39" fmla="*/ 247271 w 592868"/>
                <a:gd name="connsiteY39" fmla="*/ 60476 h 1081195"/>
                <a:gd name="connsiteX40" fmla="*/ 250111 w 592868"/>
                <a:gd name="connsiteY40" fmla="*/ 34918 h 1081195"/>
                <a:gd name="connsiteX41" fmla="*/ 264309 w 592868"/>
                <a:gd name="connsiteY41" fmla="*/ 12200 h 1081195"/>
                <a:gd name="connsiteX42" fmla="*/ 278508 w 592868"/>
                <a:gd name="connsiteY42" fmla="*/ 841 h 1081195"/>
                <a:gd name="connsiteX43" fmla="*/ 295547 w 592868"/>
                <a:gd name="connsiteY43" fmla="*/ 841 h 1081195"/>
                <a:gd name="connsiteX44" fmla="*/ 301226 w 592868"/>
                <a:gd name="connsiteY44" fmla="*/ 3681 h 1081195"/>
                <a:gd name="connsiteX45" fmla="*/ 321105 w 592868"/>
                <a:gd name="connsiteY45" fmla="*/ 3681 h 1081195"/>
                <a:gd name="connsiteX46" fmla="*/ 343823 w 592868"/>
                <a:gd name="connsiteY46" fmla="*/ 6521 h 1081195"/>
                <a:gd name="connsiteX47" fmla="*/ 358021 w 592868"/>
                <a:gd name="connsiteY47" fmla="*/ 17880 h 1081195"/>
                <a:gd name="connsiteX48" fmla="*/ 366541 w 592868"/>
                <a:gd name="connsiteY48" fmla="*/ 26399 h 1081195"/>
                <a:gd name="connsiteX49" fmla="*/ 366541 w 592868"/>
                <a:gd name="connsiteY49" fmla="*/ 43438 h 1081195"/>
                <a:gd name="connsiteX50" fmla="*/ 366541 w 592868"/>
                <a:gd name="connsiteY50" fmla="*/ 71835 h 1081195"/>
                <a:gd name="connsiteX51" fmla="*/ 360861 w 592868"/>
                <a:gd name="connsiteY51" fmla="*/ 88874 h 1081195"/>
                <a:gd name="connsiteX52" fmla="*/ 355182 w 592868"/>
                <a:gd name="connsiteY52" fmla="*/ 108752 h 1081195"/>
                <a:gd name="connsiteX53" fmla="*/ 340983 w 592868"/>
                <a:gd name="connsiteY53" fmla="*/ 145669 h 1081195"/>
                <a:gd name="connsiteX54" fmla="*/ 355182 w 592868"/>
                <a:gd name="connsiteY54" fmla="*/ 157028 h 1081195"/>
                <a:gd name="connsiteX55" fmla="*/ 375060 w 592868"/>
                <a:gd name="connsiteY55" fmla="*/ 182586 h 1081195"/>
                <a:gd name="connsiteX56" fmla="*/ 403457 w 592868"/>
                <a:gd name="connsiteY56" fmla="*/ 213823 h 1081195"/>
                <a:gd name="connsiteX57" fmla="*/ 429015 w 592868"/>
                <a:gd name="connsiteY57" fmla="*/ 193945 h 1081195"/>
                <a:gd name="connsiteX58" fmla="*/ 429015 w 592868"/>
                <a:gd name="connsiteY58" fmla="*/ 176906 h 1081195"/>
                <a:gd name="connsiteX59" fmla="*/ 446054 w 592868"/>
                <a:gd name="connsiteY59" fmla="*/ 202464 h 1081195"/>
                <a:gd name="connsiteX60" fmla="*/ 477291 w 592868"/>
                <a:gd name="connsiteY60" fmla="*/ 219502 h 1081195"/>
                <a:gd name="connsiteX61" fmla="*/ 500009 w 592868"/>
                <a:gd name="connsiteY61" fmla="*/ 230861 h 1081195"/>
                <a:gd name="connsiteX62" fmla="*/ 477291 w 592868"/>
                <a:gd name="connsiteY62" fmla="*/ 250740 h 1081195"/>
                <a:gd name="connsiteX63" fmla="*/ 463092 w 592868"/>
                <a:gd name="connsiteY63" fmla="*/ 301855 h 1081195"/>
                <a:gd name="connsiteX64" fmla="*/ 465932 w 592868"/>
                <a:gd name="connsiteY64" fmla="*/ 344451 h 1081195"/>
                <a:gd name="connsiteX65" fmla="*/ 477291 w 592868"/>
                <a:gd name="connsiteY65" fmla="*/ 352971 h 1081195"/>
                <a:gd name="connsiteX66" fmla="*/ 508528 w 592868"/>
                <a:gd name="connsiteY66" fmla="*/ 372849 h 1081195"/>
                <a:gd name="connsiteX67" fmla="*/ 519887 w 592868"/>
                <a:gd name="connsiteY67" fmla="*/ 409766 h 1081195"/>
                <a:gd name="connsiteX68" fmla="*/ 519887 w 592868"/>
                <a:gd name="connsiteY68" fmla="*/ 449522 h 1081195"/>
                <a:gd name="connsiteX69" fmla="*/ 528406 w 592868"/>
                <a:gd name="connsiteY69" fmla="*/ 492118 h 1081195"/>
                <a:gd name="connsiteX70" fmla="*/ 528406 w 592868"/>
                <a:gd name="connsiteY70" fmla="*/ 506317 h 1081195"/>
                <a:gd name="connsiteX71" fmla="*/ 534086 w 592868"/>
                <a:gd name="connsiteY71" fmla="*/ 514836 h 1081195"/>
                <a:gd name="connsiteX72" fmla="*/ 548285 w 592868"/>
                <a:gd name="connsiteY72" fmla="*/ 537554 h 1081195"/>
                <a:gd name="connsiteX73" fmla="*/ 571003 w 592868"/>
                <a:gd name="connsiteY73" fmla="*/ 551753 h 1081195"/>
                <a:gd name="connsiteX74" fmla="*/ 588041 w 592868"/>
                <a:gd name="connsiteY74" fmla="*/ 585830 h 1081195"/>
                <a:gd name="connsiteX75" fmla="*/ 571003 w 592868"/>
                <a:gd name="connsiteY75" fmla="*/ 611388 h 1081195"/>
                <a:gd name="connsiteX76" fmla="*/ 562483 w 592868"/>
                <a:gd name="connsiteY76" fmla="*/ 617068 h 1081195"/>
                <a:gd name="connsiteX77" fmla="*/ 559644 w 592868"/>
                <a:gd name="connsiteY77" fmla="*/ 668183 h 1081195"/>
                <a:gd name="connsiteX78" fmla="*/ 559644 w 592868"/>
                <a:gd name="connsiteY78" fmla="*/ 702260 h 1081195"/>
                <a:gd name="connsiteX79" fmla="*/ 568163 w 592868"/>
                <a:gd name="connsiteY79" fmla="*/ 744856 h 1081195"/>
                <a:gd name="connsiteX80" fmla="*/ 579522 w 592868"/>
                <a:gd name="connsiteY80" fmla="*/ 793132 h 1081195"/>
                <a:gd name="connsiteX81" fmla="*/ 590881 w 592868"/>
                <a:gd name="connsiteY81" fmla="*/ 832889 h 1081195"/>
                <a:gd name="connsiteX82" fmla="*/ 590881 w 592868"/>
                <a:gd name="connsiteY82" fmla="*/ 847087 h 1081195"/>
                <a:gd name="connsiteX83" fmla="*/ 571003 w 592868"/>
                <a:gd name="connsiteY83" fmla="*/ 869805 h 1081195"/>
                <a:gd name="connsiteX84" fmla="*/ 559644 w 592868"/>
                <a:gd name="connsiteY84" fmla="*/ 886844 h 1081195"/>
                <a:gd name="connsiteX85" fmla="*/ 545445 w 592868"/>
                <a:gd name="connsiteY85" fmla="*/ 918081 h 1081195"/>
                <a:gd name="connsiteX86" fmla="*/ 545445 w 592868"/>
                <a:gd name="connsiteY86" fmla="*/ 932280 h 1081195"/>
                <a:gd name="connsiteX87" fmla="*/ 542605 w 592868"/>
                <a:gd name="connsiteY87" fmla="*/ 954998 h 1081195"/>
                <a:gd name="connsiteX88" fmla="*/ 531246 w 592868"/>
                <a:gd name="connsiteY88" fmla="*/ 969197 h 1081195"/>
                <a:gd name="connsiteX89" fmla="*/ 474451 w 592868"/>
                <a:gd name="connsiteY89" fmla="*/ 989075 h 1081195"/>
                <a:gd name="connsiteX90" fmla="*/ 440374 w 592868"/>
                <a:gd name="connsiteY90" fmla="*/ 989075 h 1081195"/>
                <a:gd name="connsiteX91" fmla="*/ 397778 w 592868"/>
                <a:gd name="connsiteY91" fmla="*/ 991915 h 1081195"/>
                <a:gd name="connsiteX92" fmla="*/ 335303 w 592868"/>
                <a:gd name="connsiteY92" fmla="*/ 1006113 h 10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2868" h="1081195">
                  <a:moveTo>
                    <a:pt x="335303" y="1006113"/>
                  </a:moveTo>
                  <a:cubicBezTo>
                    <a:pt x="321104" y="1016999"/>
                    <a:pt x="323944" y="1045870"/>
                    <a:pt x="312585" y="1057229"/>
                  </a:cubicBezTo>
                  <a:cubicBezTo>
                    <a:pt x="301226" y="1068588"/>
                    <a:pt x="279928" y="1070482"/>
                    <a:pt x="267149" y="1074268"/>
                  </a:cubicBezTo>
                  <a:cubicBezTo>
                    <a:pt x="254370" y="1078054"/>
                    <a:pt x="248691" y="1083733"/>
                    <a:pt x="235912" y="1079947"/>
                  </a:cubicBezTo>
                  <a:cubicBezTo>
                    <a:pt x="223133" y="1076161"/>
                    <a:pt x="197102" y="1062436"/>
                    <a:pt x="190476" y="1051550"/>
                  </a:cubicBezTo>
                  <a:cubicBezTo>
                    <a:pt x="183850" y="1040664"/>
                    <a:pt x="203728" y="1020313"/>
                    <a:pt x="196155" y="1014633"/>
                  </a:cubicBezTo>
                  <a:cubicBezTo>
                    <a:pt x="188582" y="1008953"/>
                    <a:pt x="159239" y="1018892"/>
                    <a:pt x="145040" y="1017472"/>
                  </a:cubicBezTo>
                  <a:cubicBezTo>
                    <a:pt x="130841" y="1016052"/>
                    <a:pt x="121849" y="1009426"/>
                    <a:pt x="110963" y="1006113"/>
                  </a:cubicBezTo>
                  <a:cubicBezTo>
                    <a:pt x="100077" y="1002800"/>
                    <a:pt x="89192" y="1009899"/>
                    <a:pt x="79726" y="997594"/>
                  </a:cubicBezTo>
                  <a:cubicBezTo>
                    <a:pt x="70260" y="985289"/>
                    <a:pt x="60321" y="948372"/>
                    <a:pt x="54168" y="932280"/>
                  </a:cubicBezTo>
                  <a:cubicBezTo>
                    <a:pt x="48015" y="916188"/>
                    <a:pt x="51328" y="913822"/>
                    <a:pt x="42809" y="901043"/>
                  </a:cubicBezTo>
                  <a:cubicBezTo>
                    <a:pt x="34290" y="888264"/>
                    <a:pt x="9678" y="880218"/>
                    <a:pt x="3052" y="855607"/>
                  </a:cubicBezTo>
                  <a:cubicBezTo>
                    <a:pt x="-3574" y="830996"/>
                    <a:pt x="2579" y="782247"/>
                    <a:pt x="3052" y="753376"/>
                  </a:cubicBezTo>
                  <a:cubicBezTo>
                    <a:pt x="3525" y="724505"/>
                    <a:pt x="3526" y="702734"/>
                    <a:pt x="5892" y="682382"/>
                  </a:cubicBezTo>
                  <a:cubicBezTo>
                    <a:pt x="8258" y="662030"/>
                    <a:pt x="17251" y="631266"/>
                    <a:pt x="17251" y="631266"/>
                  </a:cubicBezTo>
                  <a:cubicBezTo>
                    <a:pt x="21037" y="614228"/>
                    <a:pt x="26717" y="599083"/>
                    <a:pt x="28610" y="580151"/>
                  </a:cubicBezTo>
                  <a:cubicBezTo>
                    <a:pt x="30503" y="561219"/>
                    <a:pt x="27190" y="534241"/>
                    <a:pt x="28610" y="517676"/>
                  </a:cubicBezTo>
                  <a:cubicBezTo>
                    <a:pt x="30030" y="501111"/>
                    <a:pt x="31450" y="487385"/>
                    <a:pt x="37129" y="480759"/>
                  </a:cubicBezTo>
                  <a:cubicBezTo>
                    <a:pt x="42808" y="474133"/>
                    <a:pt x="56534" y="485966"/>
                    <a:pt x="62687" y="477920"/>
                  </a:cubicBezTo>
                  <a:cubicBezTo>
                    <a:pt x="68840" y="469874"/>
                    <a:pt x="72153" y="449522"/>
                    <a:pt x="74046" y="432484"/>
                  </a:cubicBezTo>
                  <a:cubicBezTo>
                    <a:pt x="75939" y="415446"/>
                    <a:pt x="74046" y="375689"/>
                    <a:pt x="74046" y="375689"/>
                  </a:cubicBezTo>
                  <a:cubicBezTo>
                    <a:pt x="74046" y="357704"/>
                    <a:pt x="72153" y="338298"/>
                    <a:pt x="74046" y="324573"/>
                  </a:cubicBezTo>
                  <a:cubicBezTo>
                    <a:pt x="75939" y="310848"/>
                    <a:pt x="81145" y="299962"/>
                    <a:pt x="85405" y="293336"/>
                  </a:cubicBezTo>
                  <a:cubicBezTo>
                    <a:pt x="89665" y="286710"/>
                    <a:pt x="96764" y="290496"/>
                    <a:pt x="99604" y="284817"/>
                  </a:cubicBezTo>
                  <a:cubicBezTo>
                    <a:pt x="102444" y="279138"/>
                    <a:pt x="101971" y="269671"/>
                    <a:pt x="102444" y="259259"/>
                  </a:cubicBezTo>
                  <a:cubicBezTo>
                    <a:pt x="102917" y="248847"/>
                    <a:pt x="101971" y="234174"/>
                    <a:pt x="102444" y="222342"/>
                  </a:cubicBezTo>
                  <a:cubicBezTo>
                    <a:pt x="102917" y="210510"/>
                    <a:pt x="103390" y="197731"/>
                    <a:pt x="105283" y="188265"/>
                  </a:cubicBezTo>
                  <a:cubicBezTo>
                    <a:pt x="107176" y="178799"/>
                    <a:pt x="113803" y="165547"/>
                    <a:pt x="113803" y="165547"/>
                  </a:cubicBezTo>
                  <a:cubicBezTo>
                    <a:pt x="116643" y="163654"/>
                    <a:pt x="117589" y="177379"/>
                    <a:pt x="122322" y="176906"/>
                  </a:cubicBezTo>
                  <a:cubicBezTo>
                    <a:pt x="127055" y="176433"/>
                    <a:pt x="135101" y="163653"/>
                    <a:pt x="142200" y="162707"/>
                  </a:cubicBezTo>
                  <a:cubicBezTo>
                    <a:pt x="149299" y="161761"/>
                    <a:pt x="157345" y="166967"/>
                    <a:pt x="164918" y="171227"/>
                  </a:cubicBezTo>
                  <a:cubicBezTo>
                    <a:pt x="172491" y="175487"/>
                    <a:pt x="181010" y="187792"/>
                    <a:pt x="187636" y="188265"/>
                  </a:cubicBezTo>
                  <a:cubicBezTo>
                    <a:pt x="194262" y="188738"/>
                    <a:pt x="197102" y="177852"/>
                    <a:pt x="204675" y="174066"/>
                  </a:cubicBezTo>
                  <a:cubicBezTo>
                    <a:pt x="212248" y="170280"/>
                    <a:pt x="233072" y="165547"/>
                    <a:pt x="233072" y="165547"/>
                  </a:cubicBezTo>
                  <a:cubicBezTo>
                    <a:pt x="239225" y="163181"/>
                    <a:pt x="241591" y="159868"/>
                    <a:pt x="241591" y="159868"/>
                  </a:cubicBezTo>
                  <a:cubicBezTo>
                    <a:pt x="244904" y="157502"/>
                    <a:pt x="252950" y="151348"/>
                    <a:pt x="252950" y="151348"/>
                  </a:cubicBezTo>
                  <a:cubicBezTo>
                    <a:pt x="256263" y="148035"/>
                    <a:pt x="261470" y="146615"/>
                    <a:pt x="261470" y="139989"/>
                  </a:cubicBezTo>
                  <a:cubicBezTo>
                    <a:pt x="261470" y="133363"/>
                    <a:pt x="255316" y="119638"/>
                    <a:pt x="252950" y="111592"/>
                  </a:cubicBezTo>
                  <a:cubicBezTo>
                    <a:pt x="250584" y="103546"/>
                    <a:pt x="248217" y="100232"/>
                    <a:pt x="247271" y="91713"/>
                  </a:cubicBezTo>
                  <a:cubicBezTo>
                    <a:pt x="246325" y="83194"/>
                    <a:pt x="246798" y="69942"/>
                    <a:pt x="247271" y="60476"/>
                  </a:cubicBezTo>
                  <a:cubicBezTo>
                    <a:pt x="247744" y="51010"/>
                    <a:pt x="247271" y="42964"/>
                    <a:pt x="250111" y="34918"/>
                  </a:cubicBezTo>
                  <a:cubicBezTo>
                    <a:pt x="252951" y="26872"/>
                    <a:pt x="259576" y="17879"/>
                    <a:pt x="264309" y="12200"/>
                  </a:cubicBezTo>
                  <a:cubicBezTo>
                    <a:pt x="269042" y="6521"/>
                    <a:pt x="273302" y="2734"/>
                    <a:pt x="278508" y="841"/>
                  </a:cubicBezTo>
                  <a:cubicBezTo>
                    <a:pt x="283714" y="-1052"/>
                    <a:pt x="295547" y="841"/>
                    <a:pt x="295547" y="841"/>
                  </a:cubicBezTo>
                  <a:cubicBezTo>
                    <a:pt x="299333" y="1314"/>
                    <a:pt x="296966" y="3208"/>
                    <a:pt x="301226" y="3681"/>
                  </a:cubicBezTo>
                  <a:cubicBezTo>
                    <a:pt x="305486" y="4154"/>
                    <a:pt x="314006" y="3208"/>
                    <a:pt x="321105" y="3681"/>
                  </a:cubicBezTo>
                  <a:cubicBezTo>
                    <a:pt x="328204" y="4154"/>
                    <a:pt x="337670" y="4154"/>
                    <a:pt x="343823" y="6521"/>
                  </a:cubicBezTo>
                  <a:cubicBezTo>
                    <a:pt x="349976" y="8887"/>
                    <a:pt x="358021" y="17880"/>
                    <a:pt x="358021" y="17880"/>
                  </a:cubicBezTo>
                  <a:cubicBezTo>
                    <a:pt x="361807" y="21193"/>
                    <a:pt x="365121" y="22139"/>
                    <a:pt x="366541" y="26399"/>
                  </a:cubicBezTo>
                  <a:cubicBezTo>
                    <a:pt x="367961" y="30659"/>
                    <a:pt x="366541" y="43438"/>
                    <a:pt x="366541" y="43438"/>
                  </a:cubicBezTo>
                  <a:cubicBezTo>
                    <a:pt x="366541" y="51011"/>
                    <a:pt x="367488" y="64262"/>
                    <a:pt x="366541" y="71835"/>
                  </a:cubicBezTo>
                  <a:cubicBezTo>
                    <a:pt x="365594" y="79408"/>
                    <a:pt x="362754" y="82721"/>
                    <a:pt x="360861" y="88874"/>
                  </a:cubicBezTo>
                  <a:cubicBezTo>
                    <a:pt x="358968" y="95027"/>
                    <a:pt x="358495" y="99286"/>
                    <a:pt x="355182" y="108752"/>
                  </a:cubicBezTo>
                  <a:cubicBezTo>
                    <a:pt x="351869" y="118218"/>
                    <a:pt x="340983" y="137623"/>
                    <a:pt x="340983" y="145669"/>
                  </a:cubicBezTo>
                  <a:cubicBezTo>
                    <a:pt x="340983" y="153715"/>
                    <a:pt x="349503" y="150875"/>
                    <a:pt x="355182" y="157028"/>
                  </a:cubicBezTo>
                  <a:cubicBezTo>
                    <a:pt x="360861" y="163181"/>
                    <a:pt x="367014" y="173120"/>
                    <a:pt x="375060" y="182586"/>
                  </a:cubicBezTo>
                  <a:cubicBezTo>
                    <a:pt x="383106" y="192052"/>
                    <a:pt x="394465" y="211930"/>
                    <a:pt x="403457" y="213823"/>
                  </a:cubicBezTo>
                  <a:cubicBezTo>
                    <a:pt x="412450" y="215716"/>
                    <a:pt x="424755" y="200098"/>
                    <a:pt x="429015" y="193945"/>
                  </a:cubicBezTo>
                  <a:cubicBezTo>
                    <a:pt x="433275" y="187792"/>
                    <a:pt x="426175" y="175486"/>
                    <a:pt x="429015" y="176906"/>
                  </a:cubicBezTo>
                  <a:cubicBezTo>
                    <a:pt x="431855" y="178326"/>
                    <a:pt x="438008" y="195365"/>
                    <a:pt x="446054" y="202464"/>
                  </a:cubicBezTo>
                  <a:cubicBezTo>
                    <a:pt x="454100" y="209563"/>
                    <a:pt x="468298" y="214769"/>
                    <a:pt x="477291" y="219502"/>
                  </a:cubicBezTo>
                  <a:cubicBezTo>
                    <a:pt x="486284" y="224235"/>
                    <a:pt x="500009" y="225655"/>
                    <a:pt x="500009" y="230861"/>
                  </a:cubicBezTo>
                  <a:cubicBezTo>
                    <a:pt x="500009" y="236067"/>
                    <a:pt x="483444" y="238908"/>
                    <a:pt x="477291" y="250740"/>
                  </a:cubicBezTo>
                  <a:cubicBezTo>
                    <a:pt x="471138" y="262572"/>
                    <a:pt x="464985" y="286237"/>
                    <a:pt x="463092" y="301855"/>
                  </a:cubicBezTo>
                  <a:cubicBezTo>
                    <a:pt x="461199" y="317473"/>
                    <a:pt x="463566" y="335932"/>
                    <a:pt x="465932" y="344451"/>
                  </a:cubicBezTo>
                  <a:cubicBezTo>
                    <a:pt x="468299" y="352970"/>
                    <a:pt x="470192" y="348238"/>
                    <a:pt x="477291" y="352971"/>
                  </a:cubicBezTo>
                  <a:cubicBezTo>
                    <a:pt x="484390" y="357704"/>
                    <a:pt x="501429" y="363383"/>
                    <a:pt x="508528" y="372849"/>
                  </a:cubicBezTo>
                  <a:cubicBezTo>
                    <a:pt x="515627" y="382315"/>
                    <a:pt x="517994" y="396987"/>
                    <a:pt x="519887" y="409766"/>
                  </a:cubicBezTo>
                  <a:cubicBezTo>
                    <a:pt x="521780" y="422545"/>
                    <a:pt x="518467" y="435797"/>
                    <a:pt x="519887" y="449522"/>
                  </a:cubicBezTo>
                  <a:cubicBezTo>
                    <a:pt x="521307" y="463247"/>
                    <a:pt x="526986" y="482652"/>
                    <a:pt x="528406" y="492118"/>
                  </a:cubicBezTo>
                  <a:cubicBezTo>
                    <a:pt x="529826" y="501584"/>
                    <a:pt x="528406" y="506317"/>
                    <a:pt x="528406" y="506317"/>
                  </a:cubicBezTo>
                  <a:cubicBezTo>
                    <a:pt x="529353" y="510103"/>
                    <a:pt x="530773" y="509630"/>
                    <a:pt x="534086" y="514836"/>
                  </a:cubicBezTo>
                  <a:cubicBezTo>
                    <a:pt x="537399" y="520042"/>
                    <a:pt x="542132" y="531401"/>
                    <a:pt x="548285" y="537554"/>
                  </a:cubicBezTo>
                  <a:cubicBezTo>
                    <a:pt x="554438" y="543707"/>
                    <a:pt x="564377" y="543707"/>
                    <a:pt x="571003" y="551753"/>
                  </a:cubicBezTo>
                  <a:cubicBezTo>
                    <a:pt x="577629" y="559799"/>
                    <a:pt x="588041" y="575891"/>
                    <a:pt x="588041" y="585830"/>
                  </a:cubicBezTo>
                  <a:cubicBezTo>
                    <a:pt x="588041" y="595769"/>
                    <a:pt x="571003" y="611388"/>
                    <a:pt x="571003" y="611388"/>
                  </a:cubicBezTo>
                  <a:cubicBezTo>
                    <a:pt x="566743" y="616594"/>
                    <a:pt x="564376" y="607602"/>
                    <a:pt x="562483" y="617068"/>
                  </a:cubicBezTo>
                  <a:cubicBezTo>
                    <a:pt x="560590" y="626534"/>
                    <a:pt x="560117" y="653984"/>
                    <a:pt x="559644" y="668183"/>
                  </a:cubicBezTo>
                  <a:cubicBezTo>
                    <a:pt x="559171" y="682382"/>
                    <a:pt x="558224" y="689481"/>
                    <a:pt x="559644" y="702260"/>
                  </a:cubicBezTo>
                  <a:cubicBezTo>
                    <a:pt x="561064" y="715039"/>
                    <a:pt x="564850" y="729711"/>
                    <a:pt x="568163" y="744856"/>
                  </a:cubicBezTo>
                  <a:cubicBezTo>
                    <a:pt x="571476" y="760001"/>
                    <a:pt x="575736" y="778460"/>
                    <a:pt x="579522" y="793132"/>
                  </a:cubicBezTo>
                  <a:cubicBezTo>
                    <a:pt x="583308" y="807804"/>
                    <a:pt x="588988" y="823896"/>
                    <a:pt x="590881" y="832889"/>
                  </a:cubicBezTo>
                  <a:cubicBezTo>
                    <a:pt x="592774" y="841881"/>
                    <a:pt x="594194" y="840934"/>
                    <a:pt x="590881" y="847087"/>
                  </a:cubicBezTo>
                  <a:cubicBezTo>
                    <a:pt x="587568" y="853240"/>
                    <a:pt x="576209" y="863179"/>
                    <a:pt x="571003" y="869805"/>
                  </a:cubicBezTo>
                  <a:cubicBezTo>
                    <a:pt x="565797" y="876431"/>
                    <a:pt x="563904" y="878798"/>
                    <a:pt x="559644" y="886844"/>
                  </a:cubicBezTo>
                  <a:cubicBezTo>
                    <a:pt x="555384" y="894890"/>
                    <a:pt x="547811" y="910508"/>
                    <a:pt x="545445" y="918081"/>
                  </a:cubicBezTo>
                  <a:cubicBezTo>
                    <a:pt x="543079" y="925654"/>
                    <a:pt x="545918" y="926127"/>
                    <a:pt x="545445" y="932280"/>
                  </a:cubicBezTo>
                  <a:cubicBezTo>
                    <a:pt x="544972" y="938433"/>
                    <a:pt x="544972" y="948845"/>
                    <a:pt x="542605" y="954998"/>
                  </a:cubicBezTo>
                  <a:cubicBezTo>
                    <a:pt x="540239" y="961151"/>
                    <a:pt x="542605" y="963518"/>
                    <a:pt x="531246" y="969197"/>
                  </a:cubicBezTo>
                  <a:cubicBezTo>
                    <a:pt x="519887" y="974876"/>
                    <a:pt x="489596" y="985762"/>
                    <a:pt x="474451" y="989075"/>
                  </a:cubicBezTo>
                  <a:cubicBezTo>
                    <a:pt x="459306" y="992388"/>
                    <a:pt x="453153" y="988602"/>
                    <a:pt x="440374" y="989075"/>
                  </a:cubicBezTo>
                  <a:cubicBezTo>
                    <a:pt x="427595" y="989548"/>
                    <a:pt x="409610" y="991442"/>
                    <a:pt x="397778" y="991915"/>
                  </a:cubicBezTo>
                  <a:cubicBezTo>
                    <a:pt x="385946" y="992388"/>
                    <a:pt x="349502" y="995227"/>
                    <a:pt x="335303" y="100611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4" name="フリーフォーム: 図形 1123">
              <a:extLst>
                <a:ext uri="{FF2B5EF4-FFF2-40B4-BE49-F238E27FC236}">
                  <a16:creationId xmlns:a16="http://schemas.microsoft.com/office/drawing/2014/main" id="{D1D000BD-F5ED-4B04-9974-83E78933D64F}"/>
                </a:ext>
              </a:extLst>
            </p:cNvPr>
            <p:cNvSpPr/>
            <p:nvPr/>
          </p:nvSpPr>
          <p:spPr>
            <a:xfrm>
              <a:off x="10489496" y="3805267"/>
              <a:ext cx="585535" cy="573630"/>
            </a:xfrm>
            <a:custGeom>
              <a:avLst/>
              <a:gdLst>
                <a:gd name="connsiteX0" fmla="*/ 546 w 585535"/>
                <a:gd name="connsiteY0" fmla="*/ 0 h 573630"/>
                <a:gd name="connsiteX1" fmla="*/ 546 w 585535"/>
                <a:gd name="connsiteY1" fmla="*/ 65314 h 573630"/>
                <a:gd name="connsiteX2" fmla="*/ 6226 w 585535"/>
                <a:gd name="connsiteY2" fmla="*/ 96552 h 573630"/>
                <a:gd name="connsiteX3" fmla="*/ 3386 w 585535"/>
                <a:gd name="connsiteY3" fmla="*/ 110750 h 573630"/>
                <a:gd name="connsiteX4" fmla="*/ 20424 w 585535"/>
                <a:gd name="connsiteY4" fmla="*/ 130629 h 573630"/>
                <a:gd name="connsiteX5" fmla="*/ 43143 w 585535"/>
                <a:gd name="connsiteY5" fmla="*/ 147667 h 573630"/>
                <a:gd name="connsiteX6" fmla="*/ 80059 w 585535"/>
                <a:gd name="connsiteY6" fmla="*/ 167545 h 573630"/>
                <a:gd name="connsiteX7" fmla="*/ 97098 w 585535"/>
                <a:gd name="connsiteY7" fmla="*/ 176065 h 573630"/>
                <a:gd name="connsiteX8" fmla="*/ 116976 w 585535"/>
                <a:gd name="connsiteY8" fmla="*/ 190263 h 573630"/>
                <a:gd name="connsiteX9" fmla="*/ 170931 w 585535"/>
                <a:gd name="connsiteY9" fmla="*/ 193103 h 573630"/>
                <a:gd name="connsiteX10" fmla="*/ 213528 w 585535"/>
                <a:gd name="connsiteY10" fmla="*/ 198783 h 573630"/>
                <a:gd name="connsiteX11" fmla="*/ 222047 w 585535"/>
                <a:gd name="connsiteY11" fmla="*/ 215821 h 573630"/>
                <a:gd name="connsiteX12" fmla="*/ 219207 w 585535"/>
                <a:gd name="connsiteY12" fmla="*/ 235699 h 573630"/>
                <a:gd name="connsiteX13" fmla="*/ 250444 w 585535"/>
                <a:gd name="connsiteY13" fmla="*/ 235699 h 573630"/>
                <a:gd name="connsiteX14" fmla="*/ 293041 w 585535"/>
                <a:gd name="connsiteY14" fmla="*/ 247058 h 573630"/>
                <a:gd name="connsiteX15" fmla="*/ 312919 w 585535"/>
                <a:gd name="connsiteY15" fmla="*/ 261257 h 573630"/>
                <a:gd name="connsiteX16" fmla="*/ 324278 w 585535"/>
                <a:gd name="connsiteY16" fmla="*/ 266937 h 573630"/>
                <a:gd name="connsiteX17" fmla="*/ 318598 w 585535"/>
                <a:gd name="connsiteY17" fmla="*/ 292494 h 573630"/>
                <a:gd name="connsiteX18" fmla="*/ 324278 w 585535"/>
                <a:gd name="connsiteY18" fmla="*/ 312373 h 573630"/>
                <a:gd name="connsiteX19" fmla="*/ 341316 w 585535"/>
                <a:gd name="connsiteY19" fmla="*/ 320892 h 573630"/>
                <a:gd name="connsiteX20" fmla="*/ 341316 w 585535"/>
                <a:gd name="connsiteY20" fmla="*/ 343610 h 573630"/>
                <a:gd name="connsiteX21" fmla="*/ 349836 w 585535"/>
                <a:gd name="connsiteY21" fmla="*/ 357809 h 573630"/>
                <a:gd name="connsiteX22" fmla="*/ 375393 w 585535"/>
                <a:gd name="connsiteY22" fmla="*/ 374847 h 573630"/>
                <a:gd name="connsiteX23" fmla="*/ 395272 w 585535"/>
                <a:gd name="connsiteY23" fmla="*/ 389046 h 573630"/>
                <a:gd name="connsiteX24" fmla="*/ 412310 w 585535"/>
                <a:gd name="connsiteY24" fmla="*/ 394726 h 573630"/>
                <a:gd name="connsiteX25" fmla="*/ 460586 w 585535"/>
                <a:gd name="connsiteY25" fmla="*/ 414604 h 573630"/>
                <a:gd name="connsiteX26" fmla="*/ 477624 w 585535"/>
                <a:gd name="connsiteY26" fmla="*/ 425963 h 573630"/>
                <a:gd name="connsiteX27" fmla="*/ 511702 w 585535"/>
                <a:gd name="connsiteY27" fmla="*/ 440162 h 573630"/>
                <a:gd name="connsiteX28" fmla="*/ 525900 w 585535"/>
                <a:gd name="connsiteY28" fmla="*/ 462880 h 573630"/>
                <a:gd name="connsiteX29" fmla="*/ 537259 w 585535"/>
                <a:gd name="connsiteY29" fmla="*/ 485598 h 573630"/>
                <a:gd name="connsiteX30" fmla="*/ 551458 w 585535"/>
                <a:gd name="connsiteY30" fmla="*/ 499796 h 573630"/>
                <a:gd name="connsiteX31" fmla="*/ 559977 w 585535"/>
                <a:gd name="connsiteY31" fmla="*/ 533873 h 573630"/>
                <a:gd name="connsiteX32" fmla="*/ 585535 w 585535"/>
                <a:gd name="connsiteY32" fmla="*/ 573630 h 5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5535" h="573630">
                  <a:moveTo>
                    <a:pt x="546" y="0"/>
                  </a:moveTo>
                  <a:cubicBezTo>
                    <a:pt x="72" y="24611"/>
                    <a:pt x="-401" y="49222"/>
                    <a:pt x="546" y="65314"/>
                  </a:cubicBezTo>
                  <a:cubicBezTo>
                    <a:pt x="1493" y="81406"/>
                    <a:pt x="5753" y="88979"/>
                    <a:pt x="6226" y="96552"/>
                  </a:cubicBezTo>
                  <a:cubicBezTo>
                    <a:pt x="6699" y="104125"/>
                    <a:pt x="1020" y="105071"/>
                    <a:pt x="3386" y="110750"/>
                  </a:cubicBezTo>
                  <a:cubicBezTo>
                    <a:pt x="5752" y="116430"/>
                    <a:pt x="13798" y="124476"/>
                    <a:pt x="20424" y="130629"/>
                  </a:cubicBezTo>
                  <a:cubicBezTo>
                    <a:pt x="27050" y="136782"/>
                    <a:pt x="33204" y="141514"/>
                    <a:pt x="43143" y="147667"/>
                  </a:cubicBezTo>
                  <a:cubicBezTo>
                    <a:pt x="53082" y="153820"/>
                    <a:pt x="71067" y="162812"/>
                    <a:pt x="80059" y="167545"/>
                  </a:cubicBezTo>
                  <a:cubicBezTo>
                    <a:pt x="89051" y="172278"/>
                    <a:pt x="90945" y="172279"/>
                    <a:pt x="97098" y="176065"/>
                  </a:cubicBezTo>
                  <a:cubicBezTo>
                    <a:pt x="103251" y="179851"/>
                    <a:pt x="104671" y="187423"/>
                    <a:pt x="116976" y="190263"/>
                  </a:cubicBezTo>
                  <a:cubicBezTo>
                    <a:pt x="129281" y="193103"/>
                    <a:pt x="154839" y="191683"/>
                    <a:pt x="170931" y="193103"/>
                  </a:cubicBezTo>
                  <a:cubicBezTo>
                    <a:pt x="187023" y="194523"/>
                    <a:pt x="205009" y="194997"/>
                    <a:pt x="213528" y="198783"/>
                  </a:cubicBezTo>
                  <a:cubicBezTo>
                    <a:pt x="222047" y="202569"/>
                    <a:pt x="221101" y="209668"/>
                    <a:pt x="222047" y="215821"/>
                  </a:cubicBezTo>
                  <a:cubicBezTo>
                    <a:pt x="222993" y="221974"/>
                    <a:pt x="214474" y="232386"/>
                    <a:pt x="219207" y="235699"/>
                  </a:cubicBezTo>
                  <a:cubicBezTo>
                    <a:pt x="223940" y="239012"/>
                    <a:pt x="238138" y="233806"/>
                    <a:pt x="250444" y="235699"/>
                  </a:cubicBezTo>
                  <a:cubicBezTo>
                    <a:pt x="262750" y="237592"/>
                    <a:pt x="282628" y="242798"/>
                    <a:pt x="293041" y="247058"/>
                  </a:cubicBezTo>
                  <a:cubicBezTo>
                    <a:pt x="303454" y="251318"/>
                    <a:pt x="312919" y="261257"/>
                    <a:pt x="312919" y="261257"/>
                  </a:cubicBezTo>
                  <a:cubicBezTo>
                    <a:pt x="318125" y="264570"/>
                    <a:pt x="323331" y="261731"/>
                    <a:pt x="324278" y="266937"/>
                  </a:cubicBezTo>
                  <a:cubicBezTo>
                    <a:pt x="325225" y="272143"/>
                    <a:pt x="318598" y="284921"/>
                    <a:pt x="318598" y="292494"/>
                  </a:cubicBezTo>
                  <a:cubicBezTo>
                    <a:pt x="318598" y="300067"/>
                    <a:pt x="320492" y="307640"/>
                    <a:pt x="324278" y="312373"/>
                  </a:cubicBezTo>
                  <a:cubicBezTo>
                    <a:pt x="328064" y="317106"/>
                    <a:pt x="338476" y="315686"/>
                    <a:pt x="341316" y="320892"/>
                  </a:cubicBezTo>
                  <a:cubicBezTo>
                    <a:pt x="344156" y="326098"/>
                    <a:pt x="339896" y="337457"/>
                    <a:pt x="341316" y="343610"/>
                  </a:cubicBezTo>
                  <a:cubicBezTo>
                    <a:pt x="342736" y="349763"/>
                    <a:pt x="344157" y="352603"/>
                    <a:pt x="349836" y="357809"/>
                  </a:cubicBezTo>
                  <a:cubicBezTo>
                    <a:pt x="355515" y="363015"/>
                    <a:pt x="375393" y="374847"/>
                    <a:pt x="375393" y="374847"/>
                  </a:cubicBezTo>
                  <a:cubicBezTo>
                    <a:pt x="382966" y="380053"/>
                    <a:pt x="389119" y="385733"/>
                    <a:pt x="395272" y="389046"/>
                  </a:cubicBezTo>
                  <a:cubicBezTo>
                    <a:pt x="401425" y="392359"/>
                    <a:pt x="401424" y="390466"/>
                    <a:pt x="412310" y="394726"/>
                  </a:cubicBezTo>
                  <a:cubicBezTo>
                    <a:pt x="423196" y="398986"/>
                    <a:pt x="449700" y="409398"/>
                    <a:pt x="460586" y="414604"/>
                  </a:cubicBezTo>
                  <a:cubicBezTo>
                    <a:pt x="471472" y="419810"/>
                    <a:pt x="469105" y="421703"/>
                    <a:pt x="477624" y="425963"/>
                  </a:cubicBezTo>
                  <a:cubicBezTo>
                    <a:pt x="486143" y="430223"/>
                    <a:pt x="503656" y="434009"/>
                    <a:pt x="511702" y="440162"/>
                  </a:cubicBezTo>
                  <a:cubicBezTo>
                    <a:pt x="519748" y="446315"/>
                    <a:pt x="521641" y="455307"/>
                    <a:pt x="525900" y="462880"/>
                  </a:cubicBezTo>
                  <a:cubicBezTo>
                    <a:pt x="530159" y="470453"/>
                    <a:pt x="532999" y="479445"/>
                    <a:pt x="537259" y="485598"/>
                  </a:cubicBezTo>
                  <a:cubicBezTo>
                    <a:pt x="541519" y="491751"/>
                    <a:pt x="547672" y="491750"/>
                    <a:pt x="551458" y="499796"/>
                  </a:cubicBezTo>
                  <a:cubicBezTo>
                    <a:pt x="555244" y="507842"/>
                    <a:pt x="554298" y="521567"/>
                    <a:pt x="559977" y="533873"/>
                  </a:cubicBezTo>
                  <a:cubicBezTo>
                    <a:pt x="565657" y="546179"/>
                    <a:pt x="575596" y="559904"/>
                    <a:pt x="585535" y="57363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5" name="フリーフォーム: 図形 1124">
              <a:extLst>
                <a:ext uri="{FF2B5EF4-FFF2-40B4-BE49-F238E27FC236}">
                  <a16:creationId xmlns:a16="http://schemas.microsoft.com/office/drawing/2014/main" id="{88959DEA-D03E-440C-A0A4-81848C3F8FFD}"/>
                </a:ext>
              </a:extLst>
            </p:cNvPr>
            <p:cNvSpPr/>
            <p:nvPr/>
          </p:nvSpPr>
          <p:spPr>
            <a:xfrm>
              <a:off x="10771178" y="2910837"/>
              <a:ext cx="372007" cy="894430"/>
            </a:xfrm>
            <a:custGeom>
              <a:avLst/>
              <a:gdLst>
                <a:gd name="connsiteX0" fmla="*/ 372007 w 372007"/>
                <a:gd name="connsiteY0" fmla="*/ 2748 h 894430"/>
                <a:gd name="connsiteX1" fmla="*/ 315212 w 372007"/>
                <a:gd name="connsiteY1" fmla="*/ 11267 h 894430"/>
                <a:gd name="connsiteX2" fmla="*/ 258417 w 372007"/>
                <a:gd name="connsiteY2" fmla="*/ 2748 h 894430"/>
                <a:gd name="connsiteX3" fmla="*/ 238539 w 372007"/>
                <a:gd name="connsiteY3" fmla="*/ 5588 h 894430"/>
                <a:gd name="connsiteX4" fmla="*/ 198782 w 372007"/>
                <a:gd name="connsiteY4" fmla="*/ 62383 h 894430"/>
                <a:gd name="connsiteX5" fmla="*/ 181744 w 372007"/>
                <a:gd name="connsiteY5" fmla="*/ 99300 h 894430"/>
                <a:gd name="connsiteX6" fmla="*/ 164705 w 372007"/>
                <a:gd name="connsiteY6" fmla="*/ 110659 h 894430"/>
                <a:gd name="connsiteX7" fmla="*/ 122109 w 372007"/>
                <a:gd name="connsiteY7" fmla="*/ 124857 h 894430"/>
                <a:gd name="connsiteX8" fmla="*/ 122109 w 372007"/>
                <a:gd name="connsiteY8" fmla="*/ 173133 h 894430"/>
                <a:gd name="connsiteX9" fmla="*/ 124949 w 372007"/>
                <a:gd name="connsiteY9" fmla="*/ 204370 h 894430"/>
                <a:gd name="connsiteX10" fmla="*/ 113590 w 372007"/>
                <a:gd name="connsiteY10" fmla="*/ 215729 h 894430"/>
                <a:gd name="connsiteX11" fmla="*/ 93711 w 372007"/>
                <a:gd name="connsiteY11" fmla="*/ 269685 h 894430"/>
                <a:gd name="connsiteX12" fmla="*/ 99391 w 372007"/>
                <a:gd name="connsiteY12" fmla="*/ 320800 h 894430"/>
                <a:gd name="connsiteX13" fmla="*/ 79513 w 372007"/>
                <a:gd name="connsiteY13" fmla="*/ 346358 h 894430"/>
                <a:gd name="connsiteX14" fmla="*/ 99391 w 372007"/>
                <a:gd name="connsiteY14" fmla="*/ 371916 h 894430"/>
                <a:gd name="connsiteX15" fmla="*/ 90872 w 372007"/>
                <a:gd name="connsiteY15" fmla="*/ 388954 h 894430"/>
                <a:gd name="connsiteX16" fmla="*/ 88032 w 372007"/>
                <a:gd name="connsiteY16" fmla="*/ 408833 h 894430"/>
                <a:gd name="connsiteX17" fmla="*/ 93711 w 372007"/>
                <a:gd name="connsiteY17" fmla="*/ 442910 h 894430"/>
                <a:gd name="connsiteX18" fmla="*/ 99391 w 372007"/>
                <a:gd name="connsiteY18" fmla="*/ 465628 h 894430"/>
                <a:gd name="connsiteX19" fmla="*/ 99391 w 372007"/>
                <a:gd name="connsiteY19" fmla="*/ 491185 h 894430"/>
                <a:gd name="connsiteX20" fmla="*/ 70993 w 372007"/>
                <a:gd name="connsiteY20" fmla="*/ 528102 h 894430"/>
                <a:gd name="connsiteX21" fmla="*/ 36916 w 372007"/>
                <a:gd name="connsiteY21" fmla="*/ 599096 h 894430"/>
                <a:gd name="connsiteX22" fmla="*/ 17038 w 372007"/>
                <a:gd name="connsiteY22" fmla="*/ 647372 h 894430"/>
                <a:gd name="connsiteX23" fmla="*/ 14198 w 372007"/>
                <a:gd name="connsiteY23" fmla="*/ 698487 h 894430"/>
                <a:gd name="connsiteX24" fmla="*/ 14198 w 372007"/>
                <a:gd name="connsiteY24" fmla="*/ 729724 h 894430"/>
                <a:gd name="connsiteX25" fmla="*/ 2839 w 372007"/>
                <a:gd name="connsiteY25" fmla="*/ 760962 h 894430"/>
                <a:gd name="connsiteX26" fmla="*/ 0 w 372007"/>
                <a:gd name="connsiteY26" fmla="*/ 823436 h 894430"/>
                <a:gd name="connsiteX27" fmla="*/ 2839 w 372007"/>
                <a:gd name="connsiteY27" fmla="*/ 854674 h 894430"/>
                <a:gd name="connsiteX28" fmla="*/ 5679 w 372007"/>
                <a:gd name="connsiteY28" fmla="*/ 883071 h 894430"/>
                <a:gd name="connsiteX29" fmla="*/ 2839 w 372007"/>
                <a:gd name="connsiteY29" fmla="*/ 894430 h 89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2007" h="894430">
                  <a:moveTo>
                    <a:pt x="372007" y="2748"/>
                  </a:moveTo>
                  <a:cubicBezTo>
                    <a:pt x="353075" y="7007"/>
                    <a:pt x="334144" y="11267"/>
                    <a:pt x="315212" y="11267"/>
                  </a:cubicBezTo>
                  <a:cubicBezTo>
                    <a:pt x="296280" y="11267"/>
                    <a:pt x="271196" y="3694"/>
                    <a:pt x="258417" y="2748"/>
                  </a:cubicBezTo>
                  <a:cubicBezTo>
                    <a:pt x="245638" y="1802"/>
                    <a:pt x="248478" y="-4351"/>
                    <a:pt x="238539" y="5588"/>
                  </a:cubicBezTo>
                  <a:cubicBezTo>
                    <a:pt x="228600" y="15527"/>
                    <a:pt x="208248" y="46764"/>
                    <a:pt x="198782" y="62383"/>
                  </a:cubicBezTo>
                  <a:cubicBezTo>
                    <a:pt x="189316" y="78002"/>
                    <a:pt x="187423" y="91254"/>
                    <a:pt x="181744" y="99300"/>
                  </a:cubicBezTo>
                  <a:cubicBezTo>
                    <a:pt x="176065" y="107346"/>
                    <a:pt x="174644" y="106399"/>
                    <a:pt x="164705" y="110659"/>
                  </a:cubicBezTo>
                  <a:cubicBezTo>
                    <a:pt x="154766" y="114919"/>
                    <a:pt x="129208" y="114445"/>
                    <a:pt x="122109" y="124857"/>
                  </a:cubicBezTo>
                  <a:cubicBezTo>
                    <a:pt x="115010" y="135269"/>
                    <a:pt x="121636" y="159881"/>
                    <a:pt x="122109" y="173133"/>
                  </a:cubicBezTo>
                  <a:cubicBezTo>
                    <a:pt x="122582" y="186385"/>
                    <a:pt x="124949" y="204370"/>
                    <a:pt x="124949" y="204370"/>
                  </a:cubicBezTo>
                  <a:cubicBezTo>
                    <a:pt x="123529" y="211469"/>
                    <a:pt x="118796" y="204843"/>
                    <a:pt x="113590" y="215729"/>
                  </a:cubicBezTo>
                  <a:cubicBezTo>
                    <a:pt x="108384" y="226615"/>
                    <a:pt x="96077" y="252173"/>
                    <a:pt x="93711" y="269685"/>
                  </a:cubicBezTo>
                  <a:cubicBezTo>
                    <a:pt x="91345" y="287197"/>
                    <a:pt x="101757" y="308021"/>
                    <a:pt x="99391" y="320800"/>
                  </a:cubicBezTo>
                  <a:cubicBezTo>
                    <a:pt x="97025" y="333579"/>
                    <a:pt x="79513" y="337839"/>
                    <a:pt x="79513" y="346358"/>
                  </a:cubicBezTo>
                  <a:cubicBezTo>
                    <a:pt x="79513" y="354877"/>
                    <a:pt x="97498" y="364817"/>
                    <a:pt x="99391" y="371916"/>
                  </a:cubicBezTo>
                  <a:cubicBezTo>
                    <a:pt x="101284" y="379015"/>
                    <a:pt x="92765" y="382801"/>
                    <a:pt x="90872" y="388954"/>
                  </a:cubicBezTo>
                  <a:cubicBezTo>
                    <a:pt x="88979" y="395107"/>
                    <a:pt x="87559" y="399840"/>
                    <a:pt x="88032" y="408833"/>
                  </a:cubicBezTo>
                  <a:cubicBezTo>
                    <a:pt x="88505" y="417826"/>
                    <a:pt x="91818" y="433444"/>
                    <a:pt x="93711" y="442910"/>
                  </a:cubicBezTo>
                  <a:cubicBezTo>
                    <a:pt x="95604" y="452376"/>
                    <a:pt x="98444" y="457582"/>
                    <a:pt x="99391" y="465628"/>
                  </a:cubicBezTo>
                  <a:cubicBezTo>
                    <a:pt x="100338" y="473674"/>
                    <a:pt x="104124" y="480773"/>
                    <a:pt x="99391" y="491185"/>
                  </a:cubicBezTo>
                  <a:cubicBezTo>
                    <a:pt x="94658" y="501597"/>
                    <a:pt x="81405" y="510117"/>
                    <a:pt x="70993" y="528102"/>
                  </a:cubicBezTo>
                  <a:cubicBezTo>
                    <a:pt x="60581" y="546087"/>
                    <a:pt x="45908" y="579218"/>
                    <a:pt x="36916" y="599096"/>
                  </a:cubicBezTo>
                  <a:cubicBezTo>
                    <a:pt x="27924" y="618974"/>
                    <a:pt x="20824" y="630807"/>
                    <a:pt x="17038" y="647372"/>
                  </a:cubicBezTo>
                  <a:cubicBezTo>
                    <a:pt x="13252" y="663937"/>
                    <a:pt x="14671" y="684762"/>
                    <a:pt x="14198" y="698487"/>
                  </a:cubicBezTo>
                  <a:cubicBezTo>
                    <a:pt x="13725" y="712212"/>
                    <a:pt x="16091" y="719311"/>
                    <a:pt x="14198" y="729724"/>
                  </a:cubicBezTo>
                  <a:cubicBezTo>
                    <a:pt x="12305" y="740137"/>
                    <a:pt x="5205" y="745343"/>
                    <a:pt x="2839" y="760962"/>
                  </a:cubicBezTo>
                  <a:cubicBezTo>
                    <a:pt x="473" y="776581"/>
                    <a:pt x="0" y="807817"/>
                    <a:pt x="0" y="823436"/>
                  </a:cubicBezTo>
                  <a:cubicBezTo>
                    <a:pt x="0" y="839055"/>
                    <a:pt x="1892" y="844735"/>
                    <a:pt x="2839" y="854674"/>
                  </a:cubicBezTo>
                  <a:cubicBezTo>
                    <a:pt x="3785" y="864613"/>
                    <a:pt x="5679" y="876445"/>
                    <a:pt x="5679" y="883071"/>
                  </a:cubicBezTo>
                  <a:cubicBezTo>
                    <a:pt x="5679" y="889697"/>
                    <a:pt x="4259" y="892063"/>
                    <a:pt x="2839" y="89443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6" name="フリーフォーム: 図形 1125">
              <a:extLst>
                <a:ext uri="{FF2B5EF4-FFF2-40B4-BE49-F238E27FC236}">
                  <a16:creationId xmlns:a16="http://schemas.microsoft.com/office/drawing/2014/main" id="{E43131DE-7F31-465A-95A8-B16D16E32933}"/>
                </a:ext>
              </a:extLst>
            </p:cNvPr>
            <p:cNvSpPr/>
            <p:nvPr/>
          </p:nvSpPr>
          <p:spPr>
            <a:xfrm>
              <a:off x="9947650" y="2927625"/>
              <a:ext cx="928598" cy="207461"/>
            </a:xfrm>
            <a:custGeom>
              <a:avLst/>
              <a:gdLst>
                <a:gd name="connsiteX0" fmla="*/ 0 w 928598"/>
                <a:gd name="connsiteY0" fmla="*/ 144986 h 207461"/>
                <a:gd name="connsiteX1" fmla="*/ 39756 w 928598"/>
                <a:gd name="connsiteY1" fmla="*/ 79672 h 207461"/>
                <a:gd name="connsiteX2" fmla="*/ 51115 w 928598"/>
                <a:gd name="connsiteY2" fmla="*/ 56954 h 207461"/>
                <a:gd name="connsiteX3" fmla="*/ 65314 w 928598"/>
                <a:gd name="connsiteY3" fmla="*/ 45595 h 207461"/>
                <a:gd name="connsiteX4" fmla="*/ 156186 w 928598"/>
                <a:gd name="connsiteY4" fmla="*/ 45595 h 207461"/>
                <a:gd name="connsiteX5" fmla="*/ 238539 w 928598"/>
                <a:gd name="connsiteY5" fmla="*/ 45595 h 207461"/>
                <a:gd name="connsiteX6" fmla="*/ 312372 w 928598"/>
                <a:gd name="connsiteY6" fmla="*/ 37076 h 207461"/>
                <a:gd name="connsiteX7" fmla="*/ 340770 w 928598"/>
                <a:gd name="connsiteY7" fmla="*/ 14358 h 207461"/>
                <a:gd name="connsiteX8" fmla="*/ 372007 w 928598"/>
                <a:gd name="connsiteY8" fmla="*/ 11518 h 207461"/>
                <a:gd name="connsiteX9" fmla="*/ 434482 w 928598"/>
                <a:gd name="connsiteY9" fmla="*/ 17197 h 207461"/>
                <a:gd name="connsiteX10" fmla="*/ 488437 w 928598"/>
                <a:gd name="connsiteY10" fmla="*/ 5838 h 207461"/>
                <a:gd name="connsiteX11" fmla="*/ 525354 w 928598"/>
                <a:gd name="connsiteY11" fmla="*/ 17197 h 207461"/>
                <a:gd name="connsiteX12" fmla="*/ 565110 w 928598"/>
                <a:gd name="connsiteY12" fmla="*/ 159 h 207461"/>
                <a:gd name="connsiteX13" fmla="*/ 621905 w 928598"/>
                <a:gd name="connsiteY13" fmla="*/ 8678 h 207461"/>
                <a:gd name="connsiteX14" fmla="*/ 644623 w 928598"/>
                <a:gd name="connsiteY14" fmla="*/ 8678 h 207461"/>
                <a:gd name="connsiteX15" fmla="*/ 667341 w 928598"/>
                <a:gd name="connsiteY15" fmla="*/ 20037 h 207461"/>
                <a:gd name="connsiteX16" fmla="*/ 721297 w 928598"/>
                <a:gd name="connsiteY16" fmla="*/ 31396 h 207461"/>
                <a:gd name="connsiteX17" fmla="*/ 763893 w 928598"/>
                <a:gd name="connsiteY17" fmla="*/ 31396 h 207461"/>
                <a:gd name="connsiteX18" fmla="*/ 795130 w 928598"/>
                <a:gd name="connsiteY18" fmla="*/ 45595 h 207461"/>
                <a:gd name="connsiteX19" fmla="*/ 820688 w 928598"/>
                <a:gd name="connsiteY19" fmla="*/ 48435 h 207461"/>
                <a:gd name="connsiteX20" fmla="*/ 834887 w 928598"/>
                <a:gd name="connsiteY20" fmla="*/ 71153 h 207461"/>
                <a:gd name="connsiteX21" fmla="*/ 851925 w 928598"/>
                <a:gd name="connsiteY21" fmla="*/ 102390 h 207461"/>
                <a:gd name="connsiteX22" fmla="*/ 857605 w 928598"/>
                <a:gd name="connsiteY22" fmla="*/ 136467 h 207461"/>
                <a:gd name="connsiteX23" fmla="*/ 854765 w 928598"/>
                <a:gd name="connsiteY23" fmla="*/ 147826 h 207461"/>
                <a:gd name="connsiteX24" fmla="*/ 877483 w 928598"/>
                <a:gd name="connsiteY24" fmla="*/ 170544 h 207461"/>
                <a:gd name="connsiteX25" fmla="*/ 905880 w 928598"/>
                <a:gd name="connsiteY25" fmla="*/ 184743 h 207461"/>
                <a:gd name="connsiteX26" fmla="*/ 922919 w 928598"/>
                <a:gd name="connsiteY26" fmla="*/ 198941 h 207461"/>
                <a:gd name="connsiteX27" fmla="*/ 928598 w 928598"/>
                <a:gd name="connsiteY27" fmla="*/ 207461 h 20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8598" h="207461">
                  <a:moveTo>
                    <a:pt x="0" y="144986"/>
                  </a:moveTo>
                  <a:cubicBezTo>
                    <a:pt x="15618" y="119665"/>
                    <a:pt x="31237" y="94344"/>
                    <a:pt x="39756" y="79672"/>
                  </a:cubicBezTo>
                  <a:cubicBezTo>
                    <a:pt x="48275" y="65000"/>
                    <a:pt x="46855" y="62633"/>
                    <a:pt x="51115" y="56954"/>
                  </a:cubicBezTo>
                  <a:cubicBezTo>
                    <a:pt x="55375" y="51275"/>
                    <a:pt x="47802" y="47488"/>
                    <a:pt x="65314" y="45595"/>
                  </a:cubicBezTo>
                  <a:cubicBezTo>
                    <a:pt x="82826" y="43702"/>
                    <a:pt x="156186" y="45595"/>
                    <a:pt x="156186" y="45595"/>
                  </a:cubicBezTo>
                  <a:cubicBezTo>
                    <a:pt x="185057" y="45595"/>
                    <a:pt x="212508" y="47015"/>
                    <a:pt x="238539" y="45595"/>
                  </a:cubicBezTo>
                  <a:cubicBezTo>
                    <a:pt x="264570" y="44175"/>
                    <a:pt x="295334" y="42282"/>
                    <a:pt x="312372" y="37076"/>
                  </a:cubicBezTo>
                  <a:cubicBezTo>
                    <a:pt x="329410" y="31870"/>
                    <a:pt x="330831" y="18618"/>
                    <a:pt x="340770" y="14358"/>
                  </a:cubicBezTo>
                  <a:cubicBezTo>
                    <a:pt x="350709" y="10098"/>
                    <a:pt x="356388" y="11045"/>
                    <a:pt x="372007" y="11518"/>
                  </a:cubicBezTo>
                  <a:cubicBezTo>
                    <a:pt x="387626" y="11991"/>
                    <a:pt x="415077" y="18144"/>
                    <a:pt x="434482" y="17197"/>
                  </a:cubicBezTo>
                  <a:cubicBezTo>
                    <a:pt x="453887" y="16250"/>
                    <a:pt x="473292" y="5838"/>
                    <a:pt x="488437" y="5838"/>
                  </a:cubicBezTo>
                  <a:cubicBezTo>
                    <a:pt x="503582" y="5838"/>
                    <a:pt x="512575" y="18143"/>
                    <a:pt x="525354" y="17197"/>
                  </a:cubicBezTo>
                  <a:cubicBezTo>
                    <a:pt x="538133" y="16251"/>
                    <a:pt x="549018" y="1579"/>
                    <a:pt x="565110" y="159"/>
                  </a:cubicBezTo>
                  <a:cubicBezTo>
                    <a:pt x="581202" y="-1261"/>
                    <a:pt x="608653" y="7258"/>
                    <a:pt x="621905" y="8678"/>
                  </a:cubicBezTo>
                  <a:cubicBezTo>
                    <a:pt x="635157" y="10098"/>
                    <a:pt x="637050" y="6785"/>
                    <a:pt x="644623" y="8678"/>
                  </a:cubicBezTo>
                  <a:cubicBezTo>
                    <a:pt x="652196" y="10571"/>
                    <a:pt x="654562" y="16251"/>
                    <a:pt x="667341" y="20037"/>
                  </a:cubicBezTo>
                  <a:cubicBezTo>
                    <a:pt x="680120" y="23823"/>
                    <a:pt x="705205" y="29503"/>
                    <a:pt x="721297" y="31396"/>
                  </a:cubicBezTo>
                  <a:cubicBezTo>
                    <a:pt x="737389" y="33289"/>
                    <a:pt x="751588" y="29030"/>
                    <a:pt x="763893" y="31396"/>
                  </a:cubicBezTo>
                  <a:cubicBezTo>
                    <a:pt x="776198" y="33762"/>
                    <a:pt x="785664" y="42755"/>
                    <a:pt x="795130" y="45595"/>
                  </a:cubicBezTo>
                  <a:cubicBezTo>
                    <a:pt x="804596" y="48435"/>
                    <a:pt x="814062" y="44175"/>
                    <a:pt x="820688" y="48435"/>
                  </a:cubicBezTo>
                  <a:cubicBezTo>
                    <a:pt x="827314" y="52695"/>
                    <a:pt x="829681" y="62161"/>
                    <a:pt x="834887" y="71153"/>
                  </a:cubicBezTo>
                  <a:cubicBezTo>
                    <a:pt x="840093" y="80145"/>
                    <a:pt x="848139" y="91504"/>
                    <a:pt x="851925" y="102390"/>
                  </a:cubicBezTo>
                  <a:cubicBezTo>
                    <a:pt x="855711" y="113276"/>
                    <a:pt x="857132" y="128894"/>
                    <a:pt x="857605" y="136467"/>
                  </a:cubicBezTo>
                  <a:cubicBezTo>
                    <a:pt x="858078" y="144040"/>
                    <a:pt x="851452" y="142146"/>
                    <a:pt x="854765" y="147826"/>
                  </a:cubicBezTo>
                  <a:cubicBezTo>
                    <a:pt x="858078" y="153506"/>
                    <a:pt x="868964" y="164391"/>
                    <a:pt x="877483" y="170544"/>
                  </a:cubicBezTo>
                  <a:cubicBezTo>
                    <a:pt x="886002" y="176697"/>
                    <a:pt x="898307" y="180010"/>
                    <a:pt x="905880" y="184743"/>
                  </a:cubicBezTo>
                  <a:cubicBezTo>
                    <a:pt x="913453" y="189476"/>
                    <a:pt x="922919" y="198941"/>
                    <a:pt x="922919" y="198941"/>
                  </a:cubicBezTo>
                  <a:cubicBezTo>
                    <a:pt x="926705" y="202727"/>
                    <a:pt x="927651" y="205094"/>
                    <a:pt x="928598" y="20746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7" name="フリーフォーム: 図形 1126">
              <a:extLst>
                <a:ext uri="{FF2B5EF4-FFF2-40B4-BE49-F238E27FC236}">
                  <a16:creationId xmlns:a16="http://schemas.microsoft.com/office/drawing/2014/main" id="{AF3387DC-9106-4422-AAD3-3C423D0C1971}"/>
                </a:ext>
              </a:extLst>
            </p:cNvPr>
            <p:cNvSpPr/>
            <p:nvPr/>
          </p:nvSpPr>
          <p:spPr>
            <a:xfrm>
              <a:off x="9950489" y="3174842"/>
              <a:ext cx="232243" cy="443001"/>
            </a:xfrm>
            <a:custGeom>
              <a:avLst/>
              <a:gdLst>
                <a:gd name="connsiteX0" fmla="*/ 0 w 232243"/>
                <a:gd name="connsiteY0" fmla="*/ 0 h 443001"/>
                <a:gd name="connsiteX1" fmla="*/ 14199 w 232243"/>
                <a:gd name="connsiteY1" fmla="*/ 62475 h 443001"/>
                <a:gd name="connsiteX2" fmla="*/ 39757 w 232243"/>
                <a:gd name="connsiteY2" fmla="*/ 105071 h 443001"/>
                <a:gd name="connsiteX3" fmla="*/ 62475 w 232243"/>
                <a:gd name="connsiteY3" fmla="*/ 147667 h 443001"/>
                <a:gd name="connsiteX4" fmla="*/ 82353 w 232243"/>
                <a:gd name="connsiteY4" fmla="*/ 210142 h 443001"/>
                <a:gd name="connsiteX5" fmla="*/ 88033 w 232243"/>
                <a:gd name="connsiteY5" fmla="*/ 238539 h 443001"/>
                <a:gd name="connsiteX6" fmla="*/ 116430 w 232243"/>
                <a:gd name="connsiteY6" fmla="*/ 286815 h 443001"/>
                <a:gd name="connsiteX7" fmla="*/ 144828 w 232243"/>
                <a:gd name="connsiteY7" fmla="*/ 303854 h 443001"/>
                <a:gd name="connsiteX8" fmla="*/ 167546 w 232243"/>
                <a:gd name="connsiteY8" fmla="*/ 323732 h 443001"/>
                <a:gd name="connsiteX9" fmla="*/ 201623 w 232243"/>
                <a:gd name="connsiteY9" fmla="*/ 340770 h 443001"/>
                <a:gd name="connsiteX10" fmla="*/ 227181 w 232243"/>
                <a:gd name="connsiteY10" fmla="*/ 360649 h 443001"/>
                <a:gd name="connsiteX11" fmla="*/ 230020 w 232243"/>
                <a:gd name="connsiteY11" fmla="*/ 377687 h 443001"/>
                <a:gd name="connsiteX12" fmla="*/ 201623 w 232243"/>
                <a:gd name="connsiteY12" fmla="*/ 394726 h 443001"/>
                <a:gd name="connsiteX13" fmla="*/ 178905 w 232243"/>
                <a:gd name="connsiteY13" fmla="*/ 417444 h 443001"/>
                <a:gd name="connsiteX14" fmla="*/ 170386 w 232243"/>
                <a:gd name="connsiteY14" fmla="*/ 443001 h 44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243" h="443001">
                  <a:moveTo>
                    <a:pt x="0" y="0"/>
                  </a:moveTo>
                  <a:cubicBezTo>
                    <a:pt x="3786" y="22481"/>
                    <a:pt x="7573" y="44963"/>
                    <a:pt x="14199" y="62475"/>
                  </a:cubicBezTo>
                  <a:cubicBezTo>
                    <a:pt x="20825" y="79987"/>
                    <a:pt x="31711" y="90872"/>
                    <a:pt x="39757" y="105071"/>
                  </a:cubicBezTo>
                  <a:cubicBezTo>
                    <a:pt x="47803" y="119270"/>
                    <a:pt x="55376" y="130155"/>
                    <a:pt x="62475" y="147667"/>
                  </a:cubicBezTo>
                  <a:cubicBezTo>
                    <a:pt x="69574" y="165179"/>
                    <a:pt x="78093" y="194997"/>
                    <a:pt x="82353" y="210142"/>
                  </a:cubicBezTo>
                  <a:cubicBezTo>
                    <a:pt x="86613" y="225287"/>
                    <a:pt x="82354" y="225760"/>
                    <a:pt x="88033" y="238539"/>
                  </a:cubicBezTo>
                  <a:cubicBezTo>
                    <a:pt x="93713" y="251318"/>
                    <a:pt x="106964" y="275929"/>
                    <a:pt x="116430" y="286815"/>
                  </a:cubicBezTo>
                  <a:cubicBezTo>
                    <a:pt x="125896" y="297701"/>
                    <a:pt x="136309" y="297701"/>
                    <a:pt x="144828" y="303854"/>
                  </a:cubicBezTo>
                  <a:cubicBezTo>
                    <a:pt x="153347" y="310007"/>
                    <a:pt x="158080" y="317579"/>
                    <a:pt x="167546" y="323732"/>
                  </a:cubicBezTo>
                  <a:cubicBezTo>
                    <a:pt x="177012" y="329885"/>
                    <a:pt x="191684" y="334617"/>
                    <a:pt x="201623" y="340770"/>
                  </a:cubicBezTo>
                  <a:cubicBezTo>
                    <a:pt x="211562" y="346923"/>
                    <a:pt x="222448" y="354496"/>
                    <a:pt x="227181" y="360649"/>
                  </a:cubicBezTo>
                  <a:cubicBezTo>
                    <a:pt x="231914" y="366802"/>
                    <a:pt x="234280" y="372008"/>
                    <a:pt x="230020" y="377687"/>
                  </a:cubicBezTo>
                  <a:cubicBezTo>
                    <a:pt x="225760" y="383366"/>
                    <a:pt x="210142" y="388100"/>
                    <a:pt x="201623" y="394726"/>
                  </a:cubicBezTo>
                  <a:cubicBezTo>
                    <a:pt x="193104" y="401352"/>
                    <a:pt x="184111" y="409398"/>
                    <a:pt x="178905" y="417444"/>
                  </a:cubicBezTo>
                  <a:cubicBezTo>
                    <a:pt x="173699" y="425490"/>
                    <a:pt x="172042" y="434245"/>
                    <a:pt x="170386" y="44300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8" name="フリーフォーム: 図形 1127">
              <a:extLst>
                <a:ext uri="{FF2B5EF4-FFF2-40B4-BE49-F238E27FC236}">
                  <a16:creationId xmlns:a16="http://schemas.microsoft.com/office/drawing/2014/main" id="{C0B74FFC-1927-45F6-9BB4-BBAAD5E80082}"/>
                </a:ext>
              </a:extLst>
            </p:cNvPr>
            <p:cNvSpPr/>
            <p:nvPr/>
          </p:nvSpPr>
          <p:spPr>
            <a:xfrm>
              <a:off x="10183349" y="3526971"/>
              <a:ext cx="98246" cy="17039"/>
            </a:xfrm>
            <a:custGeom>
              <a:avLst/>
              <a:gdLst>
                <a:gd name="connsiteX0" fmla="*/ 0 w 98246"/>
                <a:gd name="connsiteY0" fmla="*/ 17039 h 17039"/>
                <a:gd name="connsiteX1" fmla="*/ 85193 w 98246"/>
                <a:gd name="connsiteY1" fmla="*/ 2840 h 17039"/>
                <a:gd name="connsiteX2" fmla="*/ 96552 w 98246"/>
                <a:gd name="connsiteY2" fmla="*/ 0 h 17039"/>
              </a:gdLst>
              <a:ahLst/>
              <a:cxnLst>
                <a:cxn ang="0">
                  <a:pos x="connsiteX0" y="connsiteY0"/>
                </a:cxn>
                <a:cxn ang="0">
                  <a:pos x="connsiteX1" y="connsiteY1"/>
                </a:cxn>
                <a:cxn ang="0">
                  <a:pos x="connsiteX2" y="connsiteY2"/>
                </a:cxn>
              </a:cxnLst>
              <a:rect l="l" t="t" r="r" b="b"/>
              <a:pathLst>
                <a:path w="98246" h="17039">
                  <a:moveTo>
                    <a:pt x="0" y="17039"/>
                  </a:moveTo>
                  <a:lnTo>
                    <a:pt x="85193" y="2840"/>
                  </a:lnTo>
                  <a:cubicBezTo>
                    <a:pt x="101285" y="0"/>
                    <a:pt x="98918" y="0"/>
                    <a:pt x="9655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9" name="フリーフォーム: 図形 1128">
              <a:extLst>
                <a:ext uri="{FF2B5EF4-FFF2-40B4-BE49-F238E27FC236}">
                  <a16:creationId xmlns:a16="http://schemas.microsoft.com/office/drawing/2014/main" id="{6C344D6D-7BB6-4CF8-B9C2-76264A741311}"/>
                </a:ext>
              </a:extLst>
            </p:cNvPr>
            <p:cNvSpPr/>
            <p:nvPr/>
          </p:nvSpPr>
          <p:spPr>
            <a:xfrm>
              <a:off x="8099488" y="2887756"/>
              <a:ext cx="391032" cy="885499"/>
            </a:xfrm>
            <a:custGeom>
              <a:avLst/>
              <a:gdLst>
                <a:gd name="connsiteX0" fmla="*/ 0 w 391032"/>
                <a:gd name="connsiteY0" fmla="*/ 32541 h 885499"/>
                <a:gd name="connsiteX1" fmla="*/ 46985 w 391032"/>
                <a:gd name="connsiteY1" fmla="*/ 14470 h 885499"/>
                <a:gd name="connsiteX2" fmla="*/ 86741 w 391032"/>
                <a:gd name="connsiteY2" fmla="*/ 21699 h 885499"/>
                <a:gd name="connsiteX3" fmla="*/ 119269 w 391032"/>
                <a:gd name="connsiteY3" fmla="*/ 13 h 885499"/>
                <a:gd name="connsiteX4" fmla="*/ 144569 w 391032"/>
                <a:gd name="connsiteY4" fmla="*/ 25313 h 885499"/>
                <a:gd name="connsiteX5" fmla="*/ 169869 w 391032"/>
                <a:gd name="connsiteY5" fmla="*/ 39770 h 885499"/>
                <a:gd name="connsiteX6" fmla="*/ 173483 w 391032"/>
                <a:gd name="connsiteY6" fmla="*/ 68684 h 885499"/>
                <a:gd name="connsiteX7" fmla="*/ 173483 w 391032"/>
                <a:gd name="connsiteY7" fmla="*/ 90369 h 885499"/>
                <a:gd name="connsiteX8" fmla="*/ 173483 w 391032"/>
                <a:gd name="connsiteY8" fmla="*/ 90369 h 885499"/>
                <a:gd name="connsiteX9" fmla="*/ 173483 w 391032"/>
                <a:gd name="connsiteY9" fmla="*/ 122897 h 885499"/>
                <a:gd name="connsiteX10" fmla="*/ 216854 w 391032"/>
                <a:gd name="connsiteY10" fmla="*/ 119283 h 885499"/>
                <a:gd name="connsiteX11" fmla="*/ 252996 w 391032"/>
                <a:gd name="connsiteY11" fmla="*/ 101212 h 885499"/>
                <a:gd name="connsiteX12" fmla="*/ 274681 w 391032"/>
                <a:gd name="connsiteY12" fmla="*/ 122897 h 885499"/>
                <a:gd name="connsiteX13" fmla="*/ 281910 w 391032"/>
                <a:gd name="connsiteY13" fmla="*/ 155425 h 885499"/>
                <a:gd name="connsiteX14" fmla="*/ 281910 w 391032"/>
                <a:gd name="connsiteY14" fmla="*/ 169882 h 885499"/>
                <a:gd name="connsiteX15" fmla="*/ 289138 w 391032"/>
                <a:gd name="connsiteY15" fmla="*/ 202410 h 885499"/>
                <a:gd name="connsiteX16" fmla="*/ 289138 w 391032"/>
                <a:gd name="connsiteY16" fmla="*/ 231324 h 885499"/>
                <a:gd name="connsiteX17" fmla="*/ 271067 w 391032"/>
                <a:gd name="connsiteY17" fmla="*/ 260238 h 885499"/>
                <a:gd name="connsiteX18" fmla="*/ 289138 w 391032"/>
                <a:gd name="connsiteY18" fmla="*/ 274695 h 885499"/>
                <a:gd name="connsiteX19" fmla="*/ 281910 w 391032"/>
                <a:gd name="connsiteY19" fmla="*/ 321680 h 885499"/>
                <a:gd name="connsiteX20" fmla="*/ 278295 w 391032"/>
                <a:gd name="connsiteY20" fmla="*/ 368665 h 885499"/>
                <a:gd name="connsiteX21" fmla="*/ 296367 w 391032"/>
                <a:gd name="connsiteY21" fmla="*/ 397578 h 885499"/>
                <a:gd name="connsiteX22" fmla="*/ 303595 w 391032"/>
                <a:gd name="connsiteY22" fmla="*/ 419264 h 885499"/>
                <a:gd name="connsiteX23" fmla="*/ 310823 w 391032"/>
                <a:gd name="connsiteY23" fmla="*/ 448178 h 885499"/>
                <a:gd name="connsiteX24" fmla="*/ 303595 w 391032"/>
                <a:gd name="connsiteY24" fmla="*/ 469863 h 885499"/>
                <a:gd name="connsiteX25" fmla="*/ 299981 w 391032"/>
                <a:gd name="connsiteY25" fmla="*/ 498777 h 885499"/>
                <a:gd name="connsiteX26" fmla="*/ 325280 w 391032"/>
                <a:gd name="connsiteY26" fmla="*/ 542148 h 885499"/>
                <a:gd name="connsiteX27" fmla="*/ 357808 w 391032"/>
                <a:gd name="connsiteY27" fmla="*/ 560219 h 885499"/>
                <a:gd name="connsiteX28" fmla="*/ 365037 w 391032"/>
                <a:gd name="connsiteY28" fmla="*/ 599975 h 885499"/>
                <a:gd name="connsiteX29" fmla="*/ 365037 w 391032"/>
                <a:gd name="connsiteY29" fmla="*/ 625275 h 885499"/>
                <a:gd name="connsiteX30" fmla="*/ 365037 w 391032"/>
                <a:gd name="connsiteY30" fmla="*/ 675874 h 885499"/>
                <a:gd name="connsiteX31" fmla="*/ 375880 w 391032"/>
                <a:gd name="connsiteY31" fmla="*/ 719245 h 885499"/>
                <a:gd name="connsiteX32" fmla="*/ 386722 w 391032"/>
                <a:gd name="connsiteY32" fmla="*/ 777072 h 885499"/>
                <a:gd name="connsiteX33" fmla="*/ 386722 w 391032"/>
                <a:gd name="connsiteY33" fmla="*/ 834900 h 885499"/>
                <a:gd name="connsiteX34" fmla="*/ 383108 w 391032"/>
                <a:gd name="connsiteY34" fmla="*/ 860200 h 885499"/>
                <a:gd name="connsiteX35" fmla="*/ 390337 w 391032"/>
                <a:gd name="connsiteY35" fmla="*/ 874657 h 885499"/>
                <a:gd name="connsiteX36" fmla="*/ 390337 w 391032"/>
                <a:gd name="connsiteY36" fmla="*/ 885499 h 88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1032" h="885499">
                  <a:moveTo>
                    <a:pt x="0" y="32541"/>
                  </a:moveTo>
                  <a:cubicBezTo>
                    <a:pt x="16264" y="24409"/>
                    <a:pt x="32528" y="16277"/>
                    <a:pt x="46985" y="14470"/>
                  </a:cubicBezTo>
                  <a:cubicBezTo>
                    <a:pt x="61442" y="12663"/>
                    <a:pt x="74694" y="24108"/>
                    <a:pt x="86741" y="21699"/>
                  </a:cubicBezTo>
                  <a:cubicBezTo>
                    <a:pt x="98788" y="19290"/>
                    <a:pt x="109631" y="-589"/>
                    <a:pt x="119269" y="13"/>
                  </a:cubicBezTo>
                  <a:cubicBezTo>
                    <a:pt x="128907" y="615"/>
                    <a:pt x="136136" y="18687"/>
                    <a:pt x="144569" y="25313"/>
                  </a:cubicBezTo>
                  <a:cubicBezTo>
                    <a:pt x="153002" y="31939"/>
                    <a:pt x="165050" y="32541"/>
                    <a:pt x="169869" y="39770"/>
                  </a:cubicBezTo>
                  <a:cubicBezTo>
                    <a:pt x="174688" y="46999"/>
                    <a:pt x="172881" y="60251"/>
                    <a:pt x="173483" y="68684"/>
                  </a:cubicBezTo>
                  <a:cubicBezTo>
                    <a:pt x="174085" y="77117"/>
                    <a:pt x="173483" y="90369"/>
                    <a:pt x="173483" y="90369"/>
                  </a:cubicBezTo>
                  <a:lnTo>
                    <a:pt x="173483" y="90369"/>
                  </a:lnTo>
                  <a:cubicBezTo>
                    <a:pt x="173483" y="95790"/>
                    <a:pt x="166254" y="118078"/>
                    <a:pt x="173483" y="122897"/>
                  </a:cubicBezTo>
                  <a:cubicBezTo>
                    <a:pt x="180712" y="127716"/>
                    <a:pt x="203602" y="122897"/>
                    <a:pt x="216854" y="119283"/>
                  </a:cubicBezTo>
                  <a:cubicBezTo>
                    <a:pt x="230106" y="115669"/>
                    <a:pt x="243358" y="100610"/>
                    <a:pt x="252996" y="101212"/>
                  </a:cubicBezTo>
                  <a:cubicBezTo>
                    <a:pt x="262634" y="101814"/>
                    <a:pt x="269862" y="113862"/>
                    <a:pt x="274681" y="122897"/>
                  </a:cubicBezTo>
                  <a:cubicBezTo>
                    <a:pt x="279500" y="131933"/>
                    <a:pt x="281910" y="155425"/>
                    <a:pt x="281910" y="155425"/>
                  </a:cubicBezTo>
                  <a:cubicBezTo>
                    <a:pt x="283115" y="163256"/>
                    <a:pt x="280705" y="162051"/>
                    <a:pt x="281910" y="169882"/>
                  </a:cubicBezTo>
                  <a:cubicBezTo>
                    <a:pt x="283115" y="177713"/>
                    <a:pt x="287933" y="192170"/>
                    <a:pt x="289138" y="202410"/>
                  </a:cubicBezTo>
                  <a:cubicBezTo>
                    <a:pt x="290343" y="212650"/>
                    <a:pt x="292150" y="221686"/>
                    <a:pt x="289138" y="231324"/>
                  </a:cubicBezTo>
                  <a:cubicBezTo>
                    <a:pt x="286126" y="240962"/>
                    <a:pt x="271067" y="253010"/>
                    <a:pt x="271067" y="260238"/>
                  </a:cubicBezTo>
                  <a:cubicBezTo>
                    <a:pt x="271067" y="267466"/>
                    <a:pt x="287331" y="264455"/>
                    <a:pt x="289138" y="274695"/>
                  </a:cubicBezTo>
                  <a:cubicBezTo>
                    <a:pt x="290945" y="284935"/>
                    <a:pt x="283717" y="306018"/>
                    <a:pt x="281910" y="321680"/>
                  </a:cubicBezTo>
                  <a:cubicBezTo>
                    <a:pt x="280103" y="337342"/>
                    <a:pt x="275886" y="356015"/>
                    <a:pt x="278295" y="368665"/>
                  </a:cubicBezTo>
                  <a:cubicBezTo>
                    <a:pt x="280705" y="381315"/>
                    <a:pt x="292150" y="389145"/>
                    <a:pt x="296367" y="397578"/>
                  </a:cubicBezTo>
                  <a:cubicBezTo>
                    <a:pt x="300584" y="406011"/>
                    <a:pt x="301186" y="410831"/>
                    <a:pt x="303595" y="419264"/>
                  </a:cubicBezTo>
                  <a:cubicBezTo>
                    <a:pt x="306004" y="427697"/>
                    <a:pt x="310823" y="439745"/>
                    <a:pt x="310823" y="448178"/>
                  </a:cubicBezTo>
                  <a:cubicBezTo>
                    <a:pt x="310823" y="456611"/>
                    <a:pt x="305402" y="461430"/>
                    <a:pt x="303595" y="469863"/>
                  </a:cubicBezTo>
                  <a:cubicBezTo>
                    <a:pt x="301788" y="478296"/>
                    <a:pt x="296367" y="486730"/>
                    <a:pt x="299981" y="498777"/>
                  </a:cubicBezTo>
                  <a:cubicBezTo>
                    <a:pt x="303595" y="510825"/>
                    <a:pt x="315642" y="531908"/>
                    <a:pt x="325280" y="542148"/>
                  </a:cubicBezTo>
                  <a:cubicBezTo>
                    <a:pt x="334918" y="552388"/>
                    <a:pt x="351182" y="550581"/>
                    <a:pt x="357808" y="560219"/>
                  </a:cubicBezTo>
                  <a:cubicBezTo>
                    <a:pt x="364434" y="569857"/>
                    <a:pt x="363832" y="589132"/>
                    <a:pt x="365037" y="599975"/>
                  </a:cubicBezTo>
                  <a:cubicBezTo>
                    <a:pt x="366242" y="610818"/>
                    <a:pt x="365037" y="625275"/>
                    <a:pt x="365037" y="625275"/>
                  </a:cubicBezTo>
                  <a:cubicBezTo>
                    <a:pt x="365037" y="637925"/>
                    <a:pt x="363230" y="660212"/>
                    <a:pt x="365037" y="675874"/>
                  </a:cubicBezTo>
                  <a:cubicBezTo>
                    <a:pt x="366844" y="691536"/>
                    <a:pt x="372266" y="702379"/>
                    <a:pt x="375880" y="719245"/>
                  </a:cubicBezTo>
                  <a:cubicBezTo>
                    <a:pt x="379494" y="736111"/>
                    <a:pt x="384915" y="757796"/>
                    <a:pt x="386722" y="777072"/>
                  </a:cubicBezTo>
                  <a:cubicBezTo>
                    <a:pt x="388529" y="796348"/>
                    <a:pt x="387324" y="821045"/>
                    <a:pt x="386722" y="834900"/>
                  </a:cubicBezTo>
                  <a:cubicBezTo>
                    <a:pt x="386120" y="848755"/>
                    <a:pt x="382506" y="853574"/>
                    <a:pt x="383108" y="860200"/>
                  </a:cubicBezTo>
                  <a:cubicBezTo>
                    <a:pt x="383710" y="866826"/>
                    <a:pt x="390337" y="874657"/>
                    <a:pt x="390337" y="874657"/>
                  </a:cubicBezTo>
                  <a:cubicBezTo>
                    <a:pt x="391542" y="878873"/>
                    <a:pt x="390939" y="882186"/>
                    <a:pt x="390337" y="8854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0" name="フリーフォーム: 図形 1129">
              <a:extLst>
                <a:ext uri="{FF2B5EF4-FFF2-40B4-BE49-F238E27FC236}">
                  <a16:creationId xmlns:a16="http://schemas.microsoft.com/office/drawing/2014/main" id="{C80CA097-5038-495B-9F63-4F9B0712DA2E}"/>
                </a:ext>
              </a:extLst>
            </p:cNvPr>
            <p:cNvSpPr/>
            <p:nvPr/>
          </p:nvSpPr>
          <p:spPr>
            <a:xfrm>
              <a:off x="8403083" y="2779342"/>
              <a:ext cx="245768" cy="307210"/>
            </a:xfrm>
            <a:custGeom>
              <a:avLst/>
              <a:gdLst>
                <a:gd name="connsiteX0" fmla="*/ 245768 w 245768"/>
                <a:gd name="connsiteY0" fmla="*/ 0 h 307210"/>
                <a:gd name="connsiteX1" fmla="*/ 195168 w 245768"/>
                <a:gd name="connsiteY1" fmla="*/ 54214 h 307210"/>
                <a:gd name="connsiteX2" fmla="*/ 173483 w 245768"/>
                <a:gd name="connsiteY2" fmla="*/ 75899 h 307210"/>
                <a:gd name="connsiteX3" fmla="*/ 130112 w 245768"/>
                <a:gd name="connsiteY3" fmla="*/ 101199 h 307210"/>
                <a:gd name="connsiteX4" fmla="*/ 97584 w 245768"/>
                <a:gd name="connsiteY4" fmla="*/ 133727 h 307210"/>
                <a:gd name="connsiteX5" fmla="*/ 75899 w 245768"/>
                <a:gd name="connsiteY5" fmla="*/ 169869 h 307210"/>
                <a:gd name="connsiteX6" fmla="*/ 43371 w 245768"/>
                <a:gd name="connsiteY6" fmla="*/ 220468 h 307210"/>
                <a:gd name="connsiteX7" fmla="*/ 18071 w 245768"/>
                <a:gd name="connsiteY7" fmla="*/ 263839 h 307210"/>
                <a:gd name="connsiteX8" fmla="*/ 0 w 245768"/>
                <a:gd name="connsiteY8" fmla="*/ 307210 h 3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768" h="307210">
                  <a:moveTo>
                    <a:pt x="245768" y="0"/>
                  </a:moveTo>
                  <a:lnTo>
                    <a:pt x="195168" y="54214"/>
                  </a:lnTo>
                  <a:cubicBezTo>
                    <a:pt x="183120" y="66864"/>
                    <a:pt x="184326" y="68068"/>
                    <a:pt x="173483" y="75899"/>
                  </a:cubicBezTo>
                  <a:cubicBezTo>
                    <a:pt x="162640" y="83730"/>
                    <a:pt x="142762" y="91561"/>
                    <a:pt x="130112" y="101199"/>
                  </a:cubicBezTo>
                  <a:cubicBezTo>
                    <a:pt x="117462" y="110837"/>
                    <a:pt x="106619" y="122282"/>
                    <a:pt x="97584" y="133727"/>
                  </a:cubicBezTo>
                  <a:cubicBezTo>
                    <a:pt x="88549" y="145172"/>
                    <a:pt x="84934" y="155412"/>
                    <a:pt x="75899" y="169869"/>
                  </a:cubicBezTo>
                  <a:cubicBezTo>
                    <a:pt x="66864" y="184326"/>
                    <a:pt x="53009" y="204806"/>
                    <a:pt x="43371" y="220468"/>
                  </a:cubicBezTo>
                  <a:cubicBezTo>
                    <a:pt x="33733" y="236130"/>
                    <a:pt x="25299" y="249382"/>
                    <a:pt x="18071" y="263839"/>
                  </a:cubicBezTo>
                  <a:cubicBezTo>
                    <a:pt x="10842" y="278296"/>
                    <a:pt x="5421" y="292753"/>
                    <a:pt x="0" y="30721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1" name="フリーフォーム: 図形 1130">
              <a:extLst>
                <a:ext uri="{FF2B5EF4-FFF2-40B4-BE49-F238E27FC236}">
                  <a16:creationId xmlns:a16="http://schemas.microsoft.com/office/drawing/2014/main" id="{12B306DB-64B2-4273-A209-93CA43FDD1CD}"/>
                </a:ext>
              </a:extLst>
            </p:cNvPr>
            <p:cNvSpPr/>
            <p:nvPr/>
          </p:nvSpPr>
          <p:spPr>
            <a:xfrm>
              <a:off x="8493439" y="2916407"/>
              <a:ext cx="777059" cy="94275"/>
            </a:xfrm>
            <a:custGeom>
              <a:avLst/>
              <a:gdLst>
                <a:gd name="connsiteX0" fmla="*/ 0 w 777059"/>
                <a:gd name="connsiteY0" fmla="*/ 25576 h 94275"/>
                <a:gd name="connsiteX1" fmla="*/ 101198 w 777059"/>
                <a:gd name="connsiteY1" fmla="*/ 18347 h 94275"/>
                <a:gd name="connsiteX2" fmla="*/ 173483 w 777059"/>
                <a:gd name="connsiteY2" fmla="*/ 276 h 94275"/>
                <a:gd name="connsiteX3" fmla="*/ 238539 w 777059"/>
                <a:gd name="connsiteY3" fmla="*/ 11119 h 94275"/>
                <a:gd name="connsiteX4" fmla="*/ 296367 w 777059"/>
                <a:gd name="connsiteY4" fmla="*/ 11119 h 94275"/>
                <a:gd name="connsiteX5" fmla="*/ 375880 w 777059"/>
                <a:gd name="connsiteY5" fmla="*/ 276 h 94275"/>
                <a:gd name="connsiteX6" fmla="*/ 430093 w 777059"/>
                <a:gd name="connsiteY6" fmla="*/ 3890 h 94275"/>
                <a:gd name="connsiteX7" fmla="*/ 473464 w 777059"/>
                <a:gd name="connsiteY7" fmla="*/ 11119 h 94275"/>
                <a:gd name="connsiteX8" fmla="*/ 534906 w 777059"/>
                <a:gd name="connsiteY8" fmla="*/ 25576 h 94275"/>
                <a:gd name="connsiteX9" fmla="*/ 618033 w 777059"/>
                <a:gd name="connsiteY9" fmla="*/ 47261 h 94275"/>
                <a:gd name="connsiteX10" fmla="*/ 632490 w 777059"/>
                <a:gd name="connsiteY10" fmla="*/ 54489 h 94275"/>
                <a:gd name="connsiteX11" fmla="*/ 668632 w 777059"/>
                <a:gd name="connsiteY11" fmla="*/ 68946 h 94275"/>
                <a:gd name="connsiteX12" fmla="*/ 708389 w 777059"/>
                <a:gd name="connsiteY12" fmla="*/ 90632 h 94275"/>
                <a:gd name="connsiteX13" fmla="*/ 758988 w 777059"/>
                <a:gd name="connsiteY13" fmla="*/ 94246 h 94275"/>
                <a:gd name="connsiteX14" fmla="*/ 777059 w 777059"/>
                <a:gd name="connsiteY14" fmla="*/ 90632 h 9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7059" h="94275">
                  <a:moveTo>
                    <a:pt x="0" y="25576"/>
                  </a:moveTo>
                  <a:cubicBezTo>
                    <a:pt x="36142" y="24070"/>
                    <a:pt x="72284" y="22564"/>
                    <a:pt x="101198" y="18347"/>
                  </a:cubicBezTo>
                  <a:cubicBezTo>
                    <a:pt x="130112" y="14130"/>
                    <a:pt x="150593" y="1481"/>
                    <a:pt x="173483" y="276"/>
                  </a:cubicBezTo>
                  <a:cubicBezTo>
                    <a:pt x="196373" y="-929"/>
                    <a:pt x="218058" y="9312"/>
                    <a:pt x="238539" y="11119"/>
                  </a:cubicBezTo>
                  <a:cubicBezTo>
                    <a:pt x="259020" y="12926"/>
                    <a:pt x="273477" y="12926"/>
                    <a:pt x="296367" y="11119"/>
                  </a:cubicBezTo>
                  <a:cubicBezTo>
                    <a:pt x="319257" y="9312"/>
                    <a:pt x="353592" y="1481"/>
                    <a:pt x="375880" y="276"/>
                  </a:cubicBezTo>
                  <a:cubicBezTo>
                    <a:pt x="398168" y="-929"/>
                    <a:pt x="413829" y="2083"/>
                    <a:pt x="430093" y="3890"/>
                  </a:cubicBezTo>
                  <a:cubicBezTo>
                    <a:pt x="446357" y="5697"/>
                    <a:pt x="455995" y="7505"/>
                    <a:pt x="473464" y="11119"/>
                  </a:cubicBezTo>
                  <a:cubicBezTo>
                    <a:pt x="490933" y="14733"/>
                    <a:pt x="510811" y="19552"/>
                    <a:pt x="534906" y="25576"/>
                  </a:cubicBezTo>
                  <a:cubicBezTo>
                    <a:pt x="559001" y="31600"/>
                    <a:pt x="601769" y="42442"/>
                    <a:pt x="618033" y="47261"/>
                  </a:cubicBezTo>
                  <a:cubicBezTo>
                    <a:pt x="634297" y="52080"/>
                    <a:pt x="624057" y="50875"/>
                    <a:pt x="632490" y="54489"/>
                  </a:cubicBezTo>
                  <a:cubicBezTo>
                    <a:pt x="640923" y="58103"/>
                    <a:pt x="655982" y="62922"/>
                    <a:pt x="668632" y="68946"/>
                  </a:cubicBezTo>
                  <a:cubicBezTo>
                    <a:pt x="681282" y="74970"/>
                    <a:pt x="693330" y="86415"/>
                    <a:pt x="708389" y="90632"/>
                  </a:cubicBezTo>
                  <a:cubicBezTo>
                    <a:pt x="723448" y="94849"/>
                    <a:pt x="747543" y="94246"/>
                    <a:pt x="758988" y="94246"/>
                  </a:cubicBezTo>
                  <a:cubicBezTo>
                    <a:pt x="770433" y="94246"/>
                    <a:pt x="773746" y="92439"/>
                    <a:pt x="777059" y="9063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2" name="フリーフォーム: 図形 1131">
              <a:extLst>
                <a:ext uri="{FF2B5EF4-FFF2-40B4-BE49-F238E27FC236}">
                  <a16:creationId xmlns:a16="http://schemas.microsoft.com/office/drawing/2014/main" id="{BA3C26C6-6481-4544-9BFD-B4898D54CD73}"/>
                </a:ext>
              </a:extLst>
            </p:cNvPr>
            <p:cNvSpPr/>
            <p:nvPr/>
          </p:nvSpPr>
          <p:spPr>
            <a:xfrm>
              <a:off x="9237970" y="3035953"/>
              <a:ext cx="46985" cy="404793"/>
            </a:xfrm>
            <a:custGeom>
              <a:avLst/>
              <a:gdLst>
                <a:gd name="connsiteX0" fmla="*/ 39756 w 46985"/>
                <a:gd name="connsiteY0" fmla="*/ 0 h 404793"/>
                <a:gd name="connsiteX1" fmla="*/ 36142 w 46985"/>
                <a:gd name="connsiteY1" fmla="*/ 54213 h 404793"/>
                <a:gd name="connsiteX2" fmla="*/ 36142 w 46985"/>
                <a:gd name="connsiteY2" fmla="*/ 72284 h 404793"/>
                <a:gd name="connsiteX3" fmla="*/ 36142 w 46985"/>
                <a:gd name="connsiteY3" fmla="*/ 112041 h 404793"/>
                <a:gd name="connsiteX4" fmla="*/ 28914 w 46985"/>
                <a:gd name="connsiteY4" fmla="*/ 140955 h 404793"/>
                <a:gd name="connsiteX5" fmla="*/ 43371 w 46985"/>
                <a:gd name="connsiteY5" fmla="*/ 180711 h 404793"/>
                <a:gd name="connsiteX6" fmla="*/ 46985 w 46985"/>
                <a:gd name="connsiteY6" fmla="*/ 216853 h 404793"/>
                <a:gd name="connsiteX7" fmla="*/ 43371 w 46985"/>
                <a:gd name="connsiteY7" fmla="*/ 274681 h 404793"/>
                <a:gd name="connsiteX8" fmla="*/ 28914 w 46985"/>
                <a:gd name="connsiteY8" fmla="*/ 296366 h 404793"/>
                <a:gd name="connsiteX9" fmla="*/ 14457 w 46985"/>
                <a:gd name="connsiteY9" fmla="*/ 328894 h 404793"/>
                <a:gd name="connsiteX10" fmla="*/ 7228 w 46985"/>
                <a:gd name="connsiteY10" fmla="*/ 361422 h 404793"/>
                <a:gd name="connsiteX11" fmla="*/ 7228 w 46985"/>
                <a:gd name="connsiteY11" fmla="*/ 375879 h 404793"/>
                <a:gd name="connsiteX12" fmla="*/ 0 w 46985"/>
                <a:gd name="connsiteY12" fmla="*/ 404793 h 4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85" h="404793">
                  <a:moveTo>
                    <a:pt x="39756" y="0"/>
                  </a:moveTo>
                  <a:cubicBezTo>
                    <a:pt x="38250" y="21083"/>
                    <a:pt x="36744" y="42166"/>
                    <a:pt x="36142" y="54213"/>
                  </a:cubicBezTo>
                  <a:cubicBezTo>
                    <a:pt x="35540" y="66260"/>
                    <a:pt x="36142" y="72284"/>
                    <a:pt x="36142" y="72284"/>
                  </a:cubicBezTo>
                  <a:cubicBezTo>
                    <a:pt x="36142" y="81922"/>
                    <a:pt x="37347" y="100596"/>
                    <a:pt x="36142" y="112041"/>
                  </a:cubicBezTo>
                  <a:cubicBezTo>
                    <a:pt x="34937" y="123486"/>
                    <a:pt x="27709" y="129510"/>
                    <a:pt x="28914" y="140955"/>
                  </a:cubicBezTo>
                  <a:cubicBezTo>
                    <a:pt x="30119" y="152400"/>
                    <a:pt x="40359" y="168061"/>
                    <a:pt x="43371" y="180711"/>
                  </a:cubicBezTo>
                  <a:cubicBezTo>
                    <a:pt x="46383" y="193361"/>
                    <a:pt x="46985" y="201191"/>
                    <a:pt x="46985" y="216853"/>
                  </a:cubicBezTo>
                  <a:cubicBezTo>
                    <a:pt x="46985" y="232515"/>
                    <a:pt x="46383" y="261429"/>
                    <a:pt x="43371" y="274681"/>
                  </a:cubicBezTo>
                  <a:cubicBezTo>
                    <a:pt x="40359" y="287933"/>
                    <a:pt x="33733" y="287331"/>
                    <a:pt x="28914" y="296366"/>
                  </a:cubicBezTo>
                  <a:cubicBezTo>
                    <a:pt x="24095" y="305402"/>
                    <a:pt x="18071" y="318051"/>
                    <a:pt x="14457" y="328894"/>
                  </a:cubicBezTo>
                  <a:cubicBezTo>
                    <a:pt x="10843" y="339737"/>
                    <a:pt x="8433" y="353591"/>
                    <a:pt x="7228" y="361422"/>
                  </a:cubicBezTo>
                  <a:cubicBezTo>
                    <a:pt x="6023" y="369253"/>
                    <a:pt x="8433" y="368651"/>
                    <a:pt x="7228" y="375879"/>
                  </a:cubicBezTo>
                  <a:cubicBezTo>
                    <a:pt x="6023" y="383108"/>
                    <a:pt x="3011" y="393950"/>
                    <a:pt x="0" y="4047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3" name="フリーフォーム: 図形 1132">
              <a:extLst>
                <a:ext uri="{FF2B5EF4-FFF2-40B4-BE49-F238E27FC236}">
                  <a16:creationId xmlns:a16="http://schemas.microsoft.com/office/drawing/2014/main" id="{FD4BE9E8-934A-4ECC-A5D2-7C9CD7C90760}"/>
                </a:ext>
              </a:extLst>
            </p:cNvPr>
            <p:cNvSpPr/>
            <p:nvPr/>
          </p:nvSpPr>
          <p:spPr>
            <a:xfrm>
              <a:off x="7929408" y="3708199"/>
              <a:ext cx="58340" cy="263839"/>
            </a:xfrm>
            <a:custGeom>
              <a:avLst/>
              <a:gdLst>
                <a:gd name="connsiteX0" fmla="*/ 11054 w 58340"/>
                <a:gd name="connsiteY0" fmla="*/ 0 h 263839"/>
                <a:gd name="connsiteX1" fmla="*/ 43582 w 58340"/>
                <a:gd name="connsiteY1" fmla="*/ 72285 h 263839"/>
                <a:gd name="connsiteX2" fmla="*/ 58039 w 58340"/>
                <a:gd name="connsiteY2" fmla="*/ 90356 h 263839"/>
                <a:gd name="connsiteX3" fmla="*/ 50810 w 58340"/>
                <a:gd name="connsiteY3" fmla="*/ 108427 h 263839"/>
                <a:gd name="connsiteX4" fmla="*/ 21896 w 58340"/>
                <a:gd name="connsiteY4" fmla="*/ 130112 h 263839"/>
                <a:gd name="connsiteX5" fmla="*/ 14668 w 58340"/>
                <a:gd name="connsiteY5" fmla="*/ 155412 h 263839"/>
                <a:gd name="connsiteX6" fmla="*/ 47196 w 58340"/>
                <a:gd name="connsiteY6" fmla="*/ 184326 h 263839"/>
                <a:gd name="connsiteX7" fmla="*/ 43582 w 58340"/>
                <a:gd name="connsiteY7" fmla="*/ 213240 h 263839"/>
                <a:gd name="connsiteX8" fmla="*/ 3825 w 58340"/>
                <a:gd name="connsiteY8" fmla="*/ 231311 h 263839"/>
                <a:gd name="connsiteX9" fmla="*/ 3825 w 58340"/>
                <a:gd name="connsiteY9" fmla="*/ 263839 h 26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40" h="263839">
                  <a:moveTo>
                    <a:pt x="11054" y="0"/>
                  </a:moveTo>
                  <a:cubicBezTo>
                    <a:pt x="23402" y="28613"/>
                    <a:pt x="35751" y="57226"/>
                    <a:pt x="43582" y="72285"/>
                  </a:cubicBezTo>
                  <a:cubicBezTo>
                    <a:pt x="51413" y="87344"/>
                    <a:pt x="56834" y="84332"/>
                    <a:pt x="58039" y="90356"/>
                  </a:cubicBezTo>
                  <a:cubicBezTo>
                    <a:pt x="59244" y="96380"/>
                    <a:pt x="56834" y="101801"/>
                    <a:pt x="50810" y="108427"/>
                  </a:cubicBezTo>
                  <a:cubicBezTo>
                    <a:pt x="44786" y="115053"/>
                    <a:pt x="27920" y="122281"/>
                    <a:pt x="21896" y="130112"/>
                  </a:cubicBezTo>
                  <a:cubicBezTo>
                    <a:pt x="15872" y="137943"/>
                    <a:pt x="10451" y="146376"/>
                    <a:pt x="14668" y="155412"/>
                  </a:cubicBezTo>
                  <a:cubicBezTo>
                    <a:pt x="18885" y="164448"/>
                    <a:pt x="42377" y="174688"/>
                    <a:pt x="47196" y="184326"/>
                  </a:cubicBezTo>
                  <a:cubicBezTo>
                    <a:pt x="52015" y="193964"/>
                    <a:pt x="50810" y="205409"/>
                    <a:pt x="43582" y="213240"/>
                  </a:cubicBezTo>
                  <a:cubicBezTo>
                    <a:pt x="36354" y="221071"/>
                    <a:pt x="10451" y="222878"/>
                    <a:pt x="3825" y="231311"/>
                  </a:cubicBezTo>
                  <a:cubicBezTo>
                    <a:pt x="-2801" y="239744"/>
                    <a:pt x="512" y="251791"/>
                    <a:pt x="3825" y="26383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4" name="フリーフォーム: 図形 1133">
              <a:extLst>
                <a:ext uri="{FF2B5EF4-FFF2-40B4-BE49-F238E27FC236}">
                  <a16:creationId xmlns:a16="http://schemas.microsoft.com/office/drawing/2014/main" id="{2D1D8F04-64E1-4DC1-88A2-D1F619BD76C2}"/>
                </a:ext>
              </a:extLst>
            </p:cNvPr>
            <p:cNvSpPr/>
            <p:nvPr/>
          </p:nvSpPr>
          <p:spPr>
            <a:xfrm>
              <a:off x="7842877" y="3964809"/>
              <a:ext cx="79514" cy="10904"/>
            </a:xfrm>
            <a:custGeom>
              <a:avLst/>
              <a:gdLst>
                <a:gd name="connsiteX0" fmla="*/ 0 w 79514"/>
                <a:gd name="connsiteY0" fmla="*/ 0 h 10904"/>
                <a:gd name="connsiteX1" fmla="*/ 54214 w 79514"/>
                <a:gd name="connsiteY1" fmla="*/ 10843 h 10904"/>
                <a:gd name="connsiteX2" fmla="*/ 79514 w 79514"/>
                <a:gd name="connsiteY2" fmla="*/ 3615 h 10904"/>
              </a:gdLst>
              <a:ahLst/>
              <a:cxnLst>
                <a:cxn ang="0">
                  <a:pos x="connsiteX0" y="connsiteY0"/>
                </a:cxn>
                <a:cxn ang="0">
                  <a:pos x="connsiteX1" y="connsiteY1"/>
                </a:cxn>
                <a:cxn ang="0">
                  <a:pos x="connsiteX2" y="connsiteY2"/>
                </a:cxn>
              </a:cxnLst>
              <a:rect l="l" t="t" r="r" b="b"/>
              <a:pathLst>
                <a:path w="79514" h="10904">
                  <a:moveTo>
                    <a:pt x="0" y="0"/>
                  </a:moveTo>
                  <a:cubicBezTo>
                    <a:pt x="20481" y="5120"/>
                    <a:pt x="40962" y="10241"/>
                    <a:pt x="54214" y="10843"/>
                  </a:cubicBezTo>
                  <a:cubicBezTo>
                    <a:pt x="67466" y="11446"/>
                    <a:pt x="73490" y="7530"/>
                    <a:pt x="79514" y="36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5" name="フリーフォーム: 図形 1134">
              <a:extLst>
                <a:ext uri="{FF2B5EF4-FFF2-40B4-BE49-F238E27FC236}">
                  <a16:creationId xmlns:a16="http://schemas.microsoft.com/office/drawing/2014/main" id="{358F4A18-A510-44F3-B1D4-E1C15794E0E3}"/>
                </a:ext>
              </a:extLst>
            </p:cNvPr>
            <p:cNvSpPr/>
            <p:nvPr/>
          </p:nvSpPr>
          <p:spPr>
            <a:xfrm>
              <a:off x="8117559" y="3787712"/>
              <a:ext cx="621652" cy="578277"/>
            </a:xfrm>
            <a:custGeom>
              <a:avLst/>
              <a:gdLst>
                <a:gd name="connsiteX0" fmla="*/ 610805 w 621652"/>
                <a:gd name="connsiteY0" fmla="*/ 0 h 578277"/>
                <a:gd name="connsiteX1" fmla="*/ 610805 w 621652"/>
                <a:gd name="connsiteY1" fmla="*/ 61442 h 578277"/>
                <a:gd name="connsiteX2" fmla="*/ 621647 w 621652"/>
                <a:gd name="connsiteY2" fmla="*/ 101199 h 578277"/>
                <a:gd name="connsiteX3" fmla="*/ 610805 w 621652"/>
                <a:gd name="connsiteY3" fmla="*/ 137341 h 578277"/>
                <a:gd name="connsiteX4" fmla="*/ 552977 w 621652"/>
                <a:gd name="connsiteY4" fmla="*/ 155412 h 578277"/>
                <a:gd name="connsiteX5" fmla="*/ 491535 w 621652"/>
                <a:gd name="connsiteY5" fmla="*/ 177097 h 578277"/>
                <a:gd name="connsiteX6" fmla="*/ 408408 w 621652"/>
                <a:gd name="connsiteY6" fmla="*/ 198783 h 578277"/>
                <a:gd name="connsiteX7" fmla="*/ 390337 w 621652"/>
                <a:gd name="connsiteY7" fmla="*/ 202397 h 578277"/>
                <a:gd name="connsiteX8" fmla="*/ 397565 w 621652"/>
                <a:gd name="connsiteY8" fmla="*/ 231311 h 578277"/>
                <a:gd name="connsiteX9" fmla="*/ 354194 w 621652"/>
                <a:gd name="connsiteY9" fmla="*/ 242154 h 578277"/>
                <a:gd name="connsiteX10" fmla="*/ 245767 w 621652"/>
                <a:gd name="connsiteY10" fmla="*/ 260225 h 578277"/>
                <a:gd name="connsiteX11" fmla="*/ 245767 w 621652"/>
                <a:gd name="connsiteY11" fmla="*/ 274682 h 578277"/>
                <a:gd name="connsiteX12" fmla="*/ 267453 w 621652"/>
                <a:gd name="connsiteY12" fmla="*/ 299981 h 578277"/>
                <a:gd name="connsiteX13" fmla="*/ 249382 w 621652"/>
                <a:gd name="connsiteY13" fmla="*/ 314438 h 578277"/>
                <a:gd name="connsiteX14" fmla="*/ 260224 w 621652"/>
                <a:gd name="connsiteY14" fmla="*/ 343352 h 578277"/>
                <a:gd name="connsiteX15" fmla="*/ 227696 w 621652"/>
                <a:gd name="connsiteY15" fmla="*/ 365037 h 578277"/>
                <a:gd name="connsiteX16" fmla="*/ 206011 w 621652"/>
                <a:gd name="connsiteY16" fmla="*/ 386723 h 578277"/>
                <a:gd name="connsiteX17" fmla="*/ 159026 w 621652"/>
                <a:gd name="connsiteY17" fmla="*/ 401180 h 578277"/>
                <a:gd name="connsiteX18" fmla="*/ 137341 w 621652"/>
                <a:gd name="connsiteY18" fmla="*/ 401180 h 578277"/>
                <a:gd name="connsiteX19" fmla="*/ 101198 w 621652"/>
                <a:gd name="connsiteY19" fmla="*/ 401180 h 578277"/>
                <a:gd name="connsiteX20" fmla="*/ 90356 w 621652"/>
                <a:gd name="connsiteY20" fmla="*/ 415637 h 578277"/>
                <a:gd name="connsiteX21" fmla="*/ 61442 w 621652"/>
                <a:gd name="connsiteY21" fmla="*/ 477079 h 578277"/>
                <a:gd name="connsiteX22" fmla="*/ 43371 w 621652"/>
                <a:gd name="connsiteY22" fmla="*/ 513221 h 578277"/>
                <a:gd name="connsiteX23" fmla="*/ 25299 w 621652"/>
                <a:gd name="connsiteY23" fmla="*/ 538520 h 578277"/>
                <a:gd name="connsiteX24" fmla="*/ 14457 w 621652"/>
                <a:gd name="connsiteY24" fmla="*/ 556592 h 578277"/>
                <a:gd name="connsiteX25" fmla="*/ 0 w 621652"/>
                <a:gd name="connsiteY25" fmla="*/ 578277 h 57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1652" h="578277">
                  <a:moveTo>
                    <a:pt x="610805" y="0"/>
                  </a:moveTo>
                  <a:cubicBezTo>
                    <a:pt x="609901" y="22288"/>
                    <a:pt x="608998" y="44576"/>
                    <a:pt x="610805" y="61442"/>
                  </a:cubicBezTo>
                  <a:cubicBezTo>
                    <a:pt x="612612" y="78308"/>
                    <a:pt x="621647" y="88549"/>
                    <a:pt x="621647" y="101199"/>
                  </a:cubicBezTo>
                  <a:cubicBezTo>
                    <a:pt x="621647" y="113849"/>
                    <a:pt x="622250" y="128306"/>
                    <a:pt x="610805" y="137341"/>
                  </a:cubicBezTo>
                  <a:cubicBezTo>
                    <a:pt x="599360" y="146376"/>
                    <a:pt x="572855" y="148786"/>
                    <a:pt x="552977" y="155412"/>
                  </a:cubicBezTo>
                  <a:cubicBezTo>
                    <a:pt x="533099" y="162038"/>
                    <a:pt x="515630" y="169869"/>
                    <a:pt x="491535" y="177097"/>
                  </a:cubicBezTo>
                  <a:cubicBezTo>
                    <a:pt x="467440" y="184325"/>
                    <a:pt x="425274" y="194566"/>
                    <a:pt x="408408" y="198783"/>
                  </a:cubicBezTo>
                  <a:cubicBezTo>
                    <a:pt x="391542" y="203000"/>
                    <a:pt x="392144" y="196976"/>
                    <a:pt x="390337" y="202397"/>
                  </a:cubicBezTo>
                  <a:cubicBezTo>
                    <a:pt x="388530" y="207818"/>
                    <a:pt x="403589" y="224685"/>
                    <a:pt x="397565" y="231311"/>
                  </a:cubicBezTo>
                  <a:cubicBezTo>
                    <a:pt x="391541" y="237937"/>
                    <a:pt x="379494" y="237335"/>
                    <a:pt x="354194" y="242154"/>
                  </a:cubicBezTo>
                  <a:cubicBezTo>
                    <a:pt x="328894" y="246973"/>
                    <a:pt x="245767" y="260225"/>
                    <a:pt x="245767" y="260225"/>
                  </a:cubicBezTo>
                  <a:cubicBezTo>
                    <a:pt x="227696" y="265646"/>
                    <a:pt x="242153" y="268056"/>
                    <a:pt x="245767" y="274682"/>
                  </a:cubicBezTo>
                  <a:cubicBezTo>
                    <a:pt x="249381" y="281308"/>
                    <a:pt x="266851" y="293355"/>
                    <a:pt x="267453" y="299981"/>
                  </a:cubicBezTo>
                  <a:cubicBezTo>
                    <a:pt x="268055" y="306607"/>
                    <a:pt x="250587" y="307210"/>
                    <a:pt x="249382" y="314438"/>
                  </a:cubicBezTo>
                  <a:cubicBezTo>
                    <a:pt x="248177" y="321667"/>
                    <a:pt x="263838" y="334919"/>
                    <a:pt x="260224" y="343352"/>
                  </a:cubicBezTo>
                  <a:cubicBezTo>
                    <a:pt x="256610" y="351785"/>
                    <a:pt x="236731" y="357809"/>
                    <a:pt x="227696" y="365037"/>
                  </a:cubicBezTo>
                  <a:cubicBezTo>
                    <a:pt x="218660" y="372266"/>
                    <a:pt x="217456" y="380699"/>
                    <a:pt x="206011" y="386723"/>
                  </a:cubicBezTo>
                  <a:cubicBezTo>
                    <a:pt x="194566" y="392747"/>
                    <a:pt x="170471" y="398770"/>
                    <a:pt x="159026" y="401180"/>
                  </a:cubicBezTo>
                  <a:cubicBezTo>
                    <a:pt x="147581" y="403590"/>
                    <a:pt x="137341" y="401180"/>
                    <a:pt x="137341" y="401180"/>
                  </a:cubicBezTo>
                  <a:lnTo>
                    <a:pt x="101198" y="401180"/>
                  </a:lnTo>
                  <a:cubicBezTo>
                    <a:pt x="93367" y="403589"/>
                    <a:pt x="96982" y="402987"/>
                    <a:pt x="90356" y="415637"/>
                  </a:cubicBezTo>
                  <a:cubicBezTo>
                    <a:pt x="83730" y="428287"/>
                    <a:pt x="69273" y="460815"/>
                    <a:pt x="61442" y="477079"/>
                  </a:cubicBezTo>
                  <a:cubicBezTo>
                    <a:pt x="53611" y="493343"/>
                    <a:pt x="49395" y="502981"/>
                    <a:pt x="43371" y="513221"/>
                  </a:cubicBezTo>
                  <a:cubicBezTo>
                    <a:pt x="37347" y="523461"/>
                    <a:pt x="30118" y="531291"/>
                    <a:pt x="25299" y="538520"/>
                  </a:cubicBezTo>
                  <a:cubicBezTo>
                    <a:pt x="20480" y="545749"/>
                    <a:pt x="18673" y="549966"/>
                    <a:pt x="14457" y="556592"/>
                  </a:cubicBezTo>
                  <a:cubicBezTo>
                    <a:pt x="10241" y="563218"/>
                    <a:pt x="5120" y="570747"/>
                    <a:pt x="0" y="57827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6" name="フリーフォーム: 図形 1135">
              <a:extLst>
                <a:ext uri="{FF2B5EF4-FFF2-40B4-BE49-F238E27FC236}">
                  <a16:creationId xmlns:a16="http://schemas.microsoft.com/office/drawing/2014/main" id="{3A21042D-B928-4DC7-B09B-3393E70B26A6}"/>
                </a:ext>
              </a:extLst>
            </p:cNvPr>
            <p:cNvSpPr/>
            <p:nvPr/>
          </p:nvSpPr>
          <p:spPr>
            <a:xfrm>
              <a:off x="7966451" y="856572"/>
              <a:ext cx="884796" cy="1802032"/>
            </a:xfrm>
            <a:custGeom>
              <a:avLst/>
              <a:gdLst>
                <a:gd name="connsiteX0" fmla="*/ 884796 w 884796"/>
                <a:gd name="connsiteY0" fmla="*/ 0 h 1802032"/>
                <a:gd name="connsiteX1" fmla="*/ 830583 w 884796"/>
                <a:gd name="connsiteY1" fmla="*/ 32528 h 1802032"/>
                <a:gd name="connsiteX2" fmla="*/ 830583 w 884796"/>
                <a:gd name="connsiteY2" fmla="*/ 50600 h 1802032"/>
                <a:gd name="connsiteX3" fmla="*/ 776370 w 884796"/>
                <a:gd name="connsiteY3" fmla="*/ 83128 h 1802032"/>
                <a:gd name="connsiteX4" fmla="*/ 776370 w 884796"/>
                <a:gd name="connsiteY4" fmla="*/ 112041 h 1802032"/>
                <a:gd name="connsiteX5" fmla="*/ 722156 w 884796"/>
                <a:gd name="connsiteY5" fmla="*/ 130113 h 1802032"/>
                <a:gd name="connsiteX6" fmla="*/ 696857 w 884796"/>
                <a:gd name="connsiteY6" fmla="*/ 166255 h 1802032"/>
                <a:gd name="connsiteX7" fmla="*/ 693242 w 884796"/>
                <a:gd name="connsiteY7" fmla="*/ 187940 h 1802032"/>
                <a:gd name="connsiteX8" fmla="*/ 631800 w 884796"/>
                <a:gd name="connsiteY8" fmla="*/ 220468 h 1802032"/>
                <a:gd name="connsiteX9" fmla="*/ 584815 w 884796"/>
                <a:gd name="connsiteY9" fmla="*/ 260225 h 1802032"/>
                <a:gd name="connsiteX10" fmla="*/ 559516 w 884796"/>
                <a:gd name="connsiteY10" fmla="*/ 289139 h 1802032"/>
                <a:gd name="connsiteX11" fmla="*/ 573973 w 884796"/>
                <a:gd name="connsiteY11" fmla="*/ 343352 h 1802032"/>
                <a:gd name="connsiteX12" fmla="*/ 526988 w 884796"/>
                <a:gd name="connsiteY12" fmla="*/ 343352 h 1802032"/>
                <a:gd name="connsiteX13" fmla="*/ 480003 w 884796"/>
                <a:gd name="connsiteY13" fmla="*/ 379494 h 1802032"/>
                <a:gd name="connsiteX14" fmla="*/ 469160 w 884796"/>
                <a:gd name="connsiteY14" fmla="*/ 433708 h 1802032"/>
                <a:gd name="connsiteX15" fmla="*/ 443860 w 884796"/>
                <a:gd name="connsiteY15" fmla="*/ 462622 h 1802032"/>
                <a:gd name="connsiteX16" fmla="*/ 414947 w 884796"/>
                <a:gd name="connsiteY16" fmla="*/ 484307 h 1802032"/>
                <a:gd name="connsiteX17" fmla="*/ 378804 w 884796"/>
                <a:gd name="connsiteY17" fmla="*/ 520449 h 1802032"/>
                <a:gd name="connsiteX18" fmla="*/ 335434 w 884796"/>
                <a:gd name="connsiteY18" fmla="*/ 556592 h 1802032"/>
                <a:gd name="connsiteX19" fmla="*/ 371576 w 884796"/>
                <a:gd name="connsiteY19" fmla="*/ 599962 h 1802032"/>
                <a:gd name="connsiteX20" fmla="*/ 320977 w 884796"/>
                <a:gd name="connsiteY20" fmla="*/ 607191 h 1802032"/>
                <a:gd name="connsiteX21" fmla="*/ 320977 w 884796"/>
                <a:gd name="connsiteY21" fmla="*/ 636105 h 1802032"/>
                <a:gd name="connsiteX22" fmla="*/ 313748 w 884796"/>
                <a:gd name="connsiteY22" fmla="*/ 661404 h 1802032"/>
                <a:gd name="connsiteX23" fmla="*/ 302906 w 884796"/>
                <a:gd name="connsiteY23" fmla="*/ 686704 h 1802032"/>
                <a:gd name="connsiteX24" fmla="*/ 320977 w 884796"/>
                <a:gd name="connsiteY24" fmla="*/ 719232 h 1802032"/>
                <a:gd name="connsiteX25" fmla="*/ 288449 w 884796"/>
                <a:gd name="connsiteY25" fmla="*/ 737303 h 1802032"/>
                <a:gd name="connsiteX26" fmla="*/ 266763 w 884796"/>
                <a:gd name="connsiteY26" fmla="*/ 769831 h 1802032"/>
                <a:gd name="connsiteX27" fmla="*/ 281220 w 884796"/>
                <a:gd name="connsiteY27" fmla="*/ 795131 h 1802032"/>
                <a:gd name="connsiteX28" fmla="*/ 277606 w 884796"/>
                <a:gd name="connsiteY28" fmla="*/ 831273 h 1802032"/>
                <a:gd name="connsiteX29" fmla="*/ 259535 w 884796"/>
                <a:gd name="connsiteY29" fmla="*/ 834887 h 1802032"/>
                <a:gd name="connsiteX30" fmla="*/ 273992 w 884796"/>
                <a:gd name="connsiteY30" fmla="*/ 881872 h 1802032"/>
                <a:gd name="connsiteX31" fmla="*/ 255921 w 884796"/>
                <a:gd name="connsiteY31" fmla="*/ 881872 h 1802032"/>
                <a:gd name="connsiteX32" fmla="*/ 259535 w 884796"/>
                <a:gd name="connsiteY32" fmla="*/ 903558 h 1802032"/>
                <a:gd name="connsiteX33" fmla="*/ 241464 w 884796"/>
                <a:gd name="connsiteY33" fmla="*/ 921629 h 1802032"/>
                <a:gd name="connsiteX34" fmla="*/ 248692 w 884796"/>
                <a:gd name="connsiteY34" fmla="*/ 939700 h 1802032"/>
                <a:gd name="connsiteX35" fmla="*/ 227007 w 884796"/>
                <a:gd name="connsiteY35" fmla="*/ 946928 h 1802032"/>
                <a:gd name="connsiteX36" fmla="*/ 227007 w 884796"/>
                <a:gd name="connsiteY36" fmla="*/ 975842 h 1802032"/>
                <a:gd name="connsiteX37" fmla="*/ 212550 w 884796"/>
                <a:gd name="connsiteY37" fmla="*/ 983071 h 1802032"/>
                <a:gd name="connsiteX38" fmla="*/ 212550 w 884796"/>
                <a:gd name="connsiteY38" fmla="*/ 1019213 h 1802032"/>
                <a:gd name="connsiteX39" fmla="*/ 201707 w 884796"/>
                <a:gd name="connsiteY39" fmla="*/ 1026441 h 1802032"/>
                <a:gd name="connsiteX40" fmla="*/ 205321 w 884796"/>
                <a:gd name="connsiteY40" fmla="*/ 1048127 h 1802032"/>
                <a:gd name="connsiteX41" fmla="*/ 198093 w 884796"/>
                <a:gd name="connsiteY41" fmla="*/ 1048127 h 1802032"/>
                <a:gd name="connsiteX42" fmla="*/ 172793 w 884796"/>
                <a:gd name="connsiteY42" fmla="*/ 1055355 h 1802032"/>
                <a:gd name="connsiteX43" fmla="*/ 169179 w 884796"/>
                <a:gd name="connsiteY43" fmla="*/ 1084269 h 1802032"/>
                <a:gd name="connsiteX44" fmla="*/ 143879 w 884796"/>
                <a:gd name="connsiteY44" fmla="*/ 1069812 h 1802032"/>
                <a:gd name="connsiteX45" fmla="*/ 133037 w 884796"/>
                <a:gd name="connsiteY45" fmla="*/ 1080655 h 1802032"/>
                <a:gd name="connsiteX46" fmla="*/ 118580 w 884796"/>
                <a:gd name="connsiteY46" fmla="*/ 1098726 h 1802032"/>
                <a:gd name="connsiteX47" fmla="*/ 78823 w 884796"/>
                <a:gd name="connsiteY47" fmla="*/ 1095112 h 1802032"/>
                <a:gd name="connsiteX48" fmla="*/ 60752 w 884796"/>
                <a:gd name="connsiteY48" fmla="*/ 1080655 h 1802032"/>
                <a:gd name="connsiteX49" fmla="*/ 42681 w 884796"/>
                <a:gd name="connsiteY49" fmla="*/ 1091498 h 1802032"/>
                <a:gd name="connsiteX50" fmla="*/ 57138 w 884796"/>
                <a:gd name="connsiteY50" fmla="*/ 1127640 h 1802032"/>
                <a:gd name="connsiteX51" fmla="*/ 46295 w 884796"/>
                <a:gd name="connsiteY51" fmla="*/ 1134868 h 1802032"/>
                <a:gd name="connsiteX52" fmla="*/ 35453 w 884796"/>
                <a:gd name="connsiteY52" fmla="*/ 1156554 h 1802032"/>
                <a:gd name="connsiteX53" fmla="*/ 39067 w 884796"/>
                <a:gd name="connsiteY53" fmla="*/ 1171011 h 1802032"/>
                <a:gd name="connsiteX54" fmla="*/ 31838 w 884796"/>
                <a:gd name="connsiteY54" fmla="*/ 1196310 h 1802032"/>
                <a:gd name="connsiteX55" fmla="*/ 20996 w 884796"/>
                <a:gd name="connsiteY55" fmla="*/ 1217996 h 1802032"/>
                <a:gd name="connsiteX56" fmla="*/ 17381 w 884796"/>
                <a:gd name="connsiteY56" fmla="*/ 1246909 h 1802032"/>
                <a:gd name="connsiteX57" fmla="*/ 10153 w 884796"/>
                <a:gd name="connsiteY57" fmla="*/ 1264981 h 1802032"/>
                <a:gd name="connsiteX58" fmla="*/ 6539 w 884796"/>
                <a:gd name="connsiteY58" fmla="*/ 1279437 h 1802032"/>
                <a:gd name="connsiteX59" fmla="*/ 2924 w 884796"/>
                <a:gd name="connsiteY59" fmla="*/ 1290280 h 1802032"/>
                <a:gd name="connsiteX60" fmla="*/ 53524 w 884796"/>
                <a:gd name="connsiteY60" fmla="*/ 1301123 h 1802032"/>
                <a:gd name="connsiteX61" fmla="*/ 75209 w 884796"/>
                <a:gd name="connsiteY61" fmla="*/ 1304737 h 1802032"/>
                <a:gd name="connsiteX62" fmla="*/ 67981 w 884796"/>
                <a:gd name="connsiteY62" fmla="*/ 1322808 h 1802032"/>
                <a:gd name="connsiteX63" fmla="*/ 64366 w 884796"/>
                <a:gd name="connsiteY63" fmla="*/ 1369793 h 1802032"/>
                <a:gd name="connsiteX64" fmla="*/ 46295 w 884796"/>
                <a:gd name="connsiteY64" fmla="*/ 1387864 h 1802032"/>
                <a:gd name="connsiteX65" fmla="*/ 42681 w 884796"/>
                <a:gd name="connsiteY65" fmla="*/ 1405936 h 1802032"/>
                <a:gd name="connsiteX66" fmla="*/ 20996 w 884796"/>
                <a:gd name="connsiteY66" fmla="*/ 1434849 h 1802032"/>
                <a:gd name="connsiteX67" fmla="*/ 31838 w 884796"/>
                <a:gd name="connsiteY67" fmla="*/ 1449306 h 1802032"/>
                <a:gd name="connsiteX68" fmla="*/ 35453 w 884796"/>
                <a:gd name="connsiteY68" fmla="*/ 1463763 h 1802032"/>
                <a:gd name="connsiteX69" fmla="*/ 49909 w 884796"/>
                <a:gd name="connsiteY69" fmla="*/ 1481834 h 1802032"/>
                <a:gd name="connsiteX70" fmla="*/ 71595 w 884796"/>
                <a:gd name="connsiteY70" fmla="*/ 1510748 h 1802032"/>
                <a:gd name="connsiteX71" fmla="*/ 49909 w 884796"/>
                <a:gd name="connsiteY71" fmla="*/ 1521591 h 1802032"/>
                <a:gd name="connsiteX72" fmla="*/ 64366 w 884796"/>
                <a:gd name="connsiteY72" fmla="*/ 1575804 h 1802032"/>
                <a:gd name="connsiteX73" fmla="*/ 64366 w 884796"/>
                <a:gd name="connsiteY73" fmla="*/ 1586647 h 1802032"/>
                <a:gd name="connsiteX74" fmla="*/ 67981 w 884796"/>
                <a:gd name="connsiteY74" fmla="*/ 1615561 h 1802032"/>
                <a:gd name="connsiteX75" fmla="*/ 71595 w 884796"/>
                <a:gd name="connsiteY75" fmla="*/ 1633632 h 1802032"/>
                <a:gd name="connsiteX76" fmla="*/ 82438 w 884796"/>
                <a:gd name="connsiteY76" fmla="*/ 1644475 h 1802032"/>
                <a:gd name="connsiteX77" fmla="*/ 67981 w 884796"/>
                <a:gd name="connsiteY77" fmla="*/ 1673388 h 1802032"/>
                <a:gd name="connsiteX78" fmla="*/ 82438 w 884796"/>
                <a:gd name="connsiteY78" fmla="*/ 1684231 h 1802032"/>
                <a:gd name="connsiteX79" fmla="*/ 78823 w 884796"/>
                <a:gd name="connsiteY79" fmla="*/ 1698688 h 1802032"/>
                <a:gd name="connsiteX80" fmla="*/ 78823 w 884796"/>
                <a:gd name="connsiteY80" fmla="*/ 1716759 h 1802032"/>
                <a:gd name="connsiteX81" fmla="*/ 64366 w 884796"/>
                <a:gd name="connsiteY81" fmla="*/ 1749287 h 1802032"/>
                <a:gd name="connsiteX82" fmla="*/ 96894 w 884796"/>
                <a:gd name="connsiteY82" fmla="*/ 1749287 h 1802032"/>
                <a:gd name="connsiteX83" fmla="*/ 89666 w 884796"/>
                <a:gd name="connsiteY83" fmla="*/ 1770973 h 1802032"/>
                <a:gd name="connsiteX84" fmla="*/ 136651 w 884796"/>
                <a:gd name="connsiteY84" fmla="*/ 1749287 h 1802032"/>
                <a:gd name="connsiteX85" fmla="*/ 143879 w 884796"/>
                <a:gd name="connsiteY85" fmla="*/ 1778201 h 1802032"/>
                <a:gd name="connsiteX86" fmla="*/ 158336 w 884796"/>
                <a:gd name="connsiteY86" fmla="*/ 1760130 h 1802032"/>
                <a:gd name="connsiteX87" fmla="*/ 151108 w 884796"/>
                <a:gd name="connsiteY87" fmla="*/ 1781815 h 1802032"/>
                <a:gd name="connsiteX88" fmla="*/ 198093 w 884796"/>
                <a:gd name="connsiteY88" fmla="*/ 1767358 h 1802032"/>
                <a:gd name="connsiteX89" fmla="*/ 208936 w 884796"/>
                <a:gd name="connsiteY89" fmla="*/ 1799886 h 1802032"/>
                <a:gd name="connsiteX90" fmla="*/ 230621 w 884796"/>
                <a:gd name="connsiteY90" fmla="*/ 1796272 h 180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84796" h="1802032">
                  <a:moveTo>
                    <a:pt x="884796" y="0"/>
                  </a:moveTo>
                  <a:cubicBezTo>
                    <a:pt x="866725" y="10843"/>
                    <a:pt x="839618" y="24095"/>
                    <a:pt x="830583" y="32528"/>
                  </a:cubicBezTo>
                  <a:cubicBezTo>
                    <a:pt x="821548" y="40961"/>
                    <a:pt x="839618" y="42167"/>
                    <a:pt x="830583" y="50600"/>
                  </a:cubicBezTo>
                  <a:cubicBezTo>
                    <a:pt x="821548" y="59033"/>
                    <a:pt x="785405" y="72888"/>
                    <a:pt x="776370" y="83128"/>
                  </a:cubicBezTo>
                  <a:cubicBezTo>
                    <a:pt x="767335" y="93368"/>
                    <a:pt x="785406" y="104210"/>
                    <a:pt x="776370" y="112041"/>
                  </a:cubicBezTo>
                  <a:cubicBezTo>
                    <a:pt x="767334" y="119872"/>
                    <a:pt x="735408" y="121077"/>
                    <a:pt x="722156" y="130113"/>
                  </a:cubicBezTo>
                  <a:cubicBezTo>
                    <a:pt x="708904" y="139149"/>
                    <a:pt x="701676" y="156617"/>
                    <a:pt x="696857" y="166255"/>
                  </a:cubicBezTo>
                  <a:cubicBezTo>
                    <a:pt x="692038" y="175893"/>
                    <a:pt x="704085" y="178905"/>
                    <a:pt x="693242" y="187940"/>
                  </a:cubicBezTo>
                  <a:cubicBezTo>
                    <a:pt x="682399" y="196976"/>
                    <a:pt x="649871" y="208421"/>
                    <a:pt x="631800" y="220468"/>
                  </a:cubicBezTo>
                  <a:cubicBezTo>
                    <a:pt x="613729" y="232515"/>
                    <a:pt x="596862" y="248780"/>
                    <a:pt x="584815" y="260225"/>
                  </a:cubicBezTo>
                  <a:cubicBezTo>
                    <a:pt x="572768" y="271670"/>
                    <a:pt x="561323" y="275285"/>
                    <a:pt x="559516" y="289139"/>
                  </a:cubicBezTo>
                  <a:cubicBezTo>
                    <a:pt x="557709" y="302993"/>
                    <a:pt x="579394" y="334316"/>
                    <a:pt x="573973" y="343352"/>
                  </a:cubicBezTo>
                  <a:cubicBezTo>
                    <a:pt x="568552" y="352388"/>
                    <a:pt x="542650" y="337328"/>
                    <a:pt x="526988" y="343352"/>
                  </a:cubicBezTo>
                  <a:cubicBezTo>
                    <a:pt x="511326" y="349376"/>
                    <a:pt x="489641" y="364435"/>
                    <a:pt x="480003" y="379494"/>
                  </a:cubicBezTo>
                  <a:cubicBezTo>
                    <a:pt x="470365" y="394553"/>
                    <a:pt x="475184" y="419854"/>
                    <a:pt x="469160" y="433708"/>
                  </a:cubicBezTo>
                  <a:cubicBezTo>
                    <a:pt x="463136" y="447562"/>
                    <a:pt x="452895" y="454189"/>
                    <a:pt x="443860" y="462622"/>
                  </a:cubicBezTo>
                  <a:cubicBezTo>
                    <a:pt x="434825" y="471055"/>
                    <a:pt x="425790" y="474669"/>
                    <a:pt x="414947" y="484307"/>
                  </a:cubicBezTo>
                  <a:cubicBezTo>
                    <a:pt x="404104" y="493945"/>
                    <a:pt x="392056" y="508402"/>
                    <a:pt x="378804" y="520449"/>
                  </a:cubicBezTo>
                  <a:cubicBezTo>
                    <a:pt x="365552" y="532497"/>
                    <a:pt x="336639" y="543340"/>
                    <a:pt x="335434" y="556592"/>
                  </a:cubicBezTo>
                  <a:cubicBezTo>
                    <a:pt x="334229" y="569844"/>
                    <a:pt x="373985" y="591529"/>
                    <a:pt x="371576" y="599962"/>
                  </a:cubicBezTo>
                  <a:cubicBezTo>
                    <a:pt x="369167" y="608395"/>
                    <a:pt x="329410" y="601167"/>
                    <a:pt x="320977" y="607191"/>
                  </a:cubicBezTo>
                  <a:cubicBezTo>
                    <a:pt x="312544" y="613215"/>
                    <a:pt x="322182" y="627070"/>
                    <a:pt x="320977" y="636105"/>
                  </a:cubicBezTo>
                  <a:cubicBezTo>
                    <a:pt x="319772" y="645140"/>
                    <a:pt x="316760" y="652971"/>
                    <a:pt x="313748" y="661404"/>
                  </a:cubicBezTo>
                  <a:cubicBezTo>
                    <a:pt x="310736" y="669837"/>
                    <a:pt x="301701" y="677066"/>
                    <a:pt x="302906" y="686704"/>
                  </a:cubicBezTo>
                  <a:cubicBezTo>
                    <a:pt x="304111" y="696342"/>
                    <a:pt x="323386" y="710799"/>
                    <a:pt x="320977" y="719232"/>
                  </a:cubicBezTo>
                  <a:cubicBezTo>
                    <a:pt x="318568" y="727665"/>
                    <a:pt x="297485" y="728870"/>
                    <a:pt x="288449" y="737303"/>
                  </a:cubicBezTo>
                  <a:cubicBezTo>
                    <a:pt x="279413" y="745736"/>
                    <a:pt x="267968" y="760193"/>
                    <a:pt x="266763" y="769831"/>
                  </a:cubicBezTo>
                  <a:cubicBezTo>
                    <a:pt x="265558" y="779469"/>
                    <a:pt x="279413" y="784891"/>
                    <a:pt x="281220" y="795131"/>
                  </a:cubicBezTo>
                  <a:cubicBezTo>
                    <a:pt x="283027" y="805371"/>
                    <a:pt x="281220" y="824647"/>
                    <a:pt x="277606" y="831273"/>
                  </a:cubicBezTo>
                  <a:cubicBezTo>
                    <a:pt x="273992" y="837899"/>
                    <a:pt x="260137" y="826454"/>
                    <a:pt x="259535" y="834887"/>
                  </a:cubicBezTo>
                  <a:cubicBezTo>
                    <a:pt x="258933" y="843320"/>
                    <a:pt x="274594" y="874041"/>
                    <a:pt x="273992" y="881872"/>
                  </a:cubicBezTo>
                  <a:cubicBezTo>
                    <a:pt x="273390" y="889703"/>
                    <a:pt x="258330" y="878258"/>
                    <a:pt x="255921" y="881872"/>
                  </a:cubicBezTo>
                  <a:cubicBezTo>
                    <a:pt x="253512" y="885486"/>
                    <a:pt x="261944" y="896932"/>
                    <a:pt x="259535" y="903558"/>
                  </a:cubicBezTo>
                  <a:cubicBezTo>
                    <a:pt x="257126" y="910184"/>
                    <a:pt x="243271" y="915605"/>
                    <a:pt x="241464" y="921629"/>
                  </a:cubicBezTo>
                  <a:cubicBezTo>
                    <a:pt x="239657" y="927653"/>
                    <a:pt x="251101" y="935484"/>
                    <a:pt x="248692" y="939700"/>
                  </a:cubicBezTo>
                  <a:cubicBezTo>
                    <a:pt x="246283" y="943916"/>
                    <a:pt x="230621" y="940904"/>
                    <a:pt x="227007" y="946928"/>
                  </a:cubicBezTo>
                  <a:cubicBezTo>
                    <a:pt x="223393" y="952952"/>
                    <a:pt x="227007" y="975842"/>
                    <a:pt x="227007" y="975842"/>
                  </a:cubicBezTo>
                  <a:cubicBezTo>
                    <a:pt x="224598" y="981866"/>
                    <a:pt x="214960" y="975842"/>
                    <a:pt x="212550" y="983071"/>
                  </a:cubicBezTo>
                  <a:cubicBezTo>
                    <a:pt x="210140" y="990300"/>
                    <a:pt x="212550" y="1019213"/>
                    <a:pt x="212550" y="1019213"/>
                  </a:cubicBezTo>
                  <a:cubicBezTo>
                    <a:pt x="210743" y="1026441"/>
                    <a:pt x="202912" y="1021622"/>
                    <a:pt x="201707" y="1026441"/>
                  </a:cubicBezTo>
                  <a:cubicBezTo>
                    <a:pt x="200502" y="1031260"/>
                    <a:pt x="205321" y="1048127"/>
                    <a:pt x="205321" y="1048127"/>
                  </a:cubicBezTo>
                  <a:cubicBezTo>
                    <a:pt x="204719" y="1051741"/>
                    <a:pt x="203514" y="1046922"/>
                    <a:pt x="198093" y="1048127"/>
                  </a:cubicBezTo>
                  <a:cubicBezTo>
                    <a:pt x="192672" y="1049332"/>
                    <a:pt x="177612" y="1049331"/>
                    <a:pt x="172793" y="1055355"/>
                  </a:cubicBezTo>
                  <a:cubicBezTo>
                    <a:pt x="167974" y="1061379"/>
                    <a:pt x="173998" y="1081860"/>
                    <a:pt x="169179" y="1084269"/>
                  </a:cubicBezTo>
                  <a:cubicBezTo>
                    <a:pt x="164360" y="1086679"/>
                    <a:pt x="143879" y="1069812"/>
                    <a:pt x="143879" y="1069812"/>
                  </a:cubicBezTo>
                  <a:cubicBezTo>
                    <a:pt x="137855" y="1069210"/>
                    <a:pt x="137253" y="1075836"/>
                    <a:pt x="133037" y="1080655"/>
                  </a:cubicBezTo>
                  <a:cubicBezTo>
                    <a:pt x="128820" y="1085474"/>
                    <a:pt x="127616" y="1096317"/>
                    <a:pt x="118580" y="1098726"/>
                  </a:cubicBezTo>
                  <a:cubicBezTo>
                    <a:pt x="109544" y="1101135"/>
                    <a:pt x="78823" y="1095112"/>
                    <a:pt x="78823" y="1095112"/>
                  </a:cubicBezTo>
                  <a:cubicBezTo>
                    <a:pt x="69185" y="1092100"/>
                    <a:pt x="66776" y="1081257"/>
                    <a:pt x="60752" y="1080655"/>
                  </a:cubicBezTo>
                  <a:cubicBezTo>
                    <a:pt x="54728" y="1080053"/>
                    <a:pt x="43283" y="1083667"/>
                    <a:pt x="42681" y="1091498"/>
                  </a:cubicBezTo>
                  <a:cubicBezTo>
                    <a:pt x="42079" y="1099329"/>
                    <a:pt x="57138" y="1127640"/>
                    <a:pt x="57138" y="1127640"/>
                  </a:cubicBezTo>
                  <a:cubicBezTo>
                    <a:pt x="57740" y="1134868"/>
                    <a:pt x="49909" y="1130049"/>
                    <a:pt x="46295" y="1134868"/>
                  </a:cubicBezTo>
                  <a:cubicBezTo>
                    <a:pt x="42681" y="1139687"/>
                    <a:pt x="36658" y="1150530"/>
                    <a:pt x="35453" y="1156554"/>
                  </a:cubicBezTo>
                  <a:cubicBezTo>
                    <a:pt x="34248" y="1162578"/>
                    <a:pt x="39669" y="1164385"/>
                    <a:pt x="39067" y="1171011"/>
                  </a:cubicBezTo>
                  <a:cubicBezTo>
                    <a:pt x="38465" y="1177637"/>
                    <a:pt x="34850" y="1188479"/>
                    <a:pt x="31838" y="1196310"/>
                  </a:cubicBezTo>
                  <a:cubicBezTo>
                    <a:pt x="28826" y="1204141"/>
                    <a:pt x="23405" y="1209563"/>
                    <a:pt x="20996" y="1217996"/>
                  </a:cubicBezTo>
                  <a:cubicBezTo>
                    <a:pt x="18587" y="1226429"/>
                    <a:pt x="19188" y="1239078"/>
                    <a:pt x="17381" y="1246909"/>
                  </a:cubicBezTo>
                  <a:cubicBezTo>
                    <a:pt x="15574" y="1254740"/>
                    <a:pt x="10153" y="1264981"/>
                    <a:pt x="10153" y="1264981"/>
                  </a:cubicBezTo>
                  <a:cubicBezTo>
                    <a:pt x="8346" y="1270402"/>
                    <a:pt x="6539" y="1279437"/>
                    <a:pt x="6539" y="1279437"/>
                  </a:cubicBezTo>
                  <a:cubicBezTo>
                    <a:pt x="5334" y="1283653"/>
                    <a:pt x="-4907" y="1286666"/>
                    <a:pt x="2924" y="1290280"/>
                  </a:cubicBezTo>
                  <a:cubicBezTo>
                    <a:pt x="10755" y="1293894"/>
                    <a:pt x="41477" y="1298714"/>
                    <a:pt x="53524" y="1301123"/>
                  </a:cubicBezTo>
                  <a:cubicBezTo>
                    <a:pt x="65571" y="1303532"/>
                    <a:pt x="72800" y="1301123"/>
                    <a:pt x="75209" y="1304737"/>
                  </a:cubicBezTo>
                  <a:cubicBezTo>
                    <a:pt x="77618" y="1308351"/>
                    <a:pt x="69788" y="1311965"/>
                    <a:pt x="67981" y="1322808"/>
                  </a:cubicBezTo>
                  <a:cubicBezTo>
                    <a:pt x="66174" y="1333651"/>
                    <a:pt x="67980" y="1358950"/>
                    <a:pt x="64366" y="1369793"/>
                  </a:cubicBezTo>
                  <a:cubicBezTo>
                    <a:pt x="60752" y="1380636"/>
                    <a:pt x="49909" y="1381840"/>
                    <a:pt x="46295" y="1387864"/>
                  </a:cubicBezTo>
                  <a:cubicBezTo>
                    <a:pt x="42681" y="1393888"/>
                    <a:pt x="46897" y="1398105"/>
                    <a:pt x="42681" y="1405936"/>
                  </a:cubicBezTo>
                  <a:cubicBezTo>
                    <a:pt x="38465" y="1413767"/>
                    <a:pt x="20996" y="1434849"/>
                    <a:pt x="20996" y="1434849"/>
                  </a:cubicBezTo>
                  <a:cubicBezTo>
                    <a:pt x="19189" y="1442077"/>
                    <a:pt x="31838" y="1449306"/>
                    <a:pt x="31838" y="1449306"/>
                  </a:cubicBezTo>
                  <a:cubicBezTo>
                    <a:pt x="34247" y="1454125"/>
                    <a:pt x="32441" y="1458342"/>
                    <a:pt x="35453" y="1463763"/>
                  </a:cubicBezTo>
                  <a:cubicBezTo>
                    <a:pt x="38465" y="1469184"/>
                    <a:pt x="43885" y="1474003"/>
                    <a:pt x="49909" y="1481834"/>
                  </a:cubicBezTo>
                  <a:cubicBezTo>
                    <a:pt x="55933" y="1489665"/>
                    <a:pt x="71595" y="1510748"/>
                    <a:pt x="71595" y="1510748"/>
                  </a:cubicBezTo>
                  <a:cubicBezTo>
                    <a:pt x="71595" y="1517374"/>
                    <a:pt x="51114" y="1510748"/>
                    <a:pt x="49909" y="1521591"/>
                  </a:cubicBezTo>
                  <a:cubicBezTo>
                    <a:pt x="48704" y="1532434"/>
                    <a:pt x="64366" y="1575804"/>
                    <a:pt x="64366" y="1575804"/>
                  </a:cubicBezTo>
                  <a:cubicBezTo>
                    <a:pt x="66775" y="1586647"/>
                    <a:pt x="63764" y="1580021"/>
                    <a:pt x="64366" y="1586647"/>
                  </a:cubicBezTo>
                  <a:cubicBezTo>
                    <a:pt x="64968" y="1593273"/>
                    <a:pt x="66776" y="1607730"/>
                    <a:pt x="67981" y="1615561"/>
                  </a:cubicBezTo>
                  <a:cubicBezTo>
                    <a:pt x="69186" y="1623392"/>
                    <a:pt x="69185" y="1628813"/>
                    <a:pt x="71595" y="1633632"/>
                  </a:cubicBezTo>
                  <a:cubicBezTo>
                    <a:pt x="74004" y="1638451"/>
                    <a:pt x="83040" y="1637849"/>
                    <a:pt x="82438" y="1644475"/>
                  </a:cubicBezTo>
                  <a:cubicBezTo>
                    <a:pt x="81836" y="1651101"/>
                    <a:pt x="67981" y="1673388"/>
                    <a:pt x="67981" y="1673388"/>
                  </a:cubicBezTo>
                  <a:cubicBezTo>
                    <a:pt x="67981" y="1680014"/>
                    <a:pt x="82438" y="1684231"/>
                    <a:pt x="82438" y="1684231"/>
                  </a:cubicBezTo>
                  <a:cubicBezTo>
                    <a:pt x="84245" y="1688448"/>
                    <a:pt x="79425" y="1693267"/>
                    <a:pt x="78823" y="1698688"/>
                  </a:cubicBezTo>
                  <a:cubicBezTo>
                    <a:pt x="78221" y="1704109"/>
                    <a:pt x="81232" y="1708326"/>
                    <a:pt x="78823" y="1716759"/>
                  </a:cubicBezTo>
                  <a:cubicBezTo>
                    <a:pt x="76414" y="1725192"/>
                    <a:pt x="61354" y="1743866"/>
                    <a:pt x="64366" y="1749287"/>
                  </a:cubicBezTo>
                  <a:cubicBezTo>
                    <a:pt x="67378" y="1754708"/>
                    <a:pt x="92677" y="1745673"/>
                    <a:pt x="96894" y="1749287"/>
                  </a:cubicBezTo>
                  <a:cubicBezTo>
                    <a:pt x="101111" y="1752901"/>
                    <a:pt x="83040" y="1770973"/>
                    <a:pt x="89666" y="1770973"/>
                  </a:cubicBezTo>
                  <a:cubicBezTo>
                    <a:pt x="96292" y="1770973"/>
                    <a:pt x="127615" y="1748082"/>
                    <a:pt x="136651" y="1749287"/>
                  </a:cubicBezTo>
                  <a:cubicBezTo>
                    <a:pt x="145686" y="1750492"/>
                    <a:pt x="140265" y="1776394"/>
                    <a:pt x="143879" y="1778201"/>
                  </a:cubicBezTo>
                  <a:cubicBezTo>
                    <a:pt x="147493" y="1780008"/>
                    <a:pt x="157131" y="1759528"/>
                    <a:pt x="158336" y="1760130"/>
                  </a:cubicBezTo>
                  <a:cubicBezTo>
                    <a:pt x="159541" y="1760732"/>
                    <a:pt x="144482" y="1780610"/>
                    <a:pt x="151108" y="1781815"/>
                  </a:cubicBezTo>
                  <a:cubicBezTo>
                    <a:pt x="157734" y="1783020"/>
                    <a:pt x="188455" y="1764346"/>
                    <a:pt x="198093" y="1767358"/>
                  </a:cubicBezTo>
                  <a:cubicBezTo>
                    <a:pt x="207731" y="1770370"/>
                    <a:pt x="203515" y="1795067"/>
                    <a:pt x="208936" y="1799886"/>
                  </a:cubicBezTo>
                  <a:cubicBezTo>
                    <a:pt x="214357" y="1804705"/>
                    <a:pt x="222489" y="1800488"/>
                    <a:pt x="230621" y="179627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7" name="フリーフォーム: 図形 1136">
              <a:extLst>
                <a:ext uri="{FF2B5EF4-FFF2-40B4-BE49-F238E27FC236}">
                  <a16:creationId xmlns:a16="http://schemas.microsoft.com/office/drawing/2014/main" id="{A58B5C96-8FD6-476F-96F1-1696D4E6D536}"/>
                </a:ext>
              </a:extLst>
            </p:cNvPr>
            <p:cNvSpPr/>
            <p:nvPr/>
          </p:nvSpPr>
          <p:spPr>
            <a:xfrm>
              <a:off x="7759750" y="2269319"/>
              <a:ext cx="245768" cy="205199"/>
            </a:xfrm>
            <a:custGeom>
              <a:avLst/>
              <a:gdLst>
                <a:gd name="connsiteX0" fmla="*/ 0 w 245768"/>
                <a:gd name="connsiteY0" fmla="*/ 148600 h 205199"/>
                <a:gd name="connsiteX1" fmla="*/ 32528 w 245768"/>
                <a:gd name="connsiteY1" fmla="*/ 202814 h 205199"/>
                <a:gd name="connsiteX2" fmla="*/ 83127 w 245768"/>
                <a:gd name="connsiteY2" fmla="*/ 195585 h 205199"/>
                <a:gd name="connsiteX3" fmla="*/ 108427 w 245768"/>
                <a:gd name="connsiteY3" fmla="*/ 195585 h 205199"/>
                <a:gd name="connsiteX4" fmla="*/ 108427 w 245768"/>
                <a:gd name="connsiteY4" fmla="*/ 163057 h 205199"/>
                <a:gd name="connsiteX5" fmla="*/ 119270 w 245768"/>
                <a:gd name="connsiteY5" fmla="*/ 126915 h 205199"/>
                <a:gd name="connsiteX6" fmla="*/ 126498 w 245768"/>
                <a:gd name="connsiteY6" fmla="*/ 105230 h 205199"/>
                <a:gd name="connsiteX7" fmla="*/ 126498 w 245768"/>
                <a:gd name="connsiteY7" fmla="*/ 76316 h 205199"/>
                <a:gd name="connsiteX8" fmla="*/ 144569 w 245768"/>
                <a:gd name="connsiteY8" fmla="*/ 58245 h 205199"/>
                <a:gd name="connsiteX9" fmla="*/ 144569 w 245768"/>
                <a:gd name="connsiteY9" fmla="*/ 18488 h 205199"/>
                <a:gd name="connsiteX10" fmla="*/ 173483 w 245768"/>
                <a:gd name="connsiteY10" fmla="*/ 29331 h 205199"/>
                <a:gd name="connsiteX11" fmla="*/ 184326 w 245768"/>
                <a:gd name="connsiteY11" fmla="*/ 417 h 205199"/>
                <a:gd name="connsiteX12" fmla="*/ 245768 w 245768"/>
                <a:gd name="connsiteY12" fmla="*/ 14874 h 20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768" h="205199">
                  <a:moveTo>
                    <a:pt x="0" y="148600"/>
                  </a:moveTo>
                  <a:cubicBezTo>
                    <a:pt x="9337" y="171791"/>
                    <a:pt x="18674" y="194983"/>
                    <a:pt x="32528" y="202814"/>
                  </a:cubicBezTo>
                  <a:cubicBezTo>
                    <a:pt x="46382" y="210645"/>
                    <a:pt x="70477" y="196790"/>
                    <a:pt x="83127" y="195585"/>
                  </a:cubicBezTo>
                  <a:cubicBezTo>
                    <a:pt x="95777" y="194380"/>
                    <a:pt x="104210" y="201006"/>
                    <a:pt x="108427" y="195585"/>
                  </a:cubicBezTo>
                  <a:cubicBezTo>
                    <a:pt x="112644" y="190164"/>
                    <a:pt x="106620" y="174502"/>
                    <a:pt x="108427" y="163057"/>
                  </a:cubicBezTo>
                  <a:cubicBezTo>
                    <a:pt x="110234" y="151612"/>
                    <a:pt x="116258" y="136553"/>
                    <a:pt x="119270" y="126915"/>
                  </a:cubicBezTo>
                  <a:cubicBezTo>
                    <a:pt x="122282" y="117277"/>
                    <a:pt x="125293" y="113663"/>
                    <a:pt x="126498" y="105230"/>
                  </a:cubicBezTo>
                  <a:cubicBezTo>
                    <a:pt x="127703" y="96797"/>
                    <a:pt x="123486" y="84147"/>
                    <a:pt x="126498" y="76316"/>
                  </a:cubicBezTo>
                  <a:cubicBezTo>
                    <a:pt x="129510" y="68485"/>
                    <a:pt x="141557" y="67883"/>
                    <a:pt x="144569" y="58245"/>
                  </a:cubicBezTo>
                  <a:cubicBezTo>
                    <a:pt x="147581" y="48607"/>
                    <a:pt x="139750" y="23307"/>
                    <a:pt x="144569" y="18488"/>
                  </a:cubicBezTo>
                  <a:cubicBezTo>
                    <a:pt x="149388" y="13669"/>
                    <a:pt x="166857" y="32343"/>
                    <a:pt x="173483" y="29331"/>
                  </a:cubicBezTo>
                  <a:cubicBezTo>
                    <a:pt x="180109" y="26319"/>
                    <a:pt x="172279" y="2826"/>
                    <a:pt x="184326" y="417"/>
                  </a:cubicBezTo>
                  <a:cubicBezTo>
                    <a:pt x="196373" y="-1992"/>
                    <a:pt x="221070" y="6441"/>
                    <a:pt x="245768" y="1487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8" name="フリーフォーム: 図形 1137">
              <a:extLst>
                <a:ext uri="{FF2B5EF4-FFF2-40B4-BE49-F238E27FC236}">
                  <a16:creationId xmlns:a16="http://schemas.microsoft.com/office/drawing/2014/main" id="{D0213C8F-6AA2-4217-BBE9-62796F5108D6}"/>
                </a:ext>
              </a:extLst>
            </p:cNvPr>
            <p:cNvSpPr/>
            <p:nvPr/>
          </p:nvSpPr>
          <p:spPr>
            <a:xfrm>
              <a:off x="10499336" y="914400"/>
              <a:ext cx="296367" cy="296367"/>
            </a:xfrm>
            <a:custGeom>
              <a:avLst/>
              <a:gdLst>
                <a:gd name="connsiteX0" fmla="*/ 0 w 296367"/>
                <a:gd name="connsiteY0" fmla="*/ 0 h 296367"/>
                <a:gd name="connsiteX1" fmla="*/ 28914 w 296367"/>
                <a:gd name="connsiteY1" fmla="*/ 57828 h 296367"/>
                <a:gd name="connsiteX2" fmla="*/ 46985 w 296367"/>
                <a:gd name="connsiteY2" fmla="*/ 57828 h 296367"/>
                <a:gd name="connsiteX3" fmla="*/ 72285 w 296367"/>
                <a:gd name="connsiteY3" fmla="*/ 104813 h 296367"/>
                <a:gd name="connsiteX4" fmla="*/ 115655 w 296367"/>
                <a:gd name="connsiteY4" fmla="*/ 108427 h 296367"/>
                <a:gd name="connsiteX5" fmla="*/ 130112 w 296367"/>
                <a:gd name="connsiteY5" fmla="*/ 126498 h 296367"/>
                <a:gd name="connsiteX6" fmla="*/ 133726 w 296367"/>
                <a:gd name="connsiteY6" fmla="*/ 155412 h 296367"/>
                <a:gd name="connsiteX7" fmla="*/ 177097 w 296367"/>
                <a:gd name="connsiteY7" fmla="*/ 169869 h 296367"/>
                <a:gd name="connsiteX8" fmla="*/ 187940 w 296367"/>
                <a:gd name="connsiteY8" fmla="*/ 206011 h 296367"/>
                <a:gd name="connsiteX9" fmla="*/ 220468 w 296367"/>
                <a:gd name="connsiteY9" fmla="*/ 206011 h 296367"/>
                <a:gd name="connsiteX10" fmla="*/ 234925 w 296367"/>
                <a:gd name="connsiteY10" fmla="*/ 231311 h 296367"/>
                <a:gd name="connsiteX11" fmla="*/ 274681 w 296367"/>
                <a:gd name="connsiteY11" fmla="*/ 242153 h 296367"/>
                <a:gd name="connsiteX12" fmla="*/ 274681 w 296367"/>
                <a:gd name="connsiteY12" fmla="*/ 285524 h 296367"/>
                <a:gd name="connsiteX13" fmla="*/ 296367 w 296367"/>
                <a:gd name="connsiteY13" fmla="*/ 296367 h 29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367" h="296367">
                  <a:moveTo>
                    <a:pt x="0" y="0"/>
                  </a:moveTo>
                  <a:cubicBezTo>
                    <a:pt x="10541" y="24095"/>
                    <a:pt x="21083" y="48190"/>
                    <a:pt x="28914" y="57828"/>
                  </a:cubicBezTo>
                  <a:cubicBezTo>
                    <a:pt x="36745" y="67466"/>
                    <a:pt x="39757" y="49997"/>
                    <a:pt x="46985" y="57828"/>
                  </a:cubicBezTo>
                  <a:cubicBezTo>
                    <a:pt x="54213" y="65659"/>
                    <a:pt x="60840" y="96380"/>
                    <a:pt x="72285" y="104813"/>
                  </a:cubicBezTo>
                  <a:cubicBezTo>
                    <a:pt x="83730" y="113246"/>
                    <a:pt x="115655" y="108427"/>
                    <a:pt x="115655" y="108427"/>
                  </a:cubicBezTo>
                  <a:cubicBezTo>
                    <a:pt x="125293" y="112041"/>
                    <a:pt x="127100" y="118667"/>
                    <a:pt x="130112" y="126498"/>
                  </a:cubicBezTo>
                  <a:cubicBezTo>
                    <a:pt x="133124" y="134329"/>
                    <a:pt x="125895" y="148184"/>
                    <a:pt x="133726" y="155412"/>
                  </a:cubicBezTo>
                  <a:cubicBezTo>
                    <a:pt x="141557" y="162640"/>
                    <a:pt x="168061" y="161436"/>
                    <a:pt x="177097" y="169869"/>
                  </a:cubicBezTo>
                  <a:cubicBezTo>
                    <a:pt x="186133" y="178302"/>
                    <a:pt x="180712" y="199987"/>
                    <a:pt x="187940" y="206011"/>
                  </a:cubicBezTo>
                  <a:cubicBezTo>
                    <a:pt x="195169" y="212035"/>
                    <a:pt x="212637" y="201794"/>
                    <a:pt x="220468" y="206011"/>
                  </a:cubicBezTo>
                  <a:cubicBezTo>
                    <a:pt x="228299" y="210228"/>
                    <a:pt x="225890" y="225287"/>
                    <a:pt x="234925" y="231311"/>
                  </a:cubicBezTo>
                  <a:cubicBezTo>
                    <a:pt x="243960" y="237335"/>
                    <a:pt x="268055" y="233118"/>
                    <a:pt x="274681" y="242153"/>
                  </a:cubicBezTo>
                  <a:cubicBezTo>
                    <a:pt x="281307" y="251188"/>
                    <a:pt x="271067" y="276488"/>
                    <a:pt x="274681" y="285524"/>
                  </a:cubicBezTo>
                  <a:cubicBezTo>
                    <a:pt x="278295" y="294560"/>
                    <a:pt x="287331" y="295463"/>
                    <a:pt x="296367" y="29636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9" name="フリーフォーム: 図形 1138">
              <a:extLst>
                <a:ext uri="{FF2B5EF4-FFF2-40B4-BE49-F238E27FC236}">
                  <a16:creationId xmlns:a16="http://schemas.microsoft.com/office/drawing/2014/main" id="{E3751BAE-7D24-4484-935B-9D8E163AA98D}"/>
                </a:ext>
              </a:extLst>
            </p:cNvPr>
            <p:cNvSpPr/>
            <p:nvPr/>
          </p:nvSpPr>
          <p:spPr>
            <a:xfrm>
              <a:off x="10777632" y="1196310"/>
              <a:ext cx="46985" cy="68766"/>
            </a:xfrm>
            <a:custGeom>
              <a:avLst/>
              <a:gdLst>
                <a:gd name="connsiteX0" fmla="*/ 0 w 46985"/>
                <a:gd name="connsiteY0" fmla="*/ 0 h 68766"/>
                <a:gd name="connsiteX1" fmla="*/ 28913 w 46985"/>
                <a:gd name="connsiteY1" fmla="*/ 57828 h 68766"/>
                <a:gd name="connsiteX2" fmla="*/ 46985 w 46985"/>
                <a:gd name="connsiteY2" fmla="*/ 68670 h 68766"/>
              </a:gdLst>
              <a:ahLst/>
              <a:cxnLst>
                <a:cxn ang="0">
                  <a:pos x="connsiteX0" y="connsiteY0"/>
                </a:cxn>
                <a:cxn ang="0">
                  <a:pos x="connsiteX1" y="connsiteY1"/>
                </a:cxn>
                <a:cxn ang="0">
                  <a:pos x="connsiteX2" y="connsiteY2"/>
                </a:cxn>
              </a:cxnLst>
              <a:rect l="l" t="t" r="r" b="b"/>
              <a:pathLst>
                <a:path w="46985" h="68766">
                  <a:moveTo>
                    <a:pt x="0" y="0"/>
                  </a:moveTo>
                  <a:cubicBezTo>
                    <a:pt x="9638" y="19276"/>
                    <a:pt x="21082" y="46383"/>
                    <a:pt x="28913" y="57828"/>
                  </a:cubicBezTo>
                  <a:cubicBezTo>
                    <a:pt x="36744" y="69273"/>
                    <a:pt x="41864" y="68971"/>
                    <a:pt x="46985" y="6867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0" name="フリーフォーム: 図形 1139">
              <a:extLst>
                <a:ext uri="{FF2B5EF4-FFF2-40B4-BE49-F238E27FC236}">
                  <a16:creationId xmlns:a16="http://schemas.microsoft.com/office/drawing/2014/main" id="{8B075DE5-48A3-445C-9AAB-4B7ED35D7499}"/>
                </a:ext>
              </a:extLst>
            </p:cNvPr>
            <p:cNvSpPr/>
            <p:nvPr/>
          </p:nvSpPr>
          <p:spPr>
            <a:xfrm>
              <a:off x="10846302" y="1279437"/>
              <a:ext cx="470613" cy="1402321"/>
            </a:xfrm>
            <a:custGeom>
              <a:avLst/>
              <a:gdLst>
                <a:gd name="connsiteX0" fmla="*/ 0 w 470613"/>
                <a:gd name="connsiteY0" fmla="*/ 0 h 1402321"/>
                <a:gd name="connsiteX1" fmla="*/ 36142 w 470613"/>
                <a:gd name="connsiteY1" fmla="*/ 39757 h 1402321"/>
                <a:gd name="connsiteX2" fmla="*/ 43371 w 470613"/>
                <a:gd name="connsiteY2" fmla="*/ 61442 h 1402321"/>
                <a:gd name="connsiteX3" fmla="*/ 68670 w 470613"/>
                <a:gd name="connsiteY3" fmla="*/ 86742 h 1402321"/>
                <a:gd name="connsiteX4" fmla="*/ 119270 w 470613"/>
                <a:gd name="connsiteY4" fmla="*/ 119270 h 1402321"/>
                <a:gd name="connsiteX5" fmla="*/ 115655 w 470613"/>
                <a:gd name="connsiteY5" fmla="*/ 162640 h 1402321"/>
                <a:gd name="connsiteX6" fmla="*/ 122884 w 470613"/>
                <a:gd name="connsiteY6" fmla="*/ 180712 h 1402321"/>
                <a:gd name="connsiteX7" fmla="*/ 119270 w 470613"/>
                <a:gd name="connsiteY7" fmla="*/ 198783 h 1402321"/>
                <a:gd name="connsiteX8" fmla="*/ 130112 w 470613"/>
                <a:gd name="connsiteY8" fmla="*/ 227697 h 1402321"/>
                <a:gd name="connsiteX9" fmla="*/ 148183 w 470613"/>
                <a:gd name="connsiteY9" fmla="*/ 256610 h 1402321"/>
                <a:gd name="connsiteX10" fmla="*/ 144569 w 470613"/>
                <a:gd name="connsiteY10" fmla="*/ 278296 h 1402321"/>
                <a:gd name="connsiteX11" fmla="*/ 140955 w 470613"/>
                <a:gd name="connsiteY11" fmla="*/ 314438 h 1402321"/>
                <a:gd name="connsiteX12" fmla="*/ 177097 w 470613"/>
                <a:gd name="connsiteY12" fmla="*/ 321667 h 1402321"/>
                <a:gd name="connsiteX13" fmla="*/ 177097 w 470613"/>
                <a:gd name="connsiteY13" fmla="*/ 357809 h 1402321"/>
                <a:gd name="connsiteX14" fmla="*/ 195168 w 470613"/>
                <a:gd name="connsiteY14" fmla="*/ 390337 h 1402321"/>
                <a:gd name="connsiteX15" fmla="*/ 180711 w 470613"/>
                <a:gd name="connsiteY15" fmla="*/ 430093 h 1402321"/>
                <a:gd name="connsiteX16" fmla="*/ 216854 w 470613"/>
                <a:gd name="connsiteY16" fmla="*/ 462621 h 1402321"/>
                <a:gd name="connsiteX17" fmla="*/ 191554 w 470613"/>
                <a:gd name="connsiteY17" fmla="*/ 491535 h 1402321"/>
                <a:gd name="connsiteX18" fmla="*/ 224082 w 470613"/>
                <a:gd name="connsiteY18" fmla="*/ 509606 h 1402321"/>
                <a:gd name="connsiteX19" fmla="*/ 224082 w 470613"/>
                <a:gd name="connsiteY19" fmla="*/ 542135 h 1402321"/>
                <a:gd name="connsiteX20" fmla="*/ 260224 w 470613"/>
                <a:gd name="connsiteY20" fmla="*/ 560206 h 1402321"/>
                <a:gd name="connsiteX21" fmla="*/ 260224 w 470613"/>
                <a:gd name="connsiteY21" fmla="*/ 585505 h 1402321"/>
                <a:gd name="connsiteX22" fmla="*/ 274681 w 470613"/>
                <a:gd name="connsiteY22" fmla="*/ 614419 h 1402321"/>
                <a:gd name="connsiteX23" fmla="*/ 274681 w 470613"/>
                <a:gd name="connsiteY23" fmla="*/ 643333 h 1402321"/>
                <a:gd name="connsiteX24" fmla="*/ 299981 w 470613"/>
                <a:gd name="connsiteY24" fmla="*/ 668633 h 1402321"/>
                <a:gd name="connsiteX25" fmla="*/ 299981 w 470613"/>
                <a:gd name="connsiteY25" fmla="*/ 686704 h 1402321"/>
                <a:gd name="connsiteX26" fmla="*/ 339738 w 470613"/>
                <a:gd name="connsiteY26" fmla="*/ 697546 h 1402321"/>
                <a:gd name="connsiteX27" fmla="*/ 368651 w 470613"/>
                <a:gd name="connsiteY27" fmla="*/ 693932 h 1402321"/>
                <a:gd name="connsiteX28" fmla="*/ 422865 w 470613"/>
                <a:gd name="connsiteY28" fmla="*/ 701161 h 1402321"/>
                <a:gd name="connsiteX29" fmla="*/ 430093 w 470613"/>
                <a:gd name="connsiteY29" fmla="*/ 748146 h 1402321"/>
                <a:gd name="connsiteX30" fmla="*/ 437322 w 470613"/>
                <a:gd name="connsiteY30" fmla="*/ 773445 h 1402321"/>
                <a:gd name="connsiteX31" fmla="*/ 437322 w 470613"/>
                <a:gd name="connsiteY31" fmla="*/ 805973 h 1402321"/>
                <a:gd name="connsiteX32" fmla="*/ 448164 w 470613"/>
                <a:gd name="connsiteY32" fmla="*/ 834887 h 1402321"/>
                <a:gd name="connsiteX33" fmla="*/ 462621 w 470613"/>
                <a:gd name="connsiteY33" fmla="*/ 863801 h 1402321"/>
                <a:gd name="connsiteX34" fmla="*/ 469850 w 470613"/>
                <a:gd name="connsiteY34" fmla="*/ 899943 h 1402321"/>
                <a:gd name="connsiteX35" fmla="*/ 444550 w 470613"/>
                <a:gd name="connsiteY35" fmla="*/ 910786 h 1402321"/>
                <a:gd name="connsiteX36" fmla="*/ 412022 w 470613"/>
                <a:gd name="connsiteY36" fmla="*/ 910786 h 1402321"/>
                <a:gd name="connsiteX37" fmla="*/ 412022 w 470613"/>
                <a:gd name="connsiteY37" fmla="*/ 968614 h 1402321"/>
                <a:gd name="connsiteX38" fmla="*/ 390337 w 470613"/>
                <a:gd name="connsiteY38" fmla="*/ 990299 h 1402321"/>
                <a:gd name="connsiteX39" fmla="*/ 404794 w 470613"/>
                <a:gd name="connsiteY39" fmla="*/ 1026441 h 1402321"/>
                <a:gd name="connsiteX40" fmla="*/ 393951 w 470613"/>
                <a:gd name="connsiteY40" fmla="*/ 1058969 h 1402321"/>
                <a:gd name="connsiteX41" fmla="*/ 404794 w 470613"/>
                <a:gd name="connsiteY41" fmla="*/ 1095112 h 1402321"/>
                <a:gd name="connsiteX42" fmla="*/ 408408 w 470613"/>
                <a:gd name="connsiteY42" fmla="*/ 1142097 h 1402321"/>
                <a:gd name="connsiteX43" fmla="*/ 419251 w 470613"/>
                <a:gd name="connsiteY43" fmla="*/ 1160168 h 1402321"/>
                <a:gd name="connsiteX44" fmla="*/ 386723 w 470613"/>
                <a:gd name="connsiteY44" fmla="*/ 1207153 h 1402321"/>
                <a:gd name="connsiteX45" fmla="*/ 401179 w 470613"/>
                <a:gd name="connsiteY45" fmla="*/ 1236067 h 1402321"/>
                <a:gd name="connsiteX46" fmla="*/ 379494 w 470613"/>
                <a:gd name="connsiteY46" fmla="*/ 1264980 h 1402321"/>
                <a:gd name="connsiteX47" fmla="*/ 393951 w 470613"/>
                <a:gd name="connsiteY47" fmla="*/ 1297508 h 1402321"/>
                <a:gd name="connsiteX48" fmla="*/ 365037 w 470613"/>
                <a:gd name="connsiteY48" fmla="*/ 1333651 h 1402321"/>
                <a:gd name="connsiteX49" fmla="*/ 372266 w 470613"/>
                <a:gd name="connsiteY49" fmla="*/ 1366179 h 1402321"/>
                <a:gd name="connsiteX50" fmla="*/ 346966 w 470613"/>
                <a:gd name="connsiteY50" fmla="*/ 1373407 h 1402321"/>
                <a:gd name="connsiteX51" fmla="*/ 332509 w 470613"/>
                <a:gd name="connsiteY51" fmla="*/ 1384250 h 1402321"/>
                <a:gd name="connsiteX52" fmla="*/ 307209 w 470613"/>
                <a:gd name="connsiteY52" fmla="*/ 1377021 h 1402321"/>
                <a:gd name="connsiteX53" fmla="*/ 292753 w 470613"/>
                <a:gd name="connsiteY53" fmla="*/ 1395093 h 1402321"/>
                <a:gd name="connsiteX54" fmla="*/ 271067 w 470613"/>
                <a:gd name="connsiteY54" fmla="*/ 1380636 h 1402321"/>
                <a:gd name="connsiteX55" fmla="*/ 220468 w 470613"/>
                <a:gd name="connsiteY55" fmla="*/ 1402321 h 1402321"/>
                <a:gd name="connsiteX56" fmla="*/ 220468 w 470613"/>
                <a:gd name="connsiteY56" fmla="*/ 1402321 h 140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70613" h="1402321">
                  <a:moveTo>
                    <a:pt x="0" y="0"/>
                  </a:moveTo>
                  <a:cubicBezTo>
                    <a:pt x="14457" y="14758"/>
                    <a:pt x="28914" y="29517"/>
                    <a:pt x="36142" y="39757"/>
                  </a:cubicBezTo>
                  <a:cubicBezTo>
                    <a:pt x="43370" y="49997"/>
                    <a:pt x="37950" y="53611"/>
                    <a:pt x="43371" y="61442"/>
                  </a:cubicBezTo>
                  <a:cubicBezTo>
                    <a:pt x="48792" y="69273"/>
                    <a:pt x="56020" y="77104"/>
                    <a:pt x="68670" y="86742"/>
                  </a:cubicBezTo>
                  <a:cubicBezTo>
                    <a:pt x="81320" y="96380"/>
                    <a:pt x="111439" y="106620"/>
                    <a:pt x="119270" y="119270"/>
                  </a:cubicBezTo>
                  <a:cubicBezTo>
                    <a:pt x="127101" y="131920"/>
                    <a:pt x="115053" y="152400"/>
                    <a:pt x="115655" y="162640"/>
                  </a:cubicBezTo>
                  <a:cubicBezTo>
                    <a:pt x="116257" y="172880"/>
                    <a:pt x="122282" y="174688"/>
                    <a:pt x="122884" y="180712"/>
                  </a:cubicBezTo>
                  <a:cubicBezTo>
                    <a:pt x="123487" y="186736"/>
                    <a:pt x="118065" y="190952"/>
                    <a:pt x="119270" y="198783"/>
                  </a:cubicBezTo>
                  <a:cubicBezTo>
                    <a:pt x="120475" y="206614"/>
                    <a:pt x="125293" y="218059"/>
                    <a:pt x="130112" y="227697"/>
                  </a:cubicBezTo>
                  <a:cubicBezTo>
                    <a:pt x="134931" y="237335"/>
                    <a:pt x="145774" y="248177"/>
                    <a:pt x="148183" y="256610"/>
                  </a:cubicBezTo>
                  <a:cubicBezTo>
                    <a:pt x="150592" y="265043"/>
                    <a:pt x="145774" y="268658"/>
                    <a:pt x="144569" y="278296"/>
                  </a:cubicBezTo>
                  <a:cubicBezTo>
                    <a:pt x="143364" y="287934"/>
                    <a:pt x="135534" y="307210"/>
                    <a:pt x="140955" y="314438"/>
                  </a:cubicBezTo>
                  <a:cubicBezTo>
                    <a:pt x="146376" y="321666"/>
                    <a:pt x="171073" y="314439"/>
                    <a:pt x="177097" y="321667"/>
                  </a:cubicBezTo>
                  <a:cubicBezTo>
                    <a:pt x="183121" y="328896"/>
                    <a:pt x="174085" y="346364"/>
                    <a:pt x="177097" y="357809"/>
                  </a:cubicBezTo>
                  <a:cubicBezTo>
                    <a:pt x="180109" y="369254"/>
                    <a:pt x="194566" y="378290"/>
                    <a:pt x="195168" y="390337"/>
                  </a:cubicBezTo>
                  <a:cubicBezTo>
                    <a:pt x="195770" y="402384"/>
                    <a:pt x="177097" y="418046"/>
                    <a:pt x="180711" y="430093"/>
                  </a:cubicBezTo>
                  <a:cubicBezTo>
                    <a:pt x="184325" y="442140"/>
                    <a:pt x="215047" y="452381"/>
                    <a:pt x="216854" y="462621"/>
                  </a:cubicBezTo>
                  <a:cubicBezTo>
                    <a:pt x="218661" y="472861"/>
                    <a:pt x="190349" y="483704"/>
                    <a:pt x="191554" y="491535"/>
                  </a:cubicBezTo>
                  <a:cubicBezTo>
                    <a:pt x="192759" y="499366"/>
                    <a:pt x="218661" y="501173"/>
                    <a:pt x="224082" y="509606"/>
                  </a:cubicBezTo>
                  <a:cubicBezTo>
                    <a:pt x="229503" y="518039"/>
                    <a:pt x="218058" y="533702"/>
                    <a:pt x="224082" y="542135"/>
                  </a:cubicBezTo>
                  <a:cubicBezTo>
                    <a:pt x="230106" y="550568"/>
                    <a:pt x="254200" y="552978"/>
                    <a:pt x="260224" y="560206"/>
                  </a:cubicBezTo>
                  <a:cubicBezTo>
                    <a:pt x="266248" y="567434"/>
                    <a:pt x="257815" y="576470"/>
                    <a:pt x="260224" y="585505"/>
                  </a:cubicBezTo>
                  <a:cubicBezTo>
                    <a:pt x="262633" y="594540"/>
                    <a:pt x="272272" y="604781"/>
                    <a:pt x="274681" y="614419"/>
                  </a:cubicBezTo>
                  <a:cubicBezTo>
                    <a:pt x="277090" y="624057"/>
                    <a:pt x="270464" y="634297"/>
                    <a:pt x="274681" y="643333"/>
                  </a:cubicBezTo>
                  <a:cubicBezTo>
                    <a:pt x="278898" y="652369"/>
                    <a:pt x="295764" y="661405"/>
                    <a:pt x="299981" y="668633"/>
                  </a:cubicBezTo>
                  <a:cubicBezTo>
                    <a:pt x="304198" y="675861"/>
                    <a:pt x="293355" y="681885"/>
                    <a:pt x="299981" y="686704"/>
                  </a:cubicBezTo>
                  <a:cubicBezTo>
                    <a:pt x="306607" y="691523"/>
                    <a:pt x="328293" y="696341"/>
                    <a:pt x="339738" y="697546"/>
                  </a:cubicBezTo>
                  <a:cubicBezTo>
                    <a:pt x="351183" y="698751"/>
                    <a:pt x="354797" y="693330"/>
                    <a:pt x="368651" y="693932"/>
                  </a:cubicBezTo>
                  <a:cubicBezTo>
                    <a:pt x="382505" y="694534"/>
                    <a:pt x="412625" y="692125"/>
                    <a:pt x="422865" y="701161"/>
                  </a:cubicBezTo>
                  <a:cubicBezTo>
                    <a:pt x="433105" y="710197"/>
                    <a:pt x="427684" y="736099"/>
                    <a:pt x="430093" y="748146"/>
                  </a:cubicBezTo>
                  <a:cubicBezTo>
                    <a:pt x="432502" y="760193"/>
                    <a:pt x="436117" y="763807"/>
                    <a:pt x="437322" y="773445"/>
                  </a:cubicBezTo>
                  <a:cubicBezTo>
                    <a:pt x="438527" y="783083"/>
                    <a:pt x="435515" y="795733"/>
                    <a:pt x="437322" y="805973"/>
                  </a:cubicBezTo>
                  <a:cubicBezTo>
                    <a:pt x="439129" y="816213"/>
                    <a:pt x="443948" y="825249"/>
                    <a:pt x="448164" y="834887"/>
                  </a:cubicBezTo>
                  <a:cubicBezTo>
                    <a:pt x="452380" y="844525"/>
                    <a:pt x="459007" y="852958"/>
                    <a:pt x="462621" y="863801"/>
                  </a:cubicBezTo>
                  <a:cubicBezTo>
                    <a:pt x="466235" y="874644"/>
                    <a:pt x="472862" y="892112"/>
                    <a:pt x="469850" y="899943"/>
                  </a:cubicBezTo>
                  <a:cubicBezTo>
                    <a:pt x="466838" y="907774"/>
                    <a:pt x="454188" y="908979"/>
                    <a:pt x="444550" y="910786"/>
                  </a:cubicBezTo>
                  <a:cubicBezTo>
                    <a:pt x="434912" y="912593"/>
                    <a:pt x="417443" y="901148"/>
                    <a:pt x="412022" y="910786"/>
                  </a:cubicBezTo>
                  <a:cubicBezTo>
                    <a:pt x="406601" y="920424"/>
                    <a:pt x="415636" y="955362"/>
                    <a:pt x="412022" y="968614"/>
                  </a:cubicBezTo>
                  <a:cubicBezTo>
                    <a:pt x="408408" y="981866"/>
                    <a:pt x="391542" y="980661"/>
                    <a:pt x="390337" y="990299"/>
                  </a:cubicBezTo>
                  <a:cubicBezTo>
                    <a:pt x="389132" y="999937"/>
                    <a:pt x="404192" y="1014996"/>
                    <a:pt x="404794" y="1026441"/>
                  </a:cubicBezTo>
                  <a:cubicBezTo>
                    <a:pt x="405396" y="1037886"/>
                    <a:pt x="393951" y="1047524"/>
                    <a:pt x="393951" y="1058969"/>
                  </a:cubicBezTo>
                  <a:cubicBezTo>
                    <a:pt x="393951" y="1070414"/>
                    <a:pt x="402385" y="1081257"/>
                    <a:pt x="404794" y="1095112"/>
                  </a:cubicBezTo>
                  <a:cubicBezTo>
                    <a:pt x="407203" y="1108967"/>
                    <a:pt x="405999" y="1131254"/>
                    <a:pt x="408408" y="1142097"/>
                  </a:cubicBezTo>
                  <a:cubicBezTo>
                    <a:pt x="410817" y="1152940"/>
                    <a:pt x="422865" y="1149325"/>
                    <a:pt x="419251" y="1160168"/>
                  </a:cubicBezTo>
                  <a:cubicBezTo>
                    <a:pt x="415637" y="1171011"/>
                    <a:pt x="389735" y="1194503"/>
                    <a:pt x="386723" y="1207153"/>
                  </a:cubicBezTo>
                  <a:cubicBezTo>
                    <a:pt x="383711" y="1219803"/>
                    <a:pt x="402384" y="1226429"/>
                    <a:pt x="401179" y="1236067"/>
                  </a:cubicBezTo>
                  <a:cubicBezTo>
                    <a:pt x="399974" y="1245705"/>
                    <a:pt x="380699" y="1254740"/>
                    <a:pt x="379494" y="1264980"/>
                  </a:cubicBezTo>
                  <a:cubicBezTo>
                    <a:pt x="378289" y="1275220"/>
                    <a:pt x="396361" y="1286063"/>
                    <a:pt x="393951" y="1297508"/>
                  </a:cubicBezTo>
                  <a:cubicBezTo>
                    <a:pt x="391541" y="1308953"/>
                    <a:pt x="368651" y="1322206"/>
                    <a:pt x="365037" y="1333651"/>
                  </a:cubicBezTo>
                  <a:cubicBezTo>
                    <a:pt x="361423" y="1345096"/>
                    <a:pt x="375278" y="1359553"/>
                    <a:pt x="372266" y="1366179"/>
                  </a:cubicBezTo>
                  <a:cubicBezTo>
                    <a:pt x="369254" y="1372805"/>
                    <a:pt x="346966" y="1373407"/>
                    <a:pt x="346966" y="1373407"/>
                  </a:cubicBezTo>
                  <a:cubicBezTo>
                    <a:pt x="340340" y="1376419"/>
                    <a:pt x="339135" y="1383648"/>
                    <a:pt x="332509" y="1384250"/>
                  </a:cubicBezTo>
                  <a:cubicBezTo>
                    <a:pt x="325883" y="1384852"/>
                    <a:pt x="313835" y="1375214"/>
                    <a:pt x="307209" y="1377021"/>
                  </a:cubicBezTo>
                  <a:cubicBezTo>
                    <a:pt x="300583" y="1378828"/>
                    <a:pt x="298777" y="1394491"/>
                    <a:pt x="292753" y="1395093"/>
                  </a:cubicBezTo>
                  <a:cubicBezTo>
                    <a:pt x="286729" y="1395696"/>
                    <a:pt x="283114" y="1379431"/>
                    <a:pt x="271067" y="1380636"/>
                  </a:cubicBezTo>
                  <a:cubicBezTo>
                    <a:pt x="259020" y="1381841"/>
                    <a:pt x="220468" y="1402321"/>
                    <a:pt x="220468" y="1402321"/>
                  </a:cubicBezTo>
                  <a:lnTo>
                    <a:pt x="220468" y="140232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1" name="フリーフォーム: 図形 1140">
              <a:extLst>
                <a:ext uri="{FF2B5EF4-FFF2-40B4-BE49-F238E27FC236}">
                  <a16:creationId xmlns:a16="http://schemas.microsoft.com/office/drawing/2014/main" id="{1BCBD85B-37E5-4BBB-A04C-2AB06E2C82B7}"/>
                </a:ext>
              </a:extLst>
            </p:cNvPr>
            <p:cNvSpPr/>
            <p:nvPr/>
          </p:nvSpPr>
          <p:spPr>
            <a:xfrm>
              <a:off x="11261938" y="2280514"/>
              <a:ext cx="151824" cy="318117"/>
            </a:xfrm>
            <a:custGeom>
              <a:avLst/>
              <a:gdLst>
                <a:gd name="connsiteX0" fmla="*/ 0 w 151824"/>
                <a:gd name="connsiteY0" fmla="*/ 25364 h 318117"/>
                <a:gd name="connsiteX1" fmla="*/ 68671 w 151824"/>
                <a:gd name="connsiteY1" fmla="*/ 65 h 318117"/>
                <a:gd name="connsiteX2" fmla="*/ 75899 w 151824"/>
                <a:gd name="connsiteY2" fmla="*/ 18136 h 318117"/>
                <a:gd name="connsiteX3" fmla="*/ 97585 w 151824"/>
                <a:gd name="connsiteY3" fmla="*/ 21750 h 318117"/>
                <a:gd name="connsiteX4" fmla="*/ 90356 w 151824"/>
                <a:gd name="connsiteY4" fmla="*/ 54278 h 318117"/>
                <a:gd name="connsiteX5" fmla="*/ 97585 w 151824"/>
                <a:gd name="connsiteY5" fmla="*/ 75963 h 318117"/>
                <a:gd name="connsiteX6" fmla="*/ 133727 w 151824"/>
                <a:gd name="connsiteY6" fmla="*/ 79578 h 318117"/>
                <a:gd name="connsiteX7" fmla="*/ 108427 w 151824"/>
                <a:gd name="connsiteY7" fmla="*/ 126563 h 318117"/>
                <a:gd name="connsiteX8" fmla="*/ 126498 w 151824"/>
                <a:gd name="connsiteY8" fmla="*/ 133791 h 318117"/>
                <a:gd name="connsiteX9" fmla="*/ 119270 w 151824"/>
                <a:gd name="connsiteY9" fmla="*/ 155477 h 318117"/>
                <a:gd name="connsiteX10" fmla="*/ 137341 w 151824"/>
                <a:gd name="connsiteY10" fmla="*/ 173548 h 318117"/>
                <a:gd name="connsiteX11" fmla="*/ 151798 w 151824"/>
                <a:gd name="connsiteY11" fmla="*/ 213304 h 318117"/>
                <a:gd name="connsiteX12" fmla="*/ 133727 w 151824"/>
                <a:gd name="connsiteY12" fmla="*/ 231375 h 318117"/>
                <a:gd name="connsiteX13" fmla="*/ 140955 w 151824"/>
                <a:gd name="connsiteY13" fmla="*/ 263903 h 318117"/>
                <a:gd name="connsiteX14" fmla="*/ 112041 w 151824"/>
                <a:gd name="connsiteY14" fmla="*/ 296431 h 318117"/>
                <a:gd name="connsiteX15" fmla="*/ 126498 w 151824"/>
                <a:gd name="connsiteY15" fmla="*/ 318117 h 31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824" h="318117">
                  <a:moveTo>
                    <a:pt x="0" y="25364"/>
                  </a:moveTo>
                  <a:cubicBezTo>
                    <a:pt x="28010" y="13317"/>
                    <a:pt x="56021" y="1270"/>
                    <a:pt x="68671" y="65"/>
                  </a:cubicBezTo>
                  <a:cubicBezTo>
                    <a:pt x="81321" y="-1140"/>
                    <a:pt x="71080" y="14522"/>
                    <a:pt x="75899" y="18136"/>
                  </a:cubicBezTo>
                  <a:cubicBezTo>
                    <a:pt x="80718" y="21750"/>
                    <a:pt x="95176" y="15726"/>
                    <a:pt x="97585" y="21750"/>
                  </a:cubicBezTo>
                  <a:cubicBezTo>
                    <a:pt x="99994" y="27774"/>
                    <a:pt x="90356" y="45243"/>
                    <a:pt x="90356" y="54278"/>
                  </a:cubicBezTo>
                  <a:cubicBezTo>
                    <a:pt x="90356" y="63313"/>
                    <a:pt x="90357" y="71746"/>
                    <a:pt x="97585" y="75963"/>
                  </a:cubicBezTo>
                  <a:cubicBezTo>
                    <a:pt x="104813" y="80180"/>
                    <a:pt x="131920" y="71145"/>
                    <a:pt x="133727" y="79578"/>
                  </a:cubicBezTo>
                  <a:cubicBezTo>
                    <a:pt x="135534" y="88011"/>
                    <a:pt x="109632" y="117528"/>
                    <a:pt x="108427" y="126563"/>
                  </a:cubicBezTo>
                  <a:cubicBezTo>
                    <a:pt x="107222" y="135598"/>
                    <a:pt x="124691" y="128972"/>
                    <a:pt x="126498" y="133791"/>
                  </a:cubicBezTo>
                  <a:cubicBezTo>
                    <a:pt x="128305" y="138610"/>
                    <a:pt x="117463" y="148851"/>
                    <a:pt x="119270" y="155477"/>
                  </a:cubicBezTo>
                  <a:cubicBezTo>
                    <a:pt x="121077" y="162103"/>
                    <a:pt x="131920" y="163910"/>
                    <a:pt x="137341" y="173548"/>
                  </a:cubicBezTo>
                  <a:cubicBezTo>
                    <a:pt x="142762" y="183186"/>
                    <a:pt x="152400" y="203666"/>
                    <a:pt x="151798" y="213304"/>
                  </a:cubicBezTo>
                  <a:cubicBezTo>
                    <a:pt x="151196" y="222942"/>
                    <a:pt x="135534" y="222942"/>
                    <a:pt x="133727" y="231375"/>
                  </a:cubicBezTo>
                  <a:cubicBezTo>
                    <a:pt x="131920" y="239808"/>
                    <a:pt x="144569" y="253060"/>
                    <a:pt x="140955" y="263903"/>
                  </a:cubicBezTo>
                  <a:cubicBezTo>
                    <a:pt x="137341" y="274746"/>
                    <a:pt x="114450" y="287395"/>
                    <a:pt x="112041" y="296431"/>
                  </a:cubicBezTo>
                  <a:cubicBezTo>
                    <a:pt x="109632" y="305467"/>
                    <a:pt x="118065" y="311792"/>
                    <a:pt x="126498" y="31811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2" name="フリーフォーム: 図形 1141">
              <a:extLst>
                <a:ext uri="{FF2B5EF4-FFF2-40B4-BE49-F238E27FC236}">
                  <a16:creationId xmlns:a16="http://schemas.microsoft.com/office/drawing/2014/main" id="{2349D4EF-B0EE-4122-9CC4-6734A07609D3}"/>
                </a:ext>
              </a:extLst>
            </p:cNvPr>
            <p:cNvSpPr/>
            <p:nvPr/>
          </p:nvSpPr>
          <p:spPr>
            <a:xfrm>
              <a:off x="11250312" y="2602245"/>
              <a:ext cx="138124" cy="646947"/>
            </a:xfrm>
            <a:custGeom>
              <a:avLst/>
              <a:gdLst>
                <a:gd name="connsiteX0" fmla="*/ 138124 w 138124"/>
                <a:gd name="connsiteY0" fmla="*/ 0 h 646947"/>
                <a:gd name="connsiteX1" fmla="*/ 116439 w 138124"/>
                <a:gd name="connsiteY1" fmla="*/ 79513 h 646947"/>
                <a:gd name="connsiteX2" fmla="*/ 134510 w 138124"/>
                <a:gd name="connsiteY2" fmla="*/ 108427 h 646947"/>
                <a:gd name="connsiteX3" fmla="*/ 91139 w 138124"/>
                <a:gd name="connsiteY3" fmla="*/ 166255 h 646947"/>
                <a:gd name="connsiteX4" fmla="*/ 109211 w 138124"/>
                <a:gd name="connsiteY4" fmla="*/ 180712 h 646947"/>
                <a:gd name="connsiteX5" fmla="*/ 94754 w 138124"/>
                <a:gd name="connsiteY5" fmla="*/ 216854 h 646947"/>
                <a:gd name="connsiteX6" fmla="*/ 109211 w 138124"/>
                <a:gd name="connsiteY6" fmla="*/ 238539 h 646947"/>
                <a:gd name="connsiteX7" fmla="*/ 65840 w 138124"/>
                <a:gd name="connsiteY7" fmla="*/ 281910 h 646947"/>
                <a:gd name="connsiteX8" fmla="*/ 91139 w 138124"/>
                <a:gd name="connsiteY8" fmla="*/ 310824 h 646947"/>
                <a:gd name="connsiteX9" fmla="*/ 69454 w 138124"/>
                <a:gd name="connsiteY9" fmla="*/ 332509 h 646947"/>
                <a:gd name="connsiteX10" fmla="*/ 80297 w 138124"/>
                <a:gd name="connsiteY10" fmla="*/ 346966 h 646947"/>
                <a:gd name="connsiteX11" fmla="*/ 58611 w 138124"/>
                <a:gd name="connsiteY11" fmla="*/ 365037 h 646947"/>
                <a:gd name="connsiteX12" fmla="*/ 91139 w 138124"/>
                <a:gd name="connsiteY12" fmla="*/ 393951 h 646947"/>
                <a:gd name="connsiteX13" fmla="*/ 73068 w 138124"/>
                <a:gd name="connsiteY13" fmla="*/ 415636 h 646947"/>
                <a:gd name="connsiteX14" fmla="*/ 76682 w 138124"/>
                <a:gd name="connsiteY14" fmla="*/ 426479 h 646947"/>
                <a:gd name="connsiteX15" fmla="*/ 58611 w 138124"/>
                <a:gd name="connsiteY15" fmla="*/ 448164 h 646947"/>
                <a:gd name="connsiteX16" fmla="*/ 76682 w 138124"/>
                <a:gd name="connsiteY16" fmla="*/ 469850 h 646947"/>
                <a:gd name="connsiteX17" fmla="*/ 784 w 138124"/>
                <a:gd name="connsiteY17" fmla="*/ 520449 h 646947"/>
                <a:gd name="connsiteX18" fmla="*/ 36926 w 138124"/>
                <a:gd name="connsiteY18" fmla="*/ 542134 h 646947"/>
                <a:gd name="connsiteX19" fmla="*/ 33312 w 138124"/>
                <a:gd name="connsiteY19" fmla="*/ 571048 h 646947"/>
                <a:gd name="connsiteX20" fmla="*/ 44154 w 138124"/>
                <a:gd name="connsiteY20" fmla="*/ 596348 h 646947"/>
                <a:gd name="connsiteX21" fmla="*/ 29697 w 138124"/>
                <a:gd name="connsiteY21" fmla="*/ 607191 h 646947"/>
                <a:gd name="connsiteX22" fmla="*/ 15241 w 138124"/>
                <a:gd name="connsiteY22" fmla="*/ 628876 h 646947"/>
                <a:gd name="connsiteX23" fmla="*/ 15241 w 138124"/>
                <a:gd name="connsiteY23" fmla="*/ 646947 h 64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24" h="646947">
                  <a:moveTo>
                    <a:pt x="138124" y="0"/>
                  </a:moveTo>
                  <a:cubicBezTo>
                    <a:pt x="127582" y="30721"/>
                    <a:pt x="117041" y="61442"/>
                    <a:pt x="116439" y="79513"/>
                  </a:cubicBezTo>
                  <a:cubicBezTo>
                    <a:pt x="115837" y="97584"/>
                    <a:pt x="138727" y="93970"/>
                    <a:pt x="134510" y="108427"/>
                  </a:cubicBezTo>
                  <a:cubicBezTo>
                    <a:pt x="130293" y="122884"/>
                    <a:pt x="95355" y="154208"/>
                    <a:pt x="91139" y="166255"/>
                  </a:cubicBezTo>
                  <a:cubicBezTo>
                    <a:pt x="86922" y="178303"/>
                    <a:pt x="108609" y="172279"/>
                    <a:pt x="109211" y="180712"/>
                  </a:cubicBezTo>
                  <a:cubicBezTo>
                    <a:pt x="109813" y="189145"/>
                    <a:pt x="94754" y="207216"/>
                    <a:pt x="94754" y="216854"/>
                  </a:cubicBezTo>
                  <a:cubicBezTo>
                    <a:pt x="94754" y="226492"/>
                    <a:pt x="114030" y="227696"/>
                    <a:pt x="109211" y="238539"/>
                  </a:cubicBezTo>
                  <a:cubicBezTo>
                    <a:pt x="104392" y="249382"/>
                    <a:pt x="68852" y="269863"/>
                    <a:pt x="65840" y="281910"/>
                  </a:cubicBezTo>
                  <a:cubicBezTo>
                    <a:pt x="62828" y="293957"/>
                    <a:pt x="90537" y="302391"/>
                    <a:pt x="91139" y="310824"/>
                  </a:cubicBezTo>
                  <a:cubicBezTo>
                    <a:pt x="91741" y="319257"/>
                    <a:pt x="69454" y="332509"/>
                    <a:pt x="69454" y="332509"/>
                  </a:cubicBezTo>
                  <a:cubicBezTo>
                    <a:pt x="67647" y="338533"/>
                    <a:pt x="82104" y="341545"/>
                    <a:pt x="80297" y="346966"/>
                  </a:cubicBezTo>
                  <a:cubicBezTo>
                    <a:pt x="78490" y="352387"/>
                    <a:pt x="56804" y="357206"/>
                    <a:pt x="58611" y="365037"/>
                  </a:cubicBezTo>
                  <a:cubicBezTo>
                    <a:pt x="60418" y="372868"/>
                    <a:pt x="88730" y="385518"/>
                    <a:pt x="91139" y="393951"/>
                  </a:cubicBezTo>
                  <a:cubicBezTo>
                    <a:pt x="93548" y="402384"/>
                    <a:pt x="73068" y="415636"/>
                    <a:pt x="73068" y="415636"/>
                  </a:cubicBezTo>
                  <a:cubicBezTo>
                    <a:pt x="70658" y="421057"/>
                    <a:pt x="79091" y="421058"/>
                    <a:pt x="76682" y="426479"/>
                  </a:cubicBezTo>
                  <a:cubicBezTo>
                    <a:pt x="74272" y="431900"/>
                    <a:pt x="58611" y="440936"/>
                    <a:pt x="58611" y="448164"/>
                  </a:cubicBezTo>
                  <a:cubicBezTo>
                    <a:pt x="58611" y="455392"/>
                    <a:pt x="86320" y="457803"/>
                    <a:pt x="76682" y="469850"/>
                  </a:cubicBezTo>
                  <a:cubicBezTo>
                    <a:pt x="67044" y="481897"/>
                    <a:pt x="7410" y="508402"/>
                    <a:pt x="784" y="520449"/>
                  </a:cubicBezTo>
                  <a:cubicBezTo>
                    <a:pt x="-5842" y="532496"/>
                    <a:pt x="31505" y="533701"/>
                    <a:pt x="36926" y="542134"/>
                  </a:cubicBezTo>
                  <a:cubicBezTo>
                    <a:pt x="42347" y="550567"/>
                    <a:pt x="32107" y="562012"/>
                    <a:pt x="33312" y="571048"/>
                  </a:cubicBezTo>
                  <a:cubicBezTo>
                    <a:pt x="34517" y="580084"/>
                    <a:pt x="44154" y="596348"/>
                    <a:pt x="44154" y="596348"/>
                  </a:cubicBezTo>
                  <a:cubicBezTo>
                    <a:pt x="43551" y="602372"/>
                    <a:pt x="34516" y="601770"/>
                    <a:pt x="29697" y="607191"/>
                  </a:cubicBezTo>
                  <a:cubicBezTo>
                    <a:pt x="24878" y="612612"/>
                    <a:pt x="17650" y="622250"/>
                    <a:pt x="15241" y="628876"/>
                  </a:cubicBezTo>
                  <a:cubicBezTo>
                    <a:pt x="12832" y="635502"/>
                    <a:pt x="14036" y="641224"/>
                    <a:pt x="15241" y="64694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3" name="フリーフォーム: 図形 1142">
              <a:extLst>
                <a:ext uri="{FF2B5EF4-FFF2-40B4-BE49-F238E27FC236}">
                  <a16:creationId xmlns:a16="http://schemas.microsoft.com/office/drawing/2014/main" id="{152553B1-F34B-40C7-9804-DC1E228FBB53}"/>
                </a:ext>
              </a:extLst>
            </p:cNvPr>
            <p:cNvSpPr/>
            <p:nvPr/>
          </p:nvSpPr>
          <p:spPr>
            <a:xfrm>
              <a:off x="11399279" y="2475401"/>
              <a:ext cx="115655" cy="25646"/>
            </a:xfrm>
            <a:custGeom>
              <a:avLst/>
              <a:gdLst>
                <a:gd name="connsiteX0" fmla="*/ 0 w 115655"/>
                <a:gd name="connsiteY0" fmla="*/ 14803 h 25646"/>
                <a:gd name="connsiteX1" fmla="*/ 65056 w 115655"/>
                <a:gd name="connsiteY1" fmla="*/ 11189 h 25646"/>
                <a:gd name="connsiteX2" fmla="*/ 93970 w 115655"/>
                <a:gd name="connsiteY2" fmla="*/ 346 h 25646"/>
                <a:gd name="connsiteX3" fmla="*/ 115655 w 115655"/>
                <a:gd name="connsiteY3" fmla="*/ 25646 h 25646"/>
              </a:gdLst>
              <a:ahLst/>
              <a:cxnLst>
                <a:cxn ang="0">
                  <a:pos x="connsiteX0" y="connsiteY0"/>
                </a:cxn>
                <a:cxn ang="0">
                  <a:pos x="connsiteX1" y="connsiteY1"/>
                </a:cxn>
                <a:cxn ang="0">
                  <a:pos x="connsiteX2" y="connsiteY2"/>
                </a:cxn>
                <a:cxn ang="0">
                  <a:pos x="connsiteX3" y="connsiteY3"/>
                </a:cxn>
              </a:cxnLst>
              <a:rect l="l" t="t" r="r" b="b"/>
              <a:pathLst>
                <a:path w="115655" h="25646">
                  <a:moveTo>
                    <a:pt x="0" y="14803"/>
                  </a:moveTo>
                  <a:cubicBezTo>
                    <a:pt x="24697" y="14200"/>
                    <a:pt x="49394" y="13598"/>
                    <a:pt x="65056" y="11189"/>
                  </a:cubicBezTo>
                  <a:cubicBezTo>
                    <a:pt x="80718" y="8780"/>
                    <a:pt x="85537" y="-2063"/>
                    <a:pt x="93970" y="346"/>
                  </a:cubicBezTo>
                  <a:cubicBezTo>
                    <a:pt x="102403" y="2755"/>
                    <a:pt x="109029" y="14200"/>
                    <a:pt x="115655" y="2564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4" name="フリーフォーム: 図形 1143">
              <a:extLst>
                <a:ext uri="{FF2B5EF4-FFF2-40B4-BE49-F238E27FC236}">
                  <a16:creationId xmlns:a16="http://schemas.microsoft.com/office/drawing/2014/main" id="{AC0641C1-AB59-47CC-828C-CB29EE941A56}"/>
                </a:ext>
              </a:extLst>
            </p:cNvPr>
            <p:cNvSpPr/>
            <p:nvPr/>
          </p:nvSpPr>
          <p:spPr>
            <a:xfrm>
              <a:off x="11254456" y="3776870"/>
              <a:ext cx="126752" cy="271067"/>
            </a:xfrm>
            <a:custGeom>
              <a:avLst/>
              <a:gdLst>
                <a:gd name="connsiteX0" fmla="*/ 58082 w 126752"/>
                <a:gd name="connsiteY0" fmla="*/ 0 h 271067"/>
                <a:gd name="connsiteX1" fmla="*/ 14711 w 126752"/>
                <a:gd name="connsiteY1" fmla="*/ 32528 h 271067"/>
                <a:gd name="connsiteX2" fmla="*/ 18325 w 126752"/>
                <a:gd name="connsiteY2" fmla="*/ 39756 h 271067"/>
                <a:gd name="connsiteX3" fmla="*/ 254 w 126752"/>
                <a:gd name="connsiteY3" fmla="*/ 50599 h 271067"/>
                <a:gd name="connsiteX4" fmla="*/ 29168 w 126752"/>
                <a:gd name="connsiteY4" fmla="*/ 79513 h 271067"/>
                <a:gd name="connsiteX5" fmla="*/ 3868 w 126752"/>
                <a:gd name="connsiteY5" fmla="*/ 93970 h 271067"/>
                <a:gd name="connsiteX6" fmla="*/ 40010 w 126752"/>
                <a:gd name="connsiteY6" fmla="*/ 122883 h 271067"/>
                <a:gd name="connsiteX7" fmla="*/ 254 w 126752"/>
                <a:gd name="connsiteY7" fmla="*/ 151797 h 271067"/>
                <a:gd name="connsiteX8" fmla="*/ 21939 w 126752"/>
                <a:gd name="connsiteY8" fmla="*/ 180711 h 271067"/>
                <a:gd name="connsiteX9" fmla="*/ 18325 w 126752"/>
                <a:gd name="connsiteY9" fmla="*/ 195168 h 271067"/>
                <a:gd name="connsiteX10" fmla="*/ 54467 w 126752"/>
                <a:gd name="connsiteY10" fmla="*/ 206011 h 271067"/>
                <a:gd name="connsiteX11" fmla="*/ 54467 w 126752"/>
                <a:gd name="connsiteY11" fmla="*/ 249381 h 271067"/>
                <a:gd name="connsiteX12" fmla="*/ 83381 w 126752"/>
                <a:gd name="connsiteY12" fmla="*/ 238539 h 271067"/>
                <a:gd name="connsiteX13" fmla="*/ 94224 w 126752"/>
                <a:gd name="connsiteY13" fmla="*/ 249381 h 271067"/>
                <a:gd name="connsiteX14" fmla="*/ 115909 w 126752"/>
                <a:gd name="connsiteY14" fmla="*/ 256610 h 271067"/>
                <a:gd name="connsiteX15" fmla="*/ 126752 w 126752"/>
                <a:gd name="connsiteY15" fmla="*/ 271067 h 27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752" h="271067">
                  <a:moveTo>
                    <a:pt x="58082" y="0"/>
                  </a:moveTo>
                  <a:lnTo>
                    <a:pt x="14711" y="32528"/>
                  </a:lnTo>
                  <a:cubicBezTo>
                    <a:pt x="8085" y="39154"/>
                    <a:pt x="20734" y="36744"/>
                    <a:pt x="18325" y="39756"/>
                  </a:cubicBezTo>
                  <a:cubicBezTo>
                    <a:pt x="15916" y="42768"/>
                    <a:pt x="-1553" y="43973"/>
                    <a:pt x="254" y="50599"/>
                  </a:cubicBezTo>
                  <a:cubicBezTo>
                    <a:pt x="2061" y="57225"/>
                    <a:pt x="28566" y="72285"/>
                    <a:pt x="29168" y="79513"/>
                  </a:cubicBezTo>
                  <a:cubicBezTo>
                    <a:pt x="29770" y="86742"/>
                    <a:pt x="2061" y="86742"/>
                    <a:pt x="3868" y="93970"/>
                  </a:cubicBezTo>
                  <a:cubicBezTo>
                    <a:pt x="5675" y="101198"/>
                    <a:pt x="40612" y="113245"/>
                    <a:pt x="40010" y="122883"/>
                  </a:cubicBezTo>
                  <a:cubicBezTo>
                    <a:pt x="39408" y="132521"/>
                    <a:pt x="3266" y="142159"/>
                    <a:pt x="254" y="151797"/>
                  </a:cubicBezTo>
                  <a:cubicBezTo>
                    <a:pt x="-2758" y="161435"/>
                    <a:pt x="21939" y="180711"/>
                    <a:pt x="21939" y="180711"/>
                  </a:cubicBezTo>
                  <a:cubicBezTo>
                    <a:pt x="24951" y="187940"/>
                    <a:pt x="12904" y="190951"/>
                    <a:pt x="18325" y="195168"/>
                  </a:cubicBezTo>
                  <a:cubicBezTo>
                    <a:pt x="23746" y="199385"/>
                    <a:pt x="48443" y="196976"/>
                    <a:pt x="54467" y="206011"/>
                  </a:cubicBezTo>
                  <a:cubicBezTo>
                    <a:pt x="60491" y="215046"/>
                    <a:pt x="49648" y="243960"/>
                    <a:pt x="54467" y="249381"/>
                  </a:cubicBezTo>
                  <a:cubicBezTo>
                    <a:pt x="59286" y="254802"/>
                    <a:pt x="83381" y="238539"/>
                    <a:pt x="83381" y="238539"/>
                  </a:cubicBezTo>
                  <a:cubicBezTo>
                    <a:pt x="90007" y="238539"/>
                    <a:pt x="88803" y="246369"/>
                    <a:pt x="94224" y="249381"/>
                  </a:cubicBezTo>
                  <a:cubicBezTo>
                    <a:pt x="99645" y="252393"/>
                    <a:pt x="115909" y="256610"/>
                    <a:pt x="115909" y="256610"/>
                  </a:cubicBezTo>
                  <a:cubicBezTo>
                    <a:pt x="121330" y="260224"/>
                    <a:pt x="124041" y="265645"/>
                    <a:pt x="126752" y="27106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5" name="フリーフォーム: 図形 1144">
              <a:extLst>
                <a:ext uri="{FF2B5EF4-FFF2-40B4-BE49-F238E27FC236}">
                  <a16:creationId xmlns:a16="http://schemas.microsoft.com/office/drawing/2014/main" id="{7CDC84DE-CF12-4368-8865-1BD705F158FC}"/>
                </a:ext>
              </a:extLst>
            </p:cNvPr>
            <p:cNvSpPr/>
            <p:nvPr/>
          </p:nvSpPr>
          <p:spPr>
            <a:xfrm>
              <a:off x="8085031" y="3809398"/>
              <a:ext cx="8160" cy="50896"/>
            </a:xfrm>
            <a:custGeom>
              <a:avLst/>
              <a:gdLst>
                <a:gd name="connsiteX0" fmla="*/ 0 w 8160"/>
                <a:gd name="connsiteY0" fmla="*/ 0 h 50896"/>
                <a:gd name="connsiteX1" fmla="*/ 7228 w 8160"/>
                <a:gd name="connsiteY1" fmla="*/ 50599 h 50896"/>
                <a:gd name="connsiteX2" fmla="*/ 0 w 8160"/>
                <a:gd name="connsiteY2" fmla="*/ 0 h 50896"/>
              </a:gdLst>
              <a:ahLst/>
              <a:cxnLst>
                <a:cxn ang="0">
                  <a:pos x="connsiteX0" y="connsiteY0"/>
                </a:cxn>
                <a:cxn ang="0">
                  <a:pos x="connsiteX1" y="connsiteY1"/>
                </a:cxn>
                <a:cxn ang="0">
                  <a:pos x="connsiteX2" y="connsiteY2"/>
                </a:cxn>
              </a:cxnLst>
              <a:rect l="l" t="t" r="r" b="b"/>
              <a:pathLst>
                <a:path w="8160" h="50896">
                  <a:moveTo>
                    <a:pt x="0" y="0"/>
                  </a:moveTo>
                  <a:cubicBezTo>
                    <a:pt x="0" y="0"/>
                    <a:pt x="3012" y="45780"/>
                    <a:pt x="7228" y="50599"/>
                  </a:cubicBezTo>
                  <a:cubicBezTo>
                    <a:pt x="11444" y="55418"/>
                    <a:pt x="0" y="0"/>
                    <a:pt x="0" y="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6" name="フリーフォーム: 図形 1145">
              <a:extLst>
                <a:ext uri="{FF2B5EF4-FFF2-40B4-BE49-F238E27FC236}">
                  <a16:creationId xmlns:a16="http://schemas.microsoft.com/office/drawing/2014/main" id="{F545B9C8-B35D-40A3-8E9A-30B8480FCF61}"/>
                </a:ext>
              </a:extLst>
            </p:cNvPr>
            <p:cNvSpPr/>
            <p:nvPr/>
          </p:nvSpPr>
          <p:spPr>
            <a:xfrm>
              <a:off x="11109529" y="3852737"/>
              <a:ext cx="50812" cy="65211"/>
            </a:xfrm>
            <a:custGeom>
              <a:avLst/>
              <a:gdLst>
                <a:gd name="connsiteX0" fmla="*/ 47597 w 50812"/>
                <a:gd name="connsiteY0" fmla="*/ 31 h 65211"/>
                <a:gd name="connsiteX1" fmla="*/ 612 w 50812"/>
                <a:gd name="connsiteY1" fmla="*/ 43402 h 65211"/>
                <a:gd name="connsiteX2" fmla="*/ 22297 w 50812"/>
                <a:gd name="connsiteY2" fmla="*/ 65088 h 65211"/>
                <a:gd name="connsiteX3" fmla="*/ 43982 w 50812"/>
                <a:gd name="connsiteY3" fmla="*/ 50631 h 65211"/>
                <a:gd name="connsiteX4" fmla="*/ 47597 w 50812"/>
                <a:gd name="connsiteY4" fmla="*/ 31 h 65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2" h="65211">
                  <a:moveTo>
                    <a:pt x="47597" y="31"/>
                  </a:moveTo>
                  <a:cubicBezTo>
                    <a:pt x="40369" y="-1174"/>
                    <a:pt x="4829" y="32559"/>
                    <a:pt x="612" y="43402"/>
                  </a:cubicBezTo>
                  <a:cubicBezTo>
                    <a:pt x="-3605" y="54245"/>
                    <a:pt x="15069" y="63883"/>
                    <a:pt x="22297" y="65088"/>
                  </a:cubicBezTo>
                  <a:cubicBezTo>
                    <a:pt x="29525" y="66293"/>
                    <a:pt x="39765" y="58462"/>
                    <a:pt x="43982" y="50631"/>
                  </a:cubicBezTo>
                  <a:cubicBezTo>
                    <a:pt x="48199" y="42800"/>
                    <a:pt x="54825" y="1236"/>
                    <a:pt x="47597" y="3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7" name="フリーフォーム: 図形 1146">
              <a:extLst>
                <a:ext uri="{FF2B5EF4-FFF2-40B4-BE49-F238E27FC236}">
                  <a16:creationId xmlns:a16="http://schemas.microsoft.com/office/drawing/2014/main" id="{9B908612-1398-4C7C-9F33-A87C4FF95D02}"/>
                </a:ext>
              </a:extLst>
            </p:cNvPr>
            <p:cNvSpPr/>
            <p:nvPr/>
          </p:nvSpPr>
          <p:spPr>
            <a:xfrm>
              <a:off x="9395953" y="3729885"/>
              <a:ext cx="134770" cy="209625"/>
            </a:xfrm>
            <a:custGeom>
              <a:avLst/>
              <a:gdLst>
                <a:gd name="connsiteX0" fmla="*/ 134770 w 134770"/>
                <a:gd name="connsiteY0" fmla="*/ 0 h 209625"/>
                <a:gd name="connsiteX1" fmla="*/ 98627 w 134770"/>
                <a:gd name="connsiteY1" fmla="*/ 43370 h 209625"/>
                <a:gd name="connsiteX2" fmla="*/ 84170 w 134770"/>
                <a:gd name="connsiteY2" fmla="*/ 61441 h 209625"/>
                <a:gd name="connsiteX3" fmla="*/ 44414 w 134770"/>
                <a:gd name="connsiteY3" fmla="*/ 112041 h 209625"/>
                <a:gd name="connsiteX4" fmla="*/ 29957 w 134770"/>
                <a:gd name="connsiteY4" fmla="*/ 122883 h 209625"/>
                <a:gd name="connsiteX5" fmla="*/ 11886 w 134770"/>
                <a:gd name="connsiteY5" fmla="*/ 140955 h 209625"/>
                <a:gd name="connsiteX6" fmla="*/ 1043 w 134770"/>
                <a:gd name="connsiteY6" fmla="*/ 173483 h 209625"/>
                <a:gd name="connsiteX7" fmla="*/ 1043 w 134770"/>
                <a:gd name="connsiteY7" fmla="*/ 209625 h 2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770" h="209625">
                  <a:moveTo>
                    <a:pt x="134770" y="0"/>
                  </a:moveTo>
                  <a:lnTo>
                    <a:pt x="98627" y="43370"/>
                  </a:lnTo>
                  <a:cubicBezTo>
                    <a:pt x="90194" y="53610"/>
                    <a:pt x="84170" y="61441"/>
                    <a:pt x="84170" y="61441"/>
                  </a:cubicBezTo>
                  <a:cubicBezTo>
                    <a:pt x="75135" y="72886"/>
                    <a:pt x="53449" y="101801"/>
                    <a:pt x="44414" y="112041"/>
                  </a:cubicBezTo>
                  <a:cubicBezTo>
                    <a:pt x="35378" y="122281"/>
                    <a:pt x="35378" y="118064"/>
                    <a:pt x="29957" y="122883"/>
                  </a:cubicBezTo>
                  <a:cubicBezTo>
                    <a:pt x="24536" y="127702"/>
                    <a:pt x="16705" y="132522"/>
                    <a:pt x="11886" y="140955"/>
                  </a:cubicBezTo>
                  <a:cubicBezTo>
                    <a:pt x="7067" y="149388"/>
                    <a:pt x="2850" y="162038"/>
                    <a:pt x="1043" y="173483"/>
                  </a:cubicBezTo>
                  <a:cubicBezTo>
                    <a:pt x="-764" y="184928"/>
                    <a:pt x="139" y="197276"/>
                    <a:pt x="1043" y="20962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8" name="フリーフォーム: 図形 1147">
              <a:extLst>
                <a:ext uri="{FF2B5EF4-FFF2-40B4-BE49-F238E27FC236}">
                  <a16:creationId xmlns:a16="http://schemas.microsoft.com/office/drawing/2014/main" id="{BDF73A66-E2A5-43A0-88D9-05C1D6490435}"/>
                </a:ext>
              </a:extLst>
            </p:cNvPr>
            <p:cNvSpPr/>
            <p:nvPr/>
          </p:nvSpPr>
          <p:spPr>
            <a:xfrm>
              <a:off x="9594830" y="3561186"/>
              <a:ext cx="41659" cy="192552"/>
            </a:xfrm>
            <a:custGeom>
              <a:avLst/>
              <a:gdLst>
                <a:gd name="connsiteX0" fmla="*/ 949 w 41659"/>
                <a:gd name="connsiteY0" fmla="*/ 2444 h 192552"/>
                <a:gd name="connsiteX1" fmla="*/ 11791 w 41659"/>
                <a:gd name="connsiteY1" fmla="*/ 121714 h 192552"/>
                <a:gd name="connsiteX2" fmla="*/ 4563 w 41659"/>
                <a:gd name="connsiteY2" fmla="*/ 186770 h 192552"/>
                <a:gd name="connsiteX3" fmla="*/ 29862 w 41659"/>
                <a:gd name="connsiteY3" fmla="*/ 179541 h 192552"/>
                <a:gd name="connsiteX4" fmla="*/ 40705 w 41659"/>
                <a:gd name="connsiteY4" fmla="*/ 100028 h 192552"/>
                <a:gd name="connsiteX5" fmla="*/ 40705 w 41659"/>
                <a:gd name="connsiteY5" fmla="*/ 45815 h 192552"/>
                <a:gd name="connsiteX6" fmla="*/ 949 w 41659"/>
                <a:gd name="connsiteY6" fmla="*/ 2444 h 19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59" h="192552">
                  <a:moveTo>
                    <a:pt x="949" y="2444"/>
                  </a:moveTo>
                  <a:cubicBezTo>
                    <a:pt x="-3870" y="15094"/>
                    <a:pt x="11189" y="90993"/>
                    <a:pt x="11791" y="121714"/>
                  </a:cubicBezTo>
                  <a:cubicBezTo>
                    <a:pt x="12393" y="152435"/>
                    <a:pt x="1551" y="177132"/>
                    <a:pt x="4563" y="186770"/>
                  </a:cubicBezTo>
                  <a:cubicBezTo>
                    <a:pt x="7575" y="196408"/>
                    <a:pt x="23838" y="193998"/>
                    <a:pt x="29862" y="179541"/>
                  </a:cubicBezTo>
                  <a:cubicBezTo>
                    <a:pt x="35886" y="165084"/>
                    <a:pt x="38898" y="122316"/>
                    <a:pt x="40705" y="100028"/>
                  </a:cubicBezTo>
                  <a:cubicBezTo>
                    <a:pt x="42512" y="77740"/>
                    <a:pt x="41307" y="62079"/>
                    <a:pt x="40705" y="45815"/>
                  </a:cubicBezTo>
                  <a:cubicBezTo>
                    <a:pt x="40103" y="29551"/>
                    <a:pt x="5768" y="-10206"/>
                    <a:pt x="949" y="244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9" name="フリーフォーム: 図形 1148">
              <a:extLst>
                <a:ext uri="{FF2B5EF4-FFF2-40B4-BE49-F238E27FC236}">
                  <a16:creationId xmlns:a16="http://schemas.microsoft.com/office/drawing/2014/main" id="{EB1E370F-DA5D-4513-A512-9B9147FBBC15}"/>
                </a:ext>
              </a:extLst>
            </p:cNvPr>
            <p:cNvSpPr/>
            <p:nvPr/>
          </p:nvSpPr>
          <p:spPr>
            <a:xfrm>
              <a:off x="9324499" y="4028478"/>
              <a:ext cx="157772" cy="247167"/>
            </a:xfrm>
            <a:custGeom>
              <a:avLst/>
              <a:gdLst>
                <a:gd name="connsiteX0" fmla="*/ 32741 w 157772"/>
                <a:gd name="connsiteY0" fmla="*/ 1388 h 247167"/>
                <a:gd name="connsiteX1" fmla="*/ 68883 w 157772"/>
                <a:gd name="connsiteY1" fmla="*/ 44758 h 247167"/>
                <a:gd name="connsiteX2" fmla="*/ 115868 w 157772"/>
                <a:gd name="connsiteY2" fmla="*/ 120657 h 247167"/>
                <a:gd name="connsiteX3" fmla="*/ 148396 w 157772"/>
                <a:gd name="connsiteY3" fmla="*/ 174871 h 247167"/>
                <a:gd name="connsiteX4" fmla="*/ 152010 w 157772"/>
                <a:gd name="connsiteY4" fmla="*/ 214627 h 247167"/>
                <a:gd name="connsiteX5" fmla="*/ 155624 w 157772"/>
                <a:gd name="connsiteY5" fmla="*/ 247155 h 247167"/>
                <a:gd name="connsiteX6" fmla="*/ 115868 w 157772"/>
                <a:gd name="connsiteY6" fmla="*/ 218241 h 247167"/>
                <a:gd name="connsiteX7" fmla="*/ 61654 w 157772"/>
                <a:gd name="connsiteY7" fmla="*/ 196556 h 247167"/>
                <a:gd name="connsiteX8" fmla="*/ 21898 w 157772"/>
                <a:gd name="connsiteY8" fmla="*/ 189328 h 247167"/>
                <a:gd name="connsiteX9" fmla="*/ 212 w 157772"/>
                <a:gd name="connsiteY9" fmla="*/ 174871 h 247167"/>
                <a:gd name="connsiteX10" fmla="*/ 11055 w 157772"/>
                <a:gd name="connsiteY10" fmla="*/ 95358 h 247167"/>
                <a:gd name="connsiteX11" fmla="*/ 32741 w 157772"/>
                <a:gd name="connsiteY11" fmla="*/ 1388 h 24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772" h="247167">
                  <a:moveTo>
                    <a:pt x="32741" y="1388"/>
                  </a:moveTo>
                  <a:cubicBezTo>
                    <a:pt x="42379" y="-7045"/>
                    <a:pt x="55028" y="24880"/>
                    <a:pt x="68883" y="44758"/>
                  </a:cubicBezTo>
                  <a:cubicBezTo>
                    <a:pt x="82738" y="64636"/>
                    <a:pt x="102616" y="98972"/>
                    <a:pt x="115868" y="120657"/>
                  </a:cubicBezTo>
                  <a:cubicBezTo>
                    <a:pt x="129120" y="142342"/>
                    <a:pt x="142372" y="159209"/>
                    <a:pt x="148396" y="174871"/>
                  </a:cubicBezTo>
                  <a:cubicBezTo>
                    <a:pt x="154420" y="190533"/>
                    <a:pt x="150805" y="202580"/>
                    <a:pt x="152010" y="214627"/>
                  </a:cubicBezTo>
                  <a:cubicBezTo>
                    <a:pt x="153215" y="226674"/>
                    <a:pt x="161648" y="246553"/>
                    <a:pt x="155624" y="247155"/>
                  </a:cubicBezTo>
                  <a:cubicBezTo>
                    <a:pt x="149600" y="247757"/>
                    <a:pt x="131530" y="226674"/>
                    <a:pt x="115868" y="218241"/>
                  </a:cubicBezTo>
                  <a:cubicBezTo>
                    <a:pt x="100206" y="209808"/>
                    <a:pt x="77316" y="201375"/>
                    <a:pt x="61654" y="196556"/>
                  </a:cubicBezTo>
                  <a:cubicBezTo>
                    <a:pt x="45992" y="191737"/>
                    <a:pt x="32138" y="192942"/>
                    <a:pt x="21898" y="189328"/>
                  </a:cubicBezTo>
                  <a:cubicBezTo>
                    <a:pt x="11658" y="185714"/>
                    <a:pt x="2019" y="190533"/>
                    <a:pt x="212" y="174871"/>
                  </a:cubicBezTo>
                  <a:cubicBezTo>
                    <a:pt x="-1595" y="159209"/>
                    <a:pt x="8646" y="121260"/>
                    <a:pt x="11055" y="95358"/>
                  </a:cubicBezTo>
                  <a:cubicBezTo>
                    <a:pt x="13464" y="69456"/>
                    <a:pt x="23103" y="9821"/>
                    <a:pt x="32741" y="138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0" name="フリーフォーム: 図形 1149">
              <a:extLst>
                <a:ext uri="{FF2B5EF4-FFF2-40B4-BE49-F238E27FC236}">
                  <a16:creationId xmlns:a16="http://schemas.microsoft.com/office/drawing/2014/main" id="{46CAE39C-CA62-4EDD-BE27-353E9229E14B}"/>
                </a:ext>
              </a:extLst>
            </p:cNvPr>
            <p:cNvSpPr/>
            <p:nvPr/>
          </p:nvSpPr>
          <p:spPr>
            <a:xfrm>
              <a:off x="9307167" y="4213386"/>
              <a:ext cx="175900" cy="225795"/>
            </a:xfrm>
            <a:custGeom>
              <a:avLst/>
              <a:gdLst>
                <a:gd name="connsiteX0" fmla="*/ 3088 w 175900"/>
                <a:gd name="connsiteY0" fmla="*/ 4420 h 225795"/>
                <a:gd name="connsiteX1" fmla="*/ 6702 w 175900"/>
                <a:gd name="connsiteY1" fmla="*/ 62247 h 225795"/>
                <a:gd name="connsiteX2" fmla="*/ 6702 w 175900"/>
                <a:gd name="connsiteY2" fmla="*/ 80318 h 225795"/>
                <a:gd name="connsiteX3" fmla="*/ 35616 w 175900"/>
                <a:gd name="connsiteY3" fmla="*/ 80318 h 225795"/>
                <a:gd name="connsiteX4" fmla="*/ 68144 w 175900"/>
                <a:gd name="connsiteY4" fmla="*/ 98389 h 225795"/>
                <a:gd name="connsiteX5" fmla="*/ 93443 w 175900"/>
                <a:gd name="connsiteY5" fmla="*/ 109232 h 225795"/>
                <a:gd name="connsiteX6" fmla="*/ 93443 w 175900"/>
                <a:gd name="connsiteY6" fmla="*/ 148989 h 225795"/>
                <a:gd name="connsiteX7" fmla="*/ 68144 w 175900"/>
                <a:gd name="connsiteY7" fmla="*/ 181517 h 225795"/>
                <a:gd name="connsiteX8" fmla="*/ 60915 w 175900"/>
                <a:gd name="connsiteY8" fmla="*/ 210431 h 225795"/>
                <a:gd name="connsiteX9" fmla="*/ 133200 w 175900"/>
                <a:gd name="connsiteY9" fmla="*/ 224888 h 225795"/>
                <a:gd name="connsiteX10" fmla="*/ 172956 w 175900"/>
                <a:gd name="connsiteY10" fmla="*/ 185131 h 225795"/>
                <a:gd name="connsiteX11" fmla="*/ 172956 w 175900"/>
                <a:gd name="connsiteY11" fmla="*/ 130918 h 225795"/>
                <a:gd name="connsiteX12" fmla="*/ 172956 w 175900"/>
                <a:gd name="connsiteY12" fmla="*/ 105618 h 225795"/>
                <a:gd name="connsiteX13" fmla="*/ 151271 w 175900"/>
                <a:gd name="connsiteY13" fmla="*/ 58633 h 225795"/>
                <a:gd name="connsiteX14" fmla="*/ 133200 w 175900"/>
                <a:gd name="connsiteY14" fmla="*/ 36948 h 225795"/>
                <a:gd name="connsiteX15" fmla="*/ 104286 w 175900"/>
                <a:gd name="connsiteY15" fmla="*/ 15262 h 225795"/>
                <a:gd name="connsiteX16" fmla="*/ 86215 w 175900"/>
                <a:gd name="connsiteY16" fmla="*/ 4420 h 225795"/>
                <a:gd name="connsiteX17" fmla="*/ 57301 w 175900"/>
                <a:gd name="connsiteY17" fmla="*/ 4420 h 225795"/>
                <a:gd name="connsiteX18" fmla="*/ 3088 w 175900"/>
                <a:gd name="connsiteY18" fmla="*/ 4420 h 22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5900" h="225795">
                  <a:moveTo>
                    <a:pt x="3088" y="4420"/>
                  </a:moveTo>
                  <a:cubicBezTo>
                    <a:pt x="-5345" y="14058"/>
                    <a:pt x="6100" y="49597"/>
                    <a:pt x="6702" y="62247"/>
                  </a:cubicBezTo>
                  <a:cubicBezTo>
                    <a:pt x="7304" y="74897"/>
                    <a:pt x="1883" y="77306"/>
                    <a:pt x="6702" y="80318"/>
                  </a:cubicBezTo>
                  <a:cubicBezTo>
                    <a:pt x="11521" y="83330"/>
                    <a:pt x="25376" y="77306"/>
                    <a:pt x="35616" y="80318"/>
                  </a:cubicBezTo>
                  <a:cubicBezTo>
                    <a:pt x="45856" y="83330"/>
                    <a:pt x="58506" y="93570"/>
                    <a:pt x="68144" y="98389"/>
                  </a:cubicBezTo>
                  <a:cubicBezTo>
                    <a:pt x="77782" y="103208"/>
                    <a:pt x="89226" y="100799"/>
                    <a:pt x="93443" y="109232"/>
                  </a:cubicBezTo>
                  <a:cubicBezTo>
                    <a:pt x="97660" y="117665"/>
                    <a:pt x="97660" y="136942"/>
                    <a:pt x="93443" y="148989"/>
                  </a:cubicBezTo>
                  <a:cubicBezTo>
                    <a:pt x="89227" y="161037"/>
                    <a:pt x="73565" y="171277"/>
                    <a:pt x="68144" y="181517"/>
                  </a:cubicBezTo>
                  <a:cubicBezTo>
                    <a:pt x="62723" y="191757"/>
                    <a:pt x="50072" y="203203"/>
                    <a:pt x="60915" y="210431"/>
                  </a:cubicBezTo>
                  <a:cubicBezTo>
                    <a:pt x="71758" y="217659"/>
                    <a:pt x="114527" y="229105"/>
                    <a:pt x="133200" y="224888"/>
                  </a:cubicBezTo>
                  <a:cubicBezTo>
                    <a:pt x="151873" y="220671"/>
                    <a:pt x="166330" y="200793"/>
                    <a:pt x="172956" y="185131"/>
                  </a:cubicBezTo>
                  <a:cubicBezTo>
                    <a:pt x="179582" y="169469"/>
                    <a:pt x="172956" y="130918"/>
                    <a:pt x="172956" y="130918"/>
                  </a:cubicBezTo>
                  <a:cubicBezTo>
                    <a:pt x="172956" y="117666"/>
                    <a:pt x="176570" y="117666"/>
                    <a:pt x="172956" y="105618"/>
                  </a:cubicBezTo>
                  <a:cubicBezTo>
                    <a:pt x="169342" y="93571"/>
                    <a:pt x="157897" y="70078"/>
                    <a:pt x="151271" y="58633"/>
                  </a:cubicBezTo>
                  <a:cubicBezTo>
                    <a:pt x="144645" y="47188"/>
                    <a:pt x="141031" y="44176"/>
                    <a:pt x="133200" y="36948"/>
                  </a:cubicBezTo>
                  <a:cubicBezTo>
                    <a:pt x="125369" y="29720"/>
                    <a:pt x="112117" y="20683"/>
                    <a:pt x="104286" y="15262"/>
                  </a:cubicBezTo>
                  <a:cubicBezTo>
                    <a:pt x="96455" y="9841"/>
                    <a:pt x="94046" y="6227"/>
                    <a:pt x="86215" y="4420"/>
                  </a:cubicBezTo>
                  <a:cubicBezTo>
                    <a:pt x="78384" y="2613"/>
                    <a:pt x="66337" y="5023"/>
                    <a:pt x="57301" y="4420"/>
                  </a:cubicBezTo>
                  <a:cubicBezTo>
                    <a:pt x="48265" y="3817"/>
                    <a:pt x="11521" y="-5218"/>
                    <a:pt x="3088" y="44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1" name="フリーフォーム: 図形 1150">
              <a:extLst>
                <a:ext uri="{FF2B5EF4-FFF2-40B4-BE49-F238E27FC236}">
                  <a16:creationId xmlns:a16="http://schemas.microsoft.com/office/drawing/2014/main" id="{96F6BEF2-764D-46E9-BC16-7D8B8209B07A}"/>
                </a:ext>
              </a:extLst>
            </p:cNvPr>
            <p:cNvSpPr/>
            <p:nvPr/>
          </p:nvSpPr>
          <p:spPr>
            <a:xfrm>
              <a:off x="9653052" y="3733306"/>
              <a:ext cx="112633" cy="282857"/>
            </a:xfrm>
            <a:custGeom>
              <a:avLst/>
              <a:gdLst>
                <a:gd name="connsiteX0" fmla="*/ 554 w 112633"/>
                <a:gd name="connsiteY0" fmla="*/ 193 h 282857"/>
                <a:gd name="connsiteX1" fmla="*/ 22240 w 112633"/>
                <a:gd name="connsiteY1" fmla="*/ 76092 h 282857"/>
                <a:gd name="connsiteX2" fmla="*/ 29468 w 112633"/>
                <a:gd name="connsiteY2" fmla="*/ 144762 h 282857"/>
                <a:gd name="connsiteX3" fmla="*/ 40311 w 112633"/>
                <a:gd name="connsiteY3" fmla="*/ 188133 h 282857"/>
                <a:gd name="connsiteX4" fmla="*/ 47539 w 112633"/>
                <a:gd name="connsiteY4" fmla="*/ 231503 h 282857"/>
                <a:gd name="connsiteX5" fmla="*/ 58382 w 112633"/>
                <a:gd name="connsiteY5" fmla="*/ 260417 h 282857"/>
                <a:gd name="connsiteX6" fmla="*/ 65610 w 112633"/>
                <a:gd name="connsiteY6" fmla="*/ 282103 h 282857"/>
                <a:gd name="connsiteX7" fmla="*/ 87296 w 112633"/>
                <a:gd name="connsiteY7" fmla="*/ 274874 h 282857"/>
                <a:gd name="connsiteX8" fmla="*/ 105367 w 112633"/>
                <a:gd name="connsiteY8" fmla="*/ 245960 h 282857"/>
                <a:gd name="connsiteX9" fmla="*/ 105367 w 112633"/>
                <a:gd name="connsiteY9" fmla="*/ 191747 h 282857"/>
                <a:gd name="connsiteX10" fmla="*/ 112595 w 112633"/>
                <a:gd name="connsiteY10" fmla="*/ 162833 h 282857"/>
                <a:gd name="connsiteX11" fmla="*/ 101753 w 112633"/>
                <a:gd name="connsiteY11" fmla="*/ 130305 h 282857"/>
                <a:gd name="connsiteX12" fmla="*/ 76453 w 112633"/>
                <a:gd name="connsiteY12" fmla="*/ 83320 h 282857"/>
                <a:gd name="connsiteX13" fmla="*/ 47539 w 112633"/>
                <a:gd name="connsiteY13" fmla="*/ 54406 h 282857"/>
                <a:gd name="connsiteX14" fmla="*/ 554 w 112633"/>
                <a:gd name="connsiteY14" fmla="*/ 193 h 28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633" h="282857">
                  <a:moveTo>
                    <a:pt x="554" y="193"/>
                  </a:moveTo>
                  <a:cubicBezTo>
                    <a:pt x="-3663" y="3807"/>
                    <a:pt x="17421" y="51997"/>
                    <a:pt x="22240" y="76092"/>
                  </a:cubicBezTo>
                  <a:cubicBezTo>
                    <a:pt x="27059" y="100187"/>
                    <a:pt x="26456" y="126089"/>
                    <a:pt x="29468" y="144762"/>
                  </a:cubicBezTo>
                  <a:cubicBezTo>
                    <a:pt x="32480" y="163435"/>
                    <a:pt x="37299" y="173676"/>
                    <a:pt x="40311" y="188133"/>
                  </a:cubicBezTo>
                  <a:cubicBezTo>
                    <a:pt x="43323" y="202590"/>
                    <a:pt x="44527" y="219456"/>
                    <a:pt x="47539" y="231503"/>
                  </a:cubicBezTo>
                  <a:cubicBezTo>
                    <a:pt x="50551" y="243550"/>
                    <a:pt x="55370" y="251984"/>
                    <a:pt x="58382" y="260417"/>
                  </a:cubicBezTo>
                  <a:cubicBezTo>
                    <a:pt x="61394" y="268850"/>
                    <a:pt x="65610" y="282103"/>
                    <a:pt x="65610" y="282103"/>
                  </a:cubicBezTo>
                  <a:cubicBezTo>
                    <a:pt x="70429" y="284513"/>
                    <a:pt x="80670" y="280898"/>
                    <a:pt x="87296" y="274874"/>
                  </a:cubicBezTo>
                  <a:cubicBezTo>
                    <a:pt x="93922" y="268850"/>
                    <a:pt x="102355" y="259814"/>
                    <a:pt x="105367" y="245960"/>
                  </a:cubicBezTo>
                  <a:cubicBezTo>
                    <a:pt x="108379" y="232106"/>
                    <a:pt x="104162" y="205601"/>
                    <a:pt x="105367" y="191747"/>
                  </a:cubicBezTo>
                  <a:cubicBezTo>
                    <a:pt x="106572" y="177893"/>
                    <a:pt x="113197" y="173073"/>
                    <a:pt x="112595" y="162833"/>
                  </a:cubicBezTo>
                  <a:cubicBezTo>
                    <a:pt x="111993" y="152593"/>
                    <a:pt x="107777" y="143557"/>
                    <a:pt x="101753" y="130305"/>
                  </a:cubicBezTo>
                  <a:cubicBezTo>
                    <a:pt x="95729" y="117053"/>
                    <a:pt x="85489" y="95970"/>
                    <a:pt x="76453" y="83320"/>
                  </a:cubicBezTo>
                  <a:cubicBezTo>
                    <a:pt x="67417" y="70670"/>
                    <a:pt x="55972" y="64044"/>
                    <a:pt x="47539" y="54406"/>
                  </a:cubicBezTo>
                  <a:cubicBezTo>
                    <a:pt x="39106" y="44768"/>
                    <a:pt x="4771" y="-3421"/>
                    <a:pt x="554" y="19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2" name="フリーフォーム: 図形 1151">
              <a:extLst>
                <a:ext uri="{FF2B5EF4-FFF2-40B4-BE49-F238E27FC236}">
                  <a16:creationId xmlns:a16="http://schemas.microsoft.com/office/drawing/2014/main" id="{D442EE69-B4B7-4310-A630-FCAFEAA7005F}"/>
                </a:ext>
              </a:extLst>
            </p:cNvPr>
            <p:cNvSpPr/>
            <p:nvPr/>
          </p:nvSpPr>
          <p:spPr>
            <a:xfrm>
              <a:off x="9387337" y="3715317"/>
              <a:ext cx="197400" cy="306646"/>
            </a:xfrm>
            <a:custGeom>
              <a:avLst/>
              <a:gdLst>
                <a:gd name="connsiteX0" fmla="*/ 190371 w 197400"/>
                <a:gd name="connsiteY0" fmla="*/ 111 h 306646"/>
                <a:gd name="connsiteX1" fmla="*/ 190371 w 197400"/>
                <a:gd name="connsiteY1" fmla="*/ 50710 h 306646"/>
                <a:gd name="connsiteX2" fmla="*/ 157842 w 197400"/>
                <a:gd name="connsiteY2" fmla="*/ 94081 h 306646"/>
                <a:gd name="connsiteX3" fmla="*/ 143386 w 197400"/>
                <a:gd name="connsiteY3" fmla="*/ 162751 h 306646"/>
                <a:gd name="connsiteX4" fmla="*/ 139771 w 197400"/>
                <a:gd name="connsiteY4" fmla="*/ 220579 h 306646"/>
                <a:gd name="connsiteX5" fmla="*/ 136157 w 197400"/>
                <a:gd name="connsiteY5" fmla="*/ 282021 h 306646"/>
                <a:gd name="connsiteX6" fmla="*/ 114472 w 197400"/>
                <a:gd name="connsiteY6" fmla="*/ 303706 h 306646"/>
                <a:gd name="connsiteX7" fmla="*/ 96401 w 197400"/>
                <a:gd name="connsiteY7" fmla="*/ 303706 h 306646"/>
                <a:gd name="connsiteX8" fmla="*/ 49416 w 197400"/>
                <a:gd name="connsiteY8" fmla="*/ 278406 h 306646"/>
                <a:gd name="connsiteX9" fmla="*/ 2431 w 197400"/>
                <a:gd name="connsiteY9" fmla="*/ 227807 h 306646"/>
                <a:gd name="connsiteX10" fmla="*/ 9659 w 197400"/>
                <a:gd name="connsiteY10" fmla="*/ 177208 h 306646"/>
                <a:gd name="connsiteX11" fmla="*/ 34959 w 197400"/>
                <a:gd name="connsiteY11" fmla="*/ 133837 h 306646"/>
                <a:gd name="connsiteX12" fmla="*/ 85558 w 197400"/>
                <a:gd name="connsiteY12" fmla="*/ 97695 h 306646"/>
                <a:gd name="connsiteX13" fmla="*/ 114472 w 197400"/>
                <a:gd name="connsiteY13" fmla="*/ 65167 h 306646"/>
                <a:gd name="connsiteX14" fmla="*/ 190371 w 197400"/>
                <a:gd name="connsiteY14" fmla="*/ 111 h 3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400" h="306646">
                  <a:moveTo>
                    <a:pt x="190371" y="111"/>
                  </a:moveTo>
                  <a:cubicBezTo>
                    <a:pt x="203021" y="-2299"/>
                    <a:pt x="195793" y="35048"/>
                    <a:pt x="190371" y="50710"/>
                  </a:cubicBezTo>
                  <a:cubicBezTo>
                    <a:pt x="184949" y="66372"/>
                    <a:pt x="165673" y="75408"/>
                    <a:pt x="157842" y="94081"/>
                  </a:cubicBezTo>
                  <a:cubicBezTo>
                    <a:pt x="150011" y="112754"/>
                    <a:pt x="146398" y="141668"/>
                    <a:pt x="143386" y="162751"/>
                  </a:cubicBezTo>
                  <a:cubicBezTo>
                    <a:pt x="140374" y="183834"/>
                    <a:pt x="140976" y="200701"/>
                    <a:pt x="139771" y="220579"/>
                  </a:cubicBezTo>
                  <a:cubicBezTo>
                    <a:pt x="138566" y="240457"/>
                    <a:pt x="140373" y="268167"/>
                    <a:pt x="136157" y="282021"/>
                  </a:cubicBezTo>
                  <a:cubicBezTo>
                    <a:pt x="131941" y="295875"/>
                    <a:pt x="121098" y="300092"/>
                    <a:pt x="114472" y="303706"/>
                  </a:cubicBezTo>
                  <a:cubicBezTo>
                    <a:pt x="107846" y="307320"/>
                    <a:pt x="107244" y="307923"/>
                    <a:pt x="96401" y="303706"/>
                  </a:cubicBezTo>
                  <a:cubicBezTo>
                    <a:pt x="85558" y="299489"/>
                    <a:pt x="65078" y="291056"/>
                    <a:pt x="49416" y="278406"/>
                  </a:cubicBezTo>
                  <a:cubicBezTo>
                    <a:pt x="33754" y="265756"/>
                    <a:pt x="9057" y="244673"/>
                    <a:pt x="2431" y="227807"/>
                  </a:cubicBezTo>
                  <a:cubicBezTo>
                    <a:pt x="-4195" y="210941"/>
                    <a:pt x="4238" y="192870"/>
                    <a:pt x="9659" y="177208"/>
                  </a:cubicBezTo>
                  <a:cubicBezTo>
                    <a:pt x="15080" y="161546"/>
                    <a:pt x="22309" y="147089"/>
                    <a:pt x="34959" y="133837"/>
                  </a:cubicBezTo>
                  <a:cubicBezTo>
                    <a:pt x="47609" y="120585"/>
                    <a:pt x="72306" y="109140"/>
                    <a:pt x="85558" y="97695"/>
                  </a:cubicBezTo>
                  <a:cubicBezTo>
                    <a:pt x="98810" y="86250"/>
                    <a:pt x="104834" y="79021"/>
                    <a:pt x="114472" y="65167"/>
                  </a:cubicBezTo>
                  <a:cubicBezTo>
                    <a:pt x="124110" y="51313"/>
                    <a:pt x="177721" y="2521"/>
                    <a:pt x="190371" y="11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3" name="フリーフォーム: 図形 1152">
              <a:extLst>
                <a:ext uri="{FF2B5EF4-FFF2-40B4-BE49-F238E27FC236}">
                  <a16:creationId xmlns:a16="http://schemas.microsoft.com/office/drawing/2014/main" id="{DC01E9F5-856B-4FD3-A46D-15A71BCCE40A}"/>
                </a:ext>
              </a:extLst>
            </p:cNvPr>
            <p:cNvSpPr/>
            <p:nvPr/>
          </p:nvSpPr>
          <p:spPr>
            <a:xfrm>
              <a:off x="9734695" y="3903150"/>
              <a:ext cx="106984" cy="145724"/>
            </a:xfrm>
            <a:custGeom>
              <a:avLst/>
              <a:gdLst>
                <a:gd name="connsiteX0" fmla="*/ 41795 w 106984"/>
                <a:gd name="connsiteY0" fmla="*/ 218 h 145724"/>
                <a:gd name="connsiteX1" fmla="*/ 20110 w 106984"/>
                <a:gd name="connsiteY1" fmla="*/ 76116 h 145724"/>
                <a:gd name="connsiteX2" fmla="*/ 2039 w 106984"/>
                <a:gd name="connsiteY2" fmla="*/ 97802 h 145724"/>
                <a:gd name="connsiteX3" fmla="*/ 2039 w 106984"/>
                <a:gd name="connsiteY3" fmla="*/ 108644 h 145724"/>
                <a:gd name="connsiteX4" fmla="*/ 16496 w 106984"/>
                <a:gd name="connsiteY4" fmla="*/ 130330 h 145724"/>
                <a:gd name="connsiteX5" fmla="*/ 56252 w 106984"/>
                <a:gd name="connsiteY5" fmla="*/ 144787 h 145724"/>
                <a:gd name="connsiteX6" fmla="*/ 88780 w 106984"/>
                <a:gd name="connsiteY6" fmla="*/ 141173 h 145724"/>
                <a:gd name="connsiteX7" fmla="*/ 106851 w 106984"/>
                <a:gd name="connsiteY7" fmla="*/ 115873 h 145724"/>
                <a:gd name="connsiteX8" fmla="*/ 96009 w 106984"/>
                <a:gd name="connsiteY8" fmla="*/ 54431 h 145724"/>
                <a:gd name="connsiteX9" fmla="*/ 41795 w 106984"/>
                <a:gd name="connsiteY9" fmla="*/ 218 h 1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84" h="145724">
                  <a:moveTo>
                    <a:pt x="41795" y="218"/>
                  </a:moveTo>
                  <a:cubicBezTo>
                    <a:pt x="29145" y="3832"/>
                    <a:pt x="26736" y="59852"/>
                    <a:pt x="20110" y="76116"/>
                  </a:cubicBezTo>
                  <a:cubicBezTo>
                    <a:pt x="13484" y="92380"/>
                    <a:pt x="2039" y="97802"/>
                    <a:pt x="2039" y="97802"/>
                  </a:cubicBezTo>
                  <a:cubicBezTo>
                    <a:pt x="-973" y="103223"/>
                    <a:pt x="-371" y="103223"/>
                    <a:pt x="2039" y="108644"/>
                  </a:cubicBezTo>
                  <a:cubicBezTo>
                    <a:pt x="4448" y="114065"/>
                    <a:pt x="7460" y="124306"/>
                    <a:pt x="16496" y="130330"/>
                  </a:cubicBezTo>
                  <a:cubicBezTo>
                    <a:pt x="25531" y="136354"/>
                    <a:pt x="44205" y="142980"/>
                    <a:pt x="56252" y="144787"/>
                  </a:cubicBezTo>
                  <a:cubicBezTo>
                    <a:pt x="68299" y="146594"/>
                    <a:pt x="80347" y="145992"/>
                    <a:pt x="88780" y="141173"/>
                  </a:cubicBezTo>
                  <a:cubicBezTo>
                    <a:pt x="97213" y="136354"/>
                    <a:pt x="105646" y="130330"/>
                    <a:pt x="106851" y="115873"/>
                  </a:cubicBezTo>
                  <a:cubicBezTo>
                    <a:pt x="108056" y="101416"/>
                    <a:pt x="100828" y="70093"/>
                    <a:pt x="96009" y="54431"/>
                  </a:cubicBezTo>
                  <a:cubicBezTo>
                    <a:pt x="91190" y="38769"/>
                    <a:pt x="54445" y="-3396"/>
                    <a:pt x="41795" y="21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4" name="フリーフォーム: 図形 1153">
              <a:extLst>
                <a:ext uri="{FF2B5EF4-FFF2-40B4-BE49-F238E27FC236}">
                  <a16:creationId xmlns:a16="http://schemas.microsoft.com/office/drawing/2014/main" id="{519EA398-D11D-4E9A-9282-64BCE72B32D9}"/>
                </a:ext>
              </a:extLst>
            </p:cNvPr>
            <p:cNvSpPr/>
            <p:nvPr/>
          </p:nvSpPr>
          <p:spPr>
            <a:xfrm>
              <a:off x="9720939" y="4076846"/>
              <a:ext cx="186257" cy="213377"/>
            </a:xfrm>
            <a:custGeom>
              <a:avLst/>
              <a:gdLst>
                <a:gd name="connsiteX0" fmla="*/ 142293 w 186257"/>
                <a:gd name="connsiteY0" fmla="*/ 5 h 213377"/>
                <a:gd name="connsiteX1" fmla="*/ 73622 w 186257"/>
                <a:gd name="connsiteY1" fmla="*/ 57832 h 213377"/>
                <a:gd name="connsiteX2" fmla="*/ 51937 w 186257"/>
                <a:gd name="connsiteY2" fmla="*/ 72289 h 213377"/>
                <a:gd name="connsiteX3" fmla="*/ 19409 w 186257"/>
                <a:gd name="connsiteY3" fmla="*/ 97589 h 213377"/>
                <a:gd name="connsiteX4" fmla="*/ 1338 w 186257"/>
                <a:gd name="connsiteY4" fmla="*/ 137345 h 213377"/>
                <a:gd name="connsiteX5" fmla="*/ 1338 w 186257"/>
                <a:gd name="connsiteY5" fmla="*/ 166259 h 213377"/>
                <a:gd name="connsiteX6" fmla="*/ 1338 w 186257"/>
                <a:gd name="connsiteY6" fmla="*/ 195173 h 213377"/>
                <a:gd name="connsiteX7" fmla="*/ 4952 w 186257"/>
                <a:gd name="connsiteY7" fmla="*/ 213244 h 213377"/>
                <a:gd name="connsiteX8" fmla="*/ 26637 w 186257"/>
                <a:gd name="connsiteY8" fmla="*/ 202401 h 213377"/>
                <a:gd name="connsiteX9" fmla="*/ 51937 w 186257"/>
                <a:gd name="connsiteY9" fmla="*/ 184330 h 213377"/>
                <a:gd name="connsiteX10" fmla="*/ 77236 w 186257"/>
                <a:gd name="connsiteY10" fmla="*/ 169873 h 213377"/>
                <a:gd name="connsiteX11" fmla="*/ 102536 w 186257"/>
                <a:gd name="connsiteY11" fmla="*/ 155416 h 213377"/>
                <a:gd name="connsiteX12" fmla="*/ 135064 w 186257"/>
                <a:gd name="connsiteY12" fmla="*/ 155416 h 213377"/>
                <a:gd name="connsiteX13" fmla="*/ 153135 w 186257"/>
                <a:gd name="connsiteY13" fmla="*/ 173488 h 213377"/>
                <a:gd name="connsiteX14" fmla="*/ 153135 w 186257"/>
                <a:gd name="connsiteY14" fmla="*/ 137345 h 213377"/>
                <a:gd name="connsiteX15" fmla="*/ 160364 w 186257"/>
                <a:gd name="connsiteY15" fmla="*/ 93975 h 213377"/>
                <a:gd name="connsiteX16" fmla="*/ 178435 w 186257"/>
                <a:gd name="connsiteY16" fmla="*/ 65061 h 213377"/>
                <a:gd name="connsiteX17" fmla="*/ 185663 w 186257"/>
                <a:gd name="connsiteY17" fmla="*/ 54218 h 213377"/>
                <a:gd name="connsiteX18" fmla="*/ 142293 w 186257"/>
                <a:gd name="connsiteY18" fmla="*/ 5 h 21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57" h="213377">
                  <a:moveTo>
                    <a:pt x="142293" y="5"/>
                  </a:moveTo>
                  <a:cubicBezTo>
                    <a:pt x="123620" y="607"/>
                    <a:pt x="88681" y="45785"/>
                    <a:pt x="73622" y="57832"/>
                  </a:cubicBezTo>
                  <a:cubicBezTo>
                    <a:pt x="58563" y="69879"/>
                    <a:pt x="60972" y="65663"/>
                    <a:pt x="51937" y="72289"/>
                  </a:cubicBezTo>
                  <a:cubicBezTo>
                    <a:pt x="42902" y="78915"/>
                    <a:pt x="27842" y="86746"/>
                    <a:pt x="19409" y="97589"/>
                  </a:cubicBezTo>
                  <a:cubicBezTo>
                    <a:pt x="10976" y="108432"/>
                    <a:pt x="4350" y="125900"/>
                    <a:pt x="1338" y="137345"/>
                  </a:cubicBezTo>
                  <a:cubicBezTo>
                    <a:pt x="-1674" y="148790"/>
                    <a:pt x="1338" y="166259"/>
                    <a:pt x="1338" y="166259"/>
                  </a:cubicBezTo>
                  <a:cubicBezTo>
                    <a:pt x="1338" y="175897"/>
                    <a:pt x="736" y="187342"/>
                    <a:pt x="1338" y="195173"/>
                  </a:cubicBezTo>
                  <a:cubicBezTo>
                    <a:pt x="1940" y="203004"/>
                    <a:pt x="735" y="212039"/>
                    <a:pt x="4952" y="213244"/>
                  </a:cubicBezTo>
                  <a:cubicBezTo>
                    <a:pt x="9168" y="214449"/>
                    <a:pt x="18806" y="207220"/>
                    <a:pt x="26637" y="202401"/>
                  </a:cubicBezTo>
                  <a:cubicBezTo>
                    <a:pt x="34468" y="197582"/>
                    <a:pt x="43504" y="189751"/>
                    <a:pt x="51937" y="184330"/>
                  </a:cubicBezTo>
                  <a:cubicBezTo>
                    <a:pt x="60370" y="178909"/>
                    <a:pt x="77236" y="169873"/>
                    <a:pt x="77236" y="169873"/>
                  </a:cubicBezTo>
                  <a:cubicBezTo>
                    <a:pt x="85669" y="165054"/>
                    <a:pt x="92898" y="157825"/>
                    <a:pt x="102536" y="155416"/>
                  </a:cubicBezTo>
                  <a:cubicBezTo>
                    <a:pt x="112174" y="153007"/>
                    <a:pt x="126631" y="152404"/>
                    <a:pt x="135064" y="155416"/>
                  </a:cubicBezTo>
                  <a:cubicBezTo>
                    <a:pt x="143497" y="158428"/>
                    <a:pt x="150123" y="176500"/>
                    <a:pt x="153135" y="173488"/>
                  </a:cubicBezTo>
                  <a:cubicBezTo>
                    <a:pt x="156147" y="170476"/>
                    <a:pt x="151930" y="150597"/>
                    <a:pt x="153135" y="137345"/>
                  </a:cubicBezTo>
                  <a:cubicBezTo>
                    <a:pt x="154340" y="124093"/>
                    <a:pt x="156147" y="106022"/>
                    <a:pt x="160364" y="93975"/>
                  </a:cubicBezTo>
                  <a:cubicBezTo>
                    <a:pt x="164581" y="81928"/>
                    <a:pt x="174219" y="71687"/>
                    <a:pt x="178435" y="65061"/>
                  </a:cubicBezTo>
                  <a:cubicBezTo>
                    <a:pt x="182651" y="58435"/>
                    <a:pt x="188073" y="61447"/>
                    <a:pt x="185663" y="54218"/>
                  </a:cubicBezTo>
                  <a:cubicBezTo>
                    <a:pt x="183253" y="46989"/>
                    <a:pt x="160966" y="-597"/>
                    <a:pt x="142293" y="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5" name="フリーフォーム: 図形 1154">
              <a:extLst>
                <a:ext uri="{FF2B5EF4-FFF2-40B4-BE49-F238E27FC236}">
                  <a16:creationId xmlns:a16="http://schemas.microsoft.com/office/drawing/2014/main" id="{BEB3AC61-D759-4CB4-A471-DF3C638BF762}"/>
                </a:ext>
              </a:extLst>
            </p:cNvPr>
            <p:cNvSpPr/>
            <p:nvPr/>
          </p:nvSpPr>
          <p:spPr>
            <a:xfrm>
              <a:off x="9700591" y="4221420"/>
              <a:ext cx="181783" cy="238870"/>
            </a:xfrm>
            <a:custGeom>
              <a:avLst/>
              <a:gdLst>
                <a:gd name="connsiteX0" fmla="*/ 169869 w 181783"/>
                <a:gd name="connsiteY0" fmla="*/ 0 h 238870"/>
                <a:gd name="connsiteX1" fmla="*/ 119270 w 181783"/>
                <a:gd name="connsiteY1" fmla="*/ 14457 h 238870"/>
                <a:gd name="connsiteX2" fmla="*/ 90356 w 181783"/>
                <a:gd name="connsiteY2" fmla="*/ 32528 h 238870"/>
                <a:gd name="connsiteX3" fmla="*/ 46985 w 181783"/>
                <a:gd name="connsiteY3" fmla="*/ 54213 h 238870"/>
                <a:gd name="connsiteX4" fmla="*/ 28914 w 181783"/>
                <a:gd name="connsiteY4" fmla="*/ 61442 h 238870"/>
                <a:gd name="connsiteX5" fmla="*/ 10843 w 181783"/>
                <a:gd name="connsiteY5" fmla="*/ 79513 h 238870"/>
                <a:gd name="connsiteX6" fmla="*/ 0 w 181783"/>
                <a:gd name="connsiteY6" fmla="*/ 133726 h 238870"/>
                <a:gd name="connsiteX7" fmla="*/ 10843 w 181783"/>
                <a:gd name="connsiteY7" fmla="*/ 177097 h 238870"/>
                <a:gd name="connsiteX8" fmla="*/ 21686 w 181783"/>
                <a:gd name="connsiteY8" fmla="*/ 220468 h 238870"/>
                <a:gd name="connsiteX9" fmla="*/ 39757 w 181783"/>
                <a:gd name="connsiteY9" fmla="*/ 231310 h 238870"/>
                <a:gd name="connsiteX10" fmla="*/ 50600 w 181783"/>
                <a:gd name="connsiteY10" fmla="*/ 238539 h 238870"/>
                <a:gd name="connsiteX11" fmla="*/ 97584 w 181783"/>
                <a:gd name="connsiteY11" fmla="*/ 220468 h 238870"/>
                <a:gd name="connsiteX12" fmla="*/ 112041 w 181783"/>
                <a:gd name="connsiteY12" fmla="*/ 206011 h 238870"/>
                <a:gd name="connsiteX13" fmla="*/ 83128 w 181783"/>
                <a:gd name="connsiteY13" fmla="*/ 166254 h 238870"/>
                <a:gd name="connsiteX14" fmla="*/ 72285 w 181783"/>
                <a:gd name="connsiteY14" fmla="*/ 112041 h 238870"/>
                <a:gd name="connsiteX15" fmla="*/ 93970 w 181783"/>
                <a:gd name="connsiteY15" fmla="*/ 97584 h 238870"/>
                <a:gd name="connsiteX16" fmla="*/ 130113 w 181783"/>
                <a:gd name="connsiteY16" fmla="*/ 93970 h 238870"/>
                <a:gd name="connsiteX17" fmla="*/ 166255 w 181783"/>
                <a:gd name="connsiteY17" fmla="*/ 93970 h 238870"/>
                <a:gd name="connsiteX18" fmla="*/ 180712 w 181783"/>
                <a:gd name="connsiteY18" fmla="*/ 86741 h 238870"/>
                <a:gd name="connsiteX19" fmla="*/ 180712 w 181783"/>
                <a:gd name="connsiteY19" fmla="*/ 61442 h 238870"/>
                <a:gd name="connsiteX20" fmla="*/ 169869 w 181783"/>
                <a:gd name="connsiteY20" fmla="*/ 0 h 23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783" h="238870">
                  <a:moveTo>
                    <a:pt x="169869" y="0"/>
                  </a:moveTo>
                  <a:cubicBezTo>
                    <a:pt x="151195" y="4518"/>
                    <a:pt x="132522" y="9036"/>
                    <a:pt x="119270" y="14457"/>
                  </a:cubicBezTo>
                  <a:cubicBezTo>
                    <a:pt x="106018" y="19878"/>
                    <a:pt x="102403" y="25902"/>
                    <a:pt x="90356" y="32528"/>
                  </a:cubicBezTo>
                  <a:cubicBezTo>
                    <a:pt x="78308" y="39154"/>
                    <a:pt x="57225" y="49394"/>
                    <a:pt x="46985" y="54213"/>
                  </a:cubicBezTo>
                  <a:cubicBezTo>
                    <a:pt x="36745" y="59032"/>
                    <a:pt x="34938" y="57225"/>
                    <a:pt x="28914" y="61442"/>
                  </a:cubicBezTo>
                  <a:cubicBezTo>
                    <a:pt x="22890" y="65659"/>
                    <a:pt x="15662" y="67466"/>
                    <a:pt x="10843" y="79513"/>
                  </a:cubicBezTo>
                  <a:cubicBezTo>
                    <a:pt x="6024" y="91560"/>
                    <a:pt x="0" y="117462"/>
                    <a:pt x="0" y="133726"/>
                  </a:cubicBezTo>
                  <a:cubicBezTo>
                    <a:pt x="0" y="149990"/>
                    <a:pt x="10843" y="177097"/>
                    <a:pt x="10843" y="177097"/>
                  </a:cubicBezTo>
                  <a:cubicBezTo>
                    <a:pt x="14457" y="191554"/>
                    <a:pt x="16867" y="211433"/>
                    <a:pt x="21686" y="220468"/>
                  </a:cubicBezTo>
                  <a:cubicBezTo>
                    <a:pt x="26505" y="229504"/>
                    <a:pt x="39757" y="231310"/>
                    <a:pt x="39757" y="231310"/>
                  </a:cubicBezTo>
                  <a:cubicBezTo>
                    <a:pt x="44576" y="234322"/>
                    <a:pt x="40962" y="240346"/>
                    <a:pt x="50600" y="238539"/>
                  </a:cubicBezTo>
                  <a:cubicBezTo>
                    <a:pt x="60238" y="236732"/>
                    <a:pt x="87344" y="225889"/>
                    <a:pt x="97584" y="220468"/>
                  </a:cubicBezTo>
                  <a:cubicBezTo>
                    <a:pt x="107824" y="215047"/>
                    <a:pt x="114450" y="215047"/>
                    <a:pt x="112041" y="206011"/>
                  </a:cubicBezTo>
                  <a:cubicBezTo>
                    <a:pt x="109632" y="196975"/>
                    <a:pt x="89754" y="181916"/>
                    <a:pt x="83128" y="166254"/>
                  </a:cubicBezTo>
                  <a:cubicBezTo>
                    <a:pt x="76502" y="150592"/>
                    <a:pt x="70478" y="123486"/>
                    <a:pt x="72285" y="112041"/>
                  </a:cubicBezTo>
                  <a:cubicBezTo>
                    <a:pt x="74092" y="100596"/>
                    <a:pt x="84332" y="100596"/>
                    <a:pt x="93970" y="97584"/>
                  </a:cubicBezTo>
                  <a:cubicBezTo>
                    <a:pt x="103608" y="94572"/>
                    <a:pt x="118066" y="94572"/>
                    <a:pt x="130113" y="93970"/>
                  </a:cubicBezTo>
                  <a:cubicBezTo>
                    <a:pt x="142160" y="93368"/>
                    <a:pt x="166255" y="93970"/>
                    <a:pt x="166255" y="93970"/>
                  </a:cubicBezTo>
                  <a:cubicBezTo>
                    <a:pt x="174688" y="92765"/>
                    <a:pt x="178303" y="92162"/>
                    <a:pt x="180712" y="86741"/>
                  </a:cubicBezTo>
                  <a:cubicBezTo>
                    <a:pt x="183122" y="81320"/>
                    <a:pt x="180712" y="61442"/>
                    <a:pt x="180712" y="61442"/>
                  </a:cubicBezTo>
                  <a:lnTo>
                    <a:pt x="169869" y="0"/>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6" name="フリーフォーム: 図形 1155">
              <a:extLst>
                <a:ext uri="{FF2B5EF4-FFF2-40B4-BE49-F238E27FC236}">
                  <a16:creationId xmlns:a16="http://schemas.microsoft.com/office/drawing/2014/main" id="{E57F3F7A-7D48-465C-9D11-B86794425BCC}"/>
                </a:ext>
              </a:extLst>
            </p:cNvPr>
            <p:cNvSpPr/>
            <p:nvPr/>
          </p:nvSpPr>
          <p:spPr>
            <a:xfrm>
              <a:off x="9584936" y="4597300"/>
              <a:ext cx="47267" cy="701160"/>
            </a:xfrm>
            <a:custGeom>
              <a:avLst/>
              <a:gdLst>
                <a:gd name="connsiteX0" fmla="*/ 25300 w 47267"/>
                <a:gd name="connsiteY0" fmla="*/ 0 h 701160"/>
                <a:gd name="connsiteX1" fmla="*/ 46985 w 47267"/>
                <a:gd name="connsiteY1" fmla="*/ 97584 h 701160"/>
                <a:gd name="connsiteX2" fmla="*/ 36142 w 47267"/>
                <a:gd name="connsiteY2" fmla="*/ 155411 h 701160"/>
                <a:gd name="connsiteX3" fmla="*/ 14457 w 47267"/>
                <a:gd name="connsiteY3" fmla="*/ 227696 h 701160"/>
                <a:gd name="connsiteX4" fmla="*/ 7228 w 47267"/>
                <a:gd name="connsiteY4" fmla="*/ 299981 h 701160"/>
                <a:gd name="connsiteX5" fmla="*/ 10843 w 47267"/>
                <a:gd name="connsiteY5" fmla="*/ 336123 h 701160"/>
                <a:gd name="connsiteX6" fmla="*/ 10843 w 47267"/>
                <a:gd name="connsiteY6" fmla="*/ 379494 h 701160"/>
                <a:gd name="connsiteX7" fmla="*/ 7228 w 47267"/>
                <a:gd name="connsiteY7" fmla="*/ 422864 h 701160"/>
                <a:gd name="connsiteX8" fmla="*/ 3614 w 47267"/>
                <a:gd name="connsiteY8" fmla="*/ 473464 h 701160"/>
                <a:gd name="connsiteX9" fmla="*/ 0 w 47267"/>
                <a:gd name="connsiteY9" fmla="*/ 542134 h 701160"/>
                <a:gd name="connsiteX10" fmla="*/ 3614 w 47267"/>
                <a:gd name="connsiteY10" fmla="*/ 567434 h 701160"/>
                <a:gd name="connsiteX11" fmla="*/ 18071 w 47267"/>
                <a:gd name="connsiteY11" fmla="*/ 607190 h 701160"/>
                <a:gd name="connsiteX12" fmla="*/ 32528 w 47267"/>
                <a:gd name="connsiteY12" fmla="*/ 661404 h 701160"/>
                <a:gd name="connsiteX13" fmla="*/ 32528 w 47267"/>
                <a:gd name="connsiteY13" fmla="*/ 701160 h 70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7" h="701160">
                  <a:moveTo>
                    <a:pt x="25300" y="0"/>
                  </a:moveTo>
                  <a:cubicBezTo>
                    <a:pt x="35239" y="35841"/>
                    <a:pt x="45178" y="71682"/>
                    <a:pt x="46985" y="97584"/>
                  </a:cubicBezTo>
                  <a:cubicBezTo>
                    <a:pt x="48792" y="123486"/>
                    <a:pt x="41563" y="133726"/>
                    <a:pt x="36142" y="155411"/>
                  </a:cubicBezTo>
                  <a:cubicBezTo>
                    <a:pt x="30721" y="177096"/>
                    <a:pt x="19276" y="203601"/>
                    <a:pt x="14457" y="227696"/>
                  </a:cubicBezTo>
                  <a:cubicBezTo>
                    <a:pt x="9638" y="251791"/>
                    <a:pt x="7830" y="281910"/>
                    <a:pt x="7228" y="299981"/>
                  </a:cubicBezTo>
                  <a:cubicBezTo>
                    <a:pt x="6626" y="318052"/>
                    <a:pt x="10241" y="322871"/>
                    <a:pt x="10843" y="336123"/>
                  </a:cubicBezTo>
                  <a:cubicBezTo>
                    <a:pt x="11445" y="349375"/>
                    <a:pt x="11445" y="365037"/>
                    <a:pt x="10843" y="379494"/>
                  </a:cubicBezTo>
                  <a:cubicBezTo>
                    <a:pt x="10241" y="393951"/>
                    <a:pt x="8433" y="407202"/>
                    <a:pt x="7228" y="422864"/>
                  </a:cubicBezTo>
                  <a:cubicBezTo>
                    <a:pt x="6023" y="438526"/>
                    <a:pt x="4819" y="453586"/>
                    <a:pt x="3614" y="473464"/>
                  </a:cubicBezTo>
                  <a:cubicBezTo>
                    <a:pt x="2409" y="493342"/>
                    <a:pt x="0" y="526472"/>
                    <a:pt x="0" y="542134"/>
                  </a:cubicBezTo>
                  <a:cubicBezTo>
                    <a:pt x="0" y="557796"/>
                    <a:pt x="602" y="556591"/>
                    <a:pt x="3614" y="567434"/>
                  </a:cubicBezTo>
                  <a:cubicBezTo>
                    <a:pt x="6626" y="578277"/>
                    <a:pt x="13252" y="591528"/>
                    <a:pt x="18071" y="607190"/>
                  </a:cubicBezTo>
                  <a:cubicBezTo>
                    <a:pt x="22890" y="622852"/>
                    <a:pt x="30119" y="645742"/>
                    <a:pt x="32528" y="661404"/>
                  </a:cubicBezTo>
                  <a:cubicBezTo>
                    <a:pt x="34937" y="677066"/>
                    <a:pt x="33732" y="689113"/>
                    <a:pt x="32528" y="70116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7" name="フリーフォーム: 図形 1156">
              <a:extLst>
                <a:ext uri="{FF2B5EF4-FFF2-40B4-BE49-F238E27FC236}">
                  <a16:creationId xmlns:a16="http://schemas.microsoft.com/office/drawing/2014/main" id="{527998B8-B50F-4D5C-9C59-5BB0565944D9}"/>
                </a:ext>
              </a:extLst>
            </p:cNvPr>
            <p:cNvSpPr/>
            <p:nvPr/>
          </p:nvSpPr>
          <p:spPr>
            <a:xfrm>
              <a:off x="8668394" y="4901310"/>
              <a:ext cx="96388" cy="250036"/>
            </a:xfrm>
            <a:custGeom>
              <a:avLst/>
              <a:gdLst>
                <a:gd name="connsiteX0" fmla="*/ 5756 w 96388"/>
                <a:gd name="connsiteY0" fmla="*/ 3199 h 250036"/>
                <a:gd name="connsiteX1" fmla="*/ 85269 w 96388"/>
                <a:gd name="connsiteY1" fmla="*/ 35727 h 250036"/>
                <a:gd name="connsiteX2" fmla="*/ 96112 w 96388"/>
                <a:gd name="connsiteY2" fmla="*/ 71869 h 250036"/>
                <a:gd name="connsiteX3" fmla="*/ 88883 w 96388"/>
                <a:gd name="connsiteY3" fmla="*/ 133311 h 250036"/>
                <a:gd name="connsiteX4" fmla="*/ 85269 w 96388"/>
                <a:gd name="connsiteY4" fmla="*/ 187525 h 250036"/>
                <a:gd name="connsiteX5" fmla="*/ 85269 w 96388"/>
                <a:gd name="connsiteY5" fmla="*/ 209210 h 250036"/>
                <a:gd name="connsiteX6" fmla="*/ 85269 w 96388"/>
                <a:gd name="connsiteY6" fmla="*/ 234510 h 250036"/>
                <a:gd name="connsiteX7" fmla="*/ 85269 w 96388"/>
                <a:gd name="connsiteY7" fmla="*/ 248967 h 250036"/>
                <a:gd name="connsiteX8" fmla="*/ 27442 w 96388"/>
                <a:gd name="connsiteY8" fmla="*/ 205596 h 250036"/>
                <a:gd name="connsiteX9" fmla="*/ 9370 w 96388"/>
                <a:gd name="connsiteY9" fmla="*/ 118854 h 250036"/>
                <a:gd name="connsiteX10" fmla="*/ 5756 w 96388"/>
                <a:gd name="connsiteY10" fmla="*/ 3199 h 25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388" h="250036">
                  <a:moveTo>
                    <a:pt x="5756" y="3199"/>
                  </a:moveTo>
                  <a:cubicBezTo>
                    <a:pt x="18406" y="-10655"/>
                    <a:pt x="70210" y="24282"/>
                    <a:pt x="85269" y="35727"/>
                  </a:cubicBezTo>
                  <a:cubicBezTo>
                    <a:pt x="100328" y="47172"/>
                    <a:pt x="95510" y="55605"/>
                    <a:pt x="96112" y="71869"/>
                  </a:cubicBezTo>
                  <a:cubicBezTo>
                    <a:pt x="96714" y="88133"/>
                    <a:pt x="90690" y="114035"/>
                    <a:pt x="88883" y="133311"/>
                  </a:cubicBezTo>
                  <a:cubicBezTo>
                    <a:pt x="87076" y="152587"/>
                    <a:pt x="85871" y="174875"/>
                    <a:pt x="85269" y="187525"/>
                  </a:cubicBezTo>
                  <a:cubicBezTo>
                    <a:pt x="84667" y="200175"/>
                    <a:pt x="85269" y="209210"/>
                    <a:pt x="85269" y="209210"/>
                  </a:cubicBezTo>
                  <a:lnTo>
                    <a:pt x="85269" y="234510"/>
                  </a:lnTo>
                  <a:cubicBezTo>
                    <a:pt x="85269" y="241136"/>
                    <a:pt x="94907" y="253786"/>
                    <a:pt x="85269" y="248967"/>
                  </a:cubicBezTo>
                  <a:cubicBezTo>
                    <a:pt x="75631" y="244148"/>
                    <a:pt x="40092" y="227281"/>
                    <a:pt x="27442" y="205596"/>
                  </a:cubicBezTo>
                  <a:cubicBezTo>
                    <a:pt x="14792" y="183911"/>
                    <a:pt x="14189" y="147768"/>
                    <a:pt x="9370" y="118854"/>
                  </a:cubicBezTo>
                  <a:cubicBezTo>
                    <a:pt x="4551" y="89940"/>
                    <a:pt x="-6894" y="17053"/>
                    <a:pt x="5756" y="319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8" name="フリーフォーム: 図形 1157">
              <a:extLst>
                <a:ext uri="{FF2B5EF4-FFF2-40B4-BE49-F238E27FC236}">
                  <a16:creationId xmlns:a16="http://schemas.microsoft.com/office/drawing/2014/main" id="{3E8FAF66-991F-44E4-A7AF-326E22B39738}"/>
                </a:ext>
              </a:extLst>
            </p:cNvPr>
            <p:cNvSpPr/>
            <p:nvPr/>
          </p:nvSpPr>
          <p:spPr>
            <a:xfrm>
              <a:off x="8775349" y="4981876"/>
              <a:ext cx="1402656" cy="515367"/>
            </a:xfrm>
            <a:custGeom>
              <a:avLst/>
              <a:gdLst>
                <a:gd name="connsiteX0" fmla="*/ 0 w 1402656"/>
                <a:gd name="connsiteY0" fmla="*/ 5760 h 515367"/>
                <a:gd name="connsiteX1" fmla="*/ 57827 w 1402656"/>
                <a:gd name="connsiteY1" fmla="*/ 2146 h 515367"/>
                <a:gd name="connsiteX2" fmla="*/ 79513 w 1402656"/>
                <a:gd name="connsiteY2" fmla="*/ 34674 h 515367"/>
                <a:gd name="connsiteX3" fmla="*/ 90355 w 1402656"/>
                <a:gd name="connsiteY3" fmla="*/ 74431 h 515367"/>
                <a:gd name="connsiteX4" fmla="*/ 90355 w 1402656"/>
                <a:gd name="connsiteY4" fmla="*/ 92502 h 515367"/>
                <a:gd name="connsiteX5" fmla="*/ 83127 w 1402656"/>
                <a:gd name="connsiteY5" fmla="*/ 114187 h 515367"/>
                <a:gd name="connsiteX6" fmla="*/ 79513 w 1402656"/>
                <a:gd name="connsiteY6" fmla="*/ 157558 h 515367"/>
                <a:gd name="connsiteX7" fmla="*/ 79513 w 1402656"/>
                <a:gd name="connsiteY7" fmla="*/ 197315 h 515367"/>
                <a:gd name="connsiteX8" fmla="*/ 79513 w 1402656"/>
                <a:gd name="connsiteY8" fmla="*/ 219000 h 515367"/>
                <a:gd name="connsiteX9" fmla="*/ 72284 w 1402656"/>
                <a:gd name="connsiteY9" fmla="*/ 114187 h 515367"/>
                <a:gd name="connsiteX10" fmla="*/ 90355 w 1402656"/>
                <a:gd name="connsiteY10" fmla="*/ 74431 h 515367"/>
                <a:gd name="connsiteX11" fmla="*/ 130112 w 1402656"/>
                <a:gd name="connsiteY11" fmla="*/ 70816 h 515367"/>
                <a:gd name="connsiteX12" fmla="*/ 159026 w 1402656"/>
                <a:gd name="connsiteY12" fmla="*/ 85273 h 515367"/>
                <a:gd name="connsiteX13" fmla="*/ 187940 w 1402656"/>
                <a:gd name="connsiteY13" fmla="*/ 103345 h 515367"/>
                <a:gd name="connsiteX14" fmla="*/ 216853 w 1402656"/>
                <a:gd name="connsiteY14" fmla="*/ 139487 h 515367"/>
                <a:gd name="connsiteX15" fmla="*/ 220468 w 1402656"/>
                <a:gd name="connsiteY15" fmla="*/ 179243 h 515367"/>
                <a:gd name="connsiteX16" fmla="*/ 202396 w 1402656"/>
                <a:gd name="connsiteY16" fmla="*/ 208157 h 515367"/>
                <a:gd name="connsiteX17" fmla="*/ 202396 w 1402656"/>
                <a:gd name="connsiteY17" fmla="*/ 233457 h 515367"/>
                <a:gd name="connsiteX18" fmla="*/ 202396 w 1402656"/>
                <a:gd name="connsiteY18" fmla="*/ 258756 h 515367"/>
                <a:gd name="connsiteX19" fmla="*/ 198782 w 1402656"/>
                <a:gd name="connsiteY19" fmla="*/ 284056 h 515367"/>
                <a:gd name="connsiteX20" fmla="*/ 198782 w 1402656"/>
                <a:gd name="connsiteY20" fmla="*/ 305741 h 515367"/>
                <a:gd name="connsiteX21" fmla="*/ 202396 w 1402656"/>
                <a:gd name="connsiteY21" fmla="*/ 345498 h 515367"/>
                <a:gd name="connsiteX22" fmla="*/ 187940 w 1402656"/>
                <a:gd name="connsiteY22" fmla="*/ 273213 h 515367"/>
                <a:gd name="connsiteX23" fmla="*/ 198782 w 1402656"/>
                <a:gd name="connsiteY23" fmla="*/ 222614 h 515367"/>
                <a:gd name="connsiteX24" fmla="*/ 216853 w 1402656"/>
                <a:gd name="connsiteY24" fmla="*/ 157558 h 515367"/>
                <a:gd name="connsiteX25" fmla="*/ 249381 w 1402656"/>
                <a:gd name="connsiteY25" fmla="*/ 139487 h 515367"/>
                <a:gd name="connsiteX26" fmla="*/ 274681 w 1402656"/>
                <a:gd name="connsiteY26" fmla="*/ 128644 h 515367"/>
                <a:gd name="connsiteX27" fmla="*/ 292752 w 1402656"/>
                <a:gd name="connsiteY27" fmla="*/ 161172 h 515367"/>
                <a:gd name="connsiteX28" fmla="*/ 325280 w 1402656"/>
                <a:gd name="connsiteY28" fmla="*/ 211771 h 515367"/>
                <a:gd name="connsiteX29" fmla="*/ 325280 w 1402656"/>
                <a:gd name="connsiteY29" fmla="*/ 247914 h 515367"/>
                <a:gd name="connsiteX30" fmla="*/ 314438 w 1402656"/>
                <a:gd name="connsiteY30" fmla="*/ 302127 h 515367"/>
                <a:gd name="connsiteX31" fmla="*/ 310823 w 1402656"/>
                <a:gd name="connsiteY31" fmla="*/ 327427 h 515367"/>
                <a:gd name="connsiteX32" fmla="*/ 307209 w 1402656"/>
                <a:gd name="connsiteY32" fmla="*/ 359955 h 515367"/>
                <a:gd name="connsiteX33" fmla="*/ 303595 w 1402656"/>
                <a:gd name="connsiteY33" fmla="*/ 392483 h 515367"/>
                <a:gd name="connsiteX34" fmla="*/ 303595 w 1402656"/>
                <a:gd name="connsiteY34" fmla="*/ 392483 h 515367"/>
                <a:gd name="connsiteX35" fmla="*/ 296366 w 1402656"/>
                <a:gd name="connsiteY35" fmla="*/ 320198 h 515367"/>
                <a:gd name="connsiteX36" fmla="*/ 307209 w 1402656"/>
                <a:gd name="connsiteY36" fmla="*/ 255142 h 515367"/>
                <a:gd name="connsiteX37" fmla="*/ 332509 w 1402656"/>
                <a:gd name="connsiteY37" fmla="*/ 211771 h 515367"/>
                <a:gd name="connsiteX38" fmla="*/ 354194 w 1402656"/>
                <a:gd name="connsiteY38" fmla="*/ 190086 h 515367"/>
                <a:gd name="connsiteX39" fmla="*/ 372265 w 1402656"/>
                <a:gd name="connsiteY39" fmla="*/ 175629 h 515367"/>
                <a:gd name="connsiteX40" fmla="*/ 372265 w 1402656"/>
                <a:gd name="connsiteY40" fmla="*/ 175629 h 515367"/>
                <a:gd name="connsiteX41" fmla="*/ 390336 w 1402656"/>
                <a:gd name="connsiteY41" fmla="*/ 182858 h 515367"/>
                <a:gd name="connsiteX42" fmla="*/ 408408 w 1402656"/>
                <a:gd name="connsiteY42" fmla="*/ 208157 h 515367"/>
                <a:gd name="connsiteX43" fmla="*/ 426479 w 1402656"/>
                <a:gd name="connsiteY43" fmla="*/ 240685 h 515367"/>
                <a:gd name="connsiteX44" fmla="*/ 422864 w 1402656"/>
                <a:gd name="connsiteY44" fmla="*/ 291284 h 515367"/>
                <a:gd name="connsiteX45" fmla="*/ 419250 w 1402656"/>
                <a:gd name="connsiteY45" fmla="*/ 338269 h 515367"/>
                <a:gd name="connsiteX46" fmla="*/ 415636 w 1402656"/>
                <a:gd name="connsiteY46" fmla="*/ 352726 h 515367"/>
                <a:gd name="connsiteX47" fmla="*/ 412022 w 1402656"/>
                <a:gd name="connsiteY47" fmla="*/ 403326 h 515367"/>
                <a:gd name="connsiteX48" fmla="*/ 412022 w 1402656"/>
                <a:gd name="connsiteY48" fmla="*/ 435854 h 515367"/>
                <a:gd name="connsiteX49" fmla="*/ 412022 w 1402656"/>
                <a:gd name="connsiteY49" fmla="*/ 450311 h 515367"/>
                <a:gd name="connsiteX50" fmla="*/ 408408 w 1402656"/>
                <a:gd name="connsiteY50" fmla="*/ 374412 h 515367"/>
                <a:gd name="connsiteX51" fmla="*/ 422864 w 1402656"/>
                <a:gd name="connsiteY51" fmla="*/ 269599 h 515367"/>
                <a:gd name="connsiteX52" fmla="*/ 433707 w 1402656"/>
                <a:gd name="connsiteY52" fmla="*/ 237071 h 515367"/>
                <a:gd name="connsiteX53" fmla="*/ 473464 w 1402656"/>
                <a:gd name="connsiteY53" fmla="*/ 193700 h 515367"/>
                <a:gd name="connsiteX54" fmla="*/ 491535 w 1402656"/>
                <a:gd name="connsiteY54" fmla="*/ 153944 h 515367"/>
                <a:gd name="connsiteX55" fmla="*/ 505992 w 1402656"/>
                <a:gd name="connsiteY55" fmla="*/ 143101 h 515367"/>
                <a:gd name="connsiteX56" fmla="*/ 531291 w 1402656"/>
                <a:gd name="connsiteY56" fmla="*/ 190086 h 515367"/>
                <a:gd name="connsiteX57" fmla="*/ 524063 w 1402656"/>
                <a:gd name="connsiteY57" fmla="*/ 237071 h 515367"/>
                <a:gd name="connsiteX58" fmla="*/ 516834 w 1402656"/>
                <a:gd name="connsiteY58" fmla="*/ 294899 h 515367"/>
                <a:gd name="connsiteX59" fmla="*/ 516834 w 1402656"/>
                <a:gd name="connsiteY59" fmla="*/ 349112 h 515367"/>
                <a:gd name="connsiteX60" fmla="*/ 513220 w 1402656"/>
                <a:gd name="connsiteY60" fmla="*/ 388869 h 515367"/>
                <a:gd name="connsiteX61" fmla="*/ 513220 w 1402656"/>
                <a:gd name="connsiteY61" fmla="*/ 414168 h 515367"/>
                <a:gd name="connsiteX62" fmla="*/ 513220 w 1402656"/>
                <a:gd name="connsiteY62" fmla="*/ 439468 h 515367"/>
                <a:gd name="connsiteX63" fmla="*/ 513220 w 1402656"/>
                <a:gd name="connsiteY63" fmla="*/ 482839 h 515367"/>
                <a:gd name="connsiteX64" fmla="*/ 513220 w 1402656"/>
                <a:gd name="connsiteY64" fmla="*/ 421397 h 515367"/>
                <a:gd name="connsiteX65" fmla="*/ 513220 w 1402656"/>
                <a:gd name="connsiteY65" fmla="*/ 320198 h 515367"/>
                <a:gd name="connsiteX66" fmla="*/ 524063 w 1402656"/>
                <a:gd name="connsiteY66" fmla="*/ 269599 h 515367"/>
                <a:gd name="connsiteX67" fmla="*/ 571048 w 1402656"/>
                <a:gd name="connsiteY67" fmla="*/ 226228 h 515367"/>
                <a:gd name="connsiteX68" fmla="*/ 592733 w 1402656"/>
                <a:gd name="connsiteY68" fmla="*/ 215386 h 515367"/>
                <a:gd name="connsiteX69" fmla="*/ 618033 w 1402656"/>
                <a:gd name="connsiteY69" fmla="*/ 219000 h 515367"/>
                <a:gd name="connsiteX70" fmla="*/ 632490 w 1402656"/>
                <a:gd name="connsiteY70" fmla="*/ 244299 h 515367"/>
                <a:gd name="connsiteX71" fmla="*/ 639718 w 1402656"/>
                <a:gd name="connsiteY71" fmla="*/ 309356 h 515367"/>
                <a:gd name="connsiteX72" fmla="*/ 643332 w 1402656"/>
                <a:gd name="connsiteY72" fmla="*/ 345498 h 515367"/>
                <a:gd name="connsiteX73" fmla="*/ 643332 w 1402656"/>
                <a:gd name="connsiteY73" fmla="*/ 385254 h 515367"/>
                <a:gd name="connsiteX74" fmla="*/ 643332 w 1402656"/>
                <a:gd name="connsiteY74" fmla="*/ 432239 h 515367"/>
                <a:gd name="connsiteX75" fmla="*/ 646947 w 1402656"/>
                <a:gd name="connsiteY75" fmla="*/ 468382 h 515367"/>
                <a:gd name="connsiteX76" fmla="*/ 650561 w 1402656"/>
                <a:gd name="connsiteY76" fmla="*/ 493681 h 515367"/>
                <a:gd name="connsiteX77" fmla="*/ 650561 w 1402656"/>
                <a:gd name="connsiteY77" fmla="*/ 504524 h 515367"/>
                <a:gd name="connsiteX78" fmla="*/ 650561 w 1402656"/>
                <a:gd name="connsiteY78" fmla="*/ 446696 h 515367"/>
                <a:gd name="connsiteX79" fmla="*/ 646947 w 1402656"/>
                <a:gd name="connsiteY79" fmla="*/ 378026 h 515367"/>
                <a:gd name="connsiteX80" fmla="*/ 657789 w 1402656"/>
                <a:gd name="connsiteY80" fmla="*/ 316584 h 515367"/>
                <a:gd name="connsiteX81" fmla="*/ 679475 w 1402656"/>
                <a:gd name="connsiteY81" fmla="*/ 273213 h 515367"/>
                <a:gd name="connsiteX82" fmla="*/ 726460 w 1402656"/>
                <a:gd name="connsiteY82" fmla="*/ 226228 h 515367"/>
                <a:gd name="connsiteX83" fmla="*/ 744531 w 1402656"/>
                <a:gd name="connsiteY83" fmla="*/ 215386 h 515367"/>
                <a:gd name="connsiteX84" fmla="*/ 769830 w 1402656"/>
                <a:gd name="connsiteY84" fmla="*/ 222614 h 515367"/>
                <a:gd name="connsiteX85" fmla="*/ 795130 w 1402656"/>
                <a:gd name="connsiteY85" fmla="*/ 273213 h 515367"/>
                <a:gd name="connsiteX86" fmla="*/ 813201 w 1402656"/>
                <a:gd name="connsiteY86" fmla="*/ 338269 h 515367"/>
                <a:gd name="connsiteX87" fmla="*/ 816815 w 1402656"/>
                <a:gd name="connsiteY87" fmla="*/ 378026 h 515367"/>
                <a:gd name="connsiteX88" fmla="*/ 824044 w 1402656"/>
                <a:gd name="connsiteY88" fmla="*/ 421397 h 515367"/>
                <a:gd name="connsiteX89" fmla="*/ 824044 w 1402656"/>
                <a:gd name="connsiteY89" fmla="*/ 468382 h 515367"/>
                <a:gd name="connsiteX90" fmla="*/ 824044 w 1402656"/>
                <a:gd name="connsiteY90" fmla="*/ 486453 h 515367"/>
                <a:gd name="connsiteX91" fmla="*/ 827658 w 1402656"/>
                <a:gd name="connsiteY91" fmla="*/ 515367 h 515367"/>
                <a:gd name="connsiteX92" fmla="*/ 827658 w 1402656"/>
                <a:gd name="connsiteY92" fmla="*/ 515367 h 515367"/>
                <a:gd name="connsiteX93" fmla="*/ 827658 w 1402656"/>
                <a:gd name="connsiteY93" fmla="*/ 475610 h 515367"/>
                <a:gd name="connsiteX94" fmla="*/ 827658 w 1402656"/>
                <a:gd name="connsiteY94" fmla="*/ 410554 h 515367"/>
                <a:gd name="connsiteX95" fmla="*/ 824044 w 1402656"/>
                <a:gd name="connsiteY95" fmla="*/ 338269 h 515367"/>
                <a:gd name="connsiteX96" fmla="*/ 834887 w 1402656"/>
                <a:gd name="connsiteY96" fmla="*/ 287670 h 515367"/>
                <a:gd name="connsiteX97" fmla="*/ 878257 w 1402656"/>
                <a:gd name="connsiteY97" fmla="*/ 222614 h 515367"/>
                <a:gd name="connsiteX98" fmla="*/ 885486 w 1402656"/>
                <a:gd name="connsiteY98" fmla="*/ 219000 h 515367"/>
                <a:gd name="connsiteX99" fmla="*/ 918014 w 1402656"/>
                <a:gd name="connsiteY99" fmla="*/ 200929 h 515367"/>
                <a:gd name="connsiteX100" fmla="*/ 936085 w 1402656"/>
                <a:gd name="connsiteY100" fmla="*/ 211771 h 515367"/>
                <a:gd name="connsiteX101" fmla="*/ 950542 w 1402656"/>
                <a:gd name="connsiteY101" fmla="*/ 226228 h 515367"/>
                <a:gd name="connsiteX102" fmla="*/ 964999 w 1402656"/>
                <a:gd name="connsiteY102" fmla="*/ 269599 h 515367"/>
                <a:gd name="connsiteX103" fmla="*/ 983070 w 1402656"/>
                <a:gd name="connsiteY103" fmla="*/ 316584 h 515367"/>
                <a:gd name="connsiteX104" fmla="*/ 983070 w 1402656"/>
                <a:gd name="connsiteY104" fmla="*/ 370798 h 515367"/>
                <a:gd name="connsiteX105" fmla="*/ 993913 w 1402656"/>
                <a:gd name="connsiteY105" fmla="*/ 421397 h 515367"/>
                <a:gd name="connsiteX106" fmla="*/ 997527 w 1402656"/>
                <a:gd name="connsiteY106" fmla="*/ 446696 h 515367"/>
                <a:gd name="connsiteX107" fmla="*/ 997527 w 1402656"/>
                <a:gd name="connsiteY107" fmla="*/ 468382 h 515367"/>
                <a:gd name="connsiteX108" fmla="*/ 997527 w 1402656"/>
                <a:gd name="connsiteY108" fmla="*/ 482839 h 515367"/>
                <a:gd name="connsiteX109" fmla="*/ 997527 w 1402656"/>
                <a:gd name="connsiteY109" fmla="*/ 493681 h 515367"/>
                <a:gd name="connsiteX110" fmla="*/ 997527 w 1402656"/>
                <a:gd name="connsiteY110" fmla="*/ 396097 h 515367"/>
                <a:gd name="connsiteX111" fmla="*/ 997527 w 1402656"/>
                <a:gd name="connsiteY111" fmla="*/ 316584 h 515367"/>
                <a:gd name="connsiteX112" fmla="*/ 1004755 w 1402656"/>
                <a:gd name="connsiteY112" fmla="*/ 258756 h 515367"/>
                <a:gd name="connsiteX113" fmla="*/ 1022826 w 1402656"/>
                <a:gd name="connsiteY113" fmla="*/ 237071 h 515367"/>
                <a:gd name="connsiteX114" fmla="*/ 1069811 w 1402656"/>
                <a:gd name="connsiteY114" fmla="*/ 208157 h 515367"/>
                <a:gd name="connsiteX115" fmla="*/ 1069811 w 1402656"/>
                <a:gd name="connsiteY115" fmla="*/ 208157 h 515367"/>
                <a:gd name="connsiteX116" fmla="*/ 1091497 w 1402656"/>
                <a:gd name="connsiteY116" fmla="*/ 215386 h 515367"/>
                <a:gd name="connsiteX117" fmla="*/ 1102340 w 1402656"/>
                <a:gd name="connsiteY117" fmla="*/ 240685 h 515367"/>
                <a:gd name="connsiteX118" fmla="*/ 1120411 w 1402656"/>
                <a:gd name="connsiteY118" fmla="*/ 273213 h 515367"/>
                <a:gd name="connsiteX119" fmla="*/ 1131253 w 1402656"/>
                <a:gd name="connsiteY119" fmla="*/ 341884 h 515367"/>
                <a:gd name="connsiteX120" fmla="*/ 1149325 w 1402656"/>
                <a:gd name="connsiteY120" fmla="*/ 414168 h 515367"/>
                <a:gd name="connsiteX121" fmla="*/ 1156553 w 1402656"/>
                <a:gd name="connsiteY121" fmla="*/ 446696 h 515367"/>
                <a:gd name="connsiteX122" fmla="*/ 1152939 w 1402656"/>
                <a:gd name="connsiteY122" fmla="*/ 392483 h 515367"/>
                <a:gd name="connsiteX123" fmla="*/ 1145710 w 1402656"/>
                <a:gd name="connsiteY123" fmla="*/ 269599 h 515367"/>
                <a:gd name="connsiteX124" fmla="*/ 1149325 w 1402656"/>
                <a:gd name="connsiteY124" fmla="*/ 200929 h 515367"/>
                <a:gd name="connsiteX125" fmla="*/ 1156553 w 1402656"/>
                <a:gd name="connsiteY125" fmla="*/ 157558 h 515367"/>
                <a:gd name="connsiteX126" fmla="*/ 1174624 w 1402656"/>
                <a:gd name="connsiteY126" fmla="*/ 150330 h 515367"/>
                <a:gd name="connsiteX127" fmla="*/ 1189081 w 1402656"/>
                <a:gd name="connsiteY127" fmla="*/ 161172 h 515367"/>
                <a:gd name="connsiteX128" fmla="*/ 1199924 w 1402656"/>
                <a:gd name="connsiteY128" fmla="*/ 200929 h 515367"/>
                <a:gd name="connsiteX129" fmla="*/ 1246909 w 1402656"/>
                <a:gd name="connsiteY129" fmla="*/ 258756 h 515367"/>
                <a:gd name="connsiteX130" fmla="*/ 1257751 w 1402656"/>
                <a:gd name="connsiteY130" fmla="*/ 316584 h 515367"/>
                <a:gd name="connsiteX131" fmla="*/ 1264980 w 1402656"/>
                <a:gd name="connsiteY131" fmla="*/ 388869 h 515367"/>
                <a:gd name="connsiteX132" fmla="*/ 1264980 w 1402656"/>
                <a:gd name="connsiteY132" fmla="*/ 428625 h 515367"/>
                <a:gd name="connsiteX133" fmla="*/ 1264980 w 1402656"/>
                <a:gd name="connsiteY133" fmla="*/ 475610 h 515367"/>
                <a:gd name="connsiteX134" fmla="*/ 1264980 w 1402656"/>
                <a:gd name="connsiteY134" fmla="*/ 385254 h 515367"/>
                <a:gd name="connsiteX135" fmla="*/ 1254137 w 1402656"/>
                <a:gd name="connsiteY135" fmla="*/ 320198 h 515367"/>
                <a:gd name="connsiteX136" fmla="*/ 1243294 w 1402656"/>
                <a:gd name="connsiteY136" fmla="*/ 280442 h 515367"/>
                <a:gd name="connsiteX137" fmla="*/ 1236066 w 1402656"/>
                <a:gd name="connsiteY137" fmla="*/ 229843 h 515367"/>
                <a:gd name="connsiteX138" fmla="*/ 1261366 w 1402656"/>
                <a:gd name="connsiteY138" fmla="*/ 215386 h 515367"/>
                <a:gd name="connsiteX139" fmla="*/ 1272208 w 1402656"/>
                <a:gd name="connsiteY139" fmla="*/ 190086 h 515367"/>
                <a:gd name="connsiteX140" fmla="*/ 1304736 w 1402656"/>
                <a:gd name="connsiteY140" fmla="*/ 168401 h 515367"/>
                <a:gd name="connsiteX141" fmla="*/ 1340879 w 1402656"/>
                <a:gd name="connsiteY141" fmla="*/ 168401 h 515367"/>
                <a:gd name="connsiteX142" fmla="*/ 1351721 w 1402656"/>
                <a:gd name="connsiteY142" fmla="*/ 200929 h 515367"/>
                <a:gd name="connsiteX143" fmla="*/ 1351721 w 1402656"/>
                <a:gd name="connsiteY143" fmla="*/ 251528 h 515367"/>
                <a:gd name="connsiteX144" fmla="*/ 1402321 w 1402656"/>
                <a:gd name="connsiteY144" fmla="*/ 331041 h 515367"/>
                <a:gd name="connsiteX145" fmla="*/ 1369793 w 1402656"/>
                <a:gd name="connsiteY145" fmla="*/ 291284 h 5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402656" h="515367">
                  <a:moveTo>
                    <a:pt x="0" y="5760"/>
                  </a:moveTo>
                  <a:cubicBezTo>
                    <a:pt x="22287" y="1543"/>
                    <a:pt x="44575" y="-2673"/>
                    <a:pt x="57827" y="2146"/>
                  </a:cubicBezTo>
                  <a:cubicBezTo>
                    <a:pt x="71079" y="6965"/>
                    <a:pt x="74092" y="22627"/>
                    <a:pt x="79513" y="34674"/>
                  </a:cubicBezTo>
                  <a:cubicBezTo>
                    <a:pt x="84934" y="46722"/>
                    <a:pt x="88548" y="64793"/>
                    <a:pt x="90355" y="74431"/>
                  </a:cubicBezTo>
                  <a:cubicBezTo>
                    <a:pt x="92162" y="84069"/>
                    <a:pt x="91560" y="85876"/>
                    <a:pt x="90355" y="92502"/>
                  </a:cubicBezTo>
                  <a:cubicBezTo>
                    <a:pt x="89150" y="99128"/>
                    <a:pt x="84934" y="103344"/>
                    <a:pt x="83127" y="114187"/>
                  </a:cubicBezTo>
                  <a:cubicBezTo>
                    <a:pt x="81320" y="125030"/>
                    <a:pt x="80115" y="143703"/>
                    <a:pt x="79513" y="157558"/>
                  </a:cubicBezTo>
                  <a:cubicBezTo>
                    <a:pt x="78911" y="171413"/>
                    <a:pt x="79513" y="197315"/>
                    <a:pt x="79513" y="197315"/>
                  </a:cubicBezTo>
                  <a:cubicBezTo>
                    <a:pt x="79513" y="207555"/>
                    <a:pt x="80718" y="232855"/>
                    <a:pt x="79513" y="219000"/>
                  </a:cubicBezTo>
                  <a:cubicBezTo>
                    <a:pt x="78308" y="205145"/>
                    <a:pt x="70477" y="138282"/>
                    <a:pt x="72284" y="114187"/>
                  </a:cubicBezTo>
                  <a:cubicBezTo>
                    <a:pt x="74091" y="90092"/>
                    <a:pt x="80717" y="81660"/>
                    <a:pt x="90355" y="74431"/>
                  </a:cubicBezTo>
                  <a:cubicBezTo>
                    <a:pt x="99993" y="67203"/>
                    <a:pt x="118667" y="69009"/>
                    <a:pt x="130112" y="70816"/>
                  </a:cubicBezTo>
                  <a:cubicBezTo>
                    <a:pt x="141557" y="72623"/>
                    <a:pt x="149388" y="79852"/>
                    <a:pt x="159026" y="85273"/>
                  </a:cubicBezTo>
                  <a:cubicBezTo>
                    <a:pt x="168664" y="90694"/>
                    <a:pt x="178302" y="94309"/>
                    <a:pt x="187940" y="103345"/>
                  </a:cubicBezTo>
                  <a:cubicBezTo>
                    <a:pt x="197578" y="112381"/>
                    <a:pt x="211432" y="126837"/>
                    <a:pt x="216853" y="139487"/>
                  </a:cubicBezTo>
                  <a:cubicBezTo>
                    <a:pt x="222274" y="152137"/>
                    <a:pt x="222878" y="167798"/>
                    <a:pt x="220468" y="179243"/>
                  </a:cubicBezTo>
                  <a:cubicBezTo>
                    <a:pt x="218058" y="190688"/>
                    <a:pt x="205408" y="199121"/>
                    <a:pt x="202396" y="208157"/>
                  </a:cubicBezTo>
                  <a:cubicBezTo>
                    <a:pt x="199384" y="217193"/>
                    <a:pt x="202396" y="233457"/>
                    <a:pt x="202396" y="233457"/>
                  </a:cubicBezTo>
                  <a:cubicBezTo>
                    <a:pt x="202396" y="241890"/>
                    <a:pt x="202998" y="250323"/>
                    <a:pt x="202396" y="258756"/>
                  </a:cubicBezTo>
                  <a:cubicBezTo>
                    <a:pt x="201794" y="267189"/>
                    <a:pt x="199384" y="276225"/>
                    <a:pt x="198782" y="284056"/>
                  </a:cubicBezTo>
                  <a:cubicBezTo>
                    <a:pt x="198180" y="291887"/>
                    <a:pt x="198180" y="295501"/>
                    <a:pt x="198782" y="305741"/>
                  </a:cubicBezTo>
                  <a:cubicBezTo>
                    <a:pt x="199384" y="315981"/>
                    <a:pt x="204203" y="350919"/>
                    <a:pt x="202396" y="345498"/>
                  </a:cubicBezTo>
                  <a:cubicBezTo>
                    <a:pt x="200589" y="340077"/>
                    <a:pt x="188542" y="293694"/>
                    <a:pt x="187940" y="273213"/>
                  </a:cubicBezTo>
                  <a:cubicBezTo>
                    <a:pt x="187338" y="252732"/>
                    <a:pt x="193963" y="241890"/>
                    <a:pt x="198782" y="222614"/>
                  </a:cubicBezTo>
                  <a:cubicBezTo>
                    <a:pt x="203601" y="203338"/>
                    <a:pt x="208420" y="171412"/>
                    <a:pt x="216853" y="157558"/>
                  </a:cubicBezTo>
                  <a:cubicBezTo>
                    <a:pt x="225286" y="143704"/>
                    <a:pt x="239743" y="144306"/>
                    <a:pt x="249381" y="139487"/>
                  </a:cubicBezTo>
                  <a:cubicBezTo>
                    <a:pt x="259019" y="134668"/>
                    <a:pt x="267453" y="125030"/>
                    <a:pt x="274681" y="128644"/>
                  </a:cubicBezTo>
                  <a:cubicBezTo>
                    <a:pt x="281909" y="132258"/>
                    <a:pt x="284319" y="147318"/>
                    <a:pt x="292752" y="161172"/>
                  </a:cubicBezTo>
                  <a:cubicBezTo>
                    <a:pt x="301185" y="175026"/>
                    <a:pt x="319859" y="197314"/>
                    <a:pt x="325280" y="211771"/>
                  </a:cubicBezTo>
                  <a:cubicBezTo>
                    <a:pt x="330701" y="226228"/>
                    <a:pt x="327087" y="232855"/>
                    <a:pt x="325280" y="247914"/>
                  </a:cubicBezTo>
                  <a:cubicBezTo>
                    <a:pt x="323473" y="262973"/>
                    <a:pt x="314438" y="302127"/>
                    <a:pt x="314438" y="302127"/>
                  </a:cubicBezTo>
                  <a:cubicBezTo>
                    <a:pt x="312029" y="315379"/>
                    <a:pt x="312028" y="317789"/>
                    <a:pt x="310823" y="327427"/>
                  </a:cubicBezTo>
                  <a:cubicBezTo>
                    <a:pt x="309618" y="337065"/>
                    <a:pt x="307209" y="359955"/>
                    <a:pt x="307209" y="359955"/>
                  </a:cubicBezTo>
                  <a:lnTo>
                    <a:pt x="303595" y="392483"/>
                  </a:lnTo>
                  <a:lnTo>
                    <a:pt x="303595" y="392483"/>
                  </a:lnTo>
                  <a:cubicBezTo>
                    <a:pt x="302390" y="380436"/>
                    <a:pt x="295764" y="343088"/>
                    <a:pt x="296366" y="320198"/>
                  </a:cubicBezTo>
                  <a:cubicBezTo>
                    <a:pt x="296968" y="297308"/>
                    <a:pt x="301185" y="273213"/>
                    <a:pt x="307209" y="255142"/>
                  </a:cubicBezTo>
                  <a:cubicBezTo>
                    <a:pt x="313233" y="237071"/>
                    <a:pt x="324678" y="222614"/>
                    <a:pt x="332509" y="211771"/>
                  </a:cubicBezTo>
                  <a:cubicBezTo>
                    <a:pt x="340340" y="200928"/>
                    <a:pt x="347568" y="196110"/>
                    <a:pt x="354194" y="190086"/>
                  </a:cubicBezTo>
                  <a:cubicBezTo>
                    <a:pt x="360820" y="184062"/>
                    <a:pt x="372265" y="175629"/>
                    <a:pt x="372265" y="175629"/>
                  </a:cubicBezTo>
                  <a:lnTo>
                    <a:pt x="372265" y="175629"/>
                  </a:lnTo>
                  <a:cubicBezTo>
                    <a:pt x="375277" y="176834"/>
                    <a:pt x="384312" y="177437"/>
                    <a:pt x="390336" y="182858"/>
                  </a:cubicBezTo>
                  <a:cubicBezTo>
                    <a:pt x="396360" y="188279"/>
                    <a:pt x="402384" y="198519"/>
                    <a:pt x="408408" y="208157"/>
                  </a:cubicBezTo>
                  <a:cubicBezTo>
                    <a:pt x="414432" y="217795"/>
                    <a:pt x="424070" y="226831"/>
                    <a:pt x="426479" y="240685"/>
                  </a:cubicBezTo>
                  <a:cubicBezTo>
                    <a:pt x="428888" y="254540"/>
                    <a:pt x="424069" y="275020"/>
                    <a:pt x="422864" y="291284"/>
                  </a:cubicBezTo>
                  <a:cubicBezTo>
                    <a:pt x="421659" y="307548"/>
                    <a:pt x="420455" y="328029"/>
                    <a:pt x="419250" y="338269"/>
                  </a:cubicBezTo>
                  <a:cubicBezTo>
                    <a:pt x="418045" y="348509"/>
                    <a:pt x="416841" y="341883"/>
                    <a:pt x="415636" y="352726"/>
                  </a:cubicBezTo>
                  <a:cubicBezTo>
                    <a:pt x="414431" y="363569"/>
                    <a:pt x="412624" y="389471"/>
                    <a:pt x="412022" y="403326"/>
                  </a:cubicBezTo>
                  <a:cubicBezTo>
                    <a:pt x="411420" y="417181"/>
                    <a:pt x="412022" y="435854"/>
                    <a:pt x="412022" y="435854"/>
                  </a:cubicBezTo>
                  <a:cubicBezTo>
                    <a:pt x="412022" y="443685"/>
                    <a:pt x="412624" y="460551"/>
                    <a:pt x="412022" y="450311"/>
                  </a:cubicBezTo>
                  <a:cubicBezTo>
                    <a:pt x="411420" y="440071"/>
                    <a:pt x="406601" y="404531"/>
                    <a:pt x="408408" y="374412"/>
                  </a:cubicBezTo>
                  <a:cubicBezTo>
                    <a:pt x="410215" y="344293"/>
                    <a:pt x="418648" y="292489"/>
                    <a:pt x="422864" y="269599"/>
                  </a:cubicBezTo>
                  <a:cubicBezTo>
                    <a:pt x="427080" y="246709"/>
                    <a:pt x="425274" y="249721"/>
                    <a:pt x="433707" y="237071"/>
                  </a:cubicBezTo>
                  <a:cubicBezTo>
                    <a:pt x="442140" y="224421"/>
                    <a:pt x="463826" y="207554"/>
                    <a:pt x="473464" y="193700"/>
                  </a:cubicBezTo>
                  <a:cubicBezTo>
                    <a:pt x="483102" y="179846"/>
                    <a:pt x="491535" y="153944"/>
                    <a:pt x="491535" y="153944"/>
                  </a:cubicBezTo>
                  <a:cubicBezTo>
                    <a:pt x="496956" y="145511"/>
                    <a:pt x="499366" y="137077"/>
                    <a:pt x="505992" y="143101"/>
                  </a:cubicBezTo>
                  <a:cubicBezTo>
                    <a:pt x="512618" y="149125"/>
                    <a:pt x="528279" y="174424"/>
                    <a:pt x="531291" y="190086"/>
                  </a:cubicBezTo>
                  <a:cubicBezTo>
                    <a:pt x="534303" y="205748"/>
                    <a:pt x="526472" y="219602"/>
                    <a:pt x="524063" y="237071"/>
                  </a:cubicBezTo>
                  <a:cubicBezTo>
                    <a:pt x="521654" y="254540"/>
                    <a:pt x="518039" y="276226"/>
                    <a:pt x="516834" y="294899"/>
                  </a:cubicBezTo>
                  <a:cubicBezTo>
                    <a:pt x="515629" y="313572"/>
                    <a:pt x="517436" y="333450"/>
                    <a:pt x="516834" y="349112"/>
                  </a:cubicBezTo>
                  <a:cubicBezTo>
                    <a:pt x="516232" y="364774"/>
                    <a:pt x="513822" y="378026"/>
                    <a:pt x="513220" y="388869"/>
                  </a:cubicBezTo>
                  <a:cubicBezTo>
                    <a:pt x="512618" y="399712"/>
                    <a:pt x="513220" y="414168"/>
                    <a:pt x="513220" y="414168"/>
                  </a:cubicBezTo>
                  <a:lnTo>
                    <a:pt x="513220" y="439468"/>
                  </a:lnTo>
                  <a:lnTo>
                    <a:pt x="513220" y="482839"/>
                  </a:lnTo>
                  <a:lnTo>
                    <a:pt x="513220" y="421397"/>
                  </a:lnTo>
                  <a:cubicBezTo>
                    <a:pt x="513220" y="394290"/>
                    <a:pt x="511413" y="345498"/>
                    <a:pt x="513220" y="320198"/>
                  </a:cubicBezTo>
                  <a:cubicBezTo>
                    <a:pt x="515027" y="294898"/>
                    <a:pt x="514425" y="285261"/>
                    <a:pt x="524063" y="269599"/>
                  </a:cubicBezTo>
                  <a:cubicBezTo>
                    <a:pt x="533701" y="253937"/>
                    <a:pt x="559603" y="235263"/>
                    <a:pt x="571048" y="226228"/>
                  </a:cubicBezTo>
                  <a:cubicBezTo>
                    <a:pt x="582493" y="217193"/>
                    <a:pt x="584902" y="216591"/>
                    <a:pt x="592733" y="215386"/>
                  </a:cubicBezTo>
                  <a:cubicBezTo>
                    <a:pt x="600564" y="214181"/>
                    <a:pt x="611407" y="214181"/>
                    <a:pt x="618033" y="219000"/>
                  </a:cubicBezTo>
                  <a:cubicBezTo>
                    <a:pt x="624659" y="223819"/>
                    <a:pt x="628876" y="229240"/>
                    <a:pt x="632490" y="244299"/>
                  </a:cubicBezTo>
                  <a:cubicBezTo>
                    <a:pt x="636104" y="259358"/>
                    <a:pt x="637911" y="292490"/>
                    <a:pt x="639718" y="309356"/>
                  </a:cubicBezTo>
                  <a:cubicBezTo>
                    <a:pt x="641525" y="326222"/>
                    <a:pt x="642730" y="332848"/>
                    <a:pt x="643332" y="345498"/>
                  </a:cubicBezTo>
                  <a:cubicBezTo>
                    <a:pt x="643934" y="358148"/>
                    <a:pt x="643332" y="385254"/>
                    <a:pt x="643332" y="385254"/>
                  </a:cubicBezTo>
                  <a:cubicBezTo>
                    <a:pt x="643332" y="399711"/>
                    <a:pt x="642730" y="418384"/>
                    <a:pt x="643332" y="432239"/>
                  </a:cubicBezTo>
                  <a:cubicBezTo>
                    <a:pt x="643935" y="446094"/>
                    <a:pt x="645742" y="458142"/>
                    <a:pt x="646947" y="468382"/>
                  </a:cubicBezTo>
                  <a:cubicBezTo>
                    <a:pt x="648152" y="478622"/>
                    <a:pt x="650561" y="493681"/>
                    <a:pt x="650561" y="493681"/>
                  </a:cubicBezTo>
                  <a:cubicBezTo>
                    <a:pt x="651163" y="499705"/>
                    <a:pt x="650561" y="504524"/>
                    <a:pt x="650561" y="504524"/>
                  </a:cubicBezTo>
                  <a:cubicBezTo>
                    <a:pt x="650561" y="496693"/>
                    <a:pt x="651163" y="467779"/>
                    <a:pt x="650561" y="446696"/>
                  </a:cubicBezTo>
                  <a:cubicBezTo>
                    <a:pt x="649959" y="425613"/>
                    <a:pt x="645742" y="399711"/>
                    <a:pt x="646947" y="378026"/>
                  </a:cubicBezTo>
                  <a:cubicBezTo>
                    <a:pt x="648152" y="356341"/>
                    <a:pt x="652368" y="334053"/>
                    <a:pt x="657789" y="316584"/>
                  </a:cubicBezTo>
                  <a:cubicBezTo>
                    <a:pt x="663210" y="299115"/>
                    <a:pt x="668030" y="288272"/>
                    <a:pt x="679475" y="273213"/>
                  </a:cubicBezTo>
                  <a:cubicBezTo>
                    <a:pt x="690920" y="258154"/>
                    <a:pt x="715617" y="235866"/>
                    <a:pt x="726460" y="226228"/>
                  </a:cubicBezTo>
                  <a:cubicBezTo>
                    <a:pt x="737303" y="216590"/>
                    <a:pt x="737303" y="215988"/>
                    <a:pt x="744531" y="215386"/>
                  </a:cubicBezTo>
                  <a:cubicBezTo>
                    <a:pt x="751759" y="214784"/>
                    <a:pt x="761397" y="212976"/>
                    <a:pt x="769830" y="222614"/>
                  </a:cubicBezTo>
                  <a:cubicBezTo>
                    <a:pt x="778263" y="232252"/>
                    <a:pt x="787902" y="253937"/>
                    <a:pt x="795130" y="273213"/>
                  </a:cubicBezTo>
                  <a:cubicBezTo>
                    <a:pt x="802359" y="292489"/>
                    <a:pt x="809587" y="320800"/>
                    <a:pt x="813201" y="338269"/>
                  </a:cubicBezTo>
                  <a:cubicBezTo>
                    <a:pt x="816815" y="355738"/>
                    <a:pt x="815008" y="364171"/>
                    <a:pt x="816815" y="378026"/>
                  </a:cubicBezTo>
                  <a:cubicBezTo>
                    <a:pt x="818622" y="391881"/>
                    <a:pt x="822839" y="406338"/>
                    <a:pt x="824044" y="421397"/>
                  </a:cubicBezTo>
                  <a:cubicBezTo>
                    <a:pt x="825249" y="436456"/>
                    <a:pt x="824044" y="468382"/>
                    <a:pt x="824044" y="468382"/>
                  </a:cubicBezTo>
                  <a:cubicBezTo>
                    <a:pt x="824044" y="479225"/>
                    <a:pt x="823442" y="478622"/>
                    <a:pt x="824044" y="486453"/>
                  </a:cubicBezTo>
                  <a:cubicBezTo>
                    <a:pt x="824646" y="494284"/>
                    <a:pt x="827658" y="515367"/>
                    <a:pt x="827658" y="515367"/>
                  </a:cubicBezTo>
                  <a:lnTo>
                    <a:pt x="827658" y="515367"/>
                  </a:lnTo>
                  <a:lnTo>
                    <a:pt x="827658" y="475610"/>
                  </a:lnTo>
                  <a:cubicBezTo>
                    <a:pt x="827658" y="458141"/>
                    <a:pt x="828260" y="433444"/>
                    <a:pt x="827658" y="410554"/>
                  </a:cubicBezTo>
                  <a:cubicBezTo>
                    <a:pt x="827056" y="387664"/>
                    <a:pt x="822839" y="358750"/>
                    <a:pt x="824044" y="338269"/>
                  </a:cubicBezTo>
                  <a:cubicBezTo>
                    <a:pt x="825249" y="317788"/>
                    <a:pt x="825851" y="306946"/>
                    <a:pt x="834887" y="287670"/>
                  </a:cubicBezTo>
                  <a:cubicBezTo>
                    <a:pt x="843923" y="268394"/>
                    <a:pt x="869824" y="234059"/>
                    <a:pt x="878257" y="222614"/>
                  </a:cubicBezTo>
                  <a:cubicBezTo>
                    <a:pt x="886690" y="211169"/>
                    <a:pt x="878860" y="222614"/>
                    <a:pt x="885486" y="219000"/>
                  </a:cubicBezTo>
                  <a:cubicBezTo>
                    <a:pt x="892112" y="215386"/>
                    <a:pt x="918014" y="200929"/>
                    <a:pt x="918014" y="200929"/>
                  </a:cubicBezTo>
                  <a:cubicBezTo>
                    <a:pt x="926447" y="199724"/>
                    <a:pt x="930664" y="207555"/>
                    <a:pt x="936085" y="211771"/>
                  </a:cubicBezTo>
                  <a:cubicBezTo>
                    <a:pt x="941506" y="215987"/>
                    <a:pt x="945723" y="216590"/>
                    <a:pt x="950542" y="226228"/>
                  </a:cubicBezTo>
                  <a:cubicBezTo>
                    <a:pt x="955361" y="235866"/>
                    <a:pt x="959578" y="254540"/>
                    <a:pt x="964999" y="269599"/>
                  </a:cubicBezTo>
                  <a:cubicBezTo>
                    <a:pt x="970420" y="284658"/>
                    <a:pt x="980058" y="299718"/>
                    <a:pt x="983070" y="316584"/>
                  </a:cubicBezTo>
                  <a:cubicBezTo>
                    <a:pt x="986082" y="333450"/>
                    <a:pt x="981263" y="353329"/>
                    <a:pt x="983070" y="370798"/>
                  </a:cubicBezTo>
                  <a:cubicBezTo>
                    <a:pt x="984877" y="388267"/>
                    <a:pt x="991504" y="408747"/>
                    <a:pt x="993913" y="421397"/>
                  </a:cubicBezTo>
                  <a:cubicBezTo>
                    <a:pt x="996323" y="434047"/>
                    <a:pt x="996925" y="438865"/>
                    <a:pt x="997527" y="446696"/>
                  </a:cubicBezTo>
                  <a:cubicBezTo>
                    <a:pt x="998129" y="454527"/>
                    <a:pt x="997527" y="468382"/>
                    <a:pt x="997527" y="468382"/>
                  </a:cubicBezTo>
                  <a:lnTo>
                    <a:pt x="997527" y="482839"/>
                  </a:lnTo>
                  <a:lnTo>
                    <a:pt x="997527" y="493681"/>
                  </a:lnTo>
                  <a:lnTo>
                    <a:pt x="997527" y="396097"/>
                  </a:lnTo>
                  <a:cubicBezTo>
                    <a:pt x="997527" y="366581"/>
                    <a:pt x="996322" y="339474"/>
                    <a:pt x="997527" y="316584"/>
                  </a:cubicBezTo>
                  <a:cubicBezTo>
                    <a:pt x="998732" y="293694"/>
                    <a:pt x="1000538" y="272008"/>
                    <a:pt x="1004755" y="258756"/>
                  </a:cubicBezTo>
                  <a:cubicBezTo>
                    <a:pt x="1008972" y="245504"/>
                    <a:pt x="1011983" y="245504"/>
                    <a:pt x="1022826" y="237071"/>
                  </a:cubicBezTo>
                  <a:cubicBezTo>
                    <a:pt x="1033669" y="228638"/>
                    <a:pt x="1069811" y="208157"/>
                    <a:pt x="1069811" y="208157"/>
                  </a:cubicBezTo>
                  <a:lnTo>
                    <a:pt x="1069811" y="208157"/>
                  </a:lnTo>
                  <a:cubicBezTo>
                    <a:pt x="1073425" y="209362"/>
                    <a:pt x="1086076" y="209965"/>
                    <a:pt x="1091497" y="215386"/>
                  </a:cubicBezTo>
                  <a:cubicBezTo>
                    <a:pt x="1096918" y="220807"/>
                    <a:pt x="1097521" y="231047"/>
                    <a:pt x="1102340" y="240685"/>
                  </a:cubicBezTo>
                  <a:cubicBezTo>
                    <a:pt x="1107159" y="250323"/>
                    <a:pt x="1115592" y="256347"/>
                    <a:pt x="1120411" y="273213"/>
                  </a:cubicBezTo>
                  <a:cubicBezTo>
                    <a:pt x="1125230" y="290080"/>
                    <a:pt x="1126434" y="318392"/>
                    <a:pt x="1131253" y="341884"/>
                  </a:cubicBezTo>
                  <a:cubicBezTo>
                    <a:pt x="1136072" y="365376"/>
                    <a:pt x="1145108" y="396699"/>
                    <a:pt x="1149325" y="414168"/>
                  </a:cubicBezTo>
                  <a:cubicBezTo>
                    <a:pt x="1153542" y="431637"/>
                    <a:pt x="1155951" y="450310"/>
                    <a:pt x="1156553" y="446696"/>
                  </a:cubicBezTo>
                  <a:cubicBezTo>
                    <a:pt x="1157155" y="443082"/>
                    <a:pt x="1154746" y="421999"/>
                    <a:pt x="1152939" y="392483"/>
                  </a:cubicBezTo>
                  <a:cubicBezTo>
                    <a:pt x="1151132" y="362967"/>
                    <a:pt x="1146312" y="301525"/>
                    <a:pt x="1145710" y="269599"/>
                  </a:cubicBezTo>
                  <a:cubicBezTo>
                    <a:pt x="1145108" y="237673"/>
                    <a:pt x="1147518" y="219603"/>
                    <a:pt x="1149325" y="200929"/>
                  </a:cubicBezTo>
                  <a:cubicBezTo>
                    <a:pt x="1151132" y="182256"/>
                    <a:pt x="1152337" y="165991"/>
                    <a:pt x="1156553" y="157558"/>
                  </a:cubicBezTo>
                  <a:cubicBezTo>
                    <a:pt x="1160770" y="149125"/>
                    <a:pt x="1174624" y="150330"/>
                    <a:pt x="1174624" y="150330"/>
                  </a:cubicBezTo>
                  <a:cubicBezTo>
                    <a:pt x="1180045" y="150932"/>
                    <a:pt x="1184864" y="152739"/>
                    <a:pt x="1189081" y="161172"/>
                  </a:cubicBezTo>
                  <a:cubicBezTo>
                    <a:pt x="1193298" y="169605"/>
                    <a:pt x="1190286" y="184665"/>
                    <a:pt x="1199924" y="200929"/>
                  </a:cubicBezTo>
                  <a:cubicBezTo>
                    <a:pt x="1209562" y="217193"/>
                    <a:pt x="1237271" y="239480"/>
                    <a:pt x="1246909" y="258756"/>
                  </a:cubicBezTo>
                  <a:cubicBezTo>
                    <a:pt x="1256547" y="278032"/>
                    <a:pt x="1254739" y="294899"/>
                    <a:pt x="1257751" y="316584"/>
                  </a:cubicBezTo>
                  <a:cubicBezTo>
                    <a:pt x="1260763" y="338269"/>
                    <a:pt x="1263775" y="370196"/>
                    <a:pt x="1264980" y="388869"/>
                  </a:cubicBezTo>
                  <a:cubicBezTo>
                    <a:pt x="1266185" y="407542"/>
                    <a:pt x="1264980" y="428625"/>
                    <a:pt x="1264980" y="428625"/>
                  </a:cubicBezTo>
                  <a:lnTo>
                    <a:pt x="1264980" y="475610"/>
                  </a:lnTo>
                  <a:cubicBezTo>
                    <a:pt x="1264980" y="468382"/>
                    <a:pt x="1266787" y="411156"/>
                    <a:pt x="1264980" y="385254"/>
                  </a:cubicBezTo>
                  <a:cubicBezTo>
                    <a:pt x="1263173" y="359352"/>
                    <a:pt x="1257751" y="337667"/>
                    <a:pt x="1254137" y="320198"/>
                  </a:cubicBezTo>
                  <a:cubicBezTo>
                    <a:pt x="1250523" y="302729"/>
                    <a:pt x="1246306" y="295501"/>
                    <a:pt x="1243294" y="280442"/>
                  </a:cubicBezTo>
                  <a:cubicBezTo>
                    <a:pt x="1240282" y="265383"/>
                    <a:pt x="1233054" y="240686"/>
                    <a:pt x="1236066" y="229843"/>
                  </a:cubicBezTo>
                  <a:cubicBezTo>
                    <a:pt x="1239078" y="219000"/>
                    <a:pt x="1255342" y="222012"/>
                    <a:pt x="1261366" y="215386"/>
                  </a:cubicBezTo>
                  <a:cubicBezTo>
                    <a:pt x="1267390" y="208760"/>
                    <a:pt x="1264980" y="197917"/>
                    <a:pt x="1272208" y="190086"/>
                  </a:cubicBezTo>
                  <a:cubicBezTo>
                    <a:pt x="1279436" y="182255"/>
                    <a:pt x="1293291" y="172015"/>
                    <a:pt x="1304736" y="168401"/>
                  </a:cubicBezTo>
                  <a:cubicBezTo>
                    <a:pt x="1316181" y="164787"/>
                    <a:pt x="1333048" y="162980"/>
                    <a:pt x="1340879" y="168401"/>
                  </a:cubicBezTo>
                  <a:cubicBezTo>
                    <a:pt x="1348710" y="173822"/>
                    <a:pt x="1349914" y="187075"/>
                    <a:pt x="1351721" y="200929"/>
                  </a:cubicBezTo>
                  <a:cubicBezTo>
                    <a:pt x="1353528" y="214783"/>
                    <a:pt x="1343288" y="229843"/>
                    <a:pt x="1351721" y="251528"/>
                  </a:cubicBezTo>
                  <a:cubicBezTo>
                    <a:pt x="1360154" y="273213"/>
                    <a:pt x="1399309" y="324415"/>
                    <a:pt x="1402321" y="331041"/>
                  </a:cubicBezTo>
                  <a:cubicBezTo>
                    <a:pt x="1405333" y="337667"/>
                    <a:pt x="1387563" y="314475"/>
                    <a:pt x="1369793" y="29128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9" name="フリーフォーム: 図形 1158">
              <a:extLst>
                <a:ext uri="{FF2B5EF4-FFF2-40B4-BE49-F238E27FC236}">
                  <a16:creationId xmlns:a16="http://schemas.microsoft.com/office/drawing/2014/main" id="{DAD887F0-0EE9-4DE7-A75C-8FA0FDB1B426}"/>
                </a:ext>
              </a:extLst>
            </p:cNvPr>
            <p:cNvSpPr/>
            <p:nvPr/>
          </p:nvSpPr>
          <p:spPr>
            <a:xfrm>
              <a:off x="10122512" y="5106391"/>
              <a:ext cx="132538" cy="286811"/>
            </a:xfrm>
            <a:custGeom>
              <a:avLst/>
              <a:gdLst>
                <a:gd name="connsiteX0" fmla="*/ 58772 w 132538"/>
                <a:gd name="connsiteY0" fmla="*/ 282425 h 286811"/>
                <a:gd name="connsiteX1" fmla="*/ 19015 w 132538"/>
                <a:gd name="connsiteY1" fmla="*/ 177612 h 286811"/>
                <a:gd name="connsiteX2" fmla="*/ 944 w 132538"/>
                <a:gd name="connsiteY2" fmla="*/ 134241 h 286811"/>
                <a:gd name="connsiteX3" fmla="*/ 8173 w 132538"/>
                <a:gd name="connsiteY3" fmla="*/ 54728 h 286811"/>
                <a:gd name="connsiteX4" fmla="*/ 55158 w 132538"/>
                <a:gd name="connsiteY4" fmla="*/ 22200 h 286811"/>
                <a:gd name="connsiteX5" fmla="*/ 91300 w 132538"/>
                <a:gd name="connsiteY5" fmla="*/ 515 h 286811"/>
                <a:gd name="connsiteX6" fmla="*/ 112985 w 132538"/>
                <a:gd name="connsiteY6" fmla="*/ 43886 h 286811"/>
                <a:gd name="connsiteX7" fmla="*/ 131056 w 132538"/>
                <a:gd name="connsiteY7" fmla="*/ 101713 h 286811"/>
                <a:gd name="connsiteX8" fmla="*/ 131056 w 132538"/>
                <a:gd name="connsiteY8" fmla="*/ 155927 h 286811"/>
                <a:gd name="connsiteX9" fmla="*/ 127442 w 132538"/>
                <a:gd name="connsiteY9" fmla="*/ 192069 h 286811"/>
                <a:gd name="connsiteX10" fmla="*/ 112985 w 132538"/>
                <a:gd name="connsiteY10" fmla="*/ 235440 h 286811"/>
                <a:gd name="connsiteX11" fmla="*/ 109371 w 132538"/>
                <a:gd name="connsiteY11" fmla="*/ 264354 h 286811"/>
                <a:gd name="connsiteX12" fmla="*/ 58772 w 132538"/>
                <a:gd name="connsiteY12" fmla="*/ 282425 h 28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538" h="286811">
                  <a:moveTo>
                    <a:pt x="58772" y="282425"/>
                  </a:moveTo>
                  <a:cubicBezTo>
                    <a:pt x="43713" y="267968"/>
                    <a:pt x="28653" y="202309"/>
                    <a:pt x="19015" y="177612"/>
                  </a:cubicBezTo>
                  <a:cubicBezTo>
                    <a:pt x="9377" y="152915"/>
                    <a:pt x="2751" y="154722"/>
                    <a:pt x="944" y="134241"/>
                  </a:cubicBezTo>
                  <a:cubicBezTo>
                    <a:pt x="-863" y="113760"/>
                    <a:pt x="-863" y="73402"/>
                    <a:pt x="8173" y="54728"/>
                  </a:cubicBezTo>
                  <a:cubicBezTo>
                    <a:pt x="17209" y="36054"/>
                    <a:pt x="41303" y="31235"/>
                    <a:pt x="55158" y="22200"/>
                  </a:cubicBezTo>
                  <a:cubicBezTo>
                    <a:pt x="69013" y="13164"/>
                    <a:pt x="81662" y="-3099"/>
                    <a:pt x="91300" y="515"/>
                  </a:cubicBezTo>
                  <a:cubicBezTo>
                    <a:pt x="100938" y="4129"/>
                    <a:pt x="106359" y="27020"/>
                    <a:pt x="112985" y="43886"/>
                  </a:cubicBezTo>
                  <a:cubicBezTo>
                    <a:pt x="119611" y="60752"/>
                    <a:pt x="128044" y="83040"/>
                    <a:pt x="131056" y="101713"/>
                  </a:cubicBezTo>
                  <a:cubicBezTo>
                    <a:pt x="134068" y="120386"/>
                    <a:pt x="131658" y="140868"/>
                    <a:pt x="131056" y="155927"/>
                  </a:cubicBezTo>
                  <a:cubicBezTo>
                    <a:pt x="130454" y="170986"/>
                    <a:pt x="130454" y="178817"/>
                    <a:pt x="127442" y="192069"/>
                  </a:cubicBezTo>
                  <a:cubicBezTo>
                    <a:pt x="124430" y="205321"/>
                    <a:pt x="115997" y="223393"/>
                    <a:pt x="112985" y="235440"/>
                  </a:cubicBezTo>
                  <a:cubicBezTo>
                    <a:pt x="109973" y="247487"/>
                    <a:pt x="113588" y="257125"/>
                    <a:pt x="109371" y="264354"/>
                  </a:cubicBezTo>
                  <a:cubicBezTo>
                    <a:pt x="105154" y="271583"/>
                    <a:pt x="73831" y="296882"/>
                    <a:pt x="58772" y="28242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0" name="フリーフォーム: 図形 1159">
              <a:extLst>
                <a:ext uri="{FF2B5EF4-FFF2-40B4-BE49-F238E27FC236}">
                  <a16:creationId xmlns:a16="http://schemas.microsoft.com/office/drawing/2014/main" id="{5B3B3531-6B9F-447B-A89B-E2BC0736B4F5}"/>
                </a:ext>
              </a:extLst>
            </p:cNvPr>
            <p:cNvSpPr/>
            <p:nvPr/>
          </p:nvSpPr>
          <p:spPr>
            <a:xfrm>
              <a:off x="10242726" y="4957953"/>
              <a:ext cx="290531" cy="322638"/>
            </a:xfrm>
            <a:custGeom>
              <a:avLst/>
              <a:gdLst>
                <a:gd name="connsiteX0" fmla="*/ 0 w 290531"/>
                <a:gd name="connsiteY0" fmla="*/ 170638 h 322638"/>
                <a:gd name="connsiteX1" fmla="*/ 43370 w 290531"/>
                <a:gd name="connsiteY1" fmla="*/ 105582 h 322638"/>
                <a:gd name="connsiteX2" fmla="*/ 57827 w 290531"/>
                <a:gd name="connsiteY2" fmla="*/ 94739 h 322638"/>
                <a:gd name="connsiteX3" fmla="*/ 75899 w 290531"/>
                <a:gd name="connsiteY3" fmla="*/ 91125 h 322638"/>
                <a:gd name="connsiteX4" fmla="*/ 108427 w 290531"/>
                <a:gd name="connsiteY4" fmla="*/ 123653 h 322638"/>
                <a:gd name="connsiteX5" fmla="*/ 115655 w 290531"/>
                <a:gd name="connsiteY5" fmla="*/ 167024 h 322638"/>
                <a:gd name="connsiteX6" fmla="*/ 126498 w 290531"/>
                <a:gd name="connsiteY6" fmla="*/ 203166 h 322638"/>
                <a:gd name="connsiteX7" fmla="*/ 130112 w 290531"/>
                <a:gd name="connsiteY7" fmla="*/ 253766 h 322638"/>
                <a:gd name="connsiteX8" fmla="*/ 133726 w 290531"/>
                <a:gd name="connsiteY8" fmla="*/ 282679 h 322638"/>
                <a:gd name="connsiteX9" fmla="*/ 137340 w 290531"/>
                <a:gd name="connsiteY9" fmla="*/ 322436 h 322638"/>
                <a:gd name="connsiteX10" fmla="*/ 133726 w 290531"/>
                <a:gd name="connsiteY10" fmla="*/ 264608 h 322638"/>
                <a:gd name="connsiteX11" fmla="*/ 122883 w 290531"/>
                <a:gd name="connsiteY11" fmla="*/ 206781 h 322638"/>
                <a:gd name="connsiteX12" fmla="*/ 108427 w 290531"/>
                <a:gd name="connsiteY12" fmla="*/ 159796 h 322638"/>
                <a:gd name="connsiteX13" fmla="*/ 97584 w 290531"/>
                <a:gd name="connsiteY13" fmla="*/ 109196 h 322638"/>
                <a:gd name="connsiteX14" fmla="*/ 119269 w 290531"/>
                <a:gd name="connsiteY14" fmla="*/ 76668 h 322638"/>
                <a:gd name="connsiteX15" fmla="*/ 155412 w 290531"/>
                <a:gd name="connsiteY15" fmla="*/ 51369 h 322638"/>
                <a:gd name="connsiteX16" fmla="*/ 166254 w 290531"/>
                <a:gd name="connsiteY16" fmla="*/ 44140 h 322638"/>
                <a:gd name="connsiteX17" fmla="*/ 180711 w 290531"/>
                <a:gd name="connsiteY17" fmla="*/ 47755 h 322638"/>
                <a:gd name="connsiteX18" fmla="*/ 198782 w 290531"/>
                <a:gd name="connsiteY18" fmla="*/ 73054 h 322638"/>
                <a:gd name="connsiteX19" fmla="*/ 216853 w 290531"/>
                <a:gd name="connsiteY19" fmla="*/ 98354 h 322638"/>
                <a:gd name="connsiteX20" fmla="*/ 234925 w 290531"/>
                <a:gd name="connsiteY20" fmla="*/ 141724 h 322638"/>
                <a:gd name="connsiteX21" fmla="*/ 245767 w 290531"/>
                <a:gd name="connsiteY21" fmla="*/ 177867 h 322638"/>
                <a:gd name="connsiteX22" fmla="*/ 202397 w 290531"/>
                <a:gd name="connsiteY22" fmla="*/ 73054 h 322638"/>
                <a:gd name="connsiteX23" fmla="*/ 191554 w 290531"/>
                <a:gd name="connsiteY23" fmla="*/ 33298 h 322638"/>
                <a:gd name="connsiteX24" fmla="*/ 227696 w 290531"/>
                <a:gd name="connsiteY24" fmla="*/ 770 h 322638"/>
                <a:gd name="connsiteX25" fmla="*/ 263838 w 290531"/>
                <a:gd name="connsiteY25" fmla="*/ 15226 h 322638"/>
                <a:gd name="connsiteX26" fmla="*/ 289138 w 290531"/>
                <a:gd name="connsiteY26" fmla="*/ 69440 h 322638"/>
                <a:gd name="connsiteX27" fmla="*/ 285524 w 290531"/>
                <a:gd name="connsiteY27" fmla="*/ 123653 h 322638"/>
                <a:gd name="connsiteX28" fmla="*/ 271067 w 290531"/>
                <a:gd name="connsiteY28" fmla="*/ 167024 h 322638"/>
                <a:gd name="connsiteX29" fmla="*/ 263838 w 290531"/>
                <a:gd name="connsiteY29" fmla="*/ 192324 h 322638"/>
                <a:gd name="connsiteX30" fmla="*/ 263838 w 290531"/>
                <a:gd name="connsiteY30" fmla="*/ 192324 h 3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0531" h="322638">
                  <a:moveTo>
                    <a:pt x="0" y="170638"/>
                  </a:moveTo>
                  <a:cubicBezTo>
                    <a:pt x="16866" y="144435"/>
                    <a:pt x="33732" y="118232"/>
                    <a:pt x="43370" y="105582"/>
                  </a:cubicBezTo>
                  <a:cubicBezTo>
                    <a:pt x="53008" y="92932"/>
                    <a:pt x="52405" y="97149"/>
                    <a:pt x="57827" y="94739"/>
                  </a:cubicBezTo>
                  <a:cubicBezTo>
                    <a:pt x="63249" y="92329"/>
                    <a:pt x="67466" y="86306"/>
                    <a:pt x="75899" y="91125"/>
                  </a:cubicBezTo>
                  <a:cubicBezTo>
                    <a:pt x="84332" y="95944"/>
                    <a:pt x="101801" y="111003"/>
                    <a:pt x="108427" y="123653"/>
                  </a:cubicBezTo>
                  <a:cubicBezTo>
                    <a:pt x="115053" y="136303"/>
                    <a:pt x="112643" y="153772"/>
                    <a:pt x="115655" y="167024"/>
                  </a:cubicBezTo>
                  <a:cubicBezTo>
                    <a:pt x="118667" y="180276"/>
                    <a:pt x="124089" y="188709"/>
                    <a:pt x="126498" y="203166"/>
                  </a:cubicBezTo>
                  <a:cubicBezTo>
                    <a:pt x="128908" y="217623"/>
                    <a:pt x="128907" y="240514"/>
                    <a:pt x="130112" y="253766"/>
                  </a:cubicBezTo>
                  <a:cubicBezTo>
                    <a:pt x="131317" y="267018"/>
                    <a:pt x="132521" y="271234"/>
                    <a:pt x="133726" y="282679"/>
                  </a:cubicBezTo>
                  <a:cubicBezTo>
                    <a:pt x="134931" y="294124"/>
                    <a:pt x="137340" y="325448"/>
                    <a:pt x="137340" y="322436"/>
                  </a:cubicBezTo>
                  <a:cubicBezTo>
                    <a:pt x="137340" y="319424"/>
                    <a:pt x="136135" y="283884"/>
                    <a:pt x="133726" y="264608"/>
                  </a:cubicBezTo>
                  <a:cubicBezTo>
                    <a:pt x="131317" y="245332"/>
                    <a:pt x="127099" y="224250"/>
                    <a:pt x="122883" y="206781"/>
                  </a:cubicBezTo>
                  <a:cubicBezTo>
                    <a:pt x="118667" y="189312"/>
                    <a:pt x="112644" y="176060"/>
                    <a:pt x="108427" y="159796"/>
                  </a:cubicBezTo>
                  <a:cubicBezTo>
                    <a:pt x="104210" y="143532"/>
                    <a:pt x="95777" y="123051"/>
                    <a:pt x="97584" y="109196"/>
                  </a:cubicBezTo>
                  <a:cubicBezTo>
                    <a:pt x="99391" y="95341"/>
                    <a:pt x="109631" y="86306"/>
                    <a:pt x="119269" y="76668"/>
                  </a:cubicBezTo>
                  <a:cubicBezTo>
                    <a:pt x="128907" y="67030"/>
                    <a:pt x="147581" y="56790"/>
                    <a:pt x="155412" y="51369"/>
                  </a:cubicBezTo>
                  <a:cubicBezTo>
                    <a:pt x="163243" y="45948"/>
                    <a:pt x="166254" y="44140"/>
                    <a:pt x="166254" y="44140"/>
                  </a:cubicBezTo>
                  <a:cubicBezTo>
                    <a:pt x="170470" y="43538"/>
                    <a:pt x="175290" y="42936"/>
                    <a:pt x="180711" y="47755"/>
                  </a:cubicBezTo>
                  <a:cubicBezTo>
                    <a:pt x="186132" y="52574"/>
                    <a:pt x="198782" y="73054"/>
                    <a:pt x="198782" y="73054"/>
                  </a:cubicBezTo>
                  <a:cubicBezTo>
                    <a:pt x="204806" y="81487"/>
                    <a:pt x="210829" y="86909"/>
                    <a:pt x="216853" y="98354"/>
                  </a:cubicBezTo>
                  <a:cubicBezTo>
                    <a:pt x="222877" y="109799"/>
                    <a:pt x="230106" y="128472"/>
                    <a:pt x="234925" y="141724"/>
                  </a:cubicBezTo>
                  <a:cubicBezTo>
                    <a:pt x="239744" y="154976"/>
                    <a:pt x="251188" y="189312"/>
                    <a:pt x="245767" y="177867"/>
                  </a:cubicBezTo>
                  <a:cubicBezTo>
                    <a:pt x="240346" y="166422"/>
                    <a:pt x="211432" y="97149"/>
                    <a:pt x="202397" y="73054"/>
                  </a:cubicBezTo>
                  <a:cubicBezTo>
                    <a:pt x="193362" y="48959"/>
                    <a:pt x="187338" y="45345"/>
                    <a:pt x="191554" y="33298"/>
                  </a:cubicBezTo>
                  <a:cubicBezTo>
                    <a:pt x="195771" y="21251"/>
                    <a:pt x="215649" y="3782"/>
                    <a:pt x="227696" y="770"/>
                  </a:cubicBezTo>
                  <a:cubicBezTo>
                    <a:pt x="239743" y="-2242"/>
                    <a:pt x="253598" y="3781"/>
                    <a:pt x="263838" y="15226"/>
                  </a:cubicBezTo>
                  <a:cubicBezTo>
                    <a:pt x="274078" y="26671"/>
                    <a:pt x="285524" y="51369"/>
                    <a:pt x="289138" y="69440"/>
                  </a:cubicBezTo>
                  <a:cubicBezTo>
                    <a:pt x="292752" y="87511"/>
                    <a:pt x="288536" y="107389"/>
                    <a:pt x="285524" y="123653"/>
                  </a:cubicBezTo>
                  <a:cubicBezTo>
                    <a:pt x="282512" y="139917"/>
                    <a:pt x="274681" y="155579"/>
                    <a:pt x="271067" y="167024"/>
                  </a:cubicBezTo>
                  <a:cubicBezTo>
                    <a:pt x="267453" y="178469"/>
                    <a:pt x="263838" y="192324"/>
                    <a:pt x="263838" y="192324"/>
                  </a:cubicBezTo>
                  <a:lnTo>
                    <a:pt x="263838" y="192324"/>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1" name="フリーフォーム: 図形 1160">
              <a:extLst>
                <a:ext uri="{FF2B5EF4-FFF2-40B4-BE49-F238E27FC236}">
                  <a16:creationId xmlns:a16="http://schemas.microsoft.com/office/drawing/2014/main" id="{B9619709-C8C4-48C7-A1CD-BF76CC2E9F49}"/>
                </a:ext>
              </a:extLst>
            </p:cNvPr>
            <p:cNvSpPr/>
            <p:nvPr/>
          </p:nvSpPr>
          <p:spPr>
            <a:xfrm>
              <a:off x="8694030" y="5128591"/>
              <a:ext cx="1415772" cy="651233"/>
            </a:xfrm>
            <a:custGeom>
              <a:avLst/>
              <a:gdLst>
                <a:gd name="connsiteX0" fmla="*/ 16262 w 1415772"/>
                <a:gd name="connsiteY0" fmla="*/ 0 h 651233"/>
                <a:gd name="connsiteX1" fmla="*/ 1806 w 1415772"/>
                <a:gd name="connsiteY1" fmla="*/ 68671 h 651233"/>
                <a:gd name="connsiteX2" fmla="*/ 1806 w 1415772"/>
                <a:gd name="connsiteY2" fmla="*/ 112041 h 651233"/>
                <a:gd name="connsiteX3" fmla="*/ 16262 w 1415772"/>
                <a:gd name="connsiteY3" fmla="*/ 144569 h 651233"/>
                <a:gd name="connsiteX4" fmla="*/ 52405 w 1415772"/>
                <a:gd name="connsiteY4" fmla="*/ 184326 h 651233"/>
                <a:gd name="connsiteX5" fmla="*/ 70476 w 1415772"/>
                <a:gd name="connsiteY5" fmla="*/ 202397 h 651233"/>
                <a:gd name="connsiteX6" fmla="*/ 84933 w 1415772"/>
                <a:gd name="connsiteY6" fmla="*/ 198783 h 651233"/>
                <a:gd name="connsiteX7" fmla="*/ 77704 w 1415772"/>
                <a:gd name="connsiteY7" fmla="*/ 159026 h 651233"/>
                <a:gd name="connsiteX8" fmla="*/ 88547 w 1415772"/>
                <a:gd name="connsiteY8" fmla="*/ 108427 h 651233"/>
                <a:gd name="connsiteX9" fmla="*/ 95776 w 1415772"/>
                <a:gd name="connsiteY9" fmla="*/ 86742 h 651233"/>
                <a:gd name="connsiteX10" fmla="*/ 106618 w 1415772"/>
                <a:gd name="connsiteY10" fmla="*/ 75899 h 651233"/>
                <a:gd name="connsiteX11" fmla="*/ 81319 w 1415772"/>
                <a:gd name="connsiteY11" fmla="*/ 137341 h 651233"/>
                <a:gd name="connsiteX12" fmla="*/ 84933 w 1415772"/>
                <a:gd name="connsiteY12" fmla="*/ 180712 h 651233"/>
                <a:gd name="connsiteX13" fmla="*/ 95776 w 1415772"/>
                <a:gd name="connsiteY13" fmla="*/ 224083 h 651233"/>
                <a:gd name="connsiteX14" fmla="*/ 110232 w 1415772"/>
                <a:gd name="connsiteY14" fmla="*/ 260225 h 651233"/>
                <a:gd name="connsiteX15" fmla="*/ 135532 w 1415772"/>
                <a:gd name="connsiteY15" fmla="*/ 296367 h 651233"/>
                <a:gd name="connsiteX16" fmla="*/ 171674 w 1415772"/>
                <a:gd name="connsiteY16" fmla="*/ 285524 h 651233"/>
                <a:gd name="connsiteX17" fmla="*/ 175289 w 1415772"/>
                <a:gd name="connsiteY17" fmla="*/ 256611 h 651233"/>
                <a:gd name="connsiteX18" fmla="*/ 175289 w 1415772"/>
                <a:gd name="connsiteY18" fmla="*/ 220468 h 651233"/>
                <a:gd name="connsiteX19" fmla="*/ 178903 w 1415772"/>
                <a:gd name="connsiteY19" fmla="*/ 180712 h 651233"/>
                <a:gd name="connsiteX20" fmla="*/ 186131 w 1415772"/>
                <a:gd name="connsiteY20" fmla="*/ 159026 h 651233"/>
                <a:gd name="connsiteX21" fmla="*/ 178903 w 1415772"/>
                <a:gd name="connsiteY21" fmla="*/ 220468 h 651233"/>
                <a:gd name="connsiteX22" fmla="*/ 182517 w 1415772"/>
                <a:gd name="connsiteY22" fmla="*/ 260225 h 651233"/>
                <a:gd name="connsiteX23" fmla="*/ 186131 w 1415772"/>
                <a:gd name="connsiteY23" fmla="*/ 299981 h 651233"/>
                <a:gd name="connsiteX24" fmla="*/ 193360 w 1415772"/>
                <a:gd name="connsiteY24" fmla="*/ 343352 h 651233"/>
                <a:gd name="connsiteX25" fmla="*/ 215045 w 1415772"/>
                <a:gd name="connsiteY25" fmla="*/ 393951 h 651233"/>
                <a:gd name="connsiteX26" fmla="*/ 262030 w 1415772"/>
                <a:gd name="connsiteY26" fmla="*/ 412022 h 651233"/>
                <a:gd name="connsiteX27" fmla="*/ 294558 w 1415772"/>
                <a:gd name="connsiteY27" fmla="*/ 404794 h 651233"/>
                <a:gd name="connsiteX28" fmla="*/ 327086 w 1415772"/>
                <a:gd name="connsiteY28" fmla="*/ 383109 h 651233"/>
                <a:gd name="connsiteX29" fmla="*/ 294558 w 1415772"/>
                <a:gd name="connsiteY29" fmla="*/ 321667 h 651233"/>
                <a:gd name="connsiteX30" fmla="*/ 287330 w 1415772"/>
                <a:gd name="connsiteY30" fmla="*/ 267453 h 651233"/>
                <a:gd name="connsiteX31" fmla="*/ 287330 w 1415772"/>
                <a:gd name="connsiteY31" fmla="*/ 234925 h 651233"/>
                <a:gd name="connsiteX32" fmla="*/ 298172 w 1415772"/>
                <a:gd name="connsiteY32" fmla="*/ 209626 h 651233"/>
                <a:gd name="connsiteX33" fmla="*/ 287330 w 1415772"/>
                <a:gd name="connsiteY33" fmla="*/ 260225 h 651233"/>
                <a:gd name="connsiteX34" fmla="*/ 294558 w 1415772"/>
                <a:gd name="connsiteY34" fmla="*/ 332509 h 651233"/>
                <a:gd name="connsiteX35" fmla="*/ 305401 w 1415772"/>
                <a:gd name="connsiteY35" fmla="*/ 372266 h 651233"/>
                <a:gd name="connsiteX36" fmla="*/ 312629 w 1415772"/>
                <a:gd name="connsiteY36" fmla="*/ 401180 h 651233"/>
                <a:gd name="connsiteX37" fmla="*/ 316244 w 1415772"/>
                <a:gd name="connsiteY37" fmla="*/ 455393 h 651233"/>
                <a:gd name="connsiteX38" fmla="*/ 327086 w 1415772"/>
                <a:gd name="connsiteY38" fmla="*/ 477079 h 651233"/>
                <a:gd name="connsiteX39" fmla="*/ 359614 w 1415772"/>
                <a:gd name="connsiteY39" fmla="*/ 477079 h 651233"/>
                <a:gd name="connsiteX40" fmla="*/ 399371 w 1415772"/>
                <a:gd name="connsiteY40" fmla="*/ 451779 h 651233"/>
                <a:gd name="connsiteX41" fmla="*/ 410213 w 1415772"/>
                <a:gd name="connsiteY41" fmla="*/ 437322 h 651233"/>
                <a:gd name="connsiteX42" fmla="*/ 402985 w 1415772"/>
                <a:gd name="connsiteY42" fmla="*/ 386723 h 651233"/>
                <a:gd name="connsiteX43" fmla="*/ 384914 w 1415772"/>
                <a:gd name="connsiteY43" fmla="*/ 328895 h 651233"/>
                <a:gd name="connsiteX44" fmla="*/ 384914 w 1415772"/>
                <a:gd name="connsiteY44" fmla="*/ 289139 h 651233"/>
                <a:gd name="connsiteX45" fmla="*/ 395757 w 1415772"/>
                <a:gd name="connsiteY45" fmla="*/ 260225 h 651233"/>
                <a:gd name="connsiteX46" fmla="*/ 388528 w 1415772"/>
                <a:gd name="connsiteY46" fmla="*/ 346966 h 651233"/>
                <a:gd name="connsiteX47" fmla="*/ 388528 w 1415772"/>
                <a:gd name="connsiteY47" fmla="*/ 379494 h 651233"/>
                <a:gd name="connsiteX48" fmla="*/ 399371 w 1415772"/>
                <a:gd name="connsiteY48" fmla="*/ 437322 h 651233"/>
                <a:gd name="connsiteX49" fmla="*/ 413828 w 1415772"/>
                <a:gd name="connsiteY49" fmla="*/ 480693 h 651233"/>
                <a:gd name="connsiteX50" fmla="*/ 439127 w 1415772"/>
                <a:gd name="connsiteY50" fmla="*/ 527678 h 651233"/>
                <a:gd name="connsiteX51" fmla="*/ 496955 w 1415772"/>
                <a:gd name="connsiteY51" fmla="*/ 516835 h 651233"/>
                <a:gd name="connsiteX52" fmla="*/ 522255 w 1415772"/>
                <a:gd name="connsiteY52" fmla="*/ 513221 h 651233"/>
                <a:gd name="connsiteX53" fmla="*/ 511412 w 1415772"/>
                <a:gd name="connsiteY53" fmla="*/ 466236 h 651233"/>
                <a:gd name="connsiteX54" fmla="*/ 507798 w 1415772"/>
                <a:gd name="connsiteY54" fmla="*/ 404794 h 651233"/>
                <a:gd name="connsiteX55" fmla="*/ 504183 w 1415772"/>
                <a:gd name="connsiteY55" fmla="*/ 372266 h 651233"/>
                <a:gd name="connsiteX56" fmla="*/ 504183 w 1415772"/>
                <a:gd name="connsiteY56" fmla="*/ 361423 h 651233"/>
                <a:gd name="connsiteX57" fmla="*/ 518640 w 1415772"/>
                <a:gd name="connsiteY57" fmla="*/ 437322 h 651233"/>
                <a:gd name="connsiteX58" fmla="*/ 518640 w 1415772"/>
                <a:gd name="connsiteY58" fmla="*/ 473464 h 651233"/>
                <a:gd name="connsiteX59" fmla="*/ 536712 w 1415772"/>
                <a:gd name="connsiteY59" fmla="*/ 516835 h 651233"/>
                <a:gd name="connsiteX60" fmla="*/ 547554 w 1415772"/>
                <a:gd name="connsiteY60" fmla="*/ 560206 h 651233"/>
                <a:gd name="connsiteX61" fmla="*/ 554783 w 1415772"/>
                <a:gd name="connsiteY61" fmla="*/ 596348 h 651233"/>
                <a:gd name="connsiteX62" fmla="*/ 572854 w 1415772"/>
                <a:gd name="connsiteY62" fmla="*/ 621648 h 651233"/>
                <a:gd name="connsiteX63" fmla="*/ 583696 w 1415772"/>
                <a:gd name="connsiteY63" fmla="*/ 643333 h 651233"/>
                <a:gd name="connsiteX64" fmla="*/ 612610 w 1415772"/>
                <a:gd name="connsiteY64" fmla="*/ 646947 h 651233"/>
                <a:gd name="connsiteX65" fmla="*/ 645138 w 1415772"/>
                <a:gd name="connsiteY65" fmla="*/ 585505 h 651233"/>
                <a:gd name="connsiteX66" fmla="*/ 655981 w 1415772"/>
                <a:gd name="connsiteY66" fmla="*/ 502378 h 651233"/>
                <a:gd name="connsiteX67" fmla="*/ 652367 w 1415772"/>
                <a:gd name="connsiteY67" fmla="*/ 422865 h 651233"/>
                <a:gd name="connsiteX68" fmla="*/ 645138 w 1415772"/>
                <a:gd name="connsiteY68" fmla="*/ 386723 h 651233"/>
                <a:gd name="connsiteX69" fmla="*/ 641524 w 1415772"/>
                <a:gd name="connsiteY69" fmla="*/ 365037 h 651233"/>
                <a:gd name="connsiteX70" fmla="*/ 641524 w 1415772"/>
                <a:gd name="connsiteY70" fmla="*/ 343352 h 651233"/>
                <a:gd name="connsiteX71" fmla="*/ 645138 w 1415772"/>
                <a:gd name="connsiteY71" fmla="*/ 422865 h 651233"/>
                <a:gd name="connsiteX72" fmla="*/ 655981 w 1415772"/>
                <a:gd name="connsiteY72" fmla="*/ 487921 h 651233"/>
                <a:gd name="connsiteX73" fmla="*/ 652367 w 1415772"/>
                <a:gd name="connsiteY73" fmla="*/ 549363 h 651233"/>
                <a:gd name="connsiteX74" fmla="*/ 655981 w 1415772"/>
                <a:gd name="connsiteY74" fmla="*/ 581891 h 651233"/>
                <a:gd name="connsiteX75" fmla="*/ 699352 w 1415772"/>
                <a:gd name="connsiteY75" fmla="*/ 621648 h 651233"/>
                <a:gd name="connsiteX76" fmla="*/ 742723 w 1415772"/>
                <a:gd name="connsiteY76" fmla="*/ 603577 h 651233"/>
                <a:gd name="connsiteX77" fmla="*/ 753565 w 1415772"/>
                <a:gd name="connsiteY77" fmla="*/ 574663 h 651233"/>
                <a:gd name="connsiteX78" fmla="*/ 760794 w 1415772"/>
                <a:gd name="connsiteY78" fmla="*/ 505992 h 651233"/>
                <a:gd name="connsiteX79" fmla="*/ 775251 w 1415772"/>
                <a:gd name="connsiteY79" fmla="*/ 448165 h 651233"/>
                <a:gd name="connsiteX80" fmla="*/ 778865 w 1415772"/>
                <a:gd name="connsiteY80" fmla="*/ 390337 h 651233"/>
                <a:gd name="connsiteX81" fmla="*/ 778865 w 1415772"/>
                <a:gd name="connsiteY81" fmla="*/ 365037 h 651233"/>
                <a:gd name="connsiteX82" fmla="*/ 778865 w 1415772"/>
                <a:gd name="connsiteY82" fmla="*/ 368652 h 651233"/>
                <a:gd name="connsiteX83" fmla="*/ 778865 w 1415772"/>
                <a:gd name="connsiteY83" fmla="*/ 440936 h 651233"/>
                <a:gd name="connsiteX84" fmla="*/ 789708 w 1415772"/>
                <a:gd name="connsiteY84" fmla="*/ 484307 h 651233"/>
                <a:gd name="connsiteX85" fmla="*/ 793322 w 1415772"/>
                <a:gd name="connsiteY85" fmla="*/ 527678 h 651233"/>
                <a:gd name="connsiteX86" fmla="*/ 796936 w 1415772"/>
                <a:gd name="connsiteY86" fmla="*/ 574663 h 651233"/>
                <a:gd name="connsiteX87" fmla="*/ 800550 w 1415772"/>
                <a:gd name="connsiteY87" fmla="*/ 596348 h 651233"/>
                <a:gd name="connsiteX88" fmla="*/ 818621 w 1415772"/>
                <a:gd name="connsiteY88" fmla="*/ 625262 h 651233"/>
                <a:gd name="connsiteX89" fmla="*/ 840307 w 1415772"/>
                <a:gd name="connsiteY89" fmla="*/ 639719 h 651233"/>
                <a:gd name="connsiteX90" fmla="*/ 880063 w 1415772"/>
                <a:gd name="connsiteY90" fmla="*/ 596348 h 651233"/>
                <a:gd name="connsiteX91" fmla="*/ 887292 w 1415772"/>
                <a:gd name="connsiteY91" fmla="*/ 542135 h 651233"/>
                <a:gd name="connsiteX92" fmla="*/ 887292 w 1415772"/>
                <a:gd name="connsiteY92" fmla="*/ 516835 h 651233"/>
                <a:gd name="connsiteX93" fmla="*/ 905363 w 1415772"/>
                <a:gd name="connsiteY93" fmla="*/ 480693 h 651233"/>
                <a:gd name="connsiteX94" fmla="*/ 905363 w 1415772"/>
                <a:gd name="connsiteY94" fmla="*/ 444551 h 651233"/>
                <a:gd name="connsiteX95" fmla="*/ 912591 w 1415772"/>
                <a:gd name="connsiteY95" fmla="*/ 375880 h 651233"/>
                <a:gd name="connsiteX96" fmla="*/ 908977 w 1415772"/>
                <a:gd name="connsiteY96" fmla="*/ 343352 h 651233"/>
                <a:gd name="connsiteX97" fmla="*/ 908977 w 1415772"/>
                <a:gd name="connsiteY97" fmla="*/ 448165 h 651233"/>
                <a:gd name="connsiteX98" fmla="*/ 908977 w 1415772"/>
                <a:gd name="connsiteY98" fmla="*/ 505992 h 651233"/>
                <a:gd name="connsiteX99" fmla="*/ 916206 w 1415772"/>
                <a:gd name="connsiteY99" fmla="*/ 560206 h 651233"/>
                <a:gd name="connsiteX100" fmla="*/ 923434 w 1415772"/>
                <a:gd name="connsiteY100" fmla="*/ 599962 h 651233"/>
                <a:gd name="connsiteX101" fmla="*/ 930662 w 1415772"/>
                <a:gd name="connsiteY101" fmla="*/ 628876 h 651233"/>
                <a:gd name="connsiteX102" fmla="*/ 977647 w 1415772"/>
                <a:gd name="connsiteY102" fmla="*/ 628876 h 651233"/>
                <a:gd name="connsiteX103" fmla="*/ 1006561 w 1415772"/>
                <a:gd name="connsiteY103" fmla="*/ 607191 h 651233"/>
                <a:gd name="connsiteX104" fmla="*/ 1031861 w 1415772"/>
                <a:gd name="connsiteY104" fmla="*/ 560206 h 651233"/>
                <a:gd name="connsiteX105" fmla="*/ 1031861 w 1415772"/>
                <a:gd name="connsiteY105" fmla="*/ 502378 h 651233"/>
                <a:gd name="connsiteX106" fmla="*/ 1035475 w 1415772"/>
                <a:gd name="connsiteY106" fmla="*/ 433708 h 651233"/>
                <a:gd name="connsiteX107" fmla="*/ 1035475 w 1415772"/>
                <a:gd name="connsiteY107" fmla="*/ 379494 h 651233"/>
                <a:gd name="connsiteX108" fmla="*/ 1031861 w 1415772"/>
                <a:gd name="connsiteY108" fmla="*/ 361423 h 651233"/>
                <a:gd name="connsiteX109" fmla="*/ 1031861 w 1415772"/>
                <a:gd name="connsiteY109" fmla="*/ 451779 h 651233"/>
                <a:gd name="connsiteX110" fmla="*/ 1028247 w 1415772"/>
                <a:gd name="connsiteY110" fmla="*/ 505992 h 651233"/>
                <a:gd name="connsiteX111" fmla="*/ 1028247 w 1415772"/>
                <a:gd name="connsiteY111" fmla="*/ 549363 h 651233"/>
                <a:gd name="connsiteX112" fmla="*/ 1035475 w 1415772"/>
                <a:gd name="connsiteY112" fmla="*/ 578277 h 651233"/>
                <a:gd name="connsiteX113" fmla="*/ 1049932 w 1415772"/>
                <a:gd name="connsiteY113" fmla="*/ 603577 h 651233"/>
                <a:gd name="connsiteX114" fmla="*/ 1060775 w 1415772"/>
                <a:gd name="connsiteY114" fmla="*/ 614419 h 651233"/>
                <a:gd name="connsiteX115" fmla="*/ 1082460 w 1415772"/>
                <a:gd name="connsiteY115" fmla="*/ 614419 h 651233"/>
                <a:gd name="connsiteX116" fmla="*/ 1122217 w 1415772"/>
                <a:gd name="connsiteY116" fmla="*/ 614419 h 651233"/>
                <a:gd name="connsiteX117" fmla="*/ 1140288 w 1415772"/>
                <a:gd name="connsiteY117" fmla="*/ 578277 h 651233"/>
                <a:gd name="connsiteX118" fmla="*/ 1158359 w 1415772"/>
                <a:gd name="connsiteY118" fmla="*/ 520449 h 651233"/>
                <a:gd name="connsiteX119" fmla="*/ 1161973 w 1415772"/>
                <a:gd name="connsiteY119" fmla="*/ 426479 h 651233"/>
                <a:gd name="connsiteX120" fmla="*/ 1161973 w 1415772"/>
                <a:gd name="connsiteY120" fmla="*/ 393951 h 651233"/>
                <a:gd name="connsiteX121" fmla="*/ 1154745 w 1415772"/>
                <a:gd name="connsiteY121" fmla="*/ 339738 h 651233"/>
                <a:gd name="connsiteX122" fmla="*/ 1151130 w 1415772"/>
                <a:gd name="connsiteY122" fmla="*/ 328895 h 651233"/>
                <a:gd name="connsiteX123" fmla="*/ 1165587 w 1415772"/>
                <a:gd name="connsiteY123" fmla="*/ 484307 h 651233"/>
                <a:gd name="connsiteX124" fmla="*/ 1198115 w 1415772"/>
                <a:gd name="connsiteY124" fmla="*/ 527678 h 651233"/>
                <a:gd name="connsiteX125" fmla="*/ 1216187 w 1415772"/>
                <a:gd name="connsiteY125" fmla="*/ 607191 h 651233"/>
                <a:gd name="connsiteX126" fmla="*/ 1230644 w 1415772"/>
                <a:gd name="connsiteY126" fmla="*/ 639719 h 651233"/>
                <a:gd name="connsiteX127" fmla="*/ 1263172 w 1415772"/>
                <a:gd name="connsiteY127" fmla="*/ 599962 h 651233"/>
                <a:gd name="connsiteX128" fmla="*/ 1288471 w 1415772"/>
                <a:gd name="connsiteY128" fmla="*/ 527678 h 651233"/>
                <a:gd name="connsiteX129" fmla="*/ 1299314 w 1415772"/>
                <a:gd name="connsiteY129" fmla="*/ 484307 h 651233"/>
                <a:gd name="connsiteX130" fmla="*/ 1295700 w 1415772"/>
                <a:gd name="connsiteY130" fmla="*/ 404794 h 651233"/>
                <a:gd name="connsiteX131" fmla="*/ 1288471 w 1415772"/>
                <a:gd name="connsiteY131" fmla="*/ 354195 h 651233"/>
                <a:gd name="connsiteX132" fmla="*/ 1288471 w 1415772"/>
                <a:gd name="connsiteY132" fmla="*/ 365037 h 651233"/>
                <a:gd name="connsiteX133" fmla="*/ 1292085 w 1415772"/>
                <a:gd name="connsiteY133" fmla="*/ 440936 h 651233"/>
                <a:gd name="connsiteX134" fmla="*/ 1292085 w 1415772"/>
                <a:gd name="connsiteY134" fmla="*/ 509607 h 651233"/>
                <a:gd name="connsiteX135" fmla="*/ 1317385 w 1415772"/>
                <a:gd name="connsiteY135" fmla="*/ 534906 h 651233"/>
                <a:gd name="connsiteX136" fmla="*/ 1353527 w 1415772"/>
                <a:gd name="connsiteY136" fmla="*/ 520449 h 651233"/>
                <a:gd name="connsiteX137" fmla="*/ 1382441 w 1415772"/>
                <a:gd name="connsiteY137" fmla="*/ 484307 h 651233"/>
                <a:gd name="connsiteX138" fmla="*/ 1396898 w 1415772"/>
                <a:gd name="connsiteY138" fmla="*/ 459007 h 651233"/>
                <a:gd name="connsiteX139" fmla="*/ 1404127 w 1415772"/>
                <a:gd name="connsiteY139" fmla="*/ 415637 h 651233"/>
                <a:gd name="connsiteX140" fmla="*/ 1404127 w 1415772"/>
                <a:gd name="connsiteY140" fmla="*/ 372266 h 651233"/>
                <a:gd name="connsiteX141" fmla="*/ 1414969 w 1415772"/>
                <a:gd name="connsiteY141" fmla="*/ 325281 h 651233"/>
                <a:gd name="connsiteX142" fmla="*/ 1414969 w 1415772"/>
                <a:gd name="connsiteY142" fmla="*/ 281910 h 651233"/>
                <a:gd name="connsiteX143" fmla="*/ 1414969 w 1415772"/>
                <a:gd name="connsiteY143" fmla="*/ 299981 h 65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415772" h="651233">
                  <a:moveTo>
                    <a:pt x="16262" y="0"/>
                  </a:moveTo>
                  <a:cubicBezTo>
                    <a:pt x="10238" y="24998"/>
                    <a:pt x="4215" y="49997"/>
                    <a:pt x="1806" y="68671"/>
                  </a:cubicBezTo>
                  <a:cubicBezTo>
                    <a:pt x="-603" y="87345"/>
                    <a:pt x="-603" y="99391"/>
                    <a:pt x="1806" y="112041"/>
                  </a:cubicBezTo>
                  <a:cubicBezTo>
                    <a:pt x="4215" y="124691"/>
                    <a:pt x="7829" y="132522"/>
                    <a:pt x="16262" y="144569"/>
                  </a:cubicBezTo>
                  <a:cubicBezTo>
                    <a:pt x="24695" y="156616"/>
                    <a:pt x="43370" y="174688"/>
                    <a:pt x="52405" y="184326"/>
                  </a:cubicBezTo>
                  <a:cubicBezTo>
                    <a:pt x="61440" y="193964"/>
                    <a:pt x="70476" y="202397"/>
                    <a:pt x="70476" y="202397"/>
                  </a:cubicBezTo>
                  <a:cubicBezTo>
                    <a:pt x="75897" y="204807"/>
                    <a:pt x="83728" y="206012"/>
                    <a:pt x="84933" y="198783"/>
                  </a:cubicBezTo>
                  <a:cubicBezTo>
                    <a:pt x="86138" y="191555"/>
                    <a:pt x="77102" y="174085"/>
                    <a:pt x="77704" y="159026"/>
                  </a:cubicBezTo>
                  <a:cubicBezTo>
                    <a:pt x="78306" y="143967"/>
                    <a:pt x="85535" y="120474"/>
                    <a:pt x="88547" y="108427"/>
                  </a:cubicBezTo>
                  <a:cubicBezTo>
                    <a:pt x="91559" y="96380"/>
                    <a:pt x="95776" y="86742"/>
                    <a:pt x="95776" y="86742"/>
                  </a:cubicBezTo>
                  <a:cubicBezTo>
                    <a:pt x="98788" y="81321"/>
                    <a:pt x="109027" y="67466"/>
                    <a:pt x="106618" y="75899"/>
                  </a:cubicBezTo>
                  <a:cubicBezTo>
                    <a:pt x="104209" y="84332"/>
                    <a:pt x="84933" y="119872"/>
                    <a:pt x="81319" y="137341"/>
                  </a:cubicBezTo>
                  <a:cubicBezTo>
                    <a:pt x="77705" y="154810"/>
                    <a:pt x="82524" y="166255"/>
                    <a:pt x="84933" y="180712"/>
                  </a:cubicBezTo>
                  <a:cubicBezTo>
                    <a:pt x="87343" y="195169"/>
                    <a:pt x="91559" y="210831"/>
                    <a:pt x="95776" y="224083"/>
                  </a:cubicBezTo>
                  <a:cubicBezTo>
                    <a:pt x="99993" y="237335"/>
                    <a:pt x="103606" y="248178"/>
                    <a:pt x="110232" y="260225"/>
                  </a:cubicBezTo>
                  <a:cubicBezTo>
                    <a:pt x="116858" y="272272"/>
                    <a:pt x="125292" y="292151"/>
                    <a:pt x="135532" y="296367"/>
                  </a:cubicBezTo>
                  <a:cubicBezTo>
                    <a:pt x="145772" y="300583"/>
                    <a:pt x="171674" y="285524"/>
                    <a:pt x="171674" y="285524"/>
                  </a:cubicBezTo>
                  <a:cubicBezTo>
                    <a:pt x="178300" y="278898"/>
                    <a:pt x="174686" y="267454"/>
                    <a:pt x="175289" y="256611"/>
                  </a:cubicBezTo>
                  <a:cubicBezTo>
                    <a:pt x="175892" y="245768"/>
                    <a:pt x="174687" y="233118"/>
                    <a:pt x="175289" y="220468"/>
                  </a:cubicBezTo>
                  <a:cubicBezTo>
                    <a:pt x="175891" y="207818"/>
                    <a:pt x="177096" y="190952"/>
                    <a:pt x="178903" y="180712"/>
                  </a:cubicBezTo>
                  <a:cubicBezTo>
                    <a:pt x="180710" y="170472"/>
                    <a:pt x="186131" y="152400"/>
                    <a:pt x="186131" y="159026"/>
                  </a:cubicBezTo>
                  <a:cubicBezTo>
                    <a:pt x="186131" y="165652"/>
                    <a:pt x="179505" y="203602"/>
                    <a:pt x="178903" y="220468"/>
                  </a:cubicBezTo>
                  <a:cubicBezTo>
                    <a:pt x="178301" y="237334"/>
                    <a:pt x="182517" y="260225"/>
                    <a:pt x="182517" y="260225"/>
                  </a:cubicBezTo>
                  <a:cubicBezTo>
                    <a:pt x="183722" y="273477"/>
                    <a:pt x="184324" y="286127"/>
                    <a:pt x="186131" y="299981"/>
                  </a:cubicBezTo>
                  <a:cubicBezTo>
                    <a:pt x="187938" y="313835"/>
                    <a:pt x="188541" y="327690"/>
                    <a:pt x="193360" y="343352"/>
                  </a:cubicBezTo>
                  <a:cubicBezTo>
                    <a:pt x="198179" y="359014"/>
                    <a:pt x="203600" y="382506"/>
                    <a:pt x="215045" y="393951"/>
                  </a:cubicBezTo>
                  <a:cubicBezTo>
                    <a:pt x="226490" y="405396"/>
                    <a:pt x="248778" y="410215"/>
                    <a:pt x="262030" y="412022"/>
                  </a:cubicBezTo>
                  <a:cubicBezTo>
                    <a:pt x="275282" y="413829"/>
                    <a:pt x="283715" y="409613"/>
                    <a:pt x="294558" y="404794"/>
                  </a:cubicBezTo>
                  <a:cubicBezTo>
                    <a:pt x="305401" y="399975"/>
                    <a:pt x="327086" y="396963"/>
                    <a:pt x="327086" y="383109"/>
                  </a:cubicBezTo>
                  <a:cubicBezTo>
                    <a:pt x="327086" y="369255"/>
                    <a:pt x="301184" y="340943"/>
                    <a:pt x="294558" y="321667"/>
                  </a:cubicBezTo>
                  <a:cubicBezTo>
                    <a:pt x="287932" y="302391"/>
                    <a:pt x="288535" y="281910"/>
                    <a:pt x="287330" y="267453"/>
                  </a:cubicBezTo>
                  <a:cubicBezTo>
                    <a:pt x="286125" y="252996"/>
                    <a:pt x="285523" y="244563"/>
                    <a:pt x="287330" y="234925"/>
                  </a:cubicBezTo>
                  <a:cubicBezTo>
                    <a:pt x="289137" y="225287"/>
                    <a:pt x="298172" y="205409"/>
                    <a:pt x="298172" y="209626"/>
                  </a:cubicBezTo>
                  <a:cubicBezTo>
                    <a:pt x="298172" y="213843"/>
                    <a:pt x="287932" y="239745"/>
                    <a:pt x="287330" y="260225"/>
                  </a:cubicBezTo>
                  <a:cubicBezTo>
                    <a:pt x="286728" y="280705"/>
                    <a:pt x="291546" y="313836"/>
                    <a:pt x="294558" y="332509"/>
                  </a:cubicBezTo>
                  <a:cubicBezTo>
                    <a:pt x="297570" y="351182"/>
                    <a:pt x="302389" y="360821"/>
                    <a:pt x="305401" y="372266"/>
                  </a:cubicBezTo>
                  <a:cubicBezTo>
                    <a:pt x="308413" y="383711"/>
                    <a:pt x="310822" y="387326"/>
                    <a:pt x="312629" y="401180"/>
                  </a:cubicBezTo>
                  <a:cubicBezTo>
                    <a:pt x="314436" y="415034"/>
                    <a:pt x="313835" y="442743"/>
                    <a:pt x="316244" y="455393"/>
                  </a:cubicBezTo>
                  <a:cubicBezTo>
                    <a:pt x="318654" y="468043"/>
                    <a:pt x="319858" y="473465"/>
                    <a:pt x="327086" y="477079"/>
                  </a:cubicBezTo>
                  <a:cubicBezTo>
                    <a:pt x="334314" y="480693"/>
                    <a:pt x="347567" y="481296"/>
                    <a:pt x="359614" y="477079"/>
                  </a:cubicBezTo>
                  <a:cubicBezTo>
                    <a:pt x="371661" y="472862"/>
                    <a:pt x="399371" y="451779"/>
                    <a:pt x="399371" y="451779"/>
                  </a:cubicBezTo>
                  <a:cubicBezTo>
                    <a:pt x="407804" y="445153"/>
                    <a:pt x="409611" y="448165"/>
                    <a:pt x="410213" y="437322"/>
                  </a:cubicBezTo>
                  <a:cubicBezTo>
                    <a:pt x="410815" y="426479"/>
                    <a:pt x="407201" y="404794"/>
                    <a:pt x="402985" y="386723"/>
                  </a:cubicBezTo>
                  <a:cubicBezTo>
                    <a:pt x="398769" y="368652"/>
                    <a:pt x="387926" y="345159"/>
                    <a:pt x="384914" y="328895"/>
                  </a:cubicBezTo>
                  <a:cubicBezTo>
                    <a:pt x="381902" y="312631"/>
                    <a:pt x="383107" y="300584"/>
                    <a:pt x="384914" y="289139"/>
                  </a:cubicBezTo>
                  <a:cubicBezTo>
                    <a:pt x="386721" y="277694"/>
                    <a:pt x="395155" y="250587"/>
                    <a:pt x="395757" y="260225"/>
                  </a:cubicBezTo>
                  <a:cubicBezTo>
                    <a:pt x="396359" y="269863"/>
                    <a:pt x="389733" y="327088"/>
                    <a:pt x="388528" y="346966"/>
                  </a:cubicBezTo>
                  <a:cubicBezTo>
                    <a:pt x="387323" y="366844"/>
                    <a:pt x="386721" y="364435"/>
                    <a:pt x="388528" y="379494"/>
                  </a:cubicBezTo>
                  <a:cubicBezTo>
                    <a:pt x="390335" y="394553"/>
                    <a:pt x="395154" y="420456"/>
                    <a:pt x="399371" y="437322"/>
                  </a:cubicBezTo>
                  <a:cubicBezTo>
                    <a:pt x="403588" y="454189"/>
                    <a:pt x="407202" y="465634"/>
                    <a:pt x="413828" y="480693"/>
                  </a:cubicBezTo>
                  <a:cubicBezTo>
                    <a:pt x="420454" y="495752"/>
                    <a:pt x="425273" y="521654"/>
                    <a:pt x="439127" y="527678"/>
                  </a:cubicBezTo>
                  <a:cubicBezTo>
                    <a:pt x="452981" y="533702"/>
                    <a:pt x="483100" y="519244"/>
                    <a:pt x="496955" y="516835"/>
                  </a:cubicBezTo>
                  <a:cubicBezTo>
                    <a:pt x="510810" y="514426"/>
                    <a:pt x="519846" y="521654"/>
                    <a:pt x="522255" y="513221"/>
                  </a:cubicBezTo>
                  <a:cubicBezTo>
                    <a:pt x="524664" y="504788"/>
                    <a:pt x="513822" y="484307"/>
                    <a:pt x="511412" y="466236"/>
                  </a:cubicBezTo>
                  <a:cubicBezTo>
                    <a:pt x="509003" y="448165"/>
                    <a:pt x="509003" y="420456"/>
                    <a:pt x="507798" y="404794"/>
                  </a:cubicBezTo>
                  <a:cubicBezTo>
                    <a:pt x="506593" y="389132"/>
                    <a:pt x="504183" y="372266"/>
                    <a:pt x="504183" y="372266"/>
                  </a:cubicBezTo>
                  <a:cubicBezTo>
                    <a:pt x="503581" y="365038"/>
                    <a:pt x="501774" y="350580"/>
                    <a:pt x="504183" y="361423"/>
                  </a:cubicBezTo>
                  <a:cubicBezTo>
                    <a:pt x="506592" y="372266"/>
                    <a:pt x="516230" y="418648"/>
                    <a:pt x="518640" y="437322"/>
                  </a:cubicBezTo>
                  <a:cubicBezTo>
                    <a:pt x="521050" y="455996"/>
                    <a:pt x="515628" y="460212"/>
                    <a:pt x="518640" y="473464"/>
                  </a:cubicBezTo>
                  <a:cubicBezTo>
                    <a:pt x="521652" y="486716"/>
                    <a:pt x="531893" y="502378"/>
                    <a:pt x="536712" y="516835"/>
                  </a:cubicBezTo>
                  <a:cubicBezTo>
                    <a:pt x="541531" y="531292"/>
                    <a:pt x="544542" y="546954"/>
                    <a:pt x="547554" y="560206"/>
                  </a:cubicBezTo>
                  <a:cubicBezTo>
                    <a:pt x="550566" y="573458"/>
                    <a:pt x="550566" y="586108"/>
                    <a:pt x="554783" y="596348"/>
                  </a:cubicBezTo>
                  <a:cubicBezTo>
                    <a:pt x="559000" y="606588"/>
                    <a:pt x="568035" y="613817"/>
                    <a:pt x="572854" y="621648"/>
                  </a:cubicBezTo>
                  <a:cubicBezTo>
                    <a:pt x="577673" y="629479"/>
                    <a:pt x="577070" y="639117"/>
                    <a:pt x="583696" y="643333"/>
                  </a:cubicBezTo>
                  <a:cubicBezTo>
                    <a:pt x="590322" y="647549"/>
                    <a:pt x="602370" y="656585"/>
                    <a:pt x="612610" y="646947"/>
                  </a:cubicBezTo>
                  <a:cubicBezTo>
                    <a:pt x="622850" y="637309"/>
                    <a:pt x="637910" y="609600"/>
                    <a:pt x="645138" y="585505"/>
                  </a:cubicBezTo>
                  <a:cubicBezTo>
                    <a:pt x="652366" y="561410"/>
                    <a:pt x="654776" y="529485"/>
                    <a:pt x="655981" y="502378"/>
                  </a:cubicBezTo>
                  <a:cubicBezTo>
                    <a:pt x="657186" y="475271"/>
                    <a:pt x="654174" y="442141"/>
                    <a:pt x="652367" y="422865"/>
                  </a:cubicBezTo>
                  <a:cubicBezTo>
                    <a:pt x="650560" y="403589"/>
                    <a:pt x="646945" y="396361"/>
                    <a:pt x="645138" y="386723"/>
                  </a:cubicBezTo>
                  <a:cubicBezTo>
                    <a:pt x="643331" y="377085"/>
                    <a:pt x="642126" y="372266"/>
                    <a:pt x="641524" y="365037"/>
                  </a:cubicBezTo>
                  <a:cubicBezTo>
                    <a:pt x="640922" y="357809"/>
                    <a:pt x="640922" y="333714"/>
                    <a:pt x="641524" y="343352"/>
                  </a:cubicBezTo>
                  <a:cubicBezTo>
                    <a:pt x="642126" y="352990"/>
                    <a:pt x="642729" y="398770"/>
                    <a:pt x="645138" y="422865"/>
                  </a:cubicBezTo>
                  <a:cubicBezTo>
                    <a:pt x="647547" y="446960"/>
                    <a:pt x="654776" y="466838"/>
                    <a:pt x="655981" y="487921"/>
                  </a:cubicBezTo>
                  <a:cubicBezTo>
                    <a:pt x="657186" y="509004"/>
                    <a:pt x="652367" y="533701"/>
                    <a:pt x="652367" y="549363"/>
                  </a:cubicBezTo>
                  <a:cubicBezTo>
                    <a:pt x="652367" y="565025"/>
                    <a:pt x="648150" y="569844"/>
                    <a:pt x="655981" y="581891"/>
                  </a:cubicBezTo>
                  <a:cubicBezTo>
                    <a:pt x="663812" y="593938"/>
                    <a:pt x="684895" y="618034"/>
                    <a:pt x="699352" y="621648"/>
                  </a:cubicBezTo>
                  <a:cubicBezTo>
                    <a:pt x="713809" y="625262"/>
                    <a:pt x="733688" y="611408"/>
                    <a:pt x="742723" y="603577"/>
                  </a:cubicBezTo>
                  <a:cubicBezTo>
                    <a:pt x="751758" y="595746"/>
                    <a:pt x="750553" y="590927"/>
                    <a:pt x="753565" y="574663"/>
                  </a:cubicBezTo>
                  <a:cubicBezTo>
                    <a:pt x="756577" y="558399"/>
                    <a:pt x="757180" y="527075"/>
                    <a:pt x="760794" y="505992"/>
                  </a:cubicBezTo>
                  <a:cubicBezTo>
                    <a:pt x="764408" y="484909"/>
                    <a:pt x="772239" y="467441"/>
                    <a:pt x="775251" y="448165"/>
                  </a:cubicBezTo>
                  <a:cubicBezTo>
                    <a:pt x="778263" y="428889"/>
                    <a:pt x="778263" y="404192"/>
                    <a:pt x="778865" y="390337"/>
                  </a:cubicBezTo>
                  <a:cubicBezTo>
                    <a:pt x="779467" y="376482"/>
                    <a:pt x="778865" y="365037"/>
                    <a:pt x="778865" y="365037"/>
                  </a:cubicBezTo>
                  <a:lnTo>
                    <a:pt x="778865" y="368652"/>
                  </a:lnTo>
                  <a:cubicBezTo>
                    <a:pt x="778865" y="381302"/>
                    <a:pt x="777058" y="421660"/>
                    <a:pt x="778865" y="440936"/>
                  </a:cubicBezTo>
                  <a:cubicBezTo>
                    <a:pt x="780672" y="460212"/>
                    <a:pt x="787299" y="469850"/>
                    <a:pt x="789708" y="484307"/>
                  </a:cubicBezTo>
                  <a:cubicBezTo>
                    <a:pt x="792118" y="498764"/>
                    <a:pt x="792117" y="512619"/>
                    <a:pt x="793322" y="527678"/>
                  </a:cubicBezTo>
                  <a:cubicBezTo>
                    <a:pt x="794527" y="542737"/>
                    <a:pt x="795731" y="563218"/>
                    <a:pt x="796936" y="574663"/>
                  </a:cubicBezTo>
                  <a:cubicBezTo>
                    <a:pt x="798141" y="586108"/>
                    <a:pt x="796936" y="587915"/>
                    <a:pt x="800550" y="596348"/>
                  </a:cubicBezTo>
                  <a:cubicBezTo>
                    <a:pt x="804164" y="604781"/>
                    <a:pt x="811995" y="618034"/>
                    <a:pt x="818621" y="625262"/>
                  </a:cubicBezTo>
                  <a:cubicBezTo>
                    <a:pt x="825247" y="632490"/>
                    <a:pt x="830067" y="644538"/>
                    <a:pt x="840307" y="639719"/>
                  </a:cubicBezTo>
                  <a:cubicBezTo>
                    <a:pt x="850547" y="634900"/>
                    <a:pt x="872232" y="612612"/>
                    <a:pt x="880063" y="596348"/>
                  </a:cubicBezTo>
                  <a:cubicBezTo>
                    <a:pt x="887894" y="580084"/>
                    <a:pt x="886087" y="555387"/>
                    <a:pt x="887292" y="542135"/>
                  </a:cubicBezTo>
                  <a:cubicBezTo>
                    <a:pt x="888497" y="528883"/>
                    <a:pt x="884280" y="527075"/>
                    <a:pt x="887292" y="516835"/>
                  </a:cubicBezTo>
                  <a:cubicBezTo>
                    <a:pt x="890304" y="506595"/>
                    <a:pt x="902351" y="492740"/>
                    <a:pt x="905363" y="480693"/>
                  </a:cubicBezTo>
                  <a:cubicBezTo>
                    <a:pt x="908375" y="468646"/>
                    <a:pt x="904158" y="462020"/>
                    <a:pt x="905363" y="444551"/>
                  </a:cubicBezTo>
                  <a:cubicBezTo>
                    <a:pt x="906568" y="427082"/>
                    <a:pt x="911989" y="392746"/>
                    <a:pt x="912591" y="375880"/>
                  </a:cubicBezTo>
                  <a:cubicBezTo>
                    <a:pt x="913193" y="359014"/>
                    <a:pt x="909579" y="331305"/>
                    <a:pt x="908977" y="343352"/>
                  </a:cubicBezTo>
                  <a:cubicBezTo>
                    <a:pt x="908375" y="355399"/>
                    <a:pt x="908977" y="448165"/>
                    <a:pt x="908977" y="448165"/>
                  </a:cubicBezTo>
                  <a:cubicBezTo>
                    <a:pt x="908977" y="475272"/>
                    <a:pt x="907772" y="487319"/>
                    <a:pt x="908977" y="505992"/>
                  </a:cubicBezTo>
                  <a:cubicBezTo>
                    <a:pt x="910182" y="524665"/>
                    <a:pt x="913797" y="544544"/>
                    <a:pt x="916206" y="560206"/>
                  </a:cubicBezTo>
                  <a:cubicBezTo>
                    <a:pt x="918615" y="575868"/>
                    <a:pt x="921025" y="588517"/>
                    <a:pt x="923434" y="599962"/>
                  </a:cubicBezTo>
                  <a:cubicBezTo>
                    <a:pt x="925843" y="611407"/>
                    <a:pt x="921627" y="624057"/>
                    <a:pt x="930662" y="628876"/>
                  </a:cubicBezTo>
                  <a:cubicBezTo>
                    <a:pt x="939698" y="633695"/>
                    <a:pt x="964997" y="632490"/>
                    <a:pt x="977647" y="628876"/>
                  </a:cubicBezTo>
                  <a:cubicBezTo>
                    <a:pt x="990297" y="625262"/>
                    <a:pt x="997525" y="618636"/>
                    <a:pt x="1006561" y="607191"/>
                  </a:cubicBezTo>
                  <a:cubicBezTo>
                    <a:pt x="1015597" y="595746"/>
                    <a:pt x="1027644" y="577675"/>
                    <a:pt x="1031861" y="560206"/>
                  </a:cubicBezTo>
                  <a:cubicBezTo>
                    <a:pt x="1036078" y="542737"/>
                    <a:pt x="1031259" y="523461"/>
                    <a:pt x="1031861" y="502378"/>
                  </a:cubicBezTo>
                  <a:cubicBezTo>
                    <a:pt x="1032463" y="481295"/>
                    <a:pt x="1034873" y="454189"/>
                    <a:pt x="1035475" y="433708"/>
                  </a:cubicBezTo>
                  <a:cubicBezTo>
                    <a:pt x="1036077" y="413227"/>
                    <a:pt x="1036077" y="391541"/>
                    <a:pt x="1035475" y="379494"/>
                  </a:cubicBezTo>
                  <a:cubicBezTo>
                    <a:pt x="1034873" y="367447"/>
                    <a:pt x="1032463" y="349376"/>
                    <a:pt x="1031861" y="361423"/>
                  </a:cubicBezTo>
                  <a:cubicBezTo>
                    <a:pt x="1031259" y="373470"/>
                    <a:pt x="1032463" y="427684"/>
                    <a:pt x="1031861" y="451779"/>
                  </a:cubicBezTo>
                  <a:cubicBezTo>
                    <a:pt x="1031259" y="475874"/>
                    <a:pt x="1028849" y="489728"/>
                    <a:pt x="1028247" y="505992"/>
                  </a:cubicBezTo>
                  <a:cubicBezTo>
                    <a:pt x="1027645" y="522256"/>
                    <a:pt x="1027042" y="537316"/>
                    <a:pt x="1028247" y="549363"/>
                  </a:cubicBezTo>
                  <a:cubicBezTo>
                    <a:pt x="1029452" y="561410"/>
                    <a:pt x="1031861" y="569241"/>
                    <a:pt x="1035475" y="578277"/>
                  </a:cubicBezTo>
                  <a:cubicBezTo>
                    <a:pt x="1039089" y="587313"/>
                    <a:pt x="1049932" y="603577"/>
                    <a:pt x="1049932" y="603577"/>
                  </a:cubicBezTo>
                  <a:cubicBezTo>
                    <a:pt x="1054149" y="609601"/>
                    <a:pt x="1055354" y="612612"/>
                    <a:pt x="1060775" y="614419"/>
                  </a:cubicBezTo>
                  <a:cubicBezTo>
                    <a:pt x="1066196" y="616226"/>
                    <a:pt x="1082460" y="614419"/>
                    <a:pt x="1082460" y="614419"/>
                  </a:cubicBezTo>
                  <a:cubicBezTo>
                    <a:pt x="1092700" y="614419"/>
                    <a:pt x="1112579" y="620443"/>
                    <a:pt x="1122217" y="614419"/>
                  </a:cubicBezTo>
                  <a:cubicBezTo>
                    <a:pt x="1131855" y="608395"/>
                    <a:pt x="1134264" y="593939"/>
                    <a:pt x="1140288" y="578277"/>
                  </a:cubicBezTo>
                  <a:cubicBezTo>
                    <a:pt x="1146312" y="562615"/>
                    <a:pt x="1154745" y="545749"/>
                    <a:pt x="1158359" y="520449"/>
                  </a:cubicBezTo>
                  <a:cubicBezTo>
                    <a:pt x="1161973" y="495149"/>
                    <a:pt x="1161371" y="447562"/>
                    <a:pt x="1161973" y="426479"/>
                  </a:cubicBezTo>
                  <a:cubicBezTo>
                    <a:pt x="1162575" y="405396"/>
                    <a:pt x="1163178" y="408408"/>
                    <a:pt x="1161973" y="393951"/>
                  </a:cubicBezTo>
                  <a:cubicBezTo>
                    <a:pt x="1160768" y="379494"/>
                    <a:pt x="1154745" y="339738"/>
                    <a:pt x="1154745" y="339738"/>
                  </a:cubicBezTo>
                  <a:cubicBezTo>
                    <a:pt x="1152938" y="328895"/>
                    <a:pt x="1149323" y="304800"/>
                    <a:pt x="1151130" y="328895"/>
                  </a:cubicBezTo>
                  <a:cubicBezTo>
                    <a:pt x="1152937" y="352990"/>
                    <a:pt x="1157756" y="451177"/>
                    <a:pt x="1165587" y="484307"/>
                  </a:cubicBezTo>
                  <a:cubicBezTo>
                    <a:pt x="1173418" y="517438"/>
                    <a:pt x="1189682" y="507197"/>
                    <a:pt x="1198115" y="527678"/>
                  </a:cubicBezTo>
                  <a:cubicBezTo>
                    <a:pt x="1206548" y="548159"/>
                    <a:pt x="1210766" y="588518"/>
                    <a:pt x="1216187" y="607191"/>
                  </a:cubicBezTo>
                  <a:cubicBezTo>
                    <a:pt x="1221608" y="625864"/>
                    <a:pt x="1222813" y="640924"/>
                    <a:pt x="1230644" y="639719"/>
                  </a:cubicBezTo>
                  <a:cubicBezTo>
                    <a:pt x="1238475" y="638514"/>
                    <a:pt x="1253534" y="618635"/>
                    <a:pt x="1263172" y="599962"/>
                  </a:cubicBezTo>
                  <a:cubicBezTo>
                    <a:pt x="1272810" y="581289"/>
                    <a:pt x="1282447" y="546954"/>
                    <a:pt x="1288471" y="527678"/>
                  </a:cubicBezTo>
                  <a:cubicBezTo>
                    <a:pt x="1294495" y="508402"/>
                    <a:pt x="1298109" y="504788"/>
                    <a:pt x="1299314" y="484307"/>
                  </a:cubicBezTo>
                  <a:cubicBezTo>
                    <a:pt x="1300519" y="463826"/>
                    <a:pt x="1297507" y="426479"/>
                    <a:pt x="1295700" y="404794"/>
                  </a:cubicBezTo>
                  <a:cubicBezTo>
                    <a:pt x="1293893" y="383109"/>
                    <a:pt x="1289676" y="360821"/>
                    <a:pt x="1288471" y="354195"/>
                  </a:cubicBezTo>
                  <a:cubicBezTo>
                    <a:pt x="1287266" y="347569"/>
                    <a:pt x="1287869" y="350580"/>
                    <a:pt x="1288471" y="365037"/>
                  </a:cubicBezTo>
                  <a:cubicBezTo>
                    <a:pt x="1289073" y="379494"/>
                    <a:pt x="1291483" y="416841"/>
                    <a:pt x="1292085" y="440936"/>
                  </a:cubicBezTo>
                  <a:cubicBezTo>
                    <a:pt x="1292687" y="465031"/>
                    <a:pt x="1287868" y="493945"/>
                    <a:pt x="1292085" y="509607"/>
                  </a:cubicBezTo>
                  <a:cubicBezTo>
                    <a:pt x="1296302" y="525269"/>
                    <a:pt x="1307145" y="533099"/>
                    <a:pt x="1317385" y="534906"/>
                  </a:cubicBezTo>
                  <a:cubicBezTo>
                    <a:pt x="1327625" y="536713"/>
                    <a:pt x="1342684" y="528882"/>
                    <a:pt x="1353527" y="520449"/>
                  </a:cubicBezTo>
                  <a:cubicBezTo>
                    <a:pt x="1364370" y="512016"/>
                    <a:pt x="1375213" y="494547"/>
                    <a:pt x="1382441" y="484307"/>
                  </a:cubicBezTo>
                  <a:cubicBezTo>
                    <a:pt x="1389669" y="474067"/>
                    <a:pt x="1393284" y="470452"/>
                    <a:pt x="1396898" y="459007"/>
                  </a:cubicBezTo>
                  <a:cubicBezTo>
                    <a:pt x="1400512" y="447562"/>
                    <a:pt x="1402922" y="430094"/>
                    <a:pt x="1404127" y="415637"/>
                  </a:cubicBezTo>
                  <a:cubicBezTo>
                    <a:pt x="1405332" y="401180"/>
                    <a:pt x="1402320" y="387325"/>
                    <a:pt x="1404127" y="372266"/>
                  </a:cubicBezTo>
                  <a:cubicBezTo>
                    <a:pt x="1405934" y="357207"/>
                    <a:pt x="1413162" y="340340"/>
                    <a:pt x="1414969" y="325281"/>
                  </a:cubicBezTo>
                  <a:cubicBezTo>
                    <a:pt x="1416776" y="310222"/>
                    <a:pt x="1414969" y="281910"/>
                    <a:pt x="1414969" y="281910"/>
                  </a:cubicBezTo>
                  <a:lnTo>
                    <a:pt x="1414969" y="299981"/>
                  </a:lnTo>
                </a:path>
              </a:pathLst>
            </a:cu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2" name="フリーフォーム: 図形 1161">
              <a:extLst>
                <a:ext uri="{FF2B5EF4-FFF2-40B4-BE49-F238E27FC236}">
                  <a16:creationId xmlns:a16="http://schemas.microsoft.com/office/drawing/2014/main" id="{C4E9D957-334B-4DA3-A3A5-F9D4C0EBD789}"/>
                </a:ext>
              </a:extLst>
            </p:cNvPr>
            <p:cNvSpPr/>
            <p:nvPr/>
          </p:nvSpPr>
          <p:spPr>
            <a:xfrm>
              <a:off x="10108999" y="5111650"/>
              <a:ext cx="394646" cy="490405"/>
            </a:xfrm>
            <a:custGeom>
              <a:avLst/>
              <a:gdLst>
                <a:gd name="connsiteX0" fmla="*/ 0 w 394646"/>
                <a:gd name="connsiteY0" fmla="*/ 490405 h 490405"/>
                <a:gd name="connsiteX1" fmla="*/ 54214 w 394646"/>
                <a:gd name="connsiteY1" fmla="*/ 479563 h 490405"/>
                <a:gd name="connsiteX2" fmla="*/ 72285 w 394646"/>
                <a:gd name="connsiteY2" fmla="*/ 454263 h 490405"/>
                <a:gd name="connsiteX3" fmla="*/ 79513 w 394646"/>
                <a:gd name="connsiteY3" fmla="*/ 418121 h 490405"/>
                <a:gd name="connsiteX4" fmla="*/ 101199 w 394646"/>
                <a:gd name="connsiteY4" fmla="*/ 349450 h 490405"/>
                <a:gd name="connsiteX5" fmla="*/ 115656 w 394646"/>
                <a:gd name="connsiteY5" fmla="*/ 295237 h 490405"/>
                <a:gd name="connsiteX6" fmla="*/ 122884 w 394646"/>
                <a:gd name="connsiteY6" fmla="*/ 255480 h 490405"/>
                <a:gd name="connsiteX7" fmla="*/ 104813 w 394646"/>
                <a:gd name="connsiteY7" fmla="*/ 309694 h 490405"/>
                <a:gd name="connsiteX8" fmla="*/ 101199 w 394646"/>
                <a:gd name="connsiteY8" fmla="*/ 363907 h 490405"/>
                <a:gd name="connsiteX9" fmla="*/ 86742 w 394646"/>
                <a:gd name="connsiteY9" fmla="*/ 414507 h 490405"/>
                <a:gd name="connsiteX10" fmla="*/ 115656 w 394646"/>
                <a:gd name="connsiteY10" fmla="*/ 428963 h 490405"/>
                <a:gd name="connsiteX11" fmla="*/ 122884 w 394646"/>
                <a:gd name="connsiteY11" fmla="*/ 425349 h 490405"/>
                <a:gd name="connsiteX12" fmla="*/ 177097 w 394646"/>
                <a:gd name="connsiteY12" fmla="*/ 414507 h 490405"/>
                <a:gd name="connsiteX13" fmla="*/ 216854 w 394646"/>
                <a:gd name="connsiteY13" fmla="*/ 392821 h 490405"/>
                <a:gd name="connsiteX14" fmla="*/ 245768 w 394646"/>
                <a:gd name="connsiteY14" fmla="*/ 363907 h 490405"/>
                <a:gd name="connsiteX15" fmla="*/ 245768 w 394646"/>
                <a:gd name="connsiteY15" fmla="*/ 331379 h 490405"/>
                <a:gd name="connsiteX16" fmla="*/ 231311 w 394646"/>
                <a:gd name="connsiteY16" fmla="*/ 277166 h 490405"/>
                <a:gd name="connsiteX17" fmla="*/ 227697 w 394646"/>
                <a:gd name="connsiteY17" fmla="*/ 248252 h 490405"/>
                <a:gd name="connsiteX18" fmla="*/ 227697 w 394646"/>
                <a:gd name="connsiteY18" fmla="*/ 230181 h 490405"/>
                <a:gd name="connsiteX19" fmla="*/ 227697 w 394646"/>
                <a:gd name="connsiteY19" fmla="*/ 219338 h 490405"/>
                <a:gd name="connsiteX20" fmla="*/ 220468 w 394646"/>
                <a:gd name="connsiteY20" fmla="*/ 204881 h 490405"/>
                <a:gd name="connsiteX21" fmla="*/ 220468 w 394646"/>
                <a:gd name="connsiteY21" fmla="*/ 204881 h 490405"/>
                <a:gd name="connsiteX22" fmla="*/ 220468 w 394646"/>
                <a:gd name="connsiteY22" fmla="*/ 219338 h 490405"/>
                <a:gd name="connsiteX23" fmla="*/ 224082 w 394646"/>
                <a:gd name="connsiteY23" fmla="*/ 244638 h 490405"/>
                <a:gd name="connsiteX24" fmla="*/ 231311 w 394646"/>
                <a:gd name="connsiteY24" fmla="*/ 291623 h 490405"/>
                <a:gd name="connsiteX25" fmla="*/ 231311 w 394646"/>
                <a:gd name="connsiteY25" fmla="*/ 324151 h 490405"/>
                <a:gd name="connsiteX26" fmla="*/ 234925 w 394646"/>
                <a:gd name="connsiteY26" fmla="*/ 345836 h 490405"/>
                <a:gd name="connsiteX27" fmla="*/ 281910 w 394646"/>
                <a:gd name="connsiteY27" fmla="*/ 334993 h 490405"/>
                <a:gd name="connsiteX28" fmla="*/ 314438 w 394646"/>
                <a:gd name="connsiteY28" fmla="*/ 295237 h 490405"/>
                <a:gd name="connsiteX29" fmla="*/ 321667 w 394646"/>
                <a:gd name="connsiteY29" fmla="*/ 259095 h 490405"/>
                <a:gd name="connsiteX30" fmla="*/ 325281 w 394646"/>
                <a:gd name="connsiteY30" fmla="*/ 226567 h 490405"/>
                <a:gd name="connsiteX31" fmla="*/ 314438 w 394646"/>
                <a:gd name="connsiteY31" fmla="*/ 197653 h 490405"/>
                <a:gd name="connsiteX32" fmla="*/ 310824 w 394646"/>
                <a:gd name="connsiteY32" fmla="*/ 175967 h 490405"/>
                <a:gd name="connsiteX33" fmla="*/ 299981 w 394646"/>
                <a:gd name="connsiteY33" fmla="*/ 161510 h 490405"/>
                <a:gd name="connsiteX34" fmla="*/ 289139 w 394646"/>
                <a:gd name="connsiteY34" fmla="*/ 143439 h 490405"/>
                <a:gd name="connsiteX35" fmla="*/ 278296 w 394646"/>
                <a:gd name="connsiteY35" fmla="*/ 121754 h 490405"/>
                <a:gd name="connsiteX36" fmla="*/ 278296 w 394646"/>
                <a:gd name="connsiteY36" fmla="*/ 132597 h 490405"/>
                <a:gd name="connsiteX37" fmla="*/ 296367 w 394646"/>
                <a:gd name="connsiteY37" fmla="*/ 157896 h 490405"/>
                <a:gd name="connsiteX38" fmla="*/ 303595 w 394646"/>
                <a:gd name="connsiteY38" fmla="*/ 201267 h 490405"/>
                <a:gd name="connsiteX39" fmla="*/ 318052 w 394646"/>
                <a:gd name="connsiteY39" fmla="*/ 212110 h 490405"/>
                <a:gd name="connsiteX40" fmla="*/ 332509 w 394646"/>
                <a:gd name="connsiteY40" fmla="*/ 244638 h 490405"/>
                <a:gd name="connsiteX41" fmla="*/ 346966 w 394646"/>
                <a:gd name="connsiteY41" fmla="*/ 219338 h 490405"/>
                <a:gd name="connsiteX42" fmla="*/ 372266 w 394646"/>
                <a:gd name="connsiteY42" fmla="*/ 186810 h 490405"/>
                <a:gd name="connsiteX43" fmla="*/ 386723 w 394646"/>
                <a:gd name="connsiteY43" fmla="*/ 157896 h 490405"/>
                <a:gd name="connsiteX44" fmla="*/ 390337 w 394646"/>
                <a:gd name="connsiteY44" fmla="*/ 125368 h 490405"/>
                <a:gd name="connsiteX45" fmla="*/ 393951 w 394646"/>
                <a:gd name="connsiteY45" fmla="*/ 92840 h 490405"/>
                <a:gd name="connsiteX46" fmla="*/ 393951 w 394646"/>
                <a:gd name="connsiteY46" fmla="*/ 67541 h 490405"/>
                <a:gd name="connsiteX47" fmla="*/ 386723 w 394646"/>
                <a:gd name="connsiteY47" fmla="*/ 49469 h 490405"/>
                <a:gd name="connsiteX48" fmla="*/ 383109 w 394646"/>
                <a:gd name="connsiteY48" fmla="*/ 2484 h 490405"/>
                <a:gd name="connsiteX49" fmla="*/ 372266 w 394646"/>
                <a:gd name="connsiteY49" fmla="*/ 6099 h 490405"/>
                <a:gd name="connsiteX50" fmla="*/ 372266 w 394646"/>
                <a:gd name="connsiteY50" fmla="*/ 6099 h 49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94646" h="490405">
                  <a:moveTo>
                    <a:pt x="0" y="490405"/>
                  </a:moveTo>
                  <a:cubicBezTo>
                    <a:pt x="21083" y="487996"/>
                    <a:pt x="42167" y="485587"/>
                    <a:pt x="54214" y="479563"/>
                  </a:cubicBezTo>
                  <a:cubicBezTo>
                    <a:pt x="66261" y="473539"/>
                    <a:pt x="68069" y="464503"/>
                    <a:pt x="72285" y="454263"/>
                  </a:cubicBezTo>
                  <a:cubicBezTo>
                    <a:pt x="76501" y="444023"/>
                    <a:pt x="74694" y="435590"/>
                    <a:pt x="79513" y="418121"/>
                  </a:cubicBezTo>
                  <a:cubicBezTo>
                    <a:pt x="84332" y="400652"/>
                    <a:pt x="95175" y="369931"/>
                    <a:pt x="101199" y="349450"/>
                  </a:cubicBezTo>
                  <a:cubicBezTo>
                    <a:pt x="107223" y="328969"/>
                    <a:pt x="112042" y="310899"/>
                    <a:pt x="115656" y="295237"/>
                  </a:cubicBezTo>
                  <a:cubicBezTo>
                    <a:pt x="119270" y="279575"/>
                    <a:pt x="124691" y="253070"/>
                    <a:pt x="122884" y="255480"/>
                  </a:cubicBezTo>
                  <a:cubicBezTo>
                    <a:pt x="121077" y="257890"/>
                    <a:pt x="108427" y="291623"/>
                    <a:pt x="104813" y="309694"/>
                  </a:cubicBezTo>
                  <a:cubicBezTo>
                    <a:pt x="101199" y="327765"/>
                    <a:pt x="104211" y="346438"/>
                    <a:pt x="101199" y="363907"/>
                  </a:cubicBezTo>
                  <a:cubicBezTo>
                    <a:pt x="98187" y="381376"/>
                    <a:pt x="84333" y="403664"/>
                    <a:pt x="86742" y="414507"/>
                  </a:cubicBezTo>
                  <a:cubicBezTo>
                    <a:pt x="89151" y="425350"/>
                    <a:pt x="109632" y="427156"/>
                    <a:pt x="115656" y="428963"/>
                  </a:cubicBezTo>
                  <a:cubicBezTo>
                    <a:pt x="121680" y="430770"/>
                    <a:pt x="112644" y="427758"/>
                    <a:pt x="122884" y="425349"/>
                  </a:cubicBezTo>
                  <a:cubicBezTo>
                    <a:pt x="133124" y="422940"/>
                    <a:pt x="161435" y="419928"/>
                    <a:pt x="177097" y="414507"/>
                  </a:cubicBezTo>
                  <a:cubicBezTo>
                    <a:pt x="192759" y="409086"/>
                    <a:pt x="205409" y="401254"/>
                    <a:pt x="216854" y="392821"/>
                  </a:cubicBezTo>
                  <a:cubicBezTo>
                    <a:pt x="228299" y="384388"/>
                    <a:pt x="240949" y="374147"/>
                    <a:pt x="245768" y="363907"/>
                  </a:cubicBezTo>
                  <a:cubicBezTo>
                    <a:pt x="250587" y="353667"/>
                    <a:pt x="248177" y="345836"/>
                    <a:pt x="245768" y="331379"/>
                  </a:cubicBezTo>
                  <a:cubicBezTo>
                    <a:pt x="243359" y="316922"/>
                    <a:pt x="234323" y="291020"/>
                    <a:pt x="231311" y="277166"/>
                  </a:cubicBezTo>
                  <a:cubicBezTo>
                    <a:pt x="228299" y="263312"/>
                    <a:pt x="228299" y="256083"/>
                    <a:pt x="227697" y="248252"/>
                  </a:cubicBezTo>
                  <a:cubicBezTo>
                    <a:pt x="227095" y="240421"/>
                    <a:pt x="227697" y="230181"/>
                    <a:pt x="227697" y="230181"/>
                  </a:cubicBezTo>
                  <a:lnTo>
                    <a:pt x="227697" y="219338"/>
                  </a:lnTo>
                  <a:cubicBezTo>
                    <a:pt x="226492" y="215121"/>
                    <a:pt x="220468" y="204881"/>
                    <a:pt x="220468" y="204881"/>
                  </a:cubicBezTo>
                  <a:lnTo>
                    <a:pt x="220468" y="204881"/>
                  </a:lnTo>
                  <a:cubicBezTo>
                    <a:pt x="220468" y="207290"/>
                    <a:pt x="219866" y="212712"/>
                    <a:pt x="220468" y="219338"/>
                  </a:cubicBezTo>
                  <a:cubicBezTo>
                    <a:pt x="221070" y="225964"/>
                    <a:pt x="222275" y="232591"/>
                    <a:pt x="224082" y="244638"/>
                  </a:cubicBezTo>
                  <a:cubicBezTo>
                    <a:pt x="225889" y="256685"/>
                    <a:pt x="230106" y="278371"/>
                    <a:pt x="231311" y="291623"/>
                  </a:cubicBezTo>
                  <a:cubicBezTo>
                    <a:pt x="232516" y="304875"/>
                    <a:pt x="230709" y="315116"/>
                    <a:pt x="231311" y="324151"/>
                  </a:cubicBezTo>
                  <a:cubicBezTo>
                    <a:pt x="231913" y="333186"/>
                    <a:pt x="226492" y="344029"/>
                    <a:pt x="234925" y="345836"/>
                  </a:cubicBezTo>
                  <a:cubicBezTo>
                    <a:pt x="243358" y="347643"/>
                    <a:pt x="268658" y="343426"/>
                    <a:pt x="281910" y="334993"/>
                  </a:cubicBezTo>
                  <a:cubicBezTo>
                    <a:pt x="295162" y="326560"/>
                    <a:pt x="307812" y="307887"/>
                    <a:pt x="314438" y="295237"/>
                  </a:cubicBezTo>
                  <a:cubicBezTo>
                    <a:pt x="321064" y="282587"/>
                    <a:pt x="319860" y="270540"/>
                    <a:pt x="321667" y="259095"/>
                  </a:cubicBezTo>
                  <a:cubicBezTo>
                    <a:pt x="323474" y="247650"/>
                    <a:pt x="326486" y="236807"/>
                    <a:pt x="325281" y="226567"/>
                  </a:cubicBezTo>
                  <a:cubicBezTo>
                    <a:pt x="324076" y="216327"/>
                    <a:pt x="316847" y="206086"/>
                    <a:pt x="314438" y="197653"/>
                  </a:cubicBezTo>
                  <a:cubicBezTo>
                    <a:pt x="312029" y="189220"/>
                    <a:pt x="310824" y="175967"/>
                    <a:pt x="310824" y="175967"/>
                  </a:cubicBezTo>
                  <a:cubicBezTo>
                    <a:pt x="308415" y="169943"/>
                    <a:pt x="303595" y="166931"/>
                    <a:pt x="299981" y="161510"/>
                  </a:cubicBezTo>
                  <a:cubicBezTo>
                    <a:pt x="296367" y="156089"/>
                    <a:pt x="292753" y="150065"/>
                    <a:pt x="289139" y="143439"/>
                  </a:cubicBezTo>
                  <a:cubicBezTo>
                    <a:pt x="285525" y="136813"/>
                    <a:pt x="278296" y="121754"/>
                    <a:pt x="278296" y="121754"/>
                  </a:cubicBezTo>
                  <a:cubicBezTo>
                    <a:pt x="276489" y="119947"/>
                    <a:pt x="275284" y="126573"/>
                    <a:pt x="278296" y="132597"/>
                  </a:cubicBezTo>
                  <a:cubicBezTo>
                    <a:pt x="281308" y="138621"/>
                    <a:pt x="292151" y="146451"/>
                    <a:pt x="296367" y="157896"/>
                  </a:cubicBezTo>
                  <a:cubicBezTo>
                    <a:pt x="300584" y="169341"/>
                    <a:pt x="303595" y="201267"/>
                    <a:pt x="303595" y="201267"/>
                  </a:cubicBezTo>
                  <a:cubicBezTo>
                    <a:pt x="307209" y="210303"/>
                    <a:pt x="313233" y="204881"/>
                    <a:pt x="318052" y="212110"/>
                  </a:cubicBezTo>
                  <a:cubicBezTo>
                    <a:pt x="322871" y="219339"/>
                    <a:pt x="327690" y="243433"/>
                    <a:pt x="332509" y="244638"/>
                  </a:cubicBezTo>
                  <a:cubicBezTo>
                    <a:pt x="337328" y="245843"/>
                    <a:pt x="340340" y="228976"/>
                    <a:pt x="346966" y="219338"/>
                  </a:cubicBezTo>
                  <a:cubicBezTo>
                    <a:pt x="353592" y="209700"/>
                    <a:pt x="365640" y="197050"/>
                    <a:pt x="372266" y="186810"/>
                  </a:cubicBezTo>
                  <a:cubicBezTo>
                    <a:pt x="378892" y="176570"/>
                    <a:pt x="383711" y="168136"/>
                    <a:pt x="386723" y="157896"/>
                  </a:cubicBezTo>
                  <a:cubicBezTo>
                    <a:pt x="389735" y="147656"/>
                    <a:pt x="390337" y="125368"/>
                    <a:pt x="390337" y="125368"/>
                  </a:cubicBezTo>
                  <a:cubicBezTo>
                    <a:pt x="391542" y="114525"/>
                    <a:pt x="393349" y="102478"/>
                    <a:pt x="393951" y="92840"/>
                  </a:cubicBezTo>
                  <a:cubicBezTo>
                    <a:pt x="394553" y="83202"/>
                    <a:pt x="395156" y="74769"/>
                    <a:pt x="393951" y="67541"/>
                  </a:cubicBezTo>
                  <a:cubicBezTo>
                    <a:pt x="392746" y="60312"/>
                    <a:pt x="388530" y="60312"/>
                    <a:pt x="386723" y="49469"/>
                  </a:cubicBezTo>
                  <a:cubicBezTo>
                    <a:pt x="384916" y="38626"/>
                    <a:pt x="383109" y="2484"/>
                    <a:pt x="383109" y="2484"/>
                  </a:cubicBezTo>
                  <a:cubicBezTo>
                    <a:pt x="380699" y="-4744"/>
                    <a:pt x="372266" y="6099"/>
                    <a:pt x="372266" y="6099"/>
                  </a:cubicBezTo>
                  <a:lnTo>
                    <a:pt x="372266" y="609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3" name="フリーフォーム: 図形 1162">
              <a:extLst>
                <a:ext uri="{FF2B5EF4-FFF2-40B4-BE49-F238E27FC236}">
                  <a16:creationId xmlns:a16="http://schemas.microsoft.com/office/drawing/2014/main" id="{6EF46222-6AA4-489F-A181-B63D06C65386}"/>
                </a:ext>
              </a:extLst>
            </p:cNvPr>
            <p:cNvSpPr/>
            <p:nvPr/>
          </p:nvSpPr>
          <p:spPr>
            <a:xfrm>
              <a:off x="8417489" y="4485258"/>
              <a:ext cx="249433" cy="785951"/>
            </a:xfrm>
            <a:custGeom>
              <a:avLst/>
              <a:gdLst>
                <a:gd name="connsiteX0" fmla="*/ 10894 w 249433"/>
                <a:gd name="connsiteY0" fmla="*/ 0 h 785951"/>
                <a:gd name="connsiteX1" fmla="*/ 51 w 249433"/>
                <a:gd name="connsiteY1" fmla="*/ 57828 h 785951"/>
                <a:gd name="connsiteX2" fmla="*/ 7279 w 249433"/>
                <a:gd name="connsiteY2" fmla="*/ 126499 h 785951"/>
                <a:gd name="connsiteX3" fmla="*/ 18122 w 249433"/>
                <a:gd name="connsiteY3" fmla="*/ 220468 h 785951"/>
                <a:gd name="connsiteX4" fmla="*/ 43422 w 249433"/>
                <a:gd name="connsiteY4" fmla="*/ 310824 h 785951"/>
                <a:gd name="connsiteX5" fmla="*/ 65107 w 249433"/>
                <a:gd name="connsiteY5" fmla="*/ 354195 h 785951"/>
                <a:gd name="connsiteX6" fmla="*/ 101249 w 249433"/>
                <a:gd name="connsiteY6" fmla="*/ 477079 h 785951"/>
                <a:gd name="connsiteX7" fmla="*/ 115706 w 249433"/>
                <a:gd name="connsiteY7" fmla="*/ 542135 h 785951"/>
                <a:gd name="connsiteX8" fmla="*/ 151849 w 249433"/>
                <a:gd name="connsiteY8" fmla="*/ 596348 h 785951"/>
                <a:gd name="connsiteX9" fmla="*/ 195219 w 249433"/>
                <a:gd name="connsiteY9" fmla="*/ 657790 h 785951"/>
                <a:gd name="connsiteX10" fmla="*/ 220519 w 249433"/>
                <a:gd name="connsiteY10" fmla="*/ 715618 h 785951"/>
                <a:gd name="connsiteX11" fmla="*/ 242204 w 249433"/>
                <a:gd name="connsiteY11" fmla="*/ 777060 h 785951"/>
                <a:gd name="connsiteX12" fmla="*/ 249433 w 249433"/>
                <a:gd name="connsiteY12" fmla="*/ 784288 h 78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433" h="785951">
                  <a:moveTo>
                    <a:pt x="10894" y="0"/>
                  </a:moveTo>
                  <a:cubicBezTo>
                    <a:pt x="5773" y="18372"/>
                    <a:pt x="653" y="36745"/>
                    <a:pt x="51" y="57828"/>
                  </a:cubicBezTo>
                  <a:cubicBezTo>
                    <a:pt x="-551" y="78911"/>
                    <a:pt x="4267" y="99392"/>
                    <a:pt x="7279" y="126499"/>
                  </a:cubicBezTo>
                  <a:cubicBezTo>
                    <a:pt x="10291" y="153606"/>
                    <a:pt x="12098" y="189747"/>
                    <a:pt x="18122" y="220468"/>
                  </a:cubicBezTo>
                  <a:cubicBezTo>
                    <a:pt x="24146" y="251189"/>
                    <a:pt x="35591" y="288536"/>
                    <a:pt x="43422" y="310824"/>
                  </a:cubicBezTo>
                  <a:cubicBezTo>
                    <a:pt x="51253" y="333112"/>
                    <a:pt x="55469" y="326486"/>
                    <a:pt x="65107" y="354195"/>
                  </a:cubicBezTo>
                  <a:cubicBezTo>
                    <a:pt x="74745" y="381904"/>
                    <a:pt x="92816" y="445756"/>
                    <a:pt x="101249" y="477079"/>
                  </a:cubicBezTo>
                  <a:cubicBezTo>
                    <a:pt x="109682" y="508402"/>
                    <a:pt x="107273" y="522257"/>
                    <a:pt x="115706" y="542135"/>
                  </a:cubicBezTo>
                  <a:cubicBezTo>
                    <a:pt x="124139" y="562013"/>
                    <a:pt x="138597" y="577072"/>
                    <a:pt x="151849" y="596348"/>
                  </a:cubicBezTo>
                  <a:cubicBezTo>
                    <a:pt x="165101" y="615624"/>
                    <a:pt x="183774" y="637912"/>
                    <a:pt x="195219" y="657790"/>
                  </a:cubicBezTo>
                  <a:cubicBezTo>
                    <a:pt x="206664" y="677668"/>
                    <a:pt x="212688" y="695740"/>
                    <a:pt x="220519" y="715618"/>
                  </a:cubicBezTo>
                  <a:cubicBezTo>
                    <a:pt x="228350" y="735496"/>
                    <a:pt x="237385" y="765615"/>
                    <a:pt x="242204" y="777060"/>
                  </a:cubicBezTo>
                  <a:cubicBezTo>
                    <a:pt x="247023" y="788505"/>
                    <a:pt x="248228" y="786396"/>
                    <a:pt x="249433" y="78428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4" name="フリーフォーム: 図形 1163">
              <a:extLst>
                <a:ext uri="{FF2B5EF4-FFF2-40B4-BE49-F238E27FC236}">
                  <a16:creationId xmlns:a16="http://schemas.microsoft.com/office/drawing/2014/main" id="{7F28C824-2923-43BC-AC77-88A11829B64B}"/>
                </a:ext>
              </a:extLst>
            </p:cNvPr>
            <p:cNvSpPr/>
            <p:nvPr/>
          </p:nvSpPr>
          <p:spPr>
            <a:xfrm>
              <a:off x="10542707" y="4528629"/>
              <a:ext cx="242153" cy="769831"/>
            </a:xfrm>
            <a:custGeom>
              <a:avLst/>
              <a:gdLst>
                <a:gd name="connsiteX0" fmla="*/ 242153 w 242153"/>
                <a:gd name="connsiteY0" fmla="*/ 0 h 769831"/>
                <a:gd name="connsiteX1" fmla="*/ 224082 w 242153"/>
                <a:gd name="connsiteY1" fmla="*/ 126498 h 769831"/>
                <a:gd name="connsiteX2" fmla="*/ 202397 w 242153"/>
                <a:gd name="connsiteY2" fmla="*/ 231311 h 769831"/>
                <a:gd name="connsiteX3" fmla="*/ 198782 w 242153"/>
                <a:gd name="connsiteY3" fmla="*/ 314438 h 769831"/>
                <a:gd name="connsiteX4" fmla="*/ 191554 w 242153"/>
                <a:gd name="connsiteY4" fmla="*/ 372266 h 769831"/>
                <a:gd name="connsiteX5" fmla="*/ 173483 w 242153"/>
                <a:gd name="connsiteY5" fmla="*/ 422865 h 769831"/>
                <a:gd name="connsiteX6" fmla="*/ 151797 w 242153"/>
                <a:gd name="connsiteY6" fmla="*/ 473464 h 769831"/>
                <a:gd name="connsiteX7" fmla="*/ 133726 w 242153"/>
                <a:gd name="connsiteY7" fmla="*/ 502378 h 769831"/>
                <a:gd name="connsiteX8" fmla="*/ 112041 w 242153"/>
                <a:gd name="connsiteY8" fmla="*/ 545749 h 769831"/>
                <a:gd name="connsiteX9" fmla="*/ 90355 w 242153"/>
                <a:gd name="connsiteY9" fmla="*/ 578277 h 769831"/>
                <a:gd name="connsiteX10" fmla="*/ 65056 w 242153"/>
                <a:gd name="connsiteY10" fmla="*/ 639719 h 769831"/>
                <a:gd name="connsiteX11" fmla="*/ 39756 w 242153"/>
                <a:gd name="connsiteY11" fmla="*/ 686704 h 769831"/>
                <a:gd name="connsiteX12" fmla="*/ 18071 w 242153"/>
                <a:gd name="connsiteY12" fmla="*/ 733689 h 769831"/>
                <a:gd name="connsiteX13" fmla="*/ 14457 w 242153"/>
                <a:gd name="connsiteY13" fmla="*/ 751760 h 769831"/>
                <a:gd name="connsiteX14" fmla="*/ 0 w 242153"/>
                <a:gd name="connsiteY14" fmla="*/ 769831 h 76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153" h="769831">
                  <a:moveTo>
                    <a:pt x="242153" y="0"/>
                  </a:moveTo>
                  <a:cubicBezTo>
                    <a:pt x="236430" y="43973"/>
                    <a:pt x="230708" y="87946"/>
                    <a:pt x="224082" y="126498"/>
                  </a:cubicBezTo>
                  <a:cubicBezTo>
                    <a:pt x="217456" y="165050"/>
                    <a:pt x="206614" y="199988"/>
                    <a:pt x="202397" y="231311"/>
                  </a:cubicBezTo>
                  <a:cubicBezTo>
                    <a:pt x="198180" y="262634"/>
                    <a:pt x="200589" y="290946"/>
                    <a:pt x="198782" y="314438"/>
                  </a:cubicBezTo>
                  <a:cubicBezTo>
                    <a:pt x="196975" y="337931"/>
                    <a:pt x="195770" y="354195"/>
                    <a:pt x="191554" y="372266"/>
                  </a:cubicBezTo>
                  <a:cubicBezTo>
                    <a:pt x="187338" y="390337"/>
                    <a:pt x="180109" y="405999"/>
                    <a:pt x="173483" y="422865"/>
                  </a:cubicBezTo>
                  <a:cubicBezTo>
                    <a:pt x="166857" y="439731"/>
                    <a:pt x="158423" y="460212"/>
                    <a:pt x="151797" y="473464"/>
                  </a:cubicBezTo>
                  <a:cubicBezTo>
                    <a:pt x="145171" y="486716"/>
                    <a:pt x="140352" y="490331"/>
                    <a:pt x="133726" y="502378"/>
                  </a:cubicBezTo>
                  <a:cubicBezTo>
                    <a:pt x="127100" y="514426"/>
                    <a:pt x="119269" y="533099"/>
                    <a:pt x="112041" y="545749"/>
                  </a:cubicBezTo>
                  <a:cubicBezTo>
                    <a:pt x="104813" y="558399"/>
                    <a:pt x="98186" y="562615"/>
                    <a:pt x="90355" y="578277"/>
                  </a:cubicBezTo>
                  <a:cubicBezTo>
                    <a:pt x="82524" y="593939"/>
                    <a:pt x="73489" y="621648"/>
                    <a:pt x="65056" y="639719"/>
                  </a:cubicBezTo>
                  <a:cubicBezTo>
                    <a:pt x="56623" y="657790"/>
                    <a:pt x="47587" y="671042"/>
                    <a:pt x="39756" y="686704"/>
                  </a:cubicBezTo>
                  <a:cubicBezTo>
                    <a:pt x="31925" y="702366"/>
                    <a:pt x="22287" y="722846"/>
                    <a:pt x="18071" y="733689"/>
                  </a:cubicBezTo>
                  <a:cubicBezTo>
                    <a:pt x="13855" y="744532"/>
                    <a:pt x="17469" y="745736"/>
                    <a:pt x="14457" y="751760"/>
                  </a:cubicBezTo>
                  <a:cubicBezTo>
                    <a:pt x="11445" y="757784"/>
                    <a:pt x="5722" y="763807"/>
                    <a:pt x="0" y="7698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5" name="フリーフォーム: 図形 1164">
              <a:extLst>
                <a:ext uri="{FF2B5EF4-FFF2-40B4-BE49-F238E27FC236}">
                  <a16:creationId xmlns:a16="http://schemas.microsoft.com/office/drawing/2014/main" id="{039E4524-733E-413C-ADE2-6163094D9297}"/>
                </a:ext>
              </a:extLst>
            </p:cNvPr>
            <p:cNvSpPr/>
            <p:nvPr/>
          </p:nvSpPr>
          <p:spPr>
            <a:xfrm>
              <a:off x="8995794" y="5977414"/>
              <a:ext cx="54236" cy="89294"/>
            </a:xfrm>
            <a:custGeom>
              <a:avLst/>
              <a:gdLst>
                <a:gd name="connsiteX0" fmla="*/ 23 w 54236"/>
                <a:gd name="connsiteY0" fmla="*/ 33049 h 89294"/>
                <a:gd name="connsiteX1" fmla="*/ 43393 w 54236"/>
                <a:gd name="connsiteY1" fmla="*/ 87263 h 89294"/>
                <a:gd name="connsiteX2" fmla="*/ 50622 w 54236"/>
                <a:gd name="connsiteY2" fmla="*/ 72806 h 89294"/>
                <a:gd name="connsiteX3" fmla="*/ 54236 w 54236"/>
                <a:gd name="connsiteY3" fmla="*/ 25821 h 89294"/>
                <a:gd name="connsiteX4" fmla="*/ 50622 w 54236"/>
                <a:gd name="connsiteY4" fmla="*/ 521 h 89294"/>
                <a:gd name="connsiteX5" fmla="*/ 23 w 54236"/>
                <a:gd name="connsiteY5" fmla="*/ 33049 h 8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89294">
                  <a:moveTo>
                    <a:pt x="23" y="33049"/>
                  </a:moveTo>
                  <a:cubicBezTo>
                    <a:pt x="-1182" y="47506"/>
                    <a:pt x="43393" y="87263"/>
                    <a:pt x="43393" y="87263"/>
                  </a:cubicBezTo>
                  <a:cubicBezTo>
                    <a:pt x="51826" y="93889"/>
                    <a:pt x="48815" y="83046"/>
                    <a:pt x="50622" y="72806"/>
                  </a:cubicBezTo>
                  <a:cubicBezTo>
                    <a:pt x="52429" y="62566"/>
                    <a:pt x="54236" y="37868"/>
                    <a:pt x="54236" y="25821"/>
                  </a:cubicBezTo>
                  <a:cubicBezTo>
                    <a:pt x="54236" y="13774"/>
                    <a:pt x="54236" y="4737"/>
                    <a:pt x="50622" y="521"/>
                  </a:cubicBezTo>
                  <a:cubicBezTo>
                    <a:pt x="47008" y="-3695"/>
                    <a:pt x="1228" y="18592"/>
                    <a:pt x="23" y="3304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6" name="フリーフォーム: 図形 1165">
              <a:extLst>
                <a:ext uri="{FF2B5EF4-FFF2-40B4-BE49-F238E27FC236}">
                  <a16:creationId xmlns:a16="http://schemas.microsoft.com/office/drawing/2014/main" id="{E83EA4CC-EEC1-40B4-9633-5CB96A2869BA}"/>
                </a:ext>
              </a:extLst>
            </p:cNvPr>
            <p:cNvSpPr/>
            <p:nvPr/>
          </p:nvSpPr>
          <p:spPr>
            <a:xfrm>
              <a:off x="10179386" y="6021039"/>
              <a:ext cx="78700" cy="94248"/>
            </a:xfrm>
            <a:custGeom>
              <a:avLst/>
              <a:gdLst>
                <a:gd name="connsiteX0" fmla="*/ 5512 w 78700"/>
                <a:gd name="connsiteY0" fmla="*/ 3881 h 94248"/>
                <a:gd name="connsiteX1" fmla="*/ 5512 w 78700"/>
                <a:gd name="connsiteY1" fmla="*/ 58095 h 94248"/>
                <a:gd name="connsiteX2" fmla="*/ 16355 w 78700"/>
                <a:gd name="connsiteY2" fmla="*/ 94237 h 94248"/>
                <a:gd name="connsiteX3" fmla="*/ 38040 w 78700"/>
                <a:gd name="connsiteY3" fmla="*/ 61709 h 94248"/>
                <a:gd name="connsiteX4" fmla="*/ 74182 w 78700"/>
                <a:gd name="connsiteY4" fmla="*/ 29181 h 94248"/>
                <a:gd name="connsiteX5" fmla="*/ 74182 w 78700"/>
                <a:gd name="connsiteY5" fmla="*/ 7495 h 94248"/>
                <a:gd name="connsiteX6" fmla="*/ 5512 w 78700"/>
                <a:gd name="connsiteY6" fmla="*/ 3881 h 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00" h="94248">
                  <a:moveTo>
                    <a:pt x="5512" y="3881"/>
                  </a:moveTo>
                  <a:cubicBezTo>
                    <a:pt x="-5933" y="12314"/>
                    <a:pt x="3705" y="43036"/>
                    <a:pt x="5512" y="58095"/>
                  </a:cubicBezTo>
                  <a:cubicBezTo>
                    <a:pt x="7319" y="73154"/>
                    <a:pt x="10934" y="93635"/>
                    <a:pt x="16355" y="94237"/>
                  </a:cubicBezTo>
                  <a:cubicBezTo>
                    <a:pt x="21776" y="94839"/>
                    <a:pt x="28402" y="72552"/>
                    <a:pt x="38040" y="61709"/>
                  </a:cubicBezTo>
                  <a:cubicBezTo>
                    <a:pt x="47678" y="50866"/>
                    <a:pt x="68158" y="38217"/>
                    <a:pt x="74182" y="29181"/>
                  </a:cubicBezTo>
                  <a:cubicBezTo>
                    <a:pt x="80206" y="20145"/>
                    <a:pt x="80206" y="12314"/>
                    <a:pt x="74182" y="7495"/>
                  </a:cubicBezTo>
                  <a:cubicBezTo>
                    <a:pt x="68158" y="2676"/>
                    <a:pt x="16957" y="-4552"/>
                    <a:pt x="5512" y="388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7" name="フリーフォーム: 図形 1166">
              <a:extLst>
                <a:ext uri="{FF2B5EF4-FFF2-40B4-BE49-F238E27FC236}">
                  <a16:creationId xmlns:a16="http://schemas.microsoft.com/office/drawing/2014/main" id="{6E1A699E-A904-447C-A8D1-B72760D626F9}"/>
                </a:ext>
              </a:extLst>
            </p:cNvPr>
            <p:cNvSpPr/>
            <p:nvPr/>
          </p:nvSpPr>
          <p:spPr>
            <a:xfrm>
              <a:off x="9653606" y="6061062"/>
              <a:ext cx="469850" cy="339745"/>
            </a:xfrm>
            <a:custGeom>
              <a:avLst/>
              <a:gdLst>
                <a:gd name="connsiteX0" fmla="*/ 0 w 469850"/>
                <a:gd name="connsiteY0" fmla="*/ 0 h 339745"/>
                <a:gd name="connsiteX1" fmla="*/ 10843 w 469850"/>
                <a:gd name="connsiteY1" fmla="*/ 133727 h 339745"/>
                <a:gd name="connsiteX2" fmla="*/ 36143 w 469850"/>
                <a:gd name="connsiteY2" fmla="*/ 224083 h 339745"/>
                <a:gd name="connsiteX3" fmla="*/ 83128 w 469850"/>
                <a:gd name="connsiteY3" fmla="*/ 285525 h 339745"/>
                <a:gd name="connsiteX4" fmla="*/ 187940 w 469850"/>
                <a:gd name="connsiteY4" fmla="*/ 339738 h 339745"/>
                <a:gd name="connsiteX5" fmla="*/ 289139 w 469850"/>
                <a:gd name="connsiteY5" fmla="*/ 289139 h 339745"/>
                <a:gd name="connsiteX6" fmla="*/ 372266 w 469850"/>
                <a:gd name="connsiteY6" fmla="*/ 249382 h 339745"/>
                <a:gd name="connsiteX7" fmla="*/ 430094 w 469850"/>
                <a:gd name="connsiteY7" fmla="*/ 224083 h 339745"/>
                <a:gd name="connsiteX8" fmla="*/ 469850 w 469850"/>
                <a:gd name="connsiteY8" fmla="*/ 202397 h 33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850" h="339745">
                  <a:moveTo>
                    <a:pt x="0" y="0"/>
                  </a:moveTo>
                  <a:cubicBezTo>
                    <a:pt x="2409" y="48190"/>
                    <a:pt x="4819" y="96380"/>
                    <a:pt x="10843" y="133727"/>
                  </a:cubicBezTo>
                  <a:cubicBezTo>
                    <a:pt x="16867" y="171074"/>
                    <a:pt x="24096" y="198783"/>
                    <a:pt x="36143" y="224083"/>
                  </a:cubicBezTo>
                  <a:cubicBezTo>
                    <a:pt x="48191" y="249383"/>
                    <a:pt x="57829" y="266249"/>
                    <a:pt x="83128" y="285525"/>
                  </a:cubicBezTo>
                  <a:cubicBezTo>
                    <a:pt x="108428" y="304801"/>
                    <a:pt x="153605" y="339136"/>
                    <a:pt x="187940" y="339738"/>
                  </a:cubicBezTo>
                  <a:cubicBezTo>
                    <a:pt x="222275" y="340340"/>
                    <a:pt x="258418" y="304198"/>
                    <a:pt x="289139" y="289139"/>
                  </a:cubicBezTo>
                  <a:cubicBezTo>
                    <a:pt x="319860" y="274080"/>
                    <a:pt x="348774" y="260225"/>
                    <a:pt x="372266" y="249382"/>
                  </a:cubicBezTo>
                  <a:cubicBezTo>
                    <a:pt x="395759" y="238539"/>
                    <a:pt x="413830" y="231914"/>
                    <a:pt x="430094" y="224083"/>
                  </a:cubicBezTo>
                  <a:cubicBezTo>
                    <a:pt x="446358" y="216252"/>
                    <a:pt x="458104" y="209324"/>
                    <a:pt x="469850" y="20239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8" name="フリーフォーム: 図形 1167">
              <a:extLst>
                <a:ext uri="{FF2B5EF4-FFF2-40B4-BE49-F238E27FC236}">
                  <a16:creationId xmlns:a16="http://schemas.microsoft.com/office/drawing/2014/main" id="{A4FCB8CC-A7CA-4F5E-A40F-90C92004A73A}"/>
                </a:ext>
              </a:extLst>
            </p:cNvPr>
            <p:cNvSpPr/>
            <p:nvPr/>
          </p:nvSpPr>
          <p:spPr>
            <a:xfrm>
              <a:off x="8941603" y="6176718"/>
              <a:ext cx="592734" cy="193078"/>
            </a:xfrm>
            <a:custGeom>
              <a:avLst/>
              <a:gdLst>
                <a:gd name="connsiteX0" fmla="*/ 0 w 592734"/>
                <a:gd name="connsiteY0" fmla="*/ 0 h 193078"/>
                <a:gd name="connsiteX1" fmla="*/ 57828 w 592734"/>
                <a:gd name="connsiteY1" fmla="*/ 68670 h 193078"/>
                <a:gd name="connsiteX2" fmla="*/ 137341 w 592734"/>
                <a:gd name="connsiteY2" fmla="*/ 108427 h 193078"/>
                <a:gd name="connsiteX3" fmla="*/ 285524 w 592734"/>
                <a:gd name="connsiteY3" fmla="*/ 166254 h 193078"/>
                <a:gd name="connsiteX4" fmla="*/ 383108 w 592734"/>
                <a:gd name="connsiteY4" fmla="*/ 177097 h 193078"/>
                <a:gd name="connsiteX5" fmla="*/ 509606 w 592734"/>
                <a:gd name="connsiteY5" fmla="*/ 191554 h 193078"/>
                <a:gd name="connsiteX6" fmla="*/ 571048 w 592734"/>
                <a:gd name="connsiteY6" fmla="*/ 137340 h 193078"/>
                <a:gd name="connsiteX7" fmla="*/ 585505 w 592734"/>
                <a:gd name="connsiteY7" fmla="*/ 97584 h 193078"/>
                <a:gd name="connsiteX8" fmla="*/ 592734 w 592734"/>
                <a:gd name="connsiteY8" fmla="*/ 68670 h 19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734" h="193078">
                  <a:moveTo>
                    <a:pt x="0" y="0"/>
                  </a:moveTo>
                  <a:cubicBezTo>
                    <a:pt x="17469" y="25299"/>
                    <a:pt x="34938" y="50599"/>
                    <a:pt x="57828" y="68670"/>
                  </a:cubicBezTo>
                  <a:cubicBezTo>
                    <a:pt x="80718" y="86741"/>
                    <a:pt x="99392" y="92163"/>
                    <a:pt x="137341" y="108427"/>
                  </a:cubicBezTo>
                  <a:cubicBezTo>
                    <a:pt x="175290" y="124691"/>
                    <a:pt x="244563" y="154809"/>
                    <a:pt x="285524" y="166254"/>
                  </a:cubicBezTo>
                  <a:cubicBezTo>
                    <a:pt x="326485" y="177699"/>
                    <a:pt x="383108" y="177097"/>
                    <a:pt x="383108" y="177097"/>
                  </a:cubicBezTo>
                  <a:cubicBezTo>
                    <a:pt x="420455" y="181314"/>
                    <a:pt x="478283" y="198180"/>
                    <a:pt x="509606" y="191554"/>
                  </a:cubicBezTo>
                  <a:cubicBezTo>
                    <a:pt x="540929" y="184928"/>
                    <a:pt x="558398" y="153002"/>
                    <a:pt x="571048" y="137340"/>
                  </a:cubicBezTo>
                  <a:cubicBezTo>
                    <a:pt x="583698" y="121678"/>
                    <a:pt x="581891" y="109029"/>
                    <a:pt x="585505" y="97584"/>
                  </a:cubicBezTo>
                  <a:cubicBezTo>
                    <a:pt x="589119" y="86139"/>
                    <a:pt x="590926" y="77404"/>
                    <a:pt x="592734" y="6867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9" name="フリーフォーム: 図形 1168">
              <a:extLst>
                <a:ext uri="{FF2B5EF4-FFF2-40B4-BE49-F238E27FC236}">
                  <a16:creationId xmlns:a16="http://schemas.microsoft.com/office/drawing/2014/main" id="{E3B94EF4-7111-4144-BC39-8767CB9AFB6D}"/>
                </a:ext>
              </a:extLst>
            </p:cNvPr>
            <p:cNvSpPr/>
            <p:nvPr/>
          </p:nvSpPr>
          <p:spPr>
            <a:xfrm>
              <a:off x="7871791" y="2457676"/>
              <a:ext cx="119270" cy="867415"/>
            </a:xfrm>
            <a:custGeom>
              <a:avLst/>
              <a:gdLst>
                <a:gd name="connsiteX0" fmla="*/ 0 w 119270"/>
                <a:gd name="connsiteY0" fmla="*/ 0 h 867415"/>
                <a:gd name="connsiteX1" fmla="*/ 3615 w 119270"/>
                <a:gd name="connsiteY1" fmla="*/ 50599 h 867415"/>
                <a:gd name="connsiteX2" fmla="*/ 18071 w 119270"/>
                <a:gd name="connsiteY2" fmla="*/ 79513 h 867415"/>
                <a:gd name="connsiteX3" fmla="*/ 18071 w 119270"/>
                <a:gd name="connsiteY3" fmla="*/ 133726 h 867415"/>
                <a:gd name="connsiteX4" fmla="*/ 3615 w 119270"/>
                <a:gd name="connsiteY4" fmla="*/ 198782 h 867415"/>
                <a:gd name="connsiteX5" fmla="*/ 32528 w 119270"/>
                <a:gd name="connsiteY5" fmla="*/ 220468 h 867415"/>
                <a:gd name="connsiteX6" fmla="*/ 21686 w 119270"/>
                <a:gd name="connsiteY6" fmla="*/ 263839 h 867415"/>
                <a:gd name="connsiteX7" fmla="*/ 46985 w 119270"/>
                <a:gd name="connsiteY7" fmla="*/ 285524 h 867415"/>
                <a:gd name="connsiteX8" fmla="*/ 28914 w 119270"/>
                <a:gd name="connsiteY8" fmla="*/ 332509 h 867415"/>
                <a:gd name="connsiteX9" fmla="*/ 57828 w 119270"/>
                <a:gd name="connsiteY9" fmla="*/ 357809 h 867415"/>
                <a:gd name="connsiteX10" fmla="*/ 36143 w 119270"/>
                <a:gd name="connsiteY10" fmla="*/ 390337 h 867415"/>
                <a:gd name="connsiteX11" fmla="*/ 61442 w 119270"/>
                <a:gd name="connsiteY11" fmla="*/ 426479 h 867415"/>
                <a:gd name="connsiteX12" fmla="*/ 50600 w 119270"/>
                <a:gd name="connsiteY12" fmla="*/ 455393 h 867415"/>
                <a:gd name="connsiteX13" fmla="*/ 101199 w 119270"/>
                <a:gd name="connsiteY13" fmla="*/ 505992 h 867415"/>
                <a:gd name="connsiteX14" fmla="*/ 86742 w 119270"/>
                <a:gd name="connsiteY14" fmla="*/ 552977 h 867415"/>
                <a:gd name="connsiteX15" fmla="*/ 75899 w 119270"/>
                <a:gd name="connsiteY15" fmla="*/ 614419 h 867415"/>
                <a:gd name="connsiteX16" fmla="*/ 97584 w 119270"/>
                <a:gd name="connsiteY16" fmla="*/ 661404 h 867415"/>
                <a:gd name="connsiteX17" fmla="*/ 93970 w 119270"/>
                <a:gd name="connsiteY17" fmla="*/ 719232 h 867415"/>
                <a:gd name="connsiteX18" fmla="*/ 86742 w 119270"/>
                <a:gd name="connsiteY18" fmla="*/ 758988 h 867415"/>
                <a:gd name="connsiteX19" fmla="*/ 101199 w 119270"/>
                <a:gd name="connsiteY19" fmla="*/ 798745 h 867415"/>
                <a:gd name="connsiteX20" fmla="*/ 115656 w 119270"/>
                <a:gd name="connsiteY20" fmla="*/ 834887 h 867415"/>
                <a:gd name="connsiteX21" fmla="*/ 119270 w 119270"/>
                <a:gd name="connsiteY21" fmla="*/ 867415 h 8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270" h="867415">
                  <a:moveTo>
                    <a:pt x="0" y="0"/>
                  </a:moveTo>
                  <a:cubicBezTo>
                    <a:pt x="301" y="18673"/>
                    <a:pt x="603" y="37347"/>
                    <a:pt x="3615" y="50599"/>
                  </a:cubicBezTo>
                  <a:cubicBezTo>
                    <a:pt x="6627" y="63851"/>
                    <a:pt x="15662" y="65659"/>
                    <a:pt x="18071" y="79513"/>
                  </a:cubicBezTo>
                  <a:cubicBezTo>
                    <a:pt x="20480" y="93368"/>
                    <a:pt x="20480" y="113848"/>
                    <a:pt x="18071" y="133726"/>
                  </a:cubicBezTo>
                  <a:cubicBezTo>
                    <a:pt x="15662" y="153604"/>
                    <a:pt x="1206" y="184325"/>
                    <a:pt x="3615" y="198782"/>
                  </a:cubicBezTo>
                  <a:cubicBezTo>
                    <a:pt x="6025" y="213239"/>
                    <a:pt x="29516" y="209625"/>
                    <a:pt x="32528" y="220468"/>
                  </a:cubicBezTo>
                  <a:cubicBezTo>
                    <a:pt x="35540" y="231311"/>
                    <a:pt x="19277" y="252996"/>
                    <a:pt x="21686" y="263839"/>
                  </a:cubicBezTo>
                  <a:cubicBezTo>
                    <a:pt x="24095" y="274682"/>
                    <a:pt x="45780" y="274079"/>
                    <a:pt x="46985" y="285524"/>
                  </a:cubicBezTo>
                  <a:cubicBezTo>
                    <a:pt x="48190" y="296969"/>
                    <a:pt x="27107" y="320462"/>
                    <a:pt x="28914" y="332509"/>
                  </a:cubicBezTo>
                  <a:cubicBezTo>
                    <a:pt x="30721" y="344556"/>
                    <a:pt x="56623" y="348171"/>
                    <a:pt x="57828" y="357809"/>
                  </a:cubicBezTo>
                  <a:cubicBezTo>
                    <a:pt x="59033" y="367447"/>
                    <a:pt x="35541" y="378892"/>
                    <a:pt x="36143" y="390337"/>
                  </a:cubicBezTo>
                  <a:cubicBezTo>
                    <a:pt x="36745" y="401782"/>
                    <a:pt x="59033" y="415636"/>
                    <a:pt x="61442" y="426479"/>
                  </a:cubicBezTo>
                  <a:cubicBezTo>
                    <a:pt x="63851" y="437322"/>
                    <a:pt x="43974" y="442141"/>
                    <a:pt x="50600" y="455393"/>
                  </a:cubicBezTo>
                  <a:cubicBezTo>
                    <a:pt x="57226" y="468645"/>
                    <a:pt x="95175" y="489728"/>
                    <a:pt x="101199" y="505992"/>
                  </a:cubicBezTo>
                  <a:cubicBezTo>
                    <a:pt x="107223" y="522256"/>
                    <a:pt x="90959" y="534906"/>
                    <a:pt x="86742" y="552977"/>
                  </a:cubicBezTo>
                  <a:cubicBezTo>
                    <a:pt x="82525" y="571048"/>
                    <a:pt x="74092" y="596348"/>
                    <a:pt x="75899" y="614419"/>
                  </a:cubicBezTo>
                  <a:cubicBezTo>
                    <a:pt x="77706" y="632490"/>
                    <a:pt x="94572" y="643935"/>
                    <a:pt x="97584" y="661404"/>
                  </a:cubicBezTo>
                  <a:cubicBezTo>
                    <a:pt x="100596" y="678873"/>
                    <a:pt x="95777" y="702968"/>
                    <a:pt x="93970" y="719232"/>
                  </a:cubicBezTo>
                  <a:cubicBezTo>
                    <a:pt x="92163" y="735496"/>
                    <a:pt x="85537" y="745736"/>
                    <a:pt x="86742" y="758988"/>
                  </a:cubicBezTo>
                  <a:cubicBezTo>
                    <a:pt x="87947" y="772240"/>
                    <a:pt x="96380" y="786095"/>
                    <a:pt x="101199" y="798745"/>
                  </a:cubicBezTo>
                  <a:cubicBezTo>
                    <a:pt x="106018" y="811395"/>
                    <a:pt x="112644" y="823442"/>
                    <a:pt x="115656" y="834887"/>
                  </a:cubicBezTo>
                  <a:cubicBezTo>
                    <a:pt x="118668" y="846332"/>
                    <a:pt x="118969" y="856873"/>
                    <a:pt x="119270" y="8674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0" name="フリーフォーム: 図形 1169">
              <a:extLst>
                <a:ext uri="{FF2B5EF4-FFF2-40B4-BE49-F238E27FC236}">
                  <a16:creationId xmlns:a16="http://schemas.microsoft.com/office/drawing/2014/main" id="{C83C7291-8874-4D7F-A2AB-A3D82612CDAB}"/>
                </a:ext>
              </a:extLst>
            </p:cNvPr>
            <p:cNvSpPr/>
            <p:nvPr/>
          </p:nvSpPr>
          <p:spPr>
            <a:xfrm>
              <a:off x="9396940" y="4281995"/>
              <a:ext cx="300056" cy="353032"/>
            </a:xfrm>
            <a:custGeom>
              <a:avLst/>
              <a:gdLst>
                <a:gd name="connsiteX0" fmla="*/ 56 w 300056"/>
                <a:gd name="connsiteY0" fmla="*/ 257477 h 353032"/>
                <a:gd name="connsiteX1" fmla="*/ 61498 w 300056"/>
                <a:gd name="connsiteY1" fmla="*/ 257477 h 353032"/>
                <a:gd name="connsiteX2" fmla="*/ 126554 w 300056"/>
                <a:gd name="connsiteY2" fmla="*/ 253863 h 353032"/>
                <a:gd name="connsiteX3" fmla="*/ 177153 w 300056"/>
                <a:gd name="connsiteY3" fmla="*/ 239406 h 353032"/>
                <a:gd name="connsiteX4" fmla="*/ 198839 w 300056"/>
                <a:gd name="connsiteY4" fmla="*/ 199649 h 353032"/>
                <a:gd name="connsiteX5" fmla="*/ 198839 w 300056"/>
                <a:gd name="connsiteY5" fmla="*/ 163507 h 353032"/>
                <a:gd name="connsiteX6" fmla="*/ 169925 w 300056"/>
                <a:gd name="connsiteY6" fmla="*/ 127365 h 353032"/>
                <a:gd name="connsiteX7" fmla="*/ 177153 w 300056"/>
                <a:gd name="connsiteY7" fmla="*/ 65923 h 353032"/>
                <a:gd name="connsiteX8" fmla="*/ 206067 w 300056"/>
                <a:gd name="connsiteY8" fmla="*/ 29780 h 353032"/>
                <a:gd name="connsiteX9" fmla="*/ 216910 w 300056"/>
                <a:gd name="connsiteY9" fmla="*/ 8095 h 353032"/>
                <a:gd name="connsiteX10" fmla="*/ 220524 w 300056"/>
                <a:gd name="connsiteY10" fmla="*/ 867 h 353032"/>
                <a:gd name="connsiteX11" fmla="*/ 234981 w 300056"/>
                <a:gd name="connsiteY11" fmla="*/ 26166 h 353032"/>
                <a:gd name="connsiteX12" fmla="*/ 256666 w 300056"/>
                <a:gd name="connsiteY12" fmla="*/ 73151 h 353032"/>
                <a:gd name="connsiteX13" fmla="*/ 263895 w 300056"/>
                <a:gd name="connsiteY13" fmla="*/ 105679 h 353032"/>
                <a:gd name="connsiteX14" fmla="*/ 267509 w 300056"/>
                <a:gd name="connsiteY14" fmla="*/ 120136 h 353032"/>
                <a:gd name="connsiteX15" fmla="*/ 249438 w 300056"/>
                <a:gd name="connsiteY15" fmla="*/ 167121 h 353032"/>
                <a:gd name="connsiteX16" fmla="*/ 231367 w 300056"/>
                <a:gd name="connsiteY16" fmla="*/ 199649 h 353032"/>
                <a:gd name="connsiteX17" fmla="*/ 245824 w 300056"/>
                <a:gd name="connsiteY17" fmla="*/ 228563 h 353032"/>
                <a:gd name="connsiteX18" fmla="*/ 278352 w 300056"/>
                <a:gd name="connsiteY18" fmla="*/ 243020 h 353032"/>
                <a:gd name="connsiteX19" fmla="*/ 300037 w 300056"/>
                <a:gd name="connsiteY19" fmla="*/ 261091 h 353032"/>
                <a:gd name="connsiteX20" fmla="*/ 274737 w 300056"/>
                <a:gd name="connsiteY20" fmla="*/ 264705 h 353032"/>
                <a:gd name="connsiteX21" fmla="*/ 245824 w 300056"/>
                <a:gd name="connsiteY21" fmla="*/ 279162 h 353032"/>
                <a:gd name="connsiteX22" fmla="*/ 216910 w 300056"/>
                <a:gd name="connsiteY22" fmla="*/ 304462 h 353032"/>
                <a:gd name="connsiteX23" fmla="*/ 187996 w 300056"/>
                <a:gd name="connsiteY23" fmla="*/ 347833 h 353032"/>
                <a:gd name="connsiteX24" fmla="*/ 155468 w 300056"/>
                <a:gd name="connsiteY24" fmla="*/ 351447 h 353032"/>
                <a:gd name="connsiteX25" fmla="*/ 130168 w 300056"/>
                <a:gd name="connsiteY25" fmla="*/ 340604 h 353032"/>
                <a:gd name="connsiteX26" fmla="*/ 115711 w 300056"/>
                <a:gd name="connsiteY26" fmla="*/ 326147 h 353032"/>
                <a:gd name="connsiteX27" fmla="*/ 97640 w 300056"/>
                <a:gd name="connsiteY27" fmla="*/ 300848 h 353032"/>
                <a:gd name="connsiteX28" fmla="*/ 104869 w 300056"/>
                <a:gd name="connsiteY28" fmla="*/ 286391 h 353032"/>
                <a:gd name="connsiteX29" fmla="*/ 97640 w 300056"/>
                <a:gd name="connsiteY29" fmla="*/ 286391 h 353032"/>
                <a:gd name="connsiteX30" fmla="*/ 72341 w 300056"/>
                <a:gd name="connsiteY30" fmla="*/ 286391 h 353032"/>
                <a:gd name="connsiteX31" fmla="*/ 56 w 300056"/>
                <a:gd name="connsiteY31" fmla="*/ 257477 h 35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0056" h="353032">
                  <a:moveTo>
                    <a:pt x="56" y="257477"/>
                  </a:moveTo>
                  <a:cubicBezTo>
                    <a:pt x="-1751" y="252658"/>
                    <a:pt x="40415" y="258079"/>
                    <a:pt x="61498" y="257477"/>
                  </a:cubicBezTo>
                  <a:cubicBezTo>
                    <a:pt x="82581" y="256875"/>
                    <a:pt x="107278" y="256875"/>
                    <a:pt x="126554" y="253863"/>
                  </a:cubicBezTo>
                  <a:cubicBezTo>
                    <a:pt x="145830" y="250851"/>
                    <a:pt x="165105" y="248442"/>
                    <a:pt x="177153" y="239406"/>
                  </a:cubicBezTo>
                  <a:cubicBezTo>
                    <a:pt x="189201" y="230370"/>
                    <a:pt x="195225" y="212299"/>
                    <a:pt x="198839" y="199649"/>
                  </a:cubicBezTo>
                  <a:cubicBezTo>
                    <a:pt x="202453" y="186999"/>
                    <a:pt x="203658" y="175554"/>
                    <a:pt x="198839" y="163507"/>
                  </a:cubicBezTo>
                  <a:cubicBezTo>
                    <a:pt x="194020" y="151460"/>
                    <a:pt x="173539" y="143629"/>
                    <a:pt x="169925" y="127365"/>
                  </a:cubicBezTo>
                  <a:cubicBezTo>
                    <a:pt x="166311" y="111101"/>
                    <a:pt x="171129" y="82187"/>
                    <a:pt x="177153" y="65923"/>
                  </a:cubicBezTo>
                  <a:cubicBezTo>
                    <a:pt x="183177" y="49659"/>
                    <a:pt x="199441" y="39418"/>
                    <a:pt x="206067" y="29780"/>
                  </a:cubicBezTo>
                  <a:cubicBezTo>
                    <a:pt x="212693" y="20142"/>
                    <a:pt x="216910" y="8095"/>
                    <a:pt x="216910" y="8095"/>
                  </a:cubicBezTo>
                  <a:cubicBezTo>
                    <a:pt x="219320" y="3276"/>
                    <a:pt x="217512" y="-2145"/>
                    <a:pt x="220524" y="867"/>
                  </a:cubicBezTo>
                  <a:cubicBezTo>
                    <a:pt x="223536" y="3879"/>
                    <a:pt x="228957" y="14119"/>
                    <a:pt x="234981" y="26166"/>
                  </a:cubicBezTo>
                  <a:cubicBezTo>
                    <a:pt x="241005" y="38213"/>
                    <a:pt x="251847" y="59899"/>
                    <a:pt x="256666" y="73151"/>
                  </a:cubicBezTo>
                  <a:cubicBezTo>
                    <a:pt x="261485" y="86403"/>
                    <a:pt x="263895" y="105679"/>
                    <a:pt x="263895" y="105679"/>
                  </a:cubicBezTo>
                  <a:cubicBezTo>
                    <a:pt x="265702" y="113510"/>
                    <a:pt x="269918" y="109896"/>
                    <a:pt x="267509" y="120136"/>
                  </a:cubicBezTo>
                  <a:cubicBezTo>
                    <a:pt x="265100" y="130376"/>
                    <a:pt x="255462" y="153869"/>
                    <a:pt x="249438" y="167121"/>
                  </a:cubicBezTo>
                  <a:cubicBezTo>
                    <a:pt x="243414" y="180373"/>
                    <a:pt x="231969" y="189409"/>
                    <a:pt x="231367" y="199649"/>
                  </a:cubicBezTo>
                  <a:cubicBezTo>
                    <a:pt x="230765" y="209889"/>
                    <a:pt x="237993" y="221335"/>
                    <a:pt x="245824" y="228563"/>
                  </a:cubicBezTo>
                  <a:cubicBezTo>
                    <a:pt x="253655" y="235791"/>
                    <a:pt x="269316" y="237599"/>
                    <a:pt x="278352" y="243020"/>
                  </a:cubicBezTo>
                  <a:cubicBezTo>
                    <a:pt x="287388" y="248441"/>
                    <a:pt x="300639" y="257477"/>
                    <a:pt x="300037" y="261091"/>
                  </a:cubicBezTo>
                  <a:cubicBezTo>
                    <a:pt x="299435" y="264705"/>
                    <a:pt x="283773" y="261693"/>
                    <a:pt x="274737" y="264705"/>
                  </a:cubicBezTo>
                  <a:cubicBezTo>
                    <a:pt x="265702" y="267717"/>
                    <a:pt x="255462" y="272536"/>
                    <a:pt x="245824" y="279162"/>
                  </a:cubicBezTo>
                  <a:cubicBezTo>
                    <a:pt x="236186" y="285788"/>
                    <a:pt x="226548" y="293017"/>
                    <a:pt x="216910" y="304462"/>
                  </a:cubicBezTo>
                  <a:cubicBezTo>
                    <a:pt x="207272" y="315907"/>
                    <a:pt x="198236" y="340002"/>
                    <a:pt x="187996" y="347833"/>
                  </a:cubicBezTo>
                  <a:cubicBezTo>
                    <a:pt x="177756" y="355664"/>
                    <a:pt x="165106" y="352652"/>
                    <a:pt x="155468" y="351447"/>
                  </a:cubicBezTo>
                  <a:cubicBezTo>
                    <a:pt x="145830" y="350242"/>
                    <a:pt x="136794" y="344821"/>
                    <a:pt x="130168" y="340604"/>
                  </a:cubicBezTo>
                  <a:cubicBezTo>
                    <a:pt x="123542" y="336387"/>
                    <a:pt x="121132" y="332773"/>
                    <a:pt x="115711" y="326147"/>
                  </a:cubicBezTo>
                  <a:cubicBezTo>
                    <a:pt x="110290" y="319521"/>
                    <a:pt x="97640" y="300848"/>
                    <a:pt x="97640" y="300848"/>
                  </a:cubicBezTo>
                  <a:cubicBezTo>
                    <a:pt x="95833" y="294222"/>
                    <a:pt x="104869" y="286391"/>
                    <a:pt x="104869" y="286391"/>
                  </a:cubicBezTo>
                  <a:cubicBezTo>
                    <a:pt x="104869" y="283982"/>
                    <a:pt x="97640" y="286391"/>
                    <a:pt x="97640" y="286391"/>
                  </a:cubicBezTo>
                  <a:cubicBezTo>
                    <a:pt x="92219" y="286391"/>
                    <a:pt x="83786" y="287596"/>
                    <a:pt x="72341" y="286391"/>
                  </a:cubicBezTo>
                  <a:cubicBezTo>
                    <a:pt x="60896" y="285186"/>
                    <a:pt x="1863" y="262296"/>
                    <a:pt x="56" y="257477"/>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1" name="フリーフォーム: 図形 1170">
              <a:extLst>
                <a:ext uri="{FF2B5EF4-FFF2-40B4-BE49-F238E27FC236}">
                  <a16:creationId xmlns:a16="http://schemas.microsoft.com/office/drawing/2014/main" id="{A2281000-8212-42B6-9B87-ACC1998E0C1D}"/>
                </a:ext>
              </a:extLst>
            </p:cNvPr>
            <p:cNvSpPr/>
            <p:nvPr/>
          </p:nvSpPr>
          <p:spPr>
            <a:xfrm>
              <a:off x="9609511" y="4286476"/>
              <a:ext cx="18951" cy="180711"/>
            </a:xfrm>
            <a:custGeom>
              <a:avLst/>
              <a:gdLst>
                <a:gd name="connsiteX0" fmla="*/ 7953 w 18951"/>
                <a:gd name="connsiteY0" fmla="*/ 0 h 180711"/>
                <a:gd name="connsiteX1" fmla="*/ 18796 w 18951"/>
                <a:gd name="connsiteY1" fmla="*/ 72284 h 180711"/>
                <a:gd name="connsiteX2" fmla="*/ 725 w 18951"/>
                <a:gd name="connsiteY2" fmla="*/ 126498 h 180711"/>
                <a:gd name="connsiteX3" fmla="*/ 4339 w 18951"/>
                <a:gd name="connsiteY3" fmla="*/ 148183 h 180711"/>
                <a:gd name="connsiteX4" fmla="*/ 11567 w 18951"/>
                <a:gd name="connsiteY4" fmla="*/ 180711 h 180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1" h="180711">
                  <a:moveTo>
                    <a:pt x="7953" y="0"/>
                  </a:moveTo>
                  <a:cubicBezTo>
                    <a:pt x="13977" y="25600"/>
                    <a:pt x="20001" y="51201"/>
                    <a:pt x="18796" y="72284"/>
                  </a:cubicBezTo>
                  <a:cubicBezTo>
                    <a:pt x="17591" y="93367"/>
                    <a:pt x="3134" y="113848"/>
                    <a:pt x="725" y="126498"/>
                  </a:cubicBezTo>
                  <a:cubicBezTo>
                    <a:pt x="-1685" y="139148"/>
                    <a:pt x="2532" y="139148"/>
                    <a:pt x="4339" y="148183"/>
                  </a:cubicBezTo>
                  <a:cubicBezTo>
                    <a:pt x="6146" y="157218"/>
                    <a:pt x="8856" y="168964"/>
                    <a:pt x="11567" y="18071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72" name="フリーフォーム: 図形 1171">
            <a:extLst>
              <a:ext uri="{FF2B5EF4-FFF2-40B4-BE49-F238E27FC236}">
                <a16:creationId xmlns:a16="http://schemas.microsoft.com/office/drawing/2014/main" id="{4107D4C6-E8C2-4FF8-891B-597A83068053}"/>
              </a:ext>
            </a:extLst>
          </p:cNvPr>
          <p:cNvSpPr/>
          <p:nvPr/>
        </p:nvSpPr>
        <p:spPr>
          <a:xfrm rot="10800000">
            <a:off x="5942730" y="1424"/>
            <a:ext cx="5296770" cy="6945073"/>
          </a:xfrm>
          <a:custGeom>
            <a:avLst/>
            <a:gdLst>
              <a:gd name="connsiteX0" fmla="*/ 1096059 w 5296770"/>
              <a:gd name="connsiteY0" fmla="*/ 223675 h 6945073"/>
              <a:gd name="connsiteX1" fmla="*/ 1127957 w 5296770"/>
              <a:gd name="connsiteY1" fmla="*/ 500122 h 6945073"/>
              <a:gd name="connsiteX2" fmla="*/ 1127957 w 5296770"/>
              <a:gd name="connsiteY2" fmla="*/ 723406 h 6945073"/>
              <a:gd name="connsiteX3" fmla="*/ 1127957 w 5296770"/>
              <a:gd name="connsiteY3" fmla="*/ 861629 h 6945073"/>
              <a:gd name="connsiteX4" fmla="*/ 1149222 w 5296770"/>
              <a:gd name="connsiteY4" fmla="*/ 1031750 h 6945073"/>
              <a:gd name="connsiteX5" fmla="*/ 1149222 w 5296770"/>
              <a:gd name="connsiteY5" fmla="*/ 1159341 h 6945073"/>
              <a:gd name="connsiteX6" fmla="*/ 1138589 w 5296770"/>
              <a:gd name="connsiteY6" fmla="*/ 1265666 h 6945073"/>
              <a:gd name="connsiteX7" fmla="*/ 1096059 w 5296770"/>
              <a:gd name="connsiteY7" fmla="*/ 1435787 h 6945073"/>
              <a:gd name="connsiteX8" fmla="*/ 1021631 w 5296770"/>
              <a:gd name="connsiteY8" fmla="*/ 1680336 h 6945073"/>
              <a:gd name="connsiteX9" fmla="*/ 957836 w 5296770"/>
              <a:gd name="connsiteY9" fmla="*/ 1818559 h 6945073"/>
              <a:gd name="connsiteX10" fmla="*/ 957836 w 5296770"/>
              <a:gd name="connsiteY10" fmla="*/ 1892987 h 6945073"/>
              <a:gd name="connsiteX11" fmla="*/ 936571 w 5296770"/>
              <a:gd name="connsiteY11" fmla="*/ 1988680 h 6945073"/>
              <a:gd name="connsiteX12" fmla="*/ 915306 w 5296770"/>
              <a:gd name="connsiteY12" fmla="*/ 2116271 h 6945073"/>
              <a:gd name="connsiteX13" fmla="*/ 894041 w 5296770"/>
              <a:gd name="connsiteY13" fmla="*/ 2243861 h 6945073"/>
              <a:gd name="connsiteX14" fmla="*/ 883408 w 5296770"/>
              <a:gd name="connsiteY14" fmla="*/ 2307657 h 6945073"/>
              <a:gd name="connsiteX15" fmla="*/ 840878 w 5296770"/>
              <a:gd name="connsiteY15" fmla="*/ 2382085 h 6945073"/>
              <a:gd name="connsiteX16" fmla="*/ 830245 w 5296770"/>
              <a:gd name="connsiteY16" fmla="*/ 2509675 h 6945073"/>
              <a:gd name="connsiteX17" fmla="*/ 766450 w 5296770"/>
              <a:gd name="connsiteY17" fmla="*/ 2371452 h 6945073"/>
              <a:gd name="connsiteX18" fmla="*/ 755817 w 5296770"/>
              <a:gd name="connsiteY18" fmla="*/ 2328922 h 6945073"/>
              <a:gd name="connsiteX19" fmla="*/ 702655 w 5296770"/>
              <a:gd name="connsiteY19" fmla="*/ 2307657 h 6945073"/>
              <a:gd name="connsiteX20" fmla="*/ 585696 w 5296770"/>
              <a:gd name="connsiteY20" fmla="*/ 2307657 h 6945073"/>
              <a:gd name="connsiteX21" fmla="*/ 511268 w 5296770"/>
              <a:gd name="connsiteY21" fmla="*/ 2339555 h 6945073"/>
              <a:gd name="connsiteX22" fmla="*/ 468738 w 5296770"/>
              <a:gd name="connsiteY22" fmla="*/ 2350187 h 6945073"/>
              <a:gd name="connsiteX23" fmla="*/ 436841 w 5296770"/>
              <a:gd name="connsiteY23" fmla="*/ 2392717 h 6945073"/>
              <a:gd name="connsiteX24" fmla="*/ 394310 w 5296770"/>
              <a:gd name="connsiteY24" fmla="*/ 2499043 h 6945073"/>
              <a:gd name="connsiteX25" fmla="*/ 341148 w 5296770"/>
              <a:gd name="connsiteY25" fmla="*/ 2605368 h 6945073"/>
              <a:gd name="connsiteX26" fmla="*/ 298617 w 5296770"/>
              <a:gd name="connsiteY26" fmla="*/ 2690429 h 6945073"/>
              <a:gd name="connsiteX27" fmla="*/ 266720 w 5296770"/>
              <a:gd name="connsiteY27" fmla="*/ 2743592 h 6945073"/>
              <a:gd name="connsiteX28" fmla="*/ 202924 w 5296770"/>
              <a:gd name="connsiteY28" fmla="*/ 2775489 h 6945073"/>
              <a:gd name="connsiteX29" fmla="*/ 149762 w 5296770"/>
              <a:gd name="connsiteY29" fmla="*/ 2881815 h 6945073"/>
              <a:gd name="connsiteX30" fmla="*/ 107231 w 5296770"/>
              <a:gd name="connsiteY30" fmla="*/ 2977508 h 6945073"/>
              <a:gd name="connsiteX31" fmla="*/ 107231 w 5296770"/>
              <a:gd name="connsiteY31" fmla="*/ 3083834 h 6945073"/>
              <a:gd name="connsiteX32" fmla="*/ 85966 w 5296770"/>
              <a:gd name="connsiteY32" fmla="*/ 3126364 h 6945073"/>
              <a:gd name="connsiteX33" fmla="*/ 54068 w 5296770"/>
              <a:gd name="connsiteY33" fmla="*/ 3190159 h 6945073"/>
              <a:gd name="connsiteX34" fmla="*/ 906 w 5296770"/>
              <a:gd name="connsiteY34" fmla="*/ 3477238 h 6945073"/>
              <a:gd name="connsiteX35" fmla="*/ 22171 w 5296770"/>
              <a:gd name="connsiteY35" fmla="*/ 3647359 h 6945073"/>
              <a:gd name="connsiteX36" fmla="*/ 43436 w 5296770"/>
              <a:gd name="connsiteY36" fmla="*/ 3774950 h 6945073"/>
              <a:gd name="connsiteX37" fmla="*/ 64701 w 5296770"/>
              <a:gd name="connsiteY37" fmla="*/ 3934438 h 6945073"/>
              <a:gd name="connsiteX38" fmla="*/ 139129 w 5296770"/>
              <a:gd name="connsiteY38" fmla="*/ 3966336 h 6945073"/>
              <a:gd name="connsiteX39" fmla="*/ 266720 w 5296770"/>
              <a:gd name="connsiteY39" fmla="*/ 3966336 h 6945073"/>
              <a:gd name="connsiteX40" fmla="*/ 373045 w 5296770"/>
              <a:gd name="connsiteY40" fmla="*/ 3923806 h 6945073"/>
              <a:gd name="connsiteX41" fmla="*/ 436841 w 5296770"/>
              <a:gd name="connsiteY41" fmla="*/ 3923806 h 6945073"/>
              <a:gd name="connsiteX42" fmla="*/ 490003 w 5296770"/>
              <a:gd name="connsiteY42" fmla="*/ 3849378 h 6945073"/>
              <a:gd name="connsiteX43" fmla="*/ 521901 w 5296770"/>
              <a:gd name="connsiteY43" fmla="*/ 3817480 h 6945073"/>
              <a:gd name="connsiteX44" fmla="*/ 532534 w 5296770"/>
              <a:gd name="connsiteY44" fmla="*/ 3753685 h 6945073"/>
              <a:gd name="connsiteX45" fmla="*/ 532534 w 5296770"/>
              <a:gd name="connsiteY45" fmla="*/ 3700522 h 6945073"/>
              <a:gd name="connsiteX46" fmla="*/ 511268 w 5296770"/>
              <a:gd name="connsiteY46" fmla="*/ 3817480 h 6945073"/>
              <a:gd name="connsiteX47" fmla="*/ 511268 w 5296770"/>
              <a:gd name="connsiteY47" fmla="*/ 3976968 h 6945073"/>
              <a:gd name="connsiteX48" fmla="*/ 490003 w 5296770"/>
              <a:gd name="connsiteY48" fmla="*/ 4104559 h 6945073"/>
              <a:gd name="connsiteX49" fmla="*/ 468738 w 5296770"/>
              <a:gd name="connsiteY49" fmla="*/ 4285313 h 6945073"/>
              <a:gd name="connsiteX50" fmla="*/ 436841 w 5296770"/>
              <a:gd name="connsiteY50" fmla="*/ 4359741 h 6945073"/>
              <a:gd name="connsiteX51" fmla="*/ 436841 w 5296770"/>
              <a:gd name="connsiteY51" fmla="*/ 4561759 h 6945073"/>
              <a:gd name="connsiteX52" fmla="*/ 426208 w 5296770"/>
              <a:gd name="connsiteY52" fmla="*/ 4965796 h 6945073"/>
              <a:gd name="connsiteX53" fmla="*/ 447473 w 5296770"/>
              <a:gd name="connsiteY53" fmla="*/ 5093387 h 6945073"/>
              <a:gd name="connsiteX54" fmla="*/ 553799 w 5296770"/>
              <a:gd name="connsiteY54" fmla="*/ 5401731 h 6945073"/>
              <a:gd name="connsiteX55" fmla="*/ 596329 w 5296770"/>
              <a:gd name="connsiteY55" fmla="*/ 5614382 h 6945073"/>
              <a:gd name="connsiteX56" fmla="*/ 670757 w 5296770"/>
              <a:gd name="connsiteY56" fmla="*/ 5773871 h 6945073"/>
              <a:gd name="connsiteX57" fmla="*/ 830245 w 5296770"/>
              <a:gd name="connsiteY57" fmla="*/ 5986522 h 6945073"/>
              <a:gd name="connsiteX58" fmla="*/ 957836 w 5296770"/>
              <a:gd name="connsiteY58" fmla="*/ 6156643 h 6945073"/>
              <a:gd name="connsiteX59" fmla="*/ 1138589 w 5296770"/>
              <a:gd name="connsiteY59" fmla="*/ 6337396 h 6945073"/>
              <a:gd name="connsiteX60" fmla="*/ 1244915 w 5296770"/>
              <a:gd name="connsiteY60" fmla="*/ 6401192 h 6945073"/>
              <a:gd name="connsiteX61" fmla="*/ 1415036 w 5296770"/>
              <a:gd name="connsiteY61" fmla="*/ 6518150 h 6945073"/>
              <a:gd name="connsiteX62" fmla="*/ 1510729 w 5296770"/>
              <a:gd name="connsiteY62" fmla="*/ 6603210 h 6945073"/>
              <a:gd name="connsiteX63" fmla="*/ 1691482 w 5296770"/>
              <a:gd name="connsiteY63" fmla="*/ 6730801 h 6945073"/>
              <a:gd name="connsiteX64" fmla="*/ 1850971 w 5296770"/>
              <a:gd name="connsiteY64" fmla="*/ 6762699 h 6945073"/>
              <a:gd name="connsiteX65" fmla="*/ 2074255 w 5296770"/>
              <a:gd name="connsiteY65" fmla="*/ 6837127 h 6945073"/>
              <a:gd name="connsiteX66" fmla="*/ 2308171 w 5296770"/>
              <a:gd name="connsiteY66" fmla="*/ 6900922 h 6945073"/>
              <a:gd name="connsiteX67" fmla="*/ 2680310 w 5296770"/>
              <a:gd name="connsiteY67" fmla="*/ 6943452 h 6945073"/>
              <a:gd name="connsiteX68" fmla="*/ 2914227 w 5296770"/>
              <a:gd name="connsiteY68" fmla="*/ 6932820 h 6945073"/>
              <a:gd name="connsiteX69" fmla="*/ 3105613 w 5296770"/>
              <a:gd name="connsiteY69" fmla="*/ 6900922 h 6945073"/>
              <a:gd name="connsiteX70" fmla="*/ 3328896 w 5296770"/>
              <a:gd name="connsiteY70" fmla="*/ 6847759 h 6945073"/>
              <a:gd name="connsiteX71" fmla="*/ 3520282 w 5296770"/>
              <a:gd name="connsiteY71" fmla="*/ 6741434 h 6945073"/>
              <a:gd name="connsiteX72" fmla="*/ 3892422 w 5296770"/>
              <a:gd name="connsiteY72" fmla="*/ 6624475 h 6945073"/>
              <a:gd name="connsiteX73" fmla="*/ 4051910 w 5296770"/>
              <a:gd name="connsiteY73" fmla="*/ 6454355 h 6945073"/>
              <a:gd name="connsiteX74" fmla="*/ 4147603 w 5296770"/>
              <a:gd name="connsiteY74" fmla="*/ 6358661 h 6945073"/>
              <a:gd name="connsiteX75" fmla="*/ 4243296 w 5296770"/>
              <a:gd name="connsiteY75" fmla="*/ 6241703 h 6945073"/>
              <a:gd name="connsiteX76" fmla="*/ 4360255 w 5296770"/>
              <a:gd name="connsiteY76" fmla="*/ 6029052 h 6945073"/>
              <a:gd name="connsiteX77" fmla="*/ 4530375 w 5296770"/>
              <a:gd name="connsiteY77" fmla="*/ 5805768 h 6945073"/>
              <a:gd name="connsiteX78" fmla="*/ 4594171 w 5296770"/>
              <a:gd name="connsiteY78" fmla="*/ 5635648 h 6945073"/>
              <a:gd name="connsiteX79" fmla="*/ 4657966 w 5296770"/>
              <a:gd name="connsiteY79" fmla="*/ 5401731 h 6945073"/>
              <a:gd name="connsiteX80" fmla="*/ 4700496 w 5296770"/>
              <a:gd name="connsiteY80" fmla="*/ 5178448 h 6945073"/>
              <a:gd name="connsiteX81" fmla="*/ 4721762 w 5296770"/>
              <a:gd name="connsiteY81" fmla="*/ 4827573 h 6945073"/>
              <a:gd name="connsiteX82" fmla="*/ 4753659 w 5296770"/>
              <a:gd name="connsiteY82" fmla="*/ 4625555 h 6945073"/>
              <a:gd name="connsiteX83" fmla="*/ 4732394 w 5296770"/>
              <a:gd name="connsiteY83" fmla="*/ 4349108 h 6945073"/>
              <a:gd name="connsiteX84" fmla="*/ 4743027 w 5296770"/>
              <a:gd name="connsiteY84" fmla="*/ 4189620 h 6945073"/>
              <a:gd name="connsiteX85" fmla="*/ 4743027 w 5296770"/>
              <a:gd name="connsiteY85" fmla="*/ 4019499 h 6945073"/>
              <a:gd name="connsiteX86" fmla="*/ 4732394 w 5296770"/>
              <a:gd name="connsiteY86" fmla="*/ 3860010 h 6945073"/>
              <a:gd name="connsiteX87" fmla="*/ 4732394 w 5296770"/>
              <a:gd name="connsiteY87" fmla="*/ 3753685 h 6945073"/>
              <a:gd name="connsiteX88" fmla="*/ 4753659 w 5296770"/>
              <a:gd name="connsiteY88" fmla="*/ 3594196 h 6945073"/>
              <a:gd name="connsiteX89" fmla="*/ 4764292 w 5296770"/>
              <a:gd name="connsiteY89" fmla="*/ 3657992 h 6945073"/>
              <a:gd name="connsiteX90" fmla="*/ 4828087 w 5296770"/>
              <a:gd name="connsiteY90" fmla="*/ 3806848 h 6945073"/>
              <a:gd name="connsiteX91" fmla="*/ 4934413 w 5296770"/>
              <a:gd name="connsiteY91" fmla="*/ 3955703 h 6945073"/>
              <a:gd name="connsiteX92" fmla="*/ 5051371 w 5296770"/>
              <a:gd name="connsiteY92" fmla="*/ 4019499 h 6945073"/>
              <a:gd name="connsiteX93" fmla="*/ 5168329 w 5296770"/>
              <a:gd name="connsiteY93" fmla="*/ 4040764 h 6945073"/>
              <a:gd name="connsiteX94" fmla="*/ 5221492 w 5296770"/>
              <a:gd name="connsiteY94" fmla="*/ 3998234 h 6945073"/>
              <a:gd name="connsiteX95" fmla="*/ 5221492 w 5296770"/>
              <a:gd name="connsiteY95" fmla="*/ 3923806 h 6945073"/>
              <a:gd name="connsiteX96" fmla="*/ 5264022 w 5296770"/>
              <a:gd name="connsiteY96" fmla="*/ 3732420 h 6945073"/>
              <a:gd name="connsiteX97" fmla="*/ 5285287 w 5296770"/>
              <a:gd name="connsiteY97" fmla="*/ 3541034 h 6945073"/>
              <a:gd name="connsiteX98" fmla="*/ 5295920 w 5296770"/>
              <a:gd name="connsiteY98" fmla="*/ 3402810 h 6945073"/>
              <a:gd name="connsiteX99" fmla="*/ 5285287 w 5296770"/>
              <a:gd name="connsiteY99" fmla="*/ 3232689 h 6945073"/>
              <a:gd name="connsiteX100" fmla="*/ 5200227 w 5296770"/>
              <a:gd name="connsiteY100" fmla="*/ 2903080 h 6945073"/>
              <a:gd name="connsiteX101" fmla="*/ 5136431 w 5296770"/>
              <a:gd name="connsiteY101" fmla="*/ 2786122 h 6945073"/>
              <a:gd name="connsiteX102" fmla="*/ 5072636 w 5296770"/>
              <a:gd name="connsiteY102" fmla="*/ 2658531 h 6945073"/>
              <a:gd name="connsiteX103" fmla="*/ 5019473 w 5296770"/>
              <a:gd name="connsiteY103" fmla="*/ 2562838 h 6945073"/>
              <a:gd name="connsiteX104" fmla="*/ 4976943 w 5296770"/>
              <a:gd name="connsiteY104" fmla="*/ 2499043 h 6945073"/>
              <a:gd name="connsiteX105" fmla="*/ 4913148 w 5296770"/>
              <a:gd name="connsiteY105" fmla="*/ 2456513 h 6945073"/>
              <a:gd name="connsiteX106" fmla="*/ 4881250 w 5296770"/>
              <a:gd name="connsiteY106" fmla="*/ 2392717 h 6945073"/>
              <a:gd name="connsiteX107" fmla="*/ 4785557 w 5296770"/>
              <a:gd name="connsiteY107" fmla="*/ 2371452 h 6945073"/>
              <a:gd name="connsiteX108" fmla="*/ 4711129 w 5296770"/>
              <a:gd name="connsiteY108" fmla="*/ 2371452 h 6945073"/>
              <a:gd name="connsiteX109" fmla="*/ 4647334 w 5296770"/>
              <a:gd name="connsiteY109" fmla="*/ 2360820 h 6945073"/>
              <a:gd name="connsiteX110" fmla="*/ 4583538 w 5296770"/>
              <a:gd name="connsiteY110" fmla="*/ 2371452 h 6945073"/>
              <a:gd name="connsiteX111" fmla="*/ 4594171 w 5296770"/>
              <a:gd name="connsiteY111" fmla="*/ 2477778 h 6945073"/>
              <a:gd name="connsiteX112" fmla="*/ 4604803 w 5296770"/>
              <a:gd name="connsiteY112" fmla="*/ 2658531 h 6945073"/>
              <a:gd name="connsiteX113" fmla="*/ 4657966 w 5296770"/>
              <a:gd name="connsiteY113" fmla="*/ 2860550 h 6945073"/>
              <a:gd name="connsiteX114" fmla="*/ 4551641 w 5296770"/>
              <a:gd name="connsiteY114" fmla="*/ 2562838 h 6945073"/>
              <a:gd name="connsiteX115" fmla="*/ 4498478 w 5296770"/>
              <a:gd name="connsiteY115" fmla="*/ 2318289 h 6945073"/>
              <a:gd name="connsiteX116" fmla="*/ 4498478 w 5296770"/>
              <a:gd name="connsiteY116" fmla="*/ 2095006 h 6945073"/>
              <a:gd name="connsiteX117" fmla="*/ 4509110 w 5296770"/>
              <a:gd name="connsiteY117" fmla="*/ 1924885 h 6945073"/>
              <a:gd name="connsiteX118" fmla="*/ 4498478 w 5296770"/>
              <a:gd name="connsiteY118" fmla="*/ 1786661 h 6945073"/>
              <a:gd name="connsiteX119" fmla="*/ 4445315 w 5296770"/>
              <a:gd name="connsiteY119" fmla="*/ 1552745 h 6945073"/>
              <a:gd name="connsiteX120" fmla="*/ 4424050 w 5296770"/>
              <a:gd name="connsiteY120" fmla="*/ 1457052 h 6945073"/>
              <a:gd name="connsiteX121" fmla="*/ 4392152 w 5296770"/>
              <a:gd name="connsiteY121" fmla="*/ 1371992 h 6945073"/>
              <a:gd name="connsiteX122" fmla="*/ 4328357 w 5296770"/>
              <a:gd name="connsiteY122" fmla="*/ 1308196 h 6945073"/>
              <a:gd name="connsiteX123" fmla="*/ 4232664 w 5296770"/>
              <a:gd name="connsiteY123" fmla="*/ 1244401 h 6945073"/>
              <a:gd name="connsiteX124" fmla="*/ 4275194 w 5296770"/>
              <a:gd name="connsiteY124" fmla="*/ 978587 h 6945073"/>
              <a:gd name="connsiteX125" fmla="*/ 4264562 w 5296770"/>
              <a:gd name="connsiteY125" fmla="*/ 712773 h 6945073"/>
              <a:gd name="connsiteX126" fmla="*/ 4275194 w 5296770"/>
              <a:gd name="connsiteY126" fmla="*/ 478857 h 6945073"/>
              <a:gd name="connsiteX127" fmla="*/ 4275194 w 5296770"/>
              <a:gd name="connsiteY127" fmla="*/ 351266 h 6945073"/>
              <a:gd name="connsiteX128" fmla="*/ 4285827 w 5296770"/>
              <a:gd name="connsiteY128" fmla="*/ 234308 h 6945073"/>
              <a:gd name="connsiteX129" fmla="*/ 4328357 w 5296770"/>
              <a:gd name="connsiteY129" fmla="*/ 85452 h 6945073"/>
              <a:gd name="connsiteX130" fmla="*/ 4338989 w 5296770"/>
              <a:gd name="connsiteY130" fmla="*/ 32289 h 6945073"/>
              <a:gd name="connsiteX131" fmla="*/ 4158236 w 5296770"/>
              <a:gd name="connsiteY131" fmla="*/ 392 h 6945073"/>
              <a:gd name="connsiteX132" fmla="*/ 3860524 w 5296770"/>
              <a:gd name="connsiteY132" fmla="*/ 53555 h 6945073"/>
              <a:gd name="connsiteX133" fmla="*/ 3403324 w 5296770"/>
              <a:gd name="connsiteY133" fmla="*/ 32289 h 6945073"/>
              <a:gd name="connsiteX134" fmla="*/ 2988655 w 5296770"/>
              <a:gd name="connsiteY134" fmla="*/ 64187 h 6945073"/>
              <a:gd name="connsiteX135" fmla="*/ 2637780 w 5296770"/>
              <a:gd name="connsiteY135" fmla="*/ 85452 h 6945073"/>
              <a:gd name="connsiteX136" fmla="*/ 2265641 w 5296770"/>
              <a:gd name="connsiteY136" fmla="*/ 64187 h 6945073"/>
              <a:gd name="connsiteX137" fmla="*/ 1904134 w 5296770"/>
              <a:gd name="connsiteY137" fmla="*/ 64187 h 6945073"/>
              <a:gd name="connsiteX138" fmla="*/ 1606422 w 5296770"/>
              <a:gd name="connsiteY138" fmla="*/ 74820 h 6945073"/>
              <a:gd name="connsiteX139" fmla="*/ 1340608 w 5296770"/>
              <a:gd name="connsiteY139" fmla="*/ 74820 h 6945073"/>
              <a:gd name="connsiteX140" fmla="*/ 1181120 w 5296770"/>
              <a:gd name="connsiteY140" fmla="*/ 74820 h 6945073"/>
              <a:gd name="connsiteX141" fmla="*/ 1106692 w 5296770"/>
              <a:gd name="connsiteY141" fmla="*/ 85452 h 6945073"/>
              <a:gd name="connsiteX142" fmla="*/ 1064162 w 5296770"/>
              <a:gd name="connsiteY142" fmla="*/ 159880 h 6945073"/>
              <a:gd name="connsiteX143" fmla="*/ 1096059 w 5296770"/>
              <a:gd name="connsiteY143" fmla="*/ 223675 h 69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296770" h="6945073">
                <a:moveTo>
                  <a:pt x="1096059" y="223675"/>
                </a:moveTo>
                <a:cubicBezTo>
                  <a:pt x="1106691" y="280382"/>
                  <a:pt x="1122641" y="416834"/>
                  <a:pt x="1127957" y="500122"/>
                </a:cubicBezTo>
                <a:cubicBezTo>
                  <a:pt x="1133273" y="583411"/>
                  <a:pt x="1127957" y="723406"/>
                  <a:pt x="1127957" y="723406"/>
                </a:cubicBezTo>
                <a:cubicBezTo>
                  <a:pt x="1127957" y="783657"/>
                  <a:pt x="1124413" y="810238"/>
                  <a:pt x="1127957" y="861629"/>
                </a:cubicBezTo>
                <a:cubicBezTo>
                  <a:pt x="1131501" y="913020"/>
                  <a:pt x="1145678" y="982131"/>
                  <a:pt x="1149222" y="1031750"/>
                </a:cubicBezTo>
                <a:cubicBezTo>
                  <a:pt x="1152766" y="1081369"/>
                  <a:pt x="1150994" y="1120355"/>
                  <a:pt x="1149222" y="1159341"/>
                </a:cubicBezTo>
                <a:cubicBezTo>
                  <a:pt x="1147450" y="1198327"/>
                  <a:pt x="1147450" y="1219592"/>
                  <a:pt x="1138589" y="1265666"/>
                </a:cubicBezTo>
                <a:cubicBezTo>
                  <a:pt x="1129729" y="1311740"/>
                  <a:pt x="1115552" y="1366675"/>
                  <a:pt x="1096059" y="1435787"/>
                </a:cubicBezTo>
                <a:cubicBezTo>
                  <a:pt x="1076566" y="1504899"/>
                  <a:pt x="1044668" y="1616541"/>
                  <a:pt x="1021631" y="1680336"/>
                </a:cubicBezTo>
                <a:cubicBezTo>
                  <a:pt x="998594" y="1744131"/>
                  <a:pt x="968468" y="1783117"/>
                  <a:pt x="957836" y="1818559"/>
                </a:cubicBezTo>
                <a:cubicBezTo>
                  <a:pt x="947204" y="1854001"/>
                  <a:pt x="961380" y="1864634"/>
                  <a:pt x="957836" y="1892987"/>
                </a:cubicBezTo>
                <a:cubicBezTo>
                  <a:pt x="954292" y="1921340"/>
                  <a:pt x="943659" y="1951466"/>
                  <a:pt x="936571" y="1988680"/>
                </a:cubicBezTo>
                <a:cubicBezTo>
                  <a:pt x="929483" y="2025894"/>
                  <a:pt x="915306" y="2116271"/>
                  <a:pt x="915306" y="2116271"/>
                </a:cubicBezTo>
                <a:lnTo>
                  <a:pt x="894041" y="2243861"/>
                </a:lnTo>
                <a:cubicBezTo>
                  <a:pt x="888725" y="2275759"/>
                  <a:pt x="892268" y="2284620"/>
                  <a:pt x="883408" y="2307657"/>
                </a:cubicBezTo>
                <a:cubicBezTo>
                  <a:pt x="874548" y="2330694"/>
                  <a:pt x="849738" y="2348415"/>
                  <a:pt x="840878" y="2382085"/>
                </a:cubicBezTo>
                <a:cubicBezTo>
                  <a:pt x="832018" y="2415755"/>
                  <a:pt x="842650" y="2511447"/>
                  <a:pt x="830245" y="2509675"/>
                </a:cubicBezTo>
                <a:cubicBezTo>
                  <a:pt x="817840" y="2507903"/>
                  <a:pt x="778855" y="2401577"/>
                  <a:pt x="766450" y="2371452"/>
                </a:cubicBezTo>
                <a:cubicBezTo>
                  <a:pt x="754045" y="2341327"/>
                  <a:pt x="766449" y="2339554"/>
                  <a:pt x="755817" y="2328922"/>
                </a:cubicBezTo>
                <a:cubicBezTo>
                  <a:pt x="745185" y="2318290"/>
                  <a:pt x="731008" y="2311201"/>
                  <a:pt x="702655" y="2307657"/>
                </a:cubicBezTo>
                <a:cubicBezTo>
                  <a:pt x="674302" y="2304113"/>
                  <a:pt x="617594" y="2302341"/>
                  <a:pt x="585696" y="2307657"/>
                </a:cubicBezTo>
                <a:cubicBezTo>
                  <a:pt x="553798" y="2312973"/>
                  <a:pt x="511268" y="2339555"/>
                  <a:pt x="511268" y="2339555"/>
                </a:cubicBezTo>
                <a:cubicBezTo>
                  <a:pt x="491775" y="2346643"/>
                  <a:pt x="468738" y="2350187"/>
                  <a:pt x="468738" y="2350187"/>
                </a:cubicBezTo>
                <a:cubicBezTo>
                  <a:pt x="456333" y="2359047"/>
                  <a:pt x="449246" y="2367908"/>
                  <a:pt x="436841" y="2392717"/>
                </a:cubicBezTo>
                <a:cubicBezTo>
                  <a:pt x="424436" y="2417526"/>
                  <a:pt x="410259" y="2463601"/>
                  <a:pt x="394310" y="2499043"/>
                </a:cubicBezTo>
                <a:cubicBezTo>
                  <a:pt x="378361" y="2534485"/>
                  <a:pt x="341148" y="2605368"/>
                  <a:pt x="341148" y="2605368"/>
                </a:cubicBezTo>
                <a:cubicBezTo>
                  <a:pt x="325199" y="2637266"/>
                  <a:pt x="311022" y="2667392"/>
                  <a:pt x="298617" y="2690429"/>
                </a:cubicBezTo>
                <a:cubicBezTo>
                  <a:pt x="286212" y="2713466"/>
                  <a:pt x="282669" y="2729415"/>
                  <a:pt x="266720" y="2743592"/>
                </a:cubicBezTo>
                <a:cubicBezTo>
                  <a:pt x="250771" y="2757769"/>
                  <a:pt x="222417" y="2752452"/>
                  <a:pt x="202924" y="2775489"/>
                </a:cubicBezTo>
                <a:cubicBezTo>
                  <a:pt x="183431" y="2798526"/>
                  <a:pt x="165711" y="2848145"/>
                  <a:pt x="149762" y="2881815"/>
                </a:cubicBezTo>
                <a:cubicBezTo>
                  <a:pt x="133813" y="2915485"/>
                  <a:pt x="114319" y="2943838"/>
                  <a:pt x="107231" y="2977508"/>
                </a:cubicBezTo>
                <a:cubicBezTo>
                  <a:pt x="100143" y="3011178"/>
                  <a:pt x="107231" y="3083834"/>
                  <a:pt x="107231" y="3083834"/>
                </a:cubicBezTo>
                <a:cubicBezTo>
                  <a:pt x="103687" y="3108643"/>
                  <a:pt x="85966" y="3126364"/>
                  <a:pt x="85966" y="3126364"/>
                </a:cubicBezTo>
                <a:cubicBezTo>
                  <a:pt x="77106" y="3144085"/>
                  <a:pt x="68245" y="3131680"/>
                  <a:pt x="54068" y="3190159"/>
                </a:cubicBezTo>
                <a:cubicBezTo>
                  <a:pt x="39891" y="3248638"/>
                  <a:pt x="6222" y="3401038"/>
                  <a:pt x="906" y="3477238"/>
                </a:cubicBezTo>
                <a:cubicBezTo>
                  <a:pt x="-4410" y="3553438"/>
                  <a:pt x="15083" y="3597740"/>
                  <a:pt x="22171" y="3647359"/>
                </a:cubicBezTo>
                <a:cubicBezTo>
                  <a:pt x="29259" y="3696978"/>
                  <a:pt x="36348" y="3727104"/>
                  <a:pt x="43436" y="3774950"/>
                </a:cubicBezTo>
                <a:cubicBezTo>
                  <a:pt x="50524" y="3822797"/>
                  <a:pt x="48752" y="3902540"/>
                  <a:pt x="64701" y="3934438"/>
                </a:cubicBezTo>
                <a:cubicBezTo>
                  <a:pt x="80650" y="3966336"/>
                  <a:pt x="105459" y="3961020"/>
                  <a:pt x="139129" y="3966336"/>
                </a:cubicBezTo>
                <a:cubicBezTo>
                  <a:pt x="172799" y="3971652"/>
                  <a:pt x="227734" y="3973424"/>
                  <a:pt x="266720" y="3966336"/>
                </a:cubicBezTo>
                <a:cubicBezTo>
                  <a:pt x="305706" y="3959248"/>
                  <a:pt x="344692" y="3930894"/>
                  <a:pt x="373045" y="3923806"/>
                </a:cubicBezTo>
                <a:cubicBezTo>
                  <a:pt x="401398" y="3916718"/>
                  <a:pt x="417348" y="3936211"/>
                  <a:pt x="436841" y="3923806"/>
                </a:cubicBezTo>
                <a:cubicBezTo>
                  <a:pt x="456334" y="3911401"/>
                  <a:pt x="490003" y="3849378"/>
                  <a:pt x="490003" y="3849378"/>
                </a:cubicBezTo>
                <a:cubicBezTo>
                  <a:pt x="504180" y="3831657"/>
                  <a:pt x="514813" y="3833429"/>
                  <a:pt x="521901" y="3817480"/>
                </a:cubicBezTo>
                <a:cubicBezTo>
                  <a:pt x="528989" y="3801531"/>
                  <a:pt x="530762" y="3773178"/>
                  <a:pt x="532534" y="3753685"/>
                </a:cubicBezTo>
                <a:cubicBezTo>
                  <a:pt x="534306" y="3734192"/>
                  <a:pt x="536078" y="3689890"/>
                  <a:pt x="532534" y="3700522"/>
                </a:cubicBezTo>
                <a:cubicBezTo>
                  <a:pt x="528990" y="3711155"/>
                  <a:pt x="514812" y="3771406"/>
                  <a:pt x="511268" y="3817480"/>
                </a:cubicBezTo>
                <a:cubicBezTo>
                  <a:pt x="507724" y="3863554"/>
                  <a:pt x="514812" y="3929122"/>
                  <a:pt x="511268" y="3976968"/>
                </a:cubicBezTo>
                <a:cubicBezTo>
                  <a:pt x="507724" y="4024814"/>
                  <a:pt x="497091" y="4053168"/>
                  <a:pt x="490003" y="4104559"/>
                </a:cubicBezTo>
                <a:cubicBezTo>
                  <a:pt x="482915" y="4155950"/>
                  <a:pt x="477598" y="4242783"/>
                  <a:pt x="468738" y="4285313"/>
                </a:cubicBezTo>
                <a:cubicBezTo>
                  <a:pt x="459878" y="4327843"/>
                  <a:pt x="442157" y="4313667"/>
                  <a:pt x="436841" y="4359741"/>
                </a:cubicBezTo>
                <a:cubicBezTo>
                  <a:pt x="431525" y="4405815"/>
                  <a:pt x="438613" y="4460750"/>
                  <a:pt x="436841" y="4561759"/>
                </a:cubicBezTo>
                <a:cubicBezTo>
                  <a:pt x="435069" y="4662768"/>
                  <a:pt x="424436" y="4877191"/>
                  <a:pt x="426208" y="4965796"/>
                </a:cubicBezTo>
                <a:cubicBezTo>
                  <a:pt x="427980" y="5054401"/>
                  <a:pt x="426208" y="5020731"/>
                  <a:pt x="447473" y="5093387"/>
                </a:cubicBezTo>
                <a:cubicBezTo>
                  <a:pt x="468738" y="5166043"/>
                  <a:pt x="528990" y="5314899"/>
                  <a:pt x="553799" y="5401731"/>
                </a:cubicBezTo>
                <a:cubicBezTo>
                  <a:pt x="578608" y="5488563"/>
                  <a:pt x="576836" y="5552359"/>
                  <a:pt x="596329" y="5614382"/>
                </a:cubicBezTo>
                <a:cubicBezTo>
                  <a:pt x="615822" y="5676405"/>
                  <a:pt x="631771" y="5711848"/>
                  <a:pt x="670757" y="5773871"/>
                </a:cubicBezTo>
                <a:cubicBezTo>
                  <a:pt x="709743" y="5835894"/>
                  <a:pt x="830245" y="5986522"/>
                  <a:pt x="830245" y="5986522"/>
                </a:cubicBezTo>
                <a:cubicBezTo>
                  <a:pt x="878091" y="6050317"/>
                  <a:pt x="906445" y="6098164"/>
                  <a:pt x="957836" y="6156643"/>
                </a:cubicBezTo>
                <a:cubicBezTo>
                  <a:pt x="1009227" y="6215122"/>
                  <a:pt x="1090742" y="6296638"/>
                  <a:pt x="1138589" y="6337396"/>
                </a:cubicBezTo>
                <a:cubicBezTo>
                  <a:pt x="1186436" y="6378154"/>
                  <a:pt x="1198840" y="6371066"/>
                  <a:pt x="1244915" y="6401192"/>
                </a:cubicBezTo>
                <a:cubicBezTo>
                  <a:pt x="1290990" y="6431318"/>
                  <a:pt x="1370734" y="6484480"/>
                  <a:pt x="1415036" y="6518150"/>
                </a:cubicBezTo>
                <a:cubicBezTo>
                  <a:pt x="1459338" y="6551820"/>
                  <a:pt x="1464655" y="6567768"/>
                  <a:pt x="1510729" y="6603210"/>
                </a:cubicBezTo>
                <a:cubicBezTo>
                  <a:pt x="1556803" y="6638652"/>
                  <a:pt x="1634775" y="6704220"/>
                  <a:pt x="1691482" y="6730801"/>
                </a:cubicBezTo>
                <a:cubicBezTo>
                  <a:pt x="1748189" y="6757383"/>
                  <a:pt x="1787176" y="6744978"/>
                  <a:pt x="1850971" y="6762699"/>
                </a:cubicBezTo>
                <a:cubicBezTo>
                  <a:pt x="1914766" y="6780420"/>
                  <a:pt x="1998055" y="6814090"/>
                  <a:pt x="2074255" y="6837127"/>
                </a:cubicBezTo>
                <a:cubicBezTo>
                  <a:pt x="2150455" y="6860164"/>
                  <a:pt x="2207162" y="6883201"/>
                  <a:pt x="2308171" y="6900922"/>
                </a:cubicBezTo>
                <a:cubicBezTo>
                  <a:pt x="2409180" y="6918643"/>
                  <a:pt x="2579301" y="6938136"/>
                  <a:pt x="2680310" y="6943452"/>
                </a:cubicBezTo>
                <a:cubicBezTo>
                  <a:pt x="2781319" y="6948768"/>
                  <a:pt x="2843343" y="6939908"/>
                  <a:pt x="2914227" y="6932820"/>
                </a:cubicBezTo>
                <a:cubicBezTo>
                  <a:pt x="2985111" y="6925732"/>
                  <a:pt x="3036502" y="6915099"/>
                  <a:pt x="3105613" y="6900922"/>
                </a:cubicBezTo>
                <a:cubicBezTo>
                  <a:pt x="3174724" y="6886745"/>
                  <a:pt x="3259785" y="6874340"/>
                  <a:pt x="3328896" y="6847759"/>
                </a:cubicBezTo>
                <a:cubicBezTo>
                  <a:pt x="3398007" y="6821178"/>
                  <a:pt x="3426361" y="6778648"/>
                  <a:pt x="3520282" y="6741434"/>
                </a:cubicBezTo>
                <a:cubicBezTo>
                  <a:pt x="3614203" y="6704220"/>
                  <a:pt x="3803817" y="6672321"/>
                  <a:pt x="3892422" y="6624475"/>
                </a:cubicBezTo>
                <a:cubicBezTo>
                  <a:pt x="3981027" y="6576629"/>
                  <a:pt x="4009380" y="6498657"/>
                  <a:pt x="4051910" y="6454355"/>
                </a:cubicBezTo>
                <a:cubicBezTo>
                  <a:pt x="4094440" y="6410053"/>
                  <a:pt x="4115705" y="6394103"/>
                  <a:pt x="4147603" y="6358661"/>
                </a:cubicBezTo>
                <a:cubicBezTo>
                  <a:pt x="4179501" y="6323219"/>
                  <a:pt x="4207854" y="6296638"/>
                  <a:pt x="4243296" y="6241703"/>
                </a:cubicBezTo>
                <a:cubicBezTo>
                  <a:pt x="4278738" y="6186768"/>
                  <a:pt x="4312408" y="6101708"/>
                  <a:pt x="4360255" y="6029052"/>
                </a:cubicBezTo>
                <a:cubicBezTo>
                  <a:pt x="4408102" y="5956396"/>
                  <a:pt x="4491389" y="5871335"/>
                  <a:pt x="4530375" y="5805768"/>
                </a:cubicBezTo>
                <a:cubicBezTo>
                  <a:pt x="4569361" y="5740201"/>
                  <a:pt x="4572906" y="5702987"/>
                  <a:pt x="4594171" y="5635648"/>
                </a:cubicBezTo>
                <a:cubicBezTo>
                  <a:pt x="4615436" y="5568309"/>
                  <a:pt x="4640245" y="5477931"/>
                  <a:pt x="4657966" y="5401731"/>
                </a:cubicBezTo>
                <a:cubicBezTo>
                  <a:pt x="4675687" y="5325531"/>
                  <a:pt x="4689863" y="5274141"/>
                  <a:pt x="4700496" y="5178448"/>
                </a:cubicBezTo>
                <a:cubicBezTo>
                  <a:pt x="4711129" y="5082755"/>
                  <a:pt x="4712902" y="4919722"/>
                  <a:pt x="4721762" y="4827573"/>
                </a:cubicBezTo>
                <a:cubicBezTo>
                  <a:pt x="4730623" y="4735424"/>
                  <a:pt x="4751887" y="4705299"/>
                  <a:pt x="4753659" y="4625555"/>
                </a:cubicBezTo>
                <a:cubicBezTo>
                  <a:pt x="4755431" y="4545811"/>
                  <a:pt x="4734166" y="4421764"/>
                  <a:pt x="4732394" y="4349108"/>
                </a:cubicBezTo>
                <a:cubicBezTo>
                  <a:pt x="4730622" y="4276452"/>
                  <a:pt x="4741255" y="4244555"/>
                  <a:pt x="4743027" y="4189620"/>
                </a:cubicBezTo>
                <a:cubicBezTo>
                  <a:pt x="4744799" y="4134685"/>
                  <a:pt x="4744799" y="4074434"/>
                  <a:pt x="4743027" y="4019499"/>
                </a:cubicBezTo>
                <a:cubicBezTo>
                  <a:pt x="4741255" y="3964564"/>
                  <a:pt x="4734166" y="3904312"/>
                  <a:pt x="4732394" y="3860010"/>
                </a:cubicBezTo>
                <a:cubicBezTo>
                  <a:pt x="4730622" y="3815708"/>
                  <a:pt x="4728850" y="3797987"/>
                  <a:pt x="4732394" y="3753685"/>
                </a:cubicBezTo>
                <a:cubicBezTo>
                  <a:pt x="4735938" y="3709383"/>
                  <a:pt x="4748343" y="3610145"/>
                  <a:pt x="4753659" y="3594196"/>
                </a:cubicBezTo>
                <a:cubicBezTo>
                  <a:pt x="4758975" y="3578247"/>
                  <a:pt x="4751887" y="3622550"/>
                  <a:pt x="4764292" y="3657992"/>
                </a:cubicBezTo>
                <a:cubicBezTo>
                  <a:pt x="4776697" y="3693434"/>
                  <a:pt x="4799734" y="3757230"/>
                  <a:pt x="4828087" y="3806848"/>
                </a:cubicBezTo>
                <a:cubicBezTo>
                  <a:pt x="4856441" y="3856467"/>
                  <a:pt x="4897199" y="3920261"/>
                  <a:pt x="4934413" y="3955703"/>
                </a:cubicBezTo>
                <a:cubicBezTo>
                  <a:pt x="4971627" y="3991145"/>
                  <a:pt x="5012385" y="4005322"/>
                  <a:pt x="5051371" y="4019499"/>
                </a:cubicBezTo>
                <a:cubicBezTo>
                  <a:pt x="5090357" y="4033676"/>
                  <a:pt x="5139976" y="4044308"/>
                  <a:pt x="5168329" y="4040764"/>
                </a:cubicBezTo>
                <a:cubicBezTo>
                  <a:pt x="5196682" y="4037220"/>
                  <a:pt x="5212632" y="4017727"/>
                  <a:pt x="5221492" y="3998234"/>
                </a:cubicBezTo>
                <a:cubicBezTo>
                  <a:pt x="5230352" y="3978741"/>
                  <a:pt x="5214404" y="3968108"/>
                  <a:pt x="5221492" y="3923806"/>
                </a:cubicBezTo>
                <a:cubicBezTo>
                  <a:pt x="5228580" y="3879504"/>
                  <a:pt x="5253390" y="3796215"/>
                  <a:pt x="5264022" y="3732420"/>
                </a:cubicBezTo>
                <a:cubicBezTo>
                  <a:pt x="5274654" y="3668625"/>
                  <a:pt x="5279971" y="3595969"/>
                  <a:pt x="5285287" y="3541034"/>
                </a:cubicBezTo>
                <a:cubicBezTo>
                  <a:pt x="5290603" y="3486099"/>
                  <a:pt x="5295920" y="3454201"/>
                  <a:pt x="5295920" y="3402810"/>
                </a:cubicBezTo>
                <a:cubicBezTo>
                  <a:pt x="5295920" y="3351419"/>
                  <a:pt x="5301236" y="3315977"/>
                  <a:pt x="5285287" y="3232689"/>
                </a:cubicBezTo>
                <a:cubicBezTo>
                  <a:pt x="5269338" y="3149401"/>
                  <a:pt x="5225036" y="2977508"/>
                  <a:pt x="5200227" y="2903080"/>
                </a:cubicBezTo>
                <a:cubicBezTo>
                  <a:pt x="5175418" y="2828652"/>
                  <a:pt x="5157696" y="2826880"/>
                  <a:pt x="5136431" y="2786122"/>
                </a:cubicBezTo>
                <a:cubicBezTo>
                  <a:pt x="5115166" y="2745364"/>
                  <a:pt x="5092129" y="2695745"/>
                  <a:pt x="5072636" y="2658531"/>
                </a:cubicBezTo>
                <a:cubicBezTo>
                  <a:pt x="5053143" y="2621317"/>
                  <a:pt x="5035422" y="2589419"/>
                  <a:pt x="5019473" y="2562838"/>
                </a:cubicBezTo>
                <a:cubicBezTo>
                  <a:pt x="5003524" y="2536257"/>
                  <a:pt x="4994664" y="2516764"/>
                  <a:pt x="4976943" y="2499043"/>
                </a:cubicBezTo>
                <a:cubicBezTo>
                  <a:pt x="4959222" y="2481322"/>
                  <a:pt x="4929097" y="2474234"/>
                  <a:pt x="4913148" y="2456513"/>
                </a:cubicBezTo>
                <a:cubicBezTo>
                  <a:pt x="4897199" y="2438792"/>
                  <a:pt x="4902515" y="2406894"/>
                  <a:pt x="4881250" y="2392717"/>
                </a:cubicBezTo>
                <a:cubicBezTo>
                  <a:pt x="4859985" y="2378540"/>
                  <a:pt x="4813910" y="2374996"/>
                  <a:pt x="4785557" y="2371452"/>
                </a:cubicBezTo>
                <a:cubicBezTo>
                  <a:pt x="4757204" y="2367908"/>
                  <a:pt x="4734166" y="2373224"/>
                  <a:pt x="4711129" y="2371452"/>
                </a:cubicBezTo>
                <a:cubicBezTo>
                  <a:pt x="4688092" y="2369680"/>
                  <a:pt x="4668599" y="2360820"/>
                  <a:pt x="4647334" y="2360820"/>
                </a:cubicBezTo>
                <a:cubicBezTo>
                  <a:pt x="4626069" y="2360820"/>
                  <a:pt x="4592398" y="2351959"/>
                  <a:pt x="4583538" y="2371452"/>
                </a:cubicBezTo>
                <a:cubicBezTo>
                  <a:pt x="4574678" y="2390945"/>
                  <a:pt x="4590627" y="2429932"/>
                  <a:pt x="4594171" y="2477778"/>
                </a:cubicBezTo>
                <a:cubicBezTo>
                  <a:pt x="4597715" y="2525624"/>
                  <a:pt x="4594171" y="2594736"/>
                  <a:pt x="4604803" y="2658531"/>
                </a:cubicBezTo>
                <a:cubicBezTo>
                  <a:pt x="4615435" y="2722326"/>
                  <a:pt x="4666826" y="2876499"/>
                  <a:pt x="4657966" y="2860550"/>
                </a:cubicBezTo>
                <a:cubicBezTo>
                  <a:pt x="4649106" y="2844601"/>
                  <a:pt x="4578222" y="2653215"/>
                  <a:pt x="4551641" y="2562838"/>
                </a:cubicBezTo>
                <a:cubicBezTo>
                  <a:pt x="4525060" y="2472461"/>
                  <a:pt x="4507338" y="2396261"/>
                  <a:pt x="4498478" y="2318289"/>
                </a:cubicBezTo>
                <a:cubicBezTo>
                  <a:pt x="4489618" y="2240317"/>
                  <a:pt x="4496706" y="2160573"/>
                  <a:pt x="4498478" y="2095006"/>
                </a:cubicBezTo>
                <a:cubicBezTo>
                  <a:pt x="4500250" y="2029439"/>
                  <a:pt x="4509110" y="1976276"/>
                  <a:pt x="4509110" y="1924885"/>
                </a:cubicBezTo>
                <a:cubicBezTo>
                  <a:pt x="4509110" y="1873494"/>
                  <a:pt x="4509110" y="1848684"/>
                  <a:pt x="4498478" y="1786661"/>
                </a:cubicBezTo>
                <a:cubicBezTo>
                  <a:pt x="4487846" y="1724638"/>
                  <a:pt x="4457720" y="1607680"/>
                  <a:pt x="4445315" y="1552745"/>
                </a:cubicBezTo>
                <a:cubicBezTo>
                  <a:pt x="4432910" y="1497810"/>
                  <a:pt x="4432911" y="1487178"/>
                  <a:pt x="4424050" y="1457052"/>
                </a:cubicBezTo>
                <a:cubicBezTo>
                  <a:pt x="4415190" y="1426927"/>
                  <a:pt x="4408101" y="1396801"/>
                  <a:pt x="4392152" y="1371992"/>
                </a:cubicBezTo>
                <a:cubicBezTo>
                  <a:pt x="4376203" y="1347183"/>
                  <a:pt x="4354938" y="1329461"/>
                  <a:pt x="4328357" y="1308196"/>
                </a:cubicBezTo>
                <a:cubicBezTo>
                  <a:pt x="4301776" y="1286931"/>
                  <a:pt x="4241524" y="1299336"/>
                  <a:pt x="4232664" y="1244401"/>
                </a:cubicBezTo>
                <a:cubicBezTo>
                  <a:pt x="4223804" y="1189466"/>
                  <a:pt x="4269878" y="1067192"/>
                  <a:pt x="4275194" y="978587"/>
                </a:cubicBezTo>
                <a:cubicBezTo>
                  <a:pt x="4280510" y="889982"/>
                  <a:pt x="4264562" y="796061"/>
                  <a:pt x="4264562" y="712773"/>
                </a:cubicBezTo>
                <a:cubicBezTo>
                  <a:pt x="4264562" y="629485"/>
                  <a:pt x="4273422" y="539108"/>
                  <a:pt x="4275194" y="478857"/>
                </a:cubicBezTo>
                <a:cubicBezTo>
                  <a:pt x="4276966" y="418606"/>
                  <a:pt x="4273422" y="392024"/>
                  <a:pt x="4275194" y="351266"/>
                </a:cubicBezTo>
                <a:cubicBezTo>
                  <a:pt x="4276966" y="310508"/>
                  <a:pt x="4276967" y="278610"/>
                  <a:pt x="4285827" y="234308"/>
                </a:cubicBezTo>
                <a:cubicBezTo>
                  <a:pt x="4294688" y="190006"/>
                  <a:pt x="4319497" y="119122"/>
                  <a:pt x="4328357" y="85452"/>
                </a:cubicBezTo>
                <a:cubicBezTo>
                  <a:pt x="4337217" y="51782"/>
                  <a:pt x="4367342" y="46466"/>
                  <a:pt x="4338989" y="32289"/>
                </a:cubicBezTo>
                <a:cubicBezTo>
                  <a:pt x="4310636" y="18112"/>
                  <a:pt x="4237980" y="-3152"/>
                  <a:pt x="4158236" y="392"/>
                </a:cubicBezTo>
                <a:cubicBezTo>
                  <a:pt x="4078492" y="3936"/>
                  <a:pt x="3986343" y="48239"/>
                  <a:pt x="3860524" y="53555"/>
                </a:cubicBezTo>
                <a:cubicBezTo>
                  <a:pt x="3734705" y="58871"/>
                  <a:pt x="3548636" y="30517"/>
                  <a:pt x="3403324" y="32289"/>
                </a:cubicBezTo>
                <a:cubicBezTo>
                  <a:pt x="3258013" y="34061"/>
                  <a:pt x="2988655" y="64187"/>
                  <a:pt x="2988655" y="64187"/>
                </a:cubicBezTo>
                <a:cubicBezTo>
                  <a:pt x="2861064" y="73047"/>
                  <a:pt x="2758282" y="85452"/>
                  <a:pt x="2637780" y="85452"/>
                </a:cubicBezTo>
                <a:cubicBezTo>
                  <a:pt x="2517278" y="85452"/>
                  <a:pt x="2387915" y="67731"/>
                  <a:pt x="2265641" y="64187"/>
                </a:cubicBezTo>
                <a:cubicBezTo>
                  <a:pt x="2143367" y="60643"/>
                  <a:pt x="2014004" y="62415"/>
                  <a:pt x="1904134" y="64187"/>
                </a:cubicBezTo>
                <a:cubicBezTo>
                  <a:pt x="1794264" y="65959"/>
                  <a:pt x="1700343" y="73048"/>
                  <a:pt x="1606422" y="74820"/>
                </a:cubicBezTo>
                <a:cubicBezTo>
                  <a:pt x="1512501" y="76592"/>
                  <a:pt x="1340608" y="74820"/>
                  <a:pt x="1340608" y="74820"/>
                </a:cubicBezTo>
                <a:cubicBezTo>
                  <a:pt x="1269724" y="74820"/>
                  <a:pt x="1220106" y="73048"/>
                  <a:pt x="1181120" y="74820"/>
                </a:cubicBezTo>
                <a:cubicBezTo>
                  <a:pt x="1142134" y="76592"/>
                  <a:pt x="1126185" y="71275"/>
                  <a:pt x="1106692" y="85452"/>
                </a:cubicBezTo>
                <a:cubicBezTo>
                  <a:pt x="1087199" y="99629"/>
                  <a:pt x="1064162" y="136843"/>
                  <a:pt x="1064162" y="159880"/>
                </a:cubicBezTo>
                <a:cubicBezTo>
                  <a:pt x="1064162" y="182917"/>
                  <a:pt x="1085427" y="166968"/>
                  <a:pt x="1096059" y="223675"/>
                </a:cubicBezTo>
                <a:close/>
              </a:path>
            </a:pathLst>
          </a:custGeom>
          <a:solidFill>
            <a:srgbClr val="FFF2CC">
              <a:alpha val="5098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173" name="グループ化 1172">
            <a:extLst>
              <a:ext uri="{FF2B5EF4-FFF2-40B4-BE49-F238E27FC236}">
                <a16:creationId xmlns:a16="http://schemas.microsoft.com/office/drawing/2014/main" id="{5FA7D76E-189A-4A5F-B005-A8B21BD22AFC}"/>
              </a:ext>
            </a:extLst>
          </p:cNvPr>
          <p:cNvGrpSpPr/>
          <p:nvPr/>
        </p:nvGrpSpPr>
        <p:grpSpPr>
          <a:xfrm>
            <a:off x="6834186" y="422207"/>
            <a:ext cx="3770388" cy="2957733"/>
            <a:chOff x="1690686" y="377958"/>
            <a:chExt cx="3770388" cy="2957733"/>
          </a:xfrm>
        </p:grpSpPr>
        <p:sp>
          <p:nvSpPr>
            <p:cNvPr id="1174" name="フリーフォーム: 図形 1173">
              <a:extLst>
                <a:ext uri="{FF2B5EF4-FFF2-40B4-BE49-F238E27FC236}">
                  <a16:creationId xmlns:a16="http://schemas.microsoft.com/office/drawing/2014/main" id="{FC344FFF-B1E7-4A3E-A86E-025ECEB3A207}"/>
                </a:ext>
              </a:extLst>
            </p:cNvPr>
            <p:cNvSpPr/>
            <p:nvPr/>
          </p:nvSpPr>
          <p:spPr>
            <a:xfrm>
              <a:off x="1722469" y="381305"/>
              <a:ext cx="1837845" cy="2227530"/>
            </a:xfrm>
            <a:custGeom>
              <a:avLst/>
              <a:gdLst>
                <a:gd name="connsiteX0" fmla="*/ 5478 w 1837845"/>
                <a:gd name="connsiteY0" fmla="*/ 1588689 h 2227530"/>
                <a:gd name="connsiteX1" fmla="*/ 5478 w 1837845"/>
                <a:gd name="connsiteY1" fmla="*/ 1440771 h 2227530"/>
                <a:gd name="connsiteX2" fmla="*/ 5478 w 1837845"/>
                <a:gd name="connsiteY2" fmla="*/ 1252513 h 2227530"/>
                <a:gd name="connsiteX3" fmla="*/ 79437 w 1837845"/>
                <a:gd name="connsiteY3" fmla="*/ 983571 h 2227530"/>
                <a:gd name="connsiteX4" fmla="*/ 126502 w 1837845"/>
                <a:gd name="connsiteY4" fmla="*/ 902889 h 2227530"/>
                <a:gd name="connsiteX5" fmla="*/ 200460 w 1837845"/>
                <a:gd name="connsiteY5" fmla="*/ 761695 h 2227530"/>
                <a:gd name="connsiteX6" fmla="*/ 260972 w 1837845"/>
                <a:gd name="connsiteY6" fmla="*/ 681013 h 2227530"/>
                <a:gd name="connsiteX7" fmla="*/ 375272 w 1837845"/>
                <a:gd name="connsiteY7" fmla="*/ 573436 h 2227530"/>
                <a:gd name="connsiteX8" fmla="*/ 503019 w 1837845"/>
                <a:gd name="connsiteY8" fmla="*/ 472583 h 2227530"/>
                <a:gd name="connsiteX9" fmla="*/ 711449 w 1837845"/>
                <a:gd name="connsiteY9" fmla="*/ 365007 h 2227530"/>
                <a:gd name="connsiteX10" fmla="*/ 751790 w 1837845"/>
                <a:gd name="connsiteY10" fmla="*/ 344836 h 2227530"/>
                <a:gd name="connsiteX11" fmla="*/ 899707 w 1837845"/>
                <a:gd name="connsiteY11" fmla="*/ 230536 h 2227530"/>
                <a:gd name="connsiteX12" fmla="*/ 1034178 w 1837845"/>
                <a:gd name="connsiteY12" fmla="*/ 156577 h 2227530"/>
                <a:gd name="connsiteX13" fmla="*/ 1101413 w 1837845"/>
                <a:gd name="connsiteY13" fmla="*/ 136407 h 2227530"/>
                <a:gd name="connsiteX14" fmla="*/ 1175372 w 1837845"/>
                <a:gd name="connsiteY14" fmla="*/ 122960 h 2227530"/>
                <a:gd name="connsiteX15" fmla="*/ 1410696 w 1837845"/>
                <a:gd name="connsiteY15" fmla="*/ 49001 h 2227530"/>
                <a:gd name="connsiteX16" fmla="*/ 1511549 w 1837845"/>
                <a:gd name="connsiteY16" fmla="*/ 15383 h 2227530"/>
                <a:gd name="connsiteX17" fmla="*/ 1646019 w 1837845"/>
                <a:gd name="connsiteY17" fmla="*/ 1936 h 2227530"/>
                <a:gd name="connsiteX18" fmla="*/ 1733425 w 1837845"/>
                <a:gd name="connsiteY18" fmla="*/ 55724 h 2227530"/>
                <a:gd name="connsiteX19" fmla="*/ 1746872 w 1837845"/>
                <a:gd name="connsiteY19" fmla="*/ 82619 h 2227530"/>
                <a:gd name="connsiteX20" fmla="*/ 1753596 w 1837845"/>
                <a:gd name="connsiteY20" fmla="*/ 122960 h 2227530"/>
                <a:gd name="connsiteX21" fmla="*/ 1800660 w 1837845"/>
                <a:gd name="connsiteY21" fmla="*/ 250707 h 2227530"/>
                <a:gd name="connsiteX22" fmla="*/ 1787213 w 1837845"/>
                <a:gd name="connsiteY22" fmla="*/ 304495 h 2227530"/>
                <a:gd name="connsiteX23" fmla="*/ 1787213 w 1837845"/>
                <a:gd name="connsiteY23" fmla="*/ 385177 h 2227530"/>
                <a:gd name="connsiteX24" fmla="*/ 1807384 w 1837845"/>
                <a:gd name="connsiteY24" fmla="*/ 647395 h 2227530"/>
                <a:gd name="connsiteX25" fmla="*/ 1780490 w 1837845"/>
                <a:gd name="connsiteY25" fmla="*/ 741524 h 2227530"/>
                <a:gd name="connsiteX26" fmla="*/ 1827555 w 1837845"/>
                <a:gd name="connsiteY26" fmla="*/ 808760 h 2227530"/>
                <a:gd name="connsiteX27" fmla="*/ 1827555 w 1837845"/>
                <a:gd name="connsiteY27" fmla="*/ 976848 h 2227530"/>
                <a:gd name="connsiteX28" fmla="*/ 1773766 w 1837845"/>
                <a:gd name="connsiteY28" fmla="*/ 1044083 h 2227530"/>
                <a:gd name="connsiteX29" fmla="*/ 1800660 w 1837845"/>
                <a:gd name="connsiteY29" fmla="*/ 1118042 h 2227530"/>
                <a:gd name="connsiteX30" fmla="*/ 1807384 w 1837845"/>
                <a:gd name="connsiteY30" fmla="*/ 1185277 h 2227530"/>
                <a:gd name="connsiteX31" fmla="*/ 1787213 w 1837845"/>
                <a:gd name="connsiteY31" fmla="*/ 1225619 h 2227530"/>
                <a:gd name="connsiteX32" fmla="*/ 1827555 w 1837845"/>
                <a:gd name="connsiteY32" fmla="*/ 1326471 h 2227530"/>
                <a:gd name="connsiteX33" fmla="*/ 1820831 w 1837845"/>
                <a:gd name="connsiteY33" fmla="*/ 1487836 h 2227530"/>
                <a:gd name="connsiteX34" fmla="*/ 1800660 w 1837845"/>
                <a:gd name="connsiteY34" fmla="*/ 1622307 h 2227530"/>
                <a:gd name="connsiteX35" fmla="*/ 1827555 w 1837845"/>
                <a:gd name="connsiteY35" fmla="*/ 1669371 h 2227530"/>
                <a:gd name="connsiteX36" fmla="*/ 1834278 w 1837845"/>
                <a:gd name="connsiteY36" fmla="*/ 1911419 h 2227530"/>
                <a:gd name="connsiteX37" fmla="*/ 1773766 w 1837845"/>
                <a:gd name="connsiteY37" fmla="*/ 2086230 h 2227530"/>
                <a:gd name="connsiteX38" fmla="*/ 1746872 w 1837845"/>
                <a:gd name="connsiteY38" fmla="*/ 2166913 h 2227530"/>
                <a:gd name="connsiteX39" fmla="*/ 1625849 w 1837845"/>
                <a:gd name="connsiteY39" fmla="*/ 2227424 h 2227530"/>
                <a:gd name="connsiteX40" fmla="*/ 1558613 w 1837845"/>
                <a:gd name="connsiteY40" fmla="*/ 2180360 h 2227530"/>
                <a:gd name="connsiteX41" fmla="*/ 1524996 w 1837845"/>
                <a:gd name="connsiteY41" fmla="*/ 2133295 h 2227530"/>
                <a:gd name="connsiteX42" fmla="*/ 1464484 w 1837845"/>
                <a:gd name="connsiteY42" fmla="*/ 2133295 h 2227530"/>
                <a:gd name="connsiteX43" fmla="*/ 1323290 w 1837845"/>
                <a:gd name="connsiteY43" fmla="*/ 2140019 h 2227530"/>
                <a:gd name="connsiteX44" fmla="*/ 1121584 w 1837845"/>
                <a:gd name="connsiteY44" fmla="*/ 2133295 h 2227530"/>
                <a:gd name="connsiteX45" fmla="*/ 953496 w 1837845"/>
                <a:gd name="connsiteY45" fmla="*/ 2066060 h 2227530"/>
                <a:gd name="connsiteX46" fmla="*/ 886260 w 1837845"/>
                <a:gd name="connsiteY46" fmla="*/ 2039166 h 2227530"/>
                <a:gd name="connsiteX47" fmla="*/ 812302 w 1837845"/>
                <a:gd name="connsiteY47" fmla="*/ 1992101 h 2227530"/>
                <a:gd name="connsiteX48" fmla="*/ 691278 w 1837845"/>
                <a:gd name="connsiteY48" fmla="*/ 1992101 h 2227530"/>
                <a:gd name="connsiteX49" fmla="*/ 603872 w 1837845"/>
                <a:gd name="connsiteY49" fmla="*/ 1931589 h 2227530"/>
                <a:gd name="connsiteX50" fmla="*/ 550084 w 1837845"/>
                <a:gd name="connsiteY50" fmla="*/ 1830736 h 2227530"/>
                <a:gd name="connsiteX51" fmla="*/ 381996 w 1837845"/>
                <a:gd name="connsiteY51" fmla="*/ 1763501 h 2227530"/>
                <a:gd name="connsiteX52" fmla="*/ 240802 w 1837845"/>
                <a:gd name="connsiteY52" fmla="*/ 1716436 h 2227530"/>
                <a:gd name="connsiteX53" fmla="*/ 139949 w 1837845"/>
                <a:gd name="connsiteY53" fmla="*/ 1649201 h 2227530"/>
                <a:gd name="connsiteX54" fmla="*/ 65990 w 1837845"/>
                <a:gd name="connsiteY54" fmla="*/ 1602136 h 2227530"/>
                <a:gd name="connsiteX55" fmla="*/ 5478 w 1837845"/>
                <a:gd name="connsiteY55" fmla="*/ 1588689 h 22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7845" h="2227530">
                  <a:moveTo>
                    <a:pt x="5478" y="1588689"/>
                  </a:moveTo>
                  <a:cubicBezTo>
                    <a:pt x="-4607" y="1561795"/>
                    <a:pt x="5478" y="1440771"/>
                    <a:pt x="5478" y="1440771"/>
                  </a:cubicBezTo>
                  <a:cubicBezTo>
                    <a:pt x="5478" y="1384742"/>
                    <a:pt x="-6848" y="1328713"/>
                    <a:pt x="5478" y="1252513"/>
                  </a:cubicBezTo>
                  <a:cubicBezTo>
                    <a:pt x="17804" y="1176313"/>
                    <a:pt x="59266" y="1041842"/>
                    <a:pt x="79437" y="983571"/>
                  </a:cubicBezTo>
                  <a:cubicBezTo>
                    <a:pt x="99608" y="925300"/>
                    <a:pt x="106332" y="939868"/>
                    <a:pt x="126502" y="902889"/>
                  </a:cubicBezTo>
                  <a:cubicBezTo>
                    <a:pt x="146673" y="865910"/>
                    <a:pt x="178048" y="798674"/>
                    <a:pt x="200460" y="761695"/>
                  </a:cubicBezTo>
                  <a:cubicBezTo>
                    <a:pt x="222872" y="724716"/>
                    <a:pt x="231837" y="712389"/>
                    <a:pt x="260972" y="681013"/>
                  </a:cubicBezTo>
                  <a:cubicBezTo>
                    <a:pt x="290107" y="649636"/>
                    <a:pt x="334931" y="608174"/>
                    <a:pt x="375272" y="573436"/>
                  </a:cubicBezTo>
                  <a:cubicBezTo>
                    <a:pt x="415613" y="538698"/>
                    <a:pt x="446990" y="507321"/>
                    <a:pt x="503019" y="472583"/>
                  </a:cubicBezTo>
                  <a:cubicBezTo>
                    <a:pt x="559048" y="437845"/>
                    <a:pt x="669987" y="386298"/>
                    <a:pt x="711449" y="365007"/>
                  </a:cubicBezTo>
                  <a:cubicBezTo>
                    <a:pt x="752911" y="343716"/>
                    <a:pt x="720414" y="367248"/>
                    <a:pt x="751790" y="344836"/>
                  </a:cubicBezTo>
                  <a:cubicBezTo>
                    <a:pt x="783166" y="322424"/>
                    <a:pt x="852642" y="261912"/>
                    <a:pt x="899707" y="230536"/>
                  </a:cubicBezTo>
                  <a:cubicBezTo>
                    <a:pt x="946772" y="199160"/>
                    <a:pt x="1000560" y="172265"/>
                    <a:pt x="1034178" y="156577"/>
                  </a:cubicBezTo>
                  <a:cubicBezTo>
                    <a:pt x="1067796" y="140889"/>
                    <a:pt x="1077881" y="142010"/>
                    <a:pt x="1101413" y="136407"/>
                  </a:cubicBezTo>
                  <a:cubicBezTo>
                    <a:pt x="1124945" y="130804"/>
                    <a:pt x="1123825" y="137528"/>
                    <a:pt x="1175372" y="122960"/>
                  </a:cubicBezTo>
                  <a:cubicBezTo>
                    <a:pt x="1226919" y="108392"/>
                    <a:pt x="1354667" y="66930"/>
                    <a:pt x="1410696" y="49001"/>
                  </a:cubicBezTo>
                  <a:cubicBezTo>
                    <a:pt x="1466726" y="31071"/>
                    <a:pt x="1472329" y="23227"/>
                    <a:pt x="1511549" y="15383"/>
                  </a:cubicBezTo>
                  <a:cubicBezTo>
                    <a:pt x="1550770" y="7539"/>
                    <a:pt x="1609040" y="-4787"/>
                    <a:pt x="1646019" y="1936"/>
                  </a:cubicBezTo>
                  <a:cubicBezTo>
                    <a:pt x="1682998" y="8659"/>
                    <a:pt x="1733425" y="55724"/>
                    <a:pt x="1733425" y="55724"/>
                  </a:cubicBezTo>
                  <a:cubicBezTo>
                    <a:pt x="1750234" y="69171"/>
                    <a:pt x="1743510" y="71413"/>
                    <a:pt x="1746872" y="82619"/>
                  </a:cubicBezTo>
                  <a:cubicBezTo>
                    <a:pt x="1750234" y="93825"/>
                    <a:pt x="1744631" y="94945"/>
                    <a:pt x="1753596" y="122960"/>
                  </a:cubicBezTo>
                  <a:cubicBezTo>
                    <a:pt x="1762561" y="150975"/>
                    <a:pt x="1795057" y="220451"/>
                    <a:pt x="1800660" y="250707"/>
                  </a:cubicBezTo>
                  <a:cubicBezTo>
                    <a:pt x="1806263" y="280963"/>
                    <a:pt x="1789454" y="282083"/>
                    <a:pt x="1787213" y="304495"/>
                  </a:cubicBezTo>
                  <a:cubicBezTo>
                    <a:pt x="1784972" y="326907"/>
                    <a:pt x="1783851" y="328027"/>
                    <a:pt x="1787213" y="385177"/>
                  </a:cubicBezTo>
                  <a:cubicBezTo>
                    <a:pt x="1790575" y="442327"/>
                    <a:pt x="1808504" y="588004"/>
                    <a:pt x="1807384" y="647395"/>
                  </a:cubicBezTo>
                  <a:cubicBezTo>
                    <a:pt x="1806264" y="706786"/>
                    <a:pt x="1777128" y="714630"/>
                    <a:pt x="1780490" y="741524"/>
                  </a:cubicBezTo>
                  <a:cubicBezTo>
                    <a:pt x="1783852" y="768418"/>
                    <a:pt x="1819711" y="769539"/>
                    <a:pt x="1827555" y="808760"/>
                  </a:cubicBezTo>
                  <a:cubicBezTo>
                    <a:pt x="1835399" y="847981"/>
                    <a:pt x="1836520" y="937628"/>
                    <a:pt x="1827555" y="976848"/>
                  </a:cubicBezTo>
                  <a:cubicBezTo>
                    <a:pt x="1818590" y="1016068"/>
                    <a:pt x="1778249" y="1020551"/>
                    <a:pt x="1773766" y="1044083"/>
                  </a:cubicBezTo>
                  <a:cubicBezTo>
                    <a:pt x="1769284" y="1067615"/>
                    <a:pt x="1795057" y="1094510"/>
                    <a:pt x="1800660" y="1118042"/>
                  </a:cubicBezTo>
                  <a:cubicBezTo>
                    <a:pt x="1806263" y="1141574"/>
                    <a:pt x="1809625" y="1167347"/>
                    <a:pt x="1807384" y="1185277"/>
                  </a:cubicBezTo>
                  <a:cubicBezTo>
                    <a:pt x="1805143" y="1203206"/>
                    <a:pt x="1783851" y="1202087"/>
                    <a:pt x="1787213" y="1225619"/>
                  </a:cubicBezTo>
                  <a:cubicBezTo>
                    <a:pt x="1790575" y="1249151"/>
                    <a:pt x="1821952" y="1282768"/>
                    <a:pt x="1827555" y="1326471"/>
                  </a:cubicBezTo>
                  <a:cubicBezTo>
                    <a:pt x="1833158" y="1370174"/>
                    <a:pt x="1825313" y="1438530"/>
                    <a:pt x="1820831" y="1487836"/>
                  </a:cubicBezTo>
                  <a:cubicBezTo>
                    <a:pt x="1816349" y="1537142"/>
                    <a:pt x="1799539" y="1592051"/>
                    <a:pt x="1800660" y="1622307"/>
                  </a:cubicBezTo>
                  <a:cubicBezTo>
                    <a:pt x="1801781" y="1652563"/>
                    <a:pt x="1821952" y="1621186"/>
                    <a:pt x="1827555" y="1669371"/>
                  </a:cubicBezTo>
                  <a:cubicBezTo>
                    <a:pt x="1833158" y="1717556"/>
                    <a:pt x="1843243" y="1841943"/>
                    <a:pt x="1834278" y="1911419"/>
                  </a:cubicBezTo>
                  <a:cubicBezTo>
                    <a:pt x="1825313" y="1980895"/>
                    <a:pt x="1788334" y="2043648"/>
                    <a:pt x="1773766" y="2086230"/>
                  </a:cubicBezTo>
                  <a:cubicBezTo>
                    <a:pt x="1759198" y="2128812"/>
                    <a:pt x="1771525" y="2143381"/>
                    <a:pt x="1746872" y="2166913"/>
                  </a:cubicBezTo>
                  <a:cubicBezTo>
                    <a:pt x="1722219" y="2190445"/>
                    <a:pt x="1657225" y="2225183"/>
                    <a:pt x="1625849" y="2227424"/>
                  </a:cubicBezTo>
                  <a:cubicBezTo>
                    <a:pt x="1594473" y="2229665"/>
                    <a:pt x="1575422" y="2196048"/>
                    <a:pt x="1558613" y="2180360"/>
                  </a:cubicBezTo>
                  <a:cubicBezTo>
                    <a:pt x="1541804" y="2164672"/>
                    <a:pt x="1540684" y="2141139"/>
                    <a:pt x="1524996" y="2133295"/>
                  </a:cubicBezTo>
                  <a:cubicBezTo>
                    <a:pt x="1509308" y="2125451"/>
                    <a:pt x="1498102" y="2132174"/>
                    <a:pt x="1464484" y="2133295"/>
                  </a:cubicBezTo>
                  <a:cubicBezTo>
                    <a:pt x="1430866" y="2134416"/>
                    <a:pt x="1380440" y="2140019"/>
                    <a:pt x="1323290" y="2140019"/>
                  </a:cubicBezTo>
                  <a:cubicBezTo>
                    <a:pt x="1266140" y="2140019"/>
                    <a:pt x="1183216" y="2145621"/>
                    <a:pt x="1121584" y="2133295"/>
                  </a:cubicBezTo>
                  <a:cubicBezTo>
                    <a:pt x="1059952" y="2120969"/>
                    <a:pt x="953496" y="2066060"/>
                    <a:pt x="953496" y="2066060"/>
                  </a:cubicBezTo>
                  <a:cubicBezTo>
                    <a:pt x="914275" y="2050372"/>
                    <a:pt x="909792" y="2051492"/>
                    <a:pt x="886260" y="2039166"/>
                  </a:cubicBezTo>
                  <a:cubicBezTo>
                    <a:pt x="862728" y="2026840"/>
                    <a:pt x="844799" y="1999945"/>
                    <a:pt x="812302" y="1992101"/>
                  </a:cubicBezTo>
                  <a:cubicBezTo>
                    <a:pt x="779805" y="1984257"/>
                    <a:pt x="726016" y="2002186"/>
                    <a:pt x="691278" y="1992101"/>
                  </a:cubicBezTo>
                  <a:cubicBezTo>
                    <a:pt x="656540" y="1982016"/>
                    <a:pt x="627404" y="1958483"/>
                    <a:pt x="603872" y="1931589"/>
                  </a:cubicBezTo>
                  <a:cubicBezTo>
                    <a:pt x="580340" y="1904695"/>
                    <a:pt x="587063" y="1858751"/>
                    <a:pt x="550084" y="1830736"/>
                  </a:cubicBezTo>
                  <a:cubicBezTo>
                    <a:pt x="513105" y="1802721"/>
                    <a:pt x="433543" y="1782551"/>
                    <a:pt x="381996" y="1763501"/>
                  </a:cubicBezTo>
                  <a:cubicBezTo>
                    <a:pt x="330449" y="1744451"/>
                    <a:pt x="281143" y="1735486"/>
                    <a:pt x="240802" y="1716436"/>
                  </a:cubicBezTo>
                  <a:cubicBezTo>
                    <a:pt x="200461" y="1697386"/>
                    <a:pt x="169084" y="1668251"/>
                    <a:pt x="139949" y="1649201"/>
                  </a:cubicBezTo>
                  <a:cubicBezTo>
                    <a:pt x="110814" y="1630151"/>
                    <a:pt x="85040" y="1609980"/>
                    <a:pt x="65990" y="1602136"/>
                  </a:cubicBezTo>
                  <a:cubicBezTo>
                    <a:pt x="46940" y="1594292"/>
                    <a:pt x="15563" y="1615583"/>
                    <a:pt x="5478" y="1588689"/>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5" name="フリーフォーム: 図形 1174">
              <a:extLst>
                <a:ext uri="{FF2B5EF4-FFF2-40B4-BE49-F238E27FC236}">
                  <a16:creationId xmlns:a16="http://schemas.microsoft.com/office/drawing/2014/main" id="{CD705784-D964-4F14-AEDF-F46861243CEF}"/>
                </a:ext>
              </a:extLst>
            </p:cNvPr>
            <p:cNvSpPr/>
            <p:nvPr/>
          </p:nvSpPr>
          <p:spPr>
            <a:xfrm>
              <a:off x="1690686" y="1962743"/>
              <a:ext cx="1446667" cy="1372948"/>
            </a:xfrm>
            <a:custGeom>
              <a:avLst/>
              <a:gdLst>
                <a:gd name="connsiteX0" fmla="*/ 113266 w 1446667"/>
                <a:gd name="connsiteY0" fmla="*/ 235 h 1372948"/>
                <a:gd name="connsiteX1" fmla="*/ 48662 w 1446667"/>
                <a:gd name="connsiteY1" fmla="*/ 59870 h 1372948"/>
                <a:gd name="connsiteX2" fmla="*/ 18844 w 1446667"/>
                <a:gd name="connsiteY2" fmla="*/ 184109 h 1372948"/>
                <a:gd name="connsiteX3" fmla="*/ 3936 w 1446667"/>
                <a:gd name="connsiteY3" fmla="*/ 308348 h 1372948"/>
                <a:gd name="connsiteX4" fmla="*/ 3936 w 1446667"/>
                <a:gd name="connsiteY4" fmla="*/ 427618 h 1372948"/>
                <a:gd name="connsiteX5" fmla="*/ 48662 w 1446667"/>
                <a:gd name="connsiteY5" fmla="*/ 551857 h 1372948"/>
                <a:gd name="connsiteX6" fmla="*/ 83449 w 1446667"/>
                <a:gd name="connsiteY6" fmla="*/ 666157 h 1372948"/>
                <a:gd name="connsiteX7" fmla="*/ 217627 w 1446667"/>
                <a:gd name="connsiteY7" fmla="*/ 830153 h 1372948"/>
                <a:gd name="connsiteX8" fmla="*/ 317018 w 1446667"/>
                <a:gd name="connsiteY8" fmla="*/ 899727 h 1372948"/>
                <a:gd name="connsiteX9" fmla="*/ 426349 w 1446667"/>
                <a:gd name="connsiteY9" fmla="*/ 964331 h 1372948"/>
                <a:gd name="connsiteX10" fmla="*/ 500892 w 1446667"/>
                <a:gd name="connsiteY10" fmla="*/ 1043844 h 1372948"/>
                <a:gd name="connsiteX11" fmla="*/ 545618 w 1446667"/>
                <a:gd name="connsiteY11" fmla="*/ 1158144 h 1372948"/>
                <a:gd name="connsiteX12" fmla="*/ 689736 w 1446667"/>
                <a:gd name="connsiteY12" fmla="*/ 1307231 h 1372948"/>
                <a:gd name="connsiteX13" fmla="*/ 863671 w 1446667"/>
                <a:gd name="connsiteY13" fmla="*/ 1346987 h 1372948"/>
                <a:gd name="connsiteX14" fmla="*/ 1052514 w 1446667"/>
                <a:gd name="connsiteY14" fmla="*/ 1371835 h 1372948"/>
                <a:gd name="connsiteX15" fmla="*/ 1191662 w 1446667"/>
                <a:gd name="connsiteY15" fmla="*/ 1356927 h 1372948"/>
                <a:gd name="connsiteX16" fmla="*/ 1266205 w 1446667"/>
                <a:gd name="connsiteY16" fmla="*/ 1257535 h 1372948"/>
                <a:gd name="connsiteX17" fmla="*/ 1256266 w 1446667"/>
                <a:gd name="connsiteY17" fmla="*/ 1133296 h 1372948"/>
                <a:gd name="connsiteX18" fmla="*/ 1296023 w 1446667"/>
                <a:gd name="connsiteY18" fmla="*/ 1058753 h 1372948"/>
                <a:gd name="connsiteX19" fmla="*/ 1315901 w 1446667"/>
                <a:gd name="connsiteY19" fmla="*/ 969300 h 1372948"/>
                <a:gd name="connsiteX20" fmla="*/ 1355657 w 1446667"/>
                <a:gd name="connsiteY20" fmla="*/ 899727 h 1372948"/>
                <a:gd name="connsiteX21" fmla="*/ 1420262 w 1446667"/>
                <a:gd name="connsiteY21" fmla="*/ 820214 h 1372948"/>
                <a:gd name="connsiteX22" fmla="*/ 1440140 w 1446667"/>
                <a:gd name="connsiteY22" fmla="*/ 750640 h 1372948"/>
                <a:gd name="connsiteX23" fmla="*/ 1445110 w 1446667"/>
                <a:gd name="connsiteY23" fmla="*/ 666157 h 1372948"/>
                <a:gd name="connsiteX24" fmla="*/ 1415292 w 1446667"/>
                <a:gd name="connsiteY24" fmla="*/ 606522 h 1372948"/>
                <a:gd name="connsiteX25" fmla="*/ 1340749 w 1446667"/>
                <a:gd name="connsiteY25" fmla="*/ 571735 h 1372948"/>
                <a:gd name="connsiteX26" fmla="*/ 1221479 w 1446667"/>
                <a:gd name="connsiteY26" fmla="*/ 561796 h 1372948"/>
                <a:gd name="connsiteX27" fmla="*/ 1082331 w 1446667"/>
                <a:gd name="connsiteY27" fmla="*/ 507131 h 1372948"/>
                <a:gd name="connsiteX28" fmla="*/ 923305 w 1446667"/>
                <a:gd name="connsiteY28" fmla="*/ 442527 h 1372948"/>
                <a:gd name="connsiteX29" fmla="*/ 799066 w 1446667"/>
                <a:gd name="connsiteY29" fmla="*/ 427618 h 1372948"/>
                <a:gd name="connsiteX30" fmla="*/ 704644 w 1446667"/>
                <a:gd name="connsiteY30" fmla="*/ 397800 h 1372948"/>
                <a:gd name="connsiteX31" fmla="*/ 600284 w 1446667"/>
                <a:gd name="connsiteY31" fmla="*/ 243744 h 1372948"/>
                <a:gd name="connsiteX32" fmla="*/ 510831 w 1446667"/>
                <a:gd name="connsiteY32" fmla="*/ 194048 h 1372948"/>
                <a:gd name="connsiteX33" fmla="*/ 346836 w 1446667"/>
                <a:gd name="connsiteY33" fmla="*/ 179140 h 1372948"/>
                <a:gd name="connsiteX34" fmla="*/ 262353 w 1446667"/>
                <a:gd name="connsiteY34" fmla="*/ 129444 h 1372948"/>
                <a:gd name="connsiteX35" fmla="*/ 197749 w 1446667"/>
                <a:gd name="connsiteY35" fmla="*/ 79748 h 1372948"/>
                <a:gd name="connsiteX36" fmla="*/ 113266 w 1446667"/>
                <a:gd name="connsiteY36" fmla="*/ 235 h 137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6667" h="1372948">
                  <a:moveTo>
                    <a:pt x="113266" y="235"/>
                  </a:moveTo>
                  <a:cubicBezTo>
                    <a:pt x="88418" y="-3078"/>
                    <a:pt x="64399" y="29224"/>
                    <a:pt x="48662" y="59870"/>
                  </a:cubicBezTo>
                  <a:cubicBezTo>
                    <a:pt x="32925" y="90516"/>
                    <a:pt x="26298" y="142696"/>
                    <a:pt x="18844" y="184109"/>
                  </a:cubicBezTo>
                  <a:cubicBezTo>
                    <a:pt x="11390" y="225522"/>
                    <a:pt x="6421" y="267763"/>
                    <a:pt x="3936" y="308348"/>
                  </a:cubicBezTo>
                  <a:cubicBezTo>
                    <a:pt x="1451" y="348933"/>
                    <a:pt x="-3518" y="387033"/>
                    <a:pt x="3936" y="427618"/>
                  </a:cubicBezTo>
                  <a:cubicBezTo>
                    <a:pt x="11390" y="468203"/>
                    <a:pt x="35410" y="512101"/>
                    <a:pt x="48662" y="551857"/>
                  </a:cubicBezTo>
                  <a:cubicBezTo>
                    <a:pt x="61914" y="591613"/>
                    <a:pt x="55288" y="619774"/>
                    <a:pt x="83449" y="666157"/>
                  </a:cubicBezTo>
                  <a:cubicBezTo>
                    <a:pt x="111610" y="712540"/>
                    <a:pt x="178699" y="791225"/>
                    <a:pt x="217627" y="830153"/>
                  </a:cubicBezTo>
                  <a:cubicBezTo>
                    <a:pt x="256555" y="869081"/>
                    <a:pt x="282231" y="877364"/>
                    <a:pt x="317018" y="899727"/>
                  </a:cubicBezTo>
                  <a:cubicBezTo>
                    <a:pt x="351805" y="922090"/>
                    <a:pt x="395703" y="940312"/>
                    <a:pt x="426349" y="964331"/>
                  </a:cubicBezTo>
                  <a:cubicBezTo>
                    <a:pt x="456995" y="988351"/>
                    <a:pt x="481014" y="1011542"/>
                    <a:pt x="500892" y="1043844"/>
                  </a:cubicBezTo>
                  <a:cubicBezTo>
                    <a:pt x="520770" y="1076146"/>
                    <a:pt x="514144" y="1114246"/>
                    <a:pt x="545618" y="1158144"/>
                  </a:cubicBezTo>
                  <a:cubicBezTo>
                    <a:pt x="577092" y="1202042"/>
                    <a:pt x="636727" y="1275757"/>
                    <a:pt x="689736" y="1307231"/>
                  </a:cubicBezTo>
                  <a:cubicBezTo>
                    <a:pt x="742745" y="1338705"/>
                    <a:pt x="803208" y="1336220"/>
                    <a:pt x="863671" y="1346987"/>
                  </a:cubicBezTo>
                  <a:cubicBezTo>
                    <a:pt x="924134" y="1357754"/>
                    <a:pt x="997849" y="1370178"/>
                    <a:pt x="1052514" y="1371835"/>
                  </a:cubicBezTo>
                  <a:cubicBezTo>
                    <a:pt x="1107179" y="1373492"/>
                    <a:pt x="1156047" y="1375977"/>
                    <a:pt x="1191662" y="1356927"/>
                  </a:cubicBezTo>
                  <a:cubicBezTo>
                    <a:pt x="1227277" y="1337877"/>
                    <a:pt x="1255438" y="1294807"/>
                    <a:pt x="1266205" y="1257535"/>
                  </a:cubicBezTo>
                  <a:cubicBezTo>
                    <a:pt x="1276972" y="1220263"/>
                    <a:pt x="1251296" y="1166426"/>
                    <a:pt x="1256266" y="1133296"/>
                  </a:cubicBezTo>
                  <a:cubicBezTo>
                    <a:pt x="1261236" y="1100166"/>
                    <a:pt x="1286084" y="1086086"/>
                    <a:pt x="1296023" y="1058753"/>
                  </a:cubicBezTo>
                  <a:cubicBezTo>
                    <a:pt x="1305962" y="1031420"/>
                    <a:pt x="1305962" y="995804"/>
                    <a:pt x="1315901" y="969300"/>
                  </a:cubicBezTo>
                  <a:cubicBezTo>
                    <a:pt x="1325840" y="942796"/>
                    <a:pt x="1338264" y="924575"/>
                    <a:pt x="1355657" y="899727"/>
                  </a:cubicBezTo>
                  <a:cubicBezTo>
                    <a:pt x="1373051" y="874879"/>
                    <a:pt x="1406182" y="845062"/>
                    <a:pt x="1420262" y="820214"/>
                  </a:cubicBezTo>
                  <a:cubicBezTo>
                    <a:pt x="1434342" y="795366"/>
                    <a:pt x="1435999" y="776316"/>
                    <a:pt x="1440140" y="750640"/>
                  </a:cubicBezTo>
                  <a:cubicBezTo>
                    <a:pt x="1444281" y="724964"/>
                    <a:pt x="1449251" y="690177"/>
                    <a:pt x="1445110" y="666157"/>
                  </a:cubicBezTo>
                  <a:cubicBezTo>
                    <a:pt x="1440969" y="642137"/>
                    <a:pt x="1432685" y="622259"/>
                    <a:pt x="1415292" y="606522"/>
                  </a:cubicBezTo>
                  <a:cubicBezTo>
                    <a:pt x="1397899" y="590785"/>
                    <a:pt x="1373051" y="579189"/>
                    <a:pt x="1340749" y="571735"/>
                  </a:cubicBezTo>
                  <a:cubicBezTo>
                    <a:pt x="1308447" y="564281"/>
                    <a:pt x="1264549" y="572563"/>
                    <a:pt x="1221479" y="561796"/>
                  </a:cubicBezTo>
                  <a:cubicBezTo>
                    <a:pt x="1178409" y="551029"/>
                    <a:pt x="1082331" y="507131"/>
                    <a:pt x="1082331" y="507131"/>
                  </a:cubicBezTo>
                  <a:cubicBezTo>
                    <a:pt x="1032635" y="487253"/>
                    <a:pt x="970516" y="455779"/>
                    <a:pt x="923305" y="442527"/>
                  </a:cubicBezTo>
                  <a:cubicBezTo>
                    <a:pt x="876094" y="429275"/>
                    <a:pt x="835510" y="435073"/>
                    <a:pt x="799066" y="427618"/>
                  </a:cubicBezTo>
                  <a:cubicBezTo>
                    <a:pt x="762623" y="420164"/>
                    <a:pt x="737774" y="428446"/>
                    <a:pt x="704644" y="397800"/>
                  </a:cubicBezTo>
                  <a:cubicBezTo>
                    <a:pt x="671514" y="367154"/>
                    <a:pt x="632586" y="277703"/>
                    <a:pt x="600284" y="243744"/>
                  </a:cubicBezTo>
                  <a:cubicBezTo>
                    <a:pt x="567982" y="209785"/>
                    <a:pt x="553072" y="204815"/>
                    <a:pt x="510831" y="194048"/>
                  </a:cubicBezTo>
                  <a:cubicBezTo>
                    <a:pt x="468590" y="183281"/>
                    <a:pt x="388249" y="189907"/>
                    <a:pt x="346836" y="179140"/>
                  </a:cubicBezTo>
                  <a:cubicBezTo>
                    <a:pt x="305423" y="168373"/>
                    <a:pt x="287201" y="146009"/>
                    <a:pt x="262353" y="129444"/>
                  </a:cubicBezTo>
                  <a:cubicBezTo>
                    <a:pt x="237505" y="112879"/>
                    <a:pt x="217627" y="95485"/>
                    <a:pt x="197749" y="79748"/>
                  </a:cubicBezTo>
                  <a:cubicBezTo>
                    <a:pt x="177871" y="64011"/>
                    <a:pt x="138114" y="3548"/>
                    <a:pt x="113266" y="23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6" name="フリーフォーム: 図形 1175">
              <a:extLst>
                <a:ext uri="{FF2B5EF4-FFF2-40B4-BE49-F238E27FC236}">
                  <a16:creationId xmlns:a16="http://schemas.microsoft.com/office/drawing/2014/main" id="{DE7863FA-FE12-4CA7-9ADC-FC7DD6F256D9}"/>
                </a:ext>
              </a:extLst>
            </p:cNvPr>
            <p:cNvSpPr/>
            <p:nvPr/>
          </p:nvSpPr>
          <p:spPr>
            <a:xfrm>
              <a:off x="2738230" y="526774"/>
              <a:ext cx="283472" cy="906286"/>
            </a:xfrm>
            <a:custGeom>
              <a:avLst/>
              <a:gdLst>
                <a:gd name="connsiteX0" fmla="*/ 84483 w 283472"/>
                <a:gd name="connsiteY0" fmla="*/ 0 h 906286"/>
                <a:gd name="connsiteX1" fmla="*/ 109331 w 283472"/>
                <a:gd name="connsiteY1" fmla="*/ 64604 h 906286"/>
                <a:gd name="connsiteX2" fmla="*/ 149087 w 283472"/>
                <a:gd name="connsiteY2" fmla="*/ 119269 h 906286"/>
                <a:gd name="connsiteX3" fmla="*/ 173935 w 283472"/>
                <a:gd name="connsiteY3" fmla="*/ 208722 h 906286"/>
                <a:gd name="connsiteX4" fmla="*/ 188844 w 283472"/>
                <a:gd name="connsiteY4" fmla="*/ 278296 h 906286"/>
                <a:gd name="connsiteX5" fmla="*/ 258418 w 283472"/>
                <a:gd name="connsiteY5" fmla="*/ 327991 h 906286"/>
                <a:gd name="connsiteX6" fmla="*/ 273327 w 283472"/>
                <a:gd name="connsiteY6" fmla="*/ 367748 h 906286"/>
                <a:gd name="connsiteX7" fmla="*/ 253448 w 283472"/>
                <a:gd name="connsiteY7" fmla="*/ 442291 h 906286"/>
                <a:gd name="connsiteX8" fmla="*/ 243509 w 283472"/>
                <a:gd name="connsiteY8" fmla="*/ 511865 h 906286"/>
                <a:gd name="connsiteX9" fmla="*/ 273327 w 283472"/>
                <a:gd name="connsiteY9" fmla="*/ 566530 h 906286"/>
                <a:gd name="connsiteX10" fmla="*/ 283266 w 283472"/>
                <a:gd name="connsiteY10" fmla="*/ 606287 h 906286"/>
                <a:gd name="connsiteX11" fmla="*/ 278296 w 283472"/>
                <a:gd name="connsiteY11" fmla="*/ 685800 h 906286"/>
                <a:gd name="connsiteX12" fmla="*/ 258418 w 283472"/>
                <a:gd name="connsiteY12" fmla="*/ 800100 h 906286"/>
                <a:gd name="connsiteX13" fmla="*/ 233570 w 283472"/>
                <a:gd name="connsiteY13" fmla="*/ 864704 h 906286"/>
                <a:gd name="connsiteX14" fmla="*/ 163996 w 283472"/>
                <a:gd name="connsiteY14" fmla="*/ 904461 h 906286"/>
                <a:gd name="connsiteX15" fmla="*/ 74544 w 283472"/>
                <a:gd name="connsiteY15" fmla="*/ 894522 h 906286"/>
                <a:gd name="connsiteX16" fmla="*/ 29818 w 283472"/>
                <a:gd name="connsiteY16" fmla="*/ 849796 h 906286"/>
                <a:gd name="connsiteX17" fmla="*/ 9940 w 283472"/>
                <a:gd name="connsiteY17" fmla="*/ 800100 h 906286"/>
                <a:gd name="connsiteX18" fmla="*/ 0 w 283472"/>
                <a:gd name="connsiteY18" fmla="*/ 735496 h 906286"/>
                <a:gd name="connsiteX19" fmla="*/ 0 w 283472"/>
                <a:gd name="connsiteY19" fmla="*/ 735496 h 90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472" h="906286">
                  <a:moveTo>
                    <a:pt x="84483" y="0"/>
                  </a:moveTo>
                  <a:cubicBezTo>
                    <a:pt x="91523" y="22363"/>
                    <a:pt x="98564" y="44726"/>
                    <a:pt x="109331" y="64604"/>
                  </a:cubicBezTo>
                  <a:cubicBezTo>
                    <a:pt x="120098" y="84482"/>
                    <a:pt x="138320" y="95249"/>
                    <a:pt x="149087" y="119269"/>
                  </a:cubicBezTo>
                  <a:cubicBezTo>
                    <a:pt x="159854" y="143289"/>
                    <a:pt x="167309" y="182218"/>
                    <a:pt x="173935" y="208722"/>
                  </a:cubicBezTo>
                  <a:cubicBezTo>
                    <a:pt x="180561" y="235226"/>
                    <a:pt x="174764" y="258418"/>
                    <a:pt x="188844" y="278296"/>
                  </a:cubicBezTo>
                  <a:cubicBezTo>
                    <a:pt x="202924" y="298174"/>
                    <a:pt x="244338" y="313082"/>
                    <a:pt x="258418" y="327991"/>
                  </a:cubicBezTo>
                  <a:cubicBezTo>
                    <a:pt x="272498" y="342900"/>
                    <a:pt x="274155" y="348698"/>
                    <a:pt x="273327" y="367748"/>
                  </a:cubicBezTo>
                  <a:cubicBezTo>
                    <a:pt x="272499" y="386798"/>
                    <a:pt x="258418" y="418272"/>
                    <a:pt x="253448" y="442291"/>
                  </a:cubicBezTo>
                  <a:cubicBezTo>
                    <a:pt x="248478" y="466311"/>
                    <a:pt x="240196" y="491158"/>
                    <a:pt x="243509" y="511865"/>
                  </a:cubicBezTo>
                  <a:cubicBezTo>
                    <a:pt x="246822" y="532572"/>
                    <a:pt x="266701" y="550793"/>
                    <a:pt x="273327" y="566530"/>
                  </a:cubicBezTo>
                  <a:cubicBezTo>
                    <a:pt x="279953" y="582267"/>
                    <a:pt x="282438" y="586409"/>
                    <a:pt x="283266" y="606287"/>
                  </a:cubicBezTo>
                  <a:cubicBezTo>
                    <a:pt x="284094" y="626165"/>
                    <a:pt x="282437" y="653498"/>
                    <a:pt x="278296" y="685800"/>
                  </a:cubicBezTo>
                  <a:cubicBezTo>
                    <a:pt x="274155" y="718102"/>
                    <a:pt x="265872" y="770283"/>
                    <a:pt x="258418" y="800100"/>
                  </a:cubicBezTo>
                  <a:cubicBezTo>
                    <a:pt x="250964" y="829917"/>
                    <a:pt x="249307" y="847311"/>
                    <a:pt x="233570" y="864704"/>
                  </a:cubicBezTo>
                  <a:cubicBezTo>
                    <a:pt x="217833" y="882097"/>
                    <a:pt x="190500" y="899491"/>
                    <a:pt x="163996" y="904461"/>
                  </a:cubicBezTo>
                  <a:cubicBezTo>
                    <a:pt x="137492" y="909431"/>
                    <a:pt x="96907" y="903633"/>
                    <a:pt x="74544" y="894522"/>
                  </a:cubicBezTo>
                  <a:cubicBezTo>
                    <a:pt x="52181" y="885411"/>
                    <a:pt x="40585" y="865533"/>
                    <a:pt x="29818" y="849796"/>
                  </a:cubicBezTo>
                  <a:cubicBezTo>
                    <a:pt x="19051" y="834059"/>
                    <a:pt x="14910" y="819150"/>
                    <a:pt x="9940" y="800100"/>
                  </a:cubicBezTo>
                  <a:cubicBezTo>
                    <a:pt x="4970" y="781050"/>
                    <a:pt x="0" y="735496"/>
                    <a:pt x="0" y="735496"/>
                  </a:cubicBezTo>
                  <a:lnTo>
                    <a:pt x="0" y="735496"/>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7" name="フリーフォーム: 図形 1176">
              <a:extLst>
                <a:ext uri="{FF2B5EF4-FFF2-40B4-BE49-F238E27FC236}">
                  <a16:creationId xmlns:a16="http://schemas.microsoft.com/office/drawing/2014/main" id="{D0A47D46-6D97-4CF4-96CA-DDCB973BBD8A}"/>
                </a:ext>
              </a:extLst>
            </p:cNvPr>
            <p:cNvSpPr/>
            <p:nvPr/>
          </p:nvSpPr>
          <p:spPr>
            <a:xfrm>
              <a:off x="2976770" y="606287"/>
              <a:ext cx="119269" cy="233570"/>
            </a:xfrm>
            <a:custGeom>
              <a:avLst/>
              <a:gdLst>
                <a:gd name="connsiteX0" fmla="*/ 119269 w 119269"/>
                <a:gd name="connsiteY0" fmla="*/ 0 h 233570"/>
                <a:gd name="connsiteX1" fmla="*/ 54665 w 119269"/>
                <a:gd name="connsiteY1" fmla="*/ 59635 h 233570"/>
                <a:gd name="connsiteX2" fmla="*/ 29817 w 119269"/>
                <a:gd name="connsiteY2" fmla="*/ 109330 h 233570"/>
                <a:gd name="connsiteX3" fmla="*/ 29817 w 119269"/>
                <a:gd name="connsiteY3" fmla="*/ 119270 h 233570"/>
                <a:gd name="connsiteX4" fmla="*/ 0 w 119269"/>
                <a:gd name="connsiteY4" fmla="*/ 233570 h 233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69" h="233570">
                  <a:moveTo>
                    <a:pt x="119269" y="0"/>
                  </a:moveTo>
                  <a:cubicBezTo>
                    <a:pt x="94421" y="20706"/>
                    <a:pt x="69574" y="41413"/>
                    <a:pt x="54665" y="59635"/>
                  </a:cubicBezTo>
                  <a:cubicBezTo>
                    <a:pt x="39756" y="77857"/>
                    <a:pt x="29817" y="109330"/>
                    <a:pt x="29817" y="109330"/>
                  </a:cubicBezTo>
                  <a:cubicBezTo>
                    <a:pt x="25676" y="119269"/>
                    <a:pt x="34787" y="98563"/>
                    <a:pt x="29817" y="119270"/>
                  </a:cubicBezTo>
                  <a:cubicBezTo>
                    <a:pt x="24847" y="139977"/>
                    <a:pt x="12423" y="186773"/>
                    <a:pt x="0" y="23357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8" name="フリーフォーム: 図形 1177">
              <a:extLst>
                <a:ext uri="{FF2B5EF4-FFF2-40B4-BE49-F238E27FC236}">
                  <a16:creationId xmlns:a16="http://schemas.microsoft.com/office/drawing/2014/main" id="{509CCD5A-0D56-4D50-A61C-F565507CB71E}"/>
                </a:ext>
              </a:extLst>
            </p:cNvPr>
            <p:cNvSpPr/>
            <p:nvPr/>
          </p:nvSpPr>
          <p:spPr>
            <a:xfrm>
              <a:off x="1794013" y="2166730"/>
              <a:ext cx="981709" cy="501927"/>
            </a:xfrm>
            <a:custGeom>
              <a:avLst/>
              <a:gdLst>
                <a:gd name="connsiteX0" fmla="*/ 0 w 981709"/>
                <a:gd name="connsiteY0" fmla="*/ 0 h 501927"/>
                <a:gd name="connsiteX1" fmla="*/ 94422 w 981709"/>
                <a:gd name="connsiteY1" fmla="*/ 104361 h 501927"/>
                <a:gd name="connsiteX2" fmla="*/ 168965 w 981709"/>
                <a:gd name="connsiteY2" fmla="*/ 159027 h 501927"/>
                <a:gd name="connsiteX3" fmla="*/ 293204 w 981709"/>
                <a:gd name="connsiteY3" fmla="*/ 188844 h 501927"/>
                <a:gd name="connsiteX4" fmla="*/ 437322 w 981709"/>
                <a:gd name="connsiteY4" fmla="*/ 183874 h 501927"/>
                <a:gd name="connsiteX5" fmla="*/ 491987 w 981709"/>
                <a:gd name="connsiteY5" fmla="*/ 318053 h 501927"/>
                <a:gd name="connsiteX6" fmla="*/ 511865 w 981709"/>
                <a:gd name="connsiteY6" fmla="*/ 392596 h 501927"/>
                <a:gd name="connsiteX7" fmla="*/ 586409 w 981709"/>
                <a:gd name="connsiteY7" fmla="*/ 452231 h 501927"/>
                <a:gd name="connsiteX8" fmla="*/ 740465 w 981709"/>
                <a:gd name="connsiteY8" fmla="*/ 457200 h 501927"/>
                <a:gd name="connsiteX9" fmla="*/ 879613 w 981709"/>
                <a:gd name="connsiteY9" fmla="*/ 417444 h 501927"/>
                <a:gd name="connsiteX10" fmla="*/ 969065 w 981709"/>
                <a:gd name="connsiteY10" fmla="*/ 472109 h 501927"/>
                <a:gd name="connsiteX11" fmla="*/ 979004 w 981709"/>
                <a:gd name="connsiteY11" fmla="*/ 501927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709" h="501927">
                  <a:moveTo>
                    <a:pt x="0" y="0"/>
                  </a:moveTo>
                  <a:cubicBezTo>
                    <a:pt x="33130" y="38928"/>
                    <a:pt x="66261" y="77857"/>
                    <a:pt x="94422" y="104361"/>
                  </a:cubicBezTo>
                  <a:cubicBezTo>
                    <a:pt x="122583" y="130865"/>
                    <a:pt x="135835" y="144947"/>
                    <a:pt x="168965" y="159027"/>
                  </a:cubicBezTo>
                  <a:cubicBezTo>
                    <a:pt x="202095" y="173107"/>
                    <a:pt x="248478" y="184703"/>
                    <a:pt x="293204" y="188844"/>
                  </a:cubicBezTo>
                  <a:cubicBezTo>
                    <a:pt x="337930" y="192985"/>
                    <a:pt x="404192" y="162339"/>
                    <a:pt x="437322" y="183874"/>
                  </a:cubicBezTo>
                  <a:cubicBezTo>
                    <a:pt x="470452" y="205409"/>
                    <a:pt x="479563" y="283266"/>
                    <a:pt x="491987" y="318053"/>
                  </a:cubicBezTo>
                  <a:cubicBezTo>
                    <a:pt x="504411" y="352840"/>
                    <a:pt x="496128" y="370233"/>
                    <a:pt x="511865" y="392596"/>
                  </a:cubicBezTo>
                  <a:cubicBezTo>
                    <a:pt x="527602" y="414959"/>
                    <a:pt x="548309" y="441464"/>
                    <a:pt x="586409" y="452231"/>
                  </a:cubicBezTo>
                  <a:cubicBezTo>
                    <a:pt x="624509" y="462998"/>
                    <a:pt x="691598" y="462998"/>
                    <a:pt x="740465" y="457200"/>
                  </a:cubicBezTo>
                  <a:cubicBezTo>
                    <a:pt x="789332" y="451402"/>
                    <a:pt x="841513" y="414959"/>
                    <a:pt x="879613" y="417444"/>
                  </a:cubicBezTo>
                  <a:cubicBezTo>
                    <a:pt x="917713" y="419929"/>
                    <a:pt x="952500" y="458029"/>
                    <a:pt x="969065" y="472109"/>
                  </a:cubicBezTo>
                  <a:cubicBezTo>
                    <a:pt x="985630" y="486189"/>
                    <a:pt x="982317" y="494058"/>
                    <a:pt x="979004" y="50192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9" name="フリーフォーム: 図形 1178">
              <a:extLst>
                <a:ext uri="{FF2B5EF4-FFF2-40B4-BE49-F238E27FC236}">
                  <a16:creationId xmlns:a16="http://schemas.microsoft.com/office/drawing/2014/main" id="{42A83B72-732D-4474-8457-4F5DABFCB558}"/>
                </a:ext>
              </a:extLst>
            </p:cNvPr>
            <p:cNvSpPr/>
            <p:nvPr/>
          </p:nvSpPr>
          <p:spPr>
            <a:xfrm>
              <a:off x="2154179" y="839857"/>
              <a:ext cx="817621" cy="447542"/>
            </a:xfrm>
            <a:custGeom>
              <a:avLst/>
              <a:gdLst>
                <a:gd name="connsiteX0" fmla="*/ 32430 w 817621"/>
                <a:gd name="connsiteY0" fmla="*/ 119269 h 447542"/>
                <a:gd name="connsiteX1" fmla="*/ 22491 w 817621"/>
                <a:gd name="connsiteY1" fmla="*/ 228600 h 447542"/>
                <a:gd name="connsiteX2" fmla="*/ 2612 w 817621"/>
                <a:gd name="connsiteY2" fmla="*/ 327991 h 447542"/>
                <a:gd name="connsiteX3" fmla="*/ 87095 w 817621"/>
                <a:gd name="connsiteY3" fmla="*/ 422413 h 447542"/>
                <a:gd name="connsiteX4" fmla="*/ 161638 w 817621"/>
                <a:gd name="connsiteY4" fmla="*/ 432352 h 447542"/>
                <a:gd name="connsiteX5" fmla="*/ 265999 w 817621"/>
                <a:gd name="connsiteY5" fmla="*/ 402534 h 447542"/>
                <a:gd name="connsiteX6" fmla="*/ 315695 w 817621"/>
                <a:gd name="connsiteY6" fmla="*/ 382656 h 447542"/>
                <a:gd name="connsiteX7" fmla="*/ 300786 w 817621"/>
                <a:gd name="connsiteY7" fmla="*/ 447260 h 447542"/>
                <a:gd name="connsiteX8" fmla="*/ 300786 w 817621"/>
                <a:gd name="connsiteY8" fmla="*/ 352839 h 447542"/>
                <a:gd name="connsiteX9" fmla="*/ 395208 w 817621"/>
                <a:gd name="connsiteY9" fmla="*/ 223630 h 447542"/>
                <a:gd name="connsiteX10" fmla="*/ 549264 w 817621"/>
                <a:gd name="connsiteY10" fmla="*/ 139147 h 447542"/>
                <a:gd name="connsiteX11" fmla="*/ 628778 w 817621"/>
                <a:gd name="connsiteY11" fmla="*/ 29817 h 447542"/>
                <a:gd name="connsiteX12" fmla="*/ 733138 w 817621"/>
                <a:gd name="connsiteY12" fmla="*/ 24847 h 447542"/>
                <a:gd name="connsiteX13" fmla="*/ 782834 w 817621"/>
                <a:gd name="connsiteY13" fmla="*/ 14908 h 447542"/>
                <a:gd name="connsiteX14" fmla="*/ 817621 w 817621"/>
                <a:gd name="connsiteY14" fmla="*/ 0 h 4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7621" h="447542">
                  <a:moveTo>
                    <a:pt x="32430" y="119269"/>
                  </a:moveTo>
                  <a:cubicBezTo>
                    <a:pt x="29945" y="156541"/>
                    <a:pt x="27461" y="193813"/>
                    <a:pt x="22491" y="228600"/>
                  </a:cubicBezTo>
                  <a:cubicBezTo>
                    <a:pt x="17521" y="263387"/>
                    <a:pt x="-8155" y="295689"/>
                    <a:pt x="2612" y="327991"/>
                  </a:cubicBezTo>
                  <a:cubicBezTo>
                    <a:pt x="13379" y="360293"/>
                    <a:pt x="60591" y="405020"/>
                    <a:pt x="87095" y="422413"/>
                  </a:cubicBezTo>
                  <a:cubicBezTo>
                    <a:pt x="113599" y="439806"/>
                    <a:pt x="131821" y="435665"/>
                    <a:pt x="161638" y="432352"/>
                  </a:cubicBezTo>
                  <a:cubicBezTo>
                    <a:pt x="191455" y="429039"/>
                    <a:pt x="240323" y="410817"/>
                    <a:pt x="265999" y="402534"/>
                  </a:cubicBezTo>
                  <a:cubicBezTo>
                    <a:pt x="291675" y="394251"/>
                    <a:pt x="309897" y="375202"/>
                    <a:pt x="315695" y="382656"/>
                  </a:cubicBezTo>
                  <a:cubicBezTo>
                    <a:pt x="321493" y="390110"/>
                    <a:pt x="303271" y="452229"/>
                    <a:pt x="300786" y="447260"/>
                  </a:cubicBezTo>
                  <a:cubicBezTo>
                    <a:pt x="298301" y="442291"/>
                    <a:pt x="285049" y="390111"/>
                    <a:pt x="300786" y="352839"/>
                  </a:cubicBezTo>
                  <a:cubicBezTo>
                    <a:pt x="316523" y="315567"/>
                    <a:pt x="353795" y="259245"/>
                    <a:pt x="395208" y="223630"/>
                  </a:cubicBezTo>
                  <a:cubicBezTo>
                    <a:pt x="436621" y="188015"/>
                    <a:pt x="510336" y="171449"/>
                    <a:pt x="549264" y="139147"/>
                  </a:cubicBezTo>
                  <a:cubicBezTo>
                    <a:pt x="588192" y="106845"/>
                    <a:pt x="598132" y="48867"/>
                    <a:pt x="628778" y="29817"/>
                  </a:cubicBezTo>
                  <a:cubicBezTo>
                    <a:pt x="659424" y="10767"/>
                    <a:pt x="707462" y="27332"/>
                    <a:pt x="733138" y="24847"/>
                  </a:cubicBezTo>
                  <a:cubicBezTo>
                    <a:pt x="758814" y="22362"/>
                    <a:pt x="768754" y="19049"/>
                    <a:pt x="782834" y="14908"/>
                  </a:cubicBezTo>
                  <a:cubicBezTo>
                    <a:pt x="796914" y="10767"/>
                    <a:pt x="807267" y="5383"/>
                    <a:pt x="817621"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0" name="フリーフォーム: 図形 1179">
              <a:extLst>
                <a:ext uri="{FF2B5EF4-FFF2-40B4-BE49-F238E27FC236}">
                  <a16:creationId xmlns:a16="http://schemas.microsoft.com/office/drawing/2014/main" id="{2508045E-37C7-4AD2-83D5-CE793B42FB71}"/>
                </a:ext>
              </a:extLst>
            </p:cNvPr>
            <p:cNvSpPr/>
            <p:nvPr/>
          </p:nvSpPr>
          <p:spPr>
            <a:xfrm>
              <a:off x="1987191" y="1342048"/>
              <a:ext cx="302128" cy="674243"/>
            </a:xfrm>
            <a:custGeom>
              <a:avLst/>
              <a:gdLst>
                <a:gd name="connsiteX0" fmla="*/ 114935 w 302128"/>
                <a:gd name="connsiteY0" fmla="*/ 128943 h 674243"/>
                <a:gd name="connsiteX1" fmla="*/ 144752 w 302128"/>
                <a:gd name="connsiteY1" fmla="*/ 263122 h 674243"/>
                <a:gd name="connsiteX2" fmla="*/ 104996 w 302128"/>
                <a:gd name="connsiteY2" fmla="*/ 437056 h 674243"/>
                <a:gd name="connsiteX3" fmla="*/ 40392 w 302128"/>
                <a:gd name="connsiteY3" fmla="*/ 516569 h 674243"/>
                <a:gd name="connsiteX4" fmla="*/ 5605 w 302128"/>
                <a:gd name="connsiteY4" fmla="*/ 566265 h 674243"/>
                <a:gd name="connsiteX5" fmla="*/ 159661 w 302128"/>
                <a:gd name="connsiteY5" fmla="*/ 665656 h 674243"/>
                <a:gd name="connsiteX6" fmla="*/ 249113 w 302128"/>
                <a:gd name="connsiteY6" fmla="*/ 635839 h 674243"/>
                <a:gd name="connsiteX7" fmla="*/ 298809 w 302128"/>
                <a:gd name="connsiteY7" fmla="*/ 372452 h 674243"/>
                <a:gd name="connsiteX8" fmla="*/ 293839 w 302128"/>
                <a:gd name="connsiteY8" fmla="*/ 163730 h 674243"/>
                <a:gd name="connsiteX9" fmla="*/ 264022 w 302128"/>
                <a:gd name="connsiteY9" fmla="*/ 49430 h 674243"/>
                <a:gd name="connsiteX10" fmla="*/ 189479 w 302128"/>
                <a:gd name="connsiteY10" fmla="*/ 4704 h 674243"/>
                <a:gd name="connsiteX11" fmla="*/ 109966 w 302128"/>
                <a:gd name="connsiteY11" fmla="*/ 4704 h 674243"/>
                <a:gd name="connsiteX12" fmla="*/ 75179 w 302128"/>
                <a:gd name="connsiteY12" fmla="*/ 34522 h 67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128" h="674243">
                  <a:moveTo>
                    <a:pt x="114935" y="128943"/>
                  </a:moveTo>
                  <a:cubicBezTo>
                    <a:pt x="130671" y="170356"/>
                    <a:pt x="146408" y="211770"/>
                    <a:pt x="144752" y="263122"/>
                  </a:cubicBezTo>
                  <a:cubicBezTo>
                    <a:pt x="143096" y="314474"/>
                    <a:pt x="122389" y="394815"/>
                    <a:pt x="104996" y="437056"/>
                  </a:cubicBezTo>
                  <a:cubicBezTo>
                    <a:pt x="87603" y="479297"/>
                    <a:pt x="56957" y="495034"/>
                    <a:pt x="40392" y="516569"/>
                  </a:cubicBezTo>
                  <a:cubicBezTo>
                    <a:pt x="23827" y="538104"/>
                    <a:pt x="-14273" y="541417"/>
                    <a:pt x="5605" y="566265"/>
                  </a:cubicBezTo>
                  <a:cubicBezTo>
                    <a:pt x="25483" y="591113"/>
                    <a:pt x="119077" y="654060"/>
                    <a:pt x="159661" y="665656"/>
                  </a:cubicBezTo>
                  <a:cubicBezTo>
                    <a:pt x="200245" y="677252"/>
                    <a:pt x="225922" y="684706"/>
                    <a:pt x="249113" y="635839"/>
                  </a:cubicBezTo>
                  <a:cubicBezTo>
                    <a:pt x="272304" y="586972"/>
                    <a:pt x="291355" y="451137"/>
                    <a:pt x="298809" y="372452"/>
                  </a:cubicBezTo>
                  <a:cubicBezTo>
                    <a:pt x="306263" y="293767"/>
                    <a:pt x="299637" y="217567"/>
                    <a:pt x="293839" y="163730"/>
                  </a:cubicBezTo>
                  <a:cubicBezTo>
                    <a:pt x="288041" y="109893"/>
                    <a:pt x="281415" y="75934"/>
                    <a:pt x="264022" y="49430"/>
                  </a:cubicBezTo>
                  <a:cubicBezTo>
                    <a:pt x="246629" y="22926"/>
                    <a:pt x="215155" y="12158"/>
                    <a:pt x="189479" y="4704"/>
                  </a:cubicBezTo>
                  <a:cubicBezTo>
                    <a:pt x="163803" y="-2750"/>
                    <a:pt x="129016" y="-266"/>
                    <a:pt x="109966" y="4704"/>
                  </a:cubicBezTo>
                  <a:cubicBezTo>
                    <a:pt x="90916" y="9674"/>
                    <a:pt x="83047" y="22098"/>
                    <a:pt x="75179" y="345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1" name="フリーフォーム: 図形 1180">
              <a:extLst>
                <a:ext uri="{FF2B5EF4-FFF2-40B4-BE49-F238E27FC236}">
                  <a16:creationId xmlns:a16="http://schemas.microsoft.com/office/drawing/2014/main" id="{21CE7A89-4148-4B5A-BF11-E87F5F58F69E}"/>
                </a:ext>
              </a:extLst>
            </p:cNvPr>
            <p:cNvSpPr/>
            <p:nvPr/>
          </p:nvSpPr>
          <p:spPr>
            <a:xfrm>
              <a:off x="2827683" y="1774135"/>
              <a:ext cx="543338" cy="305229"/>
            </a:xfrm>
            <a:custGeom>
              <a:avLst/>
              <a:gdLst>
                <a:gd name="connsiteX0" fmla="*/ 0 w 543338"/>
                <a:gd name="connsiteY0" fmla="*/ 0 h 305229"/>
                <a:gd name="connsiteX1" fmla="*/ 49695 w 543338"/>
                <a:gd name="connsiteY1" fmla="*/ 119269 h 305229"/>
                <a:gd name="connsiteX2" fmla="*/ 129208 w 543338"/>
                <a:gd name="connsiteY2" fmla="*/ 193813 h 305229"/>
                <a:gd name="connsiteX3" fmla="*/ 213691 w 543338"/>
                <a:gd name="connsiteY3" fmla="*/ 238539 h 305229"/>
                <a:gd name="connsiteX4" fmla="*/ 323021 w 543338"/>
                <a:gd name="connsiteY4" fmla="*/ 293204 h 305229"/>
                <a:gd name="connsiteX5" fmla="*/ 352839 w 543338"/>
                <a:gd name="connsiteY5" fmla="*/ 303143 h 305229"/>
                <a:gd name="connsiteX6" fmla="*/ 422413 w 543338"/>
                <a:gd name="connsiteY6" fmla="*/ 263387 h 305229"/>
                <a:gd name="connsiteX7" fmla="*/ 526774 w 543338"/>
                <a:gd name="connsiteY7" fmla="*/ 154056 h 305229"/>
                <a:gd name="connsiteX8" fmla="*/ 541682 w 543338"/>
                <a:gd name="connsiteY8" fmla="*/ 129208 h 30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38" h="305229">
                  <a:moveTo>
                    <a:pt x="0" y="0"/>
                  </a:moveTo>
                  <a:cubicBezTo>
                    <a:pt x="14080" y="43483"/>
                    <a:pt x="28160" y="86967"/>
                    <a:pt x="49695" y="119269"/>
                  </a:cubicBezTo>
                  <a:cubicBezTo>
                    <a:pt x="71230" y="151571"/>
                    <a:pt x="101875" y="173935"/>
                    <a:pt x="129208" y="193813"/>
                  </a:cubicBezTo>
                  <a:cubicBezTo>
                    <a:pt x="156541" y="213691"/>
                    <a:pt x="181389" y="221974"/>
                    <a:pt x="213691" y="238539"/>
                  </a:cubicBezTo>
                  <a:cubicBezTo>
                    <a:pt x="245993" y="255104"/>
                    <a:pt x="299830" y="282437"/>
                    <a:pt x="323021" y="293204"/>
                  </a:cubicBezTo>
                  <a:cubicBezTo>
                    <a:pt x="346212" y="303971"/>
                    <a:pt x="336274" y="308113"/>
                    <a:pt x="352839" y="303143"/>
                  </a:cubicBezTo>
                  <a:cubicBezTo>
                    <a:pt x="369404" y="298173"/>
                    <a:pt x="393424" y="288235"/>
                    <a:pt x="422413" y="263387"/>
                  </a:cubicBezTo>
                  <a:cubicBezTo>
                    <a:pt x="451402" y="238539"/>
                    <a:pt x="506896" y="176419"/>
                    <a:pt x="526774" y="154056"/>
                  </a:cubicBezTo>
                  <a:cubicBezTo>
                    <a:pt x="546652" y="131693"/>
                    <a:pt x="544167" y="130450"/>
                    <a:pt x="541682" y="129208"/>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2" name="フリーフォーム: 図形 1181">
              <a:extLst>
                <a:ext uri="{FF2B5EF4-FFF2-40B4-BE49-F238E27FC236}">
                  <a16:creationId xmlns:a16="http://schemas.microsoft.com/office/drawing/2014/main" id="{3C418932-CE38-4AA0-859D-21664F10E809}"/>
                </a:ext>
              </a:extLst>
            </p:cNvPr>
            <p:cNvSpPr/>
            <p:nvPr/>
          </p:nvSpPr>
          <p:spPr>
            <a:xfrm>
              <a:off x="1893404" y="2569265"/>
              <a:ext cx="655983" cy="531218"/>
            </a:xfrm>
            <a:custGeom>
              <a:avLst/>
              <a:gdLst>
                <a:gd name="connsiteX0" fmla="*/ 0 w 655983"/>
                <a:gd name="connsiteY0" fmla="*/ 0 h 531218"/>
                <a:gd name="connsiteX1" fmla="*/ 94422 w 655983"/>
                <a:gd name="connsiteY1" fmla="*/ 29818 h 531218"/>
                <a:gd name="connsiteX2" fmla="*/ 114300 w 655983"/>
                <a:gd name="connsiteY2" fmla="*/ 104361 h 531218"/>
                <a:gd name="connsiteX3" fmla="*/ 188844 w 655983"/>
                <a:gd name="connsiteY3" fmla="*/ 323022 h 531218"/>
                <a:gd name="connsiteX4" fmla="*/ 288235 w 655983"/>
                <a:gd name="connsiteY4" fmla="*/ 407505 h 531218"/>
                <a:gd name="connsiteX5" fmla="*/ 402535 w 655983"/>
                <a:gd name="connsiteY5" fmla="*/ 516835 h 531218"/>
                <a:gd name="connsiteX6" fmla="*/ 526774 w 655983"/>
                <a:gd name="connsiteY6" fmla="*/ 526774 h 531218"/>
                <a:gd name="connsiteX7" fmla="*/ 626166 w 655983"/>
                <a:gd name="connsiteY7" fmla="*/ 487018 h 531218"/>
                <a:gd name="connsiteX8" fmla="*/ 655983 w 655983"/>
                <a:gd name="connsiteY8" fmla="*/ 402535 h 53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983" h="531218">
                  <a:moveTo>
                    <a:pt x="0" y="0"/>
                  </a:moveTo>
                  <a:cubicBezTo>
                    <a:pt x="37686" y="6212"/>
                    <a:pt x="75372" y="12425"/>
                    <a:pt x="94422" y="29818"/>
                  </a:cubicBezTo>
                  <a:cubicBezTo>
                    <a:pt x="113472" y="47211"/>
                    <a:pt x="98563" y="55494"/>
                    <a:pt x="114300" y="104361"/>
                  </a:cubicBezTo>
                  <a:cubicBezTo>
                    <a:pt x="130037" y="153228"/>
                    <a:pt x="159855" y="272498"/>
                    <a:pt x="188844" y="323022"/>
                  </a:cubicBezTo>
                  <a:cubicBezTo>
                    <a:pt x="217833" y="373546"/>
                    <a:pt x="252620" y="375203"/>
                    <a:pt x="288235" y="407505"/>
                  </a:cubicBezTo>
                  <a:cubicBezTo>
                    <a:pt x="323850" y="439807"/>
                    <a:pt x="362779" y="496957"/>
                    <a:pt x="402535" y="516835"/>
                  </a:cubicBezTo>
                  <a:cubicBezTo>
                    <a:pt x="442291" y="536713"/>
                    <a:pt x="489502" y="531743"/>
                    <a:pt x="526774" y="526774"/>
                  </a:cubicBezTo>
                  <a:cubicBezTo>
                    <a:pt x="564046" y="521805"/>
                    <a:pt x="604631" y="507724"/>
                    <a:pt x="626166" y="487018"/>
                  </a:cubicBezTo>
                  <a:cubicBezTo>
                    <a:pt x="647701" y="466312"/>
                    <a:pt x="651842" y="434423"/>
                    <a:pt x="655983" y="40253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3" name="フリーフォーム: 図形 1182">
              <a:extLst>
                <a:ext uri="{FF2B5EF4-FFF2-40B4-BE49-F238E27FC236}">
                  <a16:creationId xmlns:a16="http://schemas.microsoft.com/office/drawing/2014/main" id="{65C975C5-C9E1-40AA-A8E2-2FFA921C6641}"/>
                </a:ext>
              </a:extLst>
            </p:cNvPr>
            <p:cNvSpPr/>
            <p:nvPr/>
          </p:nvSpPr>
          <p:spPr>
            <a:xfrm>
              <a:off x="1828800" y="1081363"/>
              <a:ext cx="342900" cy="817011"/>
            </a:xfrm>
            <a:custGeom>
              <a:avLst/>
              <a:gdLst>
                <a:gd name="connsiteX0" fmla="*/ 342900 w 342900"/>
                <a:gd name="connsiteY0" fmla="*/ 11941 h 817011"/>
                <a:gd name="connsiteX1" fmla="*/ 278296 w 342900"/>
                <a:gd name="connsiteY1" fmla="*/ 2002 h 817011"/>
                <a:gd name="connsiteX2" fmla="*/ 159026 w 342900"/>
                <a:gd name="connsiteY2" fmla="*/ 46728 h 817011"/>
                <a:gd name="connsiteX3" fmla="*/ 114300 w 342900"/>
                <a:gd name="connsiteY3" fmla="*/ 165998 h 817011"/>
                <a:gd name="connsiteX4" fmla="*/ 114300 w 342900"/>
                <a:gd name="connsiteY4" fmla="*/ 250480 h 817011"/>
                <a:gd name="connsiteX5" fmla="*/ 124239 w 342900"/>
                <a:gd name="connsiteY5" fmla="*/ 285267 h 817011"/>
                <a:gd name="connsiteX6" fmla="*/ 99391 w 342900"/>
                <a:gd name="connsiteY6" fmla="*/ 384659 h 817011"/>
                <a:gd name="connsiteX7" fmla="*/ 49696 w 342900"/>
                <a:gd name="connsiteY7" fmla="*/ 459202 h 817011"/>
                <a:gd name="connsiteX8" fmla="*/ 44726 w 342900"/>
                <a:gd name="connsiteY8" fmla="*/ 588411 h 817011"/>
                <a:gd name="connsiteX9" fmla="*/ 69574 w 342900"/>
                <a:gd name="connsiteY9" fmla="*/ 638107 h 817011"/>
                <a:gd name="connsiteX10" fmla="*/ 29817 w 342900"/>
                <a:gd name="connsiteY10" fmla="*/ 707680 h 817011"/>
                <a:gd name="connsiteX11" fmla="*/ 4970 w 342900"/>
                <a:gd name="connsiteY11" fmla="*/ 777254 h 817011"/>
                <a:gd name="connsiteX12" fmla="*/ 0 w 342900"/>
                <a:gd name="connsiteY12" fmla="*/ 817011 h 81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817011">
                  <a:moveTo>
                    <a:pt x="342900" y="11941"/>
                  </a:moveTo>
                  <a:cubicBezTo>
                    <a:pt x="325921" y="4072"/>
                    <a:pt x="308942" y="-3796"/>
                    <a:pt x="278296" y="2002"/>
                  </a:cubicBezTo>
                  <a:cubicBezTo>
                    <a:pt x="247650" y="7800"/>
                    <a:pt x="186359" y="19395"/>
                    <a:pt x="159026" y="46728"/>
                  </a:cubicBezTo>
                  <a:cubicBezTo>
                    <a:pt x="131693" y="74061"/>
                    <a:pt x="121754" y="132039"/>
                    <a:pt x="114300" y="165998"/>
                  </a:cubicBezTo>
                  <a:cubicBezTo>
                    <a:pt x="106846" y="199957"/>
                    <a:pt x="112644" y="230602"/>
                    <a:pt x="114300" y="250480"/>
                  </a:cubicBezTo>
                  <a:cubicBezTo>
                    <a:pt x="115956" y="270358"/>
                    <a:pt x="126724" y="262904"/>
                    <a:pt x="124239" y="285267"/>
                  </a:cubicBezTo>
                  <a:cubicBezTo>
                    <a:pt x="121754" y="307630"/>
                    <a:pt x="111815" y="355670"/>
                    <a:pt x="99391" y="384659"/>
                  </a:cubicBezTo>
                  <a:cubicBezTo>
                    <a:pt x="86967" y="413648"/>
                    <a:pt x="58807" y="425243"/>
                    <a:pt x="49696" y="459202"/>
                  </a:cubicBezTo>
                  <a:cubicBezTo>
                    <a:pt x="40585" y="493161"/>
                    <a:pt x="41413" y="558594"/>
                    <a:pt x="44726" y="588411"/>
                  </a:cubicBezTo>
                  <a:cubicBezTo>
                    <a:pt x="48039" y="618228"/>
                    <a:pt x="72059" y="618229"/>
                    <a:pt x="69574" y="638107"/>
                  </a:cubicBezTo>
                  <a:cubicBezTo>
                    <a:pt x="67089" y="657985"/>
                    <a:pt x="40584" y="684489"/>
                    <a:pt x="29817" y="707680"/>
                  </a:cubicBezTo>
                  <a:cubicBezTo>
                    <a:pt x="19050" y="730871"/>
                    <a:pt x="9939" y="759032"/>
                    <a:pt x="4970" y="777254"/>
                  </a:cubicBezTo>
                  <a:cubicBezTo>
                    <a:pt x="0" y="795476"/>
                    <a:pt x="0" y="806243"/>
                    <a:pt x="0" y="817011"/>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4" name="フリーフォーム: 図形 1183">
              <a:extLst>
                <a:ext uri="{FF2B5EF4-FFF2-40B4-BE49-F238E27FC236}">
                  <a16:creationId xmlns:a16="http://schemas.microsoft.com/office/drawing/2014/main" id="{039CB0DD-3006-4A2D-8414-2BFED2944037}"/>
                </a:ext>
              </a:extLst>
            </p:cNvPr>
            <p:cNvSpPr/>
            <p:nvPr/>
          </p:nvSpPr>
          <p:spPr>
            <a:xfrm>
              <a:off x="2375452" y="2002735"/>
              <a:ext cx="740538" cy="521804"/>
            </a:xfrm>
            <a:custGeom>
              <a:avLst/>
              <a:gdLst>
                <a:gd name="connsiteX0" fmla="*/ 0 w 740538"/>
                <a:gd name="connsiteY0" fmla="*/ 0 h 521804"/>
                <a:gd name="connsiteX1" fmla="*/ 64605 w 740538"/>
                <a:gd name="connsiteY1" fmla="*/ 109330 h 521804"/>
                <a:gd name="connsiteX2" fmla="*/ 163996 w 740538"/>
                <a:gd name="connsiteY2" fmla="*/ 183874 h 521804"/>
                <a:gd name="connsiteX3" fmla="*/ 253448 w 740538"/>
                <a:gd name="connsiteY3" fmla="*/ 278295 h 521804"/>
                <a:gd name="connsiteX4" fmla="*/ 387626 w 740538"/>
                <a:gd name="connsiteY4" fmla="*/ 273326 h 521804"/>
                <a:gd name="connsiteX5" fmla="*/ 511865 w 740538"/>
                <a:gd name="connsiteY5" fmla="*/ 332961 h 521804"/>
                <a:gd name="connsiteX6" fmla="*/ 601318 w 740538"/>
                <a:gd name="connsiteY6" fmla="*/ 288235 h 521804"/>
                <a:gd name="connsiteX7" fmla="*/ 551622 w 740538"/>
                <a:gd name="connsiteY7" fmla="*/ 318052 h 521804"/>
                <a:gd name="connsiteX8" fmla="*/ 586409 w 740538"/>
                <a:gd name="connsiteY8" fmla="*/ 387626 h 521804"/>
                <a:gd name="connsiteX9" fmla="*/ 655983 w 740538"/>
                <a:gd name="connsiteY9" fmla="*/ 387626 h 521804"/>
                <a:gd name="connsiteX10" fmla="*/ 740465 w 740538"/>
                <a:gd name="connsiteY10" fmla="*/ 362778 h 521804"/>
                <a:gd name="connsiteX11" fmla="*/ 641074 w 740538"/>
                <a:gd name="connsiteY11" fmla="*/ 392595 h 521804"/>
                <a:gd name="connsiteX12" fmla="*/ 616226 w 740538"/>
                <a:gd name="connsiteY12" fmla="*/ 437322 h 521804"/>
                <a:gd name="connsiteX13" fmla="*/ 611257 w 740538"/>
                <a:gd name="connsiteY13" fmla="*/ 487017 h 521804"/>
                <a:gd name="connsiteX14" fmla="*/ 655983 w 740538"/>
                <a:gd name="connsiteY14" fmla="*/ 521804 h 5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538" h="521804">
                  <a:moveTo>
                    <a:pt x="0" y="0"/>
                  </a:moveTo>
                  <a:cubicBezTo>
                    <a:pt x="18636" y="39342"/>
                    <a:pt x="37272" y="78684"/>
                    <a:pt x="64605" y="109330"/>
                  </a:cubicBezTo>
                  <a:cubicBezTo>
                    <a:pt x="91938" y="139976"/>
                    <a:pt x="132522" y="155713"/>
                    <a:pt x="163996" y="183874"/>
                  </a:cubicBezTo>
                  <a:cubicBezTo>
                    <a:pt x="195470" y="212035"/>
                    <a:pt x="216176" y="263386"/>
                    <a:pt x="253448" y="278295"/>
                  </a:cubicBezTo>
                  <a:cubicBezTo>
                    <a:pt x="290720" y="293204"/>
                    <a:pt x="344557" y="264215"/>
                    <a:pt x="387626" y="273326"/>
                  </a:cubicBezTo>
                  <a:cubicBezTo>
                    <a:pt x="430695" y="282437"/>
                    <a:pt x="476250" y="330476"/>
                    <a:pt x="511865" y="332961"/>
                  </a:cubicBezTo>
                  <a:cubicBezTo>
                    <a:pt x="547480" y="335446"/>
                    <a:pt x="594692" y="290720"/>
                    <a:pt x="601318" y="288235"/>
                  </a:cubicBezTo>
                  <a:cubicBezTo>
                    <a:pt x="607944" y="285750"/>
                    <a:pt x="554107" y="301487"/>
                    <a:pt x="551622" y="318052"/>
                  </a:cubicBezTo>
                  <a:cubicBezTo>
                    <a:pt x="549137" y="334617"/>
                    <a:pt x="569016" y="376030"/>
                    <a:pt x="586409" y="387626"/>
                  </a:cubicBezTo>
                  <a:cubicBezTo>
                    <a:pt x="603802" y="399222"/>
                    <a:pt x="630307" y="391767"/>
                    <a:pt x="655983" y="387626"/>
                  </a:cubicBezTo>
                  <a:cubicBezTo>
                    <a:pt x="681659" y="383485"/>
                    <a:pt x="742950" y="361950"/>
                    <a:pt x="740465" y="362778"/>
                  </a:cubicBezTo>
                  <a:cubicBezTo>
                    <a:pt x="737980" y="363606"/>
                    <a:pt x="661780" y="380171"/>
                    <a:pt x="641074" y="392595"/>
                  </a:cubicBezTo>
                  <a:cubicBezTo>
                    <a:pt x="620368" y="405019"/>
                    <a:pt x="621196" y="421585"/>
                    <a:pt x="616226" y="437322"/>
                  </a:cubicBezTo>
                  <a:cubicBezTo>
                    <a:pt x="611256" y="453059"/>
                    <a:pt x="604631" y="472937"/>
                    <a:pt x="611257" y="487017"/>
                  </a:cubicBezTo>
                  <a:cubicBezTo>
                    <a:pt x="617883" y="501097"/>
                    <a:pt x="636933" y="511450"/>
                    <a:pt x="655983" y="5218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5" name="フリーフォーム: 図形 1184">
              <a:extLst>
                <a:ext uri="{FF2B5EF4-FFF2-40B4-BE49-F238E27FC236}">
                  <a16:creationId xmlns:a16="http://schemas.microsoft.com/office/drawing/2014/main" id="{BDB12589-6761-4B85-A45C-17AF09BAE05E}"/>
                </a:ext>
              </a:extLst>
            </p:cNvPr>
            <p:cNvSpPr/>
            <p:nvPr/>
          </p:nvSpPr>
          <p:spPr>
            <a:xfrm>
              <a:off x="2584174" y="2961861"/>
              <a:ext cx="183874" cy="84482"/>
            </a:xfrm>
            <a:custGeom>
              <a:avLst/>
              <a:gdLst>
                <a:gd name="connsiteX0" fmla="*/ 0 w 183874"/>
                <a:gd name="connsiteY0" fmla="*/ 0 h 84482"/>
                <a:gd name="connsiteX1" fmla="*/ 129209 w 183874"/>
                <a:gd name="connsiteY1" fmla="*/ 49696 h 84482"/>
                <a:gd name="connsiteX2" fmla="*/ 183874 w 183874"/>
                <a:gd name="connsiteY2" fmla="*/ 84482 h 84482"/>
              </a:gdLst>
              <a:ahLst/>
              <a:cxnLst>
                <a:cxn ang="0">
                  <a:pos x="connsiteX0" y="connsiteY0"/>
                </a:cxn>
                <a:cxn ang="0">
                  <a:pos x="connsiteX1" y="connsiteY1"/>
                </a:cxn>
                <a:cxn ang="0">
                  <a:pos x="connsiteX2" y="connsiteY2"/>
                </a:cxn>
              </a:cxnLst>
              <a:rect l="l" t="t" r="r" b="b"/>
              <a:pathLst>
                <a:path w="183874" h="84482">
                  <a:moveTo>
                    <a:pt x="0" y="0"/>
                  </a:moveTo>
                  <a:cubicBezTo>
                    <a:pt x="49281" y="17808"/>
                    <a:pt x="98563" y="35616"/>
                    <a:pt x="129209" y="49696"/>
                  </a:cubicBezTo>
                  <a:cubicBezTo>
                    <a:pt x="159855" y="63776"/>
                    <a:pt x="171864" y="74129"/>
                    <a:pt x="183874" y="844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6" name="フリーフォーム: 図形 1185">
              <a:extLst>
                <a:ext uri="{FF2B5EF4-FFF2-40B4-BE49-F238E27FC236}">
                  <a16:creationId xmlns:a16="http://schemas.microsoft.com/office/drawing/2014/main" id="{2240EE66-46A6-479B-A0CF-CA3B9472931D}"/>
                </a:ext>
              </a:extLst>
            </p:cNvPr>
            <p:cNvSpPr/>
            <p:nvPr/>
          </p:nvSpPr>
          <p:spPr>
            <a:xfrm>
              <a:off x="3141870" y="1023730"/>
              <a:ext cx="138043" cy="183874"/>
            </a:xfrm>
            <a:custGeom>
              <a:avLst/>
              <a:gdLst>
                <a:gd name="connsiteX0" fmla="*/ 138043 w 138043"/>
                <a:gd name="connsiteY0" fmla="*/ 0 h 183874"/>
                <a:gd name="connsiteX1" fmla="*/ 58530 w 138043"/>
                <a:gd name="connsiteY1" fmla="*/ 59635 h 183874"/>
                <a:gd name="connsiteX2" fmla="*/ 3865 w 138043"/>
                <a:gd name="connsiteY2" fmla="*/ 124240 h 183874"/>
                <a:gd name="connsiteX3" fmla="*/ 8834 w 138043"/>
                <a:gd name="connsiteY3" fmla="*/ 183874 h 183874"/>
              </a:gdLst>
              <a:ahLst/>
              <a:cxnLst>
                <a:cxn ang="0">
                  <a:pos x="connsiteX0" y="connsiteY0"/>
                </a:cxn>
                <a:cxn ang="0">
                  <a:pos x="connsiteX1" y="connsiteY1"/>
                </a:cxn>
                <a:cxn ang="0">
                  <a:pos x="connsiteX2" y="connsiteY2"/>
                </a:cxn>
                <a:cxn ang="0">
                  <a:pos x="connsiteX3" y="connsiteY3"/>
                </a:cxn>
              </a:cxnLst>
              <a:rect l="l" t="t" r="r" b="b"/>
              <a:pathLst>
                <a:path w="138043" h="183874">
                  <a:moveTo>
                    <a:pt x="138043" y="0"/>
                  </a:moveTo>
                  <a:cubicBezTo>
                    <a:pt x="109468" y="19464"/>
                    <a:pt x="80893" y="38928"/>
                    <a:pt x="58530" y="59635"/>
                  </a:cubicBezTo>
                  <a:cubicBezTo>
                    <a:pt x="36167" y="80342"/>
                    <a:pt x="12148" y="103534"/>
                    <a:pt x="3865" y="124240"/>
                  </a:cubicBezTo>
                  <a:cubicBezTo>
                    <a:pt x="-4418" y="144946"/>
                    <a:pt x="2208" y="164410"/>
                    <a:pt x="8834" y="18387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7" name="フリーフォーム: 図形 1186">
              <a:extLst>
                <a:ext uri="{FF2B5EF4-FFF2-40B4-BE49-F238E27FC236}">
                  <a16:creationId xmlns:a16="http://schemas.microsoft.com/office/drawing/2014/main" id="{21FE9780-02EB-4753-9703-868F93481097}"/>
                </a:ext>
              </a:extLst>
            </p:cNvPr>
            <p:cNvSpPr/>
            <p:nvPr/>
          </p:nvSpPr>
          <p:spPr>
            <a:xfrm>
              <a:off x="2300090" y="745435"/>
              <a:ext cx="462988" cy="166658"/>
            </a:xfrm>
            <a:custGeom>
              <a:avLst/>
              <a:gdLst>
                <a:gd name="connsiteX0" fmla="*/ 239358 w 462988"/>
                <a:gd name="connsiteY0" fmla="*/ 0 h 166658"/>
                <a:gd name="connsiteX1" fmla="*/ 134997 w 462988"/>
                <a:gd name="connsiteY1" fmla="*/ 34787 h 166658"/>
                <a:gd name="connsiteX2" fmla="*/ 30636 w 462988"/>
                <a:gd name="connsiteY2" fmla="*/ 109330 h 166658"/>
                <a:gd name="connsiteX3" fmla="*/ 5788 w 462988"/>
                <a:gd name="connsiteY3" fmla="*/ 159026 h 166658"/>
                <a:gd name="connsiteX4" fmla="*/ 125058 w 462988"/>
                <a:gd name="connsiteY4" fmla="*/ 163995 h 166658"/>
                <a:gd name="connsiteX5" fmla="*/ 214510 w 462988"/>
                <a:gd name="connsiteY5" fmla="*/ 134178 h 166658"/>
                <a:gd name="connsiteX6" fmla="*/ 264206 w 462988"/>
                <a:gd name="connsiteY6" fmla="*/ 144117 h 166658"/>
                <a:gd name="connsiteX7" fmla="*/ 333780 w 462988"/>
                <a:gd name="connsiteY7" fmla="*/ 139148 h 166658"/>
                <a:gd name="connsiteX8" fmla="*/ 403353 w 462988"/>
                <a:gd name="connsiteY8" fmla="*/ 134178 h 166658"/>
                <a:gd name="connsiteX9" fmla="*/ 462988 w 462988"/>
                <a:gd name="connsiteY9" fmla="*/ 149087 h 16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988" h="166658">
                  <a:moveTo>
                    <a:pt x="239358" y="0"/>
                  </a:moveTo>
                  <a:cubicBezTo>
                    <a:pt x="204571" y="8282"/>
                    <a:pt x="169784" y="16565"/>
                    <a:pt x="134997" y="34787"/>
                  </a:cubicBezTo>
                  <a:cubicBezTo>
                    <a:pt x="100210" y="53009"/>
                    <a:pt x="52171" y="88624"/>
                    <a:pt x="30636" y="109330"/>
                  </a:cubicBezTo>
                  <a:cubicBezTo>
                    <a:pt x="9101" y="130036"/>
                    <a:pt x="-9949" y="149915"/>
                    <a:pt x="5788" y="159026"/>
                  </a:cubicBezTo>
                  <a:cubicBezTo>
                    <a:pt x="21525" y="168137"/>
                    <a:pt x="90271" y="168136"/>
                    <a:pt x="125058" y="163995"/>
                  </a:cubicBezTo>
                  <a:cubicBezTo>
                    <a:pt x="159845" y="159854"/>
                    <a:pt x="191319" y="137491"/>
                    <a:pt x="214510" y="134178"/>
                  </a:cubicBezTo>
                  <a:cubicBezTo>
                    <a:pt x="237701" y="130865"/>
                    <a:pt x="244328" y="143289"/>
                    <a:pt x="264206" y="144117"/>
                  </a:cubicBezTo>
                  <a:cubicBezTo>
                    <a:pt x="284084" y="144945"/>
                    <a:pt x="333780" y="139148"/>
                    <a:pt x="333780" y="139148"/>
                  </a:cubicBezTo>
                  <a:cubicBezTo>
                    <a:pt x="356971" y="137492"/>
                    <a:pt x="381818" y="132522"/>
                    <a:pt x="403353" y="134178"/>
                  </a:cubicBezTo>
                  <a:cubicBezTo>
                    <a:pt x="424888" y="135834"/>
                    <a:pt x="443938" y="142460"/>
                    <a:pt x="462988"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8" name="フリーフォーム: 図形 1187">
              <a:extLst>
                <a:ext uri="{FF2B5EF4-FFF2-40B4-BE49-F238E27FC236}">
                  <a16:creationId xmlns:a16="http://schemas.microsoft.com/office/drawing/2014/main" id="{AE4EFB51-A6A8-41BD-90E6-37009A83089A}"/>
                </a:ext>
              </a:extLst>
            </p:cNvPr>
            <p:cNvSpPr/>
            <p:nvPr/>
          </p:nvSpPr>
          <p:spPr>
            <a:xfrm>
              <a:off x="2355574" y="1336813"/>
              <a:ext cx="560894" cy="187928"/>
            </a:xfrm>
            <a:custGeom>
              <a:avLst/>
              <a:gdLst>
                <a:gd name="connsiteX0" fmla="*/ 0 w 560894"/>
                <a:gd name="connsiteY0" fmla="*/ 0 h 187928"/>
                <a:gd name="connsiteX1" fmla="*/ 14909 w 560894"/>
                <a:gd name="connsiteY1" fmla="*/ 99391 h 187928"/>
                <a:gd name="connsiteX2" fmla="*/ 44726 w 560894"/>
                <a:gd name="connsiteY2" fmla="*/ 149087 h 187928"/>
                <a:gd name="connsiteX3" fmla="*/ 144117 w 560894"/>
                <a:gd name="connsiteY3" fmla="*/ 154057 h 187928"/>
                <a:gd name="connsiteX4" fmla="*/ 208722 w 560894"/>
                <a:gd name="connsiteY4" fmla="*/ 134178 h 187928"/>
                <a:gd name="connsiteX5" fmla="*/ 303143 w 560894"/>
                <a:gd name="connsiteY5" fmla="*/ 149087 h 187928"/>
                <a:gd name="connsiteX6" fmla="*/ 377687 w 560894"/>
                <a:gd name="connsiteY6" fmla="*/ 178904 h 187928"/>
                <a:gd name="connsiteX7" fmla="*/ 511865 w 560894"/>
                <a:gd name="connsiteY7" fmla="*/ 183874 h 187928"/>
                <a:gd name="connsiteX8" fmla="*/ 556591 w 560894"/>
                <a:gd name="connsiteY8" fmla="*/ 124239 h 187928"/>
                <a:gd name="connsiteX9" fmla="*/ 556591 w 560894"/>
                <a:gd name="connsiteY9" fmla="*/ 79513 h 18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894" h="187928">
                  <a:moveTo>
                    <a:pt x="0" y="0"/>
                  </a:moveTo>
                  <a:cubicBezTo>
                    <a:pt x="3727" y="37271"/>
                    <a:pt x="7455" y="74543"/>
                    <a:pt x="14909" y="99391"/>
                  </a:cubicBezTo>
                  <a:cubicBezTo>
                    <a:pt x="22363" y="124239"/>
                    <a:pt x="23191" y="139976"/>
                    <a:pt x="44726" y="149087"/>
                  </a:cubicBezTo>
                  <a:cubicBezTo>
                    <a:pt x="66261" y="158198"/>
                    <a:pt x="116784" y="156542"/>
                    <a:pt x="144117" y="154057"/>
                  </a:cubicBezTo>
                  <a:cubicBezTo>
                    <a:pt x="171450" y="151572"/>
                    <a:pt x="182218" y="135006"/>
                    <a:pt x="208722" y="134178"/>
                  </a:cubicBezTo>
                  <a:cubicBezTo>
                    <a:pt x="235226" y="133350"/>
                    <a:pt x="274982" y="141633"/>
                    <a:pt x="303143" y="149087"/>
                  </a:cubicBezTo>
                  <a:cubicBezTo>
                    <a:pt x="331304" y="156541"/>
                    <a:pt x="342900" y="173106"/>
                    <a:pt x="377687" y="178904"/>
                  </a:cubicBezTo>
                  <a:cubicBezTo>
                    <a:pt x="412474" y="184702"/>
                    <a:pt x="482048" y="192985"/>
                    <a:pt x="511865" y="183874"/>
                  </a:cubicBezTo>
                  <a:cubicBezTo>
                    <a:pt x="541682" y="174763"/>
                    <a:pt x="549137" y="141633"/>
                    <a:pt x="556591" y="124239"/>
                  </a:cubicBezTo>
                  <a:cubicBezTo>
                    <a:pt x="564045" y="106846"/>
                    <a:pt x="560318" y="93179"/>
                    <a:pt x="556591"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9" name="フリーフォーム: 図形 1188">
              <a:extLst>
                <a:ext uri="{FF2B5EF4-FFF2-40B4-BE49-F238E27FC236}">
                  <a16:creationId xmlns:a16="http://schemas.microsoft.com/office/drawing/2014/main" id="{BC544F34-C976-4151-803B-0F6726B1DB36}"/>
                </a:ext>
              </a:extLst>
            </p:cNvPr>
            <p:cNvSpPr/>
            <p:nvPr/>
          </p:nvSpPr>
          <p:spPr>
            <a:xfrm>
              <a:off x="2653748" y="1891605"/>
              <a:ext cx="236054" cy="185673"/>
            </a:xfrm>
            <a:custGeom>
              <a:avLst/>
              <a:gdLst>
                <a:gd name="connsiteX0" fmla="*/ 0 w 236054"/>
                <a:gd name="connsiteY0" fmla="*/ 185673 h 185673"/>
                <a:gd name="connsiteX1" fmla="*/ 54665 w 236054"/>
                <a:gd name="connsiteY1" fmla="*/ 116099 h 185673"/>
                <a:gd name="connsiteX2" fmla="*/ 134178 w 236054"/>
                <a:gd name="connsiteY2" fmla="*/ 71373 h 185673"/>
                <a:gd name="connsiteX3" fmla="*/ 218661 w 236054"/>
                <a:gd name="connsiteY3" fmla="*/ 51495 h 185673"/>
                <a:gd name="connsiteX4" fmla="*/ 233569 w 236054"/>
                <a:gd name="connsiteY4" fmla="*/ 36586 h 185673"/>
                <a:gd name="connsiteX5" fmla="*/ 228600 w 236054"/>
                <a:gd name="connsiteY5" fmla="*/ 6769 h 185673"/>
                <a:gd name="connsiteX6" fmla="*/ 163995 w 236054"/>
                <a:gd name="connsiteY6" fmla="*/ 36586 h 185673"/>
                <a:gd name="connsiteX7" fmla="*/ 39756 w 236054"/>
                <a:gd name="connsiteY7" fmla="*/ 26647 h 185673"/>
                <a:gd name="connsiteX8" fmla="*/ 4969 w 236054"/>
                <a:gd name="connsiteY8" fmla="*/ 1799 h 185673"/>
                <a:gd name="connsiteX9" fmla="*/ 24848 w 236054"/>
                <a:gd name="connsiteY9" fmla="*/ 81312 h 185673"/>
                <a:gd name="connsiteX10" fmla="*/ 29817 w 236054"/>
                <a:gd name="connsiteY10" fmla="*/ 116099 h 18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54" h="185673">
                  <a:moveTo>
                    <a:pt x="0" y="185673"/>
                  </a:moveTo>
                  <a:cubicBezTo>
                    <a:pt x="16151" y="160411"/>
                    <a:pt x="32302" y="135149"/>
                    <a:pt x="54665" y="116099"/>
                  </a:cubicBezTo>
                  <a:cubicBezTo>
                    <a:pt x="77028" y="97049"/>
                    <a:pt x="106846" y="82140"/>
                    <a:pt x="134178" y="71373"/>
                  </a:cubicBezTo>
                  <a:cubicBezTo>
                    <a:pt x="161510" y="60606"/>
                    <a:pt x="218661" y="51495"/>
                    <a:pt x="218661" y="51495"/>
                  </a:cubicBezTo>
                  <a:cubicBezTo>
                    <a:pt x="235226" y="45697"/>
                    <a:pt x="231913" y="44040"/>
                    <a:pt x="233569" y="36586"/>
                  </a:cubicBezTo>
                  <a:cubicBezTo>
                    <a:pt x="235225" y="29132"/>
                    <a:pt x="240196" y="6769"/>
                    <a:pt x="228600" y="6769"/>
                  </a:cubicBezTo>
                  <a:cubicBezTo>
                    <a:pt x="217004" y="6769"/>
                    <a:pt x="195469" y="33273"/>
                    <a:pt x="163995" y="36586"/>
                  </a:cubicBezTo>
                  <a:cubicBezTo>
                    <a:pt x="132521" y="39899"/>
                    <a:pt x="66260" y="32445"/>
                    <a:pt x="39756" y="26647"/>
                  </a:cubicBezTo>
                  <a:cubicBezTo>
                    <a:pt x="13252" y="20849"/>
                    <a:pt x="7454" y="-7312"/>
                    <a:pt x="4969" y="1799"/>
                  </a:cubicBezTo>
                  <a:cubicBezTo>
                    <a:pt x="2484" y="10910"/>
                    <a:pt x="20707" y="62262"/>
                    <a:pt x="24848" y="81312"/>
                  </a:cubicBezTo>
                  <a:cubicBezTo>
                    <a:pt x="28989" y="100362"/>
                    <a:pt x="29403" y="108230"/>
                    <a:pt x="29817" y="116099"/>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0" name="フリーフォーム: 図形 1189">
              <a:extLst>
                <a:ext uri="{FF2B5EF4-FFF2-40B4-BE49-F238E27FC236}">
                  <a16:creationId xmlns:a16="http://schemas.microsoft.com/office/drawing/2014/main" id="{CE49BDA8-1288-4149-8D41-352849843409}"/>
                </a:ext>
              </a:extLst>
            </p:cNvPr>
            <p:cNvSpPr/>
            <p:nvPr/>
          </p:nvSpPr>
          <p:spPr>
            <a:xfrm>
              <a:off x="3225248" y="1351596"/>
              <a:ext cx="283265" cy="69700"/>
            </a:xfrm>
            <a:custGeom>
              <a:avLst/>
              <a:gdLst>
                <a:gd name="connsiteX0" fmla="*/ 0 w 283265"/>
                <a:gd name="connsiteY0" fmla="*/ 69700 h 69700"/>
                <a:gd name="connsiteX1" fmla="*/ 64604 w 283265"/>
                <a:gd name="connsiteY1" fmla="*/ 24974 h 69700"/>
                <a:gd name="connsiteX2" fmla="*/ 129209 w 283265"/>
                <a:gd name="connsiteY2" fmla="*/ 126 h 69700"/>
                <a:gd name="connsiteX3" fmla="*/ 243509 w 283265"/>
                <a:gd name="connsiteY3" fmla="*/ 34913 h 69700"/>
                <a:gd name="connsiteX4" fmla="*/ 283265 w 283265"/>
                <a:gd name="connsiteY4" fmla="*/ 39882 h 6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265" h="69700">
                  <a:moveTo>
                    <a:pt x="0" y="69700"/>
                  </a:moveTo>
                  <a:cubicBezTo>
                    <a:pt x="21534" y="53135"/>
                    <a:pt x="43069" y="36570"/>
                    <a:pt x="64604" y="24974"/>
                  </a:cubicBezTo>
                  <a:cubicBezTo>
                    <a:pt x="86139" y="13378"/>
                    <a:pt x="99392" y="-1530"/>
                    <a:pt x="129209" y="126"/>
                  </a:cubicBezTo>
                  <a:cubicBezTo>
                    <a:pt x="159026" y="1782"/>
                    <a:pt x="217833" y="28287"/>
                    <a:pt x="243509" y="34913"/>
                  </a:cubicBezTo>
                  <a:cubicBezTo>
                    <a:pt x="269185" y="41539"/>
                    <a:pt x="276225" y="40710"/>
                    <a:pt x="283265" y="398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1" name="フリーフォーム: 図形 1190">
              <a:extLst>
                <a:ext uri="{FF2B5EF4-FFF2-40B4-BE49-F238E27FC236}">
                  <a16:creationId xmlns:a16="http://schemas.microsoft.com/office/drawing/2014/main" id="{F1EB222E-A8A6-442D-A58B-8A43E88A1BCE}"/>
                </a:ext>
              </a:extLst>
            </p:cNvPr>
            <p:cNvSpPr/>
            <p:nvPr/>
          </p:nvSpPr>
          <p:spPr>
            <a:xfrm>
              <a:off x="3170583" y="2015236"/>
              <a:ext cx="337930" cy="181312"/>
            </a:xfrm>
            <a:custGeom>
              <a:avLst/>
              <a:gdLst>
                <a:gd name="connsiteX0" fmla="*/ 337930 w 337930"/>
                <a:gd name="connsiteY0" fmla="*/ 12347 h 181312"/>
                <a:gd name="connsiteX1" fmla="*/ 258417 w 337930"/>
                <a:gd name="connsiteY1" fmla="*/ 2407 h 181312"/>
                <a:gd name="connsiteX2" fmla="*/ 188843 w 337930"/>
                <a:gd name="connsiteY2" fmla="*/ 52103 h 181312"/>
                <a:gd name="connsiteX3" fmla="*/ 168965 w 337930"/>
                <a:gd name="connsiteY3" fmla="*/ 86890 h 181312"/>
                <a:gd name="connsiteX4" fmla="*/ 163995 w 337930"/>
                <a:gd name="connsiteY4" fmla="*/ 126647 h 181312"/>
                <a:gd name="connsiteX5" fmla="*/ 159026 w 337930"/>
                <a:gd name="connsiteY5" fmla="*/ 161434 h 181312"/>
                <a:gd name="connsiteX6" fmla="*/ 183874 w 337930"/>
                <a:gd name="connsiteY6" fmla="*/ 171373 h 181312"/>
                <a:gd name="connsiteX7" fmla="*/ 159026 w 337930"/>
                <a:gd name="connsiteY7" fmla="*/ 146525 h 181312"/>
                <a:gd name="connsiteX8" fmla="*/ 0 w 337930"/>
                <a:gd name="connsiteY8" fmla="*/ 181312 h 18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30" h="181312">
                  <a:moveTo>
                    <a:pt x="337930" y="12347"/>
                  </a:moveTo>
                  <a:cubicBezTo>
                    <a:pt x="310597" y="4064"/>
                    <a:pt x="283265" y="-4219"/>
                    <a:pt x="258417" y="2407"/>
                  </a:cubicBezTo>
                  <a:cubicBezTo>
                    <a:pt x="233569" y="9033"/>
                    <a:pt x="203752" y="38023"/>
                    <a:pt x="188843" y="52103"/>
                  </a:cubicBezTo>
                  <a:cubicBezTo>
                    <a:pt x="173934" y="66183"/>
                    <a:pt x="173106" y="74466"/>
                    <a:pt x="168965" y="86890"/>
                  </a:cubicBezTo>
                  <a:cubicBezTo>
                    <a:pt x="164824" y="99314"/>
                    <a:pt x="165652" y="114223"/>
                    <a:pt x="163995" y="126647"/>
                  </a:cubicBezTo>
                  <a:cubicBezTo>
                    <a:pt x="162338" y="139071"/>
                    <a:pt x="155713" y="153980"/>
                    <a:pt x="159026" y="161434"/>
                  </a:cubicBezTo>
                  <a:cubicBezTo>
                    <a:pt x="162339" y="168888"/>
                    <a:pt x="183874" y="173858"/>
                    <a:pt x="183874" y="171373"/>
                  </a:cubicBezTo>
                  <a:cubicBezTo>
                    <a:pt x="183874" y="168888"/>
                    <a:pt x="189672" y="144869"/>
                    <a:pt x="159026" y="146525"/>
                  </a:cubicBezTo>
                  <a:cubicBezTo>
                    <a:pt x="128380" y="148182"/>
                    <a:pt x="64190" y="164747"/>
                    <a:pt x="0" y="18131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2" name="フリーフォーム: 図形 1191">
              <a:extLst>
                <a:ext uri="{FF2B5EF4-FFF2-40B4-BE49-F238E27FC236}">
                  <a16:creationId xmlns:a16="http://schemas.microsoft.com/office/drawing/2014/main" id="{6E105947-8677-483A-885C-FA3212093F54}"/>
                </a:ext>
              </a:extLst>
            </p:cNvPr>
            <p:cNvSpPr/>
            <p:nvPr/>
          </p:nvSpPr>
          <p:spPr>
            <a:xfrm>
              <a:off x="1766581" y="1336813"/>
              <a:ext cx="166580" cy="616226"/>
            </a:xfrm>
            <a:custGeom>
              <a:avLst/>
              <a:gdLst>
                <a:gd name="connsiteX0" fmla="*/ 166580 w 166580"/>
                <a:gd name="connsiteY0" fmla="*/ 0 h 616226"/>
                <a:gd name="connsiteX1" fmla="*/ 82097 w 166580"/>
                <a:gd name="connsiteY1" fmla="*/ 119270 h 616226"/>
                <a:gd name="connsiteX2" fmla="*/ 72158 w 166580"/>
                <a:gd name="connsiteY2" fmla="*/ 208722 h 616226"/>
                <a:gd name="connsiteX3" fmla="*/ 42341 w 166580"/>
                <a:gd name="connsiteY3" fmla="*/ 248478 h 616226"/>
                <a:gd name="connsiteX4" fmla="*/ 2584 w 166580"/>
                <a:gd name="connsiteY4" fmla="*/ 293204 h 616226"/>
                <a:gd name="connsiteX5" fmla="*/ 7554 w 166580"/>
                <a:gd name="connsiteY5" fmla="*/ 397565 h 616226"/>
                <a:gd name="connsiteX6" fmla="*/ 37371 w 166580"/>
                <a:gd name="connsiteY6" fmla="*/ 477078 h 616226"/>
                <a:gd name="connsiteX7" fmla="*/ 32402 w 166580"/>
                <a:gd name="connsiteY7" fmla="*/ 561561 h 616226"/>
                <a:gd name="connsiteX8" fmla="*/ 57249 w 166580"/>
                <a:gd name="connsiteY8" fmla="*/ 616226 h 61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580" h="616226">
                  <a:moveTo>
                    <a:pt x="166580" y="0"/>
                  </a:moveTo>
                  <a:cubicBezTo>
                    <a:pt x="132207" y="42241"/>
                    <a:pt x="97834" y="84483"/>
                    <a:pt x="82097" y="119270"/>
                  </a:cubicBezTo>
                  <a:cubicBezTo>
                    <a:pt x="66360" y="154057"/>
                    <a:pt x="78784" y="187187"/>
                    <a:pt x="72158" y="208722"/>
                  </a:cubicBezTo>
                  <a:cubicBezTo>
                    <a:pt x="65532" y="230257"/>
                    <a:pt x="53937" y="234398"/>
                    <a:pt x="42341" y="248478"/>
                  </a:cubicBezTo>
                  <a:cubicBezTo>
                    <a:pt x="30745" y="262558"/>
                    <a:pt x="8382" y="268356"/>
                    <a:pt x="2584" y="293204"/>
                  </a:cubicBezTo>
                  <a:cubicBezTo>
                    <a:pt x="-3214" y="318052"/>
                    <a:pt x="1756" y="366919"/>
                    <a:pt x="7554" y="397565"/>
                  </a:cubicBezTo>
                  <a:cubicBezTo>
                    <a:pt x="13352" y="428211"/>
                    <a:pt x="33230" y="449745"/>
                    <a:pt x="37371" y="477078"/>
                  </a:cubicBezTo>
                  <a:cubicBezTo>
                    <a:pt x="41512" y="504411"/>
                    <a:pt x="29089" y="538370"/>
                    <a:pt x="32402" y="561561"/>
                  </a:cubicBezTo>
                  <a:cubicBezTo>
                    <a:pt x="35715" y="584752"/>
                    <a:pt x="46482" y="600489"/>
                    <a:pt x="57249" y="616226"/>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3" name="フリーフォーム: 図形 1192">
              <a:extLst>
                <a:ext uri="{FF2B5EF4-FFF2-40B4-BE49-F238E27FC236}">
                  <a16:creationId xmlns:a16="http://schemas.microsoft.com/office/drawing/2014/main" id="{939ADAB6-A18F-4596-8924-CED0E2C5920A}"/>
                </a:ext>
              </a:extLst>
            </p:cNvPr>
            <p:cNvSpPr/>
            <p:nvPr/>
          </p:nvSpPr>
          <p:spPr>
            <a:xfrm>
              <a:off x="2802835" y="2121698"/>
              <a:ext cx="628006" cy="278602"/>
            </a:xfrm>
            <a:custGeom>
              <a:avLst/>
              <a:gdLst>
                <a:gd name="connsiteX0" fmla="*/ 0 w 628006"/>
                <a:gd name="connsiteY0" fmla="*/ 89759 h 278602"/>
                <a:gd name="connsiteX1" fmla="*/ 99391 w 628006"/>
                <a:gd name="connsiteY1" fmla="*/ 50002 h 278602"/>
                <a:gd name="connsiteX2" fmla="*/ 124239 w 628006"/>
                <a:gd name="connsiteY2" fmla="*/ 306 h 278602"/>
                <a:gd name="connsiteX3" fmla="*/ 94422 w 628006"/>
                <a:gd name="connsiteY3" fmla="*/ 74850 h 278602"/>
                <a:gd name="connsiteX4" fmla="*/ 134178 w 628006"/>
                <a:gd name="connsiteY4" fmla="*/ 64911 h 278602"/>
                <a:gd name="connsiteX5" fmla="*/ 183874 w 628006"/>
                <a:gd name="connsiteY5" fmla="*/ 89759 h 278602"/>
                <a:gd name="connsiteX6" fmla="*/ 243508 w 628006"/>
                <a:gd name="connsiteY6" fmla="*/ 134485 h 278602"/>
                <a:gd name="connsiteX7" fmla="*/ 323022 w 628006"/>
                <a:gd name="connsiteY7" fmla="*/ 134485 h 278602"/>
                <a:gd name="connsiteX8" fmla="*/ 387626 w 628006"/>
                <a:gd name="connsiteY8" fmla="*/ 223937 h 278602"/>
                <a:gd name="connsiteX9" fmla="*/ 457200 w 628006"/>
                <a:gd name="connsiteY9" fmla="*/ 233876 h 278602"/>
                <a:gd name="connsiteX10" fmla="*/ 531743 w 628006"/>
                <a:gd name="connsiteY10" fmla="*/ 213998 h 278602"/>
                <a:gd name="connsiteX11" fmla="*/ 601317 w 628006"/>
                <a:gd name="connsiteY11" fmla="*/ 204059 h 278602"/>
                <a:gd name="connsiteX12" fmla="*/ 626165 w 628006"/>
                <a:gd name="connsiteY12" fmla="*/ 189150 h 278602"/>
                <a:gd name="connsiteX13" fmla="*/ 556591 w 628006"/>
                <a:gd name="connsiteY13" fmla="*/ 223937 h 278602"/>
                <a:gd name="connsiteX14" fmla="*/ 506895 w 628006"/>
                <a:gd name="connsiteY14" fmla="*/ 278602 h 27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006" h="278602">
                  <a:moveTo>
                    <a:pt x="0" y="89759"/>
                  </a:moveTo>
                  <a:cubicBezTo>
                    <a:pt x="39342" y="77335"/>
                    <a:pt x="78685" y="64911"/>
                    <a:pt x="99391" y="50002"/>
                  </a:cubicBezTo>
                  <a:cubicBezTo>
                    <a:pt x="120097" y="35093"/>
                    <a:pt x="125067" y="-3835"/>
                    <a:pt x="124239" y="306"/>
                  </a:cubicBezTo>
                  <a:cubicBezTo>
                    <a:pt x="123411" y="4447"/>
                    <a:pt x="92766" y="64083"/>
                    <a:pt x="94422" y="74850"/>
                  </a:cubicBezTo>
                  <a:cubicBezTo>
                    <a:pt x="96078" y="85617"/>
                    <a:pt x="119269" y="62426"/>
                    <a:pt x="134178" y="64911"/>
                  </a:cubicBezTo>
                  <a:cubicBezTo>
                    <a:pt x="149087" y="67396"/>
                    <a:pt x="165652" y="78163"/>
                    <a:pt x="183874" y="89759"/>
                  </a:cubicBezTo>
                  <a:cubicBezTo>
                    <a:pt x="202096" y="101355"/>
                    <a:pt x="220317" y="127031"/>
                    <a:pt x="243508" y="134485"/>
                  </a:cubicBezTo>
                  <a:cubicBezTo>
                    <a:pt x="266699" y="141939"/>
                    <a:pt x="299002" y="119576"/>
                    <a:pt x="323022" y="134485"/>
                  </a:cubicBezTo>
                  <a:cubicBezTo>
                    <a:pt x="347042" y="149394"/>
                    <a:pt x="365263" y="207372"/>
                    <a:pt x="387626" y="223937"/>
                  </a:cubicBezTo>
                  <a:cubicBezTo>
                    <a:pt x="409989" y="240502"/>
                    <a:pt x="433181" y="235533"/>
                    <a:pt x="457200" y="233876"/>
                  </a:cubicBezTo>
                  <a:cubicBezTo>
                    <a:pt x="481220" y="232220"/>
                    <a:pt x="507723" y="218968"/>
                    <a:pt x="531743" y="213998"/>
                  </a:cubicBezTo>
                  <a:cubicBezTo>
                    <a:pt x="555763" y="209028"/>
                    <a:pt x="585580" y="208200"/>
                    <a:pt x="601317" y="204059"/>
                  </a:cubicBezTo>
                  <a:cubicBezTo>
                    <a:pt x="617054" y="199918"/>
                    <a:pt x="633619" y="185837"/>
                    <a:pt x="626165" y="189150"/>
                  </a:cubicBezTo>
                  <a:cubicBezTo>
                    <a:pt x="618711" y="192463"/>
                    <a:pt x="576469" y="209028"/>
                    <a:pt x="556591" y="223937"/>
                  </a:cubicBezTo>
                  <a:cubicBezTo>
                    <a:pt x="536713" y="238846"/>
                    <a:pt x="521804" y="258724"/>
                    <a:pt x="506895" y="27860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4" name="フリーフォーム: 図形 1193">
              <a:extLst>
                <a:ext uri="{FF2B5EF4-FFF2-40B4-BE49-F238E27FC236}">
                  <a16:creationId xmlns:a16="http://schemas.microsoft.com/office/drawing/2014/main" id="{004B7A56-45E7-41B0-AF21-4BCC4D795BB5}"/>
                </a:ext>
              </a:extLst>
            </p:cNvPr>
            <p:cNvSpPr/>
            <p:nvPr/>
          </p:nvSpPr>
          <p:spPr>
            <a:xfrm>
              <a:off x="3274943" y="621196"/>
              <a:ext cx="248479" cy="64604"/>
            </a:xfrm>
            <a:custGeom>
              <a:avLst/>
              <a:gdLst>
                <a:gd name="connsiteX0" fmla="*/ 0 w 248479"/>
                <a:gd name="connsiteY0" fmla="*/ 29817 h 64604"/>
                <a:gd name="connsiteX1" fmla="*/ 69574 w 248479"/>
                <a:gd name="connsiteY1" fmla="*/ 0 h 64604"/>
                <a:gd name="connsiteX2" fmla="*/ 203753 w 248479"/>
                <a:gd name="connsiteY2" fmla="*/ 29817 h 64604"/>
                <a:gd name="connsiteX3" fmla="*/ 248479 w 248479"/>
                <a:gd name="connsiteY3" fmla="*/ 64604 h 64604"/>
              </a:gdLst>
              <a:ahLst/>
              <a:cxnLst>
                <a:cxn ang="0">
                  <a:pos x="connsiteX0" y="connsiteY0"/>
                </a:cxn>
                <a:cxn ang="0">
                  <a:pos x="connsiteX1" y="connsiteY1"/>
                </a:cxn>
                <a:cxn ang="0">
                  <a:pos x="connsiteX2" y="connsiteY2"/>
                </a:cxn>
                <a:cxn ang="0">
                  <a:pos x="connsiteX3" y="connsiteY3"/>
                </a:cxn>
              </a:cxnLst>
              <a:rect l="l" t="t" r="r" b="b"/>
              <a:pathLst>
                <a:path w="248479" h="64604">
                  <a:moveTo>
                    <a:pt x="0" y="29817"/>
                  </a:moveTo>
                  <a:cubicBezTo>
                    <a:pt x="17807" y="14908"/>
                    <a:pt x="35615" y="0"/>
                    <a:pt x="69574" y="0"/>
                  </a:cubicBezTo>
                  <a:cubicBezTo>
                    <a:pt x="103533" y="0"/>
                    <a:pt x="173936" y="19050"/>
                    <a:pt x="203753" y="29817"/>
                  </a:cubicBezTo>
                  <a:cubicBezTo>
                    <a:pt x="233571" y="40584"/>
                    <a:pt x="241025" y="52594"/>
                    <a:pt x="248479" y="646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5" name="フリーフォーム: 図形 1194">
              <a:extLst>
                <a:ext uri="{FF2B5EF4-FFF2-40B4-BE49-F238E27FC236}">
                  <a16:creationId xmlns:a16="http://schemas.microsoft.com/office/drawing/2014/main" id="{63B3134C-4A4F-4AD3-A1D0-39E09E361421}"/>
                </a:ext>
              </a:extLst>
            </p:cNvPr>
            <p:cNvSpPr/>
            <p:nvPr/>
          </p:nvSpPr>
          <p:spPr>
            <a:xfrm>
              <a:off x="3026465" y="407504"/>
              <a:ext cx="337931" cy="134179"/>
            </a:xfrm>
            <a:custGeom>
              <a:avLst/>
              <a:gdLst>
                <a:gd name="connsiteX0" fmla="*/ 0 w 337931"/>
                <a:gd name="connsiteY0" fmla="*/ 134179 h 134179"/>
                <a:gd name="connsiteX1" fmla="*/ 89452 w 337931"/>
                <a:gd name="connsiteY1" fmla="*/ 99392 h 134179"/>
                <a:gd name="connsiteX2" fmla="*/ 263387 w 337931"/>
                <a:gd name="connsiteY2" fmla="*/ 74544 h 134179"/>
                <a:gd name="connsiteX3" fmla="*/ 337931 w 337931"/>
                <a:gd name="connsiteY3" fmla="*/ 0 h 134179"/>
                <a:gd name="connsiteX4" fmla="*/ 337931 w 337931"/>
                <a:gd name="connsiteY4" fmla="*/ 0 h 13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1" h="134179">
                  <a:moveTo>
                    <a:pt x="0" y="134179"/>
                  </a:moveTo>
                  <a:cubicBezTo>
                    <a:pt x="22777" y="121755"/>
                    <a:pt x="45554" y="109331"/>
                    <a:pt x="89452" y="99392"/>
                  </a:cubicBezTo>
                  <a:cubicBezTo>
                    <a:pt x="133350" y="89453"/>
                    <a:pt x="221974" y="91109"/>
                    <a:pt x="263387" y="74544"/>
                  </a:cubicBezTo>
                  <a:cubicBezTo>
                    <a:pt x="304800" y="57979"/>
                    <a:pt x="337931" y="0"/>
                    <a:pt x="337931" y="0"/>
                  </a:cubicBezTo>
                  <a:lnTo>
                    <a:pt x="337931" y="0"/>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6" name="フリーフォーム: 図形 1195">
              <a:extLst>
                <a:ext uri="{FF2B5EF4-FFF2-40B4-BE49-F238E27FC236}">
                  <a16:creationId xmlns:a16="http://schemas.microsoft.com/office/drawing/2014/main" id="{A48E1891-AA94-418F-8FE4-4DD4B49FE60B}"/>
                </a:ext>
              </a:extLst>
            </p:cNvPr>
            <p:cNvSpPr/>
            <p:nvPr/>
          </p:nvSpPr>
          <p:spPr>
            <a:xfrm>
              <a:off x="2648778" y="1451113"/>
              <a:ext cx="377687" cy="337938"/>
            </a:xfrm>
            <a:custGeom>
              <a:avLst/>
              <a:gdLst>
                <a:gd name="connsiteX0" fmla="*/ 377687 w 377687"/>
                <a:gd name="connsiteY0" fmla="*/ 283265 h 337938"/>
                <a:gd name="connsiteX1" fmla="*/ 347870 w 377687"/>
                <a:gd name="connsiteY1" fmla="*/ 213691 h 337938"/>
                <a:gd name="connsiteX2" fmla="*/ 318052 w 377687"/>
                <a:gd name="connsiteY2" fmla="*/ 139148 h 337938"/>
                <a:gd name="connsiteX3" fmla="*/ 308113 w 377687"/>
                <a:gd name="connsiteY3" fmla="*/ 64604 h 337938"/>
                <a:gd name="connsiteX4" fmla="*/ 308113 w 377687"/>
                <a:gd name="connsiteY4" fmla="*/ 0 h 337938"/>
                <a:gd name="connsiteX5" fmla="*/ 308113 w 377687"/>
                <a:gd name="connsiteY5" fmla="*/ 79513 h 337938"/>
                <a:gd name="connsiteX6" fmla="*/ 308113 w 377687"/>
                <a:gd name="connsiteY6" fmla="*/ 109330 h 337938"/>
                <a:gd name="connsiteX7" fmla="*/ 193813 w 377687"/>
                <a:gd name="connsiteY7" fmla="*/ 139148 h 337938"/>
                <a:gd name="connsiteX8" fmla="*/ 144118 w 377687"/>
                <a:gd name="connsiteY8" fmla="*/ 168965 h 337938"/>
                <a:gd name="connsiteX9" fmla="*/ 109331 w 377687"/>
                <a:gd name="connsiteY9" fmla="*/ 248478 h 337938"/>
                <a:gd name="connsiteX10" fmla="*/ 84483 w 377687"/>
                <a:gd name="connsiteY10" fmla="*/ 337930 h 337938"/>
                <a:gd name="connsiteX11" fmla="*/ 99392 w 377687"/>
                <a:gd name="connsiteY11" fmla="*/ 253448 h 337938"/>
                <a:gd name="connsiteX12" fmla="*/ 59635 w 377687"/>
                <a:gd name="connsiteY12" fmla="*/ 183874 h 337938"/>
                <a:gd name="connsiteX13" fmla="*/ 0 w 377687"/>
                <a:gd name="connsiteY13" fmla="*/ 168965 h 33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687" h="337938">
                  <a:moveTo>
                    <a:pt x="377687" y="283265"/>
                  </a:moveTo>
                  <a:cubicBezTo>
                    <a:pt x="367748" y="260487"/>
                    <a:pt x="357809" y="237710"/>
                    <a:pt x="347870" y="213691"/>
                  </a:cubicBezTo>
                  <a:cubicBezTo>
                    <a:pt x="337931" y="189672"/>
                    <a:pt x="324678" y="163996"/>
                    <a:pt x="318052" y="139148"/>
                  </a:cubicBezTo>
                  <a:cubicBezTo>
                    <a:pt x="311426" y="114300"/>
                    <a:pt x="309769" y="87795"/>
                    <a:pt x="308113" y="64604"/>
                  </a:cubicBezTo>
                  <a:cubicBezTo>
                    <a:pt x="306457" y="41413"/>
                    <a:pt x="308113" y="0"/>
                    <a:pt x="308113" y="0"/>
                  </a:cubicBezTo>
                  <a:lnTo>
                    <a:pt x="308113" y="79513"/>
                  </a:lnTo>
                  <a:cubicBezTo>
                    <a:pt x="308113" y="97735"/>
                    <a:pt x="327163" y="99391"/>
                    <a:pt x="308113" y="109330"/>
                  </a:cubicBezTo>
                  <a:cubicBezTo>
                    <a:pt x="289063" y="119269"/>
                    <a:pt x="221145" y="129209"/>
                    <a:pt x="193813" y="139148"/>
                  </a:cubicBezTo>
                  <a:cubicBezTo>
                    <a:pt x="166481" y="149087"/>
                    <a:pt x="158198" y="150743"/>
                    <a:pt x="144118" y="168965"/>
                  </a:cubicBezTo>
                  <a:cubicBezTo>
                    <a:pt x="130038" y="187187"/>
                    <a:pt x="119270" y="220317"/>
                    <a:pt x="109331" y="248478"/>
                  </a:cubicBezTo>
                  <a:cubicBezTo>
                    <a:pt x="99392" y="276639"/>
                    <a:pt x="86139" y="337102"/>
                    <a:pt x="84483" y="337930"/>
                  </a:cubicBezTo>
                  <a:cubicBezTo>
                    <a:pt x="82826" y="338758"/>
                    <a:pt x="103533" y="279124"/>
                    <a:pt x="99392" y="253448"/>
                  </a:cubicBezTo>
                  <a:cubicBezTo>
                    <a:pt x="95251" y="227772"/>
                    <a:pt x="76200" y="197954"/>
                    <a:pt x="59635" y="183874"/>
                  </a:cubicBezTo>
                  <a:cubicBezTo>
                    <a:pt x="43070" y="169794"/>
                    <a:pt x="21535" y="169379"/>
                    <a:pt x="0" y="16896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7" name="フリーフォーム: 図形 1196">
              <a:extLst>
                <a:ext uri="{FF2B5EF4-FFF2-40B4-BE49-F238E27FC236}">
                  <a16:creationId xmlns:a16="http://schemas.microsoft.com/office/drawing/2014/main" id="{4FD7A292-6EED-4ED4-B1D3-96A0679E4E35}"/>
                </a:ext>
              </a:extLst>
            </p:cNvPr>
            <p:cNvSpPr/>
            <p:nvPr/>
          </p:nvSpPr>
          <p:spPr>
            <a:xfrm>
              <a:off x="2648778" y="660952"/>
              <a:ext cx="114300" cy="114311"/>
            </a:xfrm>
            <a:custGeom>
              <a:avLst/>
              <a:gdLst>
                <a:gd name="connsiteX0" fmla="*/ 0 w 114300"/>
                <a:gd name="connsiteY0" fmla="*/ 4970 h 114311"/>
                <a:gd name="connsiteX1" fmla="*/ 29818 w 114300"/>
                <a:gd name="connsiteY1" fmla="*/ 49696 h 114311"/>
                <a:gd name="connsiteX2" fmla="*/ 9939 w 114300"/>
                <a:gd name="connsiteY2" fmla="*/ 114300 h 114311"/>
                <a:gd name="connsiteX3" fmla="*/ 19879 w 114300"/>
                <a:gd name="connsiteY3" fmla="*/ 54665 h 114311"/>
                <a:gd name="connsiteX4" fmla="*/ 74544 w 114300"/>
                <a:gd name="connsiteY4" fmla="*/ 9939 h 114311"/>
                <a:gd name="connsiteX5" fmla="*/ 114300 w 114300"/>
                <a:gd name="connsiteY5" fmla="*/ 0 h 11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14311">
                  <a:moveTo>
                    <a:pt x="0" y="4970"/>
                  </a:moveTo>
                  <a:cubicBezTo>
                    <a:pt x="14080" y="18222"/>
                    <a:pt x="28161" y="31474"/>
                    <a:pt x="29818" y="49696"/>
                  </a:cubicBezTo>
                  <a:cubicBezTo>
                    <a:pt x="31475" y="67918"/>
                    <a:pt x="11596" y="113472"/>
                    <a:pt x="9939" y="114300"/>
                  </a:cubicBezTo>
                  <a:cubicBezTo>
                    <a:pt x="8283" y="115128"/>
                    <a:pt x="9112" y="72058"/>
                    <a:pt x="19879" y="54665"/>
                  </a:cubicBezTo>
                  <a:cubicBezTo>
                    <a:pt x="30646" y="37272"/>
                    <a:pt x="58807" y="19050"/>
                    <a:pt x="74544" y="9939"/>
                  </a:cubicBezTo>
                  <a:cubicBezTo>
                    <a:pt x="90281" y="828"/>
                    <a:pt x="102290" y="414"/>
                    <a:pt x="11430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8" name="フリーフォーム: 図形 1197">
              <a:extLst>
                <a:ext uri="{FF2B5EF4-FFF2-40B4-BE49-F238E27FC236}">
                  <a16:creationId xmlns:a16="http://schemas.microsoft.com/office/drawing/2014/main" id="{7CCBC96A-29CB-4C0E-AEF9-F2F2232365AE}"/>
                </a:ext>
              </a:extLst>
            </p:cNvPr>
            <p:cNvSpPr/>
            <p:nvPr/>
          </p:nvSpPr>
          <p:spPr>
            <a:xfrm>
              <a:off x="2408805" y="1600200"/>
              <a:ext cx="121948" cy="308113"/>
            </a:xfrm>
            <a:custGeom>
              <a:avLst/>
              <a:gdLst>
                <a:gd name="connsiteX0" fmla="*/ 31252 w 121948"/>
                <a:gd name="connsiteY0" fmla="*/ 0 h 308113"/>
                <a:gd name="connsiteX1" fmla="*/ 120704 w 121948"/>
                <a:gd name="connsiteY1" fmla="*/ 94422 h 308113"/>
                <a:gd name="connsiteX2" fmla="*/ 85917 w 121948"/>
                <a:gd name="connsiteY2" fmla="*/ 119270 h 308113"/>
                <a:gd name="connsiteX3" fmla="*/ 21312 w 121948"/>
                <a:gd name="connsiteY3" fmla="*/ 163996 h 308113"/>
                <a:gd name="connsiteX4" fmla="*/ 16343 w 121948"/>
                <a:gd name="connsiteY4" fmla="*/ 198783 h 308113"/>
                <a:gd name="connsiteX5" fmla="*/ 1434 w 121948"/>
                <a:gd name="connsiteY5" fmla="*/ 283265 h 308113"/>
                <a:gd name="connsiteX6" fmla="*/ 1434 w 121948"/>
                <a:gd name="connsiteY6" fmla="*/ 308113 h 30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48" h="308113">
                  <a:moveTo>
                    <a:pt x="31252" y="0"/>
                  </a:moveTo>
                  <a:cubicBezTo>
                    <a:pt x="71422" y="37272"/>
                    <a:pt x="111593" y="74544"/>
                    <a:pt x="120704" y="94422"/>
                  </a:cubicBezTo>
                  <a:cubicBezTo>
                    <a:pt x="129815" y="114300"/>
                    <a:pt x="85917" y="119270"/>
                    <a:pt x="85917" y="119270"/>
                  </a:cubicBezTo>
                  <a:cubicBezTo>
                    <a:pt x="69352" y="130866"/>
                    <a:pt x="32908" y="150744"/>
                    <a:pt x="21312" y="163996"/>
                  </a:cubicBezTo>
                  <a:cubicBezTo>
                    <a:pt x="9716" y="177248"/>
                    <a:pt x="19656" y="178905"/>
                    <a:pt x="16343" y="198783"/>
                  </a:cubicBezTo>
                  <a:cubicBezTo>
                    <a:pt x="13030" y="218661"/>
                    <a:pt x="3919" y="265043"/>
                    <a:pt x="1434" y="283265"/>
                  </a:cubicBezTo>
                  <a:cubicBezTo>
                    <a:pt x="-1051" y="301487"/>
                    <a:pt x="191" y="304800"/>
                    <a:pt x="1434" y="3081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9" name="フリーフォーム: 図形 1198">
              <a:extLst>
                <a:ext uri="{FF2B5EF4-FFF2-40B4-BE49-F238E27FC236}">
                  <a16:creationId xmlns:a16="http://schemas.microsoft.com/office/drawing/2014/main" id="{1FE87F1F-D33B-4E58-AF03-1C4F9C773830}"/>
                </a:ext>
              </a:extLst>
            </p:cNvPr>
            <p:cNvSpPr/>
            <p:nvPr/>
          </p:nvSpPr>
          <p:spPr>
            <a:xfrm>
              <a:off x="2295939" y="1494905"/>
              <a:ext cx="159492" cy="184808"/>
            </a:xfrm>
            <a:custGeom>
              <a:avLst/>
              <a:gdLst>
                <a:gd name="connsiteX0" fmla="*/ 0 w 159492"/>
                <a:gd name="connsiteY0" fmla="*/ 184808 h 184808"/>
                <a:gd name="connsiteX1" fmla="*/ 59635 w 159492"/>
                <a:gd name="connsiteY1" fmla="*/ 105295 h 184808"/>
                <a:gd name="connsiteX2" fmla="*/ 149087 w 159492"/>
                <a:gd name="connsiteY2" fmla="*/ 10873 h 184808"/>
                <a:gd name="connsiteX3" fmla="*/ 154057 w 159492"/>
                <a:gd name="connsiteY3" fmla="*/ 5904 h 184808"/>
              </a:gdLst>
              <a:ahLst/>
              <a:cxnLst>
                <a:cxn ang="0">
                  <a:pos x="connsiteX0" y="connsiteY0"/>
                </a:cxn>
                <a:cxn ang="0">
                  <a:pos x="connsiteX1" y="connsiteY1"/>
                </a:cxn>
                <a:cxn ang="0">
                  <a:pos x="connsiteX2" y="connsiteY2"/>
                </a:cxn>
                <a:cxn ang="0">
                  <a:pos x="connsiteX3" y="connsiteY3"/>
                </a:cxn>
              </a:cxnLst>
              <a:rect l="l" t="t" r="r" b="b"/>
              <a:pathLst>
                <a:path w="159492" h="184808">
                  <a:moveTo>
                    <a:pt x="0" y="184808"/>
                  </a:moveTo>
                  <a:cubicBezTo>
                    <a:pt x="17393" y="159546"/>
                    <a:pt x="34787" y="134284"/>
                    <a:pt x="59635" y="105295"/>
                  </a:cubicBezTo>
                  <a:cubicBezTo>
                    <a:pt x="84483" y="76306"/>
                    <a:pt x="149087" y="10873"/>
                    <a:pt x="149087" y="10873"/>
                  </a:cubicBezTo>
                  <a:cubicBezTo>
                    <a:pt x="164824" y="-5692"/>
                    <a:pt x="159440" y="106"/>
                    <a:pt x="154057" y="59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0" name="フリーフォーム: 図形 1199">
              <a:extLst>
                <a:ext uri="{FF2B5EF4-FFF2-40B4-BE49-F238E27FC236}">
                  <a16:creationId xmlns:a16="http://schemas.microsoft.com/office/drawing/2014/main" id="{55B1A492-DB61-444F-97DE-43BC1F7523C9}"/>
                </a:ext>
              </a:extLst>
            </p:cNvPr>
            <p:cNvSpPr/>
            <p:nvPr/>
          </p:nvSpPr>
          <p:spPr>
            <a:xfrm>
              <a:off x="2295939" y="869555"/>
              <a:ext cx="293221" cy="198902"/>
            </a:xfrm>
            <a:custGeom>
              <a:avLst/>
              <a:gdLst>
                <a:gd name="connsiteX0" fmla="*/ 0 w 293221"/>
                <a:gd name="connsiteY0" fmla="*/ 198902 h 198902"/>
                <a:gd name="connsiteX1" fmla="*/ 54665 w 293221"/>
                <a:gd name="connsiteY1" fmla="*/ 144236 h 198902"/>
                <a:gd name="connsiteX2" fmla="*/ 129209 w 293221"/>
                <a:gd name="connsiteY2" fmla="*/ 74662 h 198902"/>
                <a:gd name="connsiteX3" fmla="*/ 188844 w 293221"/>
                <a:gd name="connsiteY3" fmla="*/ 15028 h 198902"/>
                <a:gd name="connsiteX4" fmla="*/ 248478 w 293221"/>
                <a:gd name="connsiteY4" fmla="*/ 119 h 198902"/>
                <a:gd name="connsiteX5" fmla="*/ 293204 w 293221"/>
                <a:gd name="connsiteY5" fmla="*/ 19997 h 198902"/>
                <a:gd name="connsiteX6" fmla="*/ 243509 w 293221"/>
                <a:gd name="connsiteY6" fmla="*/ 54784 h 198902"/>
                <a:gd name="connsiteX7" fmla="*/ 178904 w 293221"/>
                <a:gd name="connsiteY7" fmla="*/ 114419 h 198902"/>
                <a:gd name="connsiteX8" fmla="*/ 109331 w 293221"/>
                <a:gd name="connsiteY8" fmla="*/ 169084 h 198902"/>
                <a:gd name="connsiteX9" fmla="*/ 84483 w 293221"/>
                <a:gd name="connsiteY9" fmla="*/ 193932 h 1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21" h="198902">
                  <a:moveTo>
                    <a:pt x="0" y="198902"/>
                  </a:moveTo>
                  <a:cubicBezTo>
                    <a:pt x="16565" y="181922"/>
                    <a:pt x="33130" y="164943"/>
                    <a:pt x="54665" y="144236"/>
                  </a:cubicBezTo>
                  <a:cubicBezTo>
                    <a:pt x="76200" y="123529"/>
                    <a:pt x="106846" y="96197"/>
                    <a:pt x="129209" y="74662"/>
                  </a:cubicBezTo>
                  <a:cubicBezTo>
                    <a:pt x="151572" y="53127"/>
                    <a:pt x="168966" y="27452"/>
                    <a:pt x="188844" y="15028"/>
                  </a:cubicBezTo>
                  <a:cubicBezTo>
                    <a:pt x="208722" y="2604"/>
                    <a:pt x="231085" y="-709"/>
                    <a:pt x="248478" y="119"/>
                  </a:cubicBezTo>
                  <a:cubicBezTo>
                    <a:pt x="265871" y="947"/>
                    <a:pt x="294032" y="10886"/>
                    <a:pt x="293204" y="19997"/>
                  </a:cubicBezTo>
                  <a:cubicBezTo>
                    <a:pt x="292376" y="29108"/>
                    <a:pt x="262559" y="39047"/>
                    <a:pt x="243509" y="54784"/>
                  </a:cubicBezTo>
                  <a:cubicBezTo>
                    <a:pt x="224459" y="70521"/>
                    <a:pt x="201267" y="95369"/>
                    <a:pt x="178904" y="114419"/>
                  </a:cubicBezTo>
                  <a:cubicBezTo>
                    <a:pt x="156541" y="133469"/>
                    <a:pt x="125068" y="155832"/>
                    <a:pt x="109331" y="169084"/>
                  </a:cubicBezTo>
                  <a:cubicBezTo>
                    <a:pt x="93594" y="182336"/>
                    <a:pt x="89038" y="188134"/>
                    <a:pt x="84483" y="19393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1" name="フリーフォーム: 図形 1200">
              <a:extLst>
                <a:ext uri="{FF2B5EF4-FFF2-40B4-BE49-F238E27FC236}">
                  <a16:creationId xmlns:a16="http://schemas.microsoft.com/office/drawing/2014/main" id="{80907DF4-3079-411E-948A-CBEB39D2D7D2}"/>
                </a:ext>
              </a:extLst>
            </p:cNvPr>
            <p:cNvSpPr/>
            <p:nvPr/>
          </p:nvSpPr>
          <p:spPr>
            <a:xfrm>
              <a:off x="1774135" y="1302026"/>
              <a:ext cx="168965" cy="178904"/>
            </a:xfrm>
            <a:custGeom>
              <a:avLst/>
              <a:gdLst>
                <a:gd name="connsiteX0" fmla="*/ 0 w 168965"/>
                <a:gd name="connsiteY0" fmla="*/ 178904 h 178904"/>
                <a:gd name="connsiteX1" fmla="*/ 49695 w 168965"/>
                <a:gd name="connsiteY1" fmla="*/ 114300 h 178904"/>
                <a:gd name="connsiteX2" fmla="*/ 109330 w 168965"/>
                <a:gd name="connsiteY2" fmla="*/ 59635 h 178904"/>
                <a:gd name="connsiteX3" fmla="*/ 168965 w 168965"/>
                <a:gd name="connsiteY3" fmla="*/ 0 h 178904"/>
              </a:gdLst>
              <a:ahLst/>
              <a:cxnLst>
                <a:cxn ang="0">
                  <a:pos x="connsiteX0" y="connsiteY0"/>
                </a:cxn>
                <a:cxn ang="0">
                  <a:pos x="connsiteX1" y="connsiteY1"/>
                </a:cxn>
                <a:cxn ang="0">
                  <a:pos x="connsiteX2" y="connsiteY2"/>
                </a:cxn>
                <a:cxn ang="0">
                  <a:pos x="connsiteX3" y="connsiteY3"/>
                </a:cxn>
              </a:cxnLst>
              <a:rect l="l" t="t" r="r" b="b"/>
              <a:pathLst>
                <a:path w="168965" h="178904">
                  <a:moveTo>
                    <a:pt x="0" y="178904"/>
                  </a:moveTo>
                  <a:cubicBezTo>
                    <a:pt x="15736" y="156541"/>
                    <a:pt x="31473" y="134178"/>
                    <a:pt x="49695" y="114300"/>
                  </a:cubicBezTo>
                  <a:cubicBezTo>
                    <a:pt x="67917" y="94422"/>
                    <a:pt x="89452" y="78685"/>
                    <a:pt x="109330" y="59635"/>
                  </a:cubicBezTo>
                  <a:cubicBezTo>
                    <a:pt x="129208" y="40585"/>
                    <a:pt x="149086" y="20292"/>
                    <a:pt x="16896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2" name="フリーフォーム: 図形 1201">
              <a:extLst>
                <a:ext uri="{FF2B5EF4-FFF2-40B4-BE49-F238E27FC236}">
                  <a16:creationId xmlns:a16="http://schemas.microsoft.com/office/drawing/2014/main" id="{C26A4C54-4040-45ED-A942-FD310424E89D}"/>
                </a:ext>
              </a:extLst>
            </p:cNvPr>
            <p:cNvSpPr/>
            <p:nvPr/>
          </p:nvSpPr>
          <p:spPr>
            <a:xfrm>
              <a:off x="1943100" y="1212574"/>
              <a:ext cx="263387" cy="536713"/>
            </a:xfrm>
            <a:custGeom>
              <a:avLst/>
              <a:gdLst>
                <a:gd name="connsiteX0" fmla="*/ 0 w 263387"/>
                <a:gd name="connsiteY0" fmla="*/ 536713 h 536713"/>
                <a:gd name="connsiteX1" fmla="*/ 34787 w 263387"/>
                <a:gd name="connsiteY1" fmla="*/ 308113 h 536713"/>
                <a:gd name="connsiteX2" fmla="*/ 94422 w 263387"/>
                <a:gd name="connsiteY2" fmla="*/ 114300 h 536713"/>
                <a:gd name="connsiteX3" fmla="*/ 159026 w 263387"/>
                <a:gd name="connsiteY3" fmla="*/ 54665 h 536713"/>
                <a:gd name="connsiteX4" fmla="*/ 208722 w 263387"/>
                <a:gd name="connsiteY4" fmla="*/ 19878 h 536713"/>
                <a:gd name="connsiteX5" fmla="*/ 263387 w 263387"/>
                <a:gd name="connsiteY5" fmla="*/ 0 h 53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387" h="536713">
                  <a:moveTo>
                    <a:pt x="0" y="536713"/>
                  </a:moveTo>
                  <a:cubicBezTo>
                    <a:pt x="9525" y="457614"/>
                    <a:pt x="19050" y="378515"/>
                    <a:pt x="34787" y="308113"/>
                  </a:cubicBezTo>
                  <a:cubicBezTo>
                    <a:pt x="50524" y="237711"/>
                    <a:pt x="73716" y="156541"/>
                    <a:pt x="94422" y="114300"/>
                  </a:cubicBezTo>
                  <a:cubicBezTo>
                    <a:pt x="115129" y="72059"/>
                    <a:pt x="139976" y="70402"/>
                    <a:pt x="159026" y="54665"/>
                  </a:cubicBezTo>
                  <a:cubicBezTo>
                    <a:pt x="178076" y="38928"/>
                    <a:pt x="191329" y="28989"/>
                    <a:pt x="208722" y="19878"/>
                  </a:cubicBezTo>
                  <a:cubicBezTo>
                    <a:pt x="226116" y="10767"/>
                    <a:pt x="244751" y="5383"/>
                    <a:pt x="2633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3" name="フリーフォーム: 図形 1202">
              <a:extLst>
                <a:ext uri="{FF2B5EF4-FFF2-40B4-BE49-F238E27FC236}">
                  <a16:creationId xmlns:a16="http://schemas.microsoft.com/office/drawing/2014/main" id="{6DF5AD6B-E7D5-41DB-A19A-B8896B225E03}"/>
                </a:ext>
              </a:extLst>
            </p:cNvPr>
            <p:cNvSpPr/>
            <p:nvPr/>
          </p:nvSpPr>
          <p:spPr>
            <a:xfrm>
              <a:off x="3190461" y="824948"/>
              <a:ext cx="94422" cy="179666"/>
            </a:xfrm>
            <a:custGeom>
              <a:avLst/>
              <a:gdLst>
                <a:gd name="connsiteX0" fmla="*/ 0 w 94422"/>
                <a:gd name="connsiteY0" fmla="*/ 0 h 179666"/>
                <a:gd name="connsiteX1" fmla="*/ 49696 w 94422"/>
                <a:gd name="connsiteY1" fmla="*/ 39756 h 179666"/>
                <a:gd name="connsiteX2" fmla="*/ 19878 w 94422"/>
                <a:gd name="connsiteY2" fmla="*/ 144117 h 179666"/>
                <a:gd name="connsiteX3" fmla="*/ 4969 w 94422"/>
                <a:gd name="connsiteY3" fmla="*/ 178904 h 179666"/>
                <a:gd name="connsiteX4" fmla="*/ 39756 w 94422"/>
                <a:gd name="connsiteY4" fmla="*/ 168965 h 179666"/>
                <a:gd name="connsiteX5" fmla="*/ 49696 w 94422"/>
                <a:gd name="connsiteY5" fmla="*/ 168965 h 179666"/>
                <a:gd name="connsiteX6" fmla="*/ 34787 w 94422"/>
                <a:gd name="connsiteY6" fmla="*/ 99391 h 179666"/>
                <a:gd name="connsiteX7" fmla="*/ 49696 w 94422"/>
                <a:gd name="connsiteY7" fmla="*/ 44726 h 179666"/>
                <a:gd name="connsiteX8" fmla="*/ 94422 w 94422"/>
                <a:gd name="connsiteY8" fmla="*/ 0 h 1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22" h="179666">
                  <a:moveTo>
                    <a:pt x="0" y="0"/>
                  </a:moveTo>
                  <a:cubicBezTo>
                    <a:pt x="23191" y="7868"/>
                    <a:pt x="46383" y="15737"/>
                    <a:pt x="49696" y="39756"/>
                  </a:cubicBezTo>
                  <a:cubicBezTo>
                    <a:pt x="53009" y="63775"/>
                    <a:pt x="27333" y="120926"/>
                    <a:pt x="19878" y="144117"/>
                  </a:cubicBezTo>
                  <a:cubicBezTo>
                    <a:pt x="12424" y="167308"/>
                    <a:pt x="1656" y="174763"/>
                    <a:pt x="4969" y="178904"/>
                  </a:cubicBezTo>
                  <a:cubicBezTo>
                    <a:pt x="8282" y="183045"/>
                    <a:pt x="39756" y="168965"/>
                    <a:pt x="39756" y="168965"/>
                  </a:cubicBezTo>
                  <a:cubicBezTo>
                    <a:pt x="47210" y="167309"/>
                    <a:pt x="50524" y="180561"/>
                    <a:pt x="49696" y="168965"/>
                  </a:cubicBezTo>
                  <a:cubicBezTo>
                    <a:pt x="48868" y="157369"/>
                    <a:pt x="34787" y="120097"/>
                    <a:pt x="34787" y="99391"/>
                  </a:cubicBezTo>
                  <a:cubicBezTo>
                    <a:pt x="34787" y="78685"/>
                    <a:pt x="39757" y="61291"/>
                    <a:pt x="49696" y="44726"/>
                  </a:cubicBezTo>
                  <a:cubicBezTo>
                    <a:pt x="59635" y="28161"/>
                    <a:pt x="77028" y="14080"/>
                    <a:pt x="9442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4" name="フリーフォーム: 図形 1203">
              <a:extLst>
                <a:ext uri="{FF2B5EF4-FFF2-40B4-BE49-F238E27FC236}">
                  <a16:creationId xmlns:a16="http://schemas.microsoft.com/office/drawing/2014/main" id="{0C212D84-4637-4419-ADD5-F6569E2B30A2}"/>
                </a:ext>
              </a:extLst>
            </p:cNvPr>
            <p:cNvSpPr/>
            <p:nvPr/>
          </p:nvSpPr>
          <p:spPr>
            <a:xfrm>
              <a:off x="3384274" y="1565413"/>
              <a:ext cx="144117" cy="79513"/>
            </a:xfrm>
            <a:custGeom>
              <a:avLst/>
              <a:gdLst>
                <a:gd name="connsiteX0" fmla="*/ 0 w 144117"/>
                <a:gd name="connsiteY0" fmla="*/ 0 h 79513"/>
                <a:gd name="connsiteX1" fmla="*/ 64604 w 144117"/>
                <a:gd name="connsiteY1" fmla="*/ 24848 h 79513"/>
                <a:gd name="connsiteX2" fmla="*/ 144117 w 144117"/>
                <a:gd name="connsiteY2" fmla="*/ 79513 h 79513"/>
              </a:gdLst>
              <a:ahLst/>
              <a:cxnLst>
                <a:cxn ang="0">
                  <a:pos x="connsiteX0" y="connsiteY0"/>
                </a:cxn>
                <a:cxn ang="0">
                  <a:pos x="connsiteX1" y="connsiteY1"/>
                </a:cxn>
                <a:cxn ang="0">
                  <a:pos x="connsiteX2" y="connsiteY2"/>
                </a:cxn>
              </a:cxnLst>
              <a:rect l="l" t="t" r="r" b="b"/>
              <a:pathLst>
                <a:path w="144117" h="79513">
                  <a:moveTo>
                    <a:pt x="0" y="0"/>
                  </a:moveTo>
                  <a:cubicBezTo>
                    <a:pt x="20292" y="5798"/>
                    <a:pt x="40585" y="11596"/>
                    <a:pt x="64604" y="24848"/>
                  </a:cubicBezTo>
                  <a:cubicBezTo>
                    <a:pt x="88623" y="38100"/>
                    <a:pt x="116370" y="58806"/>
                    <a:pt x="144117"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5" name="フリーフォーム: 図形 1204">
              <a:extLst>
                <a:ext uri="{FF2B5EF4-FFF2-40B4-BE49-F238E27FC236}">
                  <a16:creationId xmlns:a16="http://schemas.microsoft.com/office/drawing/2014/main" id="{22E39FA0-2E3A-4109-8106-4B79BA198BA2}"/>
                </a:ext>
              </a:extLst>
            </p:cNvPr>
            <p:cNvSpPr/>
            <p:nvPr/>
          </p:nvSpPr>
          <p:spPr>
            <a:xfrm>
              <a:off x="3364396" y="1113183"/>
              <a:ext cx="149087" cy="79513"/>
            </a:xfrm>
            <a:custGeom>
              <a:avLst/>
              <a:gdLst>
                <a:gd name="connsiteX0" fmla="*/ 0 w 149087"/>
                <a:gd name="connsiteY0" fmla="*/ 79513 h 79513"/>
                <a:gd name="connsiteX1" fmla="*/ 54665 w 149087"/>
                <a:gd name="connsiteY1" fmla="*/ 64604 h 79513"/>
                <a:gd name="connsiteX2" fmla="*/ 99391 w 149087"/>
                <a:gd name="connsiteY2" fmla="*/ 44726 h 79513"/>
                <a:gd name="connsiteX3" fmla="*/ 149087 w 149087"/>
                <a:gd name="connsiteY3" fmla="*/ 0 h 79513"/>
              </a:gdLst>
              <a:ahLst/>
              <a:cxnLst>
                <a:cxn ang="0">
                  <a:pos x="connsiteX0" y="connsiteY0"/>
                </a:cxn>
                <a:cxn ang="0">
                  <a:pos x="connsiteX1" y="connsiteY1"/>
                </a:cxn>
                <a:cxn ang="0">
                  <a:pos x="connsiteX2" y="connsiteY2"/>
                </a:cxn>
                <a:cxn ang="0">
                  <a:pos x="connsiteX3" y="connsiteY3"/>
                </a:cxn>
              </a:cxnLst>
              <a:rect l="l" t="t" r="r" b="b"/>
              <a:pathLst>
                <a:path w="149087" h="79513">
                  <a:moveTo>
                    <a:pt x="0" y="79513"/>
                  </a:moveTo>
                  <a:cubicBezTo>
                    <a:pt x="19050" y="74957"/>
                    <a:pt x="38100" y="70402"/>
                    <a:pt x="54665" y="64604"/>
                  </a:cubicBezTo>
                  <a:cubicBezTo>
                    <a:pt x="71230" y="58806"/>
                    <a:pt x="83654" y="55493"/>
                    <a:pt x="99391" y="44726"/>
                  </a:cubicBezTo>
                  <a:cubicBezTo>
                    <a:pt x="115128" y="33959"/>
                    <a:pt x="132107" y="16979"/>
                    <a:pt x="1490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6" name="フリーフォーム: 図形 1205">
              <a:extLst>
                <a:ext uri="{FF2B5EF4-FFF2-40B4-BE49-F238E27FC236}">
                  <a16:creationId xmlns:a16="http://schemas.microsoft.com/office/drawing/2014/main" id="{81C1953F-F6BE-4953-B935-4723E9052312}"/>
                </a:ext>
              </a:extLst>
            </p:cNvPr>
            <p:cNvSpPr/>
            <p:nvPr/>
          </p:nvSpPr>
          <p:spPr>
            <a:xfrm>
              <a:off x="3215309" y="2395330"/>
              <a:ext cx="168965" cy="134179"/>
            </a:xfrm>
            <a:custGeom>
              <a:avLst/>
              <a:gdLst>
                <a:gd name="connsiteX0" fmla="*/ 4969 w 168965"/>
                <a:gd name="connsiteY0" fmla="*/ 134179 h 134179"/>
                <a:gd name="connsiteX1" fmla="*/ 24848 w 168965"/>
                <a:gd name="connsiteY1" fmla="*/ 79513 h 134179"/>
                <a:gd name="connsiteX2" fmla="*/ 74543 w 168965"/>
                <a:gd name="connsiteY2" fmla="*/ 54666 h 134179"/>
                <a:gd name="connsiteX3" fmla="*/ 168965 w 168965"/>
                <a:gd name="connsiteY3" fmla="*/ 59635 h 134179"/>
                <a:gd name="connsiteX4" fmla="*/ 74543 w 168965"/>
                <a:gd name="connsiteY4" fmla="*/ 24848 h 134179"/>
                <a:gd name="connsiteX5" fmla="*/ 24848 w 168965"/>
                <a:gd name="connsiteY5" fmla="*/ 34787 h 134179"/>
                <a:gd name="connsiteX6" fmla="*/ 0 w 168965"/>
                <a:gd name="connsiteY6" fmla="*/ 0 h 1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965" h="134179">
                  <a:moveTo>
                    <a:pt x="4969" y="134179"/>
                  </a:moveTo>
                  <a:cubicBezTo>
                    <a:pt x="9110" y="113472"/>
                    <a:pt x="13252" y="92765"/>
                    <a:pt x="24848" y="79513"/>
                  </a:cubicBezTo>
                  <a:cubicBezTo>
                    <a:pt x="36444" y="66261"/>
                    <a:pt x="50524" y="57979"/>
                    <a:pt x="74543" y="54666"/>
                  </a:cubicBezTo>
                  <a:cubicBezTo>
                    <a:pt x="98562" y="51353"/>
                    <a:pt x="168965" y="64605"/>
                    <a:pt x="168965" y="59635"/>
                  </a:cubicBezTo>
                  <a:cubicBezTo>
                    <a:pt x="168965" y="54665"/>
                    <a:pt x="98562" y="28989"/>
                    <a:pt x="74543" y="24848"/>
                  </a:cubicBezTo>
                  <a:cubicBezTo>
                    <a:pt x="50524" y="20707"/>
                    <a:pt x="37272" y="38928"/>
                    <a:pt x="24848" y="34787"/>
                  </a:cubicBezTo>
                  <a:cubicBezTo>
                    <a:pt x="12424" y="30646"/>
                    <a:pt x="6212" y="15323"/>
                    <a:pt x="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7" name="フリーフォーム: 図形 1206">
              <a:extLst>
                <a:ext uri="{FF2B5EF4-FFF2-40B4-BE49-F238E27FC236}">
                  <a16:creationId xmlns:a16="http://schemas.microsoft.com/office/drawing/2014/main" id="{E713DD10-ABC7-4FD9-8DD1-93BFB356D7EE}"/>
                </a:ext>
              </a:extLst>
            </p:cNvPr>
            <p:cNvSpPr/>
            <p:nvPr/>
          </p:nvSpPr>
          <p:spPr>
            <a:xfrm>
              <a:off x="2141883" y="2002735"/>
              <a:ext cx="99391" cy="149087"/>
            </a:xfrm>
            <a:custGeom>
              <a:avLst/>
              <a:gdLst>
                <a:gd name="connsiteX0" fmla="*/ 0 w 99391"/>
                <a:gd name="connsiteY0" fmla="*/ 134178 h 149087"/>
                <a:gd name="connsiteX1" fmla="*/ 44726 w 99391"/>
                <a:gd name="connsiteY1" fmla="*/ 99391 h 149087"/>
                <a:gd name="connsiteX2" fmla="*/ 79513 w 99391"/>
                <a:gd name="connsiteY2" fmla="*/ 0 h 149087"/>
                <a:gd name="connsiteX3" fmla="*/ 69574 w 99391"/>
                <a:gd name="connsiteY3" fmla="*/ 99391 h 149087"/>
                <a:gd name="connsiteX4" fmla="*/ 99391 w 99391"/>
                <a:gd name="connsiteY4" fmla="*/ 149087 h 1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49087">
                  <a:moveTo>
                    <a:pt x="0" y="134178"/>
                  </a:moveTo>
                  <a:cubicBezTo>
                    <a:pt x="15737" y="127966"/>
                    <a:pt x="31474" y="121754"/>
                    <a:pt x="44726" y="99391"/>
                  </a:cubicBezTo>
                  <a:cubicBezTo>
                    <a:pt x="57978" y="77028"/>
                    <a:pt x="75372" y="0"/>
                    <a:pt x="79513" y="0"/>
                  </a:cubicBezTo>
                  <a:cubicBezTo>
                    <a:pt x="83654" y="0"/>
                    <a:pt x="66261" y="74543"/>
                    <a:pt x="69574" y="99391"/>
                  </a:cubicBezTo>
                  <a:cubicBezTo>
                    <a:pt x="72887" y="124239"/>
                    <a:pt x="86139" y="136663"/>
                    <a:pt x="99391"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8" name="フリーフォーム: 図形 1207">
              <a:extLst>
                <a:ext uri="{FF2B5EF4-FFF2-40B4-BE49-F238E27FC236}">
                  <a16:creationId xmlns:a16="http://schemas.microsoft.com/office/drawing/2014/main" id="{F262BB7E-FD68-4AF6-9E3E-3E177DA9A330}"/>
                </a:ext>
              </a:extLst>
            </p:cNvPr>
            <p:cNvSpPr/>
            <p:nvPr/>
          </p:nvSpPr>
          <p:spPr>
            <a:xfrm>
              <a:off x="2415209" y="988943"/>
              <a:ext cx="432729" cy="303144"/>
            </a:xfrm>
            <a:custGeom>
              <a:avLst/>
              <a:gdLst>
                <a:gd name="connsiteX0" fmla="*/ 298174 w 432729"/>
                <a:gd name="connsiteY0" fmla="*/ 0 h 303144"/>
                <a:gd name="connsiteX1" fmla="*/ 273326 w 432729"/>
                <a:gd name="connsiteY1" fmla="*/ 163996 h 303144"/>
                <a:gd name="connsiteX2" fmla="*/ 308113 w 432729"/>
                <a:gd name="connsiteY2" fmla="*/ 144118 h 303144"/>
                <a:gd name="connsiteX3" fmla="*/ 432352 w 432729"/>
                <a:gd name="connsiteY3" fmla="*/ 139148 h 303144"/>
                <a:gd name="connsiteX4" fmla="*/ 263387 w 432729"/>
                <a:gd name="connsiteY4" fmla="*/ 193814 h 303144"/>
                <a:gd name="connsiteX5" fmla="*/ 203752 w 432729"/>
                <a:gd name="connsiteY5" fmla="*/ 218661 h 303144"/>
                <a:gd name="connsiteX6" fmla="*/ 183874 w 432729"/>
                <a:gd name="connsiteY6" fmla="*/ 258418 h 303144"/>
                <a:gd name="connsiteX7" fmla="*/ 124239 w 432729"/>
                <a:gd name="connsiteY7" fmla="*/ 248479 h 303144"/>
                <a:gd name="connsiteX8" fmla="*/ 44726 w 432729"/>
                <a:gd name="connsiteY8" fmla="*/ 258418 h 303144"/>
                <a:gd name="connsiteX9" fmla="*/ 0 w 432729"/>
                <a:gd name="connsiteY9" fmla="*/ 303144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729" h="303144">
                  <a:moveTo>
                    <a:pt x="298174" y="0"/>
                  </a:moveTo>
                  <a:cubicBezTo>
                    <a:pt x="284921" y="69988"/>
                    <a:pt x="271669" y="139976"/>
                    <a:pt x="273326" y="163996"/>
                  </a:cubicBezTo>
                  <a:cubicBezTo>
                    <a:pt x="274982" y="188016"/>
                    <a:pt x="281609" y="148259"/>
                    <a:pt x="308113" y="144118"/>
                  </a:cubicBezTo>
                  <a:cubicBezTo>
                    <a:pt x="334617" y="139977"/>
                    <a:pt x="439806" y="130865"/>
                    <a:pt x="432352" y="139148"/>
                  </a:cubicBezTo>
                  <a:cubicBezTo>
                    <a:pt x="424898" y="147431"/>
                    <a:pt x="301487" y="180562"/>
                    <a:pt x="263387" y="193814"/>
                  </a:cubicBezTo>
                  <a:cubicBezTo>
                    <a:pt x="225287" y="207066"/>
                    <a:pt x="217004" y="207894"/>
                    <a:pt x="203752" y="218661"/>
                  </a:cubicBezTo>
                  <a:cubicBezTo>
                    <a:pt x="190500" y="229428"/>
                    <a:pt x="197126" y="253448"/>
                    <a:pt x="183874" y="258418"/>
                  </a:cubicBezTo>
                  <a:cubicBezTo>
                    <a:pt x="170622" y="263388"/>
                    <a:pt x="147430" y="248479"/>
                    <a:pt x="124239" y="248479"/>
                  </a:cubicBezTo>
                  <a:cubicBezTo>
                    <a:pt x="101048" y="248479"/>
                    <a:pt x="65432" y="249307"/>
                    <a:pt x="44726" y="258418"/>
                  </a:cubicBezTo>
                  <a:cubicBezTo>
                    <a:pt x="24020" y="267529"/>
                    <a:pt x="12010" y="285336"/>
                    <a:pt x="0" y="30314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9" name="フリーフォーム: 図形 1208">
              <a:extLst>
                <a:ext uri="{FF2B5EF4-FFF2-40B4-BE49-F238E27FC236}">
                  <a16:creationId xmlns:a16="http://schemas.microsoft.com/office/drawing/2014/main" id="{38F959C8-B7F3-495D-842C-F317DCFF41AC}"/>
                </a:ext>
              </a:extLst>
            </p:cNvPr>
            <p:cNvSpPr/>
            <p:nvPr/>
          </p:nvSpPr>
          <p:spPr>
            <a:xfrm>
              <a:off x="2435087" y="1246589"/>
              <a:ext cx="134389" cy="204524"/>
            </a:xfrm>
            <a:custGeom>
              <a:avLst/>
              <a:gdLst>
                <a:gd name="connsiteX0" fmla="*/ 0 w 134389"/>
                <a:gd name="connsiteY0" fmla="*/ 204524 h 204524"/>
                <a:gd name="connsiteX1" fmla="*/ 44726 w 134389"/>
                <a:gd name="connsiteY1" fmla="*/ 120041 h 204524"/>
                <a:gd name="connsiteX2" fmla="*/ 69574 w 134389"/>
                <a:gd name="connsiteY2" fmla="*/ 35559 h 204524"/>
                <a:gd name="connsiteX3" fmla="*/ 99391 w 134389"/>
                <a:gd name="connsiteY3" fmla="*/ 772 h 204524"/>
                <a:gd name="connsiteX4" fmla="*/ 74543 w 134389"/>
                <a:gd name="connsiteY4" fmla="*/ 65376 h 204524"/>
                <a:gd name="connsiteX5" fmla="*/ 134178 w 134389"/>
                <a:gd name="connsiteY5" fmla="*/ 40528 h 204524"/>
                <a:gd name="connsiteX6" fmla="*/ 49696 w 134389"/>
                <a:gd name="connsiteY6" fmla="*/ 125011 h 204524"/>
                <a:gd name="connsiteX7" fmla="*/ 59635 w 134389"/>
                <a:gd name="connsiteY7" fmla="*/ 199554 h 20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89" h="204524">
                  <a:moveTo>
                    <a:pt x="0" y="204524"/>
                  </a:moveTo>
                  <a:cubicBezTo>
                    <a:pt x="16565" y="176363"/>
                    <a:pt x="33130" y="148202"/>
                    <a:pt x="44726" y="120041"/>
                  </a:cubicBezTo>
                  <a:cubicBezTo>
                    <a:pt x="56322" y="91880"/>
                    <a:pt x="60463" y="55437"/>
                    <a:pt x="69574" y="35559"/>
                  </a:cubicBezTo>
                  <a:cubicBezTo>
                    <a:pt x="78685" y="15681"/>
                    <a:pt x="98563" y="-4198"/>
                    <a:pt x="99391" y="772"/>
                  </a:cubicBezTo>
                  <a:cubicBezTo>
                    <a:pt x="100219" y="5742"/>
                    <a:pt x="68745" y="58750"/>
                    <a:pt x="74543" y="65376"/>
                  </a:cubicBezTo>
                  <a:cubicBezTo>
                    <a:pt x="80341" y="72002"/>
                    <a:pt x="138319" y="30589"/>
                    <a:pt x="134178" y="40528"/>
                  </a:cubicBezTo>
                  <a:cubicBezTo>
                    <a:pt x="130037" y="50467"/>
                    <a:pt x="62120" y="98507"/>
                    <a:pt x="49696" y="125011"/>
                  </a:cubicBezTo>
                  <a:cubicBezTo>
                    <a:pt x="37272" y="151515"/>
                    <a:pt x="48453" y="175534"/>
                    <a:pt x="59635" y="19955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0" name="フリーフォーム: 図形 1209">
              <a:extLst>
                <a:ext uri="{FF2B5EF4-FFF2-40B4-BE49-F238E27FC236}">
                  <a16:creationId xmlns:a16="http://schemas.microsoft.com/office/drawing/2014/main" id="{13B530A1-EF03-436C-A05C-49000801409A}"/>
                </a:ext>
              </a:extLst>
            </p:cNvPr>
            <p:cNvSpPr/>
            <p:nvPr/>
          </p:nvSpPr>
          <p:spPr>
            <a:xfrm>
              <a:off x="2276061" y="1759226"/>
              <a:ext cx="174296" cy="114300"/>
            </a:xfrm>
            <a:custGeom>
              <a:avLst/>
              <a:gdLst>
                <a:gd name="connsiteX0" fmla="*/ 0 w 174296"/>
                <a:gd name="connsiteY0" fmla="*/ 114300 h 114300"/>
                <a:gd name="connsiteX1" fmla="*/ 74543 w 174296"/>
                <a:gd name="connsiteY1" fmla="*/ 54665 h 114300"/>
                <a:gd name="connsiteX2" fmla="*/ 159026 w 174296"/>
                <a:gd name="connsiteY2" fmla="*/ 14909 h 114300"/>
                <a:gd name="connsiteX3" fmla="*/ 173935 w 174296"/>
                <a:gd name="connsiteY3" fmla="*/ 0 h 114300"/>
              </a:gdLst>
              <a:ahLst/>
              <a:cxnLst>
                <a:cxn ang="0">
                  <a:pos x="connsiteX0" y="connsiteY0"/>
                </a:cxn>
                <a:cxn ang="0">
                  <a:pos x="connsiteX1" y="connsiteY1"/>
                </a:cxn>
                <a:cxn ang="0">
                  <a:pos x="connsiteX2" y="connsiteY2"/>
                </a:cxn>
                <a:cxn ang="0">
                  <a:pos x="connsiteX3" y="connsiteY3"/>
                </a:cxn>
              </a:cxnLst>
              <a:rect l="l" t="t" r="r" b="b"/>
              <a:pathLst>
                <a:path w="174296" h="114300">
                  <a:moveTo>
                    <a:pt x="0" y="114300"/>
                  </a:moveTo>
                  <a:cubicBezTo>
                    <a:pt x="24019" y="92765"/>
                    <a:pt x="48039" y="71230"/>
                    <a:pt x="74543" y="54665"/>
                  </a:cubicBezTo>
                  <a:cubicBezTo>
                    <a:pt x="101047" y="38100"/>
                    <a:pt x="142461" y="24020"/>
                    <a:pt x="159026" y="14909"/>
                  </a:cubicBezTo>
                  <a:cubicBezTo>
                    <a:pt x="175591" y="5798"/>
                    <a:pt x="174763" y="2899"/>
                    <a:pt x="17393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1" name="フリーフォーム: 図形 1210">
              <a:extLst>
                <a:ext uri="{FF2B5EF4-FFF2-40B4-BE49-F238E27FC236}">
                  <a16:creationId xmlns:a16="http://schemas.microsoft.com/office/drawing/2014/main" id="{B17C11EC-058A-471E-A91F-7951D1D8D24F}"/>
                </a:ext>
              </a:extLst>
            </p:cNvPr>
            <p:cNvSpPr/>
            <p:nvPr/>
          </p:nvSpPr>
          <p:spPr>
            <a:xfrm>
              <a:off x="2713383" y="2524539"/>
              <a:ext cx="213691" cy="94422"/>
            </a:xfrm>
            <a:custGeom>
              <a:avLst/>
              <a:gdLst>
                <a:gd name="connsiteX0" fmla="*/ 213691 w 213691"/>
                <a:gd name="connsiteY0" fmla="*/ 0 h 94422"/>
                <a:gd name="connsiteX1" fmla="*/ 124239 w 213691"/>
                <a:gd name="connsiteY1" fmla="*/ 9939 h 94422"/>
                <a:gd name="connsiteX2" fmla="*/ 54665 w 213691"/>
                <a:gd name="connsiteY2" fmla="*/ 49696 h 94422"/>
                <a:gd name="connsiteX3" fmla="*/ 0 w 213691"/>
                <a:gd name="connsiteY3" fmla="*/ 94422 h 94422"/>
              </a:gdLst>
              <a:ahLst/>
              <a:cxnLst>
                <a:cxn ang="0">
                  <a:pos x="connsiteX0" y="connsiteY0"/>
                </a:cxn>
                <a:cxn ang="0">
                  <a:pos x="connsiteX1" y="connsiteY1"/>
                </a:cxn>
                <a:cxn ang="0">
                  <a:pos x="connsiteX2" y="connsiteY2"/>
                </a:cxn>
                <a:cxn ang="0">
                  <a:pos x="connsiteX3" y="connsiteY3"/>
                </a:cxn>
              </a:cxnLst>
              <a:rect l="l" t="t" r="r" b="b"/>
              <a:pathLst>
                <a:path w="213691" h="94422">
                  <a:moveTo>
                    <a:pt x="213691" y="0"/>
                  </a:moveTo>
                  <a:cubicBezTo>
                    <a:pt x="182217" y="828"/>
                    <a:pt x="150743" y="1656"/>
                    <a:pt x="124239" y="9939"/>
                  </a:cubicBezTo>
                  <a:cubicBezTo>
                    <a:pt x="97735" y="18222"/>
                    <a:pt x="75372" y="35615"/>
                    <a:pt x="54665" y="49696"/>
                  </a:cubicBezTo>
                  <a:cubicBezTo>
                    <a:pt x="33958" y="63777"/>
                    <a:pt x="16979" y="79099"/>
                    <a:pt x="0" y="944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2" name="フリーフォーム: 図形 1211">
              <a:extLst>
                <a:ext uri="{FF2B5EF4-FFF2-40B4-BE49-F238E27FC236}">
                  <a16:creationId xmlns:a16="http://schemas.microsoft.com/office/drawing/2014/main" id="{8E71B9A1-6EA1-4E85-B7BC-8F1C35BD2D96}"/>
                </a:ext>
              </a:extLst>
            </p:cNvPr>
            <p:cNvSpPr/>
            <p:nvPr/>
          </p:nvSpPr>
          <p:spPr>
            <a:xfrm>
              <a:off x="1764196" y="2459935"/>
              <a:ext cx="89452" cy="134178"/>
            </a:xfrm>
            <a:custGeom>
              <a:avLst/>
              <a:gdLst>
                <a:gd name="connsiteX0" fmla="*/ 0 w 89452"/>
                <a:gd name="connsiteY0" fmla="*/ 134178 h 134178"/>
                <a:gd name="connsiteX1" fmla="*/ 24847 w 89452"/>
                <a:gd name="connsiteY1" fmla="*/ 54665 h 134178"/>
                <a:gd name="connsiteX2" fmla="*/ 89452 w 89452"/>
                <a:gd name="connsiteY2" fmla="*/ 0 h 134178"/>
              </a:gdLst>
              <a:ahLst/>
              <a:cxnLst>
                <a:cxn ang="0">
                  <a:pos x="connsiteX0" y="connsiteY0"/>
                </a:cxn>
                <a:cxn ang="0">
                  <a:pos x="connsiteX1" y="connsiteY1"/>
                </a:cxn>
                <a:cxn ang="0">
                  <a:pos x="connsiteX2" y="connsiteY2"/>
                </a:cxn>
              </a:cxnLst>
              <a:rect l="l" t="t" r="r" b="b"/>
              <a:pathLst>
                <a:path w="89452" h="134178">
                  <a:moveTo>
                    <a:pt x="0" y="134178"/>
                  </a:moveTo>
                  <a:cubicBezTo>
                    <a:pt x="4969" y="105603"/>
                    <a:pt x="9938" y="77028"/>
                    <a:pt x="24847" y="54665"/>
                  </a:cubicBezTo>
                  <a:cubicBezTo>
                    <a:pt x="39756" y="32302"/>
                    <a:pt x="64604" y="16151"/>
                    <a:pt x="8945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3" name="フリーフォーム: 図形 1212">
              <a:extLst>
                <a:ext uri="{FF2B5EF4-FFF2-40B4-BE49-F238E27FC236}">
                  <a16:creationId xmlns:a16="http://schemas.microsoft.com/office/drawing/2014/main" id="{D877DB8A-D76E-4A8C-888C-4A65974D5A24}"/>
                </a:ext>
              </a:extLst>
            </p:cNvPr>
            <p:cNvSpPr/>
            <p:nvPr/>
          </p:nvSpPr>
          <p:spPr>
            <a:xfrm>
              <a:off x="2844579" y="3083118"/>
              <a:ext cx="106412" cy="10163"/>
            </a:xfrm>
            <a:custGeom>
              <a:avLst/>
              <a:gdLst>
                <a:gd name="connsiteX0" fmla="*/ 0 w 106412"/>
                <a:gd name="connsiteY0" fmla="*/ 0 h 10163"/>
                <a:gd name="connsiteX1" fmla="*/ 93428 w 106412"/>
                <a:gd name="connsiteY1" fmla="*/ 9939 h 10163"/>
                <a:gd name="connsiteX2" fmla="*/ 103367 w 106412"/>
                <a:gd name="connsiteY2" fmla="*/ 5964 h 10163"/>
              </a:gdLst>
              <a:ahLst/>
              <a:cxnLst>
                <a:cxn ang="0">
                  <a:pos x="connsiteX0" y="connsiteY0"/>
                </a:cxn>
                <a:cxn ang="0">
                  <a:pos x="connsiteX1" y="connsiteY1"/>
                </a:cxn>
                <a:cxn ang="0">
                  <a:pos x="connsiteX2" y="connsiteY2"/>
                </a:cxn>
              </a:cxnLst>
              <a:rect l="l" t="t" r="r" b="b"/>
              <a:pathLst>
                <a:path w="106412" h="10163">
                  <a:moveTo>
                    <a:pt x="0" y="0"/>
                  </a:moveTo>
                  <a:cubicBezTo>
                    <a:pt x="31143" y="3313"/>
                    <a:pt x="76200" y="8945"/>
                    <a:pt x="93428" y="9939"/>
                  </a:cubicBezTo>
                  <a:cubicBezTo>
                    <a:pt x="110656" y="10933"/>
                    <a:pt x="107011" y="8448"/>
                    <a:pt x="103367" y="59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4" name="フリーフォーム: 図形 1213">
              <a:extLst>
                <a:ext uri="{FF2B5EF4-FFF2-40B4-BE49-F238E27FC236}">
                  <a16:creationId xmlns:a16="http://schemas.microsoft.com/office/drawing/2014/main" id="{82AE83D1-D312-4EAC-80BB-6439813A7374}"/>
                </a:ext>
              </a:extLst>
            </p:cNvPr>
            <p:cNvSpPr/>
            <p:nvPr/>
          </p:nvSpPr>
          <p:spPr>
            <a:xfrm flipH="1">
              <a:off x="3561421" y="377958"/>
              <a:ext cx="1867360" cy="2227530"/>
            </a:xfrm>
            <a:custGeom>
              <a:avLst/>
              <a:gdLst>
                <a:gd name="connsiteX0" fmla="*/ 5478 w 1837845"/>
                <a:gd name="connsiteY0" fmla="*/ 1588689 h 2227530"/>
                <a:gd name="connsiteX1" fmla="*/ 5478 w 1837845"/>
                <a:gd name="connsiteY1" fmla="*/ 1440771 h 2227530"/>
                <a:gd name="connsiteX2" fmla="*/ 5478 w 1837845"/>
                <a:gd name="connsiteY2" fmla="*/ 1252513 h 2227530"/>
                <a:gd name="connsiteX3" fmla="*/ 79437 w 1837845"/>
                <a:gd name="connsiteY3" fmla="*/ 983571 h 2227530"/>
                <a:gd name="connsiteX4" fmla="*/ 126502 w 1837845"/>
                <a:gd name="connsiteY4" fmla="*/ 902889 h 2227530"/>
                <a:gd name="connsiteX5" fmla="*/ 200460 w 1837845"/>
                <a:gd name="connsiteY5" fmla="*/ 761695 h 2227530"/>
                <a:gd name="connsiteX6" fmla="*/ 260972 w 1837845"/>
                <a:gd name="connsiteY6" fmla="*/ 681013 h 2227530"/>
                <a:gd name="connsiteX7" fmla="*/ 375272 w 1837845"/>
                <a:gd name="connsiteY7" fmla="*/ 573436 h 2227530"/>
                <a:gd name="connsiteX8" fmla="*/ 503019 w 1837845"/>
                <a:gd name="connsiteY8" fmla="*/ 472583 h 2227530"/>
                <a:gd name="connsiteX9" fmla="*/ 711449 w 1837845"/>
                <a:gd name="connsiteY9" fmla="*/ 365007 h 2227530"/>
                <a:gd name="connsiteX10" fmla="*/ 751790 w 1837845"/>
                <a:gd name="connsiteY10" fmla="*/ 344836 h 2227530"/>
                <a:gd name="connsiteX11" fmla="*/ 899707 w 1837845"/>
                <a:gd name="connsiteY11" fmla="*/ 230536 h 2227530"/>
                <a:gd name="connsiteX12" fmla="*/ 1034178 w 1837845"/>
                <a:gd name="connsiteY12" fmla="*/ 156577 h 2227530"/>
                <a:gd name="connsiteX13" fmla="*/ 1101413 w 1837845"/>
                <a:gd name="connsiteY13" fmla="*/ 136407 h 2227530"/>
                <a:gd name="connsiteX14" fmla="*/ 1175372 w 1837845"/>
                <a:gd name="connsiteY14" fmla="*/ 122960 h 2227530"/>
                <a:gd name="connsiteX15" fmla="*/ 1410696 w 1837845"/>
                <a:gd name="connsiteY15" fmla="*/ 49001 h 2227530"/>
                <a:gd name="connsiteX16" fmla="*/ 1511549 w 1837845"/>
                <a:gd name="connsiteY16" fmla="*/ 15383 h 2227530"/>
                <a:gd name="connsiteX17" fmla="*/ 1646019 w 1837845"/>
                <a:gd name="connsiteY17" fmla="*/ 1936 h 2227530"/>
                <a:gd name="connsiteX18" fmla="*/ 1733425 w 1837845"/>
                <a:gd name="connsiteY18" fmla="*/ 55724 h 2227530"/>
                <a:gd name="connsiteX19" fmla="*/ 1746872 w 1837845"/>
                <a:gd name="connsiteY19" fmla="*/ 82619 h 2227530"/>
                <a:gd name="connsiteX20" fmla="*/ 1753596 w 1837845"/>
                <a:gd name="connsiteY20" fmla="*/ 122960 h 2227530"/>
                <a:gd name="connsiteX21" fmla="*/ 1800660 w 1837845"/>
                <a:gd name="connsiteY21" fmla="*/ 250707 h 2227530"/>
                <a:gd name="connsiteX22" fmla="*/ 1787213 w 1837845"/>
                <a:gd name="connsiteY22" fmla="*/ 304495 h 2227530"/>
                <a:gd name="connsiteX23" fmla="*/ 1787213 w 1837845"/>
                <a:gd name="connsiteY23" fmla="*/ 385177 h 2227530"/>
                <a:gd name="connsiteX24" fmla="*/ 1807384 w 1837845"/>
                <a:gd name="connsiteY24" fmla="*/ 647395 h 2227530"/>
                <a:gd name="connsiteX25" fmla="*/ 1780490 w 1837845"/>
                <a:gd name="connsiteY25" fmla="*/ 741524 h 2227530"/>
                <a:gd name="connsiteX26" fmla="*/ 1827555 w 1837845"/>
                <a:gd name="connsiteY26" fmla="*/ 808760 h 2227530"/>
                <a:gd name="connsiteX27" fmla="*/ 1827555 w 1837845"/>
                <a:gd name="connsiteY27" fmla="*/ 976848 h 2227530"/>
                <a:gd name="connsiteX28" fmla="*/ 1773766 w 1837845"/>
                <a:gd name="connsiteY28" fmla="*/ 1044083 h 2227530"/>
                <a:gd name="connsiteX29" fmla="*/ 1800660 w 1837845"/>
                <a:gd name="connsiteY29" fmla="*/ 1118042 h 2227530"/>
                <a:gd name="connsiteX30" fmla="*/ 1807384 w 1837845"/>
                <a:gd name="connsiteY30" fmla="*/ 1185277 h 2227530"/>
                <a:gd name="connsiteX31" fmla="*/ 1787213 w 1837845"/>
                <a:gd name="connsiteY31" fmla="*/ 1225619 h 2227530"/>
                <a:gd name="connsiteX32" fmla="*/ 1827555 w 1837845"/>
                <a:gd name="connsiteY32" fmla="*/ 1326471 h 2227530"/>
                <a:gd name="connsiteX33" fmla="*/ 1820831 w 1837845"/>
                <a:gd name="connsiteY33" fmla="*/ 1487836 h 2227530"/>
                <a:gd name="connsiteX34" fmla="*/ 1800660 w 1837845"/>
                <a:gd name="connsiteY34" fmla="*/ 1622307 h 2227530"/>
                <a:gd name="connsiteX35" fmla="*/ 1827555 w 1837845"/>
                <a:gd name="connsiteY35" fmla="*/ 1669371 h 2227530"/>
                <a:gd name="connsiteX36" fmla="*/ 1834278 w 1837845"/>
                <a:gd name="connsiteY36" fmla="*/ 1911419 h 2227530"/>
                <a:gd name="connsiteX37" fmla="*/ 1773766 w 1837845"/>
                <a:gd name="connsiteY37" fmla="*/ 2086230 h 2227530"/>
                <a:gd name="connsiteX38" fmla="*/ 1746872 w 1837845"/>
                <a:gd name="connsiteY38" fmla="*/ 2166913 h 2227530"/>
                <a:gd name="connsiteX39" fmla="*/ 1625849 w 1837845"/>
                <a:gd name="connsiteY39" fmla="*/ 2227424 h 2227530"/>
                <a:gd name="connsiteX40" fmla="*/ 1558613 w 1837845"/>
                <a:gd name="connsiteY40" fmla="*/ 2180360 h 2227530"/>
                <a:gd name="connsiteX41" fmla="*/ 1524996 w 1837845"/>
                <a:gd name="connsiteY41" fmla="*/ 2133295 h 2227530"/>
                <a:gd name="connsiteX42" fmla="*/ 1464484 w 1837845"/>
                <a:gd name="connsiteY42" fmla="*/ 2133295 h 2227530"/>
                <a:gd name="connsiteX43" fmla="*/ 1323290 w 1837845"/>
                <a:gd name="connsiteY43" fmla="*/ 2140019 h 2227530"/>
                <a:gd name="connsiteX44" fmla="*/ 1121584 w 1837845"/>
                <a:gd name="connsiteY44" fmla="*/ 2133295 h 2227530"/>
                <a:gd name="connsiteX45" fmla="*/ 953496 w 1837845"/>
                <a:gd name="connsiteY45" fmla="*/ 2066060 h 2227530"/>
                <a:gd name="connsiteX46" fmla="*/ 886260 w 1837845"/>
                <a:gd name="connsiteY46" fmla="*/ 2039166 h 2227530"/>
                <a:gd name="connsiteX47" fmla="*/ 812302 w 1837845"/>
                <a:gd name="connsiteY47" fmla="*/ 1992101 h 2227530"/>
                <a:gd name="connsiteX48" fmla="*/ 691278 w 1837845"/>
                <a:gd name="connsiteY48" fmla="*/ 1992101 h 2227530"/>
                <a:gd name="connsiteX49" fmla="*/ 603872 w 1837845"/>
                <a:gd name="connsiteY49" fmla="*/ 1931589 h 2227530"/>
                <a:gd name="connsiteX50" fmla="*/ 550084 w 1837845"/>
                <a:gd name="connsiteY50" fmla="*/ 1830736 h 2227530"/>
                <a:gd name="connsiteX51" fmla="*/ 381996 w 1837845"/>
                <a:gd name="connsiteY51" fmla="*/ 1763501 h 2227530"/>
                <a:gd name="connsiteX52" fmla="*/ 240802 w 1837845"/>
                <a:gd name="connsiteY52" fmla="*/ 1716436 h 2227530"/>
                <a:gd name="connsiteX53" fmla="*/ 139949 w 1837845"/>
                <a:gd name="connsiteY53" fmla="*/ 1649201 h 2227530"/>
                <a:gd name="connsiteX54" fmla="*/ 65990 w 1837845"/>
                <a:gd name="connsiteY54" fmla="*/ 1602136 h 2227530"/>
                <a:gd name="connsiteX55" fmla="*/ 5478 w 1837845"/>
                <a:gd name="connsiteY55" fmla="*/ 1588689 h 22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7845" h="2227530">
                  <a:moveTo>
                    <a:pt x="5478" y="1588689"/>
                  </a:moveTo>
                  <a:cubicBezTo>
                    <a:pt x="-4607" y="1561795"/>
                    <a:pt x="5478" y="1440771"/>
                    <a:pt x="5478" y="1440771"/>
                  </a:cubicBezTo>
                  <a:cubicBezTo>
                    <a:pt x="5478" y="1384742"/>
                    <a:pt x="-6848" y="1328713"/>
                    <a:pt x="5478" y="1252513"/>
                  </a:cubicBezTo>
                  <a:cubicBezTo>
                    <a:pt x="17804" y="1176313"/>
                    <a:pt x="59266" y="1041842"/>
                    <a:pt x="79437" y="983571"/>
                  </a:cubicBezTo>
                  <a:cubicBezTo>
                    <a:pt x="99608" y="925300"/>
                    <a:pt x="106332" y="939868"/>
                    <a:pt x="126502" y="902889"/>
                  </a:cubicBezTo>
                  <a:cubicBezTo>
                    <a:pt x="146673" y="865910"/>
                    <a:pt x="178048" y="798674"/>
                    <a:pt x="200460" y="761695"/>
                  </a:cubicBezTo>
                  <a:cubicBezTo>
                    <a:pt x="222872" y="724716"/>
                    <a:pt x="231837" y="712389"/>
                    <a:pt x="260972" y="681013"/>
                  </a:cubicBezTo>
                  <a:cubicBezTo>
                    <a:pt x="290107" y="649636"/>
                    <a:pt x="334931" y="608174"/>
                    <a:pt x="375272" y="573436"/>
                  </a:cubicBezTo>
                  <a:cubicBezTo>
                    <a:pt x="415613" y="538698"/>
                    <a:pt x="446990" y="507321"/>
                    <a:pt x="503019" y="472583"/>
                  </a:cubicBezTo>
                  <a:cubicBezTo>
                    <a:pt x="559048" y="437845"/>
                    <a:pt x="669987" y="386298"/>
                    <a:pt x="711449" y="365007"/>
                  </a:cubicBezTo>
                  <a:cubicBezTo>
                    <a:pt x="752911" y="343716"/>
                    <a:pt x="720414" y="367248"/>
                    <a:pt x="751790" y="344836"/>
                  </a:cubicBezTo>
                  <a:cubicBezTo>
                    <a:pt x="783166" y="322424"/>
                    <a:pt x="852642" y="261912"/>
                    <a:pt x="899707" y="230536"/>
                  </a:cubicBezTo>
                  <a:cubicBezTo>
                    <a:pt x="946772" y="199160"/>
                    <a:pt x="1000560" y="172265"/>
                    <a:pt x="1034178" y="156577"/>
                  </a:cubicBezTo>
                  <a:cubicBezTo>
                    <a:pt x="1067796" y="140889"/>
                    <a:pt x="1077881" y="142010"/>
                    <a:pt x="1101413" y="136407"/>
                  </a:cubicBezTo>
                  <a:cubicBezTo>
                    <a:pt x="1124945" y="130804"/>
                    <a:pt x="1123825" y="137528"/>
                    <a:pt x="1175372" y="122960"/>
                  </a:cubicBezTo>
                  <a:cubicBezTo>
                    <a:pt x="1226919" y="108392"/>
                    <a:pt x="1354667" y="66930"/>
                    <a:pt x="1410696" y="49001"/>
                  </a:cubicBezTo>
                  <a:cubicBezTo>
                    <a:pt x="1466726" y="31071"/>
                    <a:pt x="1472329" y="23227"/>
                    <a:pt x="1511549" y="15383"/>
                  </a:cubicBezTo>
                  <a:cubicBezTo>
                    <a:pt x="1550770" y="7539"/>
                    <a:pt x="1609040" y="-4787"/>
                    <a:pt x="1646019" y="1936"/>
                  </a:cubicBezTo>
                  <a:cubicBezTo>
                    <a:pt x="1682998" y="8659"/>
                    <a:pt x="1733425" y="55724"/>
                    <a:pt x="1733425" y="55724"/>
                  </a:cubicBezTo>
                  <a:cubicBezTo>
                    <a:pt x="1750234" y="69171"/>
                    <a:pt x="1743510" y="71413"/>
                    <a:pt x="1746872" y="82619"/>
                  </a:cubicBezTo>
                  <a:cubicBezTo>
                    <a:pt x="1750234" y="93825"/>
                    <a:pt x="1744631" y="94945"/>
                    <a:pt x="1753596" y="122960"/>
                  </a:cubicBezTo>
                  <a:cubicBezTo>
                    <a:pt x="1762561" y="150975"/>
                    <a:pt x="1795057" y="220451"/>
                    <a:pt x="1800660" y="250707"/>
                  </a:cubicBezTo>
                  <a:cubicBezTo>
                    <a:pt x="1806263" y="280963"/>
                    <a:pt x="1789454" y="282083"/>
                    <a:pt x="1787213" y="304495"/>
                  </a:cubicBezTo>
                  <a:cubicBezTo>
                    <a:pt x="1784972" y="326907"/>
                    <a:pt x="1783851" y="328027"/>
                    <a:pt x="1787213" y="385177"/>
                  </a:cubicBezTo>
                  <a:cubicBezTo>
                    <a:pt x="1790575" y="442327"/>
                    <a:pt x="1808504" y="588004"/>
                    <a:pt x="1807384" y="647395"/>
                  </a:cubicBezTo>
                  <a:cubicBezTo>
                    <a:pt x="1806264" y="706786"/>
                    <a:pt x="1777128" y="714630"/>
                    <a:pt x="1780490" y="741524"/>
                  </a:cubicBezTo>
                  <a:cubicBezTo>
                    <a:pt x="1783852" y="768418"/>
                    <a:pt x="1819711" y="769539"/>
                    <a:pt x="1827555" y="808760"/>
                  </a:cubicBezTo>
                  <a:cubicBezTo>
                    <a:pt x="1835399" y="847981"/>
                    <a:pt x="1836520" y="937628"/>
                    <a:pt x="1827555" y="976848"/>
                  </a:cubicBezTo>
                  <a:cubicBezTo>
                    <a:pt x="1818590" y="1016068"/>
                    <a:pt x="1778249" y="1020551"/>
                    <a:pt x="1773766" y="1044083"/>
                  </a:cubicBezTo>
                  <a:cubicBezTo>
                    <a:pt x="1769284" y="1067615"/>
                    <a:pt x="1795057" y="1094510"/>
                    <a:pt x="1800660" y="1118042"/>
                  </a:cubicBezTo>
                  <a:cubicBezTo>
                    <a:pt x="1806263" y="1141574"/>
                    <a:pt x="1809625" y="1167347"/>
                    <a:pt x="1807384" y="1185277"/>
                  </a:cubicBezTo>
                  <a:cubicBezTo>
                    <a:pt x="1805143" y="1203206"/>
                    <a:pt x="1783851" y="1202087"/>
                    <a:pt x="1787213" y="1225619"/>
                  </a:cubicBezTo>
                  <a:cubicBezTo>
                    <a:pt x="1790575" y="1249151"/>
                    <a:pt x="1821952" y="1282768"/>
                    <a:pt x="1827555" y="1326471"/>
                  </a:cubicBezTo>
                  <a:cubicBezTo>
                    <a:pt x="1833158" y="1370174"/>
                    <a:pt x="1825313" y="1438530"/>
                    <a:pt x="1820831" y="1487836"/>
                  </a:cubicBezTo>
                  <a:cubicBezTo>
                    <a:pt x="1816349" y="1537142"/>
                    <a:pt x="1799539" y="1592051"/>
                    <a:pt x="1800660" y="1622307"/>
                  </a:cubicBezTo>
                  <a:cubicBezTo>
                    <a:pt x="1801781" y="1652563"/>
                    <a:pt x="1821952" y="1621186"/>
                    <a:pt x="1827555" y="1669371"/>
                  </a:cubicBezTo>
                  <a:cubicBezTo>
                    <a:pt x="1833158" y="1717556"/>
                    <a:pt x="1843243" y="1841943"/>
                    <a:pt x="1834278" y="1911419"/>
                  </a:cubicBezTo>
                  <a:cubicBezTo>
                    <a:pt x="1825313" y="1980895"/>
                    <a:pt x="1788334" y="2043648"/>
                    <a:pt x="1773766" y="2086230"/>
                  </a:cubicBezTo>
                  <a:cubicBezTo>
                    <a:pt x="1759198" y="2128812"/>
                    <a:pt x="1771525" y="2143381"/>
                    <a:pt x="1746872" y="2166913"/>
                  </a:cubicBezTo>
                  <a:cubicBezTo>
                    <a:pt x="1722219" y="2190445"/>
                    <a:pt x="1657225" y="2225183"/>
                    <a:pt x="1625849" y="2227424"/>
                  </a:cubicBezTo>
                  <a:cubicBezTo>
                    <a:pt x="1594473" y="2229665"/>
                    <a:pt x="1575422" y="2196048"/>
                    <a:pt x="1558613" y="2180360"/>
                  </a:cubicBezTo>
                  <a:cubicBezTo>
                    <a:pt x="1541804" y="2164672"/>
                    <a:pt x="1540684" y="2141139"/>
                    <a:pt x="1524996" y="2133295"/>
                  </a:cubicBezTo>
                  <a:cubicBezTo>
                    <a:pt x="1509308" y="2125451"/>
                    <a:pt x="1498102" y="2132174"/>
                    <a:pt x="1464484" y="2133295"/>
                  </a:cubicBezTo>
                  <a:cubicBezTo>
                    <a:pt x="1430866" y="2134416"/>
                    <a:pt x="1380440" y="2140019"/>
                    <a:pt x="1323290" y="2140019"/>
                  </a:cubicBezTo>
                  <a:cubicBezTo>
                    <a:pt x="1266140" y="2140019"/>
                    <a:pt x="1183216" y="2145621"/>
                    <a:pt x="1121584" y="2133295"/>
                  </a:cubicBezTo>
                  <a:cubicBezTo>
                    <a:pt x="1059952" y="2120969"/>
                    <a:pt x="953496" y="2066060"/>
                    <a:pt x="953496" y="2066060"/>
                  </a:cubicBezTo>
                  <a:cubicBezTo>
                    <a:pt x="914275" y="2050372"/>
                    <a:pt x="909792" y="2051492"/>
                    <a:pt x="886260" y="2039166"/>
                  </a:cubicBezTo>
                  <a:cubicBezTo>
                    <a:pt x="862728" y="2026840"/>
                    <a:pt x="844799" y="1999945"/>
                    <a:pt x="812302" y="1992101"/>
                  </a:cubicBezTo>
                  <a:cubicBezTo>
                    <a:pt x="779805" y="1984257"/>
                    <a:pt x="726016" y="2002186"/>
                    <a:pt x="691278" y="1992101"/>
                  </a:cubicBezTo>
                  <a:cubicBezTo>
                    <a:pt x="656540" y="1982016"/>
                    <a:pt x="627404" y="1958483"/>
                    <a:pt x="603872" y="1931589"/>
                  </a:cubicBezTo>
                  <a:cubicBezTo>
                    <a:pt x="580340" y="1904695"/>
                    <a:pt x="587063" y="1858751"/>
                    <a:pt x="550084" y="1830736"/>
                  </a:cubicBezTo>
                  <a:cubicBezTo>
                    <a:pt x="513105" y="1802721"/>
                    <a:pt x="433543" y="1782551"/>
                    <a:pt x="381996" y="1763501"/>
                  </a:cubicBezTo>
                  <a:cubicBezTo>
                    <a:pt x="330449" y="1744451"/>
                    <a:pt x="281143" y="1735486"/>
                    <a:pt x="240802" y="1716436"/>
                  </a:cubicBezTo>
                  <a:cubicBezTo>
                    <a:pt x="200461" y="1697386"/>
                    <a:pt x="169084" y="1668251"/>
                    <a:pt x="139949" y="1649201"/>
                  </a:cubicBezTo>
                  <a:cubicBezTo>
                    <a:pt x="110814" y="1630151"/>
                    <a:pt x="85040" y="1609980"/>
                    <a:pt x="65990" y="1602136"/>
                  </a:cubicBezTo>
                  <a:cubicBezTo>
                    <a:pt x="46940" y="1594292"/>
                    <a:pt x="15563" y="1615583"/>
                    <a:pt x="5478" y="1588689"/>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5" name="フリーフォーム: 図形 1214">
              <a:extLst>
                <a:ext uri="{FF2B5EF4-FFF2-40B4-BE49-F238E27FC236}">
                  <a16:creationId xmlns:a16="http://schemas.microsoft.com/office/drawing/2014/main" id="{F17FD32A-E11C-41AA-B264-64B21F66257B}"/>
                </a:ext>
              </a:extLst>
            </p:cNvPr>
            <p:cNvSpPr/>
            <p:nvPr/>
          </p:nvSpPr>
          <p:spPr>
            <a:xfrm flipH="1">
              <a:off x="3991175" y="1959396"/>
              <a:ext cx="1469899" cy="1372948"/>
            </a:xfrm>
            <a:custGeom>
              <a:avLst/>
              <a:gdLst>
                <a:gd name="connsiteX0" fmla="*/ 113266 w 1446667"/>
                <a:gd name="connsiteY0" fmla="*/ 235 h 1372948"/>
                <a:gd name="connsiteX1" fmla="*/ 48662 w 1446667"/>
                <a:gd name="connsiteY1" fmla="*/ 59870 h 1372948"/>
                <a:gd name="connsiteX2" fmla="*/ 18844 w 1446667"/>
                <a:gd name="connsiteY2" fmla="*/ 184109 h 1372948"/>
                <a:gd name="connsiteX3" fmla="*/ 3936 w 1446667"/>
                <a:gd name="connsiteY3" fmla="*/ 308348 h 1372948"/>
                <a:gd name="connsiteX4" fmla="*/ 3936 w 1446667"/>
                <a:gd name="connsiteY4" fmla="*/ 427618 h 1372948"/>
                <a:gd name="connsiteX5" fmla="*/ 48662 w 1446667"/>
                <a:gd name="connsiteY5" fmla="*/ 551857 h 1372948"/>
                <a:gd name="connsiteX6" fmla="*/ 83449 w 1446667"/>
                <a:gd name="connsiteY6" fmla="*/ 666157 h 1372948"/>
                <a:gd name="connsiteX7" fmla="*/ 217627 w 1446667"/>
                <a:gd name="connsiteY7" fmla="*/ 830153 h 1372948"/>
                <a:gd name="connsiteX8" fmla="*/ 317018 w 1446667"/>
                <a:gd name="connsiteY8" fmla="*/ 899727 h 1372948"/>
                <a:gd name="connsiteX9" fmla="*/ 426349 w 1446667"/>
                <a:gd name="connsiteY9" fmla="*/ 964331 h 1372948"/>
                <a:gd name="connsiteX10" fmla="*/ 500892 w 1446667"/>
                <a:gd name="connsiteY10" fmla="*/ 1043844 h 1372948"/>
                <a:gd name="connsiteX11" fmla="*/ 545618 w 1446667"/>
                <a:gd name="connsiteY11" fmla="*/ 1158144 h 1372948"/>
                <a:gd name="connsiteX12" fmla="*/ 689736 w 1446667"/>
                <a:gd name="connsiteY12" fmla="*/ 1307231 h 1372948"/>
                <a:gd name="connsiteX13" fmla="*/ 863671 w 1446667"/>
                <a:gd name="connsiteY13" fmla="*/ 1346987 h 1372948"/>
                <a:gd name="connsiteX14" fmla="*/ 1052514 w 1446667"/>
                <a:gd name="connsiteY14" fmla="*/ 1371835 h 1372948"/>
                <a:gd name="connsiteX15" fmla="*/ 1191662 w 1446667"/>
                <a:gd name="connsiteY15" fmla="*/ 1356927 h 1372948"/>
                <a:gd name="connsiteX16" fmla="*/ 1266205 w 1446667"/>
                <a:gd name="connsiteY16" fmla="*/ 1257535 h 1372948"/>
                <a:gd name="connsiteX17" fmla="*/ 1256266 w 1446667"/>
                <a:gd name="connsiteY17" fmla="*/ 1133296 h 1372948"/>
                <a:gd name="connsiteX18" fmla="*/ 1296023 w 1446667"/>
                <a:gd name="connsiteY18" fmla="*/ 1058753 h 1372948"/>
                <a:gd name="connsiteX19" fmla="*/ 1315901 w 1446667"/>
                <a:gd name="connsiteY19" fmla="*/ 969300 h 1372948"/>
                <a:gd name="connsiteX20" fmla="*/ 1355657 w 1446667"/>
                <a:gd name="connsiteY20" fmla="*/ 899727 h 1372948"/>
                <a:gd name="connsiteX21" fmla="*/ 1420262 w 1446667"/>
                <a:gd name="connsiteY21" fmla="*/ 820214 h 1372948"/>
                <a:gd name="connsiteX22" fmla="*/ 1440140 w 1446667"/>
                <a:gd name="connsiteY22" fmla="*/ 750640 h 1372948"/>
                <a:gd name="connsiteX23" fmla="*/ 1445110 w 1446667"/>
                <a:gd name="connsiteY23" fmla="*/ 666157 h 1372948"/>
                <a:gd name="connsiteX24" fmla="*/ 1415292 w 1446667"/>
                <a:gd name="connsiteY24" fmla="*/ 606522 h 1372948"/>
                <a:gd name="connsiteX25" fmla="*/ 1340749 w 1446667"/>
                <a:gd name="connsiteY25" fmla="*/ 571735 h 1372948"/>
                <a:gd name="connsiteX26" fmla="*/ 1221479 w 1446667"/>
                <a:gd name="connsiteY26" fmla="*/ 561796 h 1372948"/>
                <a:gd name="connsiteX27" fmla="*/ 1082331 w 1446667"/>
                <a:gd name="connsiteY27" fmla="*/ 507131 h 1372948"/>
                <a:gd name="connsiteX28" fmla="*/ 923305 w 1446667"/>
                <a:gd name="connsiteY28" fmla="*/ 442527 h 1372948"/>
                <a:gd name="connsiteX29" fmla="*/ 799066 w 1446667"/>
                <a:gd name="connsiteY29" fmla="*/ 427618 h 1372948"/>
                <a:gd name="connsiteX30" fmla="*/ 704644 w 1446667"/>
                <a:gd name="connsiteY30" fmla="*/ 397800 h 1372948"/>
                <a:gd name="connsiteX31" fmla="*/ 600284 w 1446667"/>
                <a:gd name="connsiteY31" fmla="*/ 243744 h 1372948"/>
                <a:gd name="connsiteX32" fmla="*/ 510831 w 1446667"/>
                <a:gd name="connsiteY32" fmla="*/ 194048 h 1372948"/>
                <a:gd name="connsiteX33" fmla="*/ 346836 w 1446667"/>
                <a:gd name="connsiteY33" fmla="*/ 179140 h 1372948"/>
                <a:gd name="connsiteX34" fmla="*/ 262353 w 1446667"/>
                <a:gd name="connsiteY34" fmla="*/ 129444 h 1372948"/>
                <a:gd name="connsiteX35" fmla="*/ 197749 w 1446667"/>
                <a:gd name="connsiteY35" fmla="*/ 79748 h 1372948"/>
                <a:gd name="connsiteX36" fmla="*/ 113266 w 1446667"/>
                <a:gd name="connsiteY36" fmla="*/ 235 h 137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6667" h="1372948">
                  <a:moveTo>
                    <a:pt x="113266" y="235"/>
                  </a:moveTo>
                  <a:cubicBezTo>
                    <a:pt x="88418" y="-3078"/>
                    <a:pt x="64399" y="29224"/>
                    <a:pt x="48662" y="59870"/>
                  </a:cubicBezTo>
                  <a:cubicBezTo>
                    <a:pt x="32925" y="90516"/>
                    <a:pt x="26298" y="142696"/>
                    <a:pt x="18844" y="184109"/>
                  </a:cubicBezTo>
                  <a:cubicBezTo>
                    <a:pt x="11390" y="225522"/>
                    <a:pt x="6421" y="267763"/>
                    <a:pt x="3936" y="308348"/>
                  </a:cubicBezTo>
                  <a:cubicBezTo>
                    <a:pt x="1451" y="348933"/>
                    <a:pt x="-3518" y="387033"/>
                    <a:pt x="3936" y="427618"/>
                  </a:cubicBezTo>
                  <a:cubicBezTo>
                    <a:pt x="11390" y="468203"/>
                    <a:pt x="35410" y="512101"/>
                    <a:pt x="48662" y="551857"/>
                  </a:cubicBezTo>
                  <a:cubicBezTo>
                    <a:pt x="61914" y="591613"/>
                    <a:pt x="55288" y="619774"/>
                    <a:pt x="83449" y="666157"/>
                  </a:cubicBezTo>
                  <a:cubicBezTo>
                    <a:pt x="111610" y="712540"/>
                    <a:pt x="178699" y="791225"/>
                    <a:pt x="217627" y="830153"/>
                  </a:cubicBezTo>
                  <a:cubicBezTo>
                    <a:pt x="256555" y="869081"/>
                    <a:pt x="282231" y="877364"/>
                    <a:pt x="317018" y="899727"/>
                  </a:cubicBezTo>
                  <a:cubicBezTo>
                    <a:pt x="351805" y="922090"/>
                    <a:pt x="395703" y="940312"/>
                    <a:pt x="426349" y="964331"/>
                  </a:cubicBezTo>
                  <a:cubicBezTo>
                    <a:pt x="456995" y="988351"/>
                    <a:pt x="481014" y="1011542"/>
                    <a:pt x="500892" y="1043844"/>
                  </a:cubicBezTo>
                  <a:cubicBezTo>
                    <a:pt x="520770" y="1076146"/>
                    <a:pt x="514144" y="1114246"/>
                    <a:pt x="545618" y="1158144"/>
                  </a:cubicBezTo>
                  <a:cubicBezTo>
                    <a:pt x="577092" y="1202042"/>
                    <a:pt x="636727" y="1275757"/>
                    <a:pt x="689736" y="1307231"/>
                  </a:cubicBezTo>
                  <a:cubicBezTo>
                    <a:pt x="742745" y="1338705"/>
                    <a:pt x="803208" y="1336220"/>
                    <a:pt x="863671" y="1346987"/>
                  </a:cubicBezTo>
                  <a:cubicBezTo>
                    <a:pt x="924134" y="1357754"/>
                    <a:pt x="997849" y="1370178"/>
                    <a:pt x="1052514" y="1371835"/>
                  </a:cubicBezTo>
                  <a:cubicBezTo>
                    <a:pt x="1107179" y="1373492"/>
                    <a:pt x="1156047" y="1375977"/>
                    <a:pt x="1191662" y="1356927"/>
                  </a:cubicBezTo>
                  <a:cubicBezTo>
                    <a:pt x="1227277" y="1337877"/>
                    <a:pt x="1255438" y="1294807"/>
                    <a:pt x="1266205" y="1257535"/>
                  </a:cubicBezTo>
                  <a:cubicBezTo>
                    <a:pt x="1276972" y="1220263"/>
                    <a:pt x="1251296" y="1166426"/>
                    <a:pt x="1256266" y="1133296"/>
                  </a:cubicBezTo>
                  <a:cubicBezTo>
                    <a:pt x="1261236" y="1100166"/>
                    <a:pt x="1286084" y="1086086"/>
                    <a:pt x="1296023" y="1058753"/>
                  </a:cubicBezTo>
                  <a:cubicBezTo>
                    <a:pt x="1305962" y="1031420"/>
                    <a:pt x="1305962" y="995804"/>
                    <a:pt x="1315901" y="969300"/>
                  </a:cubicBezTo>
                  <a:cubicBezTo>
                    <a:pt x="1325840" y="942796"/>
                    <a:pt x="1338264" y="924575"/>
                    <a:pt x="1355657" y="899727"/>
                  </a:cubicBezTo>
                  <a:cubicBezTo>
                    <a:pt x="1373051" y="874879"/>
                    <a:pt x="1406182" y="845062"/>
                    <a:pt x="1420262" y="820214"/>
                  </a:cubicBezTo>
                  <a:cubicBezTo>
                    <a:pt x="1434342" y="795366"/>
                    <a:pt x="1435999" y="776316"/>
                    <a:pt x="1440140" y="750640"/>
                  </a:cubicBezTo>
                  <a:cubicBezTo>
                    <a:pt x="1444281" y="724964"/>
                    <a:pt x="1449251" y="690177"/>
                    <a:pt x="1445110" y="666157"/>
                  </a:cubicBezTo>
                  <a:cubicBezTo>
                    <a:pt x="1440969" y="642137"/>
                    <a:pt x="1432685" y="622259"/>
                    <a:pt x="1415292" y="606522"/>
                  </a:cubicBezTo>
                  <a:cubicBezTo>
                    <a:pt x="1397899" y="590785"/>
                    <a:pt x="1373051" y="579189"/>
                    <a:pt x="1340749" y="571735"/>
                  </a:cubicBezTo>
                  <a:cubicBezTo>
                    <a:pt x="1308447" y="564281"/>
                    <a:pt x="1264549" y="572563"/>
                    <a:pt x="1221479" y="561796"/>
                  </a:cubicBezTo>
                  <a:cubicBezTo>
                    <a:pt x="1178409" y="551029"/>
                    <a:pt x="1082331" y="507131"/>
                    <a:pt x="1082331" y="507131"/>
                  </a:cubicBezTo>
                  <a:cubicBezTo>
                    <a:pt x="1032635" y="487253"/>
                    <a:pt x="970516" y="455779"/>
                    <a:pt x="923305" y="442527"/>
                  </a:cubicBezTo>
                  <a:cubicBezTo>
                    <a:pt x="876094" y="429275"/>
                    <a:pt x="835510" y="435073"/>
                    <a:pt x="799066" y="427618"/>
                  </a:cubicBezTo>
                  <a:cubicBezTo>
                    <a:pt x="762623" y="420164"/>
                    <a:pt x="737774" y="428446"/>
                    <a:pt x="704644" y="397800"/>
                  </a:cubicBezTo>
                  <a:cubicBezTo>
                    <a:pt x="671514" y="367154"/>
                    <a:pt x="632586" y="277703"/>
                    <a:pt x="600284" y="243744"/>
                  </a:cubicBezTo>
                  <a:cubicBezTo>
                    <a:pt x="567982" y="209785"/>
                    <a:pt x="553072" y="204815"/>
                    <a:pt x="510831" y="194048"/>
                  </a:cubicBezTo>
                  <a:cubicBezTo>
                    <a:pt x="468590" y="183281"/>
                    <a:pt x="388249" y="189907"/>
                    <a:pt x="346836" y="179140"/>
                  </a:cubicBezTo>
                  <a:cubicBezTo>
                    <a:pt x="305423" y="168373"/>
                    <a:pt x="287201" y="146009"/>
                    <a:pt x="262353" y="129444"/>
                  </a:cubicBezTo>
                  <a:cubicBezTo>
                    <a:pt x="237505" y="112879"/>
                    <a:pt x="217627" y="95485"/>
                    <a:pt x="197749" y="79748"/>
                  </a:cubicBezTo>
                  <a:cubicBezTo>
                    <a:pt x="177871" y="64011"/>
                    <a:pt x="138114" y="3548"/>
                    <a:pt x="113266" y="23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6" name="フリーフォーム: 図形 1215">
              <a:extLst>
                <a:ext uri="{FF2B5EF4-FFF2-40B4-BE49-F238E27FC236}">
                  <a16:creationId xmlns:a16="http://schemas.microsoft.com/office/drawing/2014/main" id="{39021E23-4582-4875-9D26-6478C96FF619}"/>
                </a:ext>
              </a:extLst>
            </p:cNvPr>
            <p:cNvSpPr/>
            <p:nvPr/>
          </p:nvSpPr>
          <p:spPr>
            <a:xfrm flipH="1">
              <a:off x="4108683" y="523427"/>
              <a:ext cx="288024" cy="906286"/>
            </a:xfrm>
            <a:custGeom>
              <a:avLst/>
              <a:gdLst>
                <a:gd name="connsiteX0" fmla="*/ 84483 w 283472"/>
                <a:gd name="connsiteY0" fmla="*/ 0 h 906286"/>
                <a:gd name="connsiteX1" fmla="*/ 109331 w 283472"/>
                <a:gd name="connsiteY1" fmla="*/ 64604 h 906286"/>
                <a:gd name="connsiteX2" fmla="*/ 149087 w 283472"/>
                <a:gd name="connsiteY2" fmla="*/ 119269 h 906286"/>
                <a:gd name="connsiteX3" fmla="*/ 173935 w 283472"/>
                <a:gd name="connsiteY3" fmla="*/ 208722 h 906286"/>
                <a:gd name="connsiteX4" fmla="*/ 188844 w 283472"/>
                <a:gd name="connsiteY4" fmla="*/ 278296 h 906286"/>
                <a:gd name="connsiteX5" fmla="*/ 258418 w 283472"/>
                <a:gd name="connsiteY5" fmla="*/ 327991 h 906286"/>
                <a:gd name="connsiteX6" fmla="*/ 273327 w 283472"/>
                <a:gd name="connsiteY6" fmla="*/ 367748 h 906286"/>
                <a:gd name="connsiteX7" fmla="*/ 253448 w 283472"/>
                <a:gd name="connsiteY7" fmla="*/ 442291 h 906286"/>
                <a:gd name="connsiteX8" fmla="*/ 243509 w 283472"/>
                <a:gd name="connsiteY8" fmla="*/ 511865 h 906286"/>
                <a:gd name="connsiteX9" fmla="*/ 273327 w 283472"/>
                <a:gd name="connsiteY9" fmla="*/ 566530 h 906286"/>
                <a:gd name="connsiteX10" fmla="*/ 283266 w 283472"/>
                <a:gd name="connsiteY10" fmla="*/ 606287 h 906286"/>
                <a:gd name="connsiteX11" fmla="*/ 278296 w 283472"/>
                <a:gd name="connsiteY11" fmla="*/ 685800 h 906286"/>
                <a:gd name="connsiteX12" fmla="*/ 258418 w 283472"/>
                <a:gd name="connsiteY12" fmla="*/ 800100 h 906286"/>
                <a:gd name="connsiteX13" fmla="*/ 233570 w 283472"/>
                <a:gd name="connsiteY13" fmla="*/ 864704 h 906286"/>
                <a:gd name="connsiteX14" fmla="*/ 163996 w 283472"/>
                <a:gd name="connsiteY14" fmla="*/ 904461 h 906286"/>
                <a:gd name="connsiteX15" fmla="*/ 74544 w 283472"/>
                <a:gd name="connsiteY15" fmla="*/ 894522 h 906286"/>
                <a:gd name="connsiteX16" fmla="*/ 29818 w 283472"/>
                <a:gd name="connsiteY16" fmla="*/ 849796 h 906286"/>
                <a:gd name="connsiteX17" fmla="*/ 9940 w 283472"/>
                <a:gd name="connsiteY17" fmla="*/ 800100 h 906286"/>
                <a:gd name="connsiteX18" fmla="*/ 0 w 283472"/>
                <a:gd name="connsiteY18" fmla="*/ 735496 h 906286"/>
                <a:gd name="connsiteX19" fmla="*/ 0 w 283472"/>
                <a:gd name="connsiteY19" fmla="*/ 735496 h 90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472" h="906286">
                  <a:moveTo>
                    <a:pt x="84483" y="0"/>
                  </a:moveTo>
                  <a:cubicBezTo>
                    <a:pt x="91523" y="22363"/>
                    <a:pt x="98564" y="44726"/>
                    <a:pt x="109331" y="64604"/>
                  </a:cubicBezTo>
                  <a:cubicBezTo>
                    <a:pt x="120098" y="84482"/>
                    <a:pt x="138320" y="95249"/>
                    <a:pt x="149087" y="119269"/>
                  </a:cubicBezTo>
                  <a:cubicBezTo>
                    <a:pt x="159854" y="143289"/>
                    <a:pt x="167309" y="182218"/>
                    <a:pt x="173935" y="208722"/>
                  </a:cubicBezTo>
                  <a:cubicBezTo>
                    <a:pt x="180561" y="235226"/>
                    <a:pt x="174764" y="258418"/>
                    <a:pt x="188844" y="278296"/>
                  </a:cubicBezTo>
                  <a:cubicBezTo>
                    <a:pt x="202924" y="298174"/>
                    <a:pt x="244338" y="313082"/>
                    <a:pt x="258418" y="327991"/>
                  </a:cubicBezTo>
                  <a:cubicBezTo>
                    <a:pt x="272498" y="342900"/>
                    <a:pt x="274155" y="348698"/>
                    <a:pt x="273327" y="367748"/>
                  </a:cubicBezTo>
                  <a:cubicBezTo>
                    <a:pt x="272499" y="386798"/>
                    <a:pt x="258418" y="418272"/>
                    <a:pt x="253448" y="442291"/>
                  </a:cubicBezTo>
                  <a:cubicBezTo>
                    <a:pt x="248478" y="466311"/>
                    <a:pt x="240196" y="491158"/>
                    <a:pt x="243509" y="511865"/>
                  </a:cubicBezTo>
                  <a:cubicBezTo>
                    <a:pt x="246822" y="532572"/>
                    <a:pt x="266701" y="550793"/>
                    <a:pt x="273327" y="566530"/>
                  </a:cubicBezTo>
                  <a:cubicBezTo>
                    <a:pt x="279953" y="582267"/>
                    <a:pt x="282438" y="586409"/>
                    <a:pt x="283266" y="606287"/>
                  </a:cubicBezTo>
                  <a:cubicBezTo>
                    <a:pt x="284094" y="626165"/>
                    <a:pt x="282437" y="653498"/>
                    <a:pt x="278296" y="685800"/>
                  </a:cubicBezTo>
                  <a:cubicBezTo>
                    <a:pt x="274155" y="718102"/>
                    <a:pt x="265872" y="770283"/>
                    <a:pt x="258418" y="800100"/>
                  </a:cubicBezTo>
                  <a:cubicBezTo>
                    <a:pt x="250964" y="829917"/>
                    <a:pt x="249307" y="847311"/>
                    <a:pt x="233570" y="864704"/>
                  </a:cubicBezTo>
                  <a:cubicBezTo>
                    <a:pt x="217833" y="882097"/>
                    <a:pt x="190500" y="899491"/>
                    <a:pt x="163996" y="904461"/>
                  </a:cubicBezTo>
                  <a:cubicBezTo>
                    <a:pt x="137492" y="909431"/>
                    <a:pt x="96907" y="903633"/>
                    <a:pt x="74544" y="894522"/>
                  </a:cubicBezTo>
                  <a:cubicBezTo>
                    <a:pt x="52181" y="885411"/>
                    <a:pt x="40585" y="865533"/>
                    <a:pt x="29818" y="849796"/>
                  </a:cubicBezTo>
                  <a:cubicBezTo>
                    <a:pt x="19051" y="834059"/>
                    <a:pt x="14910" y="819150"/>
                    <a:pt x="9940" y="800100"/>
                  </a:cubicBezTo>
                  <a:cubicBezTo>
                    <a:pt x="4970" y="781050"/>
                    <a:pt x="0" y="735496"/>
                    <a:pt x="0" y="735496"/>
                  </a:cubicBezTo>
                  <a:lnTo>
                    <a:pt x="0" y="735496"/>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7" name="フリーフォーム: 図形 1216">
              <a:extLst>
                <a:ext uri="{FF2B5EF4-FFF2-40B4-BE49-F238E27FC236}">
                  <a16:creationId xmlns:a16="http://schemas.microsoft.com/office/drawing/2014/main" id="{1C0E86B4-DF0F-4E2E-B8D4-81014572658B}"/>
                </a:ext>
              </a:extLst>
            </p:cNvPr>
            <p:cNvSpPr/>
            <p:nvPr/>
          </p:nvSpPr>
          <p:spPr>
            <a:xfrm flipH="1">
              <a:off x="4033152" y="602940"/>
              <a:ext cx="121184" cy="233570"/>
            </a:xfrm>
            <a:custGeom>
              <a:avLst/>
              <a:gdLst>
                <a:gd name="connsiteX0" fmla="*/ 119269 w 119269"/>
                <a:gd name="connsiteY0" fmla="*/ 0 h 233570"/>
                <a:gd name="connsiteX1" fmla="*/ 54665 w 119269"/>
                <a:gd name="connsiteY1" fmla="*/ 59635 h 233570"/>
                <a:gd name="connsiteX2" fmla="*/ 29817 w 119269"/>
                <a:gd name="connsiteY2" fmla="*/ 109330 h 233570"/>
                <a:gd name="connsiteX3" fmla="*/ 29817 w 119269"/>
                <a:gd name="connsiteY3" fmla="*/ 119270 h 233570"/>
                <a:gd name="connsiteX4" fmla="*/ 0 w 119269"/>
                <a:gd name="connsiteY4" fmla="*/ 233570 h 233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69" h="233570">
                  <a:moveTo>
                    <a:pt x="119269" y="0"/>
                  </a:moveTo>
                  <a:cubicBezTo>
                    <a:pt x="94421" y="20706"/>
                    <a:pt x="69574" y="41413"/>
                    <a:pt x="54665" y="59635"/>
                  </a:cubicBezTo>
                  <a:cubicBezTo>
                    <a:pt x="39756" y="77857"/>
                    <a:pt x="29817" y="109330"/>
                    <a:pt x="29817" y="109330"/>
                  </a:cubicBezTo>
                  <a:cubicBezTo>
                    <a:pt x="25676" y="119269"/>
                    <a:pt x="34787" y="98563"/>
                    <a:pt x="29817" y="119270"/>
                  </a:cubicBezTo>
                  <a:cubicBezTo>
                    <a:pt x="24847" y="139977"/>
                    <a:pt x="12423" y="186773"/>
                    <a:pt x="0" y="23357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8" name="フリーフォーム: 図形 1217">
              <a:extLst>
                <a:ext uri="{FF2B5EF4-FFF2-40B4-BE49-F238E27FC236}">
                  <a16:creationId xmlns:a16="http://schemas.microsoft.com/office/drawing/2014/main" id="{3EE3C20C-CEB0-45DF-9878-7F3200E2E7FA}"/>
                </a:ext>
              </a:extLst>
            </p:cNvPr>
            <p:cNvSpPr/>
            <p:nvPr/>
          </p:nvSpPr>
          <p:spPr>
            <a:xfrm flipH="1">
              <a:off x="4358613" y="2163383"/>
              <a:ext cx="997474" cy="501927"/>
            </a:xfrm>
            <a:custGeom>
              <a:avLst/>
              <a:gdLst>
                <a:gd name="connsiteX0" fmla="*/ 0 w 981709"/>
                <a:gd name="connsiteY0" fmla="*/ 0 h 501927"/>
                <a:gd name="connsiteX1" fmla="*/ 94422 w 981709"/>
                <a:gd name="connsiteY1" fmla="*/ 104361 h 501927"/>
                <a:gd name="connsiteX2" fmla="*/ 168965 w 981709"/>
                <a:gd name="connsiteY2" fmla="*/ 159027 h 501927"/>
                <a:gd name="connsiteX3" fmla="*/ 293204 w 981709"/>
                <a:gd name="connsiteY3" fmla="*/ 188844 h 501927"/>
                <a:gd name="connsiteX4" fmla="*/ 437322 w 981709"/>
                <a:gd name="connsiteY4" fmla="*/ 183874 h 501927"/>
                <a:gd name="connsiteX5" fmla="*/ 491987 w 981709"/>
                <a:gd name="connsiteY5" fmla="*/ 318053 h 501927"/>
                <a:gd name="connsiteX6" fmla="*/ 511865 w 981709"/>
                <a:gd name="connsiteY6" fmla="*/ 392596 h 501927"/>
                <a:gd name="connsiteX7" fmla="*/ 586409 w 981709"/>
                <a:gd name="connsiteY7" fmla="*/ 452231 h 501927"/>
                <a:gd name="connsiteX8" fmla="*/ 740465 w 981709"/>
                <a:gd name="connsiteY8" fmla="*/ 457200 h 501927"/>
                <a:gd name="connsiteX9" fmla="*/ 879613 w 981709"/>
                <a:gd name="connsiteY9" fmla="*/ 417444 h 501927"/>
                <a:gd name="connsiteX10" fmla="*/ 969065 w 981709"/>
                <a:gd name="connsiteY10" fmla="*/ 472109 h 501927"/>
                <a:gd name="connsiteX11" fmla="*/ 979004 w 981709"/>
                <a:gd name="connsiteY11" fmla="*/ 501927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709" h="501927">
                  <a:moveTo>
                    <a:pt x="0" y="0"/>
                  </a:moveTo>
                  <a:cubicBezTo>
                    <a:pt x="33130" y="38928"/>
                    <a:pt x="66261" y="77857"/>
                    <a:pt x="94422" y="104361"/>
                  </a:cubicBezTo>
                  <a:cubicBezTo>
                    <a:pt x="122583" y="130865"/>
                    <a:pt x="135835" y="144947"/>
                    <a:pt x="168965" y="159027"/>
                  </a:cubicBezTo>
                  <a:cubicBezTo>
                    <a:pt x="202095" y="173107"/>
                    <a:pt x="248478" y="184703"/>
                    <a:pt x="293204" y="188844"/>
                  </a:cubicBezTo>
                  <a:cubicBezTo>
                    <a:pt x="337930" y="192985"/>
                    <a:pt x="404192" y="162339"/>
                    <a:pt x="437322" y="183874"/>
                  </a:cubicBezTo>
                  <a:cubicBezTo>
                    <a:pt x="470452" y="205409"/>
                    <a:pt x="479563" y="283266"/>
                    <a:pt x="491987" y="318053"/>
                  </a:cubicBezTo>
                  <a:cubicBezTo>
                    <a:pt x="504411" y="352840"/>
                    <a:pt x="496128" y="370233"/>
                    <a:pt x="511865" y="392596"/>
                  </a:cubicBezTo>
                  <a:cubicBezTo>
                    <a:pt x="527602" y="414959"/>
                    <a:pt x="548309" y="441464"/>
                    <a:pt x="586409" y="452231"/>
                  </a:cubicBezTo>
                  <a:cubicBezTo>
                    <a:pt x="624509" y="462998"/>
                    <a:pt x="691598" y="462998"/>
                    <a:pt x="740465" y="457200"/>
                  </a:cubicBezTo>
                  <a:cubicBezTo>
                    <a:pt x="789332" y="451402"/>
                    <a:pt x="841513" y="414959"/>
                    <a:pt x="879613" y="417444"/>
                  </a:cubicBezTo>
                  <a:cubicBezTo>
                    <a:pt x="917713" y="419929"/>
                    <a:pt x="952500" y="458029"/>
                    <a:pt x="969065" y="472109"/>
                  </a:cubicBezTo>
                  <a:cubicBezTo>
                    <a:pt x="985630" y="486189"/>
                    <a:pt x="982317" y="494058"/>
                    <a:pt x="979004" y="50192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9" name="フリーフォーム: 図形 1218">
              <a:extLst>
                <a:ext uri="{FF2B5EF4-FFF2-40B4-BE49-F238E27FC236}">
                  <a16:creationId xmlns:a16="http://schemas.microsoft.com/office/drawing/2014/main" id="{5668F662-64A0-4178-8B84-E77DDCA5DDE3}"/>
                </a:ext>
              </a:extLst>
            </p:cNvPr>
            <p:cNvSpPr/>
            <p:nvPr/>
          </p:nvSpPr>
          <p:spPr>
            <a:xfrm flipH="1">
              <a:off x="4159386" y="836510"/>
              <a:ext cx="830751" cy="447542"/>
            </a:xfrm>
            <a:custGeom>
              <a:avLst/>
              <a:gdLst>
                <a:gd name="connsiteX0" fmla="*/ 32430 w 817621"/>
                <a:gd name="connsiteY0" fmla="*/ 119269 h 447542"/>
                <a:gd name="connsiteX1" fmla="*/ 22491 w 817621"/>
                <a:gd name="connsiteY1" fmla="*/ 228600 h 447542"/>
                <a:gd name="connsiteX2" fmla="*/ 2612 w 817621"/>
                <a:gd name="connsiteY2" fmla="*/ 327991 h 447542"/>
                <a:gd name="connsiteX3" fmla="*/ 87095 w 817621"/>
                <a:gd name="connsiteY3" fmla="*/ 422413 h 447542"/>
                <a:gd name="connsiteX4" fmla="*/ 161638 w 817621"/>
                <a:gd name="connsiteY4" fmla="*/ 432352 h 447542"/>
                <a:gd name="connsiteX5" fmla="*/ 265999 w 817621"/>
                <a:gd name="connsiteY5" fmla="*/ 402534 h 447542"/>
                <a:gd name="connsiteX6" fmla="*/ 315695 w 817621"/>
                <a:gd name="connsiteY6" fmla="*/ 382656 h 447542"/>
                <a:gd name="connsiteX7" fmla="*/ 300786 w 817621"/>
                <a:gd name="connsiteY7" fmla="*/ 447260 h 447542"/>
                <a:gd name="connsiteX8" fmla="*/ 300786 w 817621"/>
                <a:gd name="connsiteY8" fmla="*/ 352839 h 447542"/>
                <a:gd name="connsiteX9" fmla="*/ 395208 w 817621"/>
                <a:gd name="connsiteY9" fmla="*/ 223630 h 447542"/>
                <a:gd name="connsiteX10" fmla="*/ 549264 w 817621"/>
                <a:gd name="connsiteY10" fmla="*/ 139147 h 447542"/>
                <a:gd name="connsiteX11" fmla="*/ 628778 w 817621"/>
                <a:gd name="connsiteY11" fmla="*/ 29817 h 447542"/>
                <a:gd name="connsiteX12" fmla="*/ 733138 w 817621"/>
                <a:gd name="connsiteY12" fmla="*/ 24847 h 447542"/>
                <a:gd name="connsiteX13" fmla="*/ 782834 w 817621"/>
                <a:gd name="connsiteY13" fmla="*/ 14908 h 447542"/>
                <a:gd name="connsiteX14" fmla="*/ 817621 w 817621"/>
                <a:gd name="connsiteY14" fmla="*/ 0 h 4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7621" h="447542">
                  <a:moveTo>
                    <a:pt x="32430" y="119269"/>
                  </a:moveTo>
                  <a:cubicBezTo>
                    <a:pt x="29945" y="156541"/>
                    <a:pt x="27461" y="193813"/>
                    <a:pt x="22491" y="228600"/>
                  </a:cubicBezTo>
                  <a:cubicBezTo>
                    <a:pt x="17521" y="263387"/>
                    <a:pt x="-8155" y="295689"/>
                    <a:pt x="2612" y="327991"/>
                  </a:cubicBezTo>
                  <a:cubicBezTo>
                    <a:pt x="13379" y="360293"/>
                    <a:pt x="60591" y="405020"/>
                    <a:pt x="87095" y="422413"/>
                  </a:cubicBezTo>
                  <a:cubicBezTo>
                    <a:pt x="113599" y="439806"/>
                    <a:pt x="131821" y="435665"/>
                    <a:pt x="161638" y="432352"/>
                  </a:cubicBezTo>
                  <a:cubicBezTo>
                    <a:pt x="191455" y="429039"/>
                    <a:pt x="240323" y="410817"/>
                    <a:pt x="265999" y="402534"/>
                  </a:cubicBezTo>
                  <a:cubicBezTo>
                    <a:pt x="291675" y="394251"/>
                    <a:pt x="309897" y="375202"/>
                    <a:pt x="315695" y="382656"/>
                  </a:cubicBezTo>
                  <a:cubicBezTo>
                    <a:pt x="321493" y="390110"/>
                    <a:pt x="303271" y="452229"/>
                    <a:pt x="300786" y="447260"/>
                  </a:cubicBezTo>
                  <a:cubicBezTo>
                    <a:pt x="298301" y="442291"/>
                    <a:pt x="285049" y="390111"/>
                    <a:pt x="300786" y="352839"/>
                  </a:cubicBezTo>
                  <a:cubicBezTo>
                    <a:pt x="316523" y="315567"/>
                    <a:pt x="353795" y="259245"/>
                    <a:pt x="395208" y="223630"/>
                  </a:cubicBezTo>
                  <a:cubicBezTo>
                    <a:pt x="436621" y="188015"/>
                    <a:pt x="510336" y="171449"/>
                    <a:pt x="549264" y="139147"/>
                  </a:cubicBezTo>
                  <a:cubicBezTo>
                    <a:pt x="588192" y="106845"/>
                    <a:pt x="598132" y="48867"/>
                    <a:pt x="628778" y="29817"/>
                  </a:cubicBezTo>
                  <a:cubicBezTo>
                    <a:pt x="659424" y="10767"/>
                    <a:pt x="707462" y="27332"/>
                    <a:pt x="733138" y="24847"/>
                  </a:cubicBezTo>
                  <a:cubicBezTo>
                    <a:pt x="758814" y="22362"/>
                    <a:pt x="768754" y="19049"/>
                    <a:pt x="782834" y="14908"/>
                  </a:cubicBezTo>
                  <a:cubicBezTo>
                    <a:pt x="796914" y="10767"/>
                    <a:pt x="807267" y="5383"/>
                    <a:pt x="817621"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0" name="フリーフォーム: 図形 1219">
              <a:extLst>
                <a:ext uri="{FF2B5EF4-FFF2-40B4-BE49-F238E27FC236}">
                  <a16:creationId xmlns:a16="http://schemas.microsoft.com/office/drawing/2014/main" id="{635F3110-2085-43ED-8C25-9616B37FFC59}"/>
                </a:ext>
              </a:extLst>
            </p:cNvPr>
            <p:cNvSpPr/>
            <p:nvPr/>
          </p:nvSpPr>
          <p:spPr>
            <a:xfrm flipH="1">
              <a:off x="4852827" y="1338701"/>
              <a:ext cx="306980" cy="674243"/>
            </a:xfrm>
            <a:custGeom>
              <a:avLst/>
              <a:gdLst>
                <a:gd name="connsiteX0" fmla="*/ 114935 w 302128"/>
                <a:gd name="connsiteY0" fmla="*/ 128943 h 674243"/>
                <a:gd name="connsiteX1" fmla="*/ 144752 w 302128"/>
                <a:gd name="connsiteY1" fmla="*/ 263122 h 674243"/>
                <a:gd name="connsiteX2" fmla="*/ 104996 w 302128"/>
                <a:gd name="connsiteY2" fmla="*/ 437056 h 674243"/>
                <a:gd name="connsiteX3" fmla="*/ 40392 w 302128"/>
                <a:gd name="connsiteY3" fmla="*/ 516569 h 674243"/>
                <a:gd name="connsiteX4" fmla="*/ 5605 w 302128"/>
                <a:gd name="connsiteY4" fmla="*/ 566265 h 674243"/>
                <a:gd name="connsiteX5" fmla="*/ 159661 w 302128"/>
                <a:gd name="connsiteY5" fmla="*/ 665656 h 674243"/>
                <a:gd name="connsiteX6" fmla="*/ 249113 w 302128"/>
                <a:gd name="connsiteY6" fmla="*/ 635839 h 674243"/>
                <a:gd name="connsiteX7" fmla="*/ 298809 w 302128"/>
                <a:gd name="connsiteY7" fmla="*/ 372452 h 674243"/>
                <a:gd name="connsiteX8" fmla="*/ 293839 w 302128"/>
                <a:gd name="connsiteY8" fmla="*/ 163730 h 674243"/>
                <a:gd name="connsiteX9" fmla="*/ 264022 w 302128"/>
                <a:gd name="connsiteY9" fmla="*/ 49430 h 674243"/>
                <a:gd name="connsiteX10" fmla="*/ 189479 w 302128"/>
                <a:gd name="connsiteY10" fmla="*/ 4704 h 674243"/>
                <a:gd name="connsiteX11" fmla="*/ 109966 w 302128"/>
                <a:gd name="connsiteY11" fmla="*/ 4704 h 674243"/>
                <a:gd name="connsiteX12" fmla="*/ 75179 w 302128"/>
                <a:gd name="connsiteY12" fmla="*/ 34522 h 67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128" h="674243">
                  <a:moveTo>
                    <a:pt x="114935" y="128943"/>
                  </a:moveTo>
                  <a:cubicBezTo>
                    <a:pt x="130671" y="170356"/>
                    <a:pt x="146408" y="211770"/>
                    <a:pt x="144752" y="263122"/>
                  </a:cubicBezTo>
                  <a:cubicBezTo>
                    <a:pt x="143096" y="314474"/>
                    <a:pt x="122389" y="394815"/>
                    <a:pt x="104996" y="437056"/>
                  </a:cubicBezTo>
                  <a:cubicBezTo>
                    <a:pt x="87603" y="479297"/>
                    <a:pt x="56957" y="495034"/>
                    <a:pt x="40392" y="516569"/>
                  </a:cubicBezTo>
                  <a:cubicBezTo>
                    <a:pt x="23827" y="538104"/>
                    <a:pt x="-14273" y="541417"/>
                    <a:pt x="5605" y="566265"/>
                  </a:cubicBezTo>
                  <a:cubicBezTo>
                    <a:pt x="25483" y="591113"/>
                    <a:pt x="119077" y="654060"/>
                    <a:pt x="159661" y="665656"/>
                  </a:cubicBezTo>
                  <a:cubicBezTo>
                    <a:pt x="200245" y="677252"/>
                    <a:pt x="225922" y="684706"/>
                    <a:pt x="249113" y="635839"/>
                  </a:cubicBezTo>
                  <a:cubicBezTo>
                    <a:pt x="272304" y="586972"/>
                    <a:pt x="291355" y="451137"/>
                    <a:pt x="298809" y="372452"/>
                  </a:cubicBezTo>
                  <a:cubicBezTo>
                    <a:pt x="306263" y="293767"/>
                    <a:pt x="299637" y="217567"/>
                    <a:pt x="293839" y="163730"/>
                  </a:cubicBezTo>
                  <a:cubicBezTo>
                    <a:pt x="288041" y="109893"/>
                    <a:pt x="281415" y="75934"/>
                    <a:pt x="264022" y="49430"/>
                  </a:cubicBezTo>
                  <a:cubicBezTo>
                    <a:pt x="246629" y="22926"/>
                    <a:pt x="215155" y="12158"/>
                    <a:pt x="189479" y="4704"/>
                  </a:cubicBezTo>
                  <a:cubicBezTo>
                    <a:pt x="163803" y="-2750"/>
                    <a:pt x="129016" y="-266"/>
                    <a:pt x="109966" y="4704"/>
                  </a:cubicBezTo>
                  <a:cubicBezTo>
                    <a:pt x="90916" y="9674"/>
                    <a:pt x="83047" y="22098"/>
                    <a:pt x="75179" y="345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1" name="フリーフォーム: 図形 1220">
              <a:extLst>
                <a:ext uri="{FF2B5EF4-FFF2-40B4-BE49-F238E27FC236}">
                  <a16:creationId xmlns:a16="http://schemas.microsoft.com/office/drawing/2014/main" id="{ADAF479E-D108-442D-8C21-07C8844E28D1}"/>
                </a:ext>
              </a:extLst>
            </p:cNvPr>
            <p:cNvSpPr/>
            <p:nvPr/>
          </p:nvSpPr>
          <p:spPr>
            <a:xfrm flipH="1">
              <a:off x="3753754" y="1770788"/>
              <a:ext cx="552064" cy="305229"/>
            </a:xfrm>
            <a:custGeom>
              <a:avLst/>
              <a:gdLst>
                <a:gd name="connsiteX0" fmla="*/ 0 w 543338"/>
                <a:gd name="connsiteY0" fmla="*/ 0 h 305229"/>
                <a:gd name="connsiteX1" fmla="*/ 49695 w 543338"/>
                <a:gd name="connsiteY1" fmla="*/ 119269 h 305229"/>
                <a:gd name="connsiteX2" fmla="*/ 129208 w 543338"/>
                <a:gd name="connsiteY2" fmla="*/ 193813 h 305229"/>
                <a:gd name="connsiteX3" fmla="*/ 213691 w 543338"/>
                <a:gd name="connsiteY3" fmla="*/ 238539 h 305229"/>
                <a:gd name="connsiteX4" fmla="*/ 323021 w 543338"/>
                <a:gd name="connsiteY4" fmla="*/ 293204 h 305229"/>
                <a:gd name="connsiteX5" fmla="*/ 352839 w 543338"/>
                <a:gd name="connsiteY5" fmla="*/ 303143 h 305229"/>
                <a:gd name="connsiteX6" fmla="*/ 422413 w 543338"/>
                <a:gd name="connsiteY6" fmla="*/ 263387 h 305229"/>
                <a:gd name="connsiteX7" fmla="*/ 526774 w 543338"/>
                <a:gd name="connsiteY7" fmla="*/ 154056 h 305229"/>
                <a:gd name="connsiteX8" fmla="*/ 541682 w 543338"/>
                <a:gd name="connsiteY8" fmla="*/ 129208 h 30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38" h="305229">
                  <a:moveTo>
                    <a:pt x="0" y="0"/>
                  </a:moveTo>
                  <a:cubicBezTo>
                    <a:pt x="14080" y="43483"/>
                    <a:pt x="28160" y="86967"/>
                    <a:pt x="49695" y="119269"/>
                  </a:cubicBezTo>
                  <a:cubicBezTo>
                    <a:pt x="71230" y="151571"/>
                    <a:pt x="101875" y="173935"/>
                    <a:pt x="129208" y="193813"/>
                  </a:cubicBezTo>
                  <a:cubicBezTo>
                    <a:pt x="156541" y="213691"/>
                    <a:pt x="181389" y="221974"/>
                    <a:pt x="213691" y="238539"/>
                  </a:cubicBezTo>
                  <a:cubicBezTo>
                    <a:pt x="245993" y="255104"/>
                    <a:pt x="299830" y="282437"/>
                    <a:pt x="323021" y="293204"/>
                  </a:cubicBezTo>
                  <a:cubicBezTo>
                    <a:pt x="346212" y="303971"/>
                    <a:pt x="336274" y="308113"/>
                    <a:pt x="352839" y="303143"/>
                  </a:cubicBezTo>
                  <a:cubicBezTo>
                    <a:pt x="369404" y="298173"/>
                    <a:pt x="393424" y="288235"/>
                    <a:pt x="422413" y="263387"/>
                  </a:cubicBezTo>
                  <a:cubicBezTo>
                    <a:pt x="451402" y="238539"/>
                    <a:pt x="506896" y="176419"/>
                    <a:pt x="526774" y="154056"/>
                  </a:cubicBezTo>
                  <a:cubicBezTo>
                    <a:pt x="546652" y="131693"/>
                    <a:pt x="544167" y="130450"/>
                    <a:pt x="541682" y="129208"/>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2" name="フリーフォーム: 図形 1221">
              <a:extLst>
                <a:ext uri="{FF2B5EF4-FFF2-40B4-BE49-F238E27FC236}">
                  <a16:creationId xmlns:a16="http://schemas.microsoft.com/office/drawing/2014/main" id="{FFC61B70-07C5-45A7-B184-701F4FFF9DA8}"/>
                </a:ext>
              </a:extLst>
            </p:cNvPr>
            <p:cNvSpPr/>
            <p:nvPr/>
          </p:nvSpPr>
          <p:spPr>
            <a:xfrm flipH="1">
              <a:off x="4588583" y="2565918"/>
              <a:ext cx="666518" cy="531218"/>
            </a:xfrm>
            <a:custGeom>
              <a:avLst/>
              <a:gdLst>
                <a:gd name="connsiteX0" fmla="*/ 0 w 655983"/>
                <a:gd name="connsiteY0" fmla="*/ 0 h 531218"/>
                <a:gd name="connsiteX1" fmla="*/ 94422 w 655983"/>
                <a:gd name="connsiteY1" fmla="*/ 29818 h 531218"/>
                <a:gd name="connsiteX2" fmla="*/ 114300 w 655983"/>
                <a:gd name="connsiteY2" fmla="*/ 104361 h 531218"/>
                <a:gd name="connsiteX3" fmla="*/ 188844 w 655983"/>
                <a:gd name="connsiteY3" fmla="*/ 323022 h 531218"/>
                <a:gd name="connsiteX4" fmla="*/ 288235 w 655983"/>
                <a:gd name="connsiteY4" fmla="*/ 407505 h 531218"/>
                <a:gd name="connsiteX5" fmla="*/ 402535 w 655983"/>
                <a:gd name="connsiteY5" fmla="*/ 516835 h 531218"/>
                <a:gd name="connsiteX6" fmla="*/ 526774 w 655983"/>
                <a:gd name="connsiteY6" fmla="*/ 526774 h 531218"/>
                <a:gd name="connsiteX7" fmla="*/ 626166 w 655983"/>
                <a:gd name="connsiteY7" fmla="*/ 487018 h 531218"/>
                <a:gd name="connsiteX8" fmla="*/ 655983 w 655983"/>
                <a:gd name="connsiteY8" fmla="*/ 402535 h 53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983" h="531218">
                  <a:moveTo>
                    <a:pt x="0" y="0"/>
                  </a:moveTo>
                  <a:cubicBezTo>
                    <a:pt x="37686" y="6212"/>
                    <a:pt x="75372" y="12425"/>
                    <a:pt x="94422" y="29818"/>
                  </a:cubicBezTo>
                  <a:cubicBezTo>
                    <a:pt x="113472" y="47211"/>
                    <a:pt x="98563" y="55494"/>
                    <a:pt x="114300" y="104361"/>
                  </a:cubicBezTo>
                  <a:cubicBezTo>
                    <a:pt x="130037" y="153228"/>
                    <a:pt x="159855" y="272498"/>
                    <a:pt x="188844" y="323022"/>
                  </a:cubicBezTo>
                  <a:cubicBezTo>
                    <a:pt x="217833" y="373546"/>
                    <a:pt x="252620" y="375203"/>
                    <a:pt x="288235" y="407505"/>
                  </a:cubicBezTo>
                  <a:cubicBezTo>
                    <a:pt x="323850" y="439807"/>
                    <a:pt x="362779" y="496957"/>
                    <a:pt x="402535" y="516835"/>
                  </a:cubicBezTo>
                  <a:cubicBezTo>
                    <a:pt x="442291" y="536713"/>
                    <a:pt x="489502" y="531743"/>
                    <a:pt x="526774" y="526774"/>
                  </a:cubicBezTo>
                  <a:cubicBezTo>
                    <a:pt x="564046" y="521805"/>
                    <a:pt x="604631" y="507724"/>
                    <a:pt x="626166" y="487018"/>
                  </a:cubicBezTo>
                  <a:cubicBezTo>
                    <a:pt x="647701" y="466312"/>
                    <a:pt x="651842" y="434423"/>
                    <a:pt x="655983" y="40253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3" name="フリーフォーム: 図形 1222">
              <a:extLst>
                <a:ext uri="{FF2B5EF4-FFF2-40B4-BE49-F238E27FC236}">
                  <a16:creationId xmlns:a16="http://schemas.microsoft.com/office/drawing/2014/main" id="{84D505EE-9FB4-4954-A714-A126C9E36777}"/>
                </a:ext>
              </a:extLst>
            </p:cNvPr>
            <p:cNvSpPr/>
            <p:nvPr/>
          </p:nvSpPr>
          <p:spPr>
            <a:xfrm flipH="1">
              <a:off x="4972335" y="1078016"/>
              <a:ext cx="348407" cy="817011"/>
            </a:xfrm>
            <a:custGeom>
              <a:avLst/>
              <a:gdLst>
                <a:gd name="connsiteX0" fmla="*/ 342900 w 342900"/>
                <a:gd name="connsiteY0" fmla="*/ 11941 h 817011"/>
                <a:gd name="connsiteX1" fmla="*/ 278296 w 342900"/>
                <a:gd name="connsiteY1" fmla="*/ 2002 h 817011"/>
                <a:gd name="connsiteX2" fmla="*/ 159026 w 342900"/>
                <a:gd name="connsiteY2" fmla="*/ 46728 h 817011"/>
                <a:gd name="connsiteX3" fmla="*/ 114300 w 342900"/>
                <a:gd name="connsiteY3" fmla="*/ 165998 h 817011"/>
                <a:gd name="connsiteX4" fmla="*/ 114300 w 342900"/>
                <a:gd name="connsiteY4" fmla="*/ 250480 h 817011"/>
                <a:gd name="connsiteX5" fmla="*/ 124239 w 342900"/>
                <a:gd name="connsiteY5" fmla="*/ 285267 h 817011"/>
                <a:gd name="connsiteX6" fmla="*/ 99391 w 342900"/>
                <a:gd name="connsiteY6" fmla="*/ 384659 h 817011"/>
                <a:gd name="connsiteX7" fmla="*/ 49696 w 342900"/>
                <a:gd name="connsiteY7" fmla="*/ 459202 h 817011"/>
                <a:gd name="connsiteX8" fmla="*/ 44726 w 342900"/>
                <a:gd name="connsiteY8" fmla="*/ 588411 h 817011"/>
                <a:gd name="connsiteX9" fmla="*/ 69574 w 342900"/>
                <a:gd name="connsiteY9" fmla="*/ 638107 h 817011"/>
                <a:gd name="connsiteX10" fmla="*/ 29817 w 342900"/>
                <a:gd name="connsiteY10" fmla="*/ 707680 h 817011"/>
                <a:gd name="connsiteX11" fmla="*/ 4970 w 342900"/>
                <a:gd name="connsiteY11" fmla="*/ 777254 h 817011"/>
                <a:gd name="connsiteX12" fmla="*/ 0 w 342900"/>
                <a:gd name="connsiteY12" fmla="*/ 817011 h 81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817011">
                  <a:moveTo>
                    <a:pt x="342900" y="11941"/>
                  </a:moveTo>
                  <a:cubicBezTo>
                    <a:pt x="325921" y="4072"/>
                    <a:pt x="308942" y="-3796"/>
                    <a:pt x="278296" y="2002"/>
                  </a:cubicBezTo>
                  <a:cubicBezTo>
                    <a:pt x="247650" y="7800"/>
                    <a:pt x="186359" y="19395"/>
                    <a:pt x="159026" y="46728"/>
                  </a:cubicBezTo>
                  <a:cubicBezTo>
                    <a:pt x="131693" y="74061"/>
                    <a:pt x="121754" y="132039"/>
                    <a:pt x="114300" y="165998"/>
                  </a:cubicBezTo>
                  <a:cubicBezTo>
                    <a:pt x="106846" y="199957"/>
                    <a:pt x="112644" y="230602"/>
                    <a:pt x="114300" y="250480"/>
                  </a:cubicBezTo>
                  <a:cubicBezTo>
                    <a:pt x="115956" y="270358"/>
                    <a:pt x="126724" y="262904"/>
                    <a:pt x="124239" y="285267"/>
                  </a:cubicBezTo>
                  <a:cubicBezTo>
                    <a:pt x="121754" y="307630"/>
                    <a:pt x="111815" y="355670"/>
                    <a:pt x="99391" y="384659"/>
                  </a:cubicBezTo>
                  <a:cubicBezTo>
                    <a:pt x="86967" y="413648"/>
                    <a:pt x="58807" y="425243"/>
                    <a:pt x="49696" y="459202"/>
                  </a:cubicBezTo>
                  <a:cubicBezTo>
                    <a:pt x="40585" y="493161"/>
                    <a:pt x="41413" y="558594"/>
                    <a:pt x="44726" y="588411"/>
                  </a:cubicBezTo>
                  <a:cubicBezTo>
                    <a:pt x="48039" y="618228"/>
                    <a:pt x="72059" y="618229"/>
                    <a:pt x="69574" y="638107"/>
                  </a:cubicBezTo>
                  <a:cubicBezTo>
                    <a:pt x="67089" y="657985"/>
                    <a:pt x="40584" y="684489"/>
                    <a:pt x="29817" y="707680"/>
                  </a:cubicBezTo>
                  <a:cubicBezTo>
                    <a:pt x="19050" y="730871"/>
                    <a:pt x="9939" y="759032"/>
                    <a:pt x="4970" y="777254"/>
                  </a:cubicBezTo>
                  <a:cubicBezTo>
                    <a:pt x="0" y="795476"/>
                    <a:pt x="0" y="806243"/>
                    <a:pt x="0" y="817011"/>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4" name="フリーフォーム: 図形 1223">
              <a:extLst>
                <a:ext uri="{FF2B5EF4-FFF2-40B4-BE49-F238E27FC236}">
                  <a16:creationId xmlns:a16="http://schemas.microsoft.com/office/drawing/2014/main" id="{26305A93-31F5-4A4F-BF1B-B4FE42368383}"/>
                </a:ext>
              </a:extLst>
            </p:cNvPr>
            <p:cNvSpPr/>
            <p:nvPr/>
          </p:nvSpPr>
          <p:spPr>
            <a:xfrm flipH="1">
              <a:off x="4012881" y="1999388"/>
              <a:ext cx="752430" cy="521804"/>
            </a:xfrm>
            <a:custGeom>
              <a:avLst/>
              <a:gdLst>
                <a:gd name="connsiteX0" fmla="*/ 0 w 740538"/>
                <a:gd name="connsiteY0" fmla="*/ 0 h 521804"/>
                <a:gd name="connsiteX1" fmla="*/ 64605 w 740538"/>
                <a:gd name="connsiteY1" fmla="*/ 109330 h 521804"/>
                <a:gd name="connsiteX2" fmla="*/ 163996 w 740538"/>
                <a:gd name="connsiteY2" fmla="*/ 183874 h 521804"/>
                <a:gd name="connsiteX3" fmla="*/ 253448 w 740538"/>
                <a:gd name="connsiteY3" fmla="*/ 278295 h 521804"/>
                <a:gd name="connsiteX4" fmla="*/ 387626 w 740538"/>
                <a:gd name="connsiteY4" fmla="*/ 273326 h 521804"/>
                <a:gd name="connsiteX5" fmla="*/ 511865 w 740538"/>
                <a:gd name="connsiteY5" fmla="*/ 332961 h 521804"/>
                <a:gd name="connsiteX6" fmla="*/ 601318 w 740538"/>
                <a:gd name="connsiteY6" fmla="*/ 288235 h 521804"/>
                <a:gd name="connsiteX7" fmla="*/ 551622 w 740538"/>
                <a:gd name="connsiteY7" fmla="*/ 318052 h 521804"/>
                <a:gd name="connsiteX8" fmla="*/ 586409 w 740538"/>
                <a:gd name="connsiteY8" fmla="*/ 387626 h 521804"/>
                <a:gd name="connsiteX9" fmla="*/ 655983 w 740538"/>
                <a:gd name="connsiteY9" fmla="*/ 387626 h 521804"/>
                <a:gd name="connsiteX10" fmla="*/ 740465 w 740538"/>
                <a:gd name="connsiteY10" fmla="*/ 362778 h 521804"/>
                <a:gd name="connsiteX11" fmla="*/ 641074 w 740538"/>
                <a:gd name="connsiteY11" fmla="*/ 392595 h 521804"/>
                <a:gd name="connsiteX12" fmla="*/ 616226 w 740538"/>
                <a:gd name="connsiteY12" fmla="*/ 437322 h 521804"/>
                <a:gd name="connsiteX13" fmla="*/ 611257 w 740538"/>
                <a:gd name="connsiteY13" fmla="*/ 487017 h 521804"/>
                <a:gd name="connsiteX14" fmla="*/ 655983 w 740538"/>
                <a:gd name="connsiteY14" fmla="*/ 521804 h 5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538" h="521804">
                  <a:moveTo>
                    <a:pt x="0" y="0"/>
                  </a:moveTo>
                  <a:cubicBezTo>
                    <a:pt x="18636" y="39342"/>
                    <a:pt x="37272" y="78684"/>
                    <a:pt x="64605" y="109330"/>
                  </a:cubicBezTo>
                  <a:cubicBezTo>
                    <a:pt x="91938" y="139976"/>
                    <a:pt x="132522" y="155713"/>
                    <a:pt x="163996" y="183874"/>
                  </a:cubicBezTo>
                  <a:cubicBezTo>
                    <a:pt x="195470" y="212035"/>
                    <a:pt x="216176" y="263386"/>
                    <a:pt x="253448" y="278295"/>
                  </a:cubicBezTo>
                  <a:cubicBezTo>
                    <a:pt x="290720" y="293204"/>
                    <a:pt x="344557" y="264215"/>
                    <a:pt x="387626" y="273326"/>
                  </a:cubicBezTo>
                  <a:cubicBezTo>
                    <a:pt x="430695" y="282437"/>
                    <a:pt x="476250" y="330476"/>
                    <a:pt x="511865" y="332961"/>
                  </a:cubicBezTo>
                  <a:cubicBezTo>
                    <a:pt x="547480" y="335446"/>
                    <a:pt x="594692" y="290720"/>
                    <a:pt x="601318" y="288235"/>
                  </a:cubicBezTo>
                  <a:cubicBezTo>
                    <a:pt x="607944" y="285750"/>
                    <a:pt x="554107" y="301487"/>
                    <a:pt x="551622" y="318052"/>
                  </a:cubicBezTo>
                  <a:cubicBezTo>
                    <a:pt x="549137" y="334617"/>
                    <a:pt x="569016" y="376030"/>
                    <a:pt x="586409" y="387626"/>
                  </a:cubicBezTo>
                  <a:cubicBezTo>
                    <a:pt x="603802" y="399222"/>
                    <a:pt x="630307" y="391767"/>
                    <a:pt x="655983" y="387626"/>
                  </a:cubicBezTo>
                  <a:cubicBezTo>
                    <a:pt x="681659" y="383485"/>
                    <a:pt x="742950" y="361950"/>
                    <a:pt x="740465" y="362778"/>
                  </a:cubicBezTo>
                  <a:cubicBezTo>
                    <a:pt x="737980" y="363606"/>
                    <a:pt x="661780" y="380171"/>
                    <a:pt x="641074" y="392595"/>
                  </a:cubicBezTo>
                  <a:cubicBezTo>
                    <a:pt x="620368" y="405019"/>
                    <a:pt x="621196" y="421585"/>
                    <a:pt x="616226" y="437322"/>
                  </a:cubicBezTo>
                  <a:cubicBezTo>
                    <a:pt x="611256" y="453059"/>
                    <a:pt x="604631" y="472937"/>
                    <a:pt x="611257" y="487017"/>
                  </a:cubicBezTo>
                  <a:cubicBezTo>
                    <a:pt x="617883" y="501097"/>
                    <a:pt x="636933" y="511450"/>
                    <a:pt x="655983" y="5218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5" name="フリーフォーム: 図形 1224">
              <a:extLst>
                <a:ext uri="{FF2B5EF4-FFF2-40B4-BE49-F238E27FC236}">
                  <a16:creationId xmlns:a16="http://schemas.microsoft.com/office/drawing/2014/main" id="{8C1BF096-B25B-4FD7-A6AA-454B2161EA67}"/>
                </a:ext>
              </a:extLst>
            </p:cNvPr>
            <p:cNvSpPr/>
            <p:nvPr/>
          </p:nvSpPr>
          <p:spPr>
            <a:xfrm flipH="1">
              <a:off x="4366410" y="2958514"/>
              <a:ext cx="186827" cy="84482"/>
            </a:xfrm>
            <a:custGeom>
              <a:avLst/>
              <a:gdLst>
                <a:gd name="connsiteX0" fmla="*/ 0 w 183874"/>
                <a:gd name="connsiteY0" fmla="*/ 0 h 84482"/>
                <a:gd name="connsiteX1" fmla="*/ 129209 w 183874"/>
                <a:gd name="connsiteY1" fmla="*/ 49696 h 84482"/>
                <a:gd name="connsiteX2" fmla="*/ 183874 w 183874"/>
                <a:gd name="connsiteY2" fmla="*/ 84482 h 84482"/>
              </a:gdLst>
              <a:ahLst/>
              <a:cxnLst>
                <a:cxn ang="0">
                  <a:pos x="connsiteX0" y="connsiteY0"/>
                </a:cxn>
                <a:cxn ang="0">
                  <a:pos x="connsiteX1" y="connsiteY1"/>
                </a:cxn>
                <a:cxn ang="0">
                  <a:pos x="connsiteX2" y="connsiteY2"/>
                </a:cxn>
              </a:cxnLst>
              <a:rect l="l" t="t" r="r" b="b"/>
              <a:pathLst>
                <a:path w="183874" h="84482">
                  <a:moveTo>
                    <a:pt x="0" y="0"/>
                  </a:moveTo>
                  <a:cubicBezTo>
                    <a:pt x="49281" y="17808"/>
                    <a:pt x="98563" y="35616"/>
                    <a:pt x="129209" y="49696"/>
                  </a:cubicBezTo>
                  <a:cubicBezTo>
                    <a:pt x="159855" y="63776"/>
                    <a:pt x="171864" y="74129"/>
                    <a:pt x="183874" y="844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6" name="フリーフォーム: 図形 1225">
              <a:extLst>
                <a:ext uri="{FF2B5EF4-FFF2-40B4-BE49-F238E27FC236}">
                  <a16:creationId xmlns:a16="http://schemas.microsoft.com/office/drawing/2014/main" id="{66B485E6-451F-4A00-A2C6-07F58A2DDF4C}"/>
                </a:ext>
              </a:extLst>
            </p:cNvPr>
            <p:cNvSpPr/>
            <p:nvPr/>
          </p:nvSpPr>
          <p:spPr>
            <a:xfrm flipH="1">
              <a:off x="3846325" y="1020383"/>
              <a:ext cx="140260" cy="183874"/>
            </a:xfrm>
            <a:custGeom>
              <a:avLst/>
              <a:gdLst>
                <a:gd name="connsiteX0" fmla="*/ 138043 w 138043"/>
                <a:gd name="connsiteY0" fmla="*/ 0 h 183874"/>
                <a:gd name="connsiteX1" fmla="*/ 58530 w 138043"/>
                <a:gd name="connsiteY1" fmla="*/ 59635 h 183874"/>
                <a:gd name="connsiteX2" fmla="*/ 3865 w 138043"/>
                <a:gd name="connsiteY2" fmla="*/ 124240 h 183874"/>
                <a:gd name="connsiteX3" fmla="*/ 8834 w 138043"/>
                <a:gd name="connsiteY3" fmla="*/ 183874 h 183874"/>
              </a:gdLst>
              <a:ahLst/>
              <a:cxnLst>
                <a:cxn ang="0">
                  <a:pos x="connsiteX0" y="connsiteY0"/>
                </a:cxn>
                <a:cxn ang="0">
                  <a:pos x="connsiteX1" y="connsiteY1"/>
                </a:cxn>
                <a:cxn ang="0">
                  <a:pos x="connsiteX2" y="connsiteY2"/>
                </a:cxn>
                <a:cxn ang="0">
                  <a:pos x="connsiteX3" y="connsiteY3"/>
                </a:cxn>
              </a:cxnLst>
              <a:rect l="l" t="t" r="r" b="b"/>
              <a:pathLst>
                <a:path w="138043" h="183874">
                  <a:moveTo>
                    <a:pt x="138043" y="0"/>
                  </a:moveTo>
                  <a:cubicBezTo>
                    <a:pt x="109468" y="19464"/>
                    <a:pt x="80893" y="38928"/>
                    <a:pt x="58530" y="59635"/>
                  </a:cubicBezTo>
                  <a:cubicBezTo>
                    <a:pt x="36167" y="80342"/>
                    <a:pt x="12148" y="103534"/>
                    <a:pt x="3865" y="124240"/>
                  </a:cubicBezTo>
                  <a:cubicBezTo>
                    <a:pt x="-4418" y="144946"/>
                    <a:pt x="2208" y="164410"/>
                    <a:pt x="8834" y="18387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7" name="フリーフォーム: 図形 1226">
              <a:extLst>
                <a:ext uri="{FF2B5EF4-FFF2-40B4-BE49-F238E27FC236}">
                  <a16:creationId xmlns:a16="http://schemas.microsoft.com/office/drawing/2014/main" id="{7AAC5185-A9E3-4EB6-90A5-1948D34DBA97}"/>
                </a:ext>
              </a:extLst>
            </p:cNvPr>
            <p:cNvSpPr/>
            <p:nvPr/>
          </p:nvSpPr>
          <p:spPr>
            <a:xfrm flipH="1">
              <a:off x="4371460" y="742088"/>
              <a:ext cx="470423" cy="166658"/>
            </a:xfrm>
            <a:custGeom>
              <a:avLst/>
              <a:gdLst>
                <a:gd name="connsiteX0" fmla="*/ 239358 w 462988"/>
                <a:gd name="connsiteY0" fmla="*/ 0 h 166658"/>
                <a:gd name="connsiteX1" fmla="*/ 134997 w 462988"/>
                <a:gd name="connsiteY1" fmla="*/ 34787 h 166658"/>
                <a:gd name="connsiteX2" fmla="*/ 30636 w 462988"/>
                <a:gd name="connsiteY2" fmla="*/ 109330 h 166658"/>
                <a:gd name="connsiteX3" fmla="*/ 5788 w 462988"/>
                <a:gd name="connsiteY3" fmla="*/ 159026 h 166658"/>
                <a:gd name="connsiteX4" fmla="*/ 125058 w 462988"/>
                <a:gd name="connsiteY4" fmla="*/ 163995 h 166658"/>
                <a:gd name="connsiteX5" fmla="*/ 214510 w 462988"/>
                <a:gd name="connsiteY5" fmla="*/ 134178 h 166658"/>
                <a:gd name="connsiteX6" fmla="*/ 264206 w 462988"/>
                <a:gd name="connsiteY6" fmla="*/ 144117 h 166658"/>
                <a:gd name="connsiteX7" fmla="*/ 333780 w 462988"/>
                <a:gd name="connsiteY7" fmla="*/ 139148 h 166658"/>
                <a:gd name="connsiteX8" fmla="*/ 403353 w 462988"/>
                <a:gd name="connsiteY8" fmla="*/ 134178 h 166658"/>
                <a:gd name="connsiteX9" fmla="*/ 462988 w 462988"/>
                <a:gd name="connsiteY9" fmla="*/ 149087 h 16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988" h="166658">
                  <a:moveTo>
                    <a:pt x="239358" y="0"/>
                  </a:moveTo>
                  <a:cubicBezTo>
                    <a:pt x="204571" y="8282"/>
                    <a:pt x="169784" y="16565"/>
                    <a:pt x="134997" y="34787"/>
                  </a:cubicBezTo>
                  <a:cubicBezTo>
                    <a:pt x="100210" y="53009"/>
                    <a:pt x="52171" y="88624"/>
                    <a:pt x="30636" y="109330"/>
                  </a:cubicBezTo>
                  <a:cubicBezTo>
                    <a:pt x="9101" y="130036"/>
                    <a:pt x="-9949" y="149915"/>
                    <a:pt x="5788" y="159026"/>
                  </a:cubicBezTo>
                  <a:cubicBezTo>
                    <a:pt x="21525" y="168137"/>
                    <a:pt x="90271" y="168136"/>
                    <a:pt x="125058" y="163995"/>
                  </a:cubicBezTo>
                  <a:cubicBezTo>
                    <a:pt x="159845" y="159854"/>
                    <a:pt x="191319" y="137491"/>
                    <a:pt x="214510" y="134178"/>
                  </a:cubicBezTo>
                  <a:cubicBezTo>
                    <a:pt x="237701" y="130865"/>
                    <a:pt x="244328" y="143289"/>
                    <a:pt x="264206" y="144117"/>
                  </a:cubicBezTo>
                  <a:cubicBezTo>
                    <a:pt x="284084" y="144945"/>
                    <a:pt x="333780" y="139148"/>
                    <a:pt x="333780" y="139148"/>
                  </a:cubicBezTo>
                  <a:cubicBezTo>
                    <a:pt x="356971" y="137492"/>
                    <a:pt x="381818" y="132522"/>
                    <a:pt x="403353" y="134178"/>
                  </a:cubicBezTo>
                  <a:cubicBezTo>
                    <a:pt x="424888" y="135834"/>
                    <a:pt x="443938" y="142460"/>
                    <a:pt x="462988"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 name="フリーフォーム: 図形 1227">
              <a:extLst>
                <a:ext uri="{FF2B5EF4-FFF2-40B4-BE49-F238E27FC236}">
                  <a16:creationId xmlns:a16="http://schemas.microsoft.com/office/drawing/2014/main" id="{8B52AFBA-92EB-4A56-840F-321D40ECA764}"/>
                </a:ext>
              </a:extLst>
            </p:cNvPr>
            <p:cNvSpPr/>
            <p:nvPr/>
          </p:nvSpPr>
          <p:spPr>
            <a:xfrm flipH="1">
              <a:off x="4215607" y="1333466"/>
              <a:ext cx="569901" cy="187928"/>
            </a:xfrm>
            <a:custGeom>
              <a:avLst/>
              <a:gdLst>
                <a:gd name="connsiteX0" fmla="*/ 0 w 560894"/>
                <a:gd name="connsiteY0" fmla="*/ 0 h 187928"/>
                <a:gd name="connsiteX1" fmla="*/ 14909 w 560894"/>
                <a:gd name="connsiteY1" fmla="*/ 99391 h 187928"/>
                <a:gd name="connsiteX2" fmla="*/ 44726 w 560894"/>
                <a:gd name="connsiteY2" fmla="*/ 149087 h 187928"/>
                <a:gd name="connsiteX3" fmla="*/ 144117 w 560894"/>
                <a:gd name="connsiteY3" fmla="*/ 154057 h 187928"/>
                <a:gd name="connsiteX4" fmla="*/ 208722 w 560894"/>
                <a:gd name="connsiteY4" fmla="*/ 134178 h 187928"/>
                <a:gd name="connsiteX5" fmla="*/ 303143 w 560894"/>
                <a:gd name="connsiteY5" fmla="*/ 149087 h 187928"/>
                <a:gd name="connsiteX6" fmla="*/ 377687 w 560894"/>
                <a:gd name="connsiteY6" fmla="*/ 178904 h 187928"/>
                <a:gd name="connsiteX7" fmla="*/ 511865 w 560894"/>
                <a:gd name="connsiteY7" fmla="*/ 183874 h 187928"/>
                <a:gd name="connsiteX8" fmla="*/ 556591 w 560894"/>
                <a:gd name="connsiteY8" fmla="*/ 124239 h 187928"/>
                <a:gd name="connsiteX9" fmla="*/ 556591 w 560894"/>
                <a:gd name="connsiteY9" fmla="*/ 79513 h 18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894" h="187928">
                  <a:moveTo>
                    <a:pt x="0" y="0"/>
                  </a:moveTo>
                  <a:cubicBezTo>
                    <a:pt x="3727" y="37271"/>
                    <a:pt x="7455" y="74543"/>
                    <a:pt x="14909" y="99391"/>
                  </a:cubicBezTo>
                  <a:cubicBezTo>
                    <a:pt x="22363" y="124239"/>
                    <a:pt x="23191" y="139976"/>
                    <a:pt x="44726" y="149087"/>
                  </a:cubicBezTo>
                  <a:cubicBezTo>
                    <a:pt x="66261" y="158198"/>
                    <a:pt x="116784" y="156542"/>
                    <a:pt x="144117" y="154057"/>
                  </a:cubicBezTo>
                  <a:cubicBezTo>
                    <a:pt x="171450" y="151572"/>
                    <a:pt x="182218" y="135006"/>
                    <a:pt x="208722" y="134178"/>
                  </a:cubicBezTo>
                  <a:cubicBezTo>
                    <a:pt x="235226" y="133350"/>
                    <a:pt x="274982" y="141633"/>
                    <a:pt x="303143" y="149087"/>
                  </a:cubicBezTo>
                  <a:cubicBezTo>
                    <a:pt x="331304" y="156541"/>
                    <a:pt x="342900" y="173106"/>
                    <a:pt x="377687" y="178904"/>
                  </a:cubicBezTo>
                  <a:cubicBezTo>
                    <a:pt x="412474" y="184702"/>
                    <a:pt x="482048" y="192985"/>
                    <a:pt x="511865" y="183874"/>
                  </a:cubicBezTo>
                  <a:cubicBezTo>
                    <a:pt x="541682" y="174763"/>
                    <a:pt x="549137" y="141633"/>
                    <a:pt x="556591" y="124239"/>
                  </a:cubicBezTo>
                  <a:cubicBezTo>
                    <a:pt x="564045" y="106846"/>
                    <a:pt x="560318" y="93179"/>
                    <a:pt x="556591"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 name="フリーフォーム: 図形 1228">
              <a:extLst>
                <a:ext uri="{FF2B5EF4-FFF2-40B4-BE49-F238E27FC236}">
                  <a16:creationId xmlns:a16="http://schemas.microsoft.com/office/drawing/2014/main" id="{B40A7549-DE92-48AC-AA69-374E18F9CAEA}"/>
                </a:ext>
              </a:extLst>
            </p:cNvPr>
            <p:cNvSpPr/>
            <p:nvPr/>
          </p:nvSpPr>
          <p:spPr>
            <a:xfrm flipH="1">
              <a:off x="4242701" y="1888258"/>
              <a:ext cx="239845" cy="185673"/>
            </a:xfrm>
            <a:custGeom>
              <a:avLst/>
              <a:gdLst>
                <a:gd name="connsiteX0" fmla="*/ 0 w 236054"/>
                <a:gd name="connsiteY0" fmla="*/ 185673 h 185673"/>
                <a:gd name="connsiteX1" fmla="*/ 54665 w 236054"/>
                <a:gd name="connsiteY1" fmla="*/ 116099 h 185673"/>
                <a:gd name="connsiteX2" fmla="*/ 134178 w 236054"/>
                <a:gd name="connsiteY2" fmla="*/ 71373 h 185673"/>
                <a:gd name="connsiteX3" fmla="*/ 218661 w 236054"/>
                <a:gd name="connsiteY3" fmla="*/ 51495 h 185673"/>
                <a:gd name="connsiteX4" fmla="*/ 233569 w 236054"/>
                <a:gd name="connsiteY4" fmla="*/ 36586 h 185673"/>
                <a:gd name="connsiteX5" fmla="*/ 228600 w 236054"/>
                <a:gd name="connsiteY5" fmla="*/ 6769 h 185673"/>
                <a:gd name="connsiteX6" fmla="*/ 163995 w 236054"/>
                <a:gd name="connsiteY6" fmla="*/ 36586 h 185673"/>
                <a:gd name="connsiteX7" fmla="*/ 39756 w 236054"/>
                <a:gd name="connsiteY7" fmla="*/ 26647 h 185673"/>
                <a:gd name="connsiteX8" fmla="*/ 4969 w 236054"/>
                <a:gd name="connsiteY8" fmla="*/ 1799 h 185673"/>
                <a:gd name="connsiteX9" fmla="*/ 24848 w 236054"/>
                <a:gd name="connsiteY9" fmla="*/ 81312 h 185673"/>
                <a:gd name="connsiteX10" fmla="*/ 29817 w 236054"/>
                <a:gd name="connsiteY10" fmla="*/ 116099 h 18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54" h="185673">
                  <a:moveTo>
                    <a:pt x="0" y="185673"/>
                  </a:moveTo>
                  <a:cubicBezTo>
                    <a:pt x="16151" y="160411"/>
                    <a:pt x="32302" y="135149"/>
                    <a:pt x="54665" y="116099"/>
                  </a:cubicBezTo>
                  <a:cubicBezTo>
                    <a:pt x="77028" y="97049"/>
                    <a:pt x="106846" y="82140"/>
                    <a:pt x="134178" y="71373"/>
                  </a:cubicBezTo>
                  <a:cubicBezTo>
                    <a:pt x="161510" y="60606"/>
                    <a:pt x="218661" y="51495"/>
                    <a:pt x="218661" y="51495"/>
                  </a:cubicBezTo>
                  <a:cubicBezTo>
                    <a:pt x="235226" y="45697"/>
                    <a:pt x="231913" y="44040"/>
                    <a:pt x="233569" y="36586"/>
                  </a:cubicBezTo>
                  <a:cubicBezTo>
                    <a:pt x="235225" y="29132"/>
                    <a:pt x="240196" y="6769"/>
                    <a:pt x="228600" y="6769"/>
                  </a:cubicBezTo>
                  <a:cubicBezTo>
                    <a:pt x="217004" y="6769"/>
                    <a:pt x="195469" y="33273"/>
                    <a:pt x="163995" y="36586"/>
                  </a:cubicBezTo>
                  <a:cubicBezTo>
                    <a:pt x="132521" y="39899"/>
                    <a:pt x="66260" y="32445"/>
                    <a:pt x="39756" y="26647"/>
                  </a:cubicBezTo>
                  <a:cubicBezTo>
                    <a:pt x="13252" y="20849"/>
                    <a:pt x="7454" y="-7312"/>
                    <a:pt x="4969" y="1799"/>
                  </a:cubicBezTo>
                  <a:cubicBezTo>
                    <a:pt x="2484" y="10910"/>
                    <a:pt x="20707" y="62262"/>
                    <a:pt x="24848" y="81312"/>
                  </a:cubicBezTo>
                  <a:cubicBezTo>
                    <a:pt x="28989" y="100362"/>
                    <a:pt x="29403" y="108230"/>
                    <a:pt x="29817" y="116099"/>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 name="フリーフォーム: 図形 1229">
              <a:extLst>
                <a:ext uri="{FF2B5EF4-FFF2-40B4-BE49-F238E27FC236}">
                  <a16:creationId xmlns:a16="http://schemas.microsoft.com/office/drawing/2014/main" id="{5C7CDB28-C58D-48F2-A6C3-69C19445F23F}"/>
                </a:ext>
              </a:extLst>
            </p:cNvPr>
            <p:cNvSpPr/>
            <p:nvPr/>
          </p:nvSpPr>
          <p:spPr>
            <a:xfrm flipH="1">
              <a:off x="3614054" y="1348249"/>
              <a:ext cx="287814" cy="69700"/>
            </a:xfrm>
            <a:custGeom>
              <a:avLst/>
              <a:gdLst>
                <a:gd name="connsiteX0" fmla="*/ 0 w 283265"/>
                <a:gd name="connsiteY0" fmla="*/ 69700 h 69700"/>
                <a:gd name="connsiteX1" fmla="*/ 64604 w 283265"/>
                <a:gd name="connsiteY1" fmla="*/ 24974 h 69700"/>
                <a:gd name="connsiteX2" fmla="*/ 129209 w 283265"/>
                <a:gd name="connsiteY2" fmla="*/ 126 h 69700"/>
                <a:gd name="connsiteX3" fmla="*/ 243509 w 283265"/>
                <a:gd name="connsiteY3" fmla="*/ 34913 h 69700"/>
                <a:gd name="connsiteX4" fmla="*/ 283265 w 283265"/>
                <a:gd name="connsiteY4" fmla="*/ 39882 h 6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265" h="69700">
                  <a:moveTo>
                    <a:pt x="0" y="69700"/>
                  </a:moveTo>
                  <a:cubicBezTo>
                    <a:pt x="21534" y="53135"/>
                    <a:pt x="43069" y="36570"/>
                    <a:pt x="64604" y="24974"/>
                  </a:cubicBezTo>
                  <a:cubicBezTo>
                    <a:pt x="86139" y="13378"/>
                    <a:pt x="99392" y="-1530"/>
                    <a:pt x="129209" y="126"/>
                  </a:cubicBezTo>
                  <a:cubicBezTo>
                    <a:pt x="159026" y="1782"/>
                    <a:pt x="217833" y="28287"/>
                    <a:pt x="243509" y="34913"/>
                  </a:cubicBezTo>
                  <a:cubicBezTo>
                    <a:pt x="269185" y="41539"/>
                    <a:pt x="276225" y="40710"/>
                    <a:pt x="283265" y="398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 name="フリーフォーム: 図形 1230">
              <a:extLst>
                <a:ext uri="{FF2B5EF4-FFF2-40B4-BE49-F238E27FC236}">
                  <a16:creationId xmlns:a16="http://schemas.microsoft.com/office/drawing/2014/main" id="{65112F2B-E22F-4FB1-97F2-74D60906C2B8}"/>
                </a:ext>
              </a:extLst>
            </p:cNvPr>
            <p:cNvSpPr/>
            <p:nvPr/>
          </p:nvSpPr>
          <p:spPr>
            <a:xfrm flipH="1">
              <a:off x="3614054" y="2011889"/>
              <a:ext cx="343357" cy="181312"/>
            </a:xfrm>
            <a:custGeom>
              <a:avLst/>
              <a:gdLst>
                <a:gd name="connsiteX0" fmla="*/ 337930 w 337930"/>
                <a:gd name="connsiteY0" fmla="*/ 12347 h 181312"/>
                <a:gd name="connsiteX1" fmla="*/ 258417 w 337930"/>
                <a:gd name="connsiteY1" fmla="*/ 2407 h 181312"/>
                <a:gd name="connsiteX2" fmla="*/ 188843 w 337930"/>
                <a:gd name="connsiteY2" fmla="*/ 52103 h 181312"/>
                <a:gd name="connsiteX3" fmla="*/ 168965 w 337930"/>
                <a:gd name="connsiteY3" fmla="*/ 86890 h 181312"/>
                <a:gd name="connsiteX4" fmla="*/ 163995 w 337930"/>
                <a:gd name="connsiteY4" fmla="*/ 126647 h 181312"/>
                <a:gd name="connsiteX5" fmla="*/ 159026 w 337930"/>
                <a:gd name="connsiteY5" fmla="*/ 161434 h 181312"/>
                <a:gd name="connsiteX6" fmla="*/ 183874 w 337930"/>
                <a:gd name="connsiteY6" fmla="*/ 171373 h 181312"/>
                <a:gd name="connsiteX7" fmla="*/ 159026 w 337930"/>
                <a:gd name="connsiteY7" fmla="*/ 146525 h 181312"/>
                <a:gd name="connsiteX8" fmla="*/ 0 w 337930"/>
                <a:gd name="connsiteY8" fmla="*/ 181312 h 18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30" h="181312">
                  <a:moveTo>
                    <a:pt x="337930" y="12347"/>
                  </a:moveTo>
                  <a:cubicBezTo>
                    <a:pt x="310597" y="4064"/>
                    <a:pt x="283265" y="-4219"/>
                    <a:pt x="258417" y="2407"/>
                  </a:cubicBezTo>
                  <a:cubicBezTo>
                    <a:pt x="233569" y="9033"/>
                    <a:pt x="203752" y="38023"/>
                    <a:pt x="188843" y="52103"/>
                  </a:cubicBezTo>
                  <a:cubicBezTo>
                    <a:pt x="173934" y="66183"/>
                    <a:pt x="173106" y="74466"/>
                    <a:pt x="168965" y="86890"/>
                  </a:cubicBezTo>
                  <a:cubicBezTo>
                    <a:pt x="164824" y="99314"/>
                    <a:pt x="165652" y="114223"/>
                    <a:pt x="163995" y="126647"/>
                  </a:cubicBezTo>
                  <a:cubicBezTo>
                    <a:pt x="162338" y="139071"/>
                    <a:pt x="155713" y="153980"/>
                    <a:pt x="159026" y="161434"/>
                  </a:cubicBezTo>
                  <a:cubicBezTo>
                    <a:pt x="162339" y="168888"/>
                    <a:pt x="183874" y="173858"/>
                    <a:pt x="183874" y="171373"/>
                  </a:cubicBezTo>
                  <a:cubicBezTo>
                    <a:pt x="183874" y="168888"/>
                    <a:pt x="189672" y="144869"/>
                    <a:pt x="159026" y="146525"/>
                  </a:cubicBezTo>
                  <a:cubicBezTo>
                    <a:pt x="128380" y="148182"/>
                    <a:pt x="64190" y="164747"/>
                    <a:pt x="0" y="18131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 name="フリーフォーム: 図形 1231">
              <a:extLst>
                <a:ext uri="{FF2B5EF4-FFF2-40B4-BE49-F238E27FC236}">
                  <a16:creationId xmlns:a16="http://schemas.microsoft.com/office/drawing/2014/main" id="{135A02D6-FD70-43DC-B951-672CA15D9373}"/>
                </a:ext>
              </a:extLst>
            </p:cNvPr>
            <p:cNvSpPr/>
            <p:nvPr/>
          </p:nvSpPr>
          <p:spPr>
            <a:xfrm flipH="1">
              <a:off x="5214705" y="1333466"/>
              <a:ext cx="169255" cy="616226"/>
            </a:xfrm>
            <a:custGeom>
              <a:avLst/>
              <a:gdLst>
                <a:gd name="connsiteX0" fmla="*/ 166580 w 166580"/>
                <a:gd name="connsiteY0" fmla="*/ 0 h 616226"/>
                <a:gd name="connsiteX1" fmla="*/ 82097 w 166580"/>
                <a:gd name="connsiteY1" fmla="*/ 119270 h 616226"/>
                <a:gd name="connsiteX2" fmla="*/ 72158 w 166580"/>
                <a:gd name="connsiteY2" fmla="*/ 208722 h 616226"/>
                <a:gd name="connsiteX3" fmla="*/ 42341 w 166580"/>
                <a:gd name="connsiteY3" fmla="*/ 248478 h 616226"/>
                <a:gd name="connsiteX4" fmla="*/ 2584 w 166580"/>
                <a:gd name="connsiteY4" fmla="*/ 293204 h 616226"/>
                <a:gd name="connsiteX5" fmla="*/ 7554 w 166580"/>
                <a:gd name="connsiteY5" fmla="*/ 397565 h 616226"/>
                <a:gd name="connsiteX6" fmla="*/ 37371 w 166580"/>
                <a:gd name="connsiteY6" fmla="*/ 477078 h 616226"/>
                <a:gd name="connsiteX7" fmla="*/ 32402 w 166580"/>
                <a:gd name="connsiteY7" fmla="*/ 561561 h 616226"/>
                <a:gd name="connsiteX8" fmla="*/ 57249 w 166580"/>
                <a:gd name="connsiteY8" fmla="*/ 616226 h 61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580" h="616226">
                  <a:moveTo>
                    <a:pt x="166580" y="0"/>
                  </a:moveTo>
                  <a:cubicBezTo>
                    <a:pt x="132207" y="42241"/>
                    <a:pt x="97834" y="84483"/>
                    <a:pt x="82097" y="119270"/>
                  </a:cubicBezTo>
                  <a:cubicBezTo>
                    <a:pt x="66360" y="154057"/>
                    <a:pt x="78784" y="187187"/>
                    <a:pt x="72158" y="208722"/>
                  </a:cubicBezTo>
                  <a:cubicBezTo>
                    <a:pt x="65532" y="230257"/>
                    <a:pt x="53937" y="234398"/>
                    <a:pt x="42341" y="248478"/>
                  </a:cubicBezTo>
                  <a:cubicBezTo>
                    <a:pt x="30745" y="262558"/>
                    <a:pt x="8382" y="268356"/>
                    <a:pt x="2584" y="293204"/>
                  </a:cubicBezTo>
                  <a:cubicBezTo>
                    <a:pt x="-3214" y="318052"/>
                    <a:pt x="1756" y="366919"/>
                    <a:pt x="7554" y="397565"/>
                  </a:cubicBezTo>
                  <a:cubicBezTo>
                    <a:pt x="13352" y="428211"/>
                    <a:pt x="33230" y="449745"/>
                    <a:pt x="37371" y="477078"/>
                  </a:cubicBezTo>
                  <a:cubicBezTo>
                    <a:pt x="41512" y="504411"/>
                    <a:pt x="29089" y="538370"/>
                    <a:pt x="32402" y="561561"/>
                  </a:cubicBezTo>
                  <a:cubicBezTo>
                    <a:pt x="35715" y="584752"/>
                    <a:pt x="46482" y="600489"/>
                    <a:pt x="57249" y="616226"/>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 name="フリーフォーム: 図形 1232">
              <a:extLst>
                <a:ext uri="{FF2B5EF4-FFF2-40B4-BE49-F238E27FC236}">
                  <a16:creationId xmlns:a16="http://schemas.microsoft.com/office/drawing/2014/main" id="{DE22D2D5-7A5C-4E34-8928-C90E2DDEBD70}"/>
                </a:ext>
              </a:extLst>
            </p:cNvPr>
            <p:cNvSpPr/>
            <p:nvPr/>
          </p:nvSpPr>
          <p:spPr>
            <a:xfrm flipH="1">
              <a:off x="3692974" y="2118351"/>
              <a:ext cx="638091" cy="278602"/>
            </a:xfrm>
            <a:custGeom>
              <a:avLst/>
              <a:gdLst>
                <a:gd name="connsiteX0" fmla="*/ 0 w 628006"/>
                <a:gd name="connsiteY0" fmla="*/ 89759 h 278602"/>
                <a:gd name="connsiteX1" fmla="*/ 99391 w 628006"/>
                <a:gd name="connsiteY1" fmla="*/ 50002 h 278602"/>
                <a:gd name="connsiteX2" fmla="*/ 124239 w 628006"/>
                <a:gd name="connsiteY2" fmla="*/ 306 h 278602"/>
                <a:gd name="connsiteX3" fmla="*/ 94422 w 628006"/>
                <a:gd name="connsiteY3" fmla="*/ 74850 h 278602"/>
                <a:gd name="connsiteX4" fmla="*/ 134178 w 628006"/>
                <a:gd name="connsiteY4" fmla="*/ 64911 h 278602"/>
                <a:gd name="connsiteX5" fmla="*/ 183874 w 628006"/>
                <a:gd name="connsiteY5" fmla="*/ 89759 h 278602"/>
                <a:gd name="connsiteX6" fmla="*/ 243508 w 628006"/>
                <a:gd name="connsiteY6" fmla="*/ 134485 h 278602"/>
                <a:gd name="connsiteX7" fmla="*/ 323022 w 628006"/>
                <a:gd name="connsiteY7" fmla="*/ 134485 h 278602"/>
                <a:gd name="connsiteX8" fmla="*/ 387626 w 628006"/>
                <a:gd name="connsiteY8" fmla="*/ 223937 h 278602"/>
                <a:gd name="connsiteX9" fmla="*/ 457200 w 628006"/>
                <a:gd name="connsiteY9" fmla="*/ 233876 h 278602"/>
                <a:gd name="connsiteX10" fmla="*/ 531743 w 628006"/>
                <a:gd name="connsiteY10" fmla="*/ 213998 h 278602"/>
                <a:gd name="connsiteX11" fmla="*/ 601317 w 628006"/>
                <a:gd name="connsiteY11" fmla="*/ 204059 h 278602"/>
                <a:gd name="connsiteX12" fmla="*/ 626165 w 628006"/>
                <a:gd name="connsiteY12" fmla="*/ 189150 h 278602"/>
                <a:gd name="connsiteX13" fmla="*/ 556591 w 628006"/>
                <a:gd name="connsiteY13" fmla="*/ 223937 h 278602"/>
                <a:gd name="connsiteX14" fmla="*/ 506895 w 628006"/>
                <a:gd name="connsiteY14" fmla="*/ 278602 h 27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006" h="278602">
                  <a:moveTo>
                    <a:pt x="0" y="89759"/>
                  </a:moveTo>
                  <a:cubicBezTo>
                    <a:pt x="39342" y="77335"/>
                    <a:pt x="78685" y="64911"/>
                    <a:pt x="99391" y="50002"/>
                  </a:cubicBezTo>
                  <a:cubicBezTo>
                    <a:pt x="120097" y="35093"/>
                    <a:pt x="125067" y="-3835"/>
                    <a:pt x="124239" y="306"/>
                  </a:cubicBezTo>
                  <a:cubicBezTo>
                    <a:pt x="123411" y="4447"/>
                    <a:pt x="92766" y="64083"/>
                    <a:pt x="94422" y="74850"/>
                  </a:cubicBezTo>
                  <a:cubicBezTo>
                    <a:pt x="96078" y="85617"/>
                    <a:pt x="119269" y="62426"/>
                    <a:pt x="134178" y="64911"/>
                  </a:cubicBezTo>
                  <a:cubicBezTo>
                    <a:pt x="149087" y="67396"/>
                    <a:pt x="165652" y="78163"/>
                    <a:pt x="183874" y="89759"/>
                  </a:cubicBezTo>
                  <a:cubicBezTo>
                    <a:pt x="202096" y="101355"/>
                    <a:pt x="220317" y="127031"/>
                    <a:pt x="243508" y="134485"/>
                  </a:cubicBezTo>
                  <a:cubicBezTo>
                    <a:pt x="266699" y="141939"/>
                    <a:pt x="299002" y="119576"/>
                    <a:pt x="323022" y="134485"/>
                  </a:cubicBezTo>
                  <a:cubicBezTo>
                    <a:pt x="347042" y="149394"/>
                    <a:pt x="365263" y="207372"/>
                    <a:pt x="387626" y="223937"/>
                  </a:cubicBezTo>
                  <a:cubicBezTo>
                    <a:pt x="409989" y="240502"/>
                    <a:pt x="433181" y="235533"/>
                    <a:pt x="457200" y="233876"/>
                  </a:cubicBezTo>
                  <a:cubicBezTo>
                    <a:pt x="481220" y="232220"/>
                    <a:pt x="507723" y="218968"/>
                    <a:pt x="531743" y="213998"/>
                  </a:cubicBezTo>
                  <a:cubicBezTo>
                    <a:pt x="555763" y="209028"/>
                    <a:pt x="585580" y="208200"/>
                    <a:pt x="601317" y="204059"/>
                  </a:cubicBezTo>
                  <a:cubicBezTo>
                    <a:pt x="617054" y="199918"/>
                    <a:pt x="633619" y="185837"/>
                    <a:pt x="626165" y="189150"/>
                  </a:cubicBezTo>
                  <a:cubicBezTo>
                    <a:pt x="618711" y="192463"/>
                    <a:pt x="576469" y="209028"/>
                    <a:pt x="556591" y="223937"/>
                  </a:cubicBezTo>
                  <a:cubicBezTo>
                    <a:pt x="536713" y="238846"/>
                    <a:pt x="521804" y="258724"/>
                    <a:pt x="506895" y="27860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 name="フリーフォーム: 図形 1233">
              <a:extLst>
                <a:ext uri="{FF2B5EF4-FFF2-40B4-BE49-F238E27FC236}">
                  <a16:creationId xmlns:a16="http://schemas.microsoft.com/office/drawing/2014/main" id="{C0354403-58AC-4442-8C6F-A466514FD1D3}"/>
                </a:ext>
              </a:extLst>
            </p:cNvPr>
            <p:cNvSpPr/>
            <p:nvPr/>
          </p:nvSpPr>
          <p:spPr>
            <a:xfrm flipH="1">
              <a:off x="3598906" y="617849"/>
              <a:ext cx="252469" cy="64604"/>
            </a:xfrm>
            <a:custGeom>
              <a:avLst/>
              <a:gdLst>
                <a:gd name="connsiteX0" fmla="*/ 0 w 248479"/>
                <a:gd name="connsiteY0" fmla="*/ 29817 h 64604"/>
                <a:gd name="connsiteX1" fmla="*/ 69574 w 248479"/>
                <a:gd name="connsiteY1" fmla="*/ 0 h 64604"/>
                <a:gd name="connsiteX2" fmla="*/ 203753 w 248479"/>
                <a:gd name="connsiteY2" fmla="*/ 29817 h 64604"/>
                <a:gd name="connsiteX3" fmla="*/ 248479 w 248479"/>
                <a:gd name="connsiteY3" fmla="*/ 64604 h 64604"/>
              </a:gdLst>
              <a:ahLst/>
              <a:cxnLst>
                <a:cxn ang="0">
                  <a:pos x="connsiteX0" y="connsiteY0"/>
                </a:cxn>
                <a:cxn ang="0">
                  <a:pos x="connsiteX1" y="connsiteY1"/>
                </a:cxn>
                <a:cxn ang="0">
                  <a:pos x="connsiteX2" y="connsiteY2"/>
                </a:cxn>
                <a:cxn ang="0">
                  <a:pos x="connsiteX3" y="connsiteY3"/>
                </a:cxn>
              </a:cxnLst>
              <a:rect l="l" t="t" r="r" b="b"/>
              <a:pathLst>
                <a:path w="248479" h="64604">
                  <a:moveTo>
                    <a:pt x="0" y="29817"/>
                  </a:moveTo>
                  <a:cubicBezTo>
                    <a:pt x="17807" y="14908"/>
                    <a:pt x="35615" y="0"/>
                    <a:pt x="69574" y="0"/>
                  </a:cubicBezTo>
                  <a:cubicBezTo>
                    <a:pt x="103533" y="0"/>
                    <a:pt x="173936" y="19050"/>
                    <a:pt x="203753" y="29817"/>
                  </a:cubicBezTo>
                  <a:cubicBezTo>
                    <a:pt x="233571" y="40584"/>
                    <a:pt x="241025" y="52594"/>
                    <a:pt x="248479" y="646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5" name="フリーフォーム: 図形 1234">
              <a:extLst>
                <a:ext uri="{FF2B5EF4-FFF2-40B4-BE49-F238E27FC236}">
                  <a16:creationId xmlns:a16="http://schemas.microsoft.com/office/drawing/2014/main" id="{64E50798-A4CD-45A7-B457-F6D3051FFF37}"/>
                </a:ext>
              </a:extLst>
            </p:cNvPr>
            <p:cNvSpPr/>
            <p:nvPr/>
          </p:nvSpPr>
          <p:spPr>
            <a:xfrm flipH="1">
              <a:off x="3760486" y="404157"/>
              <a:ext cx="343358" cy="134179"/>
            </a:xfrm>
            <a:custGeom>
              <a:avLst/>
              <a:gdLst>
                <a:gd name="connsiteX0" fmla="*/ 0 w 337931"/>
                <a:gd name="connsiteY0" fmla="*/ 134179 h 134179"/>
                <a:gd name="connsiteX1" fmla="*/ 89452 w 337931"/>
                <a:gd name="connsiteY1" fmla="*/ 99392 h 134179"/>
                <a:gd name="connsiteX2" fmla="*/ 263387 w 337931"/>
                <a:gd name="connsiteY2" fmla="*/ 74544 h 134179"/>
                <a:gd name="connsiteX3" fmla="*/ 337931 w 337931"/>
                <a:gd name="connsiteY3" fmla="*/ 0 h 134179"/>
                <a:gd name="connsiteX4" fmla="*/ 337931 w 337931"/>
                <a:gd name="connsiteY4" fmla="*/ 0 h 13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1" h="134179">
                  <a:moveTo>
                    <a:pt x="0" y="134179"/>
                  </a:moveTo>
                  <a:cubicBezTo>
                    <a:pt x="22777" y="121755"/>
                    <a:pt x="45554" y="109331"/>
                    <a:pt x="89452" y="99392"/>
                  </a:cubicBezTo>
                  <a:cubicBezTo>
                    <a:pt x="133350" y="89453"/>
                    <a:pt x="221974" y="91109"/>
                    <a:pt x="263387" y="74544"/>
                  </a:cubicBezTo>
                  <a:cubicBezTo>
                    <a:pt x="304800" y="57979"/>
                    <a:pt x="337931" y="0"/>
                    <a:pt x="337931" y="0"/>
                  </a:cubicBezTo>
                  <a:lnTo>
                    <a:pt x="337931" y="0"/>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6" name="フリーフォーム: 図形 1235">
              <a:extLst>
                <a:ext uri="{FF2B5EF4-FFF2-40B4-BE49-F238E27FC236}">
                  <a16:creationId xmlns:a16="http://schemas.microsoft.com/office/drawing/2014/main" id="{B479BAFD-2581-44DE-8464-53C7E5EE2AA1}"/>
                </a:ext>
              </a:extLst>
            </p:cNvPr>
            <p:cNvSpPr/>
            <p:nvPr/>
          </p:nvSpPr>
          <p:spPr>
            <a:xfrm flipH="1">
              <a:off x="4103844" y="1447766"/>
              <a:ext cx="383752" cy="337938"/>
            </a:xfrm>
            <a:custGeom>
              <a:avLst/>
              <a:gdLst>
                <a:gd name="connsiteX0" fmla="*/ 377687 w 377687"/>
                <a:gd name="connsiteY0" fmla="*/ 283265 h 337938"/>
                <a:gd name="connsiteX1" fmla="*/ 347870 w 377687"/>
                <a:gd name="connsiteY1" fmla="*/ 213691 h 337938"/>
                <a:gd name="connsiteX2" fmla="*/ 318052 w 377687"/>
                <a:gd name="connsiteY2" fmla="*/ 139148 h 337938"/>
                <a:gd name="connsiteX3" fmla="*/ 308113 w 377687"/>
                <a:gd name="connsiteY3" fmla="*/ 64604 h 337938"/>
                <a:gd name="connsiteX4" fmla="*/ 308113 w 377687"/>
                <a:gd name="connsiteY4" fmla="*/ 0 h 337938"/>
                <a:gd name="connsiteX5" fmla="*/ 308113 w 377687"/>
                <a:gd name="connsiteY5" fmla="*/ 79513 h 337938"/>
                <a:gd name="connsiteX6" fmla="*/ 308113 w 377687"/>
                <a:gd name="connsiteY6" fmla="*/ 109330 h 337938"/>
                <a:gd name="connsiteX7" fmla="*/ 193813 w 377687"/>
                <a:gd name="connsiteY7" fmla="*/ 139148 h 337938"/>
                <a:gd name="connsiteX8" fmla="*/ 144118 w 377687"/>
                <a:gd name="connsiteY8" fmla="*/ 168965 h 337938"/>
                <a:gd name="connsiteX9" fmla="*/ 109331 w 377687"/>
                <a:gd name="connsiteY9" fmla="*/ 248478 h 337938"/>
                <a:gd name="connsiteX10" fmla="*/ 84483 w 377687"/>
                <a:gd name="connsiteY10" fmla="*/ 337930 h 337938"/>
                <a:gd name="connsiteX11" fmla="*/ 99392 w 377687"/>
                <a:gd name="connsiteY11" fmla="*/ 253448 h 337938"/>
                <a:gd name="connsiteX12" fmla="*/ 59635 w 377687"/>
                <a:gd name="connsiteY12" fmla="*/ 183874 h 337938"/>
                <a:gd name="connsiteX13" fmla="*/ 0 w 377687"/>
                <a:gd name="connsiteY13" fmla="*/ 168965 h 33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687" h="337938">
                  <a:moveTo>
                    <a:pt x="377687" y="283265"/>
                  </a:moveTo>
                  <a:cubicBezTo>
                    <a:pt x="367748" y="260487"/>
                    <a:pt x="357809" y="237710"/>
                    <a:pt x="347870" y="213691"/>
                  </a:cubicBezTo>
                  <a:cubicBezTo>
                    <a:pt x="337931" y="189672"/>
                    <a:pt x="324678" y="163996"/>
                    <a:pt x="318052" y="139148"/>
                  </a:cubicBezTo>
                  <a:cubicBezTo>
                    <a:pt x="311426" y="114300"/>
                    <a:pt x="309769" y="87795"/>
                    <a:pt x="308113" y="64604"/>
                  </a:cubicBezTo>
                  <a:cubicBezTo>
                    <a:pt x="306457" y="41413"/>
                    <a:pt x="308113" y="0"/>
                    <a:pt x="308113" y="0"/>
                  </a:cubicBezTo>
                  <a:lnTo>
                    <a:pt x="308113" y="79513"/>
                  </a:lnTo>
                  <a:cubicBezTo>
                    <a:pt x="308113" y="97735"/>
                    <a:pt x="327163" y="99391"/>
                    <a:pt x="308113" y="109330"/>
                  </a:cubicBezTo>
                  <a:cubicBezTo>
                    <a:pt x="289063" y="119269"/>
                    <a:pt x="221145" y="129209"/>
                    <a:pt x="193813" y="139148"/>
                  </a:cubicBezTo>
                  <a:cubicBezTo>
                    <a:pt x="166481" y="149087"/>
                    <a:pt x="158198" y="150743"/>
                    <a:pt x="144118" y="168965"/>
                  </a:cubicBezTo>
                  <a:cubicBezTo>
                    <a:pt x="130038" y="187187"/>
                    <a:pt x="119270" y="220317"/>
                    <a:pt x="109331" y="248478"/>
                  </a:cubicBezTo>
                  <a:cubicBezTo>
                    <a:pt x="99392" y="276639"/>
                    <a:pt x="86139" y="337102"/>
                    <a:pt x="84483" y="337930"/>
                  </a:cubicBezTo>
                  <a:cubicBezTo>
                    <a:pt x="82826" y="338758"/>
                    <a:pt x="103533" y="279124"/>
                    <a:pt x="99392" y="253448"/>
                  </a:cubicBezTo>
                  <a:cubicBezTo>
                    <a:pt x="95251" y="227772"/>
                    <a:pt x="76200" y="197954"/>
                    <a:pt x="59635" y="183874"/>
                  </a:cubicBezTo>
                  <a:cubicBezTo>
                    <a:pt x="43070" y="169794"/>
                    <a:pt x="21535" y="169379"/>
                    <a:pt x="0" y="16896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7" name="フリーフォーム: 図形 1236">
              <a:extLst>
                <a:ext uri="{FF2B5EF4-FFF2-40B4-BE49-F238E27FC236}">
                  <a16:creationId xmlns:a16="http://schemas.microsoft.com/office/drawing/2014/main" id="{030000E7-23C5-4FAC-B774-3BCA68B1ECFC}"/>
                </a:ext>
              </a:extLst>
            </p:cNvPr>
            <p:cNvSpPr/>
            <p:nvPr/>
          </p:nvSpPr>
          <p:spPr>
            <a:xfrm flipH="1">
              <a:off x="4371460" y="657605"/>
              <a:ext cx="116136" cy="114311"/>
            </a:xfrm>
            <a:custGeom>
              <a:avLst/>
              <a:gdLst>
                <a:gd name="connsiteX0" fmla="*/ 0 w 114300"/>
                <a:gd name="connsiteY0" fmla="*/ 4970 h 114311"/>
                <a:gd name="connsiteX1" fmla="*/ 29818 w 114300"/>
                <a:gd name="connsiteY1" fmla="*/ 49696 h 114311"/>
                <a:gd name="connsiteX2" fmla="*/ 9939 w 114300"/>
                <a:gd name="connsiteY2" fmla="*/ 114300 h 114311"/>
                <a:gd name="connsiteX3" fmla="*/ 19879 w 114300"/>
                <a:gd name="connsiteY3" fmla="*/ 54665 h 114311"/>
                <a:gd name="connsiteX4" fmla="*/ 74544 w 114300"/>
                <a:gd name="connsiteY4" fmla="*/ 9939 h 114311"/>
                <a:gd name="connsiteX5" fmla="*/ 114300 w 114300"/>
                <a:gd name="connsiteY5" fmla="*/ 0 h 11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14311">
                  <a:moveTo>
                    <a:pt x="0" y="4970"/>
                  </a:moveTo>
                  <a:cubicBezTo>
                    <a:pt x="14080" y="18222"/>
                    <a:pt x="28161" y="31474"/>
                    <a:pt x="29818" y="49696"/>
                  </a:cubicBezTo>
                  <a:cubicBezTo>
                    <a:pt x="31475" y="67918"/>
                    <a:pt x="11596" y="113472"/>
                    <a:pt x="9939" y="114300"/>
                  </a:cubicBezTo>
                  <a:cubicBezTo>
                    <a:pt x="8283" y="115128"/>
                    <a:pt x="9112" y="72058"/>
                    <a:pt x="19879" y="54665"/>
                  </a:cubicBezTo>
                  <a:cubicBezTo>
                    <a:pt x="30646" y="37272"/>
                    <a:pt x="58807" y="19050"/>
                    <a:pt x="74544" y="9939"/>
                  </a:cubicBezTo>
                  <a:cubicBezTo>
                    <a:pt x="90281" y="828"/>
                    <a:pt x="102290" y="414"/>
                    <a:pt x="11430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8" name="フリーフォーム: 図形 1237">
              <a:extLst>
                <a:ext uri="{FF2B5EF4-FFF2-40B4-BE49-F238E27FC236}">
                  <a16:creationId xmlns:a16="http://schemas.microsoft.com/office/drawing/2014/main" id="{B99C3E10-BF05-4785-95BB-331789D930D7}"/>
                </a:ext>
              </a:extLst>
            </p:cNvPr>
            <p:cNvSpPr/>
            <p:nvPr/>
          </p:nvSpPr>
          <p:spPr>
            <a:xfrm flipH="1">
              <a:off x="4607516" y="1596853"/>
              <a:ext cx="123906" cy="308113"/>
            </a:xfrm>
            <a:custGeom>
              <a:avLst/>
              <a:gdLst>
                <a:gd name="connsiteX0" fmla="*/ 31252 w 121948"/>
                <a:gd name="connsiteY0" fmla="*/ 0 h 308113"/>
                <a:gd name="connsiteX1" fmla="*/ 120704 w 121948"/>
                <a:gd name="connsiteY1" fmla="*/ 94422 h 308113"/>
                <a:gd name="connsiteX2" fmla="*/ 85917 w 121948"/>
                <a:gd name="connsiteY2" fmla="*/ 119270 h 308113"/>
                <a:gd name="connsiteX3" fmla="*/ 21312 w 121948"/>
                <a:gd name="connsiteY3" fmla="*/ 163996 h 308113"/>
                <a:gd name="connsiteX4" fmla="*/ 16343 w 121948"/>
                <a:gd name="connsiteY4" fmla="*/ 198783 h 308113"/>
                <a:gd name="connsiteX5" fmla="*/ 1434 w 121948"/>
                <a:gd name="connsiteY5" fmla="*/ 283265 h 308113"/>
                <a:gd name="connsiteX6" fmla="*/ 1434 w 121948"/>
                <a:gd name="connsiteY6" fmla="*/ 308113 h 30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48" h="308113">
                  <a:moveTo>
                    <a:pt x="31252" y="0"/>
                  </a:moveTo>
                  <a:cubicBezTo>
                    <a:pt x="71422" y="37272"/>
                    <a:pt x="111593" y="74544"/>
                    <a:pt x="120704" y="94422"/>
                  </a:cubicBezTo>
                  <a:cubicBezTo>
                    <a:pt x="129815" y="114300"/>
                    <a:pt x="85917" y="119270"/>
                    <a:pt x="85917" y="119270"/>
                  </a:cubicBezTo>
                  <a:cubicBezTo>
                    <a:pt x="69352" y="130866"/>
                    <a:pt x="32908" y="150744"/>
                    <a:pt x="21312" y="163996"/>
                  </a:cubicBezTo>
                  <a:cubicBezTo>
                    <a:pt x="9716" y="177248"/>
                    <a:pt x="19656" y="178905"/>
                    <a:pt x="16343" y="198783"/>
                  </a:cubicBezTo>
                  <a:cubicBezTo>
                    <a:pt x="13030" y="218661"/>
                    <a:pt x="3919" y="265043"/>
                    <a:pt x="1434" y="283265"/>
                  </a:cubicBezTo>
                  <a:cubicBezTo>
                    <a:pt x="-1051" y="301487"/>
                    <a:pt x="191" y="304800"/>
                    <a:pt x="1434" y="3081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9" name="フリーフォーム: 図形 1238">
              <a:extLst>
                <a:ext uri="{FF2B5EF4-FFF2-40B4-BE49-F238E27FC236}">
                  <a16:creationId xmlns:a16="http://schemas.microsoft.com/office/drawing/2014/main" id="{E0B8B363-D6E9-4A2C-BAF0-729AEB6C6970}"/>
                </a:ext>
              </a:extLst>
            </p:cNvPr>
            <p:cNvSpPr/>
            <p:nvPr/>
          </p:nvSpPr>
          <p:spPr>
            <a:xfrm flipH="1">
              <a:off x="4684048" y="1491558"/>
              <a:ext cx="162053" cy="184808"/>
            </a:xfrm>
            <a:custGeom>
              <a:avLst/>
              <a:gdLst>
                <a:gd name="connsiteX0" fmla="*/ 0 w 159492"/>
                <a:gd name="connsiteY0" fmla="*/ 184808 h 184808"/>
                <a:gd name="connsiteX1" fmla="*/ 59635 w 159492"/>
                <a:gd name="connsiteY1" fmla="*/ 105295 h 184808"/>
                <a:gd name="connsiteX2" fmla="*/ 149087 w 159492"/>
                <a:gd name="connsiteY2" fmla="*/ 10873 h 184808"/>
                <a:gd name="connsiteX3" fmla="*/ 154057 w 159492"/>
                <a:gd name="connsiteY3" fmla="*/ 5904 h 184808"/>
              </a:gdLst>
              <a:ahLst/>
              <a:cxnLst>
                <a:cxn ang="0">
                  <a:pos x="connsiteX0" y="connsiteY0"/>
                </a:cxn>
                <a:cxn ang="0">
                  <a:pos x="connsiteX1" y="connsiteY1"/>
                </a:cxn>
                <a:cxn ang="0">
                  <a:pos x="connsiteX2" y="connsiteY2"/>
                </a:cxn>
                <a:cxn ang="0">
                  <a:pos x="connsiteX3" y="connsiteY3"/>
                </a:cxn>
              </a:cxnLst>
              <a:rect l="l" t="t" r="r" b="b"/>
              <a:pathLst>
                <a:path w="159492" h="184808">
                  <a:moveTo>
                    <a:pt x="0" y="184808"/>
                  </a:moveTo>
                  <a:cubicBezTo>
                    <a:pt x="17393" y="159546"/>
                    <a:pt x="34787" y="134284"/>
                    <a:pt x="59635" y="105295"/>
                  </a:cubicBezTo>
                  <a:cubicBezTo>
                    <a:pt x="84483" y="76306"/>
                    <a:pt x="149087" y="10873"/>
                    <a:pt x="149087" y="10873"/>
                  </a:cubicBezTo>
                  <a:cubicBezTo>
                    <a:pt x="164824" y="-5692"/>
                    <a:pt x="159440" y="106"/>
                    <a:pt x="154057" y="59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0" name="フリーフォーム: 図形 1239">
              <a:extLst>
                <a:ext uri="{FF2B5EF4-FFF2-40B4-BE49-F238E27FC236}">
                  <a16:creationId xmlns:a16="http://schemas.microsoft.com/office/drawing/2014/main" id="{9B0A9631-B4AC-468B-B760-2787E9BBD3E9}"/>
                </a:ext>
              </a:extLst>
            </p:cNvPr>
            <p:cNvSpPr/>
            <p:nvPr/>
          </p:nvSpPr>
          <p:spPr>
            <a:xfrm flipH="1">
              <a:off x="4548171" y="866208"/>
              <a:ext cx="297930" cy="198902"/>
            </a:xfrm>
            <a:custGeom>
              <a:avLst/>
              <a:gdLst>
                <a:gd name="connsiteX0" fmla="*/ 0 w 293221"/>
                <a:gd name="connsiteY0" fmla="*/ 198902 h 198902"/>
                <a:gd name="connsiteX1" fmla="*/ 54665 w 293221"/>
                <a:gd name="connsiteY1" fmla="*/ 144236 h 198902"/>
                <a:gd name="connsiteX2" fmla="*/ 129209 w 293221"/>
                <a:gd name="connsiteY2" fmla="*/ 74662 h 198902"/>
                <a:gd name="connsiteX3" fmla="*/ 188844 w 293221"/>
                <a:gd name="connsiteY3" fmla="*/ 15028 h 198902"/>
                <a:gd name="connsiteX4" fmla="*/ 248478 w 293221"/>
                <a:gd name="connsiteY4" fmla="*/ 119 h 198902"/>
                <a:gd name="connsiteX5" fmla="*/ 293204 w 293221"/>
                <a:gd name="connsiteY5" fmla="*/ 19997 h 198902"/>
                <a:gd name="connsiteX6" fmla="*/ 243509 w 293221"/>
                <a:gd name="connsiteY6" fmla="*/ 54784 h 198902"/>
                <a:gd name="connsiteX7" fmla="*/ 178904 w 293221"/>
                <a:gd name="connsiteY7" fmla="*/ 114419 h 198902"/>
                <a:gd name="connsiteX8" fmla="*/ 109331 w 293221"/>
                <a:gd name="connsiteY8" fmla="*/ 169084 h 198902"/>
                <a:gd name="connsiteX9" fmla="*/ 84483 w 293221"/>
                <a:gd name="connsiteY9" fmla="*/ 193932 h 1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21" h="198902">
                  <a:moveTo>
                    <a:pt x="0" y="198902"/>
                  </a:moveTo>
                  <a:cubicBezTo>
                    <a:pt x="16565" y="181922"/>
                    <a:pt x="33130" y="164943"/>
                    <a:pt x="54665" y="144236"/>
                  </a:cubicBezTo>
                  <a:cubicBezTo>
                    <a:pt x="76200" y="123529"/>
                    <a:pt x="106846" y="96197"/>
                    <a:pt x="129209" y="74662"/>
                  </a:cubicBezTo>
                  <a:cubicBezTo>
                    <a:pt x="151572" y="53127"/>
                    <a:pt x="168966" y="27452"/>
                    <a:pt x="188844" y="15028"/>
                  </a:cubicBezTo>
                  <a:cubicBezTo>
                    <a:pt x="208722" y="2604"/>
                    <a:pt x="231085" y="-709"/>
                    <a:pt x="248478" y="119"/>
                  </a:cubicBezTo>
                  <a:cubicBezTo>
                    <a:pt x="265871" y="947"/>
                    <a:pt x="294032" y="10886"/>
                    <a:pt x="293204" y="19997"/>
                  </a:cubicBezTo>
                  <a:cubicBezTo>
                    <a:pt x="292376" y="29108"/>
                    <a:pt x="262559" y="39047"/>
                    <a:pt x="243509" y="54784"/>
                  </a:cubicBezTo>
                  <a:cubicBezTo>
                    <a:pt x="224459" y="70521"/>
                    <a:pt x="201267" y="95369"/>
                    <a:pt x="178904" y="114419"/>
                  </a:cubicBezTo>
                  <a:cubicBezTo>
                    <a:pt x="156541" y="133469"/>
                    <a:pt x="125068" y="155832"/>
                    <a:pt x="109331" y="169084"/>
                  </a:cubicBezTo>
                  <a:cubicBezTo>
                    <a:pt x="93594" y="182336"/>
                    <a:pt x="89038" y="188134"/>
                    <a:pt x="84483" y="19393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1" name="フリーフォーム: 図形 1240">
              <a:extLst>
                <a:ext uri="{FF2B5EF4-FFF2-40B4-BE49-F238E27FC236}">
                  <a16:creationId xmlns:a16="http://schemas.microsoft.com/office/drawing/2014/main" id="{6C079579-9203-4266-B217-5391B2842FBE}"/>
                </a:ext>
              </a:extLst>
            </p:cNvPr>
            <p:cNvSpPr/>
            <p:nvPr/>
          </p:nvSpPr>
          <p:spPr>
            <a:xfrm flipH="1">
              <a:off x="5204606" y="1298679"/>
              <a:ext cx="171678" cy="178904"/>
            </a:xfrm>
            <a:custGeom>
              <a:avLst/>
              <a:gdLst>
                <a:gd name="connsiteX0" fmla="*/ 0 w 168965"/>
                <a:gd name="connsiteY0" fmla="*/ 178904 h 178904"/>
                <a:gd name="connsiteX1" fmla="*/ 49695 w 168965"/>
                <a:gd name="connsiteY1" fmla="*/ 114300 h 178904"/>
                <a:gd name="connsiteX2" fmla="*/ 109330 w 168965"/>
                <a:gd name="connsiteY2" fmla="*/ 59635 h 178904"/>
                <a:gd name="connsiteX3" fmla="*/ 168965 w 168965"/>
                <a:gd name="connsiteY3" fmla="*/ 0 h 178904"/>
              </a:gdLst>
              <a:ahLst/>
              <a:cxnLst>
                <a:cxn ang="0">
                  <a:pos x="connsiteX0" y="connsiteY0"/>
                </a:cxn>
                <a:cxn ang="0">
                  <a:pos x="connsiteX1" y="connsiteY1"/>
                </a:cxn>
                <a:cxn ang="0">
                  <a:pos x="connsiteX2" y="connsiteY2"/>
                </a:cxn>
                <a:cxn ang="0">
                  <a:pos x="connsiteX3" y="connsiteY3"/>
                </a:cxn>
              </a:cxnLst>
              <a:rect l="l" t="t" r="r" b="b"/>
              <a:pathLst>
                <a:path w="168965" h="178904">
                  <a:moveTo>
                    <a:pt x="0" y="178904"/>
                  </a:moveTo>
                  <a:cubicBezTo>
                    <a:pt x="15736" y="156541"/>
                    <a:pt x="31473" y="134178"/>
                    <a:pt x="49695" y="114300"/>
                  </a:cubicBezTo>
                  <a:cubicBezTo>
                    <a:pt x="67917" y="94422"/>
                    <a:pt x="89452" y="78685"/>
                    <a:pt x="109330" y="59635"/>
                  </a:cubicBezTo>
                  <a:cubicBezTo>
                    <a:pt x="129208" y="40585"/>
                    <a:pt x="149086" y="20292"/>
                    <a:pt x="16896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2" name="フリーフォーム: 図形 1241">
              <a:extLst>
                <a:ext uri="{FF2B5EF4-FFF2-40B4-BE49-F238E27FC236}">
                  <a16:creationId xmlns:a16="http://schemas.microsoft.com/office/drawing/2014/main" id="{B5DD7F27-4F05-4618-90BA-6E55E0C47E48}"/>
                </a:ext>
              </a:extLst>
            </p:cNvPr>
            <p:cNvSpPr/>
            <p:nvPr/>
          </p:nvSpPr>
          <p:spPr>
            <a:xfrm flipH="1">
              <a:off x="4936990" y="1209227"/>
              <a:ext cx="267617" cy="536713"/>
            </a:xfrm>
            <a:custGeom>
              <a:avLst/>
              <a:gdLst>
                <a:gd name="connsiteX0" fmla="*/ 0 w 263387"/>
                <a:gd name="connsiteY0" fmla="*/ 536713 h 536713"/>
                <a:gd name="connsiteX1" fmla="*/ 34787 w 263387"/>
                <a:gd name="connsiteY1" fmla="*/ 308113 h 536713"/>
                <a:gd name="connsiteX2" fmla="*/ 94422 w 263387"/>
                <a:gd name="connsiteY2" fmla="*/ 114300 h 536713"/>
                <a:gd name="connsiteX3" fmla="*/ 159026 w 263387"/>
                <a:gd name="connsiteY3" fmla="*/ 54665 h 536713"/>
                <a:gd name="connsiteX4" fmla="*/ 208722 w 263387"/>
                <a:gd name="connsiteY4" fmla="*/ 19878 h 536713"/>
                <a:gd name="connsiteX5" fmla="*/ 263387 w 263387"/>
                <a:gd name="connsiteY5" fmla="*/ 0 h 53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387" h="536713">
                  <a:moveTo>
                    <a:pt x="0" y="536713"/>
                  </a:moveTo>
                  <a:cubicBezTo>
                    <a:pt x="9525" y="457614"/>
                    <a:pt x="19050" y="378515"/>
                    <a:pt x="34787" y="308113"/>
                  </a:cubicBezTo>
                  <a:cubicBezTo>
                    <a:pt x="50524" y="237711"/>
                    <a:pt x="73716" y="156541"/>
                    <a:pt x="94422" y="114300"/>
                  </a:cubicBezTo>
                  <a:cubicBezTo>
                    <a:pt x="115129" y="72059"/>
                    <a:pt x="139976" y="70402"/>
                    <a:pt x="159026" y="54665"/>
                  </a:cubicBezTo>
                  <a:cubicBezTo>
                    <a:pt x="178076" y="38928"/>
                    <a:pt x="191329" y="28989"/>
                    <a:pt x="208722" y="19878"/>
                  </a:cubicBezTo>
                  <a:cubicBezTo>
                    <a:pt x="226116" y="10767"/>
                    <a:pt x="244751" y="5383"/>
                    <a:pt x="2633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3" name="フリーフォーム: 図形 1242">
              <a:extLst>
                <a:ext uri="{FF2B5EF4-FFF2-40B4-BE49-F238E27FC236}">
                  <a16:creationId xmlns:a16="http://schemas.microsoft.com/office/drawing/2014/main" id="{88CE8AB3-8828-4173-9CC4-0A71F7DC4971}"/>
                </a:ext>
              </a:extLst>
            </p:cNvPr>
            <p:cNvSpPr/>
            <p:nvPr/>
          </p:nvSpPr>
          <p:spPr>
            <a:xfrm flipH="1">
              <a:off x="3841276" y="821601"/>
              <a:ext cx="95938" cy="179666"/>
            </a:xfrm>
            <a:custGeom>
              <a:avLst/>
              <a:gdLst>
                <a:gd name="connsiteX0" fmla="*/ 0 w 94422"/>
                <a:gd name="connsiteY0" fmla="*/ 0 h 179666"/>
                <a:gd name="connsiteX1" fmla="*/ 49696 w 94422"/>
                <a:gd name="connsiteY1" fmla="*/ 39756 h 179666"/>
                <a:gd name="connsiteX2" fmla="*/ 19878 w 94422"/>
                <a:gd name="connsiteY2" fmla="*/ 144117 h 179666"/>
                <a:gd name="connsiteX3" fmla="*/ 4969 w 94422"/>
                <a:gd name="connsiteY3" fmla="*/ 178904 h 179666"/>
                <a:gd name="connsiteX4" fmla="*/ 39756 w 94422"/>
                <a:gd name="connsiteY4" fmla="*/ 168965 h 179666"/>
                <a:gd name="connsiteX5" fmla="*/ 49696 w 94422"/>
                <a:gd name="connsiteY5" fmla="*/ 168965 h 179666"/>
                <a:gd name="connsiteX6" fmla="*/ 34787 w 94422"/>
                <a:gd name="connsiteY6" fmla="*/ 99391 h 179666"/>
                <a:gd name="connsiteX7" fmla="*/ 49696 w 94422"/>
                <a:gd name="connsiteY7" fmla="*/ 44726 h 179666"/>
                <a:gd name="connsiteX8" fmla="*/ 94422 w 94422"/>
                <a:gd name="connsiteY8" fmla="*/ 0 h 1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22" h="179666">
                  <a:moveTo>
                    <a:pt x="0" y="0"/>
                  </a:moveTo>
                  <a:cubicBezTo>
                    <a:pt x="23191" y="7868"/>
                    <a:pt x="46383" y="15737"/>
                    <a:pt x="49696" y="39756"/>
                  </a:cubicBezTo>
                  <a:cubicBezTo>
                    <a:pt x="53009" y="63775"/>
                    <a:pt x="27333" y="120926"/>
                    <a:pt x="19878" y="144117"/>
                  </a:cubicBezTo>
                  <a:cubicBezTo>
                    <a:pt x="12424" y="167308"/>
                    <a:pt x="1656" y="174763"/>
                    <a:pt x="4969" y="178904"/>
                  </a:cubicBezTo>
                  <a:cubicBezTo>
                    <a:pt x="8282" y="183045"/>
                    <a:pt x="39756" y="168965"/>
                    <a:pt x="39756" y="168965"/>
                  </a:cubicBezTo>
                  <a:cubicBezTo>
                    <a:pt x="47210" y="167309"/>
                    <a:pt x="50524" y="180561"/>
                    <a:pt x="49696" y="168965"/>
                  </a:cubicBezTo>
                  <a:cubicBezTo>
                    <a:pt x="48868" y="157369"/>
                    <a:pt x="34787" y="120097"/>
                    <a:pt x="34787" y="99391"/>
                  </a:cubicBezTo>
                  <a:cubicBezTo>
                    <a:pt x="34787" y="78685"/>
                    <a:pt x="39757" y="61291"/>
                    <a:pt x="49696" y="44726"/>
                  </a:cubicBezTo>
                  <a:cubicBezTo>
                    <a:pt x="59635" y="28161"/>
                    <a:pt x="77028" y="14080"/>
                    <a:pt x="9442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4" name="フリーフォーム: 図形 1243">
              <a:extLst>
                <a:ext uri="{FF2B5EF4-FFF2-40B4-BE49-F238E27FC236}">
                  <a16:creationId xmlns:a16="http://schemas.microsoft.com/office/drawing/2014/main" id="{1ACBAEBA-850B-4E31-9E11-FF589A65563E}"/>
                </a:ext>
              </a:extLst>
            </p:cNvPr>
            <p:cNvSpPr/>
            <p:nvPr/>
          </p:nvSpPr>
          <p:spPr>
            <a:xfrm flipH="1">
              <a:off x="3593857" y="1562066"/>
              <a:ext cx="146431" cy="79513"/>
            </a:xfrm>
            <a:custGeom>
              <a:avLst/>
              <a:gdLst>
                <a:gd name="connsiteX0" fmla="*/ 0 w 144117"/>
                <a:gd name="connsiteY0" fmla="*/ 0 h 79513"/>
                <a:gd name="connsiteX1" fmla="*/ 64604 w 144117"/>
                <a:gd name="connsiteY1" fmla="*/ 24848 h 79513"/>
                <a:gd name="connsiteX2" fmla="*/ 144117 w 144117"/>
                <a:gd name="connsiteY2" fmla="*/ 79513 h 79513"/>
              </a:gdLst>
              <a:ahLst/>
              <a:cxnLst>
                <a:cxn ang="0">
                  <a:pos x="connsiteX0" y="connsiteY0"/>
                </a:cxn>
                <a:cxn ang="0">
                  <a:pos x="connsiteX1" y="connsiteY1"/>
                </a:cxn>
                <a:cxn ang="0">
                  <a:pos x="connsiteX2" y="connsiteY2"/>
                </a:cxn>
              </a:cxnLst>
              <a:rect l="l" t="t" r="r" b="b"/>
              <a:pathLst>
                <a:path w="144117" h="79513">
                  <a:moveTo>
                    <a:pt x="0" y="0"/>
                  </a:moveTo>
                  <a:cubicBezTo>
                    <a:pt x="20292" y="5798"/>
                    <a:pt x="40585" y="11596"/>
                    <a:pt x="64604" y="24848"/>
                  </a:cubicBezTo>
                  <a:cubicBezTo>
                    <a:pt x="88623" y="38100"/>
                    <a:pt x="116370" y="58806"/>
                    <a:pt x="144117"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5" name="フリーフォーム: 図形 1244">
              <a:extLst>
                <a:ext uri="{FF2B5EF4-FFF2-40B4-BE49-F238E27FC236}">
                  <a16:creationId xmlns:a16="http://schemas.microsoft.com/office/drawing/2014/main" id="{9267F4A6-940E-4CF9-8927-0C8B5CF7862A}"/>
                </a:ext>
              </a:extLst>
            </p:cNvPr>
            <p:cNvSpPr/>
            <p:nvPr/>
          </p:nvSpPr>
          <p:spPr>
            <a:xfrm flipH="1">
              <a:off x="3609004" y="1109836"/>
              <a:ext cx="151481" cy="79513"/>
            </a:xfrm>
            <a:custGeom>
              <a:avLst/>
              <a:gdLst>
                <a:gd name="connsiteX0" fmla="*/ 0 w 149087"/>
                <a:gd name="connsiteY0" fmla="*/ 79513 h 79513"/>
                <a:gd name="connsiteX1" fmla="*/ 54665 w 149087"/>
                <a:gd name="connsiteY1" fmla="*/ 64604 h 79513"/>
                <a:gd name="connsiteX2" fmla="*/ 99391 w 149087"/>
                <a:gd name="connsiteY2" fmla="*/ 44726 h 79513"/>
                <a:gd name="connsiteX3" fmla="*/ 149087 w 149087"/>
                <a:gd name="connsiteY3" fmla="*/ 0 h 79513"/>
              </a:gdLst>
              <a:ahLst/>
              <a:cxnLst>
                <a:cxn ang="0">
                  <a:pos x="connsiteX0" y="connsiteY0"/>
                </a:cxn>
                <a:cxn ang="0">
                  <a:pos x="connsiteX1" y="connsiteY1"/>
                </a:cxn>
                <a:cxn ang="0">
                  <a:pos x="connsiteX2" y="connsiteY2"/>
                </a:cxn>
                <a:cxn ang="0">
                  <a:pos x="connsiteX3" y="connsiteY3"/>
                </a:cxn>
              </a:cxnLst>
              <a:rect l="l" t="t" r="r" b="b"/>
              <a:pathLst>
                <a:path w="149087" h="79513">
                  <a:moveTo>
                    <a:pt x="0" y="79513"/>
                  </a:moveTo>
                  <a:cubicBezTo>
                    <a:pt x="19050" y="74957"/>
                    <a:pt x="38100" y="70402"/>
                    <a:pt x="54665" y="64604"/>
                  </a:cubicBezTo>
                  <a:cubicBezTo>
                    <a:pt x="71230" y="58806"/>
                    <a:pt x="83654" y="55493"/>
                    <a:pt x="99391" y="44726"/>
                  </a:cubicBezTo>
                  <a:cubicBezTo>
                    <a:pt x="115128" y="33959"/>
                    <a:pt x="132107" y="16979"/>
                    <a:pt x="1490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6" name="フリーフォーム: 図形 1245">
              <a:extLst>
                <a:ext uri="{FF2B5EF4-FFF2-40B4-BE49-F238E27FC236}">
                  <a16:creationId xmlns:a16="http://schemas.microsoft.com/office/drawing/2014/main" id="{1991AF74-0BDD-4B57-AE8C-173EECCFC24C}"/>
                </a:ext>
              </a:extLst>
            </p:cNvPr>
            <p:cNvSpPr/>
            <p:nvPr/>
          </p:nvSpPr>
          <p:spPr>
            <a:xfrm flipH="1">
              <a:off x="3740288" y="2391983"/>
              <a:ext cx="171678" cy="134179"/>
            </a:xfrm>
            <a:custGeom>
              <a:avLst/>
              <a:gdLst>
                <a:gd name="connsiteX0" fmla="*/ 4969 w 168965"/>
                <a:gd name="connsiteY0" fmla="*/ 134179 h 134179"/>
                <a:gd name="connsiteX1" fmla="*/ 24848 w 168965"/>
                <a:gd name="connsiteY1" fmla="*/ 79513 h 134179"/>
                <a:gd name="connsiteX2" fmla="*/ 74543 w 168965"/>
                <a:gd name="connsiteY2" fmla="*/ 54666 h 134179"/>
                <a:gd name="connsiteX3" fmla="*/ 168965 w 168965"/>
                <a:gd name="connsiteY3" fmla="*/ 59635 h 134179"/>
                <a:gd name="connsiteX4" fmla="*/ 74543 w 168965"/>
                <a:gd name="connsiteY4" fmla="*/ 24848 h 134179"/>
                <a:gd name="connsiteX5" fmla="*/ 24848 w 168965"/>
                <a:gd name="connsiteY5" fmla="*/ 34787 h 134179"/>
                <a:gd name="connsiteX6" fmla="*/ 0 w 168965"/>
                <a:gd name="connsiteY6" fmla="*/ 0 h 1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965" h="134179">
                  <a:moveTo>
                    <a:pt x="4969" y="134179"/>
                  </a:moveTo>
                  <a:cubicBezTo>
                    <a:pt x="9110" y="113472"/>
                    <a:pt x="13252" y="92765"/>
                    <a:pt x="24848" y="79513"/>
                  </a:cubicBezTo>
                  <a:cubicBezTo>
                    <a:pt x="36444" y="66261"/>
                    <a:pt x="50524" y="57979"/>
                    <a:pt x="74543" y="54666"/>
                  </a:cubicBezTo>
                  <a:cubicBezTo>
                    <a:pt x="98562" y="51353"/>
                    <a:pt x="168965" y="64605"/>
                    <a:pt x="168965" y="59635"/>
                  </a:cubicBezTo>
                  <a:cubicBezTo>
                    <a:pt x="168965" y="54665"/>
                    <a:pt x="98562" y="28989"/>
                    <a:pt x="74543" y="24848"/>
                  </a:cubicBezTo>
                  <a:cubicBezTo>
                    <a:pt x="50524" y="20707"/>
                    <a:pt x="37272" y="38928"/>
                    <a:pt x="24848" y="34787"/>
                  </a:cubicBezTo>
                  <a:cubicBezTo>
                    <a:pt x="12424" y="30646"/>
                    <a:pt x="6212" y="15323"/>
                    <a:pt x="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7" name="フリーフォーム: 図形 1246">
              <a:extLst>
                <a:ext uri="{FF2B5EF4-FFF2-40B4-BE49-F238E27FC236}">
                  <a16:creationId xmlns:a16="http://schemas.microsoft.com/office/drawing/2014/main" id="{A65D058F-7E82-4A3C-B610-8C594012D415}"/>
                </a:ext>
              </a:extLst>
            </p:cNvPr>
            <p:cNvSpPr/>
            <p:nvPr/>
          </p:nvSpPr>
          <p:spPr>
            <a:xfrm flipH="1">
              <a:off x="4901644" y="1999388"/>
              <a:ext cx="100987" cy="149087"/>
            </a:xfrm>
            <a:custGeom>
              <a:avLst/>
              <a:gdLst>
                <a:gd name="connsiteX0" fmla="*/ 0 w 99391"/>
                <a:gd name="connsiteY0" fmla="*/ 134178 h 149087"/>
                <a:gd name="connsiteX1" fmla="*/ 44726 w 99391"/>
                <a:gd name="connsiteY1" fmla="*/ 99391 h 149087"/>
                <a:gd name="connsiteX2" fmla="*/ 79513 w 99391"/>
                <a:gd name="connsiteY2" fmla="*/ 0 h 149087"/>
                <a:gd name="connsiteX3" fmla="*/ 69574 w 99391"/>
                <a:gd name="connsiteY3" fmla="*/ 99391 h 149087"/>
                <a:gd name="connsiteX4" fmla="*/ 99391 w 99391"/>
                <a:gd name="connsiteY4" fmla="*/ 149087 h 1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49087">
                  <a:moveTo>
                    <a:pt x="0" y="134178"/>
                  </a:moveTo>
                  <a:cubicBezTo>
                    <a:pt x="15737" y="127966"/>
                    <a:pt x="31474" y="121754"/>
                    <a:pt x="44726" y="99391"/>
                  </a:cubicBezTo>
                  <a:cubicBezTo>
                    <a:pt x="57978" y="77028"/>
                    <a:pt x="75372" y="0"/>
                    <a:pt x="79513" y="0"/>
                  </a:cubicBezTo>
                  <a:cubicBezTo>
                    <a:pt x="83654" y="0"/>
                    <a:pt x="66261" y="74543"/>
                    <a:pt x="69574" y="99391"/>
                  </a:cubicBezTo>
                  <a:cubicBezTo>
                    <a:pt x="72887" y="124239"/>
                    <a:pt x="86139" y="136663"/>
                    <a:pt x="99391"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8" name="フリーフォーム: 図形 1247">
              <a:extLst>
                <a:ext uri="{FF2B5EF4-FFF2-40B4-BE49-F238E27FC236}">
                  <a16:creationId xmlns:a16="http://schemas.microsoft.com/office/drawing/2014/main" id="{47965E48-25D7-447D-B48F-9186A93BCC80}"/>
                </a:ext>
              </a:extLst>
            </p:cNvPr>
            <p:cNvSpPr/>
            <p:nvPr/>
          </p:nvSpPr>
          <p:spPr>
            <a:xfrm flipH="1">
              <a:off x="4285238" y="985596"/>
              <a:ext cx="439678" cy="303144"/>
            </a:xfrm>
            <a:custGeom>
              <a:avLst/>
              <a:gdLst>
                <a:gd name="connsiteX0" fmla="*/ 298174 w 432729"/>
                <a:gd name="connsiteY0" fmla="*/ 0 h 303144"/>
                <a:gd name="connsiteX1" fmla="*/ 273326 w 432729"/>
                <a:gd name="connsiteY1" fmla="*/ 163996 h 303144"/>
                <a:gd name="connsiteX2" fmla="*/ 308113 w 432729"/>
                <a:gd name="connsiteY2" fmla="*/ 144118 h 303144"/>
                <a:gd name="connsiteX3" fmla="*/ 432352 w 432729"/>
                <a:gd name="connsiteY3" fmla="*/ 139148 h 303144"/>
                <a:gd name="connsiteX4" fmla="*/ 263387 w 432729"/>
                <a:gd name="connsiteY4" fmla="*/ 193814 h 303144"/>
                <a:gd name="connsiteX5" fmla="*/ 203752 w 432729"/>
                <a:gd name="connsiteY5" fmla="*/ 218661 h 303144"/>
                <a:gd name="connsiteX6" fmla="*/ 183874 w 432729"/>
                <a:gd name="connsiteY6" fmla="*/ 258418 h 303144"/>
                <a:gd name="connsiteX7" fmla="*/ 124239 w 432729"/>
                <a:gd name="connsiteY7" fmla="*/ 248479 h 303144"/>
                <a:gd name="connsiteX8" fmla="*/ 44726 w 432729"/>
                <a:gd name="connsiteY8" fmla="*/ 258418 h 303144"/>
                <a:gd name="connsiteX9" fmla="*/ 0 w 432729"/>
                <a:gd name="connsiteY9" fmla="*/ 303144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729" h="303144">
                  <a:moveTo>
                    <a:pt x="298174" y="0"/>
                  </a:moveTo>
                  <a:cubicBezTo>
                    <a:pt x="284921" y="69988"/>
                    <a:pt x="271669" y="139976"/>
                    <a:pt x="273326" y="163996"/>
                  </a:cubicBezTo>
                  <a:cubicBezTo>
                    <a:pt x="274982" y="188016"/>
                    <a:pt x="281609" y="148259"/>
                    <a:pt x="308113" y="144118"/>
                  </a:cubicBezTo>
                  <a:cubicBezTo>
                    <a:pt x="334617" y="139977"/>
                    <a:pt x="439806" y="130865"/>
                    <a:pt x="432352" y="139148"/>
                  </a:cubicBezTo>
                  <a:cubicBezTo>
                    <a:pt x="424898" y="147431"/>
                    <a:pt x="301487" y="180562"/>
                    <a:pt x="263387" y="193814"/>
                  </a:cubicBezTo>
                  <a:cubicBezTo>
                    <a:pt x="225287" y="207066"/>
                    <a:pt x="217004" y="207894"/>
                    <a:pt x="203752" y="218661"/>
                  </a:cubicBezTo>
                  <a:cubicBezTo>
                    <a:pt x="190500" y="229428"/>
                    <a:pt x="197126" y="253448"/>
                    <a:pt x="183874" y="258418"/>
                  </a:cubicBezTo>
                  <a:cubicBezTo>
                    <a:pt x="170622" y="263388"/>
                    <a:pt x="147430" y="248479"/>
                    <a:pt x="124239" y="248479"/>
                  </a:cubicBezTo>
                  <a:cubicBezTo>
                    <a:pt x="101048" y="248479"/>
                    <a:pt x="65432" y="249307"/>
                    <a:pt x="44726" y="258418"/>
                  </a:cubicBezTo>
                  <a:cubicBezTo>
                    <a:pt x="24020" y="267529"/>
                    <a:pt x="12010" y="285336"/>
                    <a:pt x="0" y="30314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9" name="フリーフォーム: 図形 1248">
              <a:extLst>
                <a:ext uri="{FF2B5EF4-FFF2-40B4-BE49-F238E27FC236}">
                  <a16:creationId xmlns:a16="http://schemas.microsoft.com/office/drawing/2014/main" id="{B76EFEDE-E270-4657-9CE3-BE777FFAEAE7}"/>
                </a:ext>
              </a:extLst>
            </p:cNvPr>
            <p:cNvSpPr/>
            <p:nvPr/>
          </p:nvSpPr>
          <p:spPr>
            <a:xfrm flipH="1">
              <a:off x="4568171" y="1243242"/>
              <a:ext cx="136547" cy="204524"/>
            </a:xfrm>
            <a:custGeom>
              <a:avLst/>
              <a:gdLst>
                <a:gd name="connsiteX0" fmla="*/ 0 w 134389"/>
                <a:gd name="connsiteY0" fmla="*/ 204524 h 204524"/>
                <a:gd name="connsiteX1" fmla="*/ 44726 w 134389"/>
                <a:gd name="connsiteY1" fmla="*/ 120041 h 204524"/>
                <a:gd name="connsiteX2" fmla="*/ 69574 w 134389"/>
                <a:gd name="connsiteY2" fmla="*/ 35559 h 204524"/>
                <a:gd name="connsiteX3" fmla="*/ 99391 w 134389"/>
                <a:gd name="connsiteY3" fmla="*/ 772 h 204524"/>
                <a:gd name="connsiteX4" fmla="*/ 74543 w 134389"/>
                <a:gd name="connsiteY4" fmla="*/ 65376 h 204524"/>
                <a:gd name="connsiteX5" fmla="*/ 134178 w 134389"/>
                <a:gd name="connsiteY5" fmla="*/ 40528 h 204524"/>
                <a:gd name="connsiteX6" fmla="*/ 49696 w 134389"/>
                <a:gd name="connsiteY6" fmla="*/ 125011 h 204524"/>
                <a:gd name="connsiteX7" fmla="*/ 59635 w 134389"/>
                <a:gd name="connsiteY7" fmla="*/ 199554 h 20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89" h="204524">
                  <a:moveTo>
                    <a:pt x="0" y="204524"/>
                  </a:moveTo>
                  <a:cubicBezTo>
                    <a:pt x="16565" y="176363"/>
                    <a:pt x="33130" y="148202"/>
                    <a:pt x="44726" y="120041"/>
                  </a:cubicBezTo>
                  <a:cubicBezTo>
                    <a:pt x="56322" y="91880"/>
                    <a:pt x="60463" y="55437"/>
                    <a:pt x="69574" y="35559"/>
                  </a:cubicBezTo>
                  <a:cubicBezTo>
                    <a:pt x="78685" y="15681"/>
                    <a:pt x="98563" y="-4198"/>
                    <a:pt x="99391" y="772"/>
                  </a:cubicBezTo>
                  <a:cubicBezTo>
                    <a:pt x="100219" y="5742"/>
                    <a:pt x="68745" y="58750"/>
                    <a:pt x="74543" y="65376"/>
                  </a:cubicBezTo>
                  <a:cubicBezTo>
                    <a:pt x="80341" y="72002"/>
                    <a:pt x="138319" y="30589"/>
                    <a:pt x="134178" y="40528"/>
                  </a:cubicBezTo>
                  <a:cubicBezTo>
                    <a:pt x="130037" y="50467"/>
                    <a:pt x="62120" y="98507"/>
                    <a:pt x="49696" y="125011"/>
                  </a:cubicBezTo>
                  <a:cubicBezTo>
                    <a:pt x="37272" y="151515"/>
                    <a:pt x="48453" y="175534"/>
                    <a:pt x="59635" y="19955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0" name="フリーフォーム: 図形 1249">
              <a:extLst>
                <a:ext uri="{FF2B5EF4-FFF2-40B4-BE49-F238E27FC236}">
                  <a16:creationId xmlns:a16="http://schemas.microsoft.com/office/drawing/2014/main" id="{B9792CC5-E72F-4F60-BCF4-00A1822744F8}"/>
                </a:ext>
              </a:extLst>
            </p:cNvPr>
            <p:cNvSpPr/>
            <p:nvPr/>
          </p:nvSpPr>
          <p:spPr>
            <a:xfrm flipH="1">
              <a:off x="4689203" y="1755879"/>
              <a:ext cx="177095" cy="114300"/>
            </a:xfrm>
            <a:custGeom>
              <a:avLst/>
              <a:gdLst>
                <a:gd name="connsiteX0" fmla="*/ 0 w 174296"/>
                <a:gd name="connsiteY0" fmla="*/ 114300 h 114300"/>
                <a:gd name="connsiteX1" fmla="*/ 74543 w 174296"/>
                <a:gd name="connsiteY1" fmla="*/ 54665 h 114300"/>
                <a:gd name="connsiteX2" fmla="*/ 159026 w 174296"/>
                <a:gd name="connsiteY2" fmla="*/ 14909 h 114300"/>
                <a:gd name="connsiteX3" fmla="*/ 173935 w 174296"/>
                <a:gd name="connsiteY3" fmla="*/ 0 h 114300"/>
              </a:gdLst>
              <a:ahLst/>
              <a:cxnLst>
                <a:cxn ang="0">
                  <a:pos x="connsiteX0" y="connsiteY0"/>
                </a:cxn>
                <a:cxn ang="0">
                  <a:pos x="connsiteX1" y="connsiteY1"/>
                </a:cxn>
                <a:cxn ang="0">
                  <a:pos x="connsiteX2" y="connsiteY2"/>
                </a:cxn>
                <a:cxn ang="0">
                  <a:pos x="connsiteX3" y="connsiteY3"/>
                </a:cxn>
              </a:cxnLst>
              <a:rect l="l" t="t" r="r" b="b"/>
              <a:pathLst>
                <a:path w="174296" h="114300">
                  <a:moveTo>
                    <a:pt x="0" y="114300"/>
                  </a:moveTo>
                  <a:cubicBezTo>
                    <a:pt x="24019" y="92765"/>
                    <a:pt x="48039" y="71230"/>
                    <a:pt x="74543" y="54665"/>
                  </a:cubicBezTo>
                  <a:cubicBezTo>
                    <a:pt x="101047" y="38100"/>
                    <a:pt x="142461" y="24020"/>
                    <a:pt x="159026" y="14909"/>
                  </a:cubicBezTo>
                  <a:cubicBezTo>
                    <a:pt x="175591" y="5798"/>
                    <a:pt x="174763" y="2899"/>
                    <a:pt x="17393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1" name="フリーフォーム: 図形 1250">
              <a:extLst>
                <a:ext uri="{FF2B5EF4-FFF2-40B4-BE49-F238E27FC236}">
                  <a16:creationId xmlns:a16="http://schemas.microsoft.com/office/drawing/2014/main" id="{7B5B530D-BBA6-46AC-9241-6DC221E0B580}"/>
                </a:ext>
              </a:extLst>
            </p:cNvPr>
            <p:cNvSpPr/>
            <p:nvPr/>
          </p:nvSpPr>
          <p:spPr>
            <a:xfrm flipH="1">
              <a:off x="4204831" y="2521192"/>
              <a:ext cx="217123" cy="94422"/>
            </a:xfrm>
            <a:custGeom>
              <a:avLst/>
              <a:gdLst>
                <a:gd name="connsiteX0" fmla="*/ 213691 w 213691"/>
                <a:gd name="connsiteY0" fmla="*/ 0 h 94422"/>
                <a:gd name="connsiteX1" fmla="*/ 124239 w 213691"/>
                <a:gd name="connsiteY1" fmla="*/ 9939 h 94422"/>
                <a:gd name="connsiteX2" fmla="*/ 54665 w 213691"/>
                <a:gd name="connsiteY2" fmla="*/ 49696 h 94422"/>
                <a:gd name="connsiteX3" fmla="*/ 0 w 213691"/>
                <a:gd name="connsiteY3" fmla="*/ 94422 h 94422"/>
              </a:gdLst>
              <a:ahLst/>
              <a:cxnLst>
                <a:cxn ang="0">
                  <a:pos x="connsiteX0" y="connsiteY0"/>
                </a:cxn>
                <a:cxn ang="0">
                  <a:pos x="connsiteX1" y="connsiteY1"/>
                </a:cxn>
                <a:cxn ang="0">
                  <a:pos x="connsiteX2" y="connsiteY2"/>
                </a:cxn>
                <a:cxn ang="0">
                  <a:pos x="connsiteX3" y="connsiteY3"/>
                </a:cxn>
              </a:cxnLst>
              <a:rect l="l" t="t" r="r" b="b"/>
              <a:pathLst>
                <a:path w="213691" h="94422">
                  <a:moveTo>
                    <a:pt x="213691" y="0"/>
                  </a:moveTo>
                  <a:cubicBezTo>
                    <a:pt x="182217" y="828"/>
                    <a:pt x="150743" y="1656"/>
                    <a:pt x="124239" y="9939"/>
                  </a:cubicBezTo>
                  <a:cubicBezTo>
                    <a:pt x="97735" y="18222"/>
                    <a:pt x="75372" y="35615"/>
                    <a:pt x="54665" y="49696"/>
                  </a:cubicBezTo>
                  <a:cubicBezTo>
                    <a:pt x="33958" y="63777"/>
                    <a:pt x="16979" y="79099"/>
                    <a:pt x="0" y="944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2" name="フリーフォーム: 図形 1251">
              <a:extLst>
                <a:ext uri="{FF2B5EF4-FFF2-40B4-BE49-F238E27FC236}">
                  <a16:creationId xmlns:a16="http://schemas.microsoft.com/office/drawing/2014/main" id="{601A98F7-CA4A-4FF4-8ED4-13D074C160C5}"/>
                </a:ext>
              </a:extLst>
            </p:cNvPr>
            <p:cNvSpPr/>
            <p:nvPr/>
          </p:nvSpPr>
          <p:spPr>
            <a:xfrm flipH="1">
              <a:off x="5295495" y="2456588"/>
              <a:ext cx="90889" cy="134178"/>
            </a:xfrm>
            <a:custGeom>
              <a:avLst/>
              <a:gdLst>
                <a:gd name="connsiteX0" fmla="*/ 0 w 89452"/>
                <a:gd name="connsiteY0" fmla="*/ 134178 h 134178"/>
                <a:gd name="connsiteX1" fmla="*/ 24847 w 89452"/>
                <a:gd name="connsiteY1" fmla="*/ 54665 h 134178"/>
                <a:gd name="connsiteX2" fmla="*/ 89452 w 89452"/>
                <a:gd name="connsiteY2" fmla="*/ 0 h 134178"/>
              </a:gdLst>
              <a:ahLst/>
              <a:cxnLst>
                <a:cxn ang="0">
                  <a:pos x="connsiteX0" y="connsiteY0"/>
                </a:cxn>
                <a:cxn ang="0">
                  <a:pos x="connsiteX1" y="connsiteY1"/>
                </a:cxn>
                <a:cxn ang="0">
                  <a:pos x="connsiteX2" y="connsiteY2"/>
                </a:cxn>
              </a:cxnLst>
              <a:rect l="l" t="t" r="r" b="b"/>
              <a:pathLst>
                <a:path w="89452" h="134178">
                  <a:moveTo>
                    <a:pt x="0" y="134178"/>
                  </a:moveTo>
                  <a:cubicBezTo>
                    <a:pt x="4969" y="105603"/>
                    <a:pt x="9938" y="77028"/>
                    <a:pt x="24847" y="54665"/>
                  </a:cubicBezTo>
                  <a:cubicBezTo>
                    <a:pt x="39756" y="32302"/>
                    <a:pt x="64604" y="16151"/>
                    <a:pt x="8945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3" name="フリーフォーム: 図形 1252">
              <a:extLst>
                <a:ext uri="{FF2B5EF4-FFF2-40B4-BE49-F238E27FC236}">
                  <a16:creationId xmlns:a16="http://schemas.microsoft.com/office/drawing/2014/main" id="{957C0595-473D-477E-AF0D-81807E72D42D}"/>
                </a:ext>
              </a:extLst>
            </p:cNvPr>
            <p:cNvSpPr/>
            <p:nvPr/>
          </p:nvSpPr>
          <p:spPr>
            <a:xfrm flipH="1">
              <a:off x="4180530" y="3079771"/>
              <a:ext cx="108121" cy="10163"/>
            </a:xfrm>
            <a:custGeom>
              <a:avLst/>
              <a:gdLst>
                <a:gd name="connsiteX0" fmla="*/ 0 w 106412"/>
                <a:gd name="connsiteY0" fmla="*/ 0 h 10163"/>
                <a:gd name="connsiteX1" fmla="*/ 93428 w 106412"/>
                <a:gd name="connsiteY1" fmla="*/ 9939 h 10163"/>
                <a:gd name="connsiteX2" fmla="*/ 103367 w 106412"/>
                <a:gd name="connsiteY2" fmla="*/ 5964 h 10163"/>
              </a:gdLst>
              <a:ahLst/>
              <a:cxnLst>
                <a:cxn ang="0">
                  <a:pos x="connsiteX0" y="connsiteY0"/>
                </a:cxn>
                <a:cxn ang="0">
                  <a:pos x="connsiteX1" y="connsiteY1"/>
                </a:cxn>
                <a:cxn ang="0">
                  <a:pos x="connsiteX2" y="connsiteY2"/>
                </a:cxn>
              </a:cxnLst>
              <a:rect l="l" t="t" r="r" b="b"/>
              <a:pathLst>
                <a:path w="106412" h="10163">
                  <a:moveTo>
                    <a:pt x="0" y="0"/>
                  </a:moveTo>
                  <a:cubicBezTo>
                    <a:pt x="31143" y="3313"/>
                    <a:pt x="76200" y="8945"/>
                    <a:pt x="93428" y="9939"/>
                  </a:cubicBezTo>
                  <a:cubicBezTo>
                    <a:pt x="110656" y="10933"/>
                    <a:pt x="107011" y="8448"/>
                    <a:pt x="103367" y="59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54" name="グループ化 1253">
            <a:extLst>
              <a:ext uri="{FF2B5EF4-FFF2-40B4-BE49-F238E27FC236}">
                <a16:creationId xmlns:a16="http://schemas.microsoft.com/office/drawing/2014/main" id="{61EDD97D-DDD0-4DEC-8785-E8C135FCEF82}"/>
              </a:ext>
            </a:extLst>
          </p:cNvPr>
          <p:cNvGrpSpPr/>
          <p:nvPr/>
        </p:nvGrpSpPr>
        <p:grpSpPr>
          <a:xfrm rot="10800000">
            <a:off x="6206222" y="0"/>
            <a:ext cx="4803266" cy="6890506"/>
            <a:chOff x="5865630" y="-174649"/>
            <a:chExt cx="4803266" cy="6890506"/>
          </a:xfrm>
        </p:grpSpPr>
        <p:sp>
          <p:nvSpPr>
            <p:cNvPr id="1255" name="フリーフォーム 18">
              <a:extLst>
                <a:ext uri="{FF2B5EF4-FFF2-40B4-BE49-F238E27FC236}">
                  <a16:creationId xmlns:a16="http://schemas.microsoft.com/office/drawing/2014/main" id="{F87C1EBD-1AFD-4DAD-9F29-40BFF3C6E474}"/>
                </a:ext>
              </a:extLst>
            </p:cNvPr>
            <p:cNvSpPr/>
            <p:nvPr/>
          </p:nvSpPr>
          <p:spPr>
            <a:xfrm rot="10800000">
              <a:off x="10465928" y="3240878"/>
              <a:ext cx="150433" cy="2412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6" name="フリーフォーム 19">
              <a:extLst>
                <a:ext uri="{FF2B5EF4-FFF2-40B4-BE49-F238E27FC236}">
                  <a16:creationId xmlns:a16="http://schemas.microsoft.com/office/drawing/2014/main" id="{B29EA116-3A48-4C72-8B44-96CF7CF219CB}"/>
                </a:ext>
              </a:extLst>
            </p:cNvPr>
            <p:cNvSpPr/>
            <p:nvPr/>
          </p:nvSpPr>
          <p:spPr>
            <a:xfrm rot="10800000">
              <a:off x="8782434" y="3301752"/>
              <a:ext cx="780198" cy="356624"/>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7" name="フリーフォーム 20">
              <a:extLst>
                <a:ext uri="{FF2B5EF4-FFF2-40B4-BE49-F238E27FC236}">
                  <a16:creationId xmlns:a16="http://schemas.microsoft.com/office/drawing/2014/main" id="{81193EC4-7192-4131-A632-388B7B3FDD4D}"/>
                </a:ext>
              </a:extLst>
            </p:cNvPr>
            <p:cNvSpPr/>
            <p:nvPr/>
          </p:nvSpPr>
          <p:spPr>
            <a:xfrm rot="10800000">
              <a:off x="6963035" y="3317962"/>
              <a:ext cx="785746" cy="307995"/>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8" name="フリーフォーム 21">
              <a:extLst>
                <a:ext uri="{FF2B5EF4-FFF2-40B4-BE49-F238E27FC236}">
                  <a16:creationId xmlns:a16="http://schemas.microsoft.com/office/drawing/2014/main" id="{9B68A375-52B4-49EA-BB68-9D7B6536AD6E}"/>
                </a:ext>
              </a:extLst>
            </p:cNvPr>
            <p:cNvSpPr/>
            <p:nvPr/>
          </p:nvSpPr>
          <p:spPr>
            <a:xfrm rot="10800000">
              <a:off x="8438878" y="3172069"/>
              <a:ext cx="78812" cy="518728"/>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9" name="フリーフォーム 22">
              <a:extLst>
                <a:ext uri="{FF2B5EF4-FFF2-40B4-BE49-F238E27FC236}">
                  <a16:creationId xmlns:a16="http://schemas.microsoft.com/office/drawing/2014/main" id="{FC15C733-5D26-4922-950D-FD2F3BB7C690}"/>
                </a:ext>
              </a:extLst>
            </p:cNvPr>
            <p:cNvSpPr/>
            <p:nvPr/>
          </p:nvSpPr>
          <p:spPr>
            <a:xfrm rot="10800000">
              <a:off x="8009936" y="3074808"/>
              <a:ext cx="76849" cy="680829"/>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0" name="フリーフォーム 23">
              <a:extLst>
                <a:ext uri="{FF2B5EF4-FFF2-40B4-BE49-F238E27FC236}">
                  <a16:creationId xmlns:a16="http://schemas.microsoft.com/office/drawing/2014/main" id="{60F96C1A-B820-4233-B725-F8969723EAA6}"/>
                </a:ext>
              </a:extLst>
            </p:cNvPr>
            <p:cNvSpPr/>
            <p:nvPr/>
          </p:nvSpPr>
          <p:spPr>
            <a:xfrm rot="10800000">
              <a:off x="8547876" y="2167036"/>
              <a:ext cx="215177" cy="453887"/>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1" name="フリーフォーム 24">
              <a:extLst>
                <a:ext uri="{FF2B5EF4-FFF2-40B4-BE49-F238E27FC236}">
                  <a16:creationId xmlns:a16="http://schemas.microsoft.com/office/drawing/2014/main" id="{19CD407C-0905-48E8-A5E7-17DECAAC6381}"/>
                </a:ext>
              </a:extLst>
            </p:cNvPr>
            <p:cNvSpPr/>
            <p:nvPr/>
          </p:nvSpPr>
          <p:spPr>
            <a:xfrm rot="10800000">
              <a:off x="7764021" y="2183248"/>
              <a:ext cx="338687" cy="421465"/>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2" name="フリーフォーム 25">
              <a:extLst>
                <a:ext uri="{FF2B5EF4-FFF2-40B4-BE49-F238E27FC236}">
                  <a16:creationId xmlns:a16="http://schemas.microsoft.com/office/drawing/2014/main" id="{7B03269F-A891-4D77-B40A-51B75AA0F573}"/>
                </a:ext>
              </a:extLst>
            </p:cNvPr>
            <p:cNvSpPr/>
            <p:nvPr/>
          </p:nvSpPr>
          <p:spPr>
            <a:xfrm rot="10800000">
              <a:off x="8348071" y="2183248"/>
              <a:ext cx="199805" cy="113708"/>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3" name="フリーフォーム 26">
              <a:extLst>
                <a:ext uri="{FF2B5EF4-FFF2-40B4-BE49-F238E27FC236}">
                  <a16:creationId xmlns:a16="http://schemas.microsoft.com/office/drawing/2014/main" id="{08D5C7E1-9383-4814-A95B-968FF45FD4FC}"/>
                </a:ext>
              </a:extLst>
            </p:cNvPr>
            <p:cNvSpPr/>
            <p:nvPr/>
          </p:nvSpPr>
          <p:spPr>
            <a:xfrm rot="10800000">
              <a:off x="10310021" y="2552116"/>
              <a:ext cx="266658" cy="603743"/>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4" name="フリーフォーム 27">
              <a:extLst>
                <a:ext uri="{FF2B5EF4-FFF2-40B4-BE49-F238E27FC236}">
                  <a16:creationId xmlns:a16="http://schemas.microsoft.com/office/drawing/2014/main" id="{0D2BF902-1303-41A9-9C55-2BCBB0754D5B}"/>
                </a:ext>
              </a:extLst>
            </p:cNvPr>
            <p:cNvSpPr/>
            <p:nvPr/>
          </p:nvSpPr>
          <p:spPr>
            <a:xfrm rot="10800000">
              <a:off x="10561309" y="2864077"/>
              <a:ext cx="107587" cy="486307"/>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5" name="フリーフォーム 28">
              <a:extLst>
                <a:ext uri="{FF2B5EF4-FFF2-40B4-BE49-F238E27FC236}">
                  <a16:creationId xmlns:a16="http://schemas.microsoft.com/office/drawing/2014/main" id="{3579F9A2-4AE8-423C-8DA8-762B8C38185D}"/>
                </a:ext>
              </a:extLst>
            </p:cNvPr>
            <p:cNvSpPr/>
            <p:nvPr/>
          </p:nvSpPr>
          <p:spPr>
            <a:xfrm rot="10800000">
              <a:off x="5865630" y="3294986"/>
              <a:ext cx="307394" cy="291912"/>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6" name="フリーフォーム 29">
              <a:extLst>
                <a:ext uri="{FF2B5EF4-FFF2-40B4-BE49-F238E27FC236}">
                  <a16:creationId xmlns:a16="http://schemas.microsoft.com/office/drawing/2014/main" id="{BE3E658B-5739-4779-A328-CD61817CDE34}"/>
                </a:ext>
              </a:extLst>
            </p:cNvPr>
            <p:cNvSpPr/>
            <p:nvPr/>
          </p:nvSpPr>
          <p:spPr>
            <a:xfrm rot="10800000">
              <a:off x="6180941" y="2523662"/>
              <a:ext cx="184438" cy="632197"/>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7" name="フリーフォーム 30">
              <a:extLst>
                <a:ext uri="{FF2B5EF4-FFF2-40B4-BE49-F238E27FC236}">
                  <a16:creationId xmlns:a16="http://schemas.microsoft.com/office/drawing/2014/main" id="{15FB169A-506A-48E8-ACE7-95F35ED7C253}"/>
                </a:ext>
              </a:extLst>
            </p:cNvPr>
            <p:cNvSpPr/>
            <p:nvPr/>
          </p:nvSpPr>
          <p:spPr>
            <a:xfrm rot="10800000">
              <a:off x="5994840" y="2961338"/>
              <a:ext cx="47775" cy="405256"/>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8" name="フリーフォーム 31">
              <a:extLst>
                <a:ext uri="{FF2B5EF4-FFF2-40B4-BE49-F238E27FC236}">
                  <a16:creationId xmlns:a16="http://schemas.microsoft.com/office/drawing/2014/main" id="{88841FD8-A6DA-4D71-8DA1-13D1B1F5FADE}"/>
                </a:ext>
              </a:extLst>
            </p:cNvPr>
            <p:cNvSpPr/>
            <p:nvPr/>
          </p:nvSpPr>
          <p:spPr>
            <a:xfrm rot="10800000">
              <a:off x="5981136" y="2539872"/>
              <a:ext cx="261284" cy="307995"/>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9" name="フリーフォーム 33">
              <a:extLst>
                <a:ext uri="{FF2B5EF4-FFF2-40B4-BE49-F238E27FC236}">
                  <a16:creationId xmlns:a16="http://schemas.microsoft.com/office/drawing/2014/main" id="{54D4D823-F5D6-45D1-B0F5-D15F5D39F381}"/>
                </a:ext>
              </a:extLst>
            </p:cNvPr>
            <p:cNvSpPr/>
            <p:nvPr/>
          </p:nvSpPr>
          <p:spPr>
            <a:xfrm rot="10800000">
              <a:off x="7532456" y="1499821"/>
              <a:ext cx="1384294" cy="197122"/>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0" name="フリーフォーム 34">
              <a:extLst>
                <a:ext uri="{FF2B5EF4-FFF2-40B4-BE49-F238E27FC236}">
                  <a16:creationId xmlns:a16="http://schemas.microsoft.com/office/drawing/2014/main" id="{76AF2AD0-AF40-43B4-81BD-2679D2220BB7}"/>
                </a:ext>
              </a:extLst>
            </p:cNvPr>
            <p:cNvSpPr/>
            <p:nvPr/>
          </p:nvSpPr>
          <p:spPr>
            <a:xfrm rot="10800000">
              <a:off x="7794764" y="1226847"/>
              <a:ext cx="799225" cy="178312"/>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1" name="フリーフォーム 35">
              <a:extLst>
                <a:ext uri="{FF2B5EF4-FFF2-40B4-BE49-F238E27FC236}">
                  <a16:creationId xmlns:a16="http://schemas.microsoft.com/office/drawing/2014/main" id="{A705BCFB-2386-4B77-AD30-3E97A90F2EA8}"/>
                </a:ext>
              </a:extLst>
            </p:cNvPr>
            <p:cNvSpPr/>
            <p:nvPr/>
          </p:nvSpPr>
          <p:spPr>
            <a:xfrm rot="10800000">
              <a:off x="9840092" y="-174649"/>
              <a:ext cx="122957" cy="1216345"/>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2" name="フリーフォーム 36">
              <a:extLst>
                <a:ext uri="{FF2B5EF4-FFF2-40B4-BE49-F238E27FC236}">
                  <a16:creationId xmlns:a16="http://schemas.microsoft.com/office/drawing/2014/main" id="{362F958D-1D9C-4EB9-92A8-DD2427464EDE}"/>
                </a:ext>
              </a:extLst>
            </p:cNvPr>
            <p:cNvSpPr/>
            <p:nvPr/>
          </p:nvSpPr>
          <p:spPr>
            <a:xfrm rot="10800000">
              <a:off x="6698891" y="-112138"/>
              <a:ext cx="62423" cy="1394074"/>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3" name="円/楕円 37">
              <a:extLst>
                <a:ext uri="{FF2B5EF4-FFF2-40B4-BE49-F238E27FC236}">
                  <a16:creationId xmlns:a16="http://schemas.microsoft.com/office/drawing/2014/main" id="{9B346ADD-AAC1-4BF1-823E-88649A79C3E4}"/>
                </a:ext>
              </a:extLst>
            </p:cNvPr>
            <p:cNvSpPr/>
            <p:nvPr/>
          </p:nvSpPr>
          <p:spPr>
            <a:xfrm rot="10800000" flipH="1">
              <a:off x="7249137" y="3364619"/>
              <a:ext cx="300168" cy="316579"/>
            </a:xfrm>
            <a:prstGeom prst="ellipse">
              <a:avLst/>
            </a:prstGeom>
            <a:gradFill flip="none" rotWithShape="1">
              <a:gsLst>
                <a:gs pos="0">
                  <a:schemeClr val="tx1">
                    <a:lumMod val="50000"/>
                    <a:lumOff val="50000"/>
                    <a:shade val="30000"/>
                    <a:satMod val="115000"/>
                  </a:schemeClr>
                </a:gs>
                <a:gs pos="50000">
                  <a:schemeClr val="tx1">
                    <a:lumMod val="50000"/>
                    <a:lumOff val="50000"/>
                    <a:shade val="67500"/>
                    <a:satMod val="115000"/>
                  </a:schemeClr>
                </a:gs>
                <a:gs pos="100000">
                  <a:schemeClr val="tx1">
                    <a:lumMod val="50000"/>
                    <a:lumOff val="50000"/>
                    <a:shade val="100000"/>
                    <a:satMod val="115000"/>
                  </a:schemeClr>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4" name="円/楕円 38">
              <a:extLst>
                <a:ext uri="{FF2B5EF4-FFF2-40B4-BE49-F238E27FC236}">
                  <a16:creationId xmlns:a16="http://schemas.microsoft.com/office/drawing/2014/main" id="{5803088C-485A-4F89-AFAD-8E35DD6EAE3A}"/>
                </a:ext>
              </a:extLst>
            </p:cNvPr>
            <p:cNvSpPr/>
            <p:nvPr/>
          </p:nvSpPr>
          <p:spPr>
            <a:xfrm rot="10800000" flipH="1">
              <a:off x="9018510" y="3364624"/>
              <a:ext cx="300168" cy="316579"/>
            </a:xfrm>
            <a:prstGeom prst="ellipse">
              <a:avLst/>
            </a:prstGeom>
            <a:gradFill flip="none" rotWithShape="1">
              <a:gsLst>
                <a:gs pos="0">
                  <a:schemeClr val="tx1">
                    <a:lumMod val="50000"/>
                    <a:lumOff val="50000"/>
                    <a:shade val="30000"/>
                    <a:satMod val="115000"/>
                  </a:schemeClr>
                </a:gs>
                <a:gs pos="50000">
                  <a:schemeClr val="tx1">
                    <a:lumMod val="50000"/>
                    <a:lumOff val="50000"/>
                    <a:shade val="67500"/>
                    <a:satMod val="115000"/>
                  </a:schemeClr>
                </a:gs>
                <a:gs pos="100000">
                  <a:schemeClr val="tx1">
                    <a:lumMod val="50000"/>
                    <a:lumOff val="50000"/>
                    <a:shade val="100000"/>
                    <a:satMod val="115000"/>
                  </a:schemeClr>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5" name="フリーフォーム 39">
              <a:extLst>
                <a:ext uri="{FF2B5EF4-FFF2-40B4-BE49-F238E27FC236}">
                  <a16:creationId xmlns:a16="http://schemas.microsoft.com/office/drawing/2014/main" id="{630F4B5D-B7EB-4AFC-9C9B-D8F356219D08}"/>
                </a:ext>
              </a:extLst>
            </p:cNvPr>
            <p:cNvSpPr/>
            <p:nvPr/>
          </p:nvSpPr>
          <p:spPr>
            <a:xfrm rot="10800000">
              <a:off x="8728108" y="3459847"/>
              <a:ext cx="891040" cy="23801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6" name="フリーフォーム 40">
              <a:extLst>
                <a:ext uri="{FF2B5EF4-FFF2-40B4-BE49-F238E27FC236}">
                  <a16:creationId xmlns:a16="http://schemas.microsoft.com/office/drawing/2014/main" id="{C9533C32-5937-4064-B44F-E3BD35D2CFDC}"/>
                </a:ext>
              </a:extLst>
            </p:cNvPr>
            <p:cNvSpPr/>
            <p:nvPr/>
          </p:nvSpPr>
          <p:spPr>
            <a:xfrm rot="10800000" flipH="1">
              <a:off x="6926371" y="3482124"/>
              <a:ext cx="837650" cy="199079"/>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7" name="円弧 1276">
              <a:extLst>
                <a:ext uri="{FF2B5EF4-FFF2-40B4-BE49-F238E27FC236}">
                  <a16:creationId xmlns:a16="http://schemas.microsoft.com/office/drawing/2014/main" id="{898EF2AF-C9ED-4928-BE0F-CAC5D14890AF}"/>
                </a:ext>
              </a:extLst>
            </p:cNvPr>
            <p:cNvSpPr/>
            <p:nvPr/>
          </p:nvSpPr>
          <p:spPr>
            <a:xfrm rot="11198921">
              <a:off x="8762990" y="4325400"/>
              <a:ext cx="1644559" cy="196724"/>
            </a:xfrm>
            <a:prstGeom prst="arc">
              <a:avLst/>
            </a:prstGeom>
            <a:noFill/>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78" name="円弧 1277">
              <a:extLst>
                <a:ext uri="{FF2B5EF4-FFF2-40B4-BE49-F238E27FC236}">
                  <a16:creationId xmlns:a16="http://schemas.microsoft.com/office/drawing/2014/main" id="{CE0F5D7D-B787-435E-AB84-FA1B8F25143D}"/>
                </a:ext>
              </a:extLst>
            </p:cNvPr>
            <p:cNvSpPr/>
            <p:nvPr/>
          </p:nvSpPr>
          <p:spPr>
            <a:xfrm rot="10384370" flipH="1">
              <a:off x="6165571" y="4151895"/>
              <a:ext cx="1559538" cy="500186"/>
            </a:xfrm>
            <a:prstGeom prst="arc">
              <a:avLst/>
            </a:prstGeom>
            <a:noFill/>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279" name="フリーフォーム 47">
              <a:extLst>
                <a:ext uri="{FF2B5EF4-FFF2-40B4-BE49-F238E27FC236}">
                  <a16:creationId xmlns:a16="http://schemas.microsoft.com/office/drawing/2014/main" id="{B2B158F8-064E-4620-8062-3B33886B962F}"/>
                </a:ext>
              </a:extLst>
            </p:cNvPr>
            <p:cNvSpPr/>
            <p:nvPr/>
          </p:nvSpPr>
          <p:spPr>
            <a:xfrm rot="10800000">
              <a:off x="8170317" y="3257365"/>
              <a:ext cx="2200128" cy="3458492"/>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0" name="フリーフォーム 48">
              <a:extLst>
                <a:ext uri="{FF2B5EF4-FFF2-40B4-BE49-F238E27FC236}">
                  <a16:creationId xmlns:a16="http://schemas.microsoft.com/office/drawing/2014/main" id="{8B198661-670D-4D58-B06E-FBC2BFA8C232}"/>
                </a:ext>
              </a:extLst>
            </p:cNvPr>
            <p:cNvSpPr/>
            <p:nvPr/>
          </p:nvSpPr>
          <p:spPr>
            <a:xfrm rot="10800000">
              <a:off x="10297763" y="3346082"/>
              <a:ext cx="336326" cy="44339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1" name="フリーフォーム: 図形 1280">
              <a:extLst>
                <a:ext uri="{FF2B5EF4-FFF2-40B4-BE49-F238E27FC236}">
                  <a16:creationId xmlns:a16="http://schemas.microsoft.com/office/drawing/2014/main" id="{4A79E94A-607C-4F4E-BCA4-C929F1B8410E}"/>
                </a:ext>
              </a:extLst>
            </p:cNvPr>
            <p:cNvSpPr/>
            <p:nvPr/>
          </p:nvSpPr>
          <p:spPr>
            <a:xfrm>
              <a:off x="6449786" y="138530"/>
              <a:ext cx="3872227" cy="2629163"/>
            </a:xfrm>
            <a:custGeom>
              <a:avLst/>
              <a:gdLst>
                <a:gd name="connsiteX0" fmla="*/ 0 w 3872227"/>
                <a:gd name="connsiteY0" fmla="*/ 2131141 h 2629163"/>
                <a:gd name="connsiteX1" fmla="*/ 8164 w 3872227"/>
                <a:gd name="connsiteY1" fmla="*/ 2057663 h 2629163"/>
                <a:gd name="connsiteX2" fmla="*/ 32657 w 3872227"/>
                <a:gd name="connsiteY2" fmla="*/ 1902541 h 2629163"/>
                <a:gd name="connsiteX3" fmla="*/ 48985 w 3872227"/>
                <a:gd name="connsiteY3" fmla="*/ 1796406 h 2629163"/>
                <a:gd name="connsiteX4" fmla="*/ 89807 w 3872227"/>
                <a:gd name="connsiteY4" fmla="*/ 1706599 h 2629163"/>
                <a:gd name="connsiteX5" fmla="*/ 97971 w 3872227"/>
                <a:gd name="connsiteY5" fmla="*/ 1502491 h 2629163"/>
                <a:gd name="connsiteX6" fmla="*/ 130628 w 3872227"/>
                <a:gd name="connsiteY6" fmla="*/ 1420849 h 2629163"/>
                <a:gd name="connsiteX7" fmla="*/ 163285 w 3872227"/>
                <a:gd name="connsiteY7" fmla="*/ 1298384 h 2629163"/>
                <a:gd name="connsiteX8" fmla="*/ 204107 w 3872227"/>
                <a:gd name="connsiteY8" fmla="*/ 1175920 h 2629163"/>
                <a:gd name="connsiteX9" fmla="*/ 236764 w 3872227"/>
                <a:gd name="connsiteY9" fmla="*/ 1061620 h 2629163"/>
                <a:gd name="connsiteX10" fmla="*/ 310243 w 3872227"/>
                <a:gd name="connsiteY10" fmla="*/ 930991 h 2629163"/>
                <a:gd name="connsiteX11" fmla="*/ 351064 w 3872227"/>
                <a:gd name="connsiteY11" fmla="*/ 824856 h 2629163"/>
                <a:gd name="connsiteX12" fmla="*/ 416378 w 3872227"/>
                <a:gd name="connsiteY12" fmla="*/ 751377 h 2629163"/>
                <a:gd name="connsiteX13" fmla="*/ 644978 w 3872227"/>
                <a:gd name="connsiteY13" fmla="*/ 645241 h 2629163"/>
                <a:gd name="connsiteX14" fmla="*/ 742950 w 3872227"/>
                <a:gd name="connsiteY14" fmla="*/ 555434 h 2629163"/>
                <a:gd name="connsiteX15" fmla="*/ 832757 w 3872227"/>
                <a:gd name="connsiteY15" fmla="*/ 457463 h 2629163"/>
                <a:gd name="connsiteX16" fmla="*/ 889907 w 3872227"/>
                <a:gd name="connsiteY16" fmla="*/ 408477 h 2629163"/>
                <a:gd name="connsiteX17" fmla="*/ 1028700 w 3872227"/>
                <a:gd name="connsiteY17" fmla="*/ 310506 h 2629163"/>
                <a:gd name="connsiteX18" fmla="*/ 1151164 w 3872227"/>
                <a:gd name="connsiteY18" fmla="*/ 220699 h 2629163"/>
                <a:gd name="connsiteX19" fmla="*/ 1257300 w 3872227"/>
                <a:gd name="connsiteY19" fmla="*/ 130891 h 2629163"/>
                <a:gd name="connsiteX20" fmla="*/ 1330778 w 3872227"/>
                <a:gd name="connsiteY20" fmla="*/ 81906 h 2629163"/>
                <a:gd name="connsiteX21" fmla="*/ 1396093 w 3872227"/>
                <a:gd name="connsiteY21" fmla="*/ 49249 h 2629163"/>
                <a:gd name="connsiteX22" fmla="*/ 1453243 w 3872227"/>
                <a:gd name="connsiteY22" fmla="*/ 24756 h 2629163"/>
                <a:gd name="connsiteX23" fmla="*/ 1575707 w 3872227"/>
                <a:gd name="connsiteY23" fmla="*/ 16591 h 2629163"/>
                <a:gd name="connsiteX24" fmla="*/ 1649185 w 3872227"/>
                <a:gd name="connsiteY24" fmla="*/ 263 h 2629163"/>
                <a:gd name="connsiteX25" fmla="*/ 1885950 w 3872227"/>
                <a:gd name="connsiteY25" fmla="*/ 8427 h 2629163"/>
                <a:gd name="connsiteX26" fmla="*/ 1992085 w 3872227"/>
                <a:gd name="connsiteY26" fmla="*/ 32920 h 2629163"/>
                <a:gd name="connsiteX27" fmla="*/ 2106385 w 3872227"/>
                <a:gd name="connsiteY27" fmla="*/ 57413 h 2629163"/>
                <a:gd name="connsiteX28" fmla="*/ 2245178 w 3872227"/>
                <a:gd name="connsiteY28" fmla="*/ 81906 h 2629163"/>
                <a:gd name="connsiteX29" fmla="*/ 2416628 w 3872227"/>
                <a:gd name="connsiteY29" fmla="*/ 204370 h 2629163"/>
                <a:gd name="connsiteX30" fmla="*/ 2596243 w 3872227"/>
                <a:gd name="connsiteY30" fmla="*/ 277849 h 2629163"/>
                <a:gd name="connsiteX31" fmla="*/ 2743200 w 3872227"/>
                <a:gd name="connsiteY31" fmla="*/ 343163 h 2629163"/>
                <a:gd name="connsiteX32" fmla="*/ 2873828 w 3872227"/>
                <a:gd name="connsiteY32" fmla="*/ 457463 h 2629163"/>
                <a:gd name="connsiteX33" fmla="*/ 3028950 w 3872227"/>
                <a:gd name="connsiteY33" fmla="*/ 571763 h 2629163"/>
                <a:gd name="connsiteX34" fmla="*/ 3102428 w 3872227"/>
                <a:gd name="connsiteY34" fmla="*/ 620749 h 2629163"/>
                <a:gd name="connsiteX35" fmla="*/ 3192235 w 3872227"/>
                <a:gd name="connsiteY35" fmla="*/ 661570 h 2629163"/>
                <a:gd name="connsiteX36" fmla="*/ 3257550 w 3872227"/>
                <a:gd name="connsiteY36" fmla="*/ 710556 h 2629163"/>
                <a:gd name="connsiteX37" fmla="*/ 3306535 w 3872227"/>
                <a:gd name="connsiteY37" fmla="*/ 759541 h 2629163"/>
                <a:gd name="connsiteX38" fmla="*/ 3404507 w 3872227"/>
                <a:gd name="connsiteY38" fmla="*/ 898334 h 2629163"/>
                <a:gd name="connsiteX39" fmla="*/ 3559628 w 3872227"/>
                <a:gd name="connsiteY39" fmla="*/ 1037127 h 2629163"/>
                <a:gd name="connsiteX40" fmla="*/ 3567793 w 3872227"/>
                <a:gd name="connsiteY40" fmla="*/ 1159591 h 2629163"/>
                <a:gd name="connsiteX41" fmla="*/ 3649435 w 3872227"/>
                <a:gd name="connsiteY41" fmla="*/ 1290220 h 2629163"/>
                <a:gd name="connsiteX42" fmla="*/ 3657600 w 3872227"/>
                <a:gd name="connsiteY42" fmla="*/ 1388191 h 2629163"/>
                <a:gd name="connsiteX43" fmla="*/ 3665764 w 3872227"/>
                <a:gd name="connsiteY43" fmla="*/ 1477999 h 2629163"/>
                <a:gd name="connsiteX44" fmla="*/ 3665764 w 3872227"/>
                <a:gd name="connsiteY44" fmla="*/ 1526984 h 2629163"/>
                <a:gd name="connsiteX45" fmla="*/ 3665764 w 3872227"/>
                <a:gd name="connsiteY45" fmla="*/ 1600463 h 2629163"/>
                <a:gd name="connsiteX46" fmla="*/ 3665764 w 3872227"/>
                <a:gd name="connsiteY46" fmla="*/ 1682106 h 2629163"/>
                <a:gd name="connsiteX47" fmla="*/ 3657600 w 3872227"/>
                <a:gd name="connsiteY47" fmla="*/ 1747420 h 2629163"/>
                <a:gd name="connsiteX48" fmla="*/ 3649435 w 3872227"/>
                <a:gd name="connsiteY48" fmla="*/ 1820899 h 2629163"/>
                <a:gd name="connsiteX49" fmla="*/ 3665764 w 3872227"/>
                <a:gd name="connsiteY49" fmla="*/ 1886213 h 2629163"/>
                <a:gd name="connsiteX50" fmla="*/ 3682093 w 3872227"/>
                <a:gd name="connsiteY50" fmla="*/ 1951527 h 2629163"/>
                <a:gd name="connsiteX51" fmla="*/ 3698421 w 3872227"/>
                <a:gd name="connsiteY51" fmla="*/ 2057663 h 2629163"/>
                <a:gd name="connsiteX52" fmla="*/ 3706585 w 3872227"/>
                <a:gd name="connsiteY52" fmla="*/ 2114813 h 2629163"/>
                <a:gd name="connsiteX53" fmla="*/ 3731078 w 3872227"/>
                <a:gd name="connsiteY53" fmla="*/ 2171963 h 2629163"/>
                <a:gd name="connsiteX54" fmla="*/ 3763735 w 3872227"/>
                <a:gd name="connsiteY54" fmla="*/ 2237277 h 2629163"/>
                <a:gd name="connsiteX55" fmla="*/ 3788228 w 3872227"/>
                <a:gd name="connsiteY55" fmla="*/ 2310756 h 2629163"/>
                <a:gd name="connsiteX56" fmla="*/ 3796393 w 3872227"/>
                <a:gd name="connsiteY56" fmla="*/ 2367906 h 2629163"/>
                <a:gd name="connsiteX57" fmla="*/ 3820885 w 3872227"/>
                <a:gd name="connsiteY57" fmla="*/ 2457713 h 2629163"/>
                <a:gd name="connsiteX58" fmla="*/ 3845378 w 3872227"/>
                <a:gd name="connsiteY58" fmla="*/ 2523027 h 2629163"/>
                <a:gd name="connsiteX59" fmla="*/ 3869871 w 3872227"/>
                <a:gd name="connsiteY59" fmla="*/ 2604670 h 2629163"/>
                <a:gd name="connsiteX60" fmla="*/ 3869871 w 3872227"/>
                <a:gd name="connsiteY60" fmla="*/ 2629163 h 262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2227" h="2629163">
                  <a:moveTo>
                    <a:pt x="0" y="2131141"/>
                  </a:moveTo>
                  <a:cubicBezTo>
                    <a:pt x="1360" y="2113452"/>
                    <a:pt x="2721" y="2095763"/>
                    <a:pt x="8164" y="2057663"/>
                  </a:cubicBezTo>
                  <a:cubicBezTo>
                    <a:pt x="13607" y="2019563"/>
                    <a:pt x="25854" y="1946084"/>
                    <a:pt x="32657" y="1902541"/>
                  </a:cubicBezTo>
                  <a:cubicBezTo>
                    <a:pt x="39460" y="1858998"/>
                    <a:pt x="39460" y="1829063"/>
                    <a:pt x="48985" y="1796406"/>
                  </a:cubicBezTo>
                  <a:cubicBezTo>
                    <a:pt x="58510" y="1763749"/>
                    <a:pt x="81643" y="1755585"/>
                    <a:pt x="89807" y="1706599"/>
                  </a:cubicBezTo>
                  <a:cubicBezTo>
                    <a:pt x="97971" y="1657613"/>
                    <a:pt x="91168" y="1550116"/>
                    <a:pt x="97971" y="1502491"/>
                  </a:cubicBezTo>
                  <a:cubicBezTo>
                    <a:pt x="104774" y="1454866"/>
                    <a:pt x="119742" y="1454867"/>
                    <a:pt x="130628" y="1420849"/>
                  </a:cubicBezTo>
                  <a:cubicBezTo>
                    <a:pt x="141514" y="1386831"/>
                    <a:pt x="151039" y="1339205"/>
                    <a:pt x="163285" y="1298384"/>
                  </a:cubicBezTo>
                  <a:cubicBezTo>
                    <a:pt x="175532" y="1257562"/>
                    <a:pt x="191861" y="1215381"/>
                    <a:pt x="204107" y="1175920"/>
                  </a:cubicBezTo>
                  <a:cubicBezTo>
                    <a:pt x="216354" y="1136459"/>
                    <a:pt x="219075" y="1102441"/>
                    <a:pt x="236764" y="1061620"/>
                  </a:cubicBezTo>
                  <a:cubicBezTo>
                    <a:pt x="254453" y="1020798"/>
                    <a:pt x="291193" y="970452"/>
                    <a:pt x="310243" y="930991"/>
                  </a:cubicBezTo>
                  <a:cubicBezTo>
                    <a:pt x="329293" y="891530"/>
                    <a:pt x="333375" y="854792"/>
                    <a:pt x="351064" y="824856"/>
                  </a:cubicBezTo>
                  <a:cubicBezTo>
                    <a:pt x="368753" y="794920"/>
                    <a:pt x="367392" y="781313"/>
                    <a:pt x="416378" y="751377"/>
                  </a:cubicBezTo>
                  <a:cubicBezTo>
                    <a:pt x="465364" y="721441"/>
                    <a:pt x="590549" y="677898"/>
                    <a:pt x="644978" y="645241"/>
                  </a:cubicBezTo>
                  <a:cubicBezTo>
                    <a:pt x="699407" y="612584"/>
                    <a:pt x="711654" y="586730"/>
                    <a:pt x="742950" y="555434"/>
                  </a:cubicBezTo>
                  <a:cubicBezTo>
                    <a:pt x="774247" y="524138"/>
                    <a:pt x="808264" y="481956"/>
                    <a:pt x="832757" y="457463"/>
                  </a:cubicBezTo>
                  <a:cubicBezTo>
                    <a:pt x="857250" y="432970"/>
                    <a:pt x="857250" y="432970"/>
                    <a:pt x="889907" y="408477"/>
                  </a:cubicBezTo>
                  <a:cubicBezTo>
                    <a:pt x="922564" y="383984"/>
                    <a:pt x="985157" y="341802"/>
                    <a:pt x="1028700" y="310506"/>
                  </a:cubicBezTo>
                  <a:cubicBezTo>
                    <a:pt x="1072243" y="279210"/>
                    <a:pt x="1113064" y="250635"/>
                    <a:pt x="1151164" y="220699"/>
                  </a:cubicBezTo>
                  <a:cubicBezTo>
                    <a:pt x="1189264" y="190763"/>
                    <a:pt x="1227364" y="154023"/>
                    <a:pt x="1257300" y="130891"/>
                  </a:cubicBezTo>
                  <a:cubicBezTo>
                    <a:pt x="1287236" y="107759"/>
                    <a:pt x="1307646" y="95513"/>
                    <a:pt x="1330778" y="81906"/>
                  </a:cubicBezTo>
                  <a:cubicBezTo>
                    <a:pt x="1353910" y="68299"/>
                    <a:pt x="1375682" y="58774"/>
                    <a:pt x="1396093" y="49249"/>
                  </a:cubicBezTo>
                  <a:cubicBezTo>
                    <a:pt x="1416504" y="39724"/>
                    <a:pt x="1423308" y="30199"/>
                    <a:pt x="1453243" y="24756"/>
                  </a:cubicBezTo>
                  <a:cubicBezTo>
                    <a:pt x="1483178" y="19313"/>
                    <a:pt x="1543050" y="20673"/>
                    <a:pt x="1575707" y="16591"/>
                  </a:cubicBezTo>
                  <a:cubicBezTo>
                    <a:pt x="1608364" y="12509"/>
                    <a:pt x="1597478" y="1624"/>
                    <a:pt x="1649185" y="263"/>
                  </a:cubicBezTo>
                  <a:cubicBezTo>
                    <a:pt x="1700892" y="-1098"/>
                    <a:pt x="1828800" y="2984"/>
                    <a:pt x="1885950" y="8427"/>
                  </a:cubicBezTo>
                  <a:cubicBezTo>
                    <a:pt x="1943100" y="13870"/>
                    <a:pt x="1992085" y="32920"/>
                    <a:pt x="1992085" y="32920"/>
                  </a:cubicBezTo>
                  <a:cubicBezTo>
                    <a:pt x="2028824" y="41084"/>
                    <a:pt x="2064203" y="49249"/>
                    <a:pt x="2106385" y="57413"/>
                  </a:cubicBezTo>
                  <a:cubicBezTo>
                    <a:pt x="2148567" y="65577"/>
                    <a:pt x="2193471" y="57413"/>
                    <a:pt x="2245178" y="81906"/>
                  </a:cubicBezTo>
                  <a:cubicBezTo>
                    <a:pt x="2296885" y="106399"/>
                    <a:pt x="2358117" y="171713"/>
                    <a:pt x="2416628" y="204370"/>
                  </a:cubicBezTo>
                  <a:cubicBezTo>
                    <a:pt x="2475139" y="237027"/>
                    <a:pt x="2541814" y="254717"/>
                    <a:pt x="2596243" y="277849"/>
                  </a:cubicBezTo>
                  <a:cubicBezTo>
                    <a:pt x="2650672" y="300981"/>
                    <a:pt x="2696936" y="313227"/>
                    <a:pt x="2743200" y="343163"/>
                  </a:cubicBezTo>
                  <a:cubicBezTo>
                    <a:pt x="2789464" y="373099"/>
                    <a:pt x="2826203" y="419363"/>
                    <a:pt x="2873828" y="457463"/>
                  </a:cubicBezTo>
                  <a:cubicBezTo>
                    <a:pt x="2921453" y="495563"/>
                    <a:pt x="2990850" y="544549"/>
                    <a:pt x="3028950" y="571763"/>
                  </a:cubicBezTo>
                  <a:cubicBezTo>
                    <a:pt x="3067050" y="598977"/>
                    <a:pt x="3075214" y="605781"/>
                    <a:pt x="3102428" y="620749"/>
                  </a:cubicBezTo>
                  <a:cubicBezTo>
                    <a:pt x="3129642" y="635717"/>
                    <a:pt x="3166381" y="646602"/>
                    <a:pt x="3192235" y="661570"/>
                  </a:cubicBezTo>
                  <a:cubicBezTo>
                    <a:pt x="3218089" y="676538"/>
                    <a:pt x="3238500" y="694228"/>
                    <a:pt x="3257550" y="710556"/>
                  </a:cubicBezTo>
                  <a:cubicBezTo>
                    <a:pt x="3276600" y="726884"/>
                    <a:pt x="3282042" y="728245"/>
                    <a:pt x="3306535" y="759541"/>
                  </a:cubicBezTo>
                  <a:cubicBezTo>
                    <a:pt x="3331028" y="790837"/>
                    <a:pt x="3362325" y="852070"/>
                    <a:pt x="3404507" y="898334"/>
                  </a:cubicBezTo>
                  <a:cubicBezTo>
                    <a:pt x="3446689" y="944598"/>
                    <a:pt x="3532414" y="993584"/>
                    <a:pt x="3559628" y="1037127"/>
                  </a:cubicBezTo>
                  <a:cubicBezTo>
                    <a:pt x="3586842" y="1080670"/>
                    <a:pt x="3552825" y="1117409"/>
                    <a:pt x="3567793" y="1159591"/>
                  </a:cubicBezTo>
                  <a:cubicBezTo>
                    <a:pt x="3582761" y="1201773"/>
                    <a:pt x="3634467" y="1252120"/>
                    <a:pt x="3649435" y="1290220"/>
                  </a:cubicBezTo>
                  <a:cubicBezTo>
                    <a:pt x="3664403" y="1328320"/>
                    <a:pt x="3654879" y="1356894"/>
                    <a:pt x="3657600" y="1388191"/>
                  </a:cubicBezTo>
                  <a:cubicBezTo>
                    <a:pt x="3660322" y="1419487"/>
                    <a:pt x="3664403" y="1454867"/>
                    <a:pt x="3665764" y="1477999"/>
                  </a:cubicBezTo>
                  <a:cubicBezTo>
                    <a:pt x="3667125" y="1501131"/>
                    <a:pt x="3665764" y="1526984"/>
                    <a:pt x="3665764" y="1526984"/>
                  </a:cubicBezTo>
                  <a:lnTo>
                    <a:pt x="3665764" y="1600463"/>
                  </a:lnTo>
                  <a:cubicBezTo>
                    <a:pt x="3665764" y="1626317"/>
                    <a:pt x="3667125" y="1657613"/>
                    <a:pt x="3665764" y="1682106"/>
                  </a:cubicBezTo>
                  <a:cubicBezTo>
                    <a:pt x="3664403" y="1706599"/>
                    <a:pt x="3660322" y="1724288"/>
                    <a:pt x="3657600" y="1747420"/>
                  </a:cubicBezTo>
                  <a:cubicBezTo>
                    <a:pt x="3654879" y="1770552"/>
                    <a:pt x="3648074" y="1797767"/>
                    <a:pt x="3649435" y="1820899"/>
                  </a:cubicBezTo>
                  <a:cubicBezTo>
                    <a:pt x="3650796" y="1844031"/>
                    <a:pt x="3665764" y="1886213"/>
                    <a:pt x="3665764" y="1886213"/>
                  </a:cubicBezTo>
                  <a:cubicBezTo>
                    <a:pt x="3671207" y="1907984"/>
                    <a:pt x="3676650" y="1922952"/>
                    <a:pt x="3682093" y="1951527"/>
                  </a:cubicBezTo>
                  <a:cubicBezTo>
                    <a:pt x="3687536" y="1980102"/>
                    <a:pt x="3694339" y="2030449"/>
                    <a:pt x="3698421" y="2057663"/>
                  </a:cubicBezTo>
                  <a:cubicBezTo>
                    <a:pt x="3702503" y="2084877"/>
                    <a:pt x="3701142" y="2095763"/>
                    <a:pt x="3706585" y="2114813"/>
                  </a:cubicBezTo>
                  <a:cubicBezTo>
                    <a:pt x="3712028" y="2133863"/>
                    <a:pt x="3721553" y="2151552"/>
                    <a:pt x="3731078" y="2171963"/>
                  </a:cubicBezTo>
                  <a:cubicBezTo>
                    <a:pt x="3740603" y="2192374"/>
                    <a:pt x="3754210" y="2214145"/>
                    <a:pt x="3763735" y="2237277"/>
                  </a:cubicBezTo>
                  <a:cubicBezTo>
                    <a:pt x="3773260" y="2260409"/>
                    <a:pt x="3782785" y="2288985"/>
                    <a:pt x="3788228" y="2310756"/>
                  </a:cubicBezTo>
                  <a:cubicBezTo>
                    <a:pt x="3793671" y="2332528"/>
                    <a:pt x="3790950" y="2343413"/>
                    <a:pt x="3796393" y="2367906"/>
                  </a:cubicBezTo>
                  <a:cubicBezTo>
                    <a:pt x="3801836" y="2392399"/>
                    <a:pt x="3812721" y="2431860"/>
                    <a:pt x="3820885" y="2457713"/>
                  </a:cubicBezTo>
                  <a:cubicBezTo>
                    <a:pt x="3829049" y="2483566"/>
                    <a:pt x="3837214" y="2498534"/>
                    <a:pt x="3845378" y="2523027"/>
                  </a:cubicBezTo>
                  <a:cubicBezTo>
                    <a:pt x="3853542" y="2547520"/>
                    <a:pt x="3869871" y="2604670"/>
                    <a:pt x="3869871" y="2604670"/>
                  </a:cubicBezTo>
                  <a:cubicBezTo>
                    <a:pt x="3873953" y="2622359"/>
                    <a:pt x="3871912" y="2625761"/>
                    <a:pt x="3869871" y="26291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82" name="正方形/長方形 1281">
            <a:extLst>
              <a:ext uri="{FF2B5EF4-FFF2-40B4-BE49-F238E27FC236}">
                <a16:creationId xmlns:a16="http://schemas.microsoft.com/office/drawing/2014/main" id="{EAA829C9-1D32-4468-A4D2-49DEC6E4C806}"/>
              </a:ext>
            </a:extLst>
          </p:cNvPr>
          <p:cNvSpPr/>
          <p:nvPr/>
        </p:nvSpPr>
        <p:spPr>
          <a:xfrm rot="6668669">
            <a:off x="6052146" y="708045"/>
            <a:ext cx="1488833" cy="1138334"/>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97" name="グループ化 1396">
            <a:extLst>
              <a:ext uri="{FF2B5EF4-FFF2-40B4-BE49-F238E27FC236}">
                <a16:creationId xmlns:a16="http://schemas.microsoft.com/office/drawing/2014/main" id="{77F85C55-A1F7-45AA-A31C-DCD82B7358F1}"/>
              </a:ext>
            </a:extLst>
          </p:cNvPr>
          <p:cNvGrpSpPr/>
          <p:nvPr/>
        </p:nvGrpSpPr>
        <p:grpSpPr>
          <a:xfrm>
            <a:off x="1680880" y="4176103"/>
            <a:ext cx="1712627" cy="2677440"/>
            <a:chOff x="1324288" y="-216267"/>
            <a:chExt cx="4557719" cy="7125322"/>
          </a:xfrm>
        </p:grpSpPr>
        <p:grpSp>
          <p:nvGrpSpPr>
            <p:cNvPr id="1398" name="グループ化 1397">
              <a:extLst>
                <a:ext uri="{FF2B5EF4-FFF2-40B4-BE49-F238E27FC236}">
                  <a16:creationId xmlns:a16="http://schemas.microsoft.com/office/drawing/2014/main" id="{0CB4133A-89B8-4EA5-BC40-1C997D006E08}"/>
                </a:ext>
              </a:extLst>
            </p:cNvPr>
            <p:cNvGrpSpPr/>
            <p:nvPr/>
          </p:nvGrpSpPr>
          <p:grpSpPr>
            <a:xfrm>
              <a:off x="1530334" y="933651"/>
              <a:ext cx="4158197" cy="5924349"/>
              <a:chOff x="1530334" y="933651"/>
              <a:chExt cx="4158197" cy="5924349"/>
            </a:xfrm>
          </p:grpSpPr>
          <p:sp>
            <p:nvSpPr>
              <p:cNvPr id="1405" name="フリーフォーム: 図形 1404">
                <a:extLst>
                  <a:ext uri="{FF2B5EF4-FFF2-40B4-BE49-F238E27FC236}">
                    <a16:creationId xmlns:a16="http://schemas.microsoft.com/office/drawing/2014/main" id="{8976C764-8D37-41F8-BD41-06509196519F}"/>
                  </a:ext>
                </a:extLst>
              </p:cNvPr>
              <p:cNvSpPr/>
              <p:nvPr/>
            </p:nvSpPr>
            <p:spPr>
              <a:xfrm>
                <a:off x="1530334" y="4185035"/>
                <a:ext cx="4139731" cy="2617559"/>
              </a:xfrm>
              <a:custGeom>
                <a:avLst/>
                <a:gdLst>
                  <a:gd name="connsiteX0" fmla="*/ 4875854 w 4930655"/>
                  <a:gd name="connsiteY0" fmla="*/ 7364 h 2899101"/>
                  <a:gd name="connsiteX1" fmla="*/ 4726767 w 4930655"/>
                  <a:gd name="connsiteY1" fmla="*/ 32212 h 2899101"/>
                  <a:gd name="connsiteX2" fmla="*/ 4622406 w 4930655"/>
                  <a:gd name="connsiteY2" fmla="*/ 66998 h 2899101"/>
                  <a:gd name="connsiteX3" fmla="*/ 4562771 w 4930655"/>
                  <a:gd name="connsiteY3" fmla="*/ 81907 h 2899101"/>
                  <a:gd name="connsiteX4" fmla="*/ 4324232 w 4930655"/>
                  <a:gd name="connsiteY4" fmla="*/ 91846 h 2899101"/>
                  <a:gd name="connsiteX5" fmla="*/ 4140358 w 4930655"/>
                  <a:gd name="connsiteY5" fmla="*/ 76938 h 2899101"/>
                  <a:gd name="connsiteX6" fmla="*/ 3921697 w 4930655"/>
                  <a:gd name="connsiteY6" fmla="*/ 71968 h 2899101"/>
                  <a:gd name="connsiteX7" fmla="*/ 3767641 w 4930655"/>
                  <a:gd name="connsiteY7" fmla="*/ 86877 h 2899101"/>
                  <a:gd name="connsiteX8" fmla="*/ 3703036 w 4930655"/>
                  <a:gd name="connsiteY8" fmla="*/ 76938 h 2899101"/>
                  <a:gd name="connsiteX9" fmla="*/ 3628493 w 4930655"/>
                  <a:gd name="connsiteY9" fmla="*/ 42151 h 2899101"/>
                  <a:gd name="connsiteX10" fmla="*/ 3578797 w 4930655"/>
                  <a:gd name="connsiteY10" fmla="*/ 27242 h 2899101"/>
                  <a:gd name="connsiteX11" fmla="*/ 3484375 w 4930655"/>
                  <a:gd name="connsiteY11" fmla="*/ 37181 h 2899101"/>
                  <a:gd name="connsiteX12" fmla="*/ 3444619 w 4930655"/>
                  <a:gd name="connsiteY12" fmla="*/ 47120 h 2899101"/>
                  <a:gd name="connsiteX13" fmla="*/ 3384984 w 4930655"/>
                  <a:gd name="connsiteY13" fmla="*/ 47120 h 2899101"/>
                  <a:gd name="connsiteX14" fmla="*/ 3285593 w 4930655"/>
                  <a:gd name="connsiteY14" fmla="*/ 42151 h 2899101"/>
                  <a:gd name="connsiteX15" fmla="*/ 3225958 w 4930655"/>
                  <a:gd name="connsiteY15" fmla="*/ 42151 h 2899101"/>
                  <a:gd name="connsiteX16" fmla="*/ 3151415 w 4930655"/>
                  <a:gd name="connsiteY16" fmla="*/ 42151 h 2899101"/>
                  <a:gd name="connsiteX17" fmla="*/ 3101719 w 4930655"/>
                  <a:gd name="connsiteY17" fmla="*/ 62029 h 2899101"/>
                  <a:gd name="connsiteX18" fmla="*/ 3076871 w 4930655"/>
                  <a:gd name="connsiteY18" fmla="*/ 96816 h 2899101"/>
                  <a:gd name="connsiteX19" fmla="*/ 3027175 w 4930655"/>
                  <a:gd name="connsiteY19" fmla="*/ 126633 h 2899101"/>
                  <a:gd name="connsiteX20" fmla="*/ 2932754 w 4930655"/>
                  <a:gd name="connsiteY20" fmla="*/ 106755 h 2899101"/>
                  <a:gd name="connsiteX21" fmla="*/ 2907906 w 4930655"/>
                  <a:gd name="connsiteY21" fmla="*/ 91846 h 2899101"/>
                  <a:gd name="connsiteX22" fmla="*/ 2853241 w 4930655"/>
                  <a:gd name="connsiteY22" fmla="*/ 66998 h 2899101"/>
                  <a:gd name="connsiteX23" fmla="*/ 2828393 w 4930655"/>
                  <a:gd name="connsiteY23" fmla="*/ 52090 h 2899101"/>
                  <a:gd name="connsiteX24" fmla="*/ 2738941 w 4930655"/>
                  <a:gd name="connsiteY24" fmla="*/ 66998 h 2899101"/>
                  <a:gd name="connsiteX25" fmla="*/ 2654458 w 4930655"/>
                  <a:gd name="connsiteY25" fmla="*/ 76938 h 2899101"/>
                  <a:gd name="connsiteX26" fmla="*/ 2550097 w 4930655"/>
                  <a:gd name="connsiteY26" fmla="*/ 76938 h 2899101"/>
                  <a:gd name="connsiteX27" fmla="*/ 2450706 w 4930655"/>
                  <a:gd name="connsiteY27" fmla="*/ 76938 h 2899101"/>
                  <a:gd name="connsiteX28" fmla="*/ 2401010 w 4930655"/>
                  <a:gd name="connsiteY28" fmla="*/ 76938 h 2899101"/>
                  <a:gd name="connsiteX29" fmla="*/ 2391071 w 4930655"/>
                  <a:gd name="connsiteY29" fmla="*/ 76938 h 2899101"/>
                  <a:gd name="connsiteX30" fmla="*/ 2341375 w 4930655"/>
                  <a:gd name="connsiteY30" fmla="*/ 62029 h 2899101"/>
                  <a:gd name="connsiteX31" fmla="*/ 2311558 w 4930655"/>
                  <a:gd name="connsiteY31" fmla="*/ 52090 h 2899101"/>
                  <a:gd name="connsiteX32" fmla="*/ 2266832 w 4930655"/>
                  <a:gd name="connsiteY32" fmla="*/ 32212 h 2899101"/>
                  <a:gd name="connsiteX33" fmla="*/ 2212167 w 4930655"/>
                  <a:gd name="connsiteY33" fmla="*/ 47120 h 2899101"/>
                  <a:gd name="connsiteX34" fmla="*/ 2097867 w 4930655"/>
                  <a:gd name="connsiteY34" fmla="*/ 76938 h 2899101"/>
                  <a:gd name="connsiteX35" fmla="*/ 2028293 w 4930655"/>
                  <a:gd name="connsiteY35" fmla="*/ 76938 h 2899101"/>
                  <a:gd name="connsiteX36" fmla="*/ 1948780 w 4930655"/>
                  <a:gd name="connsiteY36" fmla="*/ 71968 h 2899101"/>
                  <a:gd name="connsiteX37" fmla="*/ 1859328 w 4930655"/>
                  <a:gd name="connsiteY37" fmla="*/ 76938 h 2899101"/>
                  <a:gd name="connsiteX38" fmla="*/ 1804662 w 4930655"/>
                  <a:gd name="connsiteY38" fmla="*/ 57059 h 2899101"/>
                  <a:gd name="connsiteX39" fmla="*/ 1764906 w 4930655"/>
                  <a:gd name="connsiteY39" fmla="*/ 42151 h 2899101"/>
                  <a:gd name="connsiteX40" fmla="*/ 1720180 w 4930655"/>
                  <a:gd name="connsiteY40" fmla="*/ 32212 h 2899101"/>
                  <a:gd name="connsiteX41" fmla="*/ 1581032 w 4930655"/>
                  <a:gd name="connsiteY41" fmla="*/ 52090 h 2899101"/>
                  <a:gd name="connsiteX42" fmla="*/ 1496549 w 4930655"/>
                  <a:gd name="connsiteY42" fmla="*/ 66998 h 2899101"/>
                  <a:gd name="connsiteX43" fmla="*/ 1407097 w 4930655"/>
                  <a:gd name="connsiteY43" fmla="*/ 76938 h 2899101"/>
                  <a:gd name="connsiteX44" fmla="*/ 1322615 w 4930655"/>
                  <a:gd name="connsiteY44" fmla="*/ 66998 h 2899101"/>
                  <a:gd name="connsiteX45" fmla="*/ 1262980 w 4930655"/>
                  <a:gd name="connsiteY45" fmla="*/ 42151 h 2899101"/>
                  <a:gd name="connsiteX46" fmla="*/ 1223223 w 4930655"/>
                  <a:gd name="connsiteY46" fmla="*/ 32212 h 2899101"/>
                  <a:gd name="connsiteX47" fmla="*/ 1188436 w 4930655"/>
                  <a:gd name="connsiteY47" fmla="*/ 17303 h 2899101"/>
                  <a:gd name="connsiteX48" fmla="*/ 1128802 w 4930655"/>
                  <a:gd name="connsiteY48" fmla="*/ 7364 h 2899101"/>
                  <a:gd name="connsiteX49" fmla="*/ 1094015 w 4930655"/>
                  <a:gd name="connsiteY49" fmla="*/ 22272 h 2899101"/>
                  <a:gd name="connsiteX50" fmla="*/ 1024441 w 4930655"/>
                  <a:gd name="connsiteY50" fmla="*/ 42151 h 2899101"/>
                  <a:gd name="connsiteX51" fmla="*/ 949897 w 4930655"/>
                  <a:gd name="connsiteY51" fmla="*/ 52090 h 2899101"/>
                  <a:gd name="connsiteX52" fmla="*/ 890262 w 4930655"/>
                  <a:gd name="connsiteY52" fmla="*/ 37181 h 2899101"/>
                  <a:gd name="connsiteX53" fmla="*/ 820689 w 4930655"/>
                  <a:gd name="connsiteY53" fmla="*/ 42151 h 2899101"/>
                  <a:gd name="connsiteX54" fmla="*/ 775962 w 4930655"/>
                  <a:gd name="connsiteY54" fmla="*/ 71968 h 2899101"/>
                  <a:gd name="connsiteX55" fmla="*/ 746145 w 4930655"/>
                  <a:gd name="connsiteY55" fmla="*/ 91846 h 2899101"/>
                  <a:gd name="connsiteX56" fmla="*/ 671602 w 4930655"/>
                  <a:gd name="connsiteY56" fmla="*/ 66998 h 2899101"/>
                  <a:gd name="connsiteX57" fmla="*/ 626875 w 4930655"/>
                  <a:gd name="connsiteY57" fmla="*/ 47120 h 2899101"/>
                  <a:gd name="connsiteX58" fmla="*/ 577180 w 4930655"/>
                  <a:gd name="connsiteY58" fmla="*/ 17303 h 2899101"/>
                  <a:gd name="connsiteX59" fmla="*/ 482758 w 4930655"/>
                  <a:gd name="connsiteY59" fmla="*/ 12333 h 2899101"/>
                  <a:gd name="connsiteX60" fmla="*/ 358519 w 4930655"/>
                  <a:gd name="connsiteY60" fmla="*/ 47120 h 2899101"/>
                  <a:gd name="connsiteX61" fmla="*/ 279006 w 4930655"/>
                  <a:gd name="connsiteY61" fmla="*/ 71968 h 2899101"/>
                  <a:gd name="connsiteX62" fmla="*/ 154767 w 4930655"/>
                  <a:gd name="connsiteY62" fmla="*/ 106755 h 2899101"/>
                  <a:gd name="connsiteX63" fmla="*/ 110041 w 4930655"/>
                  <a:gd name="connsiteY63" fmla="*/ 116694 h 2899101"/>
                  <a:gd name="connsiteX64" fmla="*/ 30528 w 4930655"/>
                  <a:gd name="connsiteY64" fmla="*/ 136572 h 2899101"/>
                  <a:gd name="connsiteX65" fmla="*/ 710 w 4930655"/>
                  <a:gd name="connsiteY65" fmla="*/ 201177 h 2899101"/>
                  <a:gd name="connsiteX66" fmla="*/ 10649 w 4930655"/>
                  <a:gd name="connsiteY66" fmla="*/ 1234846 h 2899101"/>
                  <a:gd name="connsiteX67" fmla="*/ 25558 w 4930655"/>
                  <a:gd name="connsiteY67" fmla="*/ 1990220 h 2899101"/>
                  <a:gd name="connsiteX68" fmla="*/ 35497 w 4930655"/>
                  <a:gd name="connsiteY68" fmla="*/ 2248638 h 2899101"/>
                  <a:gd name="connsiteX69" fmla="*/ 20589 w 4930655"/>
                  <a:gd name="connsiteY69" fmla="*/ 2308272 h 2899101"/>
                  <a:gd name="connsiteX70" fmla="*/ 95132 w 4930655"/>
                  <a:gd name="connsiteY70" fmla="*/ 2308272 h 2899101"/>
                  <a:gd name="connsiteX71" fmla="*/ 358519 w 4930655"/>
                  <a:gd name="connsiteY71" fmla="*/ 2303303 h 2899101"/>
                  <a:gd name="connsiteX72" fmla="*/ 746145 w 4930655"/>
                  <a:gd name="connsiteY72" fmla="*/ 2318212 h 2899101"/>
                  <a:gd name="connsiteX73" fmla="*/ 1044319 w 4930655"/>
                  <a:gd name="connsiteY73" fmla="*/ 2318212 h 2899101"/>
                  <a:gd name="connsiteX74" fmla="*/ 1248071 w 4930655"/>
                  <a:gd name="connsiteY74" fmla="*/ 2298333 h 2899101"/>
                  <a:gd name="connsiteX75" fmla="*/ 1402128 w 4930655"/>
                  <a:gd name="connsiteY75" fmla="*/ 2313242 h 2899101"/>
                  <a:gd name="connsiteX76" fmla="*/ 1531336 w 4930655"/>
                  <a:gd name="connsiteY76" fmla="*/ 2318212 h 2899101"/>
                  <a:gd name="connsiteX77" fmla="*/ 1710241 w 4930655"/>
                  <a:gd name="connsiteY77" fmla="*/ 2328151 h 2899101"/>
                  <a:gd name="connsiteX78" fmla="*/ 1844419 w 4930655"/>
                  <a:gd name="connsiteY78" fmla="*/ 2318212 h 2899101"/>
                  <a:gd name="connsiteX79" fmla="*/ 2082958 w 4930655"/>
                  <a:gd name="connsiteY79" fmla="*/ 2313242 h 2899101"/>
                  <a:gd name="connsiteX80" fmla="*/ 2251923 w 4930655"/>
                  <a:gd name="connsiteY80" fmla="*/ 2333120 h 2899101"/>
                  <a:gd name="connsiteX81" fmla="*/ 2396041 w 4930655"/>
                  <a:gd name="connsiteY81" fmla="*/ 2377846 h 2899101"/>
                  <a:gd name="connsiteX82" fmla="*/ 2480523 w 4930655"/>
                  <a:gd name="connsiteY82" fmla="*/ 2422572 h 2899101"/>
                  <a:gd name="connsiteX83" fmla="*/ 2545128 w 4930655"/>
                  <a:gd name="connsiteY83" fmla="*/ 2576629 h 2899101"/>
                  <a:gd name="connsiteX84" fmla="*/ 2589854 w 4930655"/>
                  <a:gd name="connsiteY84" fmla="*/ 2720746 h 2899101"/>
                  <a:gd name="connsiteX85" fmla="*/ 2639549 w 4930655"/>
                  <a:gd name="connsiteY85" fmla="*/ 2810198 h 2899101"/>
                  <a:gd name="connsiteX86" fmla="*/ 2669367 w 4930655"/>
                  <a:gd name="connsiteY86" fmla="*/ 2869833 h 2899101"/>
                  <a:gd name="connsiteX87" fmla="*/ 2674336 w 4930655"/>
                  <a:gd name="connsiteY87" fmla="*/ 2884742 h 2899101"/>
                  <a:gd name="connsiteX88" fmla="*/ 2763789 w 4930655"/>
                  <a:gd name="connsiteY88" fmla="*/ 2889712 h 2899101"/>
                  <a:gd name="connsiteX89" fmla="*/ 2848271 w 4930655"/>
                  <a:gd name="connsiteY89" fmla="*/ 2889712 h 2899101"/>
                  <a:gd name="connsiteX90" fmla="*/ 2907906 w 4930655"/>
                  <a:gd name="connsiteY90" fmla="*/ 2765472 h 2899101"/>
                  <a:gd name="connsiteX91" fmla="*/ 2962571 w 4930655"/>
                  <a:gd name="connsiteY91" fmla="*/ 2551781 h 2899101"/>
                  <a:gd name="connsiteX92" fmla="*/ 3096749 w 4930655"/>
                  <a:gd name="connsiteY92" fmla="*/ 2412633 h 2899101"/>
                  <a:gd name="connsiteX93" fmla="*/ 3285593 w 4930655"/>
                  <a:gd name="connsiteY93" fmla="*/ 2372877 h 2899101"/>
                  <a:gd name="connsiteX94" fmla="*/ 3628493 w 4930655"/>
                  <a:gd name="connsiteY94" fmla="*/ 2352998 h 2899101"/>
                  <a:gd name="connsiteX95" fmla="*/ 3936606 w 4930655"/>
                  <a:gd name="connsiteY95" fmla="*/ 2338090 h 2899101"/>
                  <a:gd name="connsiteX96" fmla="*/ 4249689 w 4930655"/>
                  <a:gd name="connsiteY96" fmla="*/ 2348029 h 2899101"/>
                  <a:gd name="connsiteX97" fmla="*/ 4493197 w 4930655"/>
                  <a:gd name="connsiteY97" fmla="*/ 2352998 h 2899101"/>
                  <a:gd name="connsiteX98" fmla="*/ 4721797 w 4930655"/>
                  <a:gd name="connsiteY98" fmla="*/ 2333120 h 2899101"/>
                  <a:gd name="connsiteX99" fmla="*/ 4791371 w 4930655"/>
                  <a:gd name="connsiteY99" fmla="*/ 2338090 h 2899101"/>
                  <a:gd name="connsiteX100" fmla="*/ 4880823 w 4930655"/>
                  <a:gd name="connsiteY100" fmla="*/ 2333120 h 2899101"/>
                  <a:gd name="connsiteX101" fmla="*/ 4930519 w 4930655"/>
                  <a:gd name="connsiteY101" fmla="*/ 2084642 h 2899101"/>
                  <a:gd name="connsiteX102" fmla="*/ 4895732 w 4930655"/>
                  <a:gd name="connsiteY102" fmla="*/ 1408781 h 2899101"/>
                  <a:gd name="connsiteX103" fmla="*/ 4900702 w 4930655"/>
                  <a:gd name="connsiteY103" fmla="*/ 693164 h 2899101"/>
                  <a:gd name="connsiteX104" fmla="*/ 4905671 w 4930655"/>
                  <a:gd name="connsiteY104" fmla="*/ 171359 h 2899101"/>
                  <a:gd name="connsiteX105" fmla="*/ 4875854 w 4930655"/>
                  <a:gd name="connsiteY105" fmla="*/ 7364 h 289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930655" h="2899101">
                    <a:moveTo>
                      <a:pt x="4875854" y="7364"/>
                    </a:moveTo>
                    <a:cubicBezTo>
                      <a:pt x="4846037" y="-15827"/>
                      <a:pt x="4769008" y="22273"/>
                      <a:pt x="4726767" y="32212"/>
                    </a:cubicBezTo>
                    <a:cubicBezTo>
                      <a:pt x="4684526" y="42151"/>
                      <a:pt x="4649739" y="58716"/>
                      <a:pt x="4622406" y="66998"/>
                    </a:cubicBezTo>
                    <a:cubicBezTo>
                      <a:pt x="4595073" y="75280"/>
                      <a:pt x="4612467" y="77766"/>
                      <a:pt x="4562771" y="81907"/>
                    </a:cubicBezTo>
                    <a:cubicBezTo>
                      <a:pt x="4513075" y="86048"/>
                      <a:pt x="4394634" y="92674"/>
                      <a:pt x="4324232" y="91846"/>
                    </a:cubicBezTo>
                    <a:cubicBezTo>
                      <a:pt x="4253830" y="91018"/>
                      <a:pt x="4207447" y="80251"/>
                      <a:pt x="4140358" y="76938"/>
                    </a:cubicBezTo>
                    <a:cubicBezTo>
                      <a:pt x="4073269" y="73625"/>
                      <a:pt x="3983816" y="70312"/>
                      <a:pt x="3921697" y="71968"/>
                    </a:cubicBezTo>
                    <a:cubicBezTo>
                      <a:pt x="3859578" y="73624"/>
                      <a:pt x="3804084" y="86049"/>
                      <a:pt x="3767641" y="86877"/>
                    </a:cubicBezTo>
                    <a:cubicBezTo>
                      <a:pt x="3731198" y="87705"/>
                      <a:pt x="3726227" y="84392"/>
                      <a:pt x="3703036" y="76938"/>
                    </a:cubicBezTo>
                    <a:cubicBezTo>
                      <a:pt x="3679845" y="69484"/>
                      <a:pt x="3649199" y="50434"/>
                      <a:pt x="3628493" y="42151"/>
                    </a:cubicBezTo>
                    <a:cubicBezTo>
                      <a:pt x="3607787" y="33868"/>
                      <a:pt x="3602817" y="28070"/>
                      <a:pt x="3578797" y="27242"/>
                    </a:cubicBezTo>
                    <a:cubicBezTo>
                      <a:pt x="3554777" y="26414"/>
                      <a:pt x="3506738" y="33868"/>
                      <a:pt x="3484375" y="37181"/>
                    </a:cubicBezTo>
                    <a:cubicBezTo>
                      <a:pt x="3462012" y="40494"/>
                      <a:pt x="3461184" y="45464"/>
                      <a:pt x="3444619" y="47120"/>
                    </a:cubicBezTo>
                    <a:cubicBezTo>
                      <a:pt x="3428054" y="48776"/>
                      <a:pt x="3411488" y="47948"/>
                      <a:pt x="3384984" y="47120"/>
                    </a:cubicBezTo>
                    <a:cubicBezTo>
                      <a:pt x="3358480" y="46292"/>
                      <a:pt x="3312097" y="42979"/>
                      <a:pt x="3285593" y="42151"/>
                    </a:cubicBezTo>
                    <a:cubicBezTo>
                      <a:pt x="3259089" y="41323"/>
                      <a:pt x="3225958" y="42151"/>
                      <a:pt x="3225958" y="42151"/>
                    </a:cubicBezTo>
                    <a:cubicBezTo>
                      <a:pt x="3203595" y="42151"/>
                      <a:pt x="3172121" y="38838"/>
                      <a:pt x="3151415" y="42151"/>
                    </a:cubicBezTo>
                    <a:cubicBezTo>
                      <a:pt x="3130708" y="45464"/>
                      <a:pt x="3114143" y="52918"/>
                      <a:pt x="3101719" y="62029"/>
                    </a:cubicBezTo>
                    <a:cubicBezTo>
                      <a:pt x="3089295" y="71140"/>
                      <a:pt x="3089295" y="86049"/>
                      <a:pt x="3076871" y="96816"/>
                    </a:cubicBezTo>
                    <a:cubicBezTo>
                      <a:pt x="3064447" y="107583"/>
                      <a:pt x="3051194" y="124977"/>
                      <a:pt x="3027175" y="126633"/>
                    </a:cubicBezTo>
                    <a:cubicBezTo>
                      <a:pt x="3003155" y="128290"/>
                      <a:pt x="2952632" y="112553"/>
                      <a:pt x="2932754" y="106755"/>
                    </a:cubicBezTo>
                    <a:cubicBezTo>
                      <a:pt x="2912876" y="100957"/>
                      <a:pt x="2921158" y="98472"/>
                      <a:pt x="2907906" y="91846"/>
                    </a:cubicBezTo>
                    <a:cubicBezTo>
                      <a:pt x="2894654" y="85220"/>
                      <a:pt x="2866493" y="73624"/>
                      <a:pt x="2853241" y="66998"/>
                    </a:cubicBezTo>
                    <a:cubicBezTo>
                      <a:pt x="2839989" y="60372"/>
                      <a:pt x="2847443" y="52090"/>
                      <a:pt x="2828393" y="52090"/>
                    </a:cubicBezTo>
                    <a:cubicBezTo>
                      <a:pt x="2809343" y="52090"/>
                      <a:pt x="2767930" y="62857"/>
                      <a:pt x="2738941" y="66998"/>
                    </a:cubicBezTo>
                    <a:cubicBezTo>
                      <a:pt x="2709952" y="71139"/>
                      <a:pt x="2685932" y="75281"/>
                      <a:pt x="2654458" y="76938"/>
                    </a:cubicBezTo>
                    <a:cubicBezTo>
                      <a:pt x="2622984" y="78595"/>
                      <a:pt x="2550097" y="76938"/>
                      <a:pt x="2550097" y="76938"/>
                    </a:cubicBezTo>
                    <a:lnTo>
                      <a:pt x="2450706" y="76938"/>
                    </a:lnTo>
                    <a:lnTo>
                      <a:pt x="2401010" y="76938"/>
                    </a:lnTo>
                    <a:cubicBezTo>
                      <a:pt x="2391071" y="76938"/>
                      <a:pt x="2401010" y="79423"/>
                      <a:pt x="2391071" y="76938"/>
                    </a:cubicBezTo>
                    <a:cubicBezTo>
                      <a:pt x="2381132" y="74453"/>
                      <a:pt x="2354627" y="66170"/>
                      <a:pt x="2341375" y="62029"/>
                    </a:cubicBezTo>
                    <a:cubicBezTo>
                      <a:pt x="2328123" y="57888"/>
                      <a:pt x="2323982" y="57059"/>
                      <a:pt x="2311558" y="52090"/>
                    </a:cubicBezTo>
                    <a:cubicBezTo>
                      <a:pt x="2299134" y="47121"/>
                      <a:pt x="2283397" y="33040"/>
                      <a:pt x="2266832" y="32212"/>
                    </a:cubicBezTo>
                    <a:cubicBezTo>
                      <a:pt x="2250267" y="31384"/>
                      <a:pt x="2212167" y="47120"/>
                      <a:pt x="2212167" y="47120"/>
                    </a:cubicBezTo>
                    <a:cubicBezTo>
                      <a:pt x="2184006" y="54574"/>
                      <a:pt x="2128513" y="71968"/>
                      <a:pt x="2097867" y="76938"/>
                    </a:cubicBezTo>
                    <a:cubicBezTo>
                      <a:pt x="2067221" y="81908"/>
                      <a:pt x="2053141" y="77766"/>
                      <a:pt x="2028293" y="76938"/>
                    </a:cubicBezTo>
                    <a:cubicBezTo>
                      <a:pt x="2003445" y="76110"/>
                      <a:pt x="1976941" y="71968"/>
                      <a:pt x="1948780" y="71968"/>
                    </a:cubicBezTo>
                    <a:cubicBezTo>
                      <a:pt x="1920619" y="71968"/>
                      <a:pt x="1883348" y="79423"/>
                      <a:pt x="1859328" y="76938"/>
                    </a:cubicBezTo>
                    <a:cubicBezTo>
                      <a:pt x="1835308" y="74453"/>
                      <a:pt x="1804662" y="57059"/>
                      <a:pt x="1804662" y="57059"/>
                    </a:cubicBezTo>
                    <a:cubicBezTo>
                      <a:pt x="1788925" y="51261"/>
                      <a:pt x="1778986" y="46292"/>
                      <a:pt x="1764906" y="42151"/>
                    </a:cubicBezTo>
                    <a:cubicBezTo>
                      <a:pt x="1750826" y="38010"/>
                      <a:pt x="1750826" y="30556"/>
                      <a:pt x="1720180" y="32212"/>
                    </a:cubicBezTo>
                    <a:cubicBezTo>
                      <a:pt x="1689534" y="33869"/>
                      <a:pt x="1618304" y="46292"/>
                      <a:pt x="1581032" y="52090"/>
                    </a:cubicBezTo>
                    <a:cubicBezTo>
                      <a:pt x="1543760" y="57888"/>
                      <a:pt x="1525538" y="62857"/>
                      <a:pt x="1496549" y="66998"/>
                    </a:cubicBezTo>
                    <a:cubicBezTo>
                      <a:pt x="1467560" y="71139"/>
                      <a:pt x="1436086" y="76938"/>
                      <a:pt x="1407097" y="76938"/>
                    </a:cubicBezTo>
                    <a:cubicBezTo>
                      <a:pt x="1378108" y="76938"/>
                      <a:pt x="1346634" y="72796"/>
                      <a:pt x="1322615" y="66998"/>
                    </a:cubicBezTo>
                    <a:cubicBezTo>
                      <a:pt x="1298596" y="61200"/>
                      <a:pt x="1279545" y="47949"/>
                      <a:pt x="1262980" y="42151"/>
                    </a:cubicBezTo>
                    <a:cubicBezTo>
                      <a:pt x="1246415" y="36353"/>
                      <a:pt x="1235647" y="36353"/>
                      <a:pt x="1223223" y="32212"/>
                    </a:cubicBezTo>
                    <a:cubicBezTo>
                      <a:pt x="1210799" y="28071"/>
                      <a:pt x="1204173" y="21444"/>
                      <a:pt x="1188436" y="17303"/>
                    </a:cubicBezTo>
                    <a:cubicBezTo>
                      <a:pt x="1172699" y="13162"/>
                      <a:pt x="1144539" y="6536"/>
                      <a:pt x="1128802" y="7364"/>
                    </a:cubicBezTo>
                    <a:cubicBezTo>
                      <a:pt x="1113065" y="8192"/>
                      <a:pt x="1111408" y="16474"/>
                      <a:pt x="1094015" y="22272"/>
                    </a:cubicBezTo>
                    <a:cubicBezTo>
                      <a:pt x="1076622" y="28070"/>
                      <a:pt x="1048461" y="37181"/>
                      <a:pt x="1024441" y="42151"/>
                    </a:cubicBezTo>
                    <a:cubicBezTo>
                      <a:pt x="1000421" y="47121"/>
                      <a:pt x="972260" y="52918"/>
                      <a:pt x="949897" y="52090"/>
                    </a:cubicBezTo>
                    <a:cubicBezTo>
                      <a:pt x="927534" y="51262"/>
                      <a:pt x="911797" y="38837"/>
                      <a:pt x="890262" y="37181"/>
                    </a:cubicBezTo>
                    <a:cubicBezTo>
                      <a:pt x="868727" y="35525"/>
                      <a:pt x="839739" y="36353"/>
                      <a:pt x="820689" y="42151"/>
                    </a:cubicBezTo>
                    <a:cubicBezTo>
                      <a:pt x="801639" y="47949"/>
                      <a:pt x="775962" y="71968"/>
                      <a:pt x="775962" y="71968"/>
                    </a:cubicBezTo>
                    <a:cubicBezTo>
                      <a:pt x="763538" y="80250"/>
                      <a:pt x="763538" y="92674"/>
                      <a:pt x="746145" y="91846"/>
                    </a:cubicBezTo>
                    <a:cubicBezTo>
                      <a:pt x="728752" y="91018"/>
                      <a:pt x="691480" y="74452"/>
                      <a:pt x="671602" y="66998"/>
                    </a:cubicBezTo>
                    <a:cubicBezTo>
                      <a:pt x="651724" y="59544"/>
                      <a:pt x="642612" y="55402"/>
                      <a:pt x="626875" y="47120"/>
                    </a:cubicBezTo>
                    <a:cubicBezTo>
                      <a:pt x="611138" y="38838"/>
                      <a:pt x="601199" y="23101"/>
                      <a:pt x="577180" y="17303"/>
                    </a:cubicBezTo>
                    <a:cubicBezTo>
                      <a:pt x="553161" y="11505"/>
                      <a:pt x="519201" y="7363"/>
                      <a:pt x="482758" y="12333"/>
                    </a:cubicBezTo>
                    <a:cubicBezTo>
                      <a:pt x="446314" y="17303"/>
                      <a:pt x="392477" y="37181"/>
                      <a:pt x="358519" y="47120"/>
                    </a:cubicBezTo>
                    <a:cubicBezTo>
                      <a:pt x="324561" y="57059"/>
                      <a:pt x="312964" y="62029"/>
                      <a:pt x="279006" y="71968"/>
                    </a:cubicBezTo>
                    <a:cubicBezTo>
                      <a:pt x="245048" y="81907"/>
                      <a:pt x="182928" y="99301"/>
                      <a:pt x="154767" y="106755"/>
                    </a:cubicBezTo>
                    <a:cubicBezTo>
                      <a:pt x="126606" y="114209"/>
                      <a:pt x="110041" y="116694"/>
                      <a:pt x="110041" y="116694"/>
                    </a:cubicBezTo>
                    <a:cubicBezTo>
                      <a:pt x="89334" y="121664"/>
                      <a:pt x="48750" y="122492"/>
                      <a:pt x="30528" y="136572"/>
                    </a:cubicBezTo>
                    <a:cubicBezTo>
                      <a:pt x="12306" y="150652"/>
                      <a:pt x="4023" y="18131"/>
                      <a:pt x="710" y="201177"/>
                    </a:cubicBezTo>
                    <a:cubicBezTo>
                      <a:pt x="-2603" y="384223"/>
                      <a:pt x="6508" y="936672"/>
                      <a:pt x="10649" y="1234846"/>
                    </a:cubicBezTo>
                    <a:cubicBezTo>
                      <a:pt x="14790" y="1533020"/>
                      <a:pt x="21417" y="1821255"/>
                      <a:pt x="25558" y="1990220"/>
                    </a:cubicBezTo>
                    <a:cubicBezTo>
                      <a:pt x="29699" y="2159185"/>
                      <a:pt x="36325" y="2195629"/>
                      <a:pt x="35497" y="2248638"/>
                    </a:cubicBezTo>
                    <a:cubicBezTo>
                      <a:pt x="34669" y="2301647"/>
                      <a:pt x="10650" y="2298333"/>
                      <a:pt x="20589" y="2308272"/>
                    </a:cubicBezTo>
                    <a:cubicBezTo>
                      <a:pt x="30528" y="2318211"/>
                      <a:pt x="95132" y="2308272"/>
                      <a:pt x="95132" y="2308272"/>
                    </a:cubicBezTo>
                    <a:cubicBezTo>
                      <a:pt x="151454" y="2307444"/>
                      <a:pt x="250017" y="2301646"/>
                      <a:pt x="358519" y="2303303"/>
                    </a:cubicBezTo>
                    <a:cubicBezTo>
                      <a:pt x="467021" y="2304960"/>
                      <a:pt x="631845" y="2315727"/>
                      <a:pt x="746145" y="2318212"/>
                    </a:cubicBezTo>
                    <a:cubicBezTo>
                      <a:pt x="860445" y="2320697"/>
                      <a:pt x="960665" y="2321525"/>
                      <a:pt x="1044319" y="2318212"/>
                    </a:cubicBezTo>
                    <a:cubicBezTo>
                      <a:pt x="1127973" y="2314899"/>
                      <a:pt x="1188436" y="2299161"/>
                      <a:pt x="1248071" y="2298333"/>
                    </a:cubicBezTo>
                    <a:cubicBezTo>
                      <a:pt x="1307706" y="2297505"/>
                      <a:pt x="1354917" y="2309929"/>
                      <a:pt x="1402128" y="2313242"/>
                    </a:cubicBezTo>
                    <a:cubicBezTo>
                      <a:pt x="1449339" y="2316555"/>
                      <a:pt x="1531336" y="2318212"/>
                      <a:pt x="1531336" y="2318212"/>
                    </a:cubicBezTo>
                    <a:cubicBezTo>
                      <a:pt x="1582688" y="2320697"/>
                      <a:pt x="1658061" y="2328151"/>
                      <a:pt x="1710241" y="2328151"/>
                    </a:cubicBezTo>
                    <a:cubicBezTo>
                      <a:pt x="1762421" y="2328151"/>
                      <a:pt x="1782300" y="2320697"/>
                      <a:pt x="1844419" y="2318212"/>
                    </a:cubicBezTo>
                    <a:cubicBezTo>
                      <a:pt x="1906538" y="2315727"/>
                      <a:pt x="2015041" y="2310757"/>
                      <a:pt x="2082958" y="2313242"/>
                    </a:cubicBezTo>
                    <a:cubicBezTo>
                      <a:pt x="2150875" y="2315727"/>
                      <a:pt x="2199743" y="2322353"/>
                      <a:pt x="2251923" y="2333120"/>
                    </a:cubicBezTo>
                    <a:cubicBezTo>
                      <a:pt x="2304103" y="2343887"/>
                      <a:pt x="2357941" y="2362937"/>
                      <a:pt x="2396041" y="2377846"/>
                    </a:cubicBezTo>
                    <a:cubicBezTo>
                      <a:pt x="2434141" y="2392755"/>
                      <a:pt x="2455675" y="2389442"/>
                      <a:pt x="2480523" y="2422572"/>
                    </a:cubicBezTo>
                    <a:cubicBezTo>
                      <a:pt x="2505371" y="2455702"/>
                      <a:pt x="2526906" y="2526933"/>
                      <a:pt x="2545128" y="2576629"/>
                    </a:cubicBezTo>
                    <a:cubicBezTo>
                      <a:pt x="2563350" y="2626325"/>
                      <a:pt x="2574117" y="2681818"/>
                      <a:pt x="2589854" y="2720746"/>
                    </a:cubicBezTo>
                    <a:cubicBezTo>
                      <a:pt x="2605591" y="2759674"/>
                      <a:pt x="2626297" y="2785350"/>
                      <a:pt x="2639549" y="2810198"/>
                    </a:cubicBezTo>
                    <a:cubicBezTo>
                      <a:pt x="2652801" y="2835046"/>
                      <a:pt x="2669367" y="2869833"/>
                      <a:pt x="2669367" y="2869833"/>
                    </a:cubicBezTo>
                    <a:cubicBezTo>
                      <a:pt x="2675165" y="2882257"/>
                      <a:pt x="2658599" y="2881429"/>
                      <a:pt x="2674336" y="2884742"/>
                    </a:cubicBezTo>
                    <a:cubicBezTo>
                      <a:pt x="2690073" y="2888055"/>
                      <a:pt x="2734800" y="2888884"/>
                      <a:pt x="2763789" y="2889712"/>
                    </a:cubicBezTo>
                    <a:cubicBezTo>
                      <a:pt x="2792778" y="2890540"/>
                      <a:pt x="2824251" y="2910419"/>
                      <a:pt x="2848271" y="2889712"/>
                    </a:cubicBezTo>
                    <a:cubicBezTo>
                      <a:pt x="2872290" y="2869005"/>
                      <a:pt x="2888856" y="2821794"/>
                      <a:pt x="2907906" y="2765472"/>
                    </a:cubicBezTo>
                    <a:cubicBezTo>
                      <a:pt x="2926956" y="2709150"/>
                      <a:pt x="2931097" y="2610587"/>
                      <a:pt x="2962571" y="2551781"/>
                    </a:cubicBezTo>
                    <a:cubicBezTo>
                      <a:pt x="2994045" y="2492975"/>
                      <a:pt x="3042912" y="2442450"/>
                      <a:pt x="3096749" y="2412633"/>
                    </a:cubicBezTo>
                    <a:cubicBezTo>
                      <a:pt x="3150586" y="2382816"/>
                      <a:pt x="3196969" y="2382816"/>
                      <a:pt x="3285593" y="2372877"/>
                    </a:cubicBezTo>
                    <a:cubicBezTo>
                      <a:pt x="3374217" y="2362938"/>
                      <a:pt x="3628493" y="2352998"/>
                      <a:pt x="3628493" y="2352998"/>
                    </a:cubicBezTo>
                    <a:cubicBezTo>
                      <a:pt x="3736995" y="2347200"/>
                      <a:pt x="3833073" y="2338918"/>
                      <a:pt x="3936606" y="2338090"/>
                    </a:cubicBezTo>
                    <a:cubicBezTo>
                      <a:pt x="4040139" y="2337262"/>
                      <a:pt x="4249689" y="2348029"/>
                      <a:pt x="4249689" y="2348029"/>
                    </a:cubicBezTo>
                    <a:cubicBezTo>
                      <a:pt x="4342454" y="2350514"/>
                      <a:pt x="4414512" y="2355483"/>
                      <a:pt x="4493197" y="2352998"/>
                    </a:cubicBezTo>
                    <a:cubicBezTo>
                      <a:pt x="4571882" y="2350513"/>
                      <a:pt x="4672101" y="2335605"/>
                      <a:pt x="4721797" y="2333120"/>
                    </a:cubicBezTo>
                    <a:cubicBezTo>
                      <a:pt x="4771493" y="2330635"/>
                      <a:pt x="4764867" y="2338090"/>
                      <a:pt x="4791371" y="2338090"/>
                    </a:cubicBezTo>
                    <a:cubicBezTo>
                      <a:pt x="4817875" y="2338090"/>
                      <a:pt x="4857632" y="2375361"/>
                      <a:pt x="4880823" y="2333120"/>
                    </a:cubicBezTo>
                    <a:cubicBezTo>
                      <a:pt x="4904014" y="2290879"/>
                      <a:pt x="4928034" y="2238698"/>
                      <a:pt x="4930519" y="2084642"/>
                    </a:cubicBezTo>
                    <a:cubicBezTo>
                      <a:pt x="4933004" y="1930586"/>
                      <a:pt x="4900701" y="1640694"/>
                      <a:pt x="4895732" y="1408781"/>
                    </a:cubicBezTo>
                    <a:cubicBezTo>
                      <a:pt x="4890763" y="1176868"/>
                      <a:pt x="4899046" y="899401"/>
                      <a:pt x="4900702" y="693164"/>
                    </a:cubicBezTo>
                    <a:cubicBezTo>
                      <a:pt x="4902359" y="486927"/>
                      <a:pt x="4907328" y="281518"/>
                      <a:pt x="4905671" y="171359"/>
                    </a:cubicBezTo>
                    <a:cubicBezTo>
                      <a:pt x="4904014" y="61200"/>
                      <a:pt x="4905671" y="30555"/>
                      <a:pt x="4875854" y="7364"/>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6" name="フリーフォーム: 図形 1405">
                <a:extLst>
                  <a:ext uri="{FF2B5EF4-FFF2-40B4-BE49-F238E27FC236}">
                    <a16:creationId xmlns:a16="http://schemas.microsoft.com/office/drawing/2014/main" id="{BB210D83-8462-49FB-8DA2-7E9A50E30212}"/>
                  </a:ext>
                </a:extLst>
              </p:cNvPr>
              <p:cNvSpPr/>
              <p:nvPr/>
            </p:nvSpPr>
            <p:spPr>
              <a:xfrm>
                <a:off x="1547543" y="933651"/>
                <a:ext cx="4122522" cy="2246308"/>
              </a:xfrm>
              <a:custGeom>
                <a:avLst/>
                <a:gdLst>
                  <a:gd name="connsiteX0" fmla="*/ 49787 w 4910158"/>
                  <a:gd name="connsiteY0" fmla="*/ 75103 h 2487919"/>
                  <a:gd name="connsiteX1" fmla="*/ 248570 w 4910158"/>
                  <a:gd name="connsiteY1" fmla="*/ 80072 h 2487919"/>
                  <a:gd name="connsiteX2" fmla="*/ 666013 w 4910158"/>
                  <a:gd name="connsiteY2" fmla="*/ 124798 h 2487919"/>
                  <a:gd name="connsiteX3" fmla="*/ 1396539 w 4910158"/>
                  <a:gd name="connsiteY3" fmla="*/ 75103 h 2487919"/>
                  <a:gd name="connsiteX4" fmla="*/ 2196639 w 4910158"/>
                  <a:gd name="connsiteY4" fmla="*/ 35346 h 2487919"/>
                  <a:gd name="connsiteX5" fmla="*/ 2902318 w 4910158"/>
                  <a:gd name="connsiteY5" fmla="*/ 85042 h 2487919"/>
                  <a:gd name="connsiteX6" fmla="*/ 3448970 w 4910158"/>
                  <a:gd name="connsiteY6" fmla="*/ 60194 h 2487919"/>
                  <a:gd name="connsiteX7" fmla="*/ 4129800 w 4910158"/>
                  <a:gd name="connsiteY7" fmla="*/ 10498 h 2487919"/>
                  <a:gd name="connsiteX8" fmla="*/ 4457792 w 4910158"/>
                  <a:gd name="connsiteY8" fmla="*/ 559 h 2487919"/>
                  <a:gd name="connsiteX9" fmla="*/ 4741057 w 4910158"/>
                  <a:gd name="connsiteY9" fmla="*/ 20438 h 2487919"/>
                  <a:gd name="connsiteX10" fmla="*/ 4860326 w 4910158"/>
                  <a:gd name="connsiteY10" fmla="*/ 35346 h 2487919"/>
                  <a:gd name="connsiteX11" fmla="*/ 4880205 w 4910158"/>
                  <a:gd name="connsiteY11" fmla="*/ 35346 h 2487919"/>
                  <a:gd name="connsiteX12" fmla="*/ 4875235 w 4910158"/>
                  <a:gd name="connsiteY12" fmla="*/ 462729 h 2487919"/>
                  <a:gd name="connsiteX13" fmla="*/ 4910022 w 4910158"/>
                  <a:gd name="connsiteY13" fmla="*/ 1098833 h 2487919"/>
                  <a:gd name="connsiteX14" fmla="*/ 4860326 w 4910158"/>
                  <a:gd name="connsiteY14" fmla="*/ 1521246 h 2487919"/>
                  <a:gd name="connsiteX15" fmla="*/ 4835478 w 4910158"/>
                  <a:gd name="connsiteY15" fmla="*/ 1700151 h 2487919"/>
                  <a:gd name="connsiteX16" fmla="*/ 4875235 w 4910158"/>
                  <a:gd name="connsiteY16" fmla="*/ 2072868 h 2487919"/>
                  <a:gd name="connsiteX17" fmla="*/ 4870265 w 4910158"/>
                  <a:gd name="connsiteY17" fmla="*/ 2306438 h 2487919"/>
                  <a:gd name="connsiteX18" fmla="*/ 4860326 w 4910158"/>
                  <a:gd name="connsiteY18" fmla="*/ 2475403 h 2487919"/>
                  <a:gd name="connsiteX19" fmla="*/ 4810631 w 4910158"/>
                  <a:gd name="connsiteY19" fmla="*/ 2475403 h 2487919"/>
                  <a:gd name="connsiteX20" fmla="*/ 4542274 w 4910158"/>
                  <a:gd name="connsiteY20" fmla="*/ 2480372 h 2487919"/>
                  <a:gd name="connsiteX21" fmla="*/ 4189435 w 4910158"/>
                  <a:gd name="connsiteY21" fmla="*/ 2475403 h 2487919"/>
                  <a:gd name="connsiteX22" fmla="*/ 3881322 w 4910158"/>
                  <a:gd name="connsiteY22" fmla="*/ 2435646 h 2487919"/>
                  <a:gd name="connsiteX23" fmla="*/ 3598057 w 4910158"/>
                  <a:gd name="connsiteY23" fmla="*/ 2415768 h 2487919"/>
                  <a:gd name="connsiteX24" fmla="*/ 3404244 w 4910158"/>
                  <a:gd name="connsiteY24" fmla="*/ 2385951 h 2487919"/>
                  <a:gd name="connsiteX25" fmla="*/ 3096131 w 4910158"/>
                  <a:gd name="connsiteY25" fmla="*/ 2366072 h 2487919"/>
                  <a:gd name="connsiteX26" fmla="*/ 2892378 w 4910158"/>
                  <a:gd name="connsiteY26" fmla="*/ 2341225 h 2487919"/>
                  <a:gd name="connsiteX27" fmla="*/ 2663778 w 4910158"/>
                  <a:gd name="connsiteY27" fmla="*/ 2400859 h 2487919"/>
                  <a:gd name="connsiteX28" fmla="*/ 2514692 w 4910158"/>
                  <a:gd name="connsiteY28" fmla="*/ 2405829 h 2487919"/>
                  <a:gd name="connsiteX29" fmla="*/ 2375544 w 4910158"/>
                  <a:gd name="connsiteY29" fmla="*/ 2371042 h 2487919"/>
                  <a:gd name="connsiteX30" fmla="*/ 2156883 w 4910158"/>
                  <a:gd name="connsiteY30" fmla="*/ 2376012 h 2487919"/>
                  <a:gd name="connsiteX31" fmla="*/ 1948161 w 4910158"/>
                  <a:gd name="connsiteY31" fmla="*/ 2415768 h 2487919"/>
                  <a:gd name="connsiteX32" fmla="*/ 1664896 w 4910158"/>
                  <a:gd name="connsiteY32" fmla="*/ 2371042 h 2487919"/>
                  <a:gd name="connsiteX33" fmla="*/ 1620170 w 4910158"/>
                  <a:gd name="connsiteY33" fmla="*/ 2361103 h 2487919"/>
                  <a:gd name="connsiteX34" fmla="*/ 1297148 w 4910158"/>
                  <a:gd name="connsiteY34" fmla="*/ 2366072 h 2487919"/>
                  <a:gd name="connsiteX35" fmla="*/ 1088426 w 4910158"/>
                  <a:gd name="connsiteY35" fmla="*/ 2361103 h 2487919"/>
                  <a:gd name="connsiteX36" fmla="*/ 854857 w 4910158"/>
                  <a:gd name="connsiteY36" fmla="*/ 2376012 h 2487919"/>
                  <a:gd name="connsiteX37" fmla="*/ 586500 w 4910158"/>
                  <a:gd name="connsiteY37" fmla="*/ 2380981 h 2487919"/>
                  <a:gd name="connsiteX38" fmla="*/ 412565 w 4910158"/>
                  <a:gd name="connsiteY38" fmla="*/ 2366072 h 2487919"/>
                  <a:gd name="connsiteX39" fmla="*/ 248570 w 4910158"/>
                  <a:gd name="connsiteY39" fmla="*/ 2405829 h 2487919"/>
                  <a:gd name="connsiteX40" fmla="*/ 99483 w 4910158"/>
                  <a:gd name="connsiteY40" fmla="*/ 2405829 h 2487919"/>
                  <a:gd name="connsiteX41" fmla="*/ 19970 w 4910158"/>
                  <a:gd name="connsiteY41" fmla="*/ 2410798 h 2487919"/>
                  <a:gd name="connsiteX42" fmla="*/ 10031 w 4910158"/>
                  <a:gd name="connsiteY42" fmla="*/ 2390920 h 2487919"/>
                  <a:gd name="connsiteX43" fmla="*/ 10031 w 4910158"/>
                  <a:gd name="connsiteY43" fmla="*/ 2122564 h 2487919"/>
                  <a:gd name="connsiteX44" fmla="*/ 92 w 4910158"/>
                  <a:gd name="connsiteY44" fmla="*/ 1670333 h 2487919"/>
                  <a:gd name="connsiteX45" fmla="*/ 5061 w 4910158"/>
                  <a:gd name="connsiteY45" fmla="*/ 1083925 h 2487919"/>
                  <a:gd name="connsiteX46" fmla="*/ 5061 w 4910158"/>
                  <a:gd name="connsiteY46" fmla="*/ 696298 h 2487919"/>
                  <a:gd name="connsiteX47" fmla="*/ 5061 w 4910158"/>
                  <a:gd name="connsiteY47" fmla="*/ 502485 h 2487919"/>
                  <a:gd name="connsiteX48" fmla="*/ 5061 w 4910158"/>
                  <a:gd name="connsiteY48" fmla="*/ 303703 h 2487919"/>
                  <a:gd name="connsiteX49" fmla="*/ 24939 w 4910158"/>
                  <a:gd name="connsiteY49" fmla="*/ 134738 h 2487919"/>
                  <a:gd name="connsiteX50" fmla="*/ 49787 w 4910158"/>
                  <a:gd name="connsiteY50" fmla="*/ 75103 h 248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910158" h="2487919">
                    <a:moveTo>
                      <a:pt x="49787" y="75103"/>
                    </a:moveTo>
                    <a:cubicBezTo>
                      <a:pt x="87059" y="65992"/>
                      <a:pt x="145866" y="71789"/>
                      <a:pt x="248570" y="80072"/>
                    </a:cubicBezTo>
                    <a:cubicBezTo>
                      <a:pt x="351274" y="88355"/>
                      <a:pt x="474685" y="125626"/>
                      <a:pt x="666013" y="124798"/>
                    </a:cubicBezTo>
                    <a:cubicBezTo>
                      <a:pt x="857341" y="123970"/>
                      <a:pt x="1396539" y="75103"/>
                      <a:pt x="1396539" y="75103"/>
                    </a:cubicBezTo>
                    <a:cubicBezTo>
                      <a:pt x="1651643" y="60194"/>
                      <a:pt x="1945676" y="33689"/>
                      <a:pt x="2196639" y="35346"/>
                    </a:cubicBezTo>
                    <a:cubicBezTo>
                      <a:pt x="2447602" y="37002"/>
                      <a:pt x="2693596" y="80901"/>
                      <a:pt x="2902318" y="85042"/>
                    </a:cubicBezTo>
                    <a:cubicBezTo>
                      <a:pt x="3111040" y="89183"/>
                      <a:pt x="3244390" y="72618"/>
                      <a:pt x="3448970" y="60194"/>
                    </a:cubicBezTo>
                    <a:cubicBezTo>
                      <a:pt x="3653550" y="47770"/>
                      <a:pt x="3961663" y="20437"/>
                      <a:pt x="4129800" y="10498"/>
                    </a:cubicBezTo>
                    <a:cubicBezTo>
                      <a:pt x="4297937" y="559"/>
                      <a:pt x="4355916" y="-1098"/>
                      <a:pt x="4457792" y="559"/>
                    </a:cubicBezTo>
                    <a:cubicBezTo>
                      <a:pt x="4559668" y="2216"/>
                      <a:pt x="4673968" y="14640"/>
                      <a:pt x="4741057" y="20438"/>
                    </a:cubicBezTo>
                    <a:cubicBezTo>
                      <a:pt x="4808146" y="26236"/>
                      <a:pt x="4860326" y="35346"/>
                      <a:pt x="4860326" y="35346"/>
                    </a:cubicBezTo>
                    <a:cubicBezTo>
                      <a:pt x="4883517" y="37831"/>
                      <a:pt x="4877720" y="-35884"/>
                      <a:pt x="4880205" y="35346"/>
                    </a:cubicBezTo>
                    <a:cubicBezTo>
                      <a:pt x="4882690" y="106576"/>
                      <a:pt x="4870266" y="285481"/>
                      <a:pt x="4875235" y="462729"/>
                    </a:cubicBezTo>
                    <a:cubicBezTo>
                      <a:pt x="4880204" y="639977"/>
                      <a:pt x="4912507" y="922414"/>
                      <a:pt x="4910022" y="1098833"/>
                    </a:cubicBezTo>
                    <a:cubicBezTo>
                      <a:pt x="4907537" y="1275252"/>
                      <a:pt x="4872750" y="1421026"/>
                      <a:pt x="4860326" y="1521246"/>
                    </a:cubicBezTo>
                    <a:cubicBezTo>
                      <a:pt x="4847902" y="1621466"/>
                      <a:pt x="4832993" y="1608214"/>
                      <a:pt x="4835478" y="1700151"/>
                    </a:cubicBezTo>
                    <a:cubicBezTo>
                      <a:pt x="4837963" y="1792088"/>
                      <a:pt x="4869437" y="1971820"/>
                      <a:pt x="4875235" y="2072868"/>
                    </a:cubicBezTo>
                    <a:cubicBezTo>
                      <a:pt x="4881033" y="2173916"/>
                      <a:pt x="4872750" y="2239349"/>
                      <a:pt x="4870265" y="2306438"/>
                    </a:cubicBezTo>
                    <a:cubicBezTo>
                      <a:pt x="4867780" y="2373527"/>
                      <a:pt x="4870265" y="2447242"/>
                      <a:pt x="4860326" y="2475403"/>
                    </a:cubicBezTo>
                    <a:cubicBezTo>
                      <a:pt x="4850387" y="2503564"/>
                      <a:pt x="4810631" y="2475403"/>
                      <a:pt x="4810631" y="2475403"/>
                    </a:cubicBezTo>
                    <a:cubicBezTo>
                      <a:pt x="4757622" y="2476231"/>
                      <a:pt x="4645807" y="2480372"/>
                      <a:pt x="4542274" y="2480372"/>
                    </a:cubicBezTo>
                    <a:cubicBezTo>
                      <a:pt x="4438741" y="2480372"/>
                      <a:pt x="4299594" y="2482857"/>
                      <a:pt x="4189435" y="2475403"/>
                    </a:cubicBezTo>
                    <a:cubicBezTo>
                      <a:pt x="4079276" y="2467949"/>
                      <a:pt x="3979885" y="2445585"/>
                      <a:pt x="3881322" y="2435646"/>
                    </a:cubicBezTo>
                    <a:cubicBezTo>
                      <a:pt x="3782759" y="2425707"/>
                      <a:pt x="3677570" y="2424051"/>
                      <a:pt x="3598057" y="2415768"/>
                    </a:cubicBezTo>
                    <a:cubicBezTo>
                      <a:pt x="3518544" y="2407486"/>
                      <a:pt x="3487898" y="2394234"/>
                      <a:pt x="3404244" y="2385951"/>
                    </a:cubicBezTo>
                    <a:cubicBezTo>
                      <a:pt x="3320590" y="2377668"/>
                      <a:pt x="3181442" y="2373526"/>
                      <a:pt x="3096131" y="2366072"/>
                    </a:cubicBezTo>
                    <a:cubicBezTo>
                      <a:pt x="3010820" y="2358618"/>
                      <a:pt x="2964437" y="2335427"/>
                      <a:pt x="2892378" y="2341225"/>
                    </a:cubicBezTo>
                    <a:cubicBezTo>
                      <a:pt x="2820319" y="2347023"/>
                      <a:pt x="2726726" y="2390092"/>
                      <a:pt x="2663778" y="2400859"/>
                    </a:cubicBezTo>
                    <a:cubicBezTo>
                      <a:pt x="2600830" y="2411626"/>
                      <a:pt x="2562731" y="2410799"/>
                      <a:pt x="2514692" y="2405829"/>
                    </a:cubicBezTo>
                    <a:cubicBezTo>
                      <a:pt x="2466653" y="2400860"/>
                      <a:pt x="2435179" y="2376012"/>
                      <a:pt x="2375544" y="2371042"/>
                    </a:cubicBezTo>
                    <a:cubicBezTo>
                      <a:pt x="2315909" y="2366073"/>
                      <a:pt x="2228113" y="2368558"/>
                      <a:pt x="2156883" y="2376012"/>
                    </a:cubicBezTo>
                    <a:cubicBezTo>
                      <a:pt x="2085653" y="2383466"/>
                      <a:pt x="2030159" y="2416596"/>
                      <a:pt x="1948161" y="2415768"/>
                    </a:cubicBezTo>
                    <a:cubicBezTo>
                      <a:pt x="1866163" y="2414940"/>
                      <a:pt x="1719561" y="2380153"/>
                      <a:pt x="1664896" y="2371042"/>
                    </a:cubicBezTo>
                    <a:cubicBezTo>
                      <a:pt x="1610231" y="2361931"/>
                      <a:pt x="1620170" y="2361103"/>
                      <a:pt x="1620170" y="2361103"/>
                    </a:cubicBezTo>
                    <a:lnTo>
                      <a:pt x="1297148" y="2366072"/>
                    </a:lnTo>
                    <a:cubicBezTo>
                      <a:pt x="1208524" y="2366072"/>
                      <a:pt x="1162141" y="2359446"/>
                      <a:pt x="1088426" y="2361103"/>
                    </a:cubicBezTo>
                    <a:cubicBezTo>
                      <a:pt x="1014711" y="2362760"/>
                      <a:pt x="938511" y="2372699"/>
                      <a:pt x="854857" y="2376012"/>
                    </a:cubicBezTo>
                    <a:cubicBezTo>
                      <a:pt x="771203" y="2379325"/>
                      <a:pt x="660215" y="2382638"/>
                      <a:pt x="586500" y="2380981"/>
                    </a:cubicBezTo>
                    <a:cubicBezTo>
                      <a:pt x="512785" y="2379324"/>
                      <a:pt x="468887" y="2361931"/>
                      <a:pt x="412565" y="2366072"/>
                    </a:cubicBezTo>
                    <a:cubicBezTo>
                      <a:pt x="356243" y="2370213"/>
                      <a:pt x="300750" y="2399203"/>
                      <a:pt x="248570" y="2405829"/>
                    </a:cubicBezTo>
                    <a:cubicBezTo>
                      <a:pt x="196390" y="2412455"/>
                      <a:pt x="137583" y="2405001"/>
                      <a:pt x="99483" y="2405829"/>
                    </a:cubicBezTo>
                    <a:cubicBezTo>
                      <a:pt x="61383" y="2406657"/>
                      <a:pt x="19970" y="2410798"/>
                      <a:pt x="19970" y="2410798"/>
                    </a:cubicBezTo>
                    <a:cubicBezTo>
                      <a:pt x="5061" y="2408313"/>
                      <a:pt x="11687" y="2438959"/>
                      <a:pt x="10031" y="2390920"/>
                    </a:cubicBezTo>
                    <a:cubicBezTo>
                      <a:pt x="8375" y="2342881"/>
                      <a:pt x="11687" y="2242662"/>
                      <a:pt x="10031" y="2122564"/>
                    </a:cubicBezTo>
                    <a:cubicBezTo>
                      <a:pt x="8375" y="2002466"/>
                      <a:pt x="920" y="1843439"/>
                      <a:pt x="92" y="1670333"/>
                    </a:cubicBezTo>
                    <a:cubicBezTo>
                      <a:pt x="-736" y="1497227"/>
                      <a:pt x="4233" y="1246264"/>
                      <a:pt x="5061" y="1083925"/>
                    </a:cubicBezTo>
                    <a:cubicBezTo>
                      <a:pt x="5889" y="921586"/>
                      <a:pt x="5061" y="696298"/>
                      <a:pt x="5061" y="696298"/>
                    </a:cubicBezTo>
                    <a:lnTo>
                      <a:pt x="5061" y="502485"/>
                    </a:lnTo>
                    <a:cubicBezTo>
                      <a:pt x="5061" y="437053"/>
                      <a:pt x="1748" y="364994"/>
                      <a:pt x="5061" y="303703"/>
                    </a:cubicBezTo>
                    <a:cubicBezTo>
                      <a:pt x="8374" y="242412"/>
                      <a:pt x="20798" y="167868"/>
                      <a:pt x="24939" y="134738"/>
                    </a:cubicBezTo>
                    <a:cubicBezTo>
                      <a:pt x="29080" y="101608"/>
                      <a:pt x="12515" y="84214"/>
                      <a:pt x="49787" y="75103"/>
                    </a:cubicBezTo>
                    <a:close/>
                  </a:path>
                </a:pathLst>
              </a:custGeom>
              <a:gradFill flip="none" rotWithShape="1">
                <a:gsLst>
                  <a:gs pos="0">
                    <a:schemeClr val="accent2">
                      <a:lumMod val="20000"/>
                      <a:lumOff val="80000"/>
                      <a:shade val="30000"/>
                      <a:satMod val="115000"/>
                    </a:schemeClr>
                  </a:gs>
                  <a:gs pos="0">
                    <a:schemeClr val="accent2">
                      <a:lumMod val="20000"/>
                      <a:lumOff val="80000"/>
                      <a:shade val="67500"/>
                      <a:satMod val="115000"/>
                    </a:schemeClr>
                  </a:gs>
                  <a:gs pos="71000">
                    <a:schemeClr val="accent2">
                      <a:lumMod val="20000"/>
                      <a:lumOff val="8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07" name="グループ化 1406">
                <a:extLst>
                  <a:ext uri="{FF2B5EF4-FFF2-40B4-BE49-F238E27FC236}">
                    <a16:creationId xmlns:a16="http://schemas.microsoft.com/office/drawing/2014/main" id="{032E081D-74C5-4FFE-B972-2D80358F3BE3}"/>
                  </a:ext>
                </a:extLst>
              </p:cNvPr>
              <p:cNvGrpSpPr/>
              <p:nvPr/>
            </p:nvGrpSpPr>
            <p:grpSpPr>
              <a:xfrm>
                <a:off x="1533855" y="1157425"/>
                <a:ext cx="4098137" cy="1868460"/>
                <a:chOff x="4208451" y="2084178"/>
                <a:chExt cx="3067809" cy="1300649"/>
              </a:xfrm>
            </p:grpSpPr>
            <p:sp>
              <p:nvSpPr>
                <p:cNvPr id="1819" name="フリーフォーム: 図形 1818">
                  <a:extLst>
                    <a:ext uri="{FF2B5EF4-FFF2-40B4-BE49-F238E27FC236}">
                      <a16:creationId xmlns:a16="http://schemas.microsoft.com/office/drawing/2014/main" id="{CFE5C10E-F2B9-4DF1-886C-688B1CF39839}"/>
                    </a:ext>
                  </a:extLst>
                </p:cNvPr>
                <p:cNvSpPr/>
                <p:nvPr/>
              </p:nvSpPr>
              <p:spPr>
                <a:xfrm>
                  <a:off x="4234224" y="2129165"/>
                  <a:ext cx="1012712" cy="252344"/>
                </a:xfrm>
                <a:custGeom>
                  <a:avLst/>
                  <a:gdLst>
                    <a:gd name="connsiteX0" fmla="*/ 8296 w 1012712"/>
                    <a:gd name="connsiteY0" fmla="*/ 40221 h 252344"/>
                    <a:gd name="connsiteX1" fmla="*/ 134165 w 1012712"/>
                    <a:gd name="connsiteY1" fmla="*/ 3201 h 252344"/>
                    <a:gd name="connsiteX2" fmla="*/ 252629 w 1012712"/>
                    <a:gd name="connsiteY2" fmla="*/ 3201 h 252344"/>
                    <a:gd name="connsiteX3" fmla="*/ 378498 w 1012712"/>
                    <a:gd name="connsiteY3" fmla="*/ 14307 h 252344"/>
                    <a:gd name="connsiteX4" fmla="*/ 430327 w 1012712"/>
                    <a:gd name="connsiteY4" fmla="*/ 32817 h 252344"/>
                    <a:gd name="connsiteX5" fmla="*/ 496963 w 1012712"/>
                    <a:gd name="connsiteY5" fmla="*/ 66135 h 252344"/>
                    <a:gd name="connsiteX6" fmla="*/ 545089 w 1012712"/>
                    <a:gd name="connsiteY6" fmla="*/ 92050 h 252344"/>
                    <a:gd name="connsiteX7" fmla="*/ 596918 w 1012712"/>
                    <a:gd name="connsiteY7" fmla="*/ 106858 h 252344"/>
                    <a:gd name="connsiteX8" fmla="*/ 685766 w 1012712"/>
                    <a:gd name="connsiteY8" fmla="*/ 106858 h 252344"/>
                    <a:gd name="connsiteX9" fmla="*/ 804231 w 1012712"/>
                    <a:gd name="connsiteY9" fmla="*/ 114262 h 252344"/>
                    <a:gd name="connsiteX10" fmla="*/ 870867 w 1012712"/>
                    <a:gd name="connsiteY10" fmla="*/ 132772 h 252344"/>
                    <a:gd name="connsiteX11" fmla="*/ 933802 w 1012712"/>
                    <a:gd name="connsiteY11" fmla="*/ 143878 h 252344"/>
                    <a:gd name="connsiteX12" fmla="*/ 1000438 w 1012712"/>
                    <a:gd name="connsiteY12" fmla="*/ 158686 h 252344"/>
                    <a:gd name="connsiteX13" fmla="*/ 1011544 w 1012712"/>
                    <a:gd name="connsiteY13" fmla="*/ 173494 h 252344"/>
                    <a:gd name="connsiteX14" fmla="*/ 1011544 w 1012712"/>
                    <a:gd name="connsiteY14" fmla="*/ 192004 h 252344"/>
                    <a:gd name="connsiteX15" fmla="*/ 1004140 w 1012712"/>
                    <a:gd name="connsiteY15" fmla="*/ 210514 h 252344"/>
                    <a:gd name="connsiteX16" fmla="*/ 967120 w 1012712"/>
                    <a:gd name="connsiteY16" fmla="*/ 210514 h 252344"/>
                    <a:gd name="connsiteX17" fmla="*/ 904186 w 1012712"/>
                    <a:gd name="connsiteY17" fmla="*/ 195706 h 252344"/>
                    <a:gd name="connsiteX18" fmla="*/ 837549 w 1012712"/>
                    <a:gd name="connsiteY18" fmla="*/ 180898 h 252344"/>
                    <a:gd name="connsiteX19" fmla="*/ 793125 w 1012712"/>
                    <a:gd name="connsiteY19" fmla="*/ 173494 h 252344"/>
                    <a:gd name="connsiteX20" fmla="*/ 741297 w 1012712"/>
                    <a:gd name="connsiteY20" fmla="*/ 177196 h 252344"/>
                    <a:gd name="connsiteX21" fmla="*/ 670958 w 1012712"/>
                    <a:gd name="connsiteY21" fmla="*/ 195706 h 252344"/>
                    <a:gd name="connsiteX22" fmla="*/ 589514 w 1012712"/>
                    <a:gd name="connsiteY22" fmla="*/ 188302 h 252344"/>
                    <a:gd name="connsiteX23" fmla="*/ 548791 w 1012712"/>
                    <a:gd name="connsiteY23" fmla="*/ 188302 h 252344"/>
                    <a:gd name="connsiteX24" fmla="*/ 474751 w 1012712"/>
                    <a:gd name="connsiteY24" fmla="*/ 217918 h 252344"/>
                    <a:gd name="connsiteX25" fmla="*/ 404412 w 1012712"/>
                    <a:gd name="connsiteY25" fmla="*/ 247535 h 252344"/>
                    <a:gd name="connsiteX26" fmla="*/ 293352 w 1012712"/>
                    <a:gd name="connsiteY26" fmla="*/ 251237 h 252344"/>
                    <a:gd name="connsiteX27" fmla="*/ 219311 w 1012712"/>
                    <a:gd name="connsiteY27" fmla="*/ 236429 h 252344"/>
                    <a:gd name="connsiteX28" fmla="*/ 111953 w 1012712"/>
                    <a:gd name="connsiteY28" fmla="*/ 195706 h 252344"/>
                    <a:gd name="connsiteX29" fmla="*/ 93442 w 1012712"/>
                    <a:gd name="connsiteY29" fmla="*/ 188302 h 252344"/>
                    <a:gd name="connsiteX30" fmla="*/ 56422 w 1012712"/>
                    <a:gd name="connsiteY30" fmla="*/ 180898 h 252344"/>
                    <a:gd name="connsiteX31" fmla="*/ 26806 w 1012712"/>
                    <a:gd name="connsiteY31" fmla="*/ 180898 h 252344"/>
                    <a:gd name="connsiteX32" fmla="*/ 19402 w 1012712"/>
                    <a:gd name="connsiteY32" fmla="*/ 177196 h 252344"/>
                    <a:gd name="connsiteX33" fmla="*/ 15700 w 1012712"/>
                    <a:gd name="connsiteY33" fmla="*/ 147580 h 252344"/>
                    <a:gd name="connsiteX34" fmla="*/ 11998 w 1012712"/>
                    <a:gd name="connsiteY34" fmla="*/ 103156 h 252344"/>
                    <a:gd name="connsiteX35" fmla="*/ 8296 w 1012712"/>
                    <a:gd name="connsiteY35" fmla="*/ 40221 h 25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2712" h="252344">
                      <a:moveTo>
                        <a:pt x="8296" y="40221"/>
                      </a:moveTo>
                      <a:cubicBezTo>
                        <a:pt x="28657" y="23562"/>
                        <a:pt x="93443" y="9371"/>
                        <a:pt x="134165" y="3201"/>
                      </a:cubicBezTo>
                      <a:cubicBezTo>
                        <a:pt x="174887" y="-2969"/>
                        <a:pt x="211907" y="1350"/>
                        <a:pt x="252629" y="3201"/>
                      </a:cubicBezTo>
                      <a:cubicBezTo>
                        <a:pt x="293351" y="5052"/>
                        <a:pt x="348882" y="9371"/>
                        <a:pt x="378498" y="14307"/>
                      </a:cubicBezTo>
                      <a:cubicBezTo>
                        <a:pt x="408114" y="19243"/>
                        <a:pt x="410583" y="24179"/>
                        <a:pt x="430327" y="32817"/>
                      </a:cubicBezTo>
                      <a:cubicBezTo>
                        <a:pt x="450071" y="41455"/>
                        <a:pt x="477836" y="56263"/>
                        <a:pt x="496963" y="66135"/>
                      </a:cubicBezTo>
                      <a:cubicBezTo>
                        <a:pt x="516090" y="76007"/>
                        <a:pt x="528430" y="85263"/>
                        <a:pt x="545089" y="92050"/>
                      </a:cubicBezTo>
                      <a:cubicBezTo>
                        <a:pt x="561748" y="98837"/>
                        <a:pt x="573472" y="104390"/>
                        <a:pt x="596918" y="106858"/>
                      </a:cubicBezTo>
                      <a:cubicBezTo>
                        <a:pt x="620364" y="109326"/>
                        <a:pt x="651214" y="105624"/>
                        <a:pt x="685766" y="106858"/>
                      </a:cubicBezTo>
                      <a:cubicBezTo>
                        <a:pt x="720318" y="108092"/>
                        <a:pt x="773381" y="109943"/>
                        <a:pt x="804231" y="114262"/>
                      </a:cubicBezTo>
                      <a:cubicBezTo>
                        <a:pt x="835081" y="118581"/>
                        <a:pt x="849272" y="127836"/>
                        <a:pt x="870867" y="132772"/>
                      </a:cubicBezTo>
                      <a:cubicBezTo>
                        <a:pt x="892462" y="137708"/>
                        <a:pt x="912207" y="139559"/>
                        <a:pt x="933802" y="143878"/>
                      </a:cubicBezTo>
                      <a:cubicBezTo>
                        <a:pt x="955397" y="148197"/>
                        <a:pt x="1000438" y="158686"/>
                        <a:pt x="1000438" y="158686"/>
                      </a:cubicBezTo>
                      <a:cubicBezTo>
                        <a:pt x="1013395" y="163622"/>
                        <a:pt x="1009693" y="167941"/>
                        <a:pt x="1011544" y="173494"/>
                      </a:cubicBezTo>
                      <a:cubicBezTo>
                        <a:pt x="1013395" y="179047"/>
                        <a:pt x="1012778" y="185834"/>
                        <a:pt x="1011544" y="192004"/>
                      </a:cubicBezTo>
                      <a:cubicBezTo>
                        <a:pt x="1010310" y="198174"/>
                        <a:pt x="1011544" y="207429"/>
                        <a:pt x="1004140" y="210514"/>
                      </a:cubicBezTo>
                      <a:cubicBezTo>
                        <a:pt x="996736" y="213599"/>
                        <a:pt x="983779" y="212982"/>
                        <a:pt x="967120" y="210514"/>
                      </a:cubicBezTo>
                      <a:cubicBezTo>
                        <a:pt x="950461" y="208046"/>
                        <a:pt x="904186" y="195706"/>
                        <a:pt x="904186" y="195706"/>
                      </a:cubicBezTo>
                      <a:lnTo>
                        <a:pt x="837549" y="180898"/>
                      </a:lnTo>
                      <a:cubicBezTo>
                        <a:pt x="819039" y="177196"/>
                        <a:pt x="809167" y="174111"/>
                        <a:pt x="793125" y="173494"/>
                      </a:cubicBezTo>
                      <a:cubicBezTo>
                        <a:pt x="777083" y="172877"/>
                        <a:pt x="761658" y="173494"/>
                        <a:pt x="741297" y="177196"/>
                      </a:cubicBezTo>
                      <a:cubicBezTo>
                        <a:pt x="720936" y="180898"/>
                        <a:pt x="696255" y="193855"/>
                        <a:pt x="670958" y="195706"/>
                      </a:cubicBezTo>
                      <a:cubicBezTo>
                        <a:pt x="645661" y="197557"/>
                        <a:pt x="609875" y="189536"/>
                        <a:pt x="589514" y="188302"/>
                      </a:cubicBezTo>
                      <a:cubicBezTo>
                        <a:pt x="569153" y="187068"/>
                        <a:pt x="567918" y="183366"/>
                        <a:pt x="548791" y="188302"/>
                      </a:cubicBezTo>
                      <a:cubicBezTo>
                        <a:pt x="529664" y="193238"/>
                        <a:pt x="498814" y="208046"/>
                        <a:pt x="474751" y="217918"/>
                      </a:cubicBezTo>
                      <a:cubicBezTo>
                        <a:pt x="450688" y="227790"/>
                        <a:pt x="434645" y="241982"/>
                        <a:pt x="404412" y="247535"/>
                      </a:cubicBezTo>
                      <a:cubicBezTo>
                        <a:pt x="374179" y="253088"/>
                        <a:pt x="324202" y="253088"/>
                        <a:pt x="293352" y="251237"/>
                      </a:cubicBezTo>
                      <a:cubicBezTo>
                        <a:pt x="262502" y="249386"/>
                        <a:pt x="249544" y="245684"/>
                        <a:pt x="219311" y="236429"/>
                      </a:cubicBezTo>
                      <a:cubicBezTo>
                        <a:pt x="189078" y="227174"/>
                        <a:pt x="132931" y="203727"/>
                        <a:pt x="111953" y="195706"/>
                      </a:cubicBezTo>
                      <a:cubicBezTo>
                        <a:pt x="90975" y="187685"/>
                        <a:pt x="102697" y="190770"/>
                        <a:pt x="93442" y="188302"/>
                      </a:cubicBezTo>
                      <a:cubicBezTo>
                        <a:pt x="84187" y="185834"/>
                        <a:pt x="67528" y="182132"/>
                        <a:pt x="56422" y="180898"/>
                      </a:cubicBezTo>
                      <a:cubicBezTo>
                        <a:pt x="45316" y="179664"/>
                        <a:pt x="26806" y="180898"/>
                        <a:pt x="26806" y="180898"/>
                      </a:cubicBezTo>
                      <a:cubicBezTo>
                        <a:pt x="20636" y="180281"/>
                        <a:pt x="21253" y="182749"/>
                        <a:pt x="19402" y="177196"/>
                      </a:cubicBezTo>
                      <a:cubicBezTo>
                        <a:pt x="17551" y="171643"/>
                        <a:pt x="16934" y="159920"/>
                        <a:pt x="15700" y="147580"/>
                      </a:cubicBezTo>
                      <a:cubicBezTo>
                        <a:pt x="14466" y="135240"/>
                        <a:pt x="12615" y="119198"/>
                        <a:pt x="11998" y="103156"/>
                      </a:cubicBezTo>
                      <a:cubicBezTo>
                        <a:pt x="11381" y="87114"/>
                        <a:pt x="-12065" y="56880"/>
                        <a:pt x="8296" y="40221"/>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0" name="フリーフォーム: 図形 1819">
                  <a:extLst>
                    <a:ext uri="{FF2B5EF4-FFF2-40B4-BE49-F238E27FC236}">
                      <a16:creationId xmlns:a16="http://schemas.microsoft.com/office/drawing/2014/main" id="{EB520C9F-0F73-4F57-A145-1A66C1F83BA4}"/>
                    </a:ext>
                  </a:extLst>
                </p:cNvPr>
                <p:cNvSpPr/>
                <p:nvPr/>
              </p:nvSpPr>
              <p:spPr>
                <a:xfrm>
                  <a:off x="5276356" y="2084178"/>
                  <a:ext cx="1302989" cy="226463"/>
                </a:xfrm>
                <a:custGeom>
                  <a:avLst/>
                  <a:gdLst>
                    <a:gd name="connsiteX0" fmla="*/ 2731 w 1302989"/>
                    <a:gd name="connsiteY0" fmla="*/ 96314 h 226463"/>
                    <a:gd name="connsiteX1" fmla="*/ 32347 w 1302989"/>
                    <a:gd name="connsiteY1" fmla="*/ 148143 h 226463"/>
                    <a:gd name="connsiteX2" fmla="*/ 128599 w 1302989"/>
                    <a:gd name="connsiteY2" fmla="*/ 148143 h 226463"/>
                    <a:gd name="connsiteX3" fmla="*/ 173024 w 1302989"/>
                    <a:gd name="connsiteY3" fmla="*/ 159249 h 226463"/>
                    <a:gd name="connsiteX4" fmla="*/ 272978 w 1302989"/>
                    <a:gd name="connsiteY4" fmla="*/ 196269 h 226463"/>
                    <a:gd name="connsiteX5" fmla="*/ 395145 w 1302989"/>
                    <a:gd name="connsiteY5" fmla="*/ 196269 h 226463"/>
                    <a:gd name="connsiteX6" fmla="*/ 450676 w 1302989"/>
                    <a:gd name="connsiteY6" fmla="*/ 177759 h 226463"/>
                    <a:gd name="connsiteX7" fmla="*/ 554332 w 1302989"/>
                    <a:gd name="connsiteY7" fmla="*/ 211077 h 226463"/>
                    <a:gd name="connsiteX8" fmla="*/ 698711 w 1302989"/>
                    <a:gd name="connsiteY8" fmla="*/ 225885 h 226463"/>
                    <a:gd name="connsiteX9" fmla="*/ 813474 w 1302989"/>
                    <a:gd name="connsiteY9" fmla="*/ 192567 h 226463"/>
                    <a:gd name="connsiteX10" fmla="*/ 917131 w 1302989"/>
                    <a:gd name="connsiteY10" fmla="*/ 155547 h 226463"/>
                    <a:gd name="connsiteX11" fmla="*/ 1002277 w 1302989"/>
                    <a:gd name="connsiteY11" fmla="*/ 155547 h 226463"/>
                    <a:gd name="connsiteX12" fmla="*/ 1094828 w 1302989"/>
                    <a:gd name="connsiteY12" fmla="*/ 133335 h 226463"/>
                    <a:gd name="connsiteX13" fmla="*/ 1172570 w 1302989"/>
                    <a:gd name="connsiteY13" fmla="*/ 118526 h 226463"/>
                    <a:gd name="connsiteX14" fmla="*/ 1291035 w 1302989"/>
                    <a:gd name="connsiteY14" fmla="*/ 118526 h 226463"/>
                    <a:gd name="connsiteX15" fmla="*/ 1294737 w 1302989"/>
                    <a:gd name="connsiteY15" fmla="*/ 85208 h 226463"/>
                    <a:gd name="connsiteX16" fmla="*/ 1254015 w 1302989"/>
                    <a:gd name="connsiteY16" fmla="*/ 74102 h 226463"/>
                    <a:gd name="connsiteX17" fmla="*/ 1028191 w 1302989"/>
                    <a:gd name="connsiteY17" fmla="*/ 55592 h 226463"/>
                    <a:gd name="connsiteX18" fmla="*/ 906025 w 1302989"/>
                    <a:gd name="connsiteY18" fmla="*/ 70400 h 226463"/>
                    <a:gd name="connsiteX19" fmla="*/ 750540 w 1302989"/>
                    <a:gd name="connsiteY19" fmla="*/ 40784 h 226463"/>
                    <a:gd name="connsiteX20" fmla="*/ 591353 w 1302989"/>
                    <a:gd name="connsiteY20" fmla="*/ 62 h 226463"/>
                    <a:gd name="connsiteX21" fmla="*/ 376635 w 1302989"/>
                    <a:gd name="connsiteY21" fmla="*/ 33380 h 226463"/>
                    <a:gd name="connsiteX22" fmla="*/ 206342 w 1302989"/>
                    <a:gd name="connsiteY22" fmla="*/ 103718 h 226463"/>
                    <a:gd name="connsiteX23" fmla="*/ 91579 w 1302989"/>
                    <a:gd name="connsiteY23" fmla="*/ 100016 h 226463"/>
                    <a:gd name="connsiteX24" fmla="*/ 2731 w 1302989"/>
                    <a:gd name="connsiteY24" fmla="*/ 96314 h 22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2989" h="226463">
                      <a:moveTo>
                        <a:pt x="2731" y="96314"/>
                      </a:moveTo>
                      <a:cubicBezTo>
                        <a:pt x="-7141" y="104335"/>
                        <a:pt x="11369" y="139505"/>
                        <a:pt x="32347" y="148143"/>
                      </a:cubicBezTo>
                      <a:cubicBezTo>
                        <a:pt x="53325" y="156781"/>
                        <a:pt x="105153" y="146292"/>
                        <a:pt x="128599" y="148143"/>
                      </a:cubicBezTo>
                      <a:cubicBezTo>
                        <a:pt x="152045" y="149994"/>
                        <a:pt x="148961" y="151228"/>
                        <a:pt x="173024" y="159249"/>
                      </a:cubicBezTo>
                      <a:cubicBezTo>
                        <a:pt x="197087" y="167270"/>
                        <a:pt x="235958" y="190099"/>
                        <a:pt x="272978" y="196269"/>
                      </a:cubicBezTo>
                      <a:cubicBezTo>
                        <a:pt x="309998" y="202439"/>
                        <a:pt x="365529" y="199354"/>
                        <a:pt x="395145" y="196269"/>
                      </a:cubicBezTo>
                      <a:cubicBezTo>
                        <a:pt x="424761" y="193184"/>
                        <a:pt x="424145" y="175291"/>
                        <a:pt x="450676" y="177759"/>
                      </a:cubicBezTo>
                      <a:cubicBezTo>
                        <a:pt x="477207" y="180227"/>
                        <a:pt x="512993" y="203056"/>
                        <a:pt x="554332" y="211077"/>
                      </a:cubicBezTo>
                      <a:cubicBezTo>
                        <a:pt x="595671" y="219098"/>
                        <a:pt x="655521" y="228970"/>
                        <a:pt x="698711" y="225885"/>
                      </a:cubicBezTo>
                      <a:cubicBezTo>
                        <a:pt x="741901" y="222800"/>
                        <a:pt x="777071" y="204290"/>
                        <a:pt x="813474" y="192567"/>
                      </a:cubicBezTo>
                      <a:cubicBezTo>
                        <a:pt x="849877" y="180844"/>
                        <a:pt x="885664" y="161717"/>
                        <a:pt x="917131" y="155547"/>
                      </a:cubicBezTo>
                      <a:cubicBezTo>
                        <a:pt x="948598" y="149377"/>
                        <a:pt x="972661" y="159249"/>
                        <a:pt x="1002277" y="155547"/>
                      </a:cubicBezTo>
                      <a:cubicBezTo>
                        <a:pt x="1031893" y="151845"/>
                        <a:pt x="1066446" y="139505"/>
                        <a:pt x="1094828" y="133335"/>
                      </a:cubicBezTo>
                      <a:cubicBezTo>
                        <a:pt x="1123210" y="127165"/>
                        <a:pt x="1139869" y="120994"/>
                        <a:pt x="1172570" y="118526"/>
                      </a:cubicBezTo>
                      <a:cubicBezTo>
                        <a:pt x="1205271" y="116058"/>
                        <a:pt x="1270674" y="124079"/>
                        <a:pt x="1291035" y="118526"/>
                      </a:cubicBezTo>
                      <a:cubicBezTo>
                        <a:pt x="1311396" y="112973"/>
                        <a:pt x="1300907" y="92612"/>
                        <a:pt x="1294737" y="85208"/>
                      </a:cubicBezTo>
                      <a:cubicBezTo>
                        <a:pt x="1288567" y="77804"/>
                        <a:pt x="1298439" y="79038"/>
                        <a:pt x="1254015" y="74102"/>
                      </a:cubicBezTo>
                      <a:cubicBezTo>
                        <a:pt x="1209591" y="69166"/>
                        <a:pt x="1086189" y="56209"/>
                        <a:pt x="1028191" y="55592"/>
                      </a:cubicBezTo>
                      <a:cubicBezTo>
                        <a:pt x="970193" y="54975"/>
                        <a:pt x="952300" y="72868"/>
                        <a:pt x="906025" y="70400"/>
                      </a:cubicBezTo>
                      <a:cubicBezTo>
                        <a:pt x="859750" y="67932"/>
                        <a:pt x="802985" y="52507"/>
                        <a:pt x="750540" y="40784"/>
                      </a:cubicBezTo>
                      <a:cubicBezTo>
                        <a:pt x="698095" y="29061"/>
                        <a:pt x="653670" y="1296"/>
                        <a:pt x="591353" y="62"/>
                      </a:cubicBezTo>
                      <a:cubicBezTo>
                        <a:pt x="529036" y="-1172"/>
                        <a:pt x="440803" y="16104"/>
                        <a:pt x="376635" y="33380"/>
                      </a:cubicBezTo>
                      <a:cubicBezTo>
                        <a:pt x="312467" y="50656"/>
                        <a:pt x="253851" y="92612"/>
                        <a:pt x="206342" y="103718"/>
                      </a:cubicBezTo>
                      <a:cubicBezTo>
                        <a:pt x="158833" y="114824"/>
                        <a:pt x="122429" y="103101"/>
                        <a:pt x="91579" y="100016"/>
                      </a:cubicBezTo>
                      <a:cubicBezTo>
                        <a:pt x="60729" y="96931"/>
                        <a:pt x="12603" y="88293"/>
                        <a:pt x="2731" y="9631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1" name="フリーフォーム: 図形 1820">
                  <a:extLst>
                    <a:ext uri="{FF2B5EF4-FFF2-40B4-BE49-F238E27FC236}">
                      <a16:creationId xmlns:a16="http://schemas.microsoft.com/office/drawing/2014/main" id="{DE3844F7-E3B5-4017-9E87-906C93FFCF87}"/>
                    </a:ext>
                  </a:extLst>
                </p:cNvPr>
                <p:cNvSpPr/>
                <p:nvPr/>
              </p:nvSpPr>
              <p:spPr>
                <a:xfrm>
                  <a:off x="6010982" y="2316194"/>
                  <a:ext cx="1251950" cy="216703"/>
                </a:xfrm>
                <a:custGeom>
                  <a:avLst/>
                  <a:gdLst>
                    <a:gd name="connsiteX0" fmla="*/ 34424 w 1251950"/>
                    <a:gd name="connsiteY0" fmla="*/ 112334 h 216703"/>
                    <a:gd name="connsiteX1" fmla="*/ 4807 w 1251950"/>
                    <a:gd name="connsiteY1" fmla="*/ 175268 h 216703"/>
                    <a:gd name="connsiteX2" fmla="*/ 130676 w 1251950"/>
                    <a:gd name="connsiteY2" fmla="*/ 178970 h 216703"/>
                    <a:gd name="connsiteX3" fmla="*/ 252843 w 1251950"/>
                    <a:gd name="connsiteY3" fmla="*/ 171566 h 216703"/>
                    <a:gd name="connsiteX4" fmla="*/ 293565 w 1251950"/>
                    <a:gd name="connsiteY4" fmla="*/ 178970 h 216703"/>
                    <a:gd name="connsiteX5" fmla="*/ 397222 w 1251950"/>
                    <a:gd name="connsiteY5" fmla="*/ 178970 h 216703"/>
                    <a:gd name="connsiteX6" fmla="*/ 474965 w 1251950"/>
                    <a:gd name="connsiteY6" fmla="*/ 149354 h 216703"/>
                    <a:gd name="connsiteX7" fmla="*/ 541601 w 1251950"/>
                    <a:gd name="connsiteY7" fmla="*/ 149354 h 216703"/>
                    <a:gd name="connsiteX8" fmla="*/ 608237 w 1251950"/>
                    <a:gd name="connsiteY8" fmla="*/ 197480 h 216703"/>
                    <a:gd name="connsiteX9" fmla="*/ 693384 w 1251950"/>
                    <a:gd name="connsiteY9" fmla="*/ 215991 h 216703"/>
                    <a:gd name="connsiteX10" fmla="*/ 785935 w 1251950"/>
                    <a:gd name="connsiteY10" fmla="*/ 204885 h 216703"/>
                    <a:gd name="connsiteX11" fmla="*/ 896995 w 1251950"/>
                    <a:gd name="connsiteY11" fmla="*/ 134546 h 216703"/>
                    <a:gd name="connsiteX12" fmla="*/ 1026566 w 1251950"/>
                    <a:gd name="connsiteY12" fmla="*/ 108632 h 216703"/>
                    <a:gd name="connsiteX13" fmla="*/ 1133925 w 1251950"/>
                    <a:gd name="connsiteY13" fmla="*/ 104930 h 216703"/>
                    <a:gd name="connsiteX14" fmla="*/ 1193157 w 1251950"/>
                    <a:gd name="connsiteY14" fmla="*/ 108632 h 216703"/>
                    <a:gd name="connsiteX15" fmla="*/ 1241284 w 1251950"/>
                    <a:gd name="connsiteY15" fmla="*/ 104930 h 216703"/>
                    <a:gd name="connsiteX16" fmla="*/ 1248688 w 1251950"/>
                    <a:gd name="connsiteY16" fmla="*/ 86420 h 216703"/>
                    <a:gd name="connsiteX17" fmla="*/ 1237582 w 1251950"/>
                    <a:gd name="connsiteY17" fmla="*/ 71612 h 216703"/>
                    <a:gd name="connsiteX18" fmla="*/ 1104309 w 1251950"/>
                    <a:gd name="connsiteY18" fmla="*/ 75314 h 216703"/>
                    <a:gd name="connsiteX19" fmla="*/ 982142 w 1251950"/>
                    <a:gd name="connsiteY19" fmla="*/ 75314 h 216703"/>
                    <a:gd name="connsiteX20" fmla="*/ 889591 w 1251950"/>
                    <a:gd name="connsiteY20" fmla="*/ 38293 h 216703"/>
                    <a:gd name="connsiteX21" fmla="*/ 774829 w 1251950"/>
                    <a:gd name="connsiteY21" fmla="*/ 4975 h 216703"/>
                    <a:gd name="connsiteX22" fmla="*/ 652662 w 1251950"/>
                    <a:gd name="connsiteY22" fmla="*/ 1273 h 216703"/>
                    <a:gd name="connsiteX23" fmla="*/ 567515 w 1251950"/>
                    <a:gd name="connsiteY23" fmla="*/ 16081 h 216703"/>
                    <a:gd name="connsiteX24" fmla="*/ 489773 w 1251950"/>
                    <a:gd name="connsiteY24" fmla="*/ 53102 h 216703"/>
                    <a:gd name="connsiteX25" fmla="*/ 386116 w 1251950"/>
                    <a:gd name="connsiteY25" fmla="*/ 67910 h 216703"/>
                    <a:gd name="connsiteX26" fmla="*/ 345394 w 1251950"/>
                    <a:gd name="connsiteY26" fmla="*/ 67910 h 216703"/>
                    <a:gd name="connsiteX27" fmla="*/ 319480 w 1251950"/>
                    <a:gd name="connsiteY27" fmla="*/ 75314 h 216703"/>
                    <a:gd name="connsiteX28" fmla="*/ 182505 w 1251950"/>
                    <a:gd name="connsiteY28" fmla="*/ 101228 h 216703"/>
                    <a:gd name="connsiteX29" fmla="*/ 112166 w 1251950"/>
                    <a:gd name="connsiteY29" fmla="*/ 112334 h 216703"/>
                    <a:gd name="connsiteX30" fmla="*/ 34424 w 1251950"/>
                    <a:gd name="connsiteY30" fmla="*/ 112334 h 21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1950" h="216703">
                      <a:moveTo>
                        <a:pt x="34424" y="112334"/>
                      </a:moveTo>
                      <a:cubicBezTo>
                        <a:pt x="16531" y="122823"/>
                        <a:pt x="-11235" y="164162"/>
                        <a:pt x="4807" y="175268"/>
                      </a:cubicBezTo>
                      <a:cubicBezTo>
                        <a:pt x="20849" y="186374"/>
                        <a:pt x="89337" y="179587"/>
                        <a:pt x="130676" y="178970"/>
                      </a:cubicBezTo>
                      <a:cubicBezTo>
                        <a:pt x="172015" y="178353"/>
                        <a:pt x="225695" y="171566"/>
                        <a:pt x="252843" y="171566"/>
                      </a:cubicBezTo>
                      <a:cubicBezTo>
                        <a:pt x="279991" y="171566"/>
                        <a:pt x="269502" y="177736"/>
                        <a:pt x="293565" y="178970"/>
                      </a:cubicBezTo>
                      <a:cubicBezTo>
                        <a:pt x="317628" y="180204"/>
                        <a:pt x="366989" y="183906"/>
                        <a:pt x="397222" y="178970"/>
                      </a:cubicBezTo>
                      <a:cubicBezTo>
                        <a:pt x="427455" y="174034"/>
                        <a:pt x="450902" y="154290"/>
                        <a:pt x="474965" y="149354"/>
                      </a:cubicBezTo>
                      <a:cubicBezTo>
                        <a:pt x="499028" y="144418"/>
                        <a:pt x="519389" y="141333"/>
                        <a:pt x="541601" y="149354"/>
                      </a:cubicBezTo>
                      <a:cubicBezTo>
                        <a:pt x="563813" y="157375"/>
                        <a:pt x="582940" y="186374"/>
                        <a:pt x="608237" y="197480"/>
                      </a:cubicBezTo>
                      <a:cubicBezTo>
                        <a:pt x="633534" y="208586"/>
                        <a:pt x="663768" y="214757"/>
                        <a:pt x="693384" y="215991"/>
                      </a:cubicBezTo>
                      <a:cubicBezTo>
                        <a:pt x="723000" y="217225"/>
                        <a:pt x="752000" y="218459"/>
                        <a:pt x="785935" y="204885"/>
                      </a:cubicBezTo>
                      <a:cubicBezTo>
                        <a:pt x="819870" y="191311"/>
                        <a:pt x="856890" y="150588"/>
                        <a:pt x="896995" y="134546"/>
                      </a:cubicBezTo>
                      <a:cubicBezTo>
                        <a:pt x="937100" y="118504"/>
                        <a:pt x="987078" y="113568"/>
                        <a:pt x="1026566" y="108632"/>
                      </a:cubicBezTo>
                      <a:cubicBezTo>
                        <a:pt x="1066054" y="103696"/>
                        <a:pt x="1106160" y="104930"/>
                        <a:pt x="1133925" y="104930"/>
                      </a:cubicBezTo>
                      <a:cubicBezTo>
                        <a:pt x="1161690" y="104930"/>
                        <a:pt x="1175264" y="108632"/>
                        <a:pt x="1193157" y="108632"/>
                      </a:cubicBezTo>
                      <a:cubicBezTo>
                        <a:pt x="1211050" y="108632"/>
                        <a:pt x="1232029" y="108632"/>
                        <a:pt x="1241284" y="104930"/>
                      </a:cubicBezTo>
                      <a:cubicBezTo>
                        <a:pt x="1250539" y="101228"/>
                        <a:pt x="1248688" y="86420"/>
                        <a:pt x="1248688" y="86420"/>
                      </a:cubicBezTo>
                      <a:cubicBezTo>
                        <a:pt x="1248071" y="80867"/>
                        <a:pt x="1261645" y="73463"/>
                        <a:pt x="1237582" y="71612"/>
                      </a:cubicBezTo>
                      <a:cubicBezTo>
                        <a:pt x="1213519" y="69761"/>
                        <a:pt x="1146882" y="74697"/>
                        <a:pt x="1104309" y="75314"/>
                      </a:cubicBezTo>
                      <a:cubicBezTo>
                        <a:pt x="1061736" y="75931"/>
                        <a:pt x="1017928" y="81484"/>
                        <a:pt x="982142" y="75314"/>
                      </a:cubicBezTo>
                      <a:cubicBezTo>
                        <a:pt x="946356" y="69144"/>
                        <a:pt x="924143" y="50016"/>
                        <a:pt x="889591" y="38293"/>
                      </a:cubicBezTo>
                      <a:cubicBezTo>
                        <a:pt x="855039" y="26570"/>
                        <a:pt x="814317" y="11145"/>
                        <a:pt x="774829" y="4975"/>
                      </a:cubicBezTo>
                      <a:cubicBezTo>
                        <a:pt x="735341" y="-1195"/>
                        <a:pt x="687214" y="-578"/>
                        <a:pt x="652662" y="1273"/>
                      </a:cubicBezTo>
                      <a:cubicBezTo>
                        <a:pt x="618110" y="3124"/>
                        <a:pt x="594663" y="7443"/>
                        <a:pt x="567515" y="16081"/>
                      </a:cubicBezTo>
                      <a:cubicBezTo>
                        <a:pt x="540367" y="24719"/>
                        <a:pt x="520006" y="44464"/>
                        <a:pt x="489773" y="53102"/>
                      </a:cubicBezTo>
                      <a:cubicBezTo>
                        <a:pt x="459540" y="61740"/>
                        <a:pt x="410179" y="65442"/>
                        <a:pt x="386116" y="67910"/>
                      </a:cubicBezTo>
                      <a:cubicBezTo>
                        <a:pt x="362053" y="70378"/>
                        <a:pt x="356500" y="66676"/>
                        <a:pt x="345394" y="67910"/>
                      </a:cubicBezTo>
                      <a:cubicBezTo>
                        <a:pt x="334288" y="69144"/>
                        <a:pt x="346628" y="69761"/>
                        <a:pt x="319480" y="75314"/>
                      </a:cubicBezTo>
                      <a:cubicBezTo>
                        <a:pt x="292332" y="80867"/>
                        <a:pt x="217057" y="95058"/>
                        <a:pt x="182505" y="101228"/>
                      </a:cubicBezTo>
                      <a:cubicBezTo>
                        <a:pt x="147953" y="107398"/>
                        <a:pt x="133144" y="110483"/>
                        <a:pt x="112166" y="112334"/>
                      </a:cubicBezTo>
                      <a:cubicBezTo>
                        <a:pt x="91188" y="114185"/>
                        <a:pt x="52317" y="101845"/>
                        <a:pt x="34424" y="11233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2" name="フリーフォーム: 図形 1821">
                  <a:extLst>
                    <a:ext uri="{FF2B5EF4-FFF2-40B4-BE49-F238E27FC236}">
                      <a16:creationId xmlns:a16="http://schemas.microsoft.com/office/drawing/2014/main" id="{26EE91F4-9CE0-468D-8D4A-68E893A9F4F5}"/>
                    </a:ext>
                  </a:extLst>
                </p:cNvPr>
                <p:cNvSpPr/>
                <p:nvPr/>
              </p:nvSpPr>
              <p:spPr>
                <a:xfrm>
                  <a:off x="6815420" y="2125999"/>
                  <a:ext cx="454319" cy="121475"/>
                </a:xfrm>
                <a:custGeom>
                  <a:avLst/>
                  <a:gdLst>
                    <a:gd name="connsiteX0" fmla="*/ 422037 w 454319"/>
                    <a:gd name="connsiteY0" fmla="*/ 6367 h 121475"/>
                    <a:gd name="connsiteX1" fmla="*/ 351699 w 454319"/>
                    <a:gd name="connsiteY1" fmla="*/ 13771 h 121475"/>
                    <a:gd name="connsiteX2" fmla="*/ 273957 w 454319"/>
                    <a:gd name="connsiteY2" fmla="*/ 32281 h 121475"/>
                    <a:gd name="connsiteX3" fmla="*/ 151790 w 454319"/>
                    <a:gd name="connsiteY3" fmla="*/ 2665 h 121475"/>
                    <a:gd name="connsiteX4" fmla="*/ 74047 w 454319"/>
                    <a:gd name="connsiteY4" fmla="*/ 2665 h 121475"/>
                    <a:gd name="connsiteX5" fmla="*/ 22219 w 454319"/>
                    <a:gd name="connsiteY5" fmla="*/ 13771 h 121475"/>
                    <a:gd name="connsiteX6" fmla="*/ 3709 w 454319"/>
                    <a:gd name="connsiteY6" fmla="*/ 32281 h 121475"/>
                    <a:gd name="connsiteX7" fmla="*/ 11113 w 454319"/>
                    <a:gd name="connsiteY7" fmla="*/ 54493 h 121475"/>
                    <a:gd name="connsiteX8" fmla="*/ 111067 w 454319"/>
                    <a:gd name="connsiteY8" fmla="*/ 61897 h 121475"/>
                    <a:gd name="connsiteX9" fmla="*/ 207320 w 454319"/>
                    <a:gd name="connsiteY9" fmla="*/ 73003 h 121475"/>
                    <a:gd name="connsiteX10" fmla="*/ 351699 w 454319"/>
                    <a:gd name="connsiteY10" fmla="*/ 102620 h 121475"/>
                    <a:gd name="connsiteX11" fmla="*/ 422037 w 454319"/>
                    <a:gd name="connsiteY11" fmla="*/ 102620 h 121475"/>
                    <a:gd name="connsiteX12" fmla="*/ 451654 w 454319"/>
                    <a:gd name="connsiteY12" fmla="*/ 121130 h 121475"/>
                    <a:gd name="connsiteX13" fmla="*/ 451654 w 454319"/>
                    <a:gd name="connsiteY13" fmla="*/ 84110 h 121475"/>
                    <a:gd name="connsiteX14" fmla="*/ 422037 w 454319"/>
                    <a:gd name="connsiteY14" fmla="*/ 6367 h 12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319" h="121475">
                      <a:moveTo>
                        <a:pt x="422037" y="6367"/>
                      </a:moveTo>
                      <a:cubicBezTo>
                        <a:pt x="405378" y="-5356"/>
                        <a:pt x="376379" y="9452"/>
                        <a:pt x="351699" y="13771"/>
                      </a:cubicBezTo>
                      <a:cubicBezTo>
                        <a:pt x="327019" y="18090"/>
                        <a:pt x="307275" y="34132"/>
                        <a:pt x="273957" y="32281"/>
                      </a:cubicBezTo>
                      <a:cubicBezTo>
                        <a:pt x="240639" y="30430"/>
                        <a:pt x="185108" y="7601"/>
                        <a:pt x="151790" y="2665"/>
                      </a:cubicBezTo>
                      <a:cubicBezTo>
                        <a:pt x="118472" y="-2271"/>
                        <a:pt x="95642" y="814"/>
                        <a:pt x="74047" y="2665"/>
                      </a:cubicBezTo>
                      <a:cubicBezTo>
                        <a:pt x="52452" y="4516"/>
                        <a:pt x="33942" y="8835"/>
                        <a:pt x="22219" y="13771"/>
                      </a:cubicBezTo>
                      <a:cubicBezTo>
                        <a:pt x="10496" y="18707"/>
                        <a:pt x="5560" y="25494"/>
                        <a:pt x="3709" y="32281"/>
                      </a:cubicBezTo>
                      <a:cubicBezTo>
                        <a:pt x="1858" y="39068"/>
                        <a:pt x="-6780" y="49557"/>
                        <a:pt x="11113" y="54493"/>
                      </a:cubicBezTo>
                      <a:cubicBezTo>
                        <a:pt x="29006" y="59429"/>
                        <a:pt x="78366" y="58812"/>
                        <a:pt x="111067" y="61897"/>
                      </a:cubicBezTo>
                      <a:cubicBezTo>
                        <a:pt x="143768" y="64982"/>
                        <a:pt x="167215" y="66216"/>
                        <a:pt x="207320" y="73003"/>
                      </a:cubicBezTo>
                      <a:cubicBezTo>
                        <a:pt x="247425" y="79790"/>
                        <a:pt x="315913" y="97684"/>
                        <a:pt x="351699" y="102620"/>
                      </a:cubicBezTo>
                      <a:cubicBezTo>
                        <a:pt x="387485" y="107556"/>
                        <a:pt x="405378" y="99535"/>
                        <a:pt x="422037" y="102620"/>
                      </a:cubicBezTo>
                      <a:cubicBezTo>
                        <a:pt x="438696" y="105705"/>
                        <a:pt x="446718" y="124215"/>
                        <a:pt x="451654" y="121130"/>
                      </a:cubicBezTo>
                      <a:cubicBezTo>
                        <a:pt x="456590" y="118045"/>
                        <a:pt x="453505" y="102003"/>
                        <a:pt x="451654" y="84110"/>
                      </a:cubicBezTo>
                      <a:cubicBezTo>
                        <a:pt x="449803" y="66217"/>
                        <a:pt x="438696" y="18090"/>
                        <a:pt x="422037" y="6367"/>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3" name="フリーフォーム: 図形 1822">
                  <a:extLst>
                    <a:ext uri="{FF2B5EF4-FFF2-40B4-BE49-F238E27FC236}">
                      <a16:creationId xmlns:a16="http://schemas.microsoft.com/office/drawing/2014/main" id="{DCA40A2F-2F08-4A46-B924-B8BDDA3BC48F}"/>
                    </a:ext>
                  </a:extLst>
                </p:cNvPr>
                <p:cNvSpPr/>
                <p:nvPr/>
              </p:nvSpPr>
              <p:spPr>
                <a:xfrm>
                  <a:off x="4788741" y="2615754"/>
                  <a:ext cx="1487759" cy="210629"/>
                </a:xfrm>
                <a:custGeom>
                  <a:avLst/>
                  <a:gdLst>
                    <a:gd name="connsiteX0" fmla="*/ 64613 w 1487759"/>
                    <a:gd name="connsiteY0" fmla="*/ 116340 h 210629"/>
                    <a:gd name="connsiteX1" fmla="*/ 9082 w 1487759"/>
                    <a:gd name="connsiteY1" fmla="*/ 131148 h 210629"/>
                    <a:gd name="connsiteX2" fmla="*/ 12785 w 1487759"/>
                    <a:gd name="connsiteY2" fmla="*/ 168168 h 210629"/>
                    <a:gd name="connsiteX3" fmla="*/ 131249 w 1487759"/>
                    <a:gd name="connsiteY3" fmla="*/ 175572 h 210629"/>
                    <a:gd name="connsiteX4" fmla="*/ 312648 w 1487759"/>
                    <a:gd name="connsiteY4" fmla="*/ 201486 h 210629"/>
                    <a:gd name="connsiteX5" fmla="*/ 516260 w 1487759"/>
                    <a:gd name="connsiteY5" fmla="*/ 171870 h 210629"/>
                    <a:gd name="connsiteX6" fmla="*/ 645831 w 1487759"/>
                    <a:gd name="connsiteY6" fmla="*/ 153360 h 210629"/>
                    <a:gd name="connsiteX7" fmla="*/ 760593 w 1487759"/>
                    <a:gd name="connsiteY7" fmla="*/ 208891 h 210629"/>
                    <a:gd name="connsiteX8" fmla="*/ 897568 w 1487759"/>
                    <a:gd name="connsiteY8" fmla="*/ 194082 h 210629"/>
                    <a:gd name="connsiteX9" fmla="*/ 1016033 w 1487759"/>
                    <a:gd name="connsiteY9" fmla="*/ 168168 h 210629"/>
                    <a:gd name="connsiteX10" fmla="*/ 1119690 w 1487759"/>
                    <a:gd name="connsiteY10" fmla="*/ 175572 h 210629"/>
                    <a:gd name="connsiteX11" fmla="*/ 1197432 w 1487759"/>
                    <a:gd name="connsiteY11" fmla="*/ 168168 h 210629"/>
                    <a:gd name="connsiteX12" fmla="*/ 1293685 w 1487759"/>
                    <a:gd name="connsiteY12" fmla="*/ 164466 h 210629"/>
                    <a:gd name="connsiteX13" fmla="*/ 1426958 w 1487759"/>
                    <a:gd name="connsiteY13" fmla="*/ 164466 h 210629"/>
                    <a:gd name="connsiteX14" fmla="*/ 1475084 w 1487759"/>
                    <a:gd name="connsiteY14" fmla="*/ 157062 h 210629"/>
                    <a:gd name="connsiteX15" fmla="*/ 1478786 w 1487759"/>
                    <a:gd name="connsiteY15" fmla="*/ 108936 h 210629"/>
                    <a:gd name="connsiteX16" fmla="*/ 1367725 w 1487759"/>
                    <a:gd name="connsiteY16" fmla="*/ 94128 h 210629"/>
                    <a:gd name="connsiteX17" fmla="*/ 1275175 w 1487759"/>
                    <a:gd name="connsiteY17" fmla="*/ 79320 h 210629"/>
                    <a:gd name="connsiteX18" fmla="*/ 1175220 w 1487759"/>
                    <a:gd name="connsiteY18" fmla="*/ 57108 h 210629"/>
                    <a:gd name="connsiteX19" fmla="*/ 1112286 w 1487759"/>
                    <a:gd name="connsiteY19" fmla="*/ 90426 h 210629"/>
                    <a:gd name="connsiteX20" fmla="*/ 1027139 w 1487759"/>
                    <a:gd name="connsiteY20" fmla="*/ 75618 h 210629"/>
                    <a:gd name="connsiteX21" fmla="*/ 919780 w 1487759"/>
                    <a:gd name="connsiteY21" fmla="*/ 12683 h 210629"/>
                    <a:gd name="connsiteX22" fmla="*/ 756891 w 1487759"/>
                    <a:gd name="connsiteY22" fmla="*/ 1577 h 210629"/>
                    <a:gd name="connsiteX23" fmla="*/ 568088 w 1487759"/>
                    <a:gd name="connsiteY23" fmla="*/ 34895 h 210629"/>
                    <a:gd name="connsiteX24" fmla="*/ 508856 w 1487759"/>
                    <a:gd name="connsiteY24" fmla="*/ 71916 h 210629"/>
                    <a:gd name="connsiteX25" fmla="*/ 434815 w 1487759"/>
                    <a:gd name="connsiteY25" fmla="*/ 75618 h 210629"/>
                    <a:gd name="connsiteX26" fmla="*/ 349669 w 1487759"/>
                    <a:gd name="connsiteY26" fmla="*/ 94128 h 210629"/>
                    <a:gd name="connsiteX27" fmla="*/ 227502 w 1487759"/>
                    <a:gd name="connsiteY27" fmla="*/ 105234 h 210629"/>
                    <a:gd name="connsiteX28" fmla="*/ 146057 w 1487759"/>
                    <a:gd name="connsiteY28" fmla="*/ 108936 h 210629"/>
                    <a:gd name="connsiteX29" fmla="*/ 64613 w 1487759"/>
                    <a:gd name="connsiteY29" fmla="*/ 116340 h 21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7759" h="210629">
                      <a:moveTo>
                        <a:pt x="64613" y="116340"/>
                      </a:moveTo>
                      <a:cubicBezTo>
                        <a:pt x="41166" y="119425"/>
                        <a:pt x="17720" y="122510"/>
                        <a:pt x="9082" y="131148"/>
                      </a:cubicBezTo>
                      <a:cubicBezTo>
                        <a:pt x="444" y="139786"/>
                        <a:pt x="-7576" y="160764"/>
                        <a:pt x="12785" y="168168"/>
                      </a:cubicBezTo>
                      <a:cubicBezTo>
                        <a:pt x="33146" y="175572"/>
                        <a:pt x="81272" y="170019"/>
                        <a:pt x="131249" y="175572"/>
                      </a:cubicBezTo>
                      <a:cubicBezTo>
                        <a:pt x="181226" y="181125"/>
                        <a:pt x="248480" y="202103"/>
                        <a:pt x="312648" y="201486"/>
                      </a:cubicBezTo>
                      <a:cubicBezTo>
                        <a:pt x="376817" y="200869"/>
                        <a:pt x="516260" y="171870"/>
                        <a:pt x="516260" y="171870"/>
                      </a:cubicBezTo>
                      <a:cubicBezTo>
                        <a:pt x="571791" y="163849"/>
                        <a:pt x="605109" y="147190"/>
                        <a:pt x="645831" y="153360"/>
                      </a:cubicBezTo>
                      <a:cubicBezTo>
                        <a:pt x="686553" y="159530"/>
                        <a:pt x="718637" y="202104"/>
                        <a:pt x="760593" y="208891"/>
                      </a:cubicBezTo>
                      <a:cubicBezTo>
                        <a:pt x="802549" y="215678"/>
                        <a:pt x="854995" y="200869"/>
                        <a:pt x="897568" y="194082"/>
                      </a:cubicBezTo>
                      <a:cubicBezTo>
                        <a:pt x="940141" y="187295"/>
                        <a:pt x="979013" y="171253"/>
                        <a:pt x="1016033" y="168168"/>
                      </a:cubicBezTo>
                      <a:cubicBezTo>
                        <a:pt x="1053053" y="165083"/>
                        <a:pt x="1089457" y="175572"/>
                        <a:pt x="1119690" y="175572"/>
                      </a:cubicBezTo>
                      <a:cubicBezTo>
                        <a:pt x="1149923" y="175572"/>
                        <a:pt x="1168433" y="170019"/>
                        <a:pt x="1197432" y="168168"/>
                      </a:cubicBezTo>
                      <a:cubicBezTo>
                        <a:pt x="1226431" y="166317"/>
                        <a:pt x="1255431" y="165083"/>
                        <a:pt x="1293685" y="164466"/>
                      </a:cubicBezTo>
                      <a:cubicBezTo>
                        <a:pt x="1331939" y="163849"/>
                        <a:pt x="1396725" y="165700"/>
                        <a:pt x="1426958" y="164466"/>
                      </a:cubicBezTo>
                      <a:cubicBezTo>
                        <a:pt x="1457191" y="163232"/>
                        <a:pt x="1466446" y="166317"/>
                        <a:pt x="1475084" y="157062"/>
                      </a:cubicBezTo>
                      <a:cubicBezTo>
                        <a:pt x="1483722" y="147807"/>
                        <a:pt x="1496679" y="119425"/>
                        <a:pt x="1478786" y="108936"/>
                      </a:cubicBezTo>
                      <a:cubicBezTo>
                        <a:pt x="1460893" y="98447"/>
                        <a:pt x="1401660" y="99064"/>
                        <a:pt x="1367725" y="94128"/>
                      </a:cubicBezTo>
                      <a:cubicBezTo>
                        <a:pt x="1333790" y="89192"/>
                        <a:pt x="1307259" y="85490"/>
                        <a:pt x="1275175" y="79320"/>
                      </a:cubicBezTo>
                      <a:cubicBezTo>
                        <a:pt x="1243091" y="73150"/>
                        <a:pt x="1202368" y="55257"/>
                        <a:pt x="1175220" y="57108"/>
                      </a:cubicBezTo>
                      <a:cubicBezTo>
                        <a:pt x="1148072" y="58959"/>
                        <a:pt x="1136966" y="87341"/>
                        <a:pt x="1112286" y="90426"/>
                      </a:cubicBezTo>
                      <a:cubicBezTo>
                        <a:pt x="1087606" y="93511"/>
                        <a:pt x="1059223" y="88575"/>
                        <a:pt x="1027139" y="75618"/>
                      </a:cubicBezTo>
                      <a:cubicBezTo>
                        <a:pt x="995055" y="62661"/>
                        <a:pt x="964821" y="25023"/>
                        <a:pt x="919780" y="12683"/>
                      </a:cubicBezTo>
                      <a:cubicBezTo>
                        <a:pt x="874739" y="343"/>
                        <a:pt x="815506" y="-2125"/>
                        <a:pt x="756891" y="1577"/>
                      </a:cubicBezTo>
                      <a:cubicBezTo>
                        <a:pt x="698276" y="5279"/>
                        <a:pt x="609427" y="23172"/>
                        <a:pt x="568088" y="34895"/>
                      </a:cubicBezTo>
                      <a:cubicBezTo>
                        <a:pt x="526749" y="46618"/>
                        <a:pt x="531068" y="65129"/>
                        <a:pt x="508856" y="71916"/>
                      </a:cubicBezTo>
                      <a:cubicBezTo>
                        <a:pt x="486644" y="78703"/>
                        <a:pt x="461346" y="71916"/>
                        <a:pt x="434815" y="75618"/>
                      </a:cubicBezTo>
                      <a:cubicBezTo>
                        <a:pt x="408284" y="79320"/>
                        <a:pt x="384221" y="89192"/>
                        <a:pt x="349669" y="94128"/>
                      </a:cubicBezTo>
                      <a:cubicBezTo>
                        <a:pt x="315117" y="99064"/>
                        <a:pt x="261437" y="102766"/>
                        <a:pt x="227502" y="105234"/>
                      </a:cubicBezTo>
                      <a:cubicBezTo>
                        <a:pt x="193567" y="107702"/>
                        <a:pt x="146057" y="108936"/>
                        <a:pt x="146057" y="108936"/>
                      </a:cubicBezTo>
                      <a:lnTo>
                        <a:pt x="64613" y="11634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4" name="フリーフォーム: 図形 1823">
                  <a:extLst>
                    <a:ext uri="{FF2B5EF4-FFF2-40B4-BE49-F238E27FC236}">
                      <a16:creationId xmlns:a16="http://schemas.microsoft.com/office/drawing/2014/main" id="{50F3E1FC-6B05-4E4D-8D79-4762DBB826E9}"/>
                    </a:ext>
                  </a:extLst>
                </p:cNvPr>
                <p:cNvSpPr/>
                <p:nvPr/>
              </p:nvSpPr>
              <p:spPr>
                <a:xfrm>
                  <a:off x="6781065" y="2646947"/>
                  <a:ext cx="495195" cy="227443"/>
                </a:xfrm>
                <a:custGeom>
                  <a:avLst/>
                  <a:gdLst>
                    <a:gd name="connsiteX0" fmla="*/ 467499 w 495195"/>
                    <a:gd name="connsiteY0" fmla="*/ 0 h 227443"/>
                    <a:gd name="connsiteX1" fmla="*/ 411968 w 495195"/>
                    <a:gd name="connsiteY1" fmla="*/ 29617 h 227443"/>
                    <a:gd name="connsiteX2" fmla="*/ 334226 w 495195"/>
                    <a:gd name="connsiteY2" fmla="*/ 66637 h 227443"/>
                    <a:gd name="connsiteX3" fmla="*/ 278695 w 495195"/>
                    <a:gd name="connsiteY3" fmla="*/ 74041 h 227443"/>
                    <a:gd name="connsiteX4" fmla="*/ 189847 w 495195"/>
                    <a:gd name="connsiteY4" fmla="*/ 103657 h 227443"/>
                    <a:gd name="connsiteX5" fmla="*/ 97296 w 495195"/>
                    <a:gd name="connsiteY5" fmla="*/ 96253 h 227443"/>
                    <a:gd name="connsiteX6" fmla="*/ 23256 w 495195"/>
                    <a:gd name="connsiteY6" fmla="*/ 96253 h 227443"/>
                    <a:gd name="connsiteX7" fmla="*/ 4746 w 495195"/>
                    <a:gd name="connsiteY7" fmla="*/ 129571 h 227443"/>
                    <a:gd name="connsiteX8" fmla="*/ 100998 w 495195"/>
                    <a:gd name="connsiteY8" fmla="*/ 148081 h 227443"/>
                    <a:gd name="connsiteX9" fmla="*/ 163933 w 495195"/>
                    <a:gd name="connsiteY9" fmla="*/ 162889 h 227443"/>
                    <a:gd name="connsiteX10" fmla="*/ 252781 w 495195"/>
                    <a:gd name="connsiteY10" fmla="*/ 144379 h 227443"/>
                    <a:gd name="connsiteX11" fmla="*/ 326822 w 495195"/>
                    <a:gd name="connsiteY11" fmla="*/ 162889 h 227443"/>
                    <a:gd name="connsiteX12" fmla="*/ 371246 w 495195"/>
                    <a:gd name="connsiteY12" fmla="*/ 177698 h 227443"/>
                    <a:gd name="connsiteX13" fmla="*/ 415670 w 495195"/>
                    <a:gd name="connsiteY13" fmla="*/ 218420 h 227443"/>
                    <a:gd name="connsiteX14" fmla="*/ 489711 w 495195"/>
                    <a:gd name="connsiteY14" fmla="*/ 214718 h 227443"/>
                    <a:gd name="connsiteX15" fmla="*/ 489711 w 495195"/>
                    <a:gd name="connsiteY15" fmla="*/ 85147 h 227443"/>
                    <a:gd name="connsiteX16" fmla="*/ 467499 w 495195"/>
                    <a:gd name="connsiteY16" fmla="*/ 0 h 22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195" h="227443">
                      <a:moveTo>
                        <a:pt x="467499" y="0"/>
                      </a:moveTo>
                      <a:cubicBezTo>
                        <a:pt x="450839" y="9255"/>
                        <a:pt x="434180" y="18511"/>
                        <a:pt x="411968" y="29617"/>
                      </a:cubicBezTo>
                      <a:cubicBezTo>
                        <a:pt x="389756" y="40723"/>
                        <a:pt x="356438" y="59233"/>
                        <a:pt x="334226" y="66637"/>
                      </a:cubicBezTo>
                      <a:cubicBezTo>
                        <a:pt x="312014" y="74041"/>
                        <a:pt x="302758" y="67871"/>
                        <a:pt x="278695" y="74041"/>
                      </a:cubicBezTo>
                      <a:cubicBezTo>
                        <a:pt x="254632" y="80211"/>
                        <a:pt x="220080" y="99955"/>
                        <a:pt x="189847" y="103657"/>
                      </a:cubicBezTo>
                      <a:cubicBezTo>
                        <a:pt x="159614" y="107359"/>
                        <a:pt x="125061" y="97487"/>
                        <a:pt x="97296" y="96253"/>
                      </a:cubicBezTo>
                      <a:cubicBezTo>
                        <a:pt x="69531" y="95019"/>
                        <a:pt x="38681" y="90700"/>
                        <a:pt x="23256" y="96253"/>
                      </a:cubicBezTo>
                      <a:cubicBezTo>
                        <a:pt x="7831" y="101806"/>
                        <a:pt x="-8211" y="120933"/>
                        <a:pt x="4746" y="129571"/>
                      </a:cubicBezTo>
                      <a:cubicBezTo>
                        <a:pt x="17703" y="138209"/>
                        <a:pt x="74467" y="142528"/>
                        <a:pt x="100998" y="148081"/>
                      </a:cubicBezTo>
                      <a:cubicBezTo>
                        <a:pt x="127529" y="153634"/>
                        <a:pt x="138636" y="163506"/>
                        <a:pt x="163933" y="162889"/>
                      </a:cubicBezTo>
                      <a:cubicBezTo>
                        <a:pt x="189230" y="162272"/>
                        <a:pt x="225633" y="144379"/>
                        <a:pt x="252781" y="144379"/>
                      </a:cubicBezTo>
                      <a:cubicBezTo>
                        <a:pt x="279929" y="144379"/>
                        <a:pt x="307078" y="157336"/>
                        <a:pt x="326822" y="162889"/>
                      </a:cubicBezTo>
                      <a:cubicBezTo>
                        <a:pt x="346566" y="168442"/>
                        <a:pt x="356438" y="168443"/>
                        <a:pt x="371246" y="177698"/>
                      </a:cubicBezTo>
                      <a:cubicBezTo>
                        <a:pt x="386054" y="186953"/>
                        <a:pt x="395926" y="212250"/>
                        <a:pt x="415670" y="218420"/>
                      </a:cubicBezTo>
                      <a:cubicBezTo>
                        <a:pt x="435414" y="224590"/>
                        <a:pt x="477371" y="236930"/>
                        <a:pt x="489711" y="214718"/>
                      </a:cubicBezTo>
                      <a:cubicBezTo>
                        <a:pt x="502051" y="192506"/>
                        <a:pt x="489711" y="85147"/>
                        <a:pt x="489711" y="85147"/>
                      </a:cubicBezTo>
                      <a:lnTo>
                        <a:pt x="467499" y="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5" name="フリーフォーム: 図形 1824">
                  <a:extLst>
                    <a:ext uri="{FF2B5EF4-FFF2-40B4-BE49-F238E27FC236}">
                      <a16:creationId xmlns:a16="http://schemas.microsoft.com/office/drawing/2014/main" id="{ABE3D731-DB54-497B-91A2-DBF739F6E9C8}"/>
                    </a:ext>
                  </a:extLst>
                </p:cNvPr>
                <p:cNvSpPr/>
                <p:nvPr/>
              </p:nvSpPr>
              <p:spPr>
                <a:xfrm>
                  <a:off x="4225512" y="2845671"/>
                  <a:ext cx="265237" cy="140090"/>
                </a:xfrm>
                <a:custGeom>
                  <a:avLst/>
                  <a:gdLst>
                    <a:gd name="connsiteX0" fmla="*/ 5902 w 265237"/>
                    <a:gd name="connsiteY0" fmla="*/ 4888 h 140090"/>
                    <a:gd name="connsiteX1" fmla="*/ 57730 w 265237"/>
                    <a:gd name="connsiteY1" fmla="*/ 4888 h 140090"/>
                    <a:gd name="connsiteX2" fmla="*/ 139175 w 265237"/>
                    <a:gd name="connsiteY2" fmla="*/ 23398 h 140090"/>
                    <a:gd name="connsiteX3" fmla="*/ 253937 w 265237"/>
                    <a:gd name="connsiteY3" fmla="*/ 30802 h 140090"/>
                    <a:gd name="connsiteX4" fmla="*/ 257639 w 265237"/>
                    <a:gd name="connsiteY4" fmla="*/ 71524 h 140090"/>
                    <a:gd name="connsiteX5" fmla="*/ 224321 w 265237"/>
                    <a:gd name="connsiteY5" fmla="*/ 82630 h 140090"/>
                    <a:gd name="connsiteX6" fmla="*/ 168791 w 265237"/>
                    <a:gd name="connsiteY6" fmla="*/ 78928 h 140090"/>
                    <a:gd name="connsiteX7" fmla="*/ 105856 w 265237"/>
                    <a:gd name="connsiteY7" fmla="*/ 97438 h 140090"/>
                    <a:gd name="connsiteX8" fmla="*/ 42922 w 265237"/>
                    <a:gd name="connsiteY8" fmla="*/ 130757 h 140090"/>
                    <a:gd name="connsiteX9" fmla="*/ 2200 w 265237"/>
                    <a:gd name="connsiteY9" fmla="*/ 134459 h 140090"/>
                    <a:gd name="connsiteX10" fmla="*/ 5902 w 265237"/>
                    <a:gd name="connsiteY10" fmla="*/ 60418 h 140090"/>
                    <a:gd name="connsiteX11" fmla="*/ 5902 w 265237"/>
                    <a:gd name="connsiteY11" fmla="*/ 4888 h 1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37" h="140090">
                      <a:moveTo>
                        <a:pt x="5902" y="4888"/>
                      </a:moveTo>
                      <a:cubicBezTo>
                        <a:pt x="14540" y="-4367"/>
                        <a:pt x="35518" y="1803"/>
                        <a:pt x="57730" y="4888"/>
                      </a:cubicBezTo>
                      <a:cubicBezTo>
                        <a:pt x="79942" y="7973"/>
                        <a:pt x="106474" y="19079"/>
                        <a:pt x="139175" y="23398"/>
                      </a:cubicBezTo>
                      <a:cubicBezTo>
                        <a:pt x="171876" y="27717"/>
                        <a:pt x="234193" y="22781"/>
                        <a:pt x="253937" y="30802"/>
                      </a:cubicBezTo>
                      <a:cubicBezTo>
                        <a:pt x="273681" y="38823"/>
                        <a:pt x="262575" y="62886"/>
                        <a:pt x="257639" y="71524"/>
                      </a:cubicBezTo>
                      <a:cubicBezTo>
                        <a:pt x="252703" y="80162"/>
                        <a:pt x="239129" y="81396"/>
                        <a:pt x="224321" y="82630"/>
                      </a:cubicBezTo>
                      <a:cubicBezTo>
                        <a:pt x="209513" y="83864"/>
                        <a:pt x="188535" y="76460"/>
                        <a:pt x="168791" y="78928"/>
                      </a:cubicBezTo>
                      <a:cubicBezTo>
                        <a:pt x="149047" y="81396"/>
                        <a:pt x="126834" y="88800"/>
                        <a:pt x="105856" y="97438"/>
                      </a:cubicBezTo>
                      <a:cubicBezTo>
                        <a:pt x="84878" y="106076"/>
                        <a:pt x="60198" y="124587"/>
                        <a:pt x="42922" y="130757"/>
                      </a:cubicBezTo>
                      <a:cubicBezTo>
                        <a:pt x="25646" y="136927"/>
                        <a:pt x="8370" y="146182"/>
                        <a:pt x="2200" y="134459"/>
                      </a:cubicBezTo>
                      <a:cubicBezTo>
                        <a:pt x="-3970" y="122736"/>
                        <a:pt x="4668" y="78928"/>
                        <a:pt x="5902" y="60418"/>
                      </a:cubicBezTo>
                      <a:cubicBezTo>
                        <a:pt x="7136" y="41908"/>
                        <a:pt x="-2736" y="14143"/>
                        <a:pt x="5902" y="4888"/>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6" name="フリーフォーム: 図形 1825">
                  <a:extLst>
                    <a:ext uri="{FF2B5EF4-FFF2-40B4-BE49-F238E27FC236}">
                      <a16:creationId xmlns:a16="http://schemas.microsoft.com/office/drawing/2014/main" id="{87DA0872-D6CE-47BB-9FBD-3169D052CF21}"/>
                    </a:ext>
                  </a:extLst>
                </p:cNvPr>
                <p:cNvSpPr/>
                <p:nvPr/>
              </p:nvSpPr>
              <p:spPr>
                <a:xfrm>
                  <a:off x="4435793" y="2203310"/>
                  <a:ext cx="248093" cy="92509"/>
                </a:xfrm>
                <a:custGeom>
                  <a:avLst/>
                  <a:gdLst>
                    <a:gd name="connsiteX0" fmla="*/ 28848 w 248093"/>
                    <a:gd name="connsiteY0" fmla="*/ 3096 h 92509"/>
                    <a:gd name="connsiteX1" fmla="*/ 2934 w 248093"/>
                    <a:gd name="connsiteY1" fmla="*/ 62329 h 92509"/>
                    <a:gd name="connsiteX2" fmla="*/ 91783 w 248093"/>
                    <a:gd name="connsiteY2" fmla="*/ 84541 h 92509"/>
                    <a:gd name="connsiteX3" fmla="*/ 176929 w 248093"/>
                    <a:gd name="connsiteY3" fmla="*/ 91945 h 92509"/>
                    <a:gd name="connsiteX4" fmla="*/ 243566 w 248093"/>
                    <a:gd name="connsiteY4" fmla="*/ 88243 h 92509"/>
                    <a:gd name="connsiteX5" fmla="*/ 236162 w 248093"/>
                    <a:gd name="connsiteY5" fmla="*/ 58627 h 92509"/>
                    <a:gd name="connsiteX6" fmla="*/ 188035 w 248093"/>
                    <a:gd name="connsiteY6" fmla="*/ 29011 h 92509"/>
                    <a:gd name="connsiteX7" fmla="*/ 102889 w 248093"/>
                    <a:gd name="connsiteY7" fmla="*/ 10501 h 92509"/>
                    <a:gd name="connsiteX8" fmla="*/ 28848 w 248093"/>
                    <a:gd name="connsiteY8" fmla="*/ 3096 h 9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093" h="92509">
                      <a:moveTo>
                        <a:pt x="28848" y="3096"/>
                      </a:moveTo>
                      <a:cubicBezTo>
                        <a:pt x="12189" y="11734"/>
                        <a:pt x="-7555" y="48755"/>
                        <a:pt x="2934" y="62329"/>
                      </a:cubicBezTo>
                      <a:cubicBezTo>
                        <a:pt x="13423" y="75903"/>
                        <a:pt x="62784" y="79605"/>
                        <a:pt x="91783" y="84541"/>
                      </a:cubicBezTo>
                      <a:cubicBezTo>
                        <a:pt x="120782" y="89477"/>
                        <a:pt x="151632" y="91328"/>
                        <a:pt x="176929" y="91945"/>
                      </a:cubicBezTo>
                      <a:cubicBezTo>
                        <a:pt x="202226" y="92562"/>
                        <a:pt x="233694" y="93796"/>
                        <a:pt x="243566" y="88243"/>
                      </a:cubicBezTo>
                      <a:cubicBezTo>
                        <a:pt x="253438" y="82690"/>
                        <a:pt x="245417" y="68499"/>
                        <a:pt x="236162" y="58627"/>
                      </a:cubicBezTo>
                      <a:cubicBezTo>
                        <a:pt x="226907" y="48755"/>
                        <a:pt x="210247" y="37032"/>
                        <a:pt x="188035" y="29011"/>
                      </a:cubicBezTo>
                      <a:cubicBezTo>
                        <a:pt x="165823" y="20990"/>
                        <a:pt x="125718" y="14820"/>
                        <a:pt x="102889" y="10501"/>
                      </a:cubicBezTo>
                      <a:cubicBezTo>
                        <a:pt x="80060" y="6182"/>
                        <a:pt x="45507" y="-5542"/>
                        <a:pt x="28848" y="3096"/>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7" name="フリーフォーム: 図形 1826">
                  <a:extLst>
                    <a:ext uri="{FF2B5EF4-FFF2-40B4-BE49-F238E27FC236}">
                      <a16:creationId xmlns:a16="http://schemas.microsoft.com/office/drawing/2014/main" id="{84DD9BCB-F63E-4AE0-8B92-C85E61F66534}"/>
                    </a:ext>
                  </a:extLst>
                </p:cNvPr>
                <p:cNvSpPr/>
                <p:nvPr/>
              </p:nvSpPr>
              <p:spPr>
                <a:xfrm>
                  <a:off x="5752368" y="2147174"/>
                  <a:ext cx="250827" cy="103686"/>
                </a:xfrm>
                <a:custGeom>
                  <a:avLst/>
                  <a:gdLst>
                    <a:gd name="connsiteX0" fmla="*/ 70916 w 250827"/>
                    <a:gd name="connsiteY0" fmla="*/ 0 h 103686"/>
                    <a:gd name="connsiteX1" fmla="*/ 578 w 250827"/>
                    <a:gd name="connsiteY1" fmla="*/ 51828 h 103686"/>
                    <a:gd name="connsiteX2" fmla="*/ 41300 w 250827"/>
                    <a:gd name="connsiteY2" fmla="*/ 74041 h 103686"/>
                    <a:gd name="connsiteX3" fmla="*/ 107936 w 250827"/>
                    <a:gd name="connsiteY3" fmla="*/ 81445 h 103686"/>
                    <a:gd name="connsiteX4" fmla="*/ 174573 w 250827"/>
                    <a:gd name="connsiteY4" fmla="*/ 103657 h 103686"/>
                    <a:gd name="connsiteX5" fmla="*/ 237507 w 250827"/>
                    <a:gd name="connsiteY5" fmla="*/ 85147 h 103686"/>
                    <a:gd name="connsiteX6" fmla="*/ 244911 w 250827"/>
                    <a:gd name="connsiteY6" fmla="*/ 44424 h 103686"/>
                    <a:gd name="connsiteX7" fmla="*/ 167169 w 250827"/>
                    <a:gd name="connsiteY7" fmla="*/ 18510 h 103686"/>
                    <a:gd name="connsiteX8" fmla="*/ 70916 w 250827"/>
                    <a:gd name="connsiteY8" fmla="*/ 0 h 10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827" h="103686">
                      <a:moveTo>
                        <a:pt x="70916" y="0"/>
                      </a:moveTo>
                      <a:cubicBezTo>
                        <a:pt x="38215" y="19744"/>
                        <a:pt x="5514" y="39488"/>
                        <a:pt x="578" y="51828"/>
                      </a:cubicBezTo>
                      <a:cubicBezTo>
                        <a:pt x="-4358" y="64168"/>
                        <a:pt x="23407" y="69105"/>
                        <a:pt x="41300" y="74041"/>
                      </a:cubicBezTo>
                      <a:cubicBezTo>
                        <a:pt x="59193" y="78977"/>
                        <a:pt x="85724" y="76509"/>
                        <a:pt x="107936" y="81445"/>
                      </a:cubicBezTo>
                      <a:cubicBezTo>
                        <a:pt x="130148" y="86381"/>
                        <a:pt x="152978" y="103040"/>
                        <a:pt x="174573" y="103657"/>
                      </a:cubicBezTo>
                      <a:cubicBezTo>
                        <a:pt x="196168" y="104274"/>
                        <a:pt x="225784" y="95019"/>
                        <a:pt x="237507" y="85147"/>
                      </a:cubicBezTo>
                      <a:cubicBezTo>
                        <a:pt x="249230" y="75275"/>
                        <a:pt x="256634" y="55530"/>
                        <a:pt x="244911" y="44424"/>
                      </a:cubicBezTo>
                      <a:cubicBezTo>
                        <a:pt x="233188" y="33318"/>
                        <a:pt x="167169" y="18510"/>
                        <a:pt x="167169" y="18510"/>
                      </a:cubicBezTo>
                      <a:lnTo>
                        <a:pt x="70916"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8" name="フリーフォーム: 図形 1827">
                  <a:extLst>
                    <a:ext uri="{FF2B5EF4-FFF2-40B4-BE49-F238E27FC236}">
                      <a16:creationId xmlns:a16="http://schemas.microsoft.com/office/drawing/2014/main" id="{A0847563-79A9-499F-8D4C-93843B6ED385}"/>
                    </a:ext>
                  </a:extLst>
                </p:cNvPr>
                <p:cNvSpPr/>
                <p:nvPr/>
              </p:nvSpPr>
              <p:spPr>
                <a:xfrm>
                  <a:off x="6589444" y="2379179"/>
                  <a:ext cx="195622" cy="81433"/>
                </a:xfrm>
                <a:custGeom>
                  <a:avLst/>
                  <a:gdLst>
                    <a:gd name="connsiteX0" fmla="*/ 29775 w 195622"/>
                    <a:gd name="connsiteY0" fmla="*/ 4925 h 81433"/>
                    <a:gd name="connsiteX1" fmla="*/ 159 w 195622"/>
                    <a:gd name="connsiteY1" fmla="*/ 53051 h 81433"/>
                    <a:gd name="connsiteX2" fmla="*/ 37179 w 195622"/>
                    <a:gd name="connsiteY2" fmla="*/ 78965 h 81433"/>
                    <a:gd name="connsiteX3" fmla="*/ 92710 w 195622"/>
                    <a:gd name="connsiteY3" fmla="*/ 78965 h 81433"/>
                    <a:gd name="connsiteX4" fmla="*/ 140836 w 195622"/>
                    <a:gd name="connsiteY4" fmla="*/ 78965 h 81433"/>
                    <a:gd name="connsiteX5" fmla="*/ 192665 w 195622"/>
                    <a:gd name="connsiteY5" fmla="*/ 45647 h 81433"/>
                    <a:gd name="connsiteX6" fmla="*/ 185260 w 195622"/>
                    <a:gd name="connsiteY6" fmla="*/ 23435 h 81433"/>
                    <a:gd name="connsiteX7" fmla="*/ 151942 w 195622"/>
                    <a:gd name="connsiteY7" fmla="*/ 4925 h 81433"/>
                    <a:gd name="connsiteX8" fmla="*/ 29775 w 195622"/>
                    <a:gd name="connsiteY8" fmla="*/ 4925 h 8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22" h="81433">
                      <a:moveTo>
                        <a:pt x="29775" y="4925"/>
                      </a:moveTo>
                      <a:cubicBezTo>
                        <a:pt x="4478" y="12946"/>
                        <a:pt x="-1075" y="40711"/>
                        <a:pt x="159" y="53051"/>
                      </a:cubicBezTo>
                      <a:cubicBezTo>
                        <a:pt x="1393" y="65391"/>
                        <a:pt x="21754" y="74646"/>
                        <a:pt x="37179" y="78965"/>
                      </a:cubicBezTo>
                      <a:cubicBezTo>
                        <a:pt x="52604" y="83284"/>
                        <a:pt x="92710" y="78965"/>
                        <a:pt x="92710" y="78965"/>
                      </a:cubicBezTo>
                      <a:cubicBezTo>
                        <a:pt x="109986" y="78965"/>
                        <a:pt x="124177" y="84518"/>
                        <a:pt x="140836" y="78965"/>
                      </a:cubicBezTo>
                      <a:cubicBezTo>
                        <a:pt x="157495" y="73412"/>
                        <a:pt x="185261" y="54902"/>
                        <a:pt x="192665" y="45647"/>
                      </a:cubicBezTo>
                      <a:cubicBezTo>
                        <a:pt x="200069" y="36392"/>
                        <a:pt x="192047" y="30222"/>
                        <a:pt x="185260" y="23435"/>
                      </a:cubicBezTo>
                      <a:cubicBezTo>
                        <a:pt x="178473" y="16648"/>
                        <a:pt x="170452" y="9861"/>
                        <a:pt x="151942" y="4925"/>
                      </a:cubicBezTo>
                      <a:cubicBezTo>
                        <a:pt x="133432" y="-11"/>
                        <a:pt x="55072" y="-3096"/>
                        <a:pt x="29775" y="4925"/>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9" name="フリーフォーム: 図形 1828">
                  <a:extLst>
                    <a:ext uri="{FF2B5EF4-FFF2-40B4-BE49-F238E27FC236}">
                      <a16:creationId xmlns:a16="http://schemas.microsoft.com/office/drawing/2014/main" id="{A1DDA1EF-C4B8-45B1-8F42-FF904D0E2648}"/>
                    </a:ext>
                  </a:extLst>
                </p:cNvPr>
                <p:cNvSpPr/>
                <p:nvPr/>
              </p:nvSpPr>
              <p:spPr>
                <a:xfrm>
                  <a:off x="5527581" y="2659566"/>
                  <a:ext cx="215081" cy="95258"/>
                </a:xfrm>
                <a:custGeom>
                  <a:avLst/>
                  <a:gdLst>
                    <a:gd name="connsiteX0" fmla="*/ 14349 w 215081"/>
                    <a:gd name="connsiteY0" fmla="*/ 2189 h 95258"/>
                    <a:gd name="connsiteX1" fmla="*/ 10647 w 215081"/>
                    <a:gd name="connsiteY1" fmla="*/ 54018 h 95258"/>
                    <a:gd name="connsiteX2" fmla="*/ 88390 w 215081"/>
                    <a:gd name="connsiteY2" fmla="*/ 83634 h 95258"/>
                    <a:gd name="connsiteX3" fmla="*/ 173536 w 215081"/>
                    <a:gd name="connsiteY3" fmla="*/ 94740 h 95258"/>
                    <a:gd name="connsiteX4" fmla="*/ 214259 w 215081"/>
                    <a:gd name="connsiteY4" fmla="*/ 68826 h 95258"/>
                    <a:gd name="connsiteX5" fmla="*/ 195749 w 215081"/>
                    <a:gd name="connsiteY5" fmla="*/ 35508 h 95258"/>
                    <a:gd name="connsiteX6" fmla="*/ 136516 w 215081"/>
                    <a:gd name="connsiteY6" fmla="*/ 13296 h 95258"/>
                    <a:gd name="connsiteX7" fmla="*/ 14349 w 215081"/>
                    <a:gd name="connsiteY7" fmla="*/ 2189 h 9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081" h="95258">
                      <a:moveTo>
                        <a:pt x="14349" y="2189"/>
                      </a:moveTo>
                      <a:cubicBezTo>
                        <a:pt x="-6629" y="8976"/>
                        <a:pt x="-1693" y="40444"/>
                        <a:pt x="10647" y="54018"/>
                      </a:cubicBezTo>
                      <a:cubicBezTo>
                        <a:pt x="22987" y="67592"/>
                        <a:pt x="61242" y="76847"/>
                        <a:pt x="88390" y="83634"/>
                      </a:cubicBezTo>
                      <a:cubicBezTo>
                        <a:pt x="115538" y="90421"/>
                        <a:pt x="152558" y="97208"/>
                        <a:pt x="173536" y="94740"/>
                      </a:cubicBezTo>
                      <a:cubicBezTo>
                        <a:pt x="194514" y="92272"/>
                        <a:pt x="210557" y="78698"/>
                        <a:pt x="214259" y="68826"/>
                      </a:cubicBezTo>
                      <a:cubicBezTo>
                        <a:pt x="217961" y="58954"/>
                        <a:pt x="208706" y="44763"/>
                        <a:pt x="195749" y="35508"/>
                      </a:cubicBezTo>
                      <a:cubicBezTo>
                        <a:pt x="182792" y="26253"/>
                        <a:pt x="159962" y="20700"/>
                        <a:pt x="136516" y="13296"/>
                      </a:cubicBezTo>
                      <a:cubicBezTo>
                        <a:pt x="113070" y="5892"/>
                        <a:pt x="35327" y="-4598"/>
                        <a:pt x="14349" y="2189"/>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0" name="フリーフォーム: 図形 1829">
                  <a:extLst>
                    <a:ext uri="{FF2B5EF4-FFF2-40B4-BE49-F238E27FC236}">
                      <a16:creationId xmlns:a16="http://schemas.microsoft.com/office/drawing/2014/main" id="{9F2CA502-6370-4257-9545-80461AD4E0DF}"/>
                    </a:ext>
                  </a:extLst>
                </p:cNvPr>
                <p:cNvSpPr/>
                <p:nvPr/>
              </p:nvSpPr>
              <p:spPr>
                <a:xfrm>
                  <a:off x="7154177" y="2717286"/>
                  <a:ext cx="112897" cy="98589"/>
                </a:xfrm>
                <a:custGeom>
                  <a:avLst/>
                  <a:gdLst>
                    <a:gd name="connsiteX0" fmla="*/ 112897 w 112897"/>
                    <a:gd name="connsiteY0" fmla="*/ 0 h 98589"/>
                    <a:gd name="connsiteX1" fmla="*/ 9240 w 112897"/>
                    <a:gd name="connsiteY1" fmla="*/ 33318 h 98589"/>
                    <a:gd name="connsiteX2" fmla="*/ 9240 w 112897"/>
                    <a:gd name="connsiteY2" fmla="*/ 59232 h 98589"/>
                    <a:gd name="connsiteX3" fmla="*/ 46260 w 112897"/>
                    <a:gd name="connsiteY3" fmla="*/ 92550 h 98589"/>
                    <a:gd name="connsiteX4" fmla="*/ 86983 w 112897"/>
                    <a:gd name="connsiteY4" fmla="*/ 96252 h 98589"/>
                    <a:gd name="connsiteX5" fmla="*/ 109195 w 112897"/>
                    <a:gd name="connsiteY5" fmla="*/ 96252 h 98589"/>
                    <a:gd name="connsiteX6" fmla="*/ 109195 w 112897"/>
                    <a:gd name="connsiteY6" fmla="*/ 66636 h 98589"/>
                    <a:gd name="connsiteX7" fmla="*/ 112897 w 112897"/>
                    <a:gd name="connsiteY7" fmla="*/ 0 h 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97" h="98589">
                      <a:moveTo>
                        <a:pt x="112897" y="0"/>
                      </a:moveTo>
                      <a:cubicBezTo>
                        <a:pt x="69706" y="11723"/>
                        <a:pt x="26516" y="23446"/>
                        <a:pt x="9240" y="33318"/>
                      </a:cubicBezTo>
                      <a:cubicBezTo>
                        <a:pt x="-8036" y="43190"/>
                        <a:pt x="3070" y="49360"/>
                        <a:pt x="9240" y="59232"/>
                      </a:cubicBezTo>
                      <a:cubicBezTo>
                        <a:pt x="15410" y="69104"/>
                        <a:pt x="33303" y="86380"/>
                        <a:pt x="46260" y="92550"/>
                      </a:cubicBezTo>
                      <a:cubicBezTo>
                        <a:pt x="59217" y="98720"/>
                        <a:pt x="76494" y="95635"/>
                        <a:pt x="86983" y="96252"/>
                      </a:cubicBezTo>
                      <a:cubicBezTo>
                        <a:pt x="97472" y="96869"/>
                        <a:pt x="105493" y="101188"/>
                        <a:pt x="109195" y="96252"/>
                      </a:cubicBezTo>
                      <a:cubicBezTo>
                        <a:pt x="112897" y="91316"/>
                        <a:pt x="109195" y="66636"/>
                        <a:pt x="109195" y="66636"/>
                      </a:cubicBezTo>
                      <a:lnTo>
                        <a:pt x="112897"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1" name="フリーフォーム: 図形 1830">
                  <a:extLst>
                    <a:ext uri="{FF2B5EF4-FFF2-40B4-BE49-F238E27FC236}">
                      <a16:creationId xmlns:a16="http://schemas.microsoft.com/office/drawing/2014/main" id="{87E42FC5-1BD5-4EBF-8549-4FCE399621C5}"/>
                    </a:ext>
                  </a:extLst>
                </p:cNvPr>
                <p:cNvSpPr/>
                <p:nvPr/>
              </p:nvSpPr>
              <p:spPr>
                <a:xfrm>
                  <a:off x="4215210" y="2994938"/>
                  <a:ext cx="2526302" cy="163221"/>
                </a:xfrm>
                <a:custGeom>
                  <a:avLst/>
                  <a:gdLst>
                    <a:gd name="connsiteX0" fmla="*/ 1396 w 2526302"/>
                    <a:gd name="connsiteY0" fmla="*/ 81444 h 163221"/>
                    <a:gd name="connsiteX1" fmla="*/ 64330 w 2526302"/>
                    <a:gd name="connsiteY1" fmla="*/ 62934 h 163221"/>
                    <a:gd name="connsiteX2" fmla="*/ 234623 w 2526302"/>
                    <a:gd name="connsiteY2" fmla="*/ 66636 h 163221"/>
                    <a:gd name="connsiteX3" fmla="*/ 382704 w 2526302"/>
                    <a:gd name="connsiteY3" fmla="*/ 77742 h 163221"/>
                    <a:gd name="connsiteX4" fmla="*/ 534487 w 2526302"/>
                    <a:gd name="connsiteY4" fmla="*/ 66636 h 163221"/>
                    <a:gd name="connsiteX5" fmla="*/ 593720 w 2526302"/>
                    <a:gd name="connsiteY5" fmla="*/ 59232 h 163221"/>
                    <a:gd name="connsiteX6" fmla="*/ 615932 w 2526302"/>
                    <a:gd name="connsiteY6" fmla="*/ 48126 h 163221"/>
                    <a:gd name="connsiteX7" fmla="*/ 667760 w 2526302"/>
                    <a:gd name="connsiteY7" fmla="*/ 48126 h 163221"/>
                    <a:gd name="connsiteX8" fmla="*/ 797331 w 2526302"/>
                    <a:gd name="connsiteY8" fmla="*/ 48126 h 163221"/>
                    <a:gd name="connsiteX9" fmla="*/ 860265 w 2526302"/>
                    <a:gd name="connsiteY9" fmla="*/ 62934 h 163221"/>
                    <a:gd name="connsiteX10" fmla="*/ 945412 w 2526302"/>
                    <a:gd name="connsiteY10" fmla="*/ 62934 h 163221"/>
                    <a:gd name="connsiteX11" fmla="*/ 978730 w 2526302"/>
                    <a:gd name="connsiteY11" fmla="*/ 55530 h 163221"/>
                    <a:gd name="connsiteX12" fmla="*/ 1037962 w 2526302"/>
                    <a:gd name="connsiteY12" fmla="*/ 59232 h 163221"/>
                    <a:gd name="connsiteX13" fmla="*/ 1108301 w 2526302"/>
                    <a:gd name="connsiteY13" fmla="*/ 22212 h 163221"/>
                    <a:gd name="connsiteX14" fmla="*/ 1163831 w 2526302"/>
                    <a:gd name="connsiteY14" fmla="*/ 0 h 163221"/>
                    <a:gd name="connsiteX15" fmla="*/ 1223064 w 2526302"/>
                    <a:gd name="connsiteY15" fmla="*/ 22212 h 163221"/>
                    <a:gd name="connsiteX16" fmla="*/ 1348933 w 2526302"/>
                    <a:gd name="connsiteY16" fmla="*/ 51828 h 163221"/>
                    <a:gd name="connsiteX17" fmla="*/ 1493311 w 2526302"/>
                    <a:gd name="connsiteY17" fmla="*/ 55530 h 163221"/>
                    <a:gd name="connsiteX18" fmla="*/ 1600670 w 2526302"/>
                    <a:gd name="connsiteY18" fmla="*/ 51828 h 163221"/>
                    <a:gd name="connsiteX19" fmla="*/ 1730241 w 2526302"/>
                    <a:gd name="connsiteY19" fmla="*/ 48126 h 163221"/>
                    <a:gd name="connsiteX20" fmla="*/ 1904236 w 2526302"/>
                    <a:gd name="connsiteY20" fmla="*/ 62934 h 163221"/>
                    <a:gd name="connsiteX21" fmla="*/ 2018999 w 2526302"/>
                    <a:gd name="connsiteY21" fmla="*/ 44424 h 163221"/>
                    <a:gd name="connsiteX22" fmla="*/ 2174484 w 2526302"/>
                    <a:gd name="connsiteY22" fmla="*/ 14808 h 163221"/>
                    <a:gd name="connsiteX23" fmla="*/ 2263333 w 2526302"/>
                    <a:gd name="connsiteY23" fmla="*/ 11106 h 163221"/>
                    <a:gd name="connsiteX24" fmla="*/ 2311459 w 2526302"/>
                    <a:gd name="connsiteY24" fmla="*/ 0 h 163221"/>
                    <a:gd name="connsiteX25" fmla="*/ 2337373 w 2526302"/>
                    <a:gd name="connsiteY25" fmla="*/ 11106 h 163221"/>
                    <a:gd name="connsiteX26" fmla="*/ 2478050 w 2526302"/>
                    <a:gd name="connsiteY26" fmla="*/ 11106 h 163221"/>
                    <a:gd name="connsiteX27" fmla="*/ 2526176 w 2526302"/>
                    <a:gd name="connsiteY27" fmla="*/ 18510 h 163221"/>
                    <a:gd name="connsiteX28" fmla="*/ 2466944 w 2526302"/>
                    <a:gd name="connsiteY28" fmla="*/ 55530 h 163221"/>
                    <a:gd name="connsiteX29" fmla="*/ 2396605 w 2526302"/>
                    <a:gd name="connsiteY29" fmla="*/ 55530 h 163221"/>
                    <a:gd name="connsiteX30" fmla="*/ 2359585 w 2526302"/>
                    <a:gd name="connsiteY30" fmla="*/ 77742 h 163221"/>
                    <a:gd name="connsiteX31" fmla="*/ 2311459 w 2526302"/>
                    <a:gd name="connsiteY31" fmla="*/ 48126 h 163221"/>
                    <a:gd name="connsiteX32" fmla="*/ 2167080 w 2526302"/>
                    <a:gd name="connsiteY32" fmla="*/ 48126 h 163221"/>
                    <a:gd name="connsiteX33" fmla="*/ 2044913 w 2526302"/>
                    <a:gd name="connsiteY33" fmla="*/ 85146 h 163221"/>
                    <a:gd name="connsiteX34" fmla="*/ 1970873 w 2526302"/>
                    <a:gd name="connsiteY34" fmla="*/ 103656 h 163221"/>
                    <a:gd name="connsiteX35" fmla="*/ 1882024 w 2526302"/>
                    <a:gd name="connsiteY35" fmla="*/ 129571 h 163221"/>
                    <a:gd name="connsiteX36" fmla="*/ 1830196 w 2526302"/>
                    <a:gd name="connsiteY36" fmla="*/ 96252 h 163221"/>
                    <a:gd name="connsiteX37" fmla="*/ 1608074 w 2526302"/>
                    <a:gd name="connsiteY37" fmla="*/ 81444 h 163221"/>
                    <a:gd name="connsiteX38" fmla="*/ 1489609 w 2526302"/>
                    <a:gd name="connsiteY38" fmla="*/ 96252 h 163221"/>
                    <a:gd name="connsiteX39" fmla="*/ 1408165 w 2526302"/>
                    <a:gd name="connsiteY39" fmla="*/ 92550 h 163221"/>
                    <a:gd name="connsiteX40" fmla="*/ 1334124 w 2526302"/>
                    <a:gd name="connsiteY40" fmla="*/ 85146 h 163221"/>
                    <a:gd name="connsiteX41" fmla="*/ 1297104 w 2526302"/>
                    <a:gd name="connsiteY41" fmla="*/ 96252 h 163221"/>
                    <a:gd name="connsiteX42" fmla="*/ 1215660 w 2526302"/>
                    <a:gd name="connsiteY42" fmla="*/ 140677 h 163221"/>
                    <a:gd name="connsiteX43" fmla="*/ 1178639 w 2526302"/>
                    <a:gd name="connsiteY43" fmla="*/ 162889 h 163221"/>
                    <a:gd name="connsiteX44" fmla="*/ 1074983 w 2526302"/>
                    <a:gd name="connsiteY44" fmla="*/ 151783 h 163221"/>
                    <a:gd name="connsiteX45" fmla="*/ 1015750 w 2526302"/>
                    <a:gd name="connsiteY45" fmla="*/ 122166 h 163221"/>
                    <a:gd name="connsiteX46" fmla="*/ 889881 w 2526302"/>
                    <a:gd name="connsiteY46" fmla="*/ 107358 h 163221"/>
                    <a:gd name="connsiteX47" fmla="*/ 764013 w 2526302"/>
                    <a:gd name="connsiteY47" fmla="*/ 77742 h 163221"/>
                    <a:gd name="connsiteX48" fmla="*/ 701078 w 2526302"/>
                    <a:gd name="connsiteY48" fmla="*/ 81444 h 163221"/>
                    <a:gd name="connsiteX49" fmla="*/ 675164 w 2526302"/>
                    <a:gd name="connsiteY49" fmla="*/ 96252 h 163221"/>
                    <a:gd name="connsiteX50" fmla="*/ 649250 w 2526302"/>
                    <a:gd name="connsiteY50" fmla="*/ 103656 h 163221"/>
                    <a:gd name="connsiteX51" fmla="*/ 578911 w 2526302"/>
                    <a:gd name="connsiteY51" fmla="*/ 107358 h 163221"/>
                    <a:gd name="connsiteX52" fmla="*/ 493765 w 2526302"/>
                    <a:gd name="connsiteY52" fmla="*/ 103656 h 163221"/>
                    <a:gd name="connsiteX53" fmla="*/ 460447 w 2526302"/>
                    <a:gd name="connsiteY53" fmla="*/ 103656 h 163221"/>
                    <a:gd name="connsiteX54" fmla="*/ 430830 w 2526302"/>
                    <a:gd name="connsiteY54" fmla="*/ 114762 h 163221"/>
                    <a:gd name="connsiteX55" fmla="*/ 375300 w 2526302"/>
                    <a:gd name="connsiteY55" fmla="*/ 155485 h 163221"/>
                    <a:gd name="connsiteX56" fmla="*/ 353088 w 2526302"/>
                    <a:gd name="connsiteY56" fmla="*/ 151783 h 163221"/>
                    <a:gd name="connsiteX57" fmla="*/ 327174 w 2526302"/>
                    <a:gd name="connsiteY57" fmla="*/ 111060 h 163221"/>
                    <a:gd name="connsiteX58" fmla="*/ 245729 w 2526302"/>
                    <a:gd name="connsiteY58" fmla="*/ 96252 h 163221"/>
                    <a:gd name="connsiteX59" fmla="*/ 116158 w 2526302"/>
                    <a:gd name="connsiteY59" fmla="*/ 103656 h 163221"/>
                    <a:gd name="connsiteX60" fmla="*/ 1396 w 2526302"/>
                    <a:gd name="connsiteY60" fmla="*/ 81444 h 16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26302" h="163221">
                      <a:moveTo>
                        <a:pt x="1396" y="81444"/>
                      </a:moveTo>
                      <a:cubicBezTo>
                        <a:pt x="-7242" y="74657"/>
                        <a:pt x="25459" y="65402"/>
                        <a:pt x="64330" y="62934"/>
                      </a:cubicBezTo>
                      <a:cubicBezTo>
                        <a:pt x="103201" y="60466"/>
                        <a:pt x="181561" y="64168"/>
                        <a:pt x="234623" y="66636"/>
                      </a:cubicBezTo>
                      <a:cubicBezTo>
                        <a:pt x="287685" y="69104"/>
                        <a:pt x="332727" y="77742"/>
                        <a:pt x="382704" y="77742"/>
                      </a:cubicBezTo>
                      <a:cubicBezTo>
                        <a:pt x="432681" y="77742"/>
                        <a:pt x="499318" y="69721"/>
                        <a:pt x="534487" y="66636"/>
                      </a:cubicBezTo>
                      <a:cubicBezTo>
                        <a:pt x="569656" y="63551"/>
                        <a:pt x="580146" y="62317"/>
                        <a:pt x="593720" y="59232"/>
                      </a:cubicBezTo>
                      <a:cubicBezTo>
                        <a:pt x="607294" y="56147"/>
                        <a:pt x="603592" y="49977"/>
                        <a:pt x="615932" y="48126"/>
                      </a:cubicBezTo>
                      <a:cubicBezTo>
                        <a:pt x="628272" y="46275"/>
                        <a:pt x="667760" y="48126"/>
                        <a:pt x="667760" y="48126"/>
                      </a:cubicBezTo>
                      <a:cubicBezTo>
                        <a:pt x="697993" y="48126"/>
                        <a:pt x="765247" y="45658"/>
                        <a:pt x="797331" y="48126"/>
                      </a:cubicBezTo>
                      <a:cubicBezTo>
                        <a:pt x="829415" y="50594"/>
                        <a:pt x="835585" y="60466"/>
                        <a:pt x="860265" y="62934"/>
                      </a:cubicBezTo>
                      <a:cubicBezTo>
                        <a:pt x="884945" y="65402"/>
                        <a:pt x="925668" y="64168"/>
                        <a:pt x="945412" y="62934"/>
                      </a:cubicBezTo>
                      <a:cubicBezTo>
                        <a:pt x="965156" y="61700"/>
                        <a:pt x="963305" y="56147"/>
                        <a:pt x="978730" y="55530"/>
                      </a:cubicBezTo>
                      <a:cubicBezTo>
                        <a:pt x="994155" y="54913"/>
                        <a:pt x="1016367" y="64785"/>
                        <a:pt x="1037962" y="59232"/>
                      </a:cubicBezTo>
                      <a:cubicBezTo>
                        <a:pt x="1059557" y="53679"/>
                        <a:pt x="1087323" y="32084"/>
                        <a:pt x="1108301" y="22212"/>
                      </a:cubicBezTo>
                      <a:cubicBezTo>
                        <a:pt x="1129279" y="12340"/>
                        <a:pt x="1144704" y="0"/>
                        <a:pt x="1163831" y="0"/>
                      </a:cubicBezTo>
                      <a:cubicBezTo>
                        <a:pt x="1182958" y="0"/>
                        <a:pt x="1192214" y="13574"/>
                        <a:pt x="1223064" y="22212"/>
                      </a:cubicBezTo>
                      <a:cubicBezTo>
                        <a:pt x="1253914" y="30850"/>
                        <a:pt x="1303892" y="46275"/>
                        <a:pt x="1348933" y="51828"/>
                      </a:cubicBezTo>
                      <a:cubicBezTo>
                        <a:pt x="1393974" y="57381"/>
                        <a:pt x="1451355" y="55530"/>
                        <a:pt x="1493311" y="55530"/>
                      </a:cubicBezTo>
                      <a:cubicBezTo>
                        <a:pt x="1535267" y="55530"/>
                        <a:pt x="1600670" y="51828"/>
                        <a:pt x="1600670" y="51828"/>
                      </a:cubicBezTo>
                      <a:cubicBezTo>
                        <a:pt x="1640158" y="50594"/>
                        <a:pt x="1679647" y="46275"/>
                        <a:pt x="1730241" y="48126"/>
                      </a:cubicBezTo>
                      <a:cubicBezTo>
                        <a:pt x="1780835" y="49977"/>
                        <a:pt x="1856110" y="63551"/>
                        <a:pt x="1904236" y="62934"/>
                      </a:cubicBezTo>
                      <a:cubicBezTo>
                        <a:pt x="1952362" y="62317"/>
                        <a:pt x="1973958" y="52445"/>
                        <a:pt x="2018999" y="44424"/>
                      </a:cubicBezTo>
                      <a:cubicBezTo>
                        <a:pt x="2064040" y="36403"/>
                        <a:pt x="2133762" y="20361"/>
                        <a:pt x="2174484" y="14808"/>
                      </a:cubicBezTo>
                      <a:cubicBezTo>
                        <a:pt x="2215206" y="9255"/>
                        <a:pt x="2240504" y="13574"/>
                        <a:pt x="2263333" y="11106"/>
                      </a:cubicBezTo>
                      <a:cubicBezTo>
                        <a:pt x="2286162" y="8638"/>
                        <a:pt x="2299119" y="0"/>
                        <a:pt x="2311459" y="0"/>
                      </a:cubicBezTo>
                      <a:cubicBezTo>
                        <a:pt x="2323799" y="0"/>
                        <a:pt x="2309608" y="9255"/>
                        <a:pt x="2337373" y="11106"/>
                      </a:cubicBezTo>
                      <a:cubicBezTo>
                        <a:pt x="2365138" y="12957"/>
                        <a:pt x="2446583" y="9872"/>
                        <a:pt x="2478050" y="11106"/>
                      </a:cubicBezTo>
                      <a:cubicBezTo>
                        <a:pt x="2509517" y="12340"/>
                        <a:pt x="2528027" y="11106"/>
                        <a:pt x="2526176" y="18510"/>
                      </a:cubicBezTo>
                      <a:cubicBezTo>
                        <a:pt x="2524325" y="25914"/>
                        <a:pt x="2488539" y="49360"/>
                        <a:pt x="2466944" y="55530"/>
                      </a:cubicBezTo>
                      <a:cubicBezTo>
                        <a:pt x="2445349" y="61700"/>
                        <a:pt x="2414498" y="51828"/>
                        <a:pt x="2396605" y="55530"/>
                      </a:cubicBezTo>
                      <a:cubicBezTo>
                        <a:pt x="2378712" y="59232"/>
                        <a:pt x="2373776" y="78976"/>
                        <a:pt x="2359585" y="77742"/>
                      </a:cubicBezTo>
                      <a:cubicBezTo>
                        <a:pt x="2345394" y="76508"/>
                        <a:pt x="2343543" y="53062"/>
                        <a:pt x="2311459" y="48126"/>
                      </a:cubicBezTo>
                      <a:cubicBezTo>
                        <a:pt x="2279375" y="43190"/>
                        <a:pt x="2211504" y="41956"/>
                        <a:pt x="2167080" y="48126"/>
                      </a:cubicBezTo>
                      <a:cubicBezTo>
                        <a:pt x="2122656" y="54296"/>
                        <a:pt x="2077614" y="75891"/>
                        <a:pt x="2044913" y="85146"/>
                      </a:cubicBezTo>
                      <a:cubicBezTo>
                        <a:pt x="2012212" y="94401"/>
                        <a:pt x="1998021" y="96252"/>
                        <a:pt x="1970873" y="103656"/>
                      </a:cubicBezTo>
                      <a:cubicBezTo>
                        <a:pt x="1943725" y="111060"/>
                        <a:pt x="1905470" y="130805"/>
                        <a:pt x="1882024" y="129571"/>
                      </a:cubicBezTo>
                      <a:cubicBezTo>
                        <a:pt x="1858578" y="128337"/>
                        <a:pt x="1875854" y="104273"/>
                        <a:pt x="1830196" y="96252"/>
                      </a:cubicBezTo>
                      <a:cubicBezTo>
                        <a:pt x="1784538" y="88231"/>
                        <a:pt x="1664838" y="81444"/>
                        <a:pt x="1608074" y="81444"/>
                      </a:cubicBezTo>
                      <a:cubicBezTo>
                        <a:pt x="1551310" y="81444"/>
                        <a:pt x="1522927" y="94401"/>
                        <a:pt x="1489609" y="96252"/>
                      </a:cubicBezTo>
                      <a:cubicBezTo>
                        <a:pt x="1456291" y="98103"/>
                        <a:pt x="1434079" y="94401"/>
                        <a:pt x="1408165" y="92550"/>
                      </a:cubicBezTo>
                      <a:cubicBezTo>
                        <a:pt x="1382251" y="90699"/>
                        <a:pt x="1352634" y="84529"/>
                        <a:pt x="1334124" y="85146"/>
                      </a:cubicBezTo>
                      <a:cubicBezTo>
                        <a:pt x="1315614" y="85763"/>
                        <a:pt x="1316848" y="86997"/>
                        <a:pt x="1297104" y="96252"/>
                      </a:cubicBezTo>
                      <a:cubicBezTo>
                        <a:pt x="1277360" y="105507"/>
                        <a:pt x="1235404" y="129571"/>
                        <a:pt x="1215660" y="140677"/>
                      </a:cubicBezTo>
                      <a:cubicBezTo>
                        <a:pt x="1195916" y="151783"/>
                        <a:pt x="1202085" y="161038"/>
                        <a:pt x="1178639" y="162889"/>
                      </a:cubicBezTo>
                      <a:cubicBezTo>
                        <a:pt x="1155193" y="164740"/>
                        <a:pt x="1102131" y="158570"/>
                        <a:pt x="1074983" y="151783"/>
                      </a:cubicBezTo>
                      <a:cubicBezTo>
                        <a:pt x="1047835" y="144996"/>
                        <a:pt x="1046600" y="129570"/>
                        <a:pt x="1015750" y="122166"/>
                      </a:cubicBezTo>
                      <a:cubicBezTo>
                        <a:pt x="984900" y="114762"/>
                        <a:pt x="931837" y="114762"/>
                        <a:pt x="889881" y="107358"/>
                      </a:cubicBezTo>
                      <a:cubicBezTo>
                        <a:pt x="847925" y="99954"/>
                        <a:pt x="795480" y="82061"/>
                        <a:pt x="764013" y="77742"/>
                      </a:cubicBezTo>
                      <a:cubicBezTo>
                        <a:pt x="732546" y="73423"/>
                        <a:pt x="715886" y="78359"/>
                        <a:pt x="701078" y="81444"/>
                      </a:cubicBezTo>
                      <a:cubicBezTo>
                        <a:pt x="686270" y="84529"/>
                        <a:pt x="683802" y="92550"/>
                        <a:pt x="675164" y="96252"/>
                      </a:cubicBezTo>
                      <a:cubicBezTo>
                        <a:pt x="666526" y="99954"/>
                        <a:pt x="665292" y="101805"/>
                        <a:pt x="649250" y="103656"/>
                      </a:cubicBezTo>
                      <a:cubicBezTo>
                        <a:pt x="633208" y="105507"/>
                        <a:pt x="604825" y="107358"/>
                        <a:pt x="578911" y="107358"/>
                      </a:cubicBezTo>
                      <a:cubicBezTo>
                        <a:pt x="552997" y="107358"/>
                        <a:pt x="513509" y="104273"/>
                        <a:pt x="493765" y="103656"/>
                      </a:cubicBezTo>
                      <a:cubicBezTo>
                        <a:pt x="474021" y="103039"/>
                        <a:pt x="470936" y="101805"/>
                        <a:pt x="460447" y="103656"/>
                      </a:cubicBezTo>
                      <a:cubicBezTo>
                        <a:pt x="449958" y="105507"/>
                        <a:pt x="445021" y="106124"/>
                        <a:pt x="430830" y="114762"/>
                      </a:cubicBezTo>
                      <a:cubicBezTo>
                        <a:pt x="416639" y="123400"/>
                        <a:pt x="388257" y="149315"/>
                        <a:pt x="375300" y="155485"/>
                      </a:cubicBezTo>
                      <a:cubicBezTo>
                        <a:pt x="362343" y="161655"/>
                        <a:pt x="361109" y="159187"/>
                        <a:pt x="353088" y="151783"/>
                      </a:cubicBezTo>
                      <a:cubicBezTo>
                        <a:pt x="345067" y="144379"/>
                        <a:pt x="345067" y="120315"/>
                        <a:pt x="327174" y="111060"/>
                      </a:cubicBezTo>
                      <a:cubicBezTo>
                        <a:pt x="309281" y="101805"/>
                        <a:pt x="280898" y="97486"/>
                        <a:pt x="245729" y="96252"/>
                      </a:cubicBezTo>
                      <a:cubicBezTo>
                        <a:pt x="210560" y="95018"/>
                        <a:pt x="151944" y="101188"/>
                        <a:pt x="116158" y="103656"/>
                      </a:cubicBezTo>
                      <a:cubicBezTo>
                        <a:pt x="80372" y="106124"/>
                        <a:pt x="10034" y="88231"/>
                        <a:pt x="1396" y="81444"/>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2" name="フリーフォーム: 図形 1831">
                  <a:extLst>
                    <a:ext uri="{FF2B5EF4-FFF2-40B4-BE49-F238E27FC236}">
                      <a16:creationId xmlns:a16="http://schemas.microsoft.com/office/drawing/2014/main" id="{DCB5B5C0-60C1-4892-BADF-E0952970AFF8}"/>
                    </a:ext>
                  </a:extLst>
                </p:cNvPr>
                <p:cNvSpPr/>
                <p:nvPr/>
              </p:nvSpPr>
              <p:spPr>
                <a:xfrm>
                  <a:off x="4208451" y="3254499"/>
                  <a:ext cx="1751536" cy="130328"/>
                </a:xfrm>
                <a:custGeom>
                  <a:avLst/>
                  <a:gdLst>
                    <a:gd name="connsiteX0" fmla="*/ 4453 w 1751536"/>
                    <a:gd name="connsiteY0" fmla="*/ 77323 h 130328"/>
                    <a:gd name="connsiteX1" fmla="*/ 108109 w 1751536"/>
                    <a:gd name="connsiteY1" fmla="*/ 58813 h 130328"/>
                    <a:gd name="connsiteX2" fmla="*/ 263594 w 1751536"/>
                    <a:gd name="connsiteY2" fmla="*/ 6984 h 130328"/>
                    <a:gd name="connsiteX3" fmla="*/ 326529 w 1751536"/>
                    <a:gd name="connsiteY3" fmla="*/ 3282 h 130328"/>
                    <a:gd name="connsiteX4" fmla="*/ 456100 w 1751536"/>
                    <a:gd name="connsiteY4" fmla="*/ 32899 h 130328"/>
                    <a:gd name="connsiteX5" fmla="*/ 656009 w 1751536"/>
                    <a:gd name="connsiteY5" fmla="*/ 47707 h 130328"/>
                    <a:gd name="connsiteX6" fmla="*/ 770772 w 1751536"/>
                    <a:gd name="connsiteY6" fmla="*/ 25495 h 130328"/>
                    <a:gd name="connsiteX7" fmla="*/ 826302 w 1751536"/>
                    <a:gd name="connsiteY7" fmla="*/ 3282 h 130328"/>
                    <a:gd name="connsiteX8" fmla="*/ 844812 w 1751536"/>
                    <a:gd name="connsiteY8" fmla="*/ 10686 h 130328"/>
                    <a:gd name="connsiteX9" fmla="*/ 874428 w 1751536"/>
                    <a:gd name="connsiteY9" fmla="*/ 21792 h 130328"/>
                    <a:gd name="connsiteX10" fmla="*/ 978085 w 1751536"/>
                    <a:gd name="connsiteY10" fmla="*/ 32899 h 130328"/>
                    <a:gd name="connsiteX11" fmla="*/ 1129868 w 1751536"/>
                    <a:gd name="connsiteY11" fmla="*/ 47707 h 130328"/>
                    <a:gd name="connsiteX12" fmla="*/ 1207611 w 1751536"/>
                    <a:gd name="connsiteY12" fmla="*/ 36601 h 130328"/>
                    <a:gd name="connsiteX13" fmla="*/ 1277949 w 1751536"/>
                    <a:gd name="connsiteY13" fmla="*/ 36601 h 130328"/>
                    <a:gd name="connsiteX14" fmla="*/ 1311267 w 1751536"/>
                    <a:gd name="connsiteY14" fmla="*/ 36601 h 130328"/>
                    <a:gd name="connsiteX15" fmla="*/ 1396414 w 1751536"/>
                    <a:gd name="connsiteY15" fmla="*/ 77323 h 130328"/>
                    <a:gd name="connsiteX16" fmla="*/ 1492666 w 1751536"/>
                    <a:gd name="connsiteY16" fmla="*/ 40303 h 130328"/>
                    <a:gd name="connsiteX17" fmla="*/ 1614833 w 1751536"/>
                    <a:gd name="connsiteY17" fmla="*/ 32899 h 130328"/>
                    <a:gd name="connsiteX18" fmla="*/ 1692576 w 1751536"/>
                    <a:gd name="connsiteY18" fmla="*/ 40303 h 130328"/>
                    <a:gd name="connsiteX19" fmla="*/ 1740702 w 1751536"/>
                    <a:gd name="connsiteY19" fmla="*/ 36601 h 130328"/>
                    <a:gd name="connsiteX20" fmla="*/ 1748106 w 1751536"/>
                    <a:gd name="connsiteY20" fmla="*/ 62515 h 130328"/>
                    <a:gd name="connsiteX21" fmla="*/ 1696278 w 1751536"/>
                    <a:gd name="connsiteY21" fmla="*/ 77323 h 130328"/>
                    <a:gd name="connsiteX22" fmla="*/ 1585217 w 1751536"/>
                    <a:gd name="connsiteY22" fmla="*/ 73621 h 130328"/>
                    <a:gd name="connsiteX23" fmla="*/ 1518581 w 1751536"/>
                    <a:gd name="connsiteY23" fmla="*/ 69919 h 130328"/>
                    <a:gd name="connsiteX24" fmla="*/ 1481560 w 1751536"/>
                    <a:gd name="connsiteY24" fmla="*/ 77323 h 130328"/>
                    <a:gd name="connsiteX25" fmla="*/ 1396414 w 1751536"/>
                    <a:gd name="connsiteY25" fmla="*/ 129151 h 130328"/>
                    <a:gd name="connsiteX26" fmla="*/ 1351989 w 1751536"/>
                    <a:gd name="connsiteY26" fmla="*/ 110641 h 130328"/>
                    <a:gd name="connsiteX27" fmla="*/ 1281651 w 1751536"/>
                    <a:gd name="connsiteY27" fmla="*/ 77323 h 130328"/>
                    <a:gd name="connsiteX28" fmla="*/ 1233525 w 1751536"/>
                    <a:gd name="connsiteY28" fmla="*/ 69919 h 130328"/>
                    <a:gd name="connsiteX29" fmla="*/ 1074338 w 1751536"/>
                    <a:gd name="connsiteY29" fmla="*/ 73621 h 130328"/>
                    <a:gd name="connsiteX30" fmla="*/ 1026211 w 1751536"/>
                    <a:gd name="connsiteY30" fmla="*/ 73621 h 130328"/>
                    <a:gd name="connsiteX31" fmla="*/ 996595 w 1751536"/>
                    <a:gd name="connsiteY31" fmla="*/ 81025 h 130328"/>
                    <a:gd name="connsiteX32" fmla="*/ 963277 w 1751536"/>
                    <a:gd name="connsiteY32" fmla="*/ 110641 h 130328"/>
                    <a:gd name="connsiteX33" fmla="*/ 933661 w 1751536"/>
                    <a:gd name="connsiteY33" fmla="*/ 95833 h 130328"/>
                    <a:gd name="connsiteX34" fmla="*/ 918853 w 1751536"/>
                    <a:gd name="connsiteY34" fmla="*/ 73621 h 130328"/>
                    <a:gd name="connsiteX35" fmla="*/ 789282 w 1751536"/>
                    <a:gd name="connsiteY35" fmla="*/ 58813 h 130328"/>
                    <a:gd name="connsiteX36" fmla="*/ 656009 w 1751536"/>
                    <a:gd name="connsiteY36" fmla="*/ 69919 h 130328"/>
                    <a:gd name="connsiteX37" fmla="*/ 530140 w 1751536"/>
                    <a:gd name="connsiteY37" fmla="*/ 92131 h 130328"/>
                    <a:gd name="connsiteX38" fmla="*/ 474610 w 1751536"/>
                    <a:gd name="connsiteY38" fmla="*/ 81025 h 130328"/>
                    <a:gd name="connsiteX39" fmla="*/ 452398 w 1751536"/>
                    <a:gd name="connsiteY39" fmla="*/ 81025 h 130328"/>
                    <a:gd name="connsiteX40" fmla="*/ 422781 w 1751536"/>
                    <a:gd name="connsiteY40" fmla="*/ 103237 h 130328"/>
                    <a:gd name="connsiteX41" fmla="*/ 374655 w 1751536"/>
                    <a:gd name="connsiteY41" fmla="*/ 118045 h 130328"/>
                    <a:gd name="connsiteX42" fmla="*/ 311721 w 1751536"/>
                    <a:gd name="connsiteY42" fmla="*/ 121747 h 130328"/>
                    <a:gd name="connsiteX43" fmla="*/ 263594 w 1751536"/>
                    <a:gd name="connsiteY43" fmla="*/ 99535 h 130328"/>
                    <a:gd name="connsiteX44" fmla="*/ 174746 w 1751536"/>
                    <a:gd name="connsiteY44" fmla="*/ 88429 h 130328"/>
                    <a:gd name="connsiteX45" fmla="*/ 111811 w 1751536"/>
                    <a:gd name="connsiteY45" fmla="*/ 103237 h 130328"/>
                    <a:gd name="connsiteX46" fmla="*/ 63685 w 1751536"/>
                    <a:gd name="connsiteY46" fmla="*/ 125449 h 130328"/>
                    <a:gd name="connsiteX47" fmla="*/ 22963 w 1751536"/>
                    <a:gd name="connsiteY47" fmla="*/ 129151 h 130328"/>
                    <a:gd name="connsiteX48" fmla="*/ 4453 w 1751536"/>
                    <a:gd name="connsiteY48" fmla="*/ 77323 h 13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51536" h="130328">
                      <a:moveTo>
                        <a:pt x="4453" y="77323"/>
                      </a:moveTo>
                      <a:cubicBezTo>
                        <a:pt x="18644" y="65600"/>
                        <a:pt x="64919" y="70536"/>
                        <a:pt x="108109" y="58813"/>
                      </a:cubicBezTo>
                      <a:cubicBezTo>
                        <a:pt x="151299" y="47090"/>
                        <a:pt x="227191" y="16239"/>
                        <a:pt x="263594" y="6984"/>
                      </a:cubicBezTo>
                      <a:cubicBezTo>
                        <a:pt x="299997" y="-2271"/>
                        <a:pt x="294445" y="-1037"/>
                        <a:pt x="326529" y="3282"/>
                      </a:cubicBezTo>
                      <a:cubicBezTo>
                        <a:pt x="358613" y="7601"/>
                        <a:pt x="401187" y="25495"/>
                        <a:pt x="456100" y="32899"/>
                      </a:cubicBezTo>
                      <a:cubicBezTo>
                        <a:pt x="511013" y="40303"/>
                        <a:pt x="603564" y="48941"/>
                        <a:pt x="656009" y="47707"/>
                      </a:cubicBezTo>
                      <a:cubicBezTo>
                        <a:pt x="708454" y="46473"/>
                        <a:pt x="742390" y="32899"/>
                        <a:pt x="770772" y="25495"/>
                      </a:cubicBezTo>
                      <a:cubicBezTo>
                        <a:pt x="799154" y="18091"/>
                        <a:pt x="813962" y="5750"/>
                        <a:pt x="826302" y="3282"/>
                      </a:cubicBezTo>
                      <a:cubicBezTo>
                        <a:pt x="838642" y="814"/>
                        <a:pt x="844812" y="10686"/>
                        <a:pt x="844812" y="10686"/>
                      </a:cubicBezTo>
                      <a:cubicBezTo>
                        <a:pt x="852833" y="13771"/>
                        <a:pt x="852216" y="18090"/>
                        <a:pt x="874428" y="21792"/>
                      </a:cubicBezTo>
                      <a:cubicBezTo>
                        <a:pt x="896640" y="25494"/>
                        <a:pt x="978085" y="32899"/>
                        <a:pt x="978085" y="32899"/>
                      </a:cubicBezTo>
                      <a:cubicBezTo>
                        <a:pt x="1020658" y="37218"/>
                        <a:pt x="1091614" y="47090"/>
                        <a:pt x="1129868" y="47707"/>
                      </a:cubicBezTo>
                      <a:cubicBezTo>
                        <a:pt x="1168122" y="48324"/>
                        <a:pt x="1182931" y="38452"/>
                        <a:pt x="1207611" y="36601"/>
                      </a:cubicBezTo>
                      <a:cubicBezTo>
                        <a:pt x="1232291" y="34750"/>
                        <a:pt x="1277949" y="36601"/>
                        <a:pt x="1277949" y="36601"/>
                      </a:cubicBezTo>
                      <a:cubicBezTo>
                        <a:pt x="1295225" y="36601"/>
                        <a:pt x="1291523" y="29814"/>
                        <a:pt x="1311267" y="36601"/>
                      </a:cubicBezTo>
                      <a:cubicBezTo>
                        <a:pt x="1331011" y="43388"/>
                        <a:pt x="1366181" y="76706"/>
                        <a:pt x="1396414" y="77323"/>
                      </a:cubicBezTo>
                      <a:cubicBezTo>
                        <a:pt x="1426647" y="77940"/>
                        <a:pt x="1456263" y="47707"/>
                        <a:pt x="1492666" y="40303"/>
                      </a:cubicBezTo>
                      <a:cubicBezTo>
                        <a:pt x="1529069" y="32899"/>
                        <a:pt x="1581515" y="32899"/>
                        <a:pt x="1614833" y="32899"/>
                      </a:cubicBezTo>
                      <a:cubicBezTo>
                        <a:pt x="1648151" y="32899"/>
                        <a:pt x="1671598" y="39686"/>
                        <a:pt x="1692576" y="40303"/>
                      </a:cubicBezTo>
                      <a:cubicBezTo>
                        <a:pt x="1713554" y="40920"/>
                        <a:pt x="1731447" y="32899"/>
                        <a:pt x="1740702" y="36601"/>
                      </a:cubicBezTo>
                      <a:cubicBezTo>
                        <a:pt x="1749957" y="40303"/>
                        <a:pt x="1755510" y="55728"/>
                        <a:pt x="1748106" y="62515"/>
                      </a:cubicBezTo>
                      <a:cubicBezTo>
                        <a:pt x="1740702" y="69302"/>
                        <a:pt x="1723426" y="75472"/>
                        <a:pt x="1696278" y="77323"/>
                      </a:cubicBezTo>
                      <a:cubicBezTo>
                        <a:pt x="1669130" y="79174"/>
                        <a:pt x="1614833" y="74855"/>
                        <a:pt x="1585217" y="73621"/>
                      </a:cubicBezTo>
                      <a:cubicBezTo>
                        <a:pt x="1555601" y="72387"/>
                        <a:pt x="1535857" y="69302"/>
                        <a:pt x="1518581" y="69919"/>
                      </a:cubicBezTo>
                      <a:cubicBezTo>
                        <a:pt x="1501305" y="70536"/>
                        <a:pt x="1501921" y="67451"/>
                        <a:pt x="1481560" y="77323"/>
                      </a:cubicBezTo>
                      <a:cubicBezTo>
                        <a:pt x="1461199" y="87195"/>
                        <a:pt x="1418009" y="123598"/>
                        <a:pt x="1396414" y="129151"/>
                      </a:cubicBezTo>
                      <a:cubicBezTo>
                        <a:pt x="1374819" y="134704"/>
                        <a:pt x="1371116" y="119279"/>
                        <a:pt x="1351989" y="110641"/>
                      </a:cubicBezTo>
                      <a:cubicBezTo>
                        <a:pt x="1332862" y="102003"/>
                        <a:pt x="1301395" y="84110"/>
                        <a:pt x="1281651" y="77323"/>
                      </a:cubicBezTo>
                      <a:cubicBezTo>
                        <a:pt x="1261907" y="70536"/>
                        <a:pt x="1233525" y="69919"/>
                        <a:pt x="1233525" y="69919"/>
                      </a:cubicBezTo>
                      <a:lnTo>
                        <a:pt x="1074338" y="73621"/>
                      </a:lnTo>
                      <a:cubicBezTo>
                        <a:pt x="1039786" y="74238"/>
                        <a:pt x="1039168" y="72387"/>
                        <a:pt x="1026211" y="73621"/>
                      </a:cubicBezTo>
                      <a:cubicBezTo>
                        <a:pt x="1013254" y="74855"/>
                        <a:pt x="1007084" y="74855"/>
                        <a:pt x="996595" y="81025"/>
                      </a:cubicBezTo>
                      <a:cubicBezTo>
                        <a:pt x="986106" y="87195"/>
                        <a:pt x="973766" y="108173"/>
                        <a:pt x="963277" y="110641"/>
                      </a:cubicBezTo>
                      <a:cubicBezTo>
                        <a:pt x="952788" y="113109"/>
                        <a:pt x="941065" y="102003"/>
                        <a:pt x="933661" y="95833"/>
                      </a:cubicBezTo>
                      <a:cubicBezTo>
                        <a:pt x="926257" y="89663"/>
                        <a:pt x="942916" y="79791"/>
                        <a:pt x="918853" y="73621"/>
                      </a:cubicBezTo>
                      <a:cubicBezTo>
                        <a:pt x="894790" y="67451"/>
                        <a:pt x="833089" y="59430"/>
                        <a:pt x="789282" y="58813"/>
                      </a:cubicBezTo>
                      <a:cubicBezTo>
                        <a:pt x="745475" y="58196"/>
                        <a:pt x="699199" y="64366"/>
                        <a:pt x="656009" y="69919"/>
                      </a:cubicBezTo>
                      <a:cubicBezTo>
                        <a:pt x="612819" y="75472"/>
                        <a:pt x="560373" y="90280"/>
                        <a:pt x="530140" y="92131"/>
                      </a:cubicBezTo>
                      <a:cubicBezTo>
                        <a:pt x="499907" y="93982"/>
                        <a:pt x="487567" y="82876"/>
                        <a:pt x="474610" y="81025"/>
                      </a:cubicBezTo>
                      <a:cubicBezTo>
                        <a:pt x="461653" y="79174"/>
                        <a:pt x="461036" y="77323"/>
                        <a:pt x="452398" y="81025"/>
                      </a:cubicBezTo>
                      <a:cubicBezTo>
                        <a:pt x="443760" y="84727"/>
                        <a:pt x="435738" y="97067"/>
                        <a:pt x="422781" y="103237"/>
                      </a:cubicBezTo>
                      <a:cubicBezTo>
                        <a:pt x="409824" y="109407"/>
                        <a:pt x="393165" y="114960"/>
                        <a:pt x="374655" y="118045"/>
                      </a:cubicBezTo>
                      <a:cubicBezTo>
                        <a:pt x="356145" y="121130"/>
                        <a:pt x="330231" y="124832"/>
                        <a:pt x="311721" y="121747"/>
                      </a:cubicBezTo>
                      <a:cubicBezTo>
                        <a:pt x="293211" y="118662"/>
                        <a:pt x="286423" y="105088"/>
                        <a:pt x="263594" y="99535"/>
                      </a:cubicBezTo>
                      <a:cubicBezTo>
                        <a:pt x="240765" y="93982"/>
                        <a:pt x="200043" y="87812"/>
                        <a:pt x="174746" y="88429"/>
                      </a:cubicBezTo>
                      <a:cubicBezTo>
                        <a:pt x="149449" y="89046"/>
                        <a:pt x="130321" y="97067"/>
                        <a:pt x="111811" y="103237"/>
                      </a:cubicBezTo>
                      <a:cubicBezTo>
                        <a:pt x="93301" y="109407"/>
                        <a:pt x="78493" y="121130"/>
                        <a:pt x="63685" y="125449"/>
                      </a:cubicBezTo>
                      <a:cubicBezTo>
                        <a:pt x="48877" y="129768"/>
                        <a:pt x="32218" y="131619"/>
                        <a:pt x="22963" y="129151"/>
                      </a:cubicBezTo>
                      <a:cubicBezTo>
                        <a:pt x="13708" y="126683"/>
                        <a:pt x="-9738" y="89046"/>
                        <a:pt x="4453" y="77323"/>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3" name="フリーフォーム: 図形 1832">
                  <a:extLst>
                    <a:ext uri="{FF2B5EF4-FFF2-40B4-BE49-F238E27FC236}">
                      <a16:creationId xmlns:a16="http://schemas.microsoft.com/office/drawing/2014/main" id="{2AFC641F-B5CD-40AB-9F4C-CC8385FCD070}"/>
                    </a:ext>
                  </a:extLst>
                </p:cNvPr>
                <p:cNvSpPr/>
                <p:nvPr/>
              </p:nvSpPr>
              <p:spPr>
                <a:xfrm>
                  <a:off x="6919221" y="3046766"/>
                  <a:ext cx="344151" cy="70338"/>
                </a:xfrm>
                <a:custGeom>
                  <a:avLst/>
                  <a:gdLst>
                    <a:gd name="connsiteX0" fmla="*/ 344151 w 344151"/>
                    <a:gd name="connsiteY0" fmla="*/ 0 h 70338"/>
                    <a:gd name="connsiteX1" fmla="*/ 199772 w 344151"/>
                    <a:gd name="connsiteY1" fmla="*/ 3702 h 70338"/>
                    <a:gd name="connsiteX2" fmla="*/ 96115 w 344151"/>
                    <a:gd name="connsiteY2" fmla="*/ 7404 h 70338"/>
                    <a:gd name="connsiteX3" fmla="*/ 18373 w 344151"/>
                    <a:gd name="connsiteY3" fmla="*/ 7404 h 70338"/>
                    <a:gd name="connsiteX4" fmla="*/ 7266 w 344151"/>
                    <a:gd name="connsiteY4" fmla="*/ 33318 h 70338"/>
                    <a:gd name="connsiteX5" fmla="*/ 110923 w 344151"/>
                    <a:gd name="connsiteY5" fmla="*/ 55530 h 70338"/>
                    <a:gd name="connsiteX6" fmla="*/ 162751 w 344151"/>
                    <a:gd name="connsiteY6" fmla="*/ 48126 h 70338"/>
                    <a:gd name="connsiteX7" fmla="*/ 199772 w 344151"/>
                    <a:gd name="connsiteY7" fmla="*/ 70338 h 70338"/>
                    <a:gd name="connsiteX8" fmla="*/ 247898 w 344151"/>
                    <a:gd name="connsiteY8" fmla="*/ 48126 h 70338"/>
                    <a:gd name="connsiteX9" fmla="*/ 314534 w 344151"/>
                    <a:gd name="connsiteY9" fmla="*/ 40722 h 70338"/>
                    <a:gd name="connsiteX10" fmla="*/ 344151 w 344151"/>
                    <a:gd name="connsiteY10" fmla="*/ 0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151" h="70338">
                      <a:moveTo>
                        <a:pt x="344151" y="0"/>
                      </a:moveTo>
                      <a:lnTo>
                        <a:pt x="199772" y="3702"/>
                      </a:lnTo>
                      <a:lnTo>
                        <a:pt x="96115" y="7404"/>
                      </a:lnTo>
                      <a:cubicBezTo>
                        <a:pt x="65882" y="8021"/>
                        <a:pt x="33181" y="3085"/>
                        <a:pt x="18373" y="7404"/>
                      </a:cubicBezTo>
                      <a:cubicBezTo>
                        <a:pt x="3565" y="11723"/>
                        <a:pt x="-8159" y="25297"/>
                        <a:pt x="7266" y="33318"/>
                      </a:cubicBezTo>
                      <a:cubicBezTo>
                        <a:pt x="22691" y="41339"/>
                        <a:pt x="85009" y="53062"/>
                        <a:pt x="110923" y="55530"/>
                      </a:cubicBezTo>
                      <a:cubicBezTo>
                        <a:pt x="136837" y="57998"/>
                        <a:pt x="147943" y="45658"/>
                        <a:pt x="162751" y="48126"/>
                      </a:cubicBezTo>
                      <a:cubicBezTo>
                        <a:pt x="177559" y="50594"/>
                        <a:pt x="185581" y="70338"/>
                        <a:pt x="199772" y="70338"/>
                      </a:cubicBezTo>
                      <a:cubicBezTo>
                        <a:pt x="213963" y="70338"/>
                        <a:pt x="228771" y="53062"/>
                        <a:pt x="247898" y="48126"/>
                      </a:cubicBezTo>
                      <a:cubicBezTo>
                        <a:pt x="267025" y="43190"/>
                        <a:pt x="298492" y="41339"/>
                        <a:pt x="314534" y="40722"/>
                      </a:cubicBezTo>
                      <a:cubicBezTo>
                        <a:pt x="330576" y="40105"/>
                        <a:pt x="337363" y="42264"/>
                        <a:pt x="344151" y="0"/>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08" name="フリーフォーム: 図形 1407">
                <a:extLst>
                  <a:ext uri="{FF2B5EF4-FFF2-40B4-BE49-F238E27FC236}">
                    <a16:creationId xmlns:a16="http://schemas.microsoft.com/office/drawing/2014/main" id="{B63F2A0B-0401-433B-86C9-1B75EBCD3766}"/>
                  </a:ext>
                </a:extLst>
              </p:cNvPr>
              <p:cNvSpPr/>
              <p:nvPr/>
            </p:nvSpPr>
            <p:spPr>
              <a:xfrm>
                <a:off x="2872660" y="2647923"/>
                <a:ext cx="2759333" cy="225803"/>
              </a:xfrm>
              <a:custGeom>
                <a:avLst/>
                <a:gdLst>
                  <a:gd name="connsiteX0" fmla="*/ 2417 w 3286522"/>
                  <a:gd name="connsiteY0" fmla="*/ 141762 h 250090"/>
                  <a:gd name="connsiteX1" fmla="*/ 42758 w 3286522"/>
                  <a:gd name="connsiteY1" fmla="*/ 188826 h 250090"/>
                  <a:gd name="connsiteX2" fmla="*/ 89822 w 3286522"/>
                  <a:gd name="connsiteY2" fmla="*/ 188826 h 250090"/>
                  <a:gd name="connsiteX3" fmla="*/ 190675 w 3286522"/>
                  <a:gd name="connsiteY3" fmla="*/ 222444 h 250090"/>
                  <a:gd name="connsiteX4" fmla="*/ 365487 w 3286522"/>
                  <a:gd name="connsiteY4" fmla="*/ 188826 h 250090"/>
                  <a:gd name="connsiteX5" fmla="*/ 815964 w 3286522"/>
                  <a:gd name="connsiteY5" fmla="*/ 175379 h 250090"/>
                  <a:gd name="connsiteX6" fmla="*/ 1273164 w 3286522"/>
                  <a:gd name="connsiteY6" fmla="*/ 188826 h 250090"/>
                  <a:gd name="connsiteX7" fmla="*/ 1548828 w 3286522"/>
                  <a:gd name="connsiteY7" fmla="*/ 161932 h 250090"/>
                  <a:gd name="connsiteX8" fmla="*/ 1690022 w 3286522"/>
                  <a:gd name="connsiteY8" fmla="*/ 155209 h 250090"/>
                  <a:gd name="connsiteX9" fmla="*/ 1817770 w 3286522"/>
                  <a:gd name="connsiteY9" fmla="*/ 195550 h 250090"/>
                  <a:gd name="connsiteX10" fmla="*/ 1945517 w 3286522"/>
                  <a:gd name="connsiteY10" fmla="*/ 235891 h 250090"/>
                  <a:gd name="connsiteX11" fmla="*/ 2073264 w 3286522"/>
                  <a:gd name="connsiteY11" fmla="*/ 242615 h 250090"/>
                  <a:gd name="connsiteX12" fmla="*/ 2187564 w 3286522"/>
                  <a:gd name="connsiteY12" fmla="*/ 135038 h 250090"/>
                  <a:gd name="connsiteX13" fmla="*/ 2369099 w 3286522"/>
                  <a:gd name="connsiteY13" fmla="*/ 121591 h 250090"/>
                  <a:gd name="connsiteX14" fmla="*/ 2577528 w 3286522"/>
                  <a:gd name="connsiteY14" fmla="*/ 101421 h 250090"/>
                  <a:gd name="connsiteX15" fmla="*/ 2651487 w 3286522"/>
                  <a:gd name="connsiteY15" fmla="*/ 108144 h 250090"/>
                  <a:gd name="connsiteX16" fmla="*/ 2718722 w 3286522"/>
                  <a:gd name="connsiteY16" fmla="*/ 141762 h 250090"/>
                  <a:gd name="connsiteX17" fmla="*/ 2752340 w 3286522"/>
                  <a:gd name="connsiteY17" fmla="*/ 188826 h 250090"/>
                  <a:gd name="connsiteX18" fmla="*/ 2819575 w 3286522"/>
                  <a:gd name="connsiteY18" fmla="*/ 161932 h 250090"/>
                  <a:gd name="connsiteX19" fmla="*/ 3061622 w 3286522"/>
                  <a:gd name="connsiteY19" fmla="*/ 135038 h 250090"/>
                  <a:gd name="connsiteX20" fmla="*/ 3222987 w 3286522"/>
                  <a:gd name="connsiteY20" fmla="*/ 135038 h 250090"/>
                  <a:gd name="connsiteX21" fmla="*/ 3276775 w 3286522"/>
                  <a:gd name="connsiteY21" fmla="*/ 135038 h 250090"/>
                  <a:gd name="connsiteX22" fmla="*/ 3270052 w 3286522"/>
                  <a:gd name="connsiteY22" fmla="*/ 87973 h 250090"/>
                  <a:gd name="connsiteX23" fmla="*/ 3115411 w 3286522"/>
                  <a:gd name="connsiteY23" fmla="*/ 67803 h 250090"/>
                  <a:gd name="connsiteX24" fmla="*/ 2866640 w 3286522"/>
                  <a:gd name="connsiteY24" fmla="*/ 94697 h 250090"/>
                  <a:gd name="connsiteX25" fmla="*/ 2806128 w 3286522"/>
                  <a:gd name="connsiteY25" fmla="*/ 101421 h 250090"/>
                  <a:gd name="connsiteX26" fmla="*/ 2738893 w 3286522"/>
                  <a:gd name="connsiteY26" fmla="*/ 94697 h 250090"/>
                  <a:gd name="connsiteX27" fmla="*/ 2631317 w 3286522"/>
                  <a:gd name="connsiteY27" fmla="*/ 54356 h 250090"/>
                  <a:gd name="connsiteX28" fmla="*/ 2342205 w 3286522"/>
                  <a:gd name="connsiteY28" fmla="*/ 47632 h 250090"/>
                  <a:gd name="connsiteX29" fmla="*/ 2214458 w 3286522"/>
                  <a:gd name="connsiteY29" fmla="*/ 61079 h 250090"/>
                  <a:gd name="connsiteX30" fmla="*/ 2106881 w 3286522"/>
                  <a:gd name="connsiteY30" fmla="*/ 47632 h 250090"/>
                  <a:gd name="connsiteX31" fmla="*/ 2006028 w 3286522"/>
                  <a:gd name="connsiteY31" fmla="*/ 7291 h 250090"/>
                  <a:gd name="connsiteX32" fmla="*/ 1918622 w 3286522"/>
                  <a:gd name="connsiteY32" fmla="*/ 7291 h 250090"/>
                  <a:gd name="connsiteX33" fmla="*/ 1811046 w 3286522"/>
                  <a:gd name="connsiteY33" fmla="*/ 81250 h 250090"/>
                  <a:gd name="connsiteX34" fmla="*/ 1427805 w 3286522"/>
                  <a:gd name="connsiteY34" fmla="*/ 94697 h 250090"/>
                  <a:gd name="connsiteX35" fmla="*/ 1071458 w 3286522"/>
                  <a:gd name="connsiteY35" fmla="*/ 108144 h 250090"/>
                  <a:gd name="connsiteX36" fmla="*/ 708387 w 3286522"/>
                  <a:gd name="connsiteY36" fmla="*/ 108144 h 250090"/>
                  <a:gd name="connsiteX37" fmla="*/ 493234 w 3286522"/>
                  <a:gd name="connsiteY37" fmla="*/ 121591 h 250090"/>
                  <a:gd name="connsiteX38" fmla="*/ 311699 w 3286522"/>
                  <a:gd name="connsiteY38" fmla="*/ 108144 h 250090"/>
                  <a:gd name="connsiteX39" fmla="*/ 116717 w 3286522"/>
                  <a:gd name="connsiteY39" fmla="*/ 121591 h 250090"/>
                  <a:gd name="connsiteX40" fmla="*/ 2417 w 3286522"/>
                  <a:gd name="connsiteY40" fmla="*/ 141762 h 25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86522" h="250090">
                    <a:moveTo>
                      <a:pt x="2417" y="141762"/>
                    </a:moveTo>
                    <a:cubicBezTo>
                      <a:pt x="-9909" y="152968"/>
                      <a:pt x="28191" y="180982"/>
                      <a:pt x="42758" y="188826"/>
                    </a:cubicBezTo>
                    <a:cubicBezTo>
                      <a:pt x="57325" y="196670"/>
                      <a:pt x="65169" y="183223"/>
                      <a:pt x="89822" y="188826"/>
                    </a:cubicBezTo>
                    <a:cubicBezTo>
                      <a:pt x="114475" y="194429"/>
                      <a:pt x="144731" y="222444"/>
                      <a:pt x="190675" y="222444"/>
                    </a:cubicBezTo>
                    <a:cubicBezTo>
                      <a:pt x="236619" y="222444"/>
                      <a:pt x="261272" y="196670"/>
                      <a:pt x="365487" y="188826"/>
                    </a:cubicBezTo>
                    <a:cubicBezTo>
                      <a:pt x="469702" y="180982"/>
                      <a:pt x="664685" y="175379"/>
                      <a:pt x="815964" y="175379"/>
                    </a:cubicBezTo>
                    <a:cubicBezTo>
                      <a:pt x="967243" y="175379"/>
                      <a:pt x="1151020" y="191067"/>
                      <a:pt x="1273164" y="188826"/>
                    </a:cubicBezTo>
                    <a:cubicBezTo>
                      <a:pt x="1395308" y="186585"/>
                      <a:pt x="1479352" y="167535"/>
                      <a:pt x="1548828" y="161932"/>
                    </a:cubicBezTo>
                    <a:cubicBezTo>
                      <a:pt x="1618304" y="156329"/>
                      <a:pt x="1645198" y="149606"/>
                      <a:pt x="1690022" y="155209"/>
                    </a:cubicBezTo>
                    <a:cubicBezTo>
                      <a:pt x="1734846" y="160812"/>
                      <a:pt x="1817770" y="195550"/>
                      <a:pt x="1817770" y="195550"/>
                    </a:cubicBezTo>
                    <a:cubicBezTo>
                      <a:pt x="1860352" y="208997"/>
                      <a:pt x="1902935" y="228047"/>
                      <a:pt x="1945517" y="235891"/>
                    </a:cubicBezTo>
                    <a:cubicBezTo>
                      <a:pt x="1988099" y="243735"/>
                      <a:pt x="2032923" y="259424"/>
                      <a:pt x="2073264" y="242615"/>
                    </a:cubicBezTo>
                    <a:cubicBezTo>
                      <a:pt x="2113605" y="225806"/>
                      <a:pt x="2138258" y="155209"/>
                      <a:pt x="2187564" y="135038"/>
                    </a:cubicBezTo>
                    <a:cubicBezTo>
                      <a:pt x="2236870" y="114867"/>
                      <a:pt x="2304105" y="127194"/>
                      <a:pt x="2369099" y="121591"/>
                    </a:cubicBezTo>
                    <a:cubicBezTo>
                      <a:pt x="2434093" y="115988"/>
                      <a:pt x="2530463" y="103662"/>
                      <a:pt x="2577528" y="101421"/>
                    </a:cubicBezTo>
                    <a:cubicBezTo>
                      <a:pt x="2624593" y="99180"/>
                      <a:pt x="2627955" y="101421"/>
                      <a:pt x="2651487" y="108144"/>
                    </a:cubicBezTo>
                    <a:cubicBezTo>
                      <a:pt x="2675019" y="114867"/>
                      <a:pt x="2701913" y="128315"/>
                      <a:pt x="2718722" y="141762"/>
                    </a:cubicBezTo>
                    <a:cubicBezTo>
                      <a:pt x="2735531" y="155209"/>
                      <a:pt x="2735531" y="185464"/>
                      <a:pt x="2752340" y="188826"/>
                    </a:cubicBezTo>
                    <a:cubicBezTo>
                      <a:pt x="2769149" y="192188"/>
                      <a:pt x="2768028" y="170897"/>
                      <a:pt x="2819575" y="161932"/>
                    </a:cubicBezTo>
                    <a:cubicBezTo>
                      <a:pt x="2871122" y="152967"/>
                      <a:pt x="2994387" y="139520"/>
                      <a:pt x="3061622" y="135038"/>
                    </a:cubicBezTo>
                    <a:cubicBezTo>
                      <a:pt x="3128857" y="130556"/>
                      <a:pt x="3222987" y="135038"/>
                      <a:pt x="3222987" y="135038"/>
                    </a:cubicBezTo>
                    <a:cubicBezTo>
                      <a:pt x="3258846" y="135038"/>
                      <a:pt x="3268931" y="142882"/>
                      <a:pt x="3276775" y="135038"/>
                    </a:cubicBezTo>
                    <a:cubicBezTo>
                      <a:pt x="3284619" y="127194"/>
                      <a:pt x="3296946" y="99179"/>
                      <a:pt x="3270052" y="87973"/>
                    </a:cubicBezTo>
                    <a:cubicBezTo>
                      <a:pt x="3243158" y="76767"/>
                      <a:pt x="3182646" y="66682"/>
                      <a:pt x="3115411" y="67803"/>
                    </a:cubicBezTo>
                    <a:cubicBezTo>
                      <a:pt x="3048176" y="68924"/>
                      <a:pt x="2866640" y="94697"/>
                      <a:pt x="2866640" y="94697"/>
                    </a:cubicBezTo>
                    <a:cubicBezTo>
                      <a:pt x="2815093" y="100300"/>
                      <a:pt x="2827419" y="101421"/>
                      <a:pt x="2806128" y="101421"/>
                    </a:cubicBezTo>
                    <a:cubicBezTo>
                      <a:pt x="2784837" y="101421"/>
                      <a:pt x="2768028" y="102541"/>
                      <a:pt x="2738893" y="94697"/>
                    </a:cubicBezTo>
                    <a:cubicBezTo>
                      <a:pt x="2709758" y="86853"/>
                      <a:pt x="2697432" y="62200"/>
                      <a:pt x="2631317" y="54356"/>
                    </a:cubicBezTo>
                    <a:cubicBezTo>
                      <a:pt x="2565202" y="46512"/>
                      <a:pt x="2411681" y="46512"/>
                      <a:pt x="2342205" y="47632"/>
                    </a:cubicBezTo>
                    <a:cubicBezTo>
                      <a:pt x="2272729" y="48752"/>
                      <a:pt x="2253679" y="61079"/>
                      <a:pt x="2214458" y="61079"/>
                    </a:cubicBezTo>
                    <a:cubicBezTo>
                      <a:pt x="2175237" y="61079"/>
                      <a:pt x="2141619" y="56597"/>
                      <a:pt x="2106881" y="47632"/>
                    </a:cubicBezTo>
                    <a:cubicBezTo>
                      <a:pt x="2072143" y="38667"/>
                      <a:pt x="2037404" y="14014"/>
                      <a:pt x="2006028" y="7291"/>
                    </a:cubicBezTo>
                    <a:cubicBezTo>
                      <a:pt x="1974652" y="568"/>
                      <a:pt x="1951119" y="-5035"/>
                      <a:pt x="1918622" y="7291"/>
                    </a:cubicBezTo>
                    <a:cubicBezTo>
                      <a:pt x="1886125" y="19617"/>
                      <a:pt x="1892849" y="66682"/>
                      <a:pt x="1811046" y="81250"/>
                    </a:cubicBezTo>
                    <a:cubicBezTo>
                      <a:pt x="1729243" y="95818"/>
                      <a:pt x="1427805" y="94697"/>
                      <a:pt x="1427805" y="94697"/>
                    </a:cubicBezTo>
                    <a:lnTo>
                      <a:pt x="1071458" y="108144"/>
                    </a:lnTo>
                    <a:cubicBezTo>
                      <a:pt x="951555" y="110385"/>
                      <a:pt x="804758" y="105903"/>
                      <a:pt x="708387" y="108144"/>
                    </a:cubicBezTo>
                    <a:cubicBezTo>
                      <a:pt x="612016" y="110385"/>
                      <a:pt x="559349" y="121591"/>
                      <a:pt x="493234" y="121591"/>
                    </a:cubicBezTo>
                    <a:cubicBezTo>
                      <a:pt x="427119" y="121591"/>
                      <a:pt x="374452" y="108144"/>
                      <a:pt x="311699" y="108144"/>
                    </a:cubicBezTo>
                    <a:cubicBezTo>
                      <a:pt x="248946" y="108144"/>
                      <a:pt x="162661" y="115988"/>
                      <a:pt x="116717" y="121591"/>
                    </a:cubicBezTo>
                    <a:cubicBezTo>
                      <a:pt x="70773" y="127194"/>
                      <a:pt x="14743" y="130556"/>
                      <a:pt x="2417" y="141762"/>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9" name="フリーフォーム: 図形 1408">
                <a:extLst>
                  <a:ext uri="{FF2B5EF4-FFF2-40B4-BE49-F238E27FC236}">
                    <a16:creationId xmlns:a16="http://schemas.microsoft.com/office/drawing/2014/main" id="{58BD7F42-5FB4-4586-A988-779AAB612840}"/>
                  </a:ext>
                </a:extLst>
              </p:cNvPr>
              <p:cNvSpPr/>
              <p:nvPr/>
            </p:nvSpPr>
            <p:spPr>
              <a:xfrm>
                <a:off x="4448584" y="2854351"/>
                <a:ext cx="1189063" cy="184784"/>
              </a:xfrm>
              <a:custGeom>
                <a:avLst/>
                <a:gdLst>
                  <a:gd name="connsiteX0" fmla="*/ 1379589 w 1416242"/>
                  <a:gd name="connsiteY0" fmla="*/ 94666 h 204659"/>
                  <a:gd name="connsiteX1" fmla="*/ 1305630 w 1416242"/>
                  <a:gd name="connsiteY1" fmla="*/ 94666 h 204659"/>
                  <a:gd name="connsiteX2" fmla="*/ 1157712 w 1416242"/>
                  <a:gd name="connsiteY2" fmla="*/ 81219 h 204659"/>
                  <a:gd name="connsiteX3" fmla="*/ 1063583 w 1416242"/>
                  <a:gd name="connsiteY3" fmla="*/ 34154 h 204659"/>
                  <a:gd name="connsiteX4" fmla="*/ 956006 w 1416242"/>
                  <a:gd name="connsiteY4" fmla="*/ 537 h 204659"/>
                  <a:gd name="connsiteX5" fmla="*/ 949283 w 1416242"/>
                  <a:gd name="connsiteY5" fmla="*/ 61048 h 204659"/>
                  <a:gd name="connsiteX6" fmla="*/ 929112 w 1416242"/>
                  <a:gd name="connsiteY6" fmla="*/ 81219 h 204659"/>
                  <a:gd name="connsiteX7" fmla="*/ 673618 w 1416242"/>
                  <a:gd name="connsiteY7" fmla="*/ 81219 h 204659"/>
                  <a:gd name="connsiteX8" fmla="*/ 613106 w 1416242"/>
                  <a:gd name="connsiteY8" fmla="*/ 74495 h 204659"/>
                  <a:gd name="connsiteX9" fmla="*/ 512254 w 1416242"/>
                  <a:gd name="connsiteY9" fmla="*/ 121560 h 204659"/>
                  <a:gd name="connsiteX10" fmla="*/ 310548 w 1416242"/>
                  <a:gd name="connsiteY10" fmla="*/ 101390 h 204659"/>
                  <a:gd name="connsiteX11" fmla="*/ 115565 w 1416242"/>
                  <a:gd name="connsiteY11" fmla="*/ 101390 h 204659"/>
                  <a:gd name="connsiteX12" fmla="*/ 7989 w 1416242"/>
                  <a:gd name="connsiteY12" fmla="*/ 128284 h 204659"/>
                  <a:gd name="connsiteX13" fmla="*/ 21436 w 1416242"/>
                  <a:gd name="connsiteY13" fmla="*/ 161901 h 204659"/>
                  <a:gd name="connsiteX14" fmla="*/ 129012 w 1416242"/>
                  <a:gd name="connsiteY14" fmla="*/ 168625 h 204659"/>
                  <a:gd name="connsiteX15" fmla="*/ 256759 w 1416242"/>
                  <a:gd name="connsiteY15" fmla="*/ 175348 h 204659"/>
                  <a:gd name="connsiteX16" fmla="*/ 424848 w 1416242"/>
                  <a:gd name="connsiteY16" fmla="*/ 195519 h 204659"/>
                  <a:gd name="connsiteX17" fmla="*/ 539148 w 1416242"/>
                  <a:gd name="connsiteY17" fmla="*/ 202242 h 204659"/>
                  <a:gd name="connsiteX18" fmla="*/ 646724 w 1416242"/>
                  <a:gd name="connsiteY18" fmla="*/ 155178 h 204659"/>
                  <a:gd name="connsiteX19" fmla="*/ 787918 w 1416242"/>
                  <a:gd name="connsiteY19" fmla="*/ 135007 h 204659"/>
                  <a:gd name="connsiteX20" fmla="*/ 915665 w 1416242"/>
                  <a:gd name="connsiteY20" fmla="*/ 141731 h 204659"/>
                  <a:gd name="connsiteX21" fmla="*/ 989624 w 1416242"/>
                  <a:gd name="connsiteY21" fmla="*/ 128284 h 204659"/>
                  <a:gd name="connsiteX22" fmla="*/ 1023242 w 1416242"/>
                  <a:gd name="connsiteY22" fmla="*/ 101390 h 204659"/>
                  <a:gd name="connsiteX23" fmla="*/ 1117371 w 1416242"/>
                  <a:gd name="connsiteY23" fmla="*/ 135007 h 204659"/>
                  <a:gd name="connsiteX24" fmla="*/ 1339248 w 1416242"/>
                  <a:gd name="connsiteY24" fmla="*/ 148454 h 204659"/>
                  <a:gd name="connsiteX25" fmla="*/ 1413206 w 1416242"/>
                  <a:gd name="connsiteY25" fmla="*/ 148454 h 204659"/>
                  <a:gd name="connsiteX26" fmla="*/ 1379589 w 1416242"/>
                  <a:gd name="connsiteY26" fmla="*/ 94666 h 20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6242" h="204659">
                    <a:moveTo>
                      <a:pt x="1379589" y="94666"/>
                    </a:moveTo>
                    <a:cubicBezTo>
                      <a:pt x="1361660" y="85701"/>
                      <a:pt x="1342609" y="96907"/>
                      <a:pt x="1305630" y="94666"/>
                    </a:cubicBezTo>
                    <a:cubicBezTo>
                      <a:pt x="1268651" y="92425"/>
                      <a:pt x="1198053" y="91304"/>
                      <a:pt x="1157712" y="81219"/>
                    </a:cubicBezTo>
                    <a:cubicBezTo>
                      <a:pt x="1117371" y="71134"/>
                      <a:pt x="1097201" y="47601"/>
                      <a:pt x="1063583" y="34154"/>
                    </a:cubicBezTo>
                    <a:cubicBezTo>
                      <a:pt x="1029965" y="20707"/>
                      <a:pt x="975056" y="-3945"/>
                      <a:pt x="956006" y="537"/>
                    </a:cubicBezTo>
                    <a:cubicBezTo>
                      <a:pt x="936956" y="5019"/>
                      <a:pt x="949283" y="61048"/>
                      <a:pt x="949283" y="61048"/>
                    </a:cubicBezTo>
                    <a:cubicBezTo>
                      <a:pt x="944801" y="74495"/>
                      <a:pt x="975056" y="77857"/>
                      <a:pt x="929112" y="81219"/>
                    </a:cubicBezTo>
                    <a:cubicBezTo>
                      <a:pt x="883168" y="84581"/>
                      <a:pt x="726286" y="82340"/>
                      <a:pt x="673618" y="81219"/>
                    </a:cubicBezTo>
                    <a:cubicBezTo>
                      <a:pt x="620950" y="80098"/>
                      <a:pt x="640000" y="67771"/>
                      <a:pt x="613106" y="74495"/>
                    </a:cubicBezTo>
                    <a:cubicBezTo>
                      <a:pt x="586212" y="81219"/>
                      <a:pt x="562680" y="117078"/>
                      <a:pt x="512254" y="121560"/>
                    </a:cubicBezTo>
                    <a:cubicBezTo>
                      <a:pt x="461828" y="126042"/>
                      <a:pt x="376663" y="104752"/>
                      <a:pt x="310548" y="101390"/>
                    </a:cubicBezTo>
                    <a:cubicBezTo>
                      <a:pt x="244433" y="98028"/>
                      <a:pt x="165991" y="96908"/>
                      <a:pt x="115565" y="101390"/>
                    </a:cubicBezTo>
                    <a:cubicBezTo>
                      <a:pt x="65139" y="105872"/>
                      <a:pt x="23677" y="118199"/>
                      <a:pt x="7989" y="128284"/>
                    </a:cubicBezTo>
                    <a:cubicBezTo>
                      <a:pt x="-7699" y="138369"/>
                      <a:pt x="1266" y="155178"/>
                      <a:pt x="21436" y="161901"/>
                    </a:cubicBezTo>
                    <a:cubicBezTo>
                      <a:pt x="41606" y="168624"/>
                      <a:pt x="129012" y="168625"/>
                      <a:pt x="129012" y="168625"/>
                    </a:cubicBezTo>
                    <a:cubicBezTo>
                      <a:pt x="168232" y="170866"/>
                      <a:pt x="207453" y="170866"/>
                      <a:pt x="256759" y="175348"/>
                    </a:cubicBezTo>
                    <a:cubicBezTo>
                      <a:pt x="306065" y="179830"/>
                      <a:pt x="377783" y="191037"/>
                      <a:pt x="424848" y="195519"/>
                    </a:cubicBezTo>
                    <a:cubicBezTo>
                      <a:pt x="471913" y="200001"/>
                      <a:pt x="502169" y="208965"/>
                      <a:pt x="539148" y="202242"/>
                    </a:cubicBezTo>
                    <a:cubicBezTo>
                      <a:pt x="576127" y="195519"/>
                      <a:pt x="605262" y="166384"/>
                      <a:pt x="646724" y="155178"/>
                    </a:cubicBezTo>
                    <a:cubicBezTo>
                      <a:pt x="688186" y="143972"/>
                      <a:pt x="743095" y="137248"/>
                      <a:pt x="787918" y="135007"/>
                    </a:cubicBezTo>
                    <a:cubicBezTo>
                      <a:pt x="832741" y="132766"/>
                      <a:pt x="882047" y="142852"/>
                      <a:pt x="915665" y="141731"/>
                    </a:cubicBezTo>
                    <a:cubicBezTo>
                      <a:pt x="949283" y="140611"/>
                      <a:pt x="971694" y="135008"/>
                      <a:pt x="989624" y="128284"/>
                    </a:cubicBezTo>
                    <a:cubicBezTo>
                      <a:pt x="1007553" y="121561"/>
                      <a:pt x="1001951" y="100270"/>
                      <a:pt x="1023242" y="101390"/>
                    </a:cubicBezTo>
                    <a:cubicBezTo>
                      <a:pt x="1044533" y="102510"/>
                      <a:pt x="1064703" y="127163"/>
                      <a:pt x="1117371" y="135007"/>
                    </a:cubicBezTo>
                    <a:cubicBezTo>
                      <a:pt x="1170039" y="142851"/>
                      <a:pt x="1289942" y="146213"/>
                      <a:pt x="1339248" y="148454"/>
                    </a:cubicBezTo>
                    <a:cubicBezTo>
                      <a:pt x="1388554" y="150695"/>
                      <a:pt x="1400880" y="157419"/>
                      <a:pt x="1413206" y="148454"/>
                    </a:cubicBezTo>
                    <a:cubicBezTo>
                      <a:pt x="1425532" y="139489"/>
                      <a:pt x="1397518" y="103631"/>
                      <a:pt x="1379589" y="94666"/>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0" name="フリーフォーム: 図形 1409">
                <a:extLst>
                  <a:ext uri="{FF2B5EF4-FFF2-40B4-BE49-F238E27FC236}">
                    <a16:creationId xmlns:a16="http://schemas.microsoft.com/office/drawing/2014/main" id="{AC7BB1AD-D6D9-40B4-87C4-1B6585C292BB}"/>
                  </a:ext>
                </a:extLst>
              </p:cNvPr>
              <p:cNvSpPr/>
              <p:nvPr/>
            </p:nvSpPr>
            <p:spPr>
              <a:xfrm>
                <a:off x="1996732" y="3052326"/>
                <a:ext cx="248570" cy="54839"/>
              </a:xfrm>
              <a:custGeom>
                <a:avLst/>
                <a:gdLst>
                  <a:gd name="connsiteX0" fmla="*/ 0 w 296061"/>
                  <a:gd name="connsiteY0" fmla="*/ 34147 h 60737"/>
                  <a:gd name="connsiteX1" fmla="*/ 82550 w 296061"/>
                  <a:gd name="connsiteY1" fmla="*/ 24622 h 60737"/>
                  <a:gd name="connsiteX2" fmla="*/ 168275 w 296061"/>
                  <a:gd name="connsiteY2" fmla="*/ 24622 h 60737"/>
                  <a:gd name="connsiteX3" fmla="*/ 247650 w 296061"/>
                  <a:gd name="connsiteY3" fmla="*/ 2397 h 60737"/>
                  <a:gd name="connsiteX4" fmla="*/ 295275 w 296061"/>
                  <a:gd name="connsiteY4" fmla="*/ 2397 h 60737"/>
                  <a:gd name="connsiteX5" fmla="*/ 269875 w 296061"/>
                  <a:gd name="connsiteY5" fmla="*/ 18272 h 60737"/>
                  <a:gd name="connsiteX6" fmla="*/ 177800 w 296061"/>
                  <a:gd name="connsiteY6" fmla="*/ 56372 h 60737"/>
                  <a:gd name="connsiteX7" fmla="*/ 127000 w 296061"/>
                  <a:gd name="connsiteY7" fmla="*/ 59547 h 60737"/>
                  <a:gd name="connsiteX8" fmla="*/ 95250 w 296061"/>
                  <a:gd name="connsiteY8" fmla="*/ 53197 h 60737"/>
                  <a:gd name="connsiteX9" fmla="*/ 0 w 296061"/>
                  <a:gd name="connsiteY9" fmla="*/ 34147 h 6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61" h="60737">
                    <a:moveTo>
                      <a:pt x="0" y="34147"/>
                    </a:moveTo>
                    <a:cubicBezTo>
                      <a:pt x="27252" y="30178"/>
                      <a:pt x="54504" y="26209"/>
                      <a:pt x="82550" y="24622"/>
                    </a:cubicBezTo>
                    <a:cubicBezTo>
                      <a:pt x="110596" y="23035"/>
                      <a:pt x="140758" y="28326"/>
                      <a:pt x="168275" y="24622"/>
                    </a:cubicBezTo>
                    <a:cubicBezTo>
                      <a:pt x="195792" y="20918"/>
                      <a:pt x="226483" y="6101"/>
                      <a:pt x="247650" y="2397"/>
                    </a:cubicBezTo>
                    <a:cubicBezTo>
                      <a:pt x="268817" y="-1307"/>
                      <a:pt x="291571" y="-249"/>
                      <a:pt x="295275" y="2397"/>
                    </a:cubicBezTo>
                    <a:cubicBezTo>
                      <a:pt x="298979" y="5043"/>
                      <a:pt x="289454" y="9276"/>
                      <a:pt x="269875" y="18272"/>
                    </a:cubicBezTo>
                    <a:cubicBezTo>
                      <a:pt x="250296" y="27268"/>
                      <a:pt x="201612" y="49493"/>
                      <a:pt x="177800" y="56372"/>
                    </a:cubicBezTo>
                    <a:cubicBezTo>
                      <a:pt x="153988" y="63251"/>
                      <a:pt x="140758" y="60076"/>
                      <a:pt x="127000" y="59547"/>
                    </a:cubicBezTo>
                    <a:cubicBezTo>
                      <a:pt x="113242" y="59018"/>
                      <a:pt x="95250" y="53197"/>
                      <a:pt x="95250" y="53197"/>
                    </a:cubicBezTo>
                    <a:lnTo>
                      <a:pt x="0" y="34147"/>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1" name="フリーフォーム: 図形 1410">
                <a:extLst>
                  <a:ext uri="{FF2B5EF4-FFF2-40B4-BE49-F238E27FC236}">
                    <a16:creationId xmlns:a16="http://schemas.microsoft.com/office/drawing/2014/main" id="{4A537BE4-CE02-4386-99B3-284EA93AB5BD}"/>
                  </a:ext>
                </a:extLst>
              </p:cNvPr>
              <p:cNvSpPr/>
              <p:nvPr/>
            </p:nvSpPr>
            <p:spPr>
              <a:xfrm>
                <a:off x="2985469" y="3055837"/>
                <a:ext cx="307152" cy="53749"/>
              </a:xfrm>
              <a:custGeom>
                <a:avLst/>
                <a:gdLst>
                  <a:gd name="connsiteX0" fmla="*/ 284 w 365836"/>
                  <a:gd name="connsiteY0" fmla="*/ 27084 h 59530"/>
                  <a:gd name="connsiteX1" fmla="*/ 143159 w 365836"/>
                  <a:gd name="connsiteY1" fmla="*/ 11209 h 59530"/>
                  <a:gd name="connsiteX2" fmla="*/ 222534 w 365836"/>
                  <a:gd name="connsiteY2" fmla="*/ 17559 h 59530"/>
                  <a:gd name="connsiteX3" fmla="*/ 317784 w 365836"/>
                  <a:gd name="connsiteY3" fmla="*/ 4859 h 59530"/>
                  <a:gd name="connsiteX4" fmla="*/ 365409 w 365836"/>
                  <a:gd name="connsiteY4" fmla="*/ 1684 h 59530"/>
                  <a:gd name="connsiteX5" fmla="*/ 292384 w 365836"/>
                  <a:gd name="connsiteY5" fmla="*/ 30259 h 59530"/>
                  <a:gd name="connsiteX6" fmla="*/ 200309 w 365836"/>
                  <a:gd name="connsiteY6" fmla="*/ 58834 h 59530"/>
                  <a:gd name="connsiteX7" fmla="*/ 108234 w 365836"/>
                  <a:gd name="connsiteY7" fmla="*/ 49309 h 59530"/>
                  <a:gd name="connsiteX8" fmla="*/ 284 w 365836"/>
                  <a:gd name="connsiteY8" fmla="*/ 27084 h 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36" h="59530">
                    <a:moveTo>
                      <a:pt x="284" y="27084"/>
                    </a:moveTo>
                    <a:cubicBezTo>
                      <a:pt x="6105" y="20734"/>
                      <a:pt x="106117" y="12796"/>
                      <a:pt x="143159" y="11209"/>
                    </a:cubicBezTo>
                    <a:cubicBezTo>
                      <a:pt x="180201" y="9621"/>
                      <a:pt x="193430" y="18617"/>
                      <a:pt x="222534" y="17559"/>
                    </a:cubicBezTo>
                    <a:cubicBezTo>
                      <a:pt x="251638" y="16501"/>
                      <a:pt x="293972" y="7505"/>
                      <a:pt x="317784" y="4859"/>
                    </a:cubicBezTo>
                    <a:cubicBezTo>
                      <a:pt x="341596" y="2213"/>
                      <a:pt x="369642" y="-2549"/>
                      <a:pt x="365409" y="1684"/>
                    </a:cubicBezTo>
                    <a:cubicBezTo>
                      <a:pt x="361176" y="5917"/>
                      <a:pt x="319901" y="20734"/>
                      <a:pt x="292384" y="30259"/>
                    </a:cubicBezTo>
                    <a:cubicBezTo>
                      <a:pt x="264867" y="39784"/>
                      <a:pt x="231001" y="55659"/>
                      <a:pt x="200309" y="58834"/>
                    </a:cubicBezTo>
                    <a:cubicBezTo>
                      <a:pt x="169617" y="62009"/>
                      <a:pt x="136809" y="53542"/>
                      <a:pt x="108234" y="49309"/>
                    </a:cubicBezTo>
                    <a:cubicBezTo>
                      <a:pt x="79659" y="45076"/>
                      <a:pt x="-5537" y="33434"/>
                      <a:pt x="284" y="27084"/>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2" name="フリーフォーム: 図形 1411">
                <a:extLst>
                  <a:ext uri="{FF2B5EF4-FFF2-40B4-BE49-F238E27FC236}">
                    <a16:creationId xmlns:a16="http://schemas.microsoft.com/office/drawing/2014/main" id="{9406B20D-CEC0-4EDF-9789-22E815B8D48A}"/>
                  </a:ext>
                </a:extLst>
              </p:cNvPr>
              <p:cNvSpPr/>
              <p:nvPr/>
            </p:nvSpPr>
            <p:spPr>
              <a:xfrm>
                <a:off x="3833400" y="3048757"/>
                <a:ext cx="288149" cy="41394"/>
              </a:xfrm>
              <a:custGeom>
                <a:avLst/>
                <a:gdLst>
                  <a:gd name="connsiteX0" fmla="*/ 0 w 343202"/>
                  <a:gd name="connsiteY0" fmla="*/ 28575 h 45846"/>
                  <a:gd name="connsiteX1" fmla="*/ 79375 w 343202"/>
                  <a:gd name="connsiteY1" fmla="*/ 12700 h 45846"/>
                  <a:gd name="connsiteX2" fmla="*/ 133350 w 343202"/>
                  <a:gd name="connsiteY2" fmla="*/ 0 h 45846"/>
                  <a:gd name="connsiteX3" fmla="*/ 177800 w 343202"/>
                  <a:gd name="connsiteY3" fmla="*/ 12700 h 45846"/>
                  <a:gd name="connsiteX4" fmla="*/ 279400 w 343202"/>
                  <a:gd name="connsiteY4" fmla="*/ 19050 h 45846"/>
                  <a:gd name="connsiteX5" fmla="*/ 342900 w 343202"/>
                  <a:gd name="connsiteY5" fmla="*/ 15875 h 45846"/>
                  <a:gd name="connsiteX6" fmla="*/ 301625 w 343202"/>
                  <a:gd name="connsiteY6" fmla="*/ 31750 h 45846"/>
                  <a:gd name="connsiteX7" fmla="*/ 260350 w 343202"/>
                  <a:gd name="connsiteY7" fmla="*/ 44450 h 45846"/>
                  <a:gd name="connsiteX8" fmla="*/ 196850 w 343202"/>
                  <a:gd name="connsiteY8" fmla="*/ 44450 h 45846"/>
                  <a:gd name="connsiteX9" fmla="*/ 123825 w 343202"/>
                  <a:gd name="connsiteY9" fmla="*/ 34925 h 45846"/>
                  <a:gd name="connsiteX10" fmla="*/ 82550 w 343202"/>
                  <a:gd name="connsiteY10" fmla="*/ 34925 h 45846"/>
                  <a:gd name="connsiteX11" fmla="*/ 0 w 343202"/>
                  <a:gd name="connsiteY11" fmla="*/ 28575 h 4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02" h="45846">
                    <a:moveTo>
                      <a:pt x="0" y="28575"/>
                    </a:moveTo>
                    <a:lnTo>
                      <a:pt x="79375" y="12700"/>
                    </a:lnTo>
                    <a:cubicBezTo>
                      <a:pt x="101600" y="7937"/>
                      <a:pt x="116946" y="0"/>
                      <a:pt x="133350" y="0"/>
                    </a:cubicBezTo>
                    <a:cubicBezTo>
                      <a:pt x="149754" y="0"/>
                      <a:pt x="153458" y="9525"/>
                      <a:pt x="177800" y="12700"/>
                    </a:cubicBezTo>
                    <a:cubicBezTo>
                      <a:pt x="202142" y="15875"/>
                      <a:pt x="251883" y="18521"/>
                      <a:pt x="279400" y="19050"/>
                    </a:cubicBezTo>
                    <a:cubicBezTo>
                      <a:pt x="306917" y="19579"/>
                      <a:pt x="339196" y="13758"/>
                      <a:pt x="342900" y="15875"/>
                    </a:cubicBezTo>
                    <a:cubicBezTo>
                      <a:pt x="346604" y="17992"/>
                      <a:pt x="315383" y="26988"/>
                      <a:pt x="301625" y="31750"/>
                    </a:cubicBezTo>
                    <a:cubicBezTo>
                      <a:pt x="287867" y="36512"/>
                      <a:pt x="277812" y="42333"/>
                      <a:pt x="260350" y="44450"/>
                    </a:cubicBezTo>
                    <a:cubicBezTo>
                      <a:pt x="242888" y="46567"/>
                      <a:pt x="219604" y="46037"/>
                      <a:pt x="196850" y="44450"/>
                    </a:cubicBezTo>
                    <a:cubicBezTo>
                      <a:pt x="174096" y="42863"/>
                      <a:pt x="142875" y="36512"/>
                      <a:pt x="123825" y="34925"/>
                    </a:cubicBezTo>
                    <a:cubicBezTo>
                      <a:pt x="104775" y="33338"/>
                      <a:pt x="82550" y="34925"/>
                      <a:pt x="82550" y="34925"/>
                    </a:cubicBezTo>
                    <a:lnTo>
                      <a:pt x="0" y="28575"/>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3" name="フリーフォーム: 図形 1412">
                <a:extLst>
                  <a:ext uri="{FF2B5EF4-FFF2-40B4-BE49-F238E27FC236}">
                    <a16:creationId xmlns:a16="http://schemas.microsoft.com/office/drawing/2014/main" id="{31AF7DB1-45A0-4AF7-AA31-1DEAD12B71D5}"/>
                  </a:ext>
                </a:extLst>
              </p:cNvPr>
              <p:cNvSpPr/>
              <p:nvPr/>
            </p:nvSpPr>
            <p:spPr>
              <a:xfrm>
                <a:off x="4398343" y="3051262"/>
                <a:ext cx="221635" cy="40535"/>
              </a:xfrm>
              <a:custGeom>
                <a:avLst/>
                <a:gdLst>
                  <a:gd name="connsiteX0" fmla="*/ 220 w 263980"/>
                  <a:gd name="connsiteY0" fmla="*/ 19450 h 44895"/>
                  <a:gd name="connsiteX1" fmla="*/ 66895 w 263980"/>
                  <a:gd name="connsiteY1" fmla="*/ 400 h 44895"/>
                  <a:gd name="connsiteX2" fmla="*/ 158970 w 263980"/>
                  <a:gd name="connsiteY2" fmla="*/ 6750 h 44895"/>
                  <a:gd name="connsiteX3" fmla="*/ 241520 w 263980"/>
                  <a:gd name="connsiteY3" fmla="*/ 9925 h 44895"/>
                  <a:gd name="connsiteX4" fmla="*/ 263745 w 263980"/>
                  <a:gd name="connsiteY4" fmla="*/ 6750 h 44895"/>
                  <a:gd name="connsiteX5" fmla="*/ 231995 w 263980"/>
                  <a:gd name="connsiteY5" fmla="*/ 16275 h 44895"/>
                  <a:gd name="connsiteX6" fmla="*/ 193895 w 263980"/>
                  <a:gd name="connsiteY6" fmla="*/ 35325 h 44895"/>
                  <a:gd name="connsiteX7" fmla="*/ 130395 w 263980"/>
                  <a:gd name="connsiteY7" fmla="*/ 44850 h 44895"/>
                  <a:gd name="connsiteX8" fmla="*/ 89120 w 263980"/>
                  <a:gd name="connsiteY8" fmla="*/ 38500 h 44895"/>
                  <a:gd name="connsiteX9" fmla="*/ 220 w 263980"/>
                  <a:gd name="connsiteY9" fmla="*/ 19450 h 4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980" h="44895">
                    <a:moveTo>
                      <a:pt x="220" y="19450"/>
                    </a:moveTo>
                    <a:cubicBezTo>
                      <a:pt x="-3484" y="13100"/>
                      <a:pt x="40437" y="2517"/>
                      <a:pt x="66895" y="400"/>
                    </a:cubicBezTo>
                    <a:cubicBezTo>
                      <a:pt x="93353" y="-1717"/>
                      <a:pt x="129866" y="5163"/>
                      <a:pt x="158970" y="6750"/>
                    </a:cubicBezTo>
                    <a:cubicBezTo>
                      <a:pt x="188074" y="8337"/>
                      <a:pt x="224058" y="9925"/>
                      <a:pt x="241520" y="9925"/>
                    </a:cubicBezTo>
                    <a:cubicBezTo>
                      <a:pt x="258982" y="9925"/>
                      <a:pt x="265333" y="5692"/>
                      <a:pt x="263745" y="6750"/>
                    </a:cubicBezTo>
                    <a:cubicBezTo>
                      <a:pt x="262157" y="7808"/>
                      <a:pt x="243637" y="11513"/>
                      <a:pt x="231995" y="16275"/>
                    </a:cubicBezTo>
                    <a:cubicBezTo>
                      <a:pt x="220353" y="21037"/>
                      <a:pt x="210828" y="30563"/>
                      <a:pt x="193895" y="35325"/>
                    </a:cubicBezTo>
                    <a:cubicBezTo>
                      <a:pt x="176962" y="40087"/>
                      <a:pt x="147857" y="44321"/>
                      <a:pt x="130395" y="44850"/>
                    </a:cubicBezTo>
                    <a:cubicBezTo>
                      <a:pt x="112933" y="45379"/>
                      <a:pt x="112932" y="41146"/>
                      <a:pt x="89120" y="38500"/>
                    </a:cubicBezTo>
                    <a:cubicBezTo>
                      <a:pt x="65308" y="35854"/>
                      <a:pt x="3924" y="25800"/>
                      <a:pt x="220" y="1945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4" name="フリーフォーム: 図形 1413">
                <a:extLst>
                  <a:ext uri="{FF2B5EF4-FFF2-40B4-BE49-F238E27FC236}">
                    <a16:creationId xmlns:a16="http://schemas.microsoft.com/office/drawing/2014/main" id="{715D0673-2217-473A-A6F4-F27D7AF3FECA}"/>
                  </a:ext>
                </a:extLst>
              </p:cNvPr>
              <p:cNvSpPr/>
              <p:nvPr/>
            </p:nvSpPr>
            <p:spPr>
              <a:xfrm>
                <a:off x="4824743" y="3154548"/>
                <a:ext cx="231092" cy="40686"/>
              </a:xfrm>
              <a:custGeom>
                <a:avLst/>
                <a:gdLst>
                  <a:gd name="connsiteX0" fmla="*/ 354 w 275244"/>
                  <a:gd name="connsiteY0" fmla="*/ 16180 h 45062"/>
                  <a:gd name="connsiteX1" fmla="*/ 63854 w 275244"/>
                  <a:gd name="connsiteY1" fmla="*/ 305 h 45062"/>
                  <a:gd name="connsiteX2" fmla="*/ 200379 w 275244"/>
                  <a:gd name="connsiteY2" fmla="*/ 13005 h 45062"/>
                  <a:gd name="connsiteX3" fmla="*/ 263879 w 275244"/>
                  <a:gd name="connsiteY3" fmla="*/ 305 h 45062"/>
                  <a:gd name="connsiteX4" fmla="*/ 270229 w 275244"/>
                  <a:gd name="connsiteY4" fmla="*/ 6655 h 45062"/>
                  <a:gd name="connsiteX5" fmla="*/ 209904 w 275244"/>
                  <a:gd name="connsiteY5" fmla="*/ 35230 h 45062"/>
                  <a:gd name="connsiteX6" fmla="*/ 89254 w 275244"/>
                  <a:gd name="connsiteY6" fmla="*/ 44755 h 45062"/>
                  <a:gd name="connsiteX7" fmla="*/ 354 w 275244"/>
                  <a:gd name="connsiteY7" fmla="*/ 16180 h 4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244" h="45062">
                    <a:moveTo>
                      <a:pt x="354" y="16180"/>
                    </a:moveTo>
                    <a:cubicBezTo>
                      <a:pt x="-3879" y="8772"/>
                      <a:pt x="30517" y="834"/>
                      <a:pt x="63854" y="305"/>
                    </a:cubicBezTo>
                    <a:cubicBezTo>
                      <a:pt x="97191" y="-224"/>
                      <a:pt x="167042" y="13005"/>
                      <a:pt x="200379" y="13005"/>
                    </a:cubicBezTo>
                    <a:cubicBezTo>
                      <a:pt x="233716" y="13005"/>
                      <a:pt x="263879" y="305"/>
                      <a:pt x="263879" y="305"/>
                    </a:cubicBezTo>
                    <a:cubicBezTo>
                      <a:pt x="275521" y="-753"/>
                      <a:pt x="279225" y="834"/>
                      <a:pt x="270229" y="6655"/>
                    </a:cubicBezTo>
                    <a:cubicBezTo>
                      <a:pt x="261233" y="12476"/>
                      <a:pt x="240066" y="28880"/>
                      <a:pt x="209904" y="35230"/>
                    </a:cubicBezTo>
                    <a:cubicBezTo>
                      <a:pt x="179742" y="41580"/>
                      <a:pt x="119416" y="46342"/>
                      <a:pt x="89254" y="44755"/>
                    </a:cubicBezTo>
                    <a:cubicBezTo>
                      <a:pt x="59092" y="43168"/>
                      <a:pt x="4587" y="23588"/>
                      <a:pt x="354" y="1618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5" name="フリーフォーム: 図形 1414">
                <a:extLst>
                  <a:ext uri="{FF2B5EF4-FFF2-40B4-BE49-F238E27FC236}">
                    <a16:creationId xmlns:a16="http://schemas.microsoft.com/office/drawing/2014/main" id="{67651673-74BD-4BA4-8BD1-D59150861730}"/>
                  </a:ext>
                </a:extLst>
              </p:cNvPr>
              <p:cNvSpPr/>
              <p:nvPr/>
            </p:nvSpPr>
            <p:spPr>
              <a:xfrm>
                <a:off x="5342555" y="3143242"/>
                <a:ext cx="247934" cy="46909"/>
              </a:xfrm>
              <a:custGeom>
                <a:avLst/>
                <a:gdLst>
                  <a:gd name="connsiteX0" fmla="*/ 294835 w 295304"/>
                  <a:gd name="connsiteY0" fmla="*/ 12827 h 51954"/>
                  <a:gd name="connsiteX1" fmla="*/ 237685 w 295304"/>
                  <a:gd name="connsiteY1" fmla="*/ 127 h 51954"/>
                  <a:gd name="connsiteX2" fmla="*/ 164660 w 295304"/>
                  <a:gd name="connsiteY2" fmla="*/ 6477 h 51954"/>
                  <a:gd name="connsiteX3" fmla="*/ 40835 w 295304"/>
                  <a:gd name="connsiteY3" fmla="*/ 9652 h 51954"/>
                  <a:gd name="connsiteX4" fmla="*/ 2735 w 295304"/>
                  <a:gd name="connsiteY4" fmla="*/ 22352 h 51954"/>
                  <a:gd name="connsiteX5" fmla="*/ 104335 w 295304"/>
                  <a:gd name="connsiteY5" fmla="*/ 44577 h 51954"/>
                  <a:gd name="connsiteX6" fmla="*/ 205935 w 295304"/>
                  <a:gd name="connsiteY6" fmla="*/ 50927 h 51954"/>
                  <a:gd name="connsiteX7" fmla="*/ 294835 w 295304"/>
                  <a:gd name="connsiteY7" fmla="*/ 12827 h 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304" h="51954">
                    <a:moveTo>
                      <a:pt x="294835" y="12827"/>
                    </a:moveTo>
                    <a:cubicBezTo>
                      <a:pt x="300127" y="4360"/>
                      <a:pt x="259381" y="1185"/>
                      <a:pt x="237685" y="127"/>
                    </a:cubicBezTo>
                    <a:cubicBezTo>
                      <a:pt x="215989" y="-931"/>
                      <a:pt x="197468" y="4889"/>
                      <a:pt x="164660" y="6477"/>
                    </a:cubicBezTo>
                    <a:cubicBezTo>
                      <a:pt x="131852" y="8064"/>
                      <a:pt x="67822" y="7006"/>
                      <a:pt x="40835" y="9652"/>
                    </a:cubicBezTo>
                    <a:cubicBezTo>
                      <a:pt x="13847" y="12298"/>
                      <a:pt x="-7848" y="16531"/>
                      <a:pt x="2735" y="22352"/>
                    </a:cubicBezTo>
                    <a:cubicBezTo>
                      <a:pt x="13318" y="28173"/>
                      <a:pt x="70468" y="39815"/>
                      <a:pt x="104335" y="44577"/>
                    </a:cubicBezTo>
                    <a:cubicBezTo>
                      <a:pt x="138202" y="49339"/>
                      <a:pt x="176831" y="54102"/>
                      <a:pt x="205935" y="50927"/>
                    </a:cubicBezTo>
                    <a:cubicBezTo>
                      <a:pt x="235039" y="47752"/>
                      <a:pt x="289543" y="21294"/>
                      <a:pt x="294835" y="12827"/>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6" name="フリーフォーム: 図形 1415">
                <a:extLst>
                  <a:ext uri="{FF2B5EF4-FFF2-40B4-BE49-F238E27FC236}">
                    <a16:creationId xmlns:a16="http://schemas.microsoft.com/office/drawing/2014/main" id="{1C96ACD5-3344-4E6B-A08F-F057DE38EE8E}"/>
                  </a:ext>
                </a:extLst>
              </p:cNvPr>
              <p:cNvSpPr/>
              <p:nvPr/>
            </p:nvSpPr>
            <p:spPr>
              <a:xfrm>
                <a:off x="1575468" y="3065849"/>
                <a:ext cx="105688" cy="31734"/>
              </a:xfrm>
              <a:custGeom>
                <a:avLst/>
                <a:gdLst>
                  <a:gd name="connsiteX0" fmla="*/ 100 w 125880"/>
                  <a:gd name="connsiteY0" fmla="*/ 6470 h 35147"/>
                  <a:gd name="connsiteX1" fmla="*/ 60425 w 125880"/>
                  <a:gd name="connsiteY1" fmla="*/ 120 h 35147"/>
                  <a:gd name="connsiteX2" fmla="*/ 117575 w 125880"/>
                  <a:gd name="connsiteY2" fmla="*/ 9645 h 35147"/>
                  <a:gd name="connsiteX3" fmla="*/ 123925 w 125880"/>
                  <a:gd name="connsiteY3" fmla="*/ 15995 h 35147"/>
                  <a:gd name="connsiteX4" fmla="*/ 101700 w 125880"/>
                  <a:gd name="connsiteY4" fmla="*/ 25520 h 35147"/>
                  <a:gd name="connsiteX5" fmla="*/ 47725 w 125880"/>
                  <a:gd name="connsiteY5" fmla="*/ 35045 h 35147"/>
                  <a:gd name="connsiteX6" fmla="*/ 100 w 125880"/>
                  <a:gd name="connsiteY6" fmla="*/ 6470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80" h="35147">
                    <a:moveTo>
                      <a:pt x="100" y="6470"/>
                    </a:moveTo>
                    <a:cubicBezTo>
                      <a:pt x="2217" y="649"/>
                      <a:pt x="40846" y="-409"/>
                      <a:pt x="60425" y="120"/>
                    </a:cubicBezTo>
                    <a:cubicBezTo>
                      <a:pt x="80004" y="649"/>
                      <a:pt x="117575" y="9645"/>
                      <a:pt x="117575" y="9645"/>
                    </a:cubicBezTo>
                    <a:cubicBezTo>
                      <a:pt x="128158" y="12291"/>
                      <a:pt x="126571" y="13349"/>
                      <a:pt x="123925" y="15995"/>
                    </a:cubicBezTo>
                    <a:cubicBezTo>
                      <a:pt x="121279" y="18641"/>
                      <a:pt x="114400" y="22345"/>
                      <a:pt x="101700" y="25520"/>
                    </a:cubicBezTo>
                    <a:cubicBezTo>
                      <a:pt x="89000" y="28695"/>
                      <a:pt x="65716" y="36103"/>
                      <a:pt x="47725" y="35045"/>
                    </a:cubicBezTo>
                    <a:cubicBezTo>
                      <a:pt x="29734" y="33987"/>
                      <a:pt x="-2017" y="12291"/>
                      <a:pt x="100" y="647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7" name="フリーフォーム: 図形 1416">
                <a:extLst>
                  <a:ext uri="{FF2B5EF4-FFF2-40B4-BE49-F238E27FC236}">
                    <a16:creationId xmlns:a16="http://schemas.microsoft.com/office/drawing/2014/main" id="{456E6978-9654-4ADD-9B07-B9F31BB2D6FF}"/>
                  </a:ext>
                </a:extLst>
              </p:cNvPr>
              <p:cNvSpPr/>
              <p:nvPr/>
            </p:nvSpPr>
            <p:spPr>
              <a:xfrm>
                <a:off x="1554078" y="3056162"/>
                <a:ext cx="4096341" cy="693333"/>
              </a:xfrm>
              <a:custGeom>
                <a:avLst/>
                <a:gdLst>
                  <a:gd name="connsiteX0" fmla="*/ 16051 w 4878975"/>
                  <a:gd name="connsiteY0" fmla="*/ 48949 h 767907"/>
                  <a:gd name="connsiteX1" fmla="*/ 162101 w 4878975"/>
                  <a:gd name="connsiteY1" fmla="*/ 52124 h 767907"/>
                  <a:gd name="connsiteX2" fmla="*/ 549451 w 4878975"/>
                  <a:gd name="connsiteY2" fmla="*/ 1324 h 767907"/>
                  <a:gd name="connsiteX3" fmla="*/ 755826 w 4878975"/>
                  <a:gd name="connsiteY3" fmla="*/ 14024 h 767907"/>
                  <a:gd name="connsiteX4" fmla="*/ 905051 w 4878975"/>
                  <a:gd name="connsiteY4" fmla="*/ 4499 h 767907"/>
                  <a:gd name="connsiteX5" fmla="*/ 1165401 w 4878975"/>
                  <a:gd name="connsiteY5" fmla="*/ 14024 h 767907"/>
                  <a:gd name="connsiteX6" fmla="*/ 1378126 w 4878975"/>
                  <a:gd name="connsiteY6" fmla="*/ 14024 h 767907"/>
                  <a:gd name="connsiteX7" fmla="*/ 1609901 w 4878975"/>
                  <a:gd name="connsiteY7" fmla="*/ 7674 h 767907"/>
                  <a:gd name="connsiteX8" fmla="*/ 1730551 w 4878975"/>
                  <a:gd name="connsiteY8" fmla="*/ 20374 h 767907"/>
                  <a:gd name="connsiteX9" fmla="*/ 1917876 w 4878975"/>
                  <a:gd name="connsiteY9" fmla="*/ 10849 h 767907"/>
                  <a:gd name="connsiteX10" fmla="*/ 2038526 w 4878975"/>
                  <a:gd name="connsiteY10" fmla="*/ 23549 h 767907"/>
                  <a:gd name="connsiteX11" fmla="*/ 2105201 w 4878975"/>
                  <a:gd name="connsiteY11" fmla="*/ 29899 h 767907"/>
                  <a:gd name="connsiteX12" fmla="*/ 2216326 w 4878975"/>
                  <a:gd name="connsiteY12" fmla="*/ 23549 h 767907"/>
                  <a:gd name="connsiteX13" fmla="*/ 2330626 w 4878975"/>
                  <a:gd name="connsiteY13" fmla="*/ 42599 h 767907"/>
                  <a:gd name="connsiteX14" fmla="*/ 2457626 w 4878975"/>
                  <a:gd name="connsiteY14" fmla="*/ 58474 h 767907"/>
                  <a:gd name="connsiteX15" fmla="*/ 2524301 w 4878975"/>
                  <a:gd name="connsiteY15" fmla="*/ 67999 h 767907"/>
                  <a:gd name="connsiteX16" fmla="*/ 2673526 w 4878975"/>
                  <a:gd name="connsiteY16" fmla="*/ 45774 h 767907"/>
                  <a:gd name="connsiteX17" fmla="*/ 2810051 w 4878975"/>
                  <a:gd name="connsiteY17" fmla="*/ 17199 h 767907"/>
                  <a:gd name="connsiteX18" fmla="*/ 2975151 w 4878975"/>
                  <a:gd name="connsiteY18" fmla="*/ 17199 h 767907"/>
                  <a:gd name="connsiteX19" fmla="*/ 3149776 w 4878975"/>
                  <a:gd name="connsiteY19" fmla="*/ 29899 h 767907"/>
                  <a:gd name="connsiteX20" fmla="*/ 3365676 w 4878975"/>
                  <a:gd name="connsiteY20" fmla="*/ 52124 h 767907"/>
                  <a:gd name="connsiteX21" fmla="*/ 3718101 w 4878975"/>
                  <a:gd name="connsiteY21" fmla="*/ 87049 h 767907"/>
                  <a:gd name="connsiteX22" fmla="*/ 3854626 w 4878975"/>
                  <a:gd name="connsiteY22" fmla="*/ 102924 h 767907"/>
                  <a:gd name="connsiteX23" fmla="*/ 4076876 w 4878975"/>
                  <a:gd name="connsiteY23" fmla="*/ 115624 h 767907"/>
                  <a:gd name="connsiteX24" fmla="*/ 4235626 w 4878975"/>
                  <a:gd name="connsiteY24" fmla="*/ 121974 h 767907"/>
                  <a:gd name="connsiteX25" fmla="*/ 4419776 w 4878975"/>
                  <a:gd name="connsiteY25" fmla="*/ 131499 h 767907"/>
                  <a:gd name="connsiteX26" fmla="*/ 4584876 w 4878975"/>
                  <a:gd name="connsiteY26" fmla="*/ 131499 h 767907"/>
                  <a:gd name="connsiteX27" fmla="*/ 4762676 w 4878975"/>
                  <a:gd name="connsiteY27" fmla="*/ 118799 h 767907"/>
                  <a:gd name="connsiteX28" fmla="*/ 4823001 w 4878975"/>
                  <a:gd name="connsiteY28" fmla="*/ 115624 h 767907"/>
                  <a:gd name="connsiteX29" fmla="*/ 4829351 w 4878975"/>
                  <a:gd name="connsiteY29" fmla="*/ 226749 h 767907"/>
                  <a:gd name="connsiteX30" fmla="*/ 4829351 w 4878975"/>
                  <a:gd name="connsiteY30" fmla="*/ 407724 h 767907"/>
                  <a:gd name="connsiteX31" fmla="*/ 4826176 w 4878975"/>
                  <a:gd name="connsiteY31" fmla="*/ 617274 h 767907"/>
                  <a:gd name="connsiteX32" fmla="*/ 4823001 w 4878975"/>
                  <a:gd name="connsiteY32" fmla="*/ 699824 h 767907"/>
                  <a:gd name="connsiteX33" fmla="*/ 4823001 w 4878975"/>
                  <a:gd name="connsiteY33" fmla="*/ 722049 h 767907"/>
                  <a:gd name="connsiteX34" fmla="*/ 4823001 w 4878975"/>
                  <a:gd name="connsiteY34" fmla="*/ 731574 h 767907"/>
                  <a:gd name="connsiteX35" fmla="*/ 4067351 w 4878975"/>
                  <a:gd name="connsiteY35" fmla="*/ 763324 h 767907"/>
                  <a:gd name="connsiteX36" fmla="*/ 2908476 w 4878975"/>
                  <a:gd name="connsiteY36" fmla="*/ 763324 h 767907"/>
                  <a:gd name="connsiteX37" fmla="*/ 2149651 w 4878975"/>
                  <a:gd name="connsiteY37" fmla="*/ 722049 h 767907"/>
                  <a:gd name="connsiteX38" fmla="*/ 1095551 w 4878975"/>
                  <a:gd name="connsiteY38" fmla="*/ 709349 h 767907"/>
                  <a:gd name="connsiteX39" fmla="*/ 171626 w 4878975"/>
                  <a:gd name="connsiteY39" fmla="*/ 674424 h 767907"/>
                  <a:gd name="connsiteX40" fmla="*/ 12876 w 4878975"/>
                  <a:gd name="connsiteY40" fmla="*/ 699824 h 767907"/>
                  <a:gd name="connsiteX41" fmla="*/ 9701 w 4878975"/>
                  <a:gd name="connsiteY41" fmla="*/ 369624 h 767907"/>
                  <a:gd name="connsiteX42" fmla="*/ 12876 w 4878975"/>
                  <a:gd name="connsiteY42" fmla="*/ 99749 h 767907"/>
                  <a:gd name="connsiteX43" fmla="*/ 16051 w 4878975"/>
                  <a:gd name="connsiteY43" fmla="*/ 48949 h 76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78975" h="767907">
                    <a:moveTo>
                      <a:pt x="16051" y="48949"/>
                    </a:moveTo>
                    <a:cubicBezTo>
                      <a:pt x="40922" y="41012"/>
                      <a:pt x="73201" y="60061"/>
                      <a:pt x="162101" y="52124"/>
                    </a:cubicBezTo>
                    <a:cubicBezTo>
                      <a:pt x="251001" y="44187"/>
                      <a:pt x="450497" y="7674"/>
                      <a:pt x="549451" y="1324"/>
                    </a:cubicBezTo>
                    <a:cubicBezTo>
                      <a:pt x="648405" y="-5026"/>
                      <a:pt x="696559" y="13495"/>
                      <a:pt x="755826" y="14024"/>
                    </a:cubicBezTo>
                    <a:cubicBezTo>
                      <a:pt x="815093" y="14553"/>
                      <a:pt x="836789" y="4499"/>
                      <a:pt x="905051" y="4499"/>
                    </a:cubicBezTo>
                    <a:cubicBezTo>
                      <a:pt x="973313" y="4499"/>
                      <a:pt x="1086555" y="12437"/>
                      <a:pt x="1165401" y="14024"/>
                    </a:cubicBezTo>
                    <a:cubicBezTo>
                      <a:pt x="1244247" y="15611"/>
                      <a:pt x="1304043" y="15082"/>
                      <a:pt x="1378126" y="14024"/>
                    </a:cubicBezTo>
                    <a:cubicBezTo>
                      <a:pt x="1452209" y="12966"/>
                      <a:pt x="1551164" y="6616"/>
                      <a:pt x="1609901" y="7674"/>
                    </a:cubicBezTo>
                    <a:cubicBezTo>
                      <a:pt x="1668638" y="8732"/>
                      <a:pt x="1679222" y="19845"/>
                      <a:pt x="1730551" y="20374"/>
                    </a:cubicBezTo>
                    <a:cubicBezTo>
                      <a:pt x="1781880" y="20903"/>
                      <a:pt x="1866547" y="10320"/>
                      <a:pt x="1917876" y="10849"/>
                    </a:cubicBezTo>
                    <a:cubicBezTo>
                      <a:pt x="1969205" y="11378"/>
                      <a:pt x="2038526" y="23549"/>
                      <a:pt x="2038526" y="23549"/>
                    </a:cubicBezTo>
                    <a:cubicBezTo>
                      <a:pt x="2069747" y="26724"/>
                      <a:pt x="2075568" y="29899"/>
                      <a:pt x="2105201" y="29899"/>
                    </a:cubicBezTo>
                    <a:cubicBezTo>
                      <a:pt x="2134834" y="29899"/>
                      <a:pt x="2178755" y="21432"/>
                      <a:pt x="2216326" y="23549"/>
                    </a:cubicBezTo>
                    <a:cubicBezTo>
                      <a:pt x="2253897" y="25666"/>
                      <a:pt x="2290409" y="36778"/>
                      <a:pt x="2330626" y="42599"/>
                    </a:cubicBezTo>
                    <a:cubicBezTo>
                      <a:pt x="2370843" y="48420"/>
                      <a:pt x="2425347" y="54241"/>
                      <a:pt x="2457626" y="58474"/>
                    </a:cubicBezTo>
                    <a:cubicBezTo>
                      <a:pt x="2489905" y="62707"/>
                      <a:pt x="2488318" y="70116"/>
                      <a:pt x="2524301" y="67999"/>
                    </a:cubicBezTo>
                    <a:cubicBezTo>
                      <a:pt x="2560284" y="65882"/>
                      <a:pt x="2625901" y="54241"/>
                      <a:pt x="2673526" y="45774"/>
                    </a:cubicBezTo>
                    <a:cubicBezTo>
                      <a:pt x="2721151" y="37307"/>
                      <a:pt x="2759780" y="21961"/>
                      <a:pt x="2810051" y="17199"/>
                    </a:cubicBezTo>
                    <a:cubicBezTo>
                      <a:pt x="2860322" y="12437"/>
                      <a:pt x="2918530" y="15082"/>
                      <a:pt x="2975151" y="17199"/>
                    </a:cubicBezTo>
                    <a:cubicBezTo>
                      <a:pt x="3031772" y="19316"/>
                      <a:pt x="3084689" y="24078"/>
                      <a:pt x="3149776" y="29899"/>
                    </a:cubicBezTo>
                    <a:cubicBezTo>
                      <a:pt x="3214863" y="35720"/>
                      <a:pt x="3365676" y="52124"/>
                      <a:pt x="3365676" y="52124"/>
                    </a:cubicBezTo>
                    <a:lnTo>
                      <a:pt x="3718101" y="87049"/>
                    </a:lnTo>
                    <a:cubicBezTo>
                      <a:pt x="3799593" y="95516"/>
                      <a:pt x="3794830" y="98161"/>
                      <a:pt x="3854626" y="102924"/>
                    </a:cubicBezTo>
                    <a:cubicBezTo>
                      <a:pt x="3914422" y="107687"/>
                      <a:pt x="4013376" y="112449"/>
                      <a:pt x="4076876" y="115624"/>
                    </a:cubicBezTo>
                    <a:cubicBezTo>
                      <a:pt x="4140376" y="118799"/>
                      <a:pt x="4235626" y="121974"/>
                      <a:pt x="4235626" y="121974"/>
                    </a:cubicBezTo>
                    <a:cubicBezTo>
                      <a:pt x="4292776" y="124620"/>
                      <a:pt x="4361568" y="129911"/>
                      <a:pt x="4419776" y="131499"/>
                    </a:cubicBezTo>
                    <a:cubicBezTo>
                      <a:pt x="4477984" y="133087"/>
                      <a:pt x="4527726" y="133616"/>
                      <a:pt x="4584876" y="131499"/>
                    </a:cubicBezTo>
                    <a:cubicBezTo>
                      <a:pt x="4642026" y="129382"/>
                      <a:pt x="4722989" y="121445"/>
                      <a:pt x="4762676" y="118799"/>
                    </a:cubicBezTo>
                    <a:cubicBezTo>
                      <a:pt x="4802363" y="116153"/>
                      <a:pt x="4811889" y="97633"/>
                      <a:pt x="4823001" y="115624"/>
                    </a:cubicBezTo>
                    <a:cubicBezTo>
                      <a:pt x="4834113" y="133615"/>
                      <a:pt x="4828293" y="178066"/>
                      <a:pt x="4829351" y="226749"/>
                    </a:cubicBezTo>
                    <a:cubicBezTo>
                      <a:pt x="4830409" y="275432"/>
                      <a:pt x="4829880" y="342637"/>
                      <a:pt x="4829351" y="407724"/>
                    </a:cubicBezTo>
                    <a:cubicBezTo>
                      <a:pt x="4828822" y="472811"/>
                      <a:pt x="4827234" y="568591"/>
                      <a:pt x="4826176" y="617274"/>
                    </a:cubicBezTo>
                    <a:cubicBezTo>
                      <a:pt x="4825118" y="665957"/>
                      <a:pt x="4823530" y="682362"/>
                      <a:pt x="4823001" y="699824"/>
                    </a:cubicBezTo>
                    <a:cubicBezTo>
                      <a:pt x="4822472" y="717286"/>
                      <a:pt x="4823001" y="722049"/>
                      <a:pt x="4823001" y="722049"/>
                    </a:cubicBezTo>
                    <a:cubicBezTo>
                      <a:pt x="4823001" y="727341"/>
                      <a:pt x="4948943" y="724695"/>
                      <a:pt x="4823001" y="731574"/>
                    </a:cubicBezTo>
                    <a:cubicBezTo>
                      <a:pt x="4697059" y="738453"/>
                      <a:pt x="4386438" y="758032"/>
                      <a:pt x="4067351" y="763324"/>
                    </a:cubicBezTo>
                    <a:cubicBezTo>
                      <a:pt x="3748264" y="768616"/>
                      <a:pt x="3228093" y="770203"/>
                      <a:pt x="2908476" y="763324"/>
                    </a:cubicBezTo>
                    <a:cubicBezTo>
                      <a:pt x="2588859" y="756445"/>
                      <a:pt x="2451805" y="731045"/>
                      <a:pt x="2149651" y="722049"/>
                    </a:cubicBezTo>
                    <a:cubicBezTo>
                      <a:pt x="1847497" y="713053"/>
                      <a:pt x="1425222" y="717286"/>
                      <a:pt x="1095551" y="709349"/>
                    </a:cubicBezTo>
                    <a:cubicBezTo>
                      <a:pt x="765880" y="701412"/>
                      <a:pt x="352072" y="676011"/>
                      <a:pt x="171626" y="674424"/>
                    </a:cubicBezTo>
                    <a:cubicBezTo>
                      <a:pt x="-8820" y="672837"/>
                      <a:pt x="39863" y="750624"/>
                      <a:pt x="12876" y="699824"/>
                    </a:cubicBezTo>
                    <a:cubicBezTo>
                      <a:pt x="-14111" y="649024"/>
                      <a:pt x="9701" y="469636"/>
                      <a:pt x="9701" y="369624"/>
                    </a:cubicBezTo>
                    <a:cubicBezTo>
                      <a:pt x="9701" y="269612"/>
                      <a:pt x="12347" y="148432"/>
                      <a:pt x="12876" y="99749"/>
                    </a:cubicBezTo>
                    <a:cubicBezTo>
                      <a:pt x="13405" y="51066"/>
                      <a:pt x="-8820" y="56886"/>
                      <a:pt x="16051" y="48949"/>
                    </a:cubicBezTo>
                    <a:close/>
                  </a:path>
                </a:pathLst>
              </a:custGeom>
              <a:gradFill flip="none" rotWithShape="1">
                <a:gsLst>
                  <a:gs pos="5000">
                    <a:schemeClr val="accent2">
                      <a:lumMod val="60000"/>
                      <a:lumOff val="40000"/>
                      <a:shade val="30000"/>
                      <a:satMod val="115000"/>
                    </a:schemeClr>
                  </a:gs>
                  <a:gs pos="7000">
                    <a:schemeClr val="accent2">
                      <a:lumMod val="60000"/>
                      <a:lumOff val="40000"/>
                      <a:shade val="67500"/>
                      <a:satMod val="115000"/>
                    </a:schemeClr>
                  </a:gs>
                  <a:gs pos="55000">
                    <a:schemeClr val="accent2">
                      <a:lumMod val="60000"/>
                      <a:lumOff val="4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8" name="フリーフォーム: 図形 1417">
                <a:extLst>
                  <a:ext uri="{FF2B5EF4-FFF2-40B4-BE49-F238E27FC236}">
                    <a16:creationId xmlns:a16="http://schemas.microsoft.com/office/drawing/2014/main" id="{FBE5568F-7FD1-4531-ABFF-226BB6AE0575}"/>
                  </a:ext>
                </a:extLst>
              </p:cNvPr>
              <p:cNvSpPr/>
              <p:nvPr/>
            </p:nvSpPr>
            <p:spPr>
              <a:xfrm>
                <a:off x="1550934" y="3091704"/>
                <a:ext cx="3110916" cy="281138"/>
              </a:xfrm>
              <a:custGeom>
                <a:avLst/>
                <a:gdLst>
                  <a:gd name="connsiteX0" fmla="*/ 746 w 3705278"/>
                  <a:gd name="connsiteY0" fmla="*/ 82609 h 311377"/>
                  <a:gd name="connsiteX1" fmla="*/ 121396 w 3705278"/>
                  <a:gd name="connsiteY1" fmla="*/ 31809 h 311377"/>
                  <a:gd name="connsiteX2" fmla="*/ 251571 w 3705278"/>
                  <a:gd name="connsiteY2" fmla="*/ 19109 h 311377"/>
                  <a:gd name="connsiteX3" fmla="*/ 413496 w 3705278"/>
                  <a:gd name="connsiteY3" fmla="*/ 9584 h 311377"/>
                  <a:gd name="connsiteX4" fmla="*/ 511921 w 3705278"/>
                  <a:gd name="connsiteY4" fmla="*/ 44509 h 311377"/>
                  <a:gd name="connsiteX5" fmla="*/ 603996 w 3705278"/>
                  <a:gd name="connsiteY5" fmla="*/ 79434 h 311377"/>
                  <a:gd name="connsiteX6" fmla="*/ 667496 w 3705278"/>
                  <a:gd name="connsiteY6" fmla="*/ 114359 h 311377"/>
                  <a:gd name="connsiteX7" fmla="*/ 730996 w 3705278"/>
                  <a:gd name="connsiteY7" fmla="*/ 142934 h 311377"/>
                  <a:gd name="connsiteX8" fmla="*/ 756396 w 3705278"/>
                  <a:gd name="connsiteY8" fmla="*/ 152459 h 311377"/>
                  <a:gd name="connsiteX9" fmla="*/ 750046 w 3705278"/>
                  <a:gd name="connsiteY9" fmla="*/ 73084 h 311377"/>
                  <a:gd name="connsiteX10" fmla="*/ 800846 w 3705278"/>
                  <a:gd name="connsiteY10" fmla="*/ 19109 h 311377"/>
                  <a:gd name="connsiteX11" fmla="*/ 861171 w 3705278"/>
                  <a:gd name="connsiteY11" fmla="*/ 3234 h 311377"/>
                  <a:gd name="connsiteX12" fmla="*/ 962771 w 3705278"/>
                  <a:gd name="connsiteY12" fmla="*/ 59 h 311377"/>
                  <a:gd name="connsiteX13" fmla="*/ 1007221 w 3705278"/>
                  <a:gd name="connsiteY13" fmla="*/ 3234 h 311377"/>
                  <a:gd name="connsiteX14" fmla="*/ 1105646 w 3705278"/>
                  <a:gd name="connsiteY14" fmla="*/ 3234 h 311377"/>
                  <a:gd name="connsiteX15" fmla="*/ 1162796 w 3705278"/>
                  <a:gd name="connsiteY15" fmla="*/ 59 h 311377"/>
                  <a:gd name="connsiteX16" fmla="*/ 1181846 w 3705278"/>
                  <a:gd name="connsiteY16" fmla="*/ 6409 h 311377"/>
                  <a:gd name="connsiteX17" fmla="*/ 1181846 w 3705278"/>
                  <a:gd name="connsiteY17" fmla="*/ 22284 h 311377"/>
                  <a:gd name="connsiteX18" fmla="*/ 1134221 w 3705278"/>
                  <a:gd name="connsiteY18" fmla="*/ 57209 h 311377"/>
                  <a:gd name="connsiteX19" fmla="*/ 1086596 w 3705278"/>
                  <a:gd name="connsiteY19" fmla="*/ 82609 h 311377"/>
                  <a:gd name="connsiteX20" fmla="*/ 1032621 w 3705278"/>
                  <a:gd name="connsiteY20" fmla="*/ 79434 h 311377"/>
                  <a:gd name="connsiteX21" fmla="*/ 931021 w 3705278"/>
                  <a:gd name="connsiteY21" fmla="*/ 54034 h 311377"/>
                  <a:gd name="connsiteX22" fmla="*/ 854821 w 3705278"/>
                  <a:gd name="connsiteY22" fmla="*/ 54034 h 311377"/>
                  <a:gd name="connsiteX23" fmla="*/ 807196 w 3705278"/>
                  <a:gd name="connsiteY23" fmla="*/ 66734 h 311377"/>
                  <a:gd name="connsiteX24" fmla="*/ 781796 w 3705278"/>
                  <a:gd name="connsiteY24" fmla="*/ 95309 h 311377"/>
                  <a:gd name="connsiteX25" fmla="*/ 778621 w 3705278"/>
                  <a:gd name="connsiteY25" fmla="*/ 161984 h 311377"/>
                  <a:gd name="connsiteX26" fmla="*/ 861171 w 3705278"/>
                  <a:gd name="connsiteY26" fmla="*/ 184209 h 311377"/>
                  <a:gd name="connsiteX27" fmla="*/ 956421 w 3705278"/>
                  <a:gd name="connsiteY27" fmla="*/ 184209 h 311377"/>
                  <a:gd name="connsiteX28" fmla="*/ 1083421 w 3705278"/>
                  <a:gd name="connsiteY28" fmla="*/ 127059 h 311377"/>
                  <a:gd name="connsiteX29" fmla="*/ 1219946 w 3705278"/>
                  <a:gd name="connsiteY29" fmla="*/ 69909 h 311377"/>
                  <a:gd name="connsiteX30" fmla="*/ 1404096 w 3705278"/>
                  <a:gd name="connsiteY30" fmla="*/ 25459 h 311377"/>
                  <a:gd name="connsiteX31" fmla="*/ 1464421 w 3705278"/>
                  <a:gd name="connsiteY31" fmla="*/ 25459 h 311377"/>
                  <a:gd name="connsiteX32" fmla="*/ 1543796 w 3705278"/>
                  <a:gd name="connsiteY32" fmla="*/ 38159 h 311377"/>
                  <a:gd name="connsiteX33" fmla="*/ 1610471 w 3705278"/>
                  <a:gd name="connsiteY33" fmla="*/ 69909 h 311377"/>
                  <a:gd name="connsiteX34" fmla="*/ 1712071 w 3705278"/>
                  <a:gd name="connsiteY34" fmla="*/ 82609 h 311377"/>
                  <a:gd name="connsiteX35" fmla="*/ 1883521 w 3705278"/>
                  <a:gd name="connsiteY35" fmla="*/ 63559 h 311377"/>
                  <a:gd name="connsiteX36" fmla="*/ 2089896 w 3705278"/>
                  <a:gd name="connsiteY36" fmla="*/ 22284 h 311377"/>
                  <a:gd name="connsiteX37" fmla="*/ 2188321 w 3705278"/>
                  <a:gd name="connsiteY37" fmla="*/ 22284 h 311377"/>
                  <a:gd name="connsiteX38" fmla="*/ 2350246 w 3705278"/>
                  <a:gd name="connsiteY38" fmla="*/ 38159 h 311377"/>
                  <a:gd name="connsiteX39" fmla="*/ 2537571 w 3705278"/>
                  <a:gd name="connsiteY39" fmla="*/ 76259 h 311377"/>
                  <a:gd name="connsiteX40" fmla="*/ 2689971 w 3705278"/>
                  <a:gd name="connsiteY40" fmla="*/ 60384 h 311377"/>
                  <a:gd name="connsiteX41" fmla="*/ 2826496 w 3705278"/>
                  <a:gd name="connsiteY41" fmla="*/ 15934 h 311377"/>
                  <a:gd name="connsiteX42" fmla="*/ 2905871 w 3705278"/>
                  <a:gd name="connsiteY42" fmla="*/ 6409 h 311377"/>
                  <a:gd name="connsiteX43" fmla="*/ 3007471 w 3705278"/>
                  <a:gd name="connsiteY43" fmla="*/ 9584 h 311377"/>
                  <a:gd name="connsiteX44" fmla="*/ 3058271 w 3705278"/>
                  <a:gd name="connsiteY44" fmla="*/ 19109 h 311377"/>
                  <a:gd name="connsiteX45" fmla="*/ 3169396 w 3705278"/>
                  <a:gd name="connsiteY45" fmla="*/ 41334 h 311377"/>
                  <a:gd name="connsiteX46" fmla="*/ 3226546 w 3705278"/>
                  <a:gd name="connsiteY46" fmla="*/ 54034 h 311377"/>
                  <a:gd name="connsiteX47" fmla="*/ 3328146 w 3705278"/>
                  <a:gd name="connsiteY47" fmla="*/ 63559 h 311377"/>
                  <a:gd name="connsiteX48" fmla="*/ 3417046 w 3705278"/>
                  <a:gd name="connsiteY48" fmla="*/ 79434 h 311377"/>
                  <a:gd name="connsiteX49" fmla="*/ 3512296 w 3705278"/>
                  <a:gd name="connsiteY49" fmla="*/ 85784 h 311377"/>
                  <a:gd name="connsiteX50" fmla="*/ 3594846 w 3705278"/>
                  <a:gd name="connsiteY50" fmla="*/ 85784 h 311377"/>
                  <a:gd name="connsiteX51" fmla="*/ 3632946 w 3705278"/>
                  <a:gd name="connsiteY51" fmla="*/ 73084 h 311377"/>
                  <a:gd name="connsiteX52" fmla="*/ 3690096 w 3705278"/>
                  <a:gd name="connsiteY52" fmla="*/ 63559 h 311377"/>
                  <a:gd name="connsiteX53" fmla="*/ 3699621 w 3705278"/>
                  <a:gd name="connsiteY53" fmla="*/ 88959 h 311377"/>
                  <a:gd name="connsiteX54" fmla="*/ 3613896 w 3705278"/>
                  <a:gd name="connsiteY54" fmla="*/ 120709 h 311377"/>
                  <a:gd name="connsiteX55" fmla="*/ 3385296 w 3705278"/>
                  <a:gd name="connsiteY55" fmla="*/ 108009 h 311377"/>
                  <a:gd name="connsiteX56" fmla="*/ 3350371 w 3705278"/>
                  <a:gd name="connsiteY56" fmla="*/ 108009 h 311377"/>
                  <a:gd name="connsiteX57" fmla="*/ 3337671 w 3705278"/>
                  <a:gd name="connsiteY57" fmla="*/ 136584 h 311377"/>
                  <a:gd name="connsiteX58" fmla="*/ 3369421 w 3705278"/>
                  <a:gd name="connsiteY58" fmla="*/ 152459 h 311377"/>
                  <a:gd name="connsiteX59" fmla="*/ 3401171 w 3705278"/>
                  <a:gd name="connsiteY59" fmla="*/ 152459 h 311377"/>
                  <a:gd name="connsiteX60" fmla="*/ 3375771 w 3705278"/>
                  <a:gd name="connsiteY60" fmla="*/ 190559 h 311377"/>
                  <a:gd name="connsiteX61" fmla="*/ 3293221 w 3705278"/>
                  <a:gd name="connsiteY61" fmla="*/ 206434 h 311377"/>
                  <a:gd name="connsiteX62" fmla="*/ 3182096 w 3705278"/>
                  <a:gd name="connsiteY62" fmla="*/ 219134 h 311377"/>
                  <a:gd name="connsiteX63" fmla="*/ 3156696 w 3705278"/>
                  <a:gd name="connsiteY63" fmla="*/ 196909 h 311377"/>
                  <a:gd name="connsiteX64" fmla="*/ 3175746 w 3705278"/>
                  <a:gd name="connsiteY64" fmla="*/ 184209 h 311377"/>
                  <a:gd name="connsiteX65" fmla="*/ 3236071 w 3705278"/>
                  <a:gd name="connsiteY65" fmla="*/ 168334 h 311377"/>
                  <a:gd name="connsiteX66" fmla="*/ 3274171 w 3705278"/>
                  <a:gd name="connsiteY66" fmla="*/ 123884 h 311377"/>
                  <a:gd name="connsiteX67" fmla="*/ 3261471 w 3705278"/>
                  <a:gd name="connsiteY67" fmla="*/ 101659 h 311377"/>
                  <a:gd name="connsiteX68" fmla="*/ 3163046 w 3705278"/>
                  <a:gd name="connsiteY68" fmla="*/ 82609 h 311377"/>
                  <a:gd name="connsiteX69" fmla="*/ 3070971 w 3705278"/>
                  <a:gd name="connsiteY69" fmla="*/ 63559 h 311377"/>
                  <a:gd name="connsiteX70" fmla="*/ 3051921 w 3705278"/>
                  <a:gd name="connsiteY70" fmla="*/ 76259 h 311377"/>
                  <a:gd name="connsiteX71" fmla="*/ 3020171 w 3705278"/>
                  <a:gd name="connsiteY71" fmla="*/ 117534 h 311377"/>
                  <a:gd name="connsiteX72" fmla="*/ 2978896 w 3705278"/>
                  <a:gd name="connsiteY72" fmla="*/ 171509 h 311377"/>
                  <a:gd name="connsiteX73" fmla="*/ 2893171 w 3705278"/>
                  <a:gd name="connsiteY73" fmla="*/ 200084 h 311377"/>
                  <a:gd name="connsiteX74" fmla="*/ 2794746 w 3705278"/>
                  <a:gd name="connsiteY74" fmla="*/ 212784 h 311377"/>
                  <a:gd name="connsiteX75" fmla="*/ 2731246 w 3705278"/>
                  <a:gd name="connsiteY75" fmla="*/ 209609 h 311377"/>
                  <a:gd name="connsiteX76" fmla="*/ 2724896 w 3705278"/>
                  <a:gd name="connsiteY76" fmla="*/ 184209 h 311377"/>
                  <a:gd name="connsiteX77" fmla="*/ 2756646 w 3705278"/>
                  <a:gd name="connsiteY77" fmla="*/ 171509 h 311377"/>
                  <a:gd name="connsiteX78" fmla="*/ 2829671 w 3705278"/>
                  <a:gd name="connsiteY78" fmla="*/ 171509 h 311377"/>
                  <a:gd name="connsiteX79" fmla="*/ 2896346 w 3705278"/>
                  <a:gd name="connsiteY79" fmla="*/ 158809 h 311377"/>
                  <a:gd name="connsiteX80" fmla="*/ 2963021 w 3705278"/>
                  <a:gd name="connsiteY80" fmla="*/ 130234 h 311377"/>
                  <a:gd name="connsiteX81" fmla="*/ 2978896 w 3705278"/>
                  <a:gd name="connsiteY81" fmla="*/ 88959 h 311377"/>
                  <a:gd name="connsiteX82" fmla="*/ 2969371 w 3705278"/>
                  <a:gd name="connsiteY82" fmla="*/ 54034 h 311377"/>
                  <a:gd name="connsiteX83" fmla="*/ 2899521 w 3705278"/>
                  <a:gd name="connsiteY83" fmla="*/ 47684 h 311377"/>
                  <a:gd name="connsiteX84" fmla="*/ 2810621 w 3705278"/>
                  <a:gd name="connsiteY84" fmla="*/ 69909 h 311377"/>
                  <a:gd name="connsiteX85" fmla="*/ 2670921 w 3705278"/>
                  <a:gd name="connsiteY85" fmla="*/ 117534 h 311377"/>
                  <a:gd name="connsiteX86" fmla="*/ 2524871 w 3705278"/>
                  <a:gd name="connsiteY86" fmla="*/ 155634 h 311377"/>
                  <a:gd name="connsiteX87" fmla="*/ 2515346 w 3705278"/>
                  <a:gd name="connsiteY87" fmla="*/ 174684 h 311377"/>
                  <a:gd name="connsiteX88" fmla="*/ 2620121 w 3705278"/>
                  <a:gd name="connsiteY88" fmla="*/ 209609 h 311377"/>
                  <a:gd name="connsiteX89" fmla="*/ 2753471 w 3705278"/>
                  <a:gd name="connsiteY89" fmla="*/ 250884 h 311377"/>
                  <a:gd name="connsiteX90" fmla="*/ 2896346 w 3705278"/>
                  <a:gd name="connsiteY90" fmla="*/ 266759 h 311377"/>
                  <a:gd name="connsiteX91" fmla="*/ 3026521 w 3705278"/>
                  <a:gd name="connsiteY91" fmla="*/ 269934 h 311377"/>
                  <a:gd name="connsiteX92" fmla="*/ 3143996 w 3705278"/>
                  <a:gd name="connsiteY92" fmla="*/ 254059 h 311377"/>
                  <a:gd name="connsiteX93" fmla="*/ 3210671 w 3705278"/>
                  <a:gd name="connsiteY93" fmla="*/ 244534 h 311377"/>
                  <a:gd name="connsiteX94" fmla="*/ 3270996 w 3705278"/>
                  <a:gd name="connsiteY94" fmla="*/ 244534 h 311377"/>
                  <a:gd name="connsiteX95" fmla="*/ 3350371 w 3705278"/>
                  <a:gd name="connsiteY95" fmla="*/ 225484 h 311377"/>
                  <a:gd name="connsiteX96" fmla="*/ 3388471 w 3705278"/>
                  <a:gd name="connsiteY96" fmla="*/ 209609 h 311377"/>
                  <a:gd name="connsiteX97" fmla="*/ 3429746 w 3705278"/>
                  <a:gd name="connsiteY97" fmla="*/ 190559 h 311377"/>
                  <a:gd name="connsiteX98" fmla="*/ 3455146 w 3705278"/>
                  <a:gd name="connsiteY98" fmla="*/ 181034 h 311377"/>
                  <a:gd name="connsiteX99" fmla="*/ 3477371 w 3705278"/>
                  <a:gd name="connsiteY99" fmla="*/ 174684 h 311377"/>
                  <a:gd name="connsiteX100" fmla="*/ 3496421 w 3705278"/>
                  <a:gd name="connsiteY100" fmla="*/ 190559 h 311377"/>
                  <a:gd name="connsiteX101" fmla="*/ 3461496 w 3705278"/>
                  <a:gd name="connsiteY101" fmla="*/ 222309 h 311377"/>
                  <a:gd name="connsiteX102" fmla="*/ 3369421 w 3705278"/>
                  <a:gd name="connsiteY102" fmla="*/ 276284 h 311377"/>
                  <a:gd name="connsiteX103" fmla="*/ 3312271 w 3705278"/>
                  <a:gd name="connsiteY103" fmla="*/ 292159 h 311377"/>
                  <a:gd name="connsiteX104" fmla="*/ 3207496 w 3705278"/>
                  <a:gd name="connsiteY104" fmla="*/ 285809 h 311377"/>
                  <a:gd name="connsiteX105" fmla="*/ 3105896 w 3705278"/>
                  <a:gd name="connsiteY105" fmla="*/ 288984 h 311377"/>
                  <a:gd name="connsiteX106" fmla="*/ 2928096 w 3705278"/>
                  <a:gd name="connsiteY106" fmla="*/ 311209 h 311377"/>
                  <a:gd name="connsiteX107" fmla="*/ 2845546 w 3705278"/>
                  <a:gd name="connsiteY107" fmla="*/ 298509 h 311377"/>
                  <a:gd name="connsiteX108" fmla="*/ 2737596 w 3705278"/>
                  <a:gd name="connsiteY108" fmla="*/ 285809 h 311377"/>
                  <a:gd name="connsiteX109" fmla="*/ 2607421 w 3705278"/>
                  <a:gd name="connsiteY109" fmla="*/ 260409 h 311377"/>
                  <a:gd name="connsiteX110" fmla="*/ 2480421 w 3705278"/>
                  <a:gd name="connsiteY110" fmla="*/ 200084 h 311377"/>
                  <a:gd name="connsiteX111" fmla="*/ 2391521 w 3705278"/>
                  <a:gd name="connsiteY111" fmla="*/ 146109 h 311377"/>
                  <a:gd name="connsiteX112" fmla="*/ 2286746 w 3705278"/>
                  <a:gd name="connsiteY112" fmla="*/ 114359 h 311377"/>
                  <a:gd name="connsiteX113" fmla="*/ 2248646 w 3705278"/>
                  <a:gd name="connsiteY113" fmla="*/ 114359 h 311377"/>
                  <a:gd name="connsiteX114" fmla="*/ 2147046 w 3705278"/>
                  <a:gd name="connsiteY114" fmla="*/ 149284 h 311377"/>
                  <a:gd name="connsiteX115" fmla="*/ 2108946 w 3705278"/>
                  <a:gd name="connsiteY115" fmla="*/ 200084 h 311377"/>
                  <a:gd name="connsiteX116" fmla="*/ 2051796 w 3705278"/>
                  <a:gd name="connsiteY116" fmla="*/ 247709 h 311377"/>
                  <a:gd name="connsiteX117" fmla="*/ 1978771 w 3705278"/>
                  <a:gd name="connsiteY117" fmla="*/ 292159 h 311377"/>
                  <a:gd name="connsiteX118" fmla="*/ 1883521 w 3705278"/>
                  <a:gd name="connsiteY118" fmla="*/ 304859 h 311377"/>
                  <a:gd name="connsiteX119" fmla="*/ 1769221 w 3705278"/>
                  <a:gd name="connsiteY119" fmla="*/ 254059 h 311377"/>
                  <a:gd name="connsiteX120" fmla="*/ 1613646 w 3705278"/>
                  <a:gd name="connsiteY120" fmla="*/ 142934 h 311377"/>
                  <a:gd name="connsiteX121" fmla="*/ 1505696 w 3705278"/>
                  <a:gd name="connsiteY121" fmla="*/ 92134 h 311377"/>
                  <a:gd name="connsiteX122" fmla="*/ 1429496 w 3705278"/>
                  <a:gd name="connsiteY122" fmla="*/ 57209 h 311377"/>
                  <a:gd name="connsiteX123" fmla="*/ 1362821 w 3705278"/>
                  <a:gd name="connsiteY123" fmla="*/ 57209 h 311377"/>
                  <a:gd name="connsiteX124" fmla="*/ 1254871 w 3705278"/>
                  <a:gd name="connsiteY124" fmla="*/ 92134 h 311377"/>
                  <a:gd name="connsiteX125" fmla="*/ 1140571 w 3705278"/>
                  <a:gd name="connsiteY125" fmla="*/ 149284 h 311377"/>
                  <a:gd name="connsiteX126" fmla="*/ 1054846 w 3705278"/>
                  <a:gd name="connsiteY126" fmla="*/ 184209 h 311377"/>
                  <a:gd name="connsiteX127" fmla="*/ 934196 w 3705278"/>
                  <a:gd name="connsiteY127" fmla="*/ 219134 h 311377"/>
                  <a:gd name="connsiteX128" fmla="*/ 838946 w 3705278"/>
                  <a:gd name="connsiteY128" fmla="*/ 212784 h 311377"/>
                  <a:gd name="connsiteX129" fmla="*/ 727821 w 3705278"/>
                  <a:gd name="connsiteY129" fmla="*/ 187384 h 311377"/>
                  <a:gd name="connsiteX130" fmla="*/ 629396 w 3705278"/>
                  <a:gd name="connsiteY130" fmla="*/ 136584 h 311377"/>
                  <a:gd name="connsiteX131" fmla="*/ 553196 w 3705278"/>
                  <a:gd name="connsiteY131" fmla="*/ 104834 h 311377"/>
                  <a:gd name="connsiteX132" fmla="*/ 435721 w 3705278"/>
                  <a:gd name="connsiteY132" fmla="*/ 66734 h 311377"/>
                  <a:gd name="connsiteX133" fmla="*/ 375396 w 3705278"/>
                  <a:gd name="connsiteY133" fmla="*/ 54034 h 311377"/>
                  <a:gd name="connsiteX134" fmla="*/ 280146 w 3705278"/>
                  <a:gd name="connsiteY134" fmla="*/ 44509 h 311377"/>
                  <a:gd name="connsiteX135" fmla="*/ 194421 w 3705278"/>
                  <a:gd name="connsiteY135" fmla="*/ 44509 h 311377"/>
                  <a:gd name="connsiteX136" fmla="*/ 165846 w 3705278"/>
                  <a:gd name="connsiteY136" fmla="*/ 57209 h 311377"/>
                  <a:gd name="connsiteX137" fmla="*/ 115046 w 3705278"/>
                  <a:gd name="connsiteY137" fmla="*/ 66734 h 311377"/>
                  <a:gd name="connsiteX138" fmla="*/ 70596 w 3705278"/>
                  <a:gd name="connsiteY138" fmla="*/ 82609 h 311377"/>
                  <a:gd name="connsiteX139" fmla="*/ 746 w 3705278"/>
                  <a:gd name="connsiteY139" fmla="*/ 82609 h 31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705278" h="311377">
                    <a:moveTo>
                      <a:pt x="746" y="82609"/>
                    </a:moveTo>
                    <a:cubicBezTo>
                      <a:pt x="9213" y="74142"/>
                      <a:pt x="79592" y="42392"/>
                      <a:pt x="121396" y="31809"/>
                    </a:cubicBezTo>
                    <a:cubicBezTo>
                      <a:pt x="163200" y="21226"/>
                      <a:pt x="202888" y="22813"/>
                      <a:pt x="251571" y="19109"/>
                    </a:cubicBezTo>
                    <a:cubicBezTo>
                      <a:pt x="300254" y="15405"/>
                      <a:pt x="370104" y="5351"/>
                      <a:pt x="413496" y="9584"/>
                    </a:cubicBezTo>
                    <a:cubicBezTo>
                      <a:pt x="456888" y="13817"/>
                      <a:pt x="480171" y="32867"/>
                      <a:pt x="511921" y="44509"/>
                    </a:cubicBezTo>
                    <a:cubicBezTo>
                      <a:pt x="543671" y="56151"/>
                      <a:pt x="578067" y="67792"/>
                      <a:pt x="603996" y="79434"/>
                    </a:cubicBezTo>
                    <a:cubicBezTo>
                      <a:pt x="629925" y="91076"/>
                      <a:pt x="646329" y="103776"/>
                      <a:pt x="667496" y="114359"/>
                    </a:cubicBezTo>
                    <a:cubicBezTo>
                      <a:pt x="688663" y="124942"/>
                      <a:pt x="716179" y="136584"/>
                      <a:pt x="730996" y="142934"/>
                    </a:cubicBezTo>
                    <a:cubicBezTo>
                      <a:pt x="745813" y="149284"/>
                      <a:pt x="753221" y="164101"/>
                      <a:pt x="756396" y="152459"/>
                    </a:cubicBezTo>
                    <a:cubicBezTo>
                      <a:pt x="759571" y="140817"/>
                      <a:pt x="742638" y="95309"/>
                      <a:pt x="750046" y="73084"/>
                    </a:cubicBezTo>
                    <a:cubicBezTo>
                      <a:pt x="757454" y="50859"/>
                      <a:pt x="782325" y="30751"/>
                      <a:pt x="800846" y="19109"/>
                    </a:cubicBezTo>
                    <a:cubicBezTo>
                      <a:pt x="819367" y="7467"/>
                      <a:pt x="834183" y="6409"/>
                      <a:pt x="861171" y="3234"/>
                    </a:cubicBezTo>
                    <a:cubicBezTo>
                      <a:pt x="888159" y="59"/>
                      <a:pt x="938429" y="59"/>
                      <a:pt x="962771" y="59"/>
                    </a:cubicBezTo>
                    <a:cubicBezTo>
                      <a:pt x="987113" y="59"/>
                      <a:pt x="983409" y="2705"/>
                      <a:pt x="1007221" y="3234"/>
                    </a:cubicBezTo>
                    <a:cubicBezTo>
                      <a:pt x="1031033" y="3763"/>
                      <a:pt x="1079717" y="3763"/>
                      <a:pt x="1105646" y="3234"/>
                    </a:cubicBezTo>
                    <a:cubicBezTo>
                      <a:pt x="1131575" y="2705"/>
                      <a:pt x="1150096" y="-470"/>
                      <a:pt x="1162796" y="59"/>
                    </a:cubicBezTo>
                    <a:cubicBezTo>
                      <a:pt x="1175496" y="588"/>
                      <a:pt x="1178671" y="2705"/>
                      <a:pt x="1181846" y="6409"/>
                    </a:cubicBezTo>
                    <a:cubicBezTo>
                      <a:pt x="1185021" y="10113"/>
                      <a:pt x="1189784" y="13817"/>
                      <a:pt x="1181846" y="22284"/>
                    </a:cubicBezTo>
                    <a:cubicBezTo>
                      <a:pt x="1173909" y="30751"/>
                      <a:pt x="1150096" y="47155"/>
                      <a:pt x="1134221" y="57209"/>
                    </a:cubicBezTo>
                    <a:cubicBezTo>
                      <a:pt x="1118346" y="67263"/>
                      <a:pt x="1103529" y="78905"/>
                      <a:pt x="1086596" y="82609"/>
                    </a:cubicBezTo>
                    <a:cubicBezTo>
                      <a:pt x="1069663" y="86313"/>
                      <a:pt x="1058550" y="84196"/>
                      <a:pt x="1032621" y="79434"/>
                    </a:cubicBezTo>
                    <a:cubicBezTo>
                      <a:pt x="1006692" y="74672"/>
                      <a:pt x="960654" y="58267"/>
                      <a:pt x="931021" y="54034"/>
                    </a:cubicBezTo>
                    <a:cubicBezTo>
                      <a:pt x="901388" y="49801"/>
                      <a:pt x="875458" y="51917"/>
                      <a:pt x="854821" y="54034"/>
                    </a:cubicBezTo>
                    <a:cubicBezTo>
                      <a:pt x="834184" y="56151"/>
                      <a:pt x="819367" y="59855"/>
                      <a:pt x="807196" y="66734"/>
                    </a:cubicBezTo>
                    <a:cubicBezTo>
                      <a:pt x="795025" y="73613"/>
                      <a:pt x="786558" y="79434"/>
                      <a:pt x="781796" y="95309"/>
                    </a:cubicBezTo>
                    <a:cubicBezTo>
                      <a:pt x="777034" y="111184"/>
                      <a:pt x="765392" y="147167"/>
                      <a:pt x="778621" y="161984"/>
                    </a:cubicBezTo>
                    <a:cubicBezTo>
                      <a:pt x="791850" y="176801"/>
                      <a:pt x="831538" y="180505"/>
                      <a:pt x="861171" y="184209"/>
                    </a:cubicBezTo>
                    <a:cubicBezTo>
                      <a:pt x="890804" y="187913"/>
                      <a:pt x="919379" y="193734"/>
                      <a:pt x="956421" y="184209"/>
                    </a:cubicBezTo>
                    <a:cubicBezTo>
                      <a:pt x="993463" y="174684"/>
                      <a:pt x="1039500" y="146109"/>
                      <a:pt x="1083421" y="127059"/>
                    </a:cubicBezTo>
                    <a:cubicBezTo>
                      <a:pt x="1127342" y="108009"/>
                      <a:pt x="1166500" y="86842"/>
                      <a:pt x="1219946" y="69909"/>
                    </a:cubicBezTo>
                    <a:cubicBezTo>
                      <a:pt x="1273392" y="52976"/>
                      <a:pt x="1363350" y="32867"/>
                      <a:pt x="1404096" y="25459"/>
                    </a:cubicBezTo>
                    <a:cubicBezTo>
                      <a:pt x="1444842" y="18051"/>
                      <a:pt x="1441138" y="23342"/>
                      <a:pt x="1464421" y="25459"/>
                    </a:cubicBezTo>
                    <a:cubicBezTo>
                      <a:pt x="1487704" y="27576"/>
                      <a:pt x="1519454" y="30751"/>
                      <a:pt x="1543796" y="38159"/>
                    </a:cubicBezTo>
                    <a:cubicBezTo>
                      <a:pt x="1568138" y="45567"/>
                      <a:pt x="1582425" y="62501"/>
                      <a:pt x="1610471" y="69909"/>
                    </a:cubicBezTo>
                    <a:cubicBezTo>
                      <a:pt x="1638517" y="77317"/>
                      <a:pt x="1666563" y="83667"/>
                      <a:pt x="1712071" y="82609"/>
                    </a:cubicBezTo>
                    <a:cubicBezTo>
                      <a:pt x="1757579" y="81551"/>
                      <a:pt x="1820550" y="73613"/>
                      <a:pt x="1883521" y="63559"/>
                    </a:cubicBezTo>
                    <a:cubicBezTo>
                      <a:pt x="1946492" y="53505"/>
                      <a:pt x="2039096" y="29163"/>
                      <a:pt x="2089896" y="22284"/>
                    </a:cubicBezTo>
                    <a:cubicBezTo>
                      <a:pt x="2140696" y="15405"/>
                      <a:pt x="2144929" y="19638"/>
                      <a:pt x="2188321" y="22284"/>
                    </a:cubicBezTo>
                    <a:cubicBezTo>
                      <a:pt x="2231713" y="24930"/>
                      <a:pt x="2292038" y="29163"/>
                      <a:pt x="2350246" y="38159"/>
                    </a:cubicBezTo>
                    <a:cubicBezTo>
                      <a:pt x="2408454" y="47155"/>
                      <a:pt x="2480950" y="72555"/>
                      <a:pt x="2537571" y="76259"/>
                    </a:cubicBezTo>
                    <a:cubicBezTo>
                      <a:pt x="2594192" y="79963"/>
                      <a:pt x="2641817" y="70438"/>
                      <a:pt x="2689971" y="60384"/>
                    </a:cubicBezTo>
                    <a:cubicBezTo>
                      <a:pt x="2738125" y="50330"/>
                      <a:pt x="2790513" y="24930"/>
                      <a:pt x="2826496" y="15934"/>
                    </a:cubicBezTo>
                    <a:cubicBezTo>
                      <a:pt x="2862479" y="6938"/>
                      <a:pt x="2875709" y="7467"/>
                      <a:pt x="2905871" y="6409"/>
                    </a:cubicBezTo>
                    <a:cubicBezTo>
                      <a:pt x="2936033" y="5351"/>
                      <a:pt x="2982071" y="7467"/>
                      <a:pt x="3007471" y="9584"/>
                    </a:cubicBezTo>
                    <a:cubicBezTo>
                      <a:pt x="3032871" y="11701"/>
                      <a:pt x="3058271" y="19109"/>
                      <a:pt x="3058271" y="19109"/>
                    </a:cubicBezTo>
                    <a:lnTo>
                      <a:pt x="3169396" y="41334"/>
                    </a:lnTo>
                    <a:cubicBezTo>
                      <a:pt x="3197442" y="47155"/>
                      <a:pt x="3200088" y="50330"/>
                      <a:pt x="3226546" y="54034"/>
                    </a:cubicBezTo>
                    <a:cubicBezTo>
                      <a:pt x="3253004" y="57738"/>
                      <a:pt x="3296396" y="59326"/>
                      <a:pt x="3328146" y="63559"/>
                    </a:cubicBezTo>
                    <a:cubicBezTo>
                      <a:pt x="3359896" y="67792"/>
                      <a:pt x="3386354" y="75730"/>
                      <a:pt x="3417046" y="79434"/>
                    </a:cubicBezTo>
                    <a:cubicBezTo>
                      <a:pt x="3447738" y="83138"/>
                      <a:pt x="3482663" y="84726"/>
                      <a:pt x="3512296" y="85784"/>
                    </a:cubicBezTo>
                    <a:cubicBezTo>
                      <a:pt x="3541929" y="86842"/>
                      <a:pt x="3574738" y="87901"/>
                      <a:pt x="3594846" y="85784"/>
                    </a:cubicBezTo>
                    <a:cubicBezTo>
                      <a:pt x="3614954" y="83667"/>
                      <a:pt x="3617071" y="76788"/>
                      <a:pt x="3632946" y="73084"/>
                    </a:cubicBezTo>
                    <a:cubicBezTo>
                      <a:pt x="3648821" y="69380"/>
                      <a:pt x="3678983" y="60913"/>
                      <a:pt x="3690096" y="63559"/>
                    </a:cubicBezTo>
                    <a:cubicBezTo>
                      <a:pt x="3701209" y="66205"/>
                      <a:pt x="3712321" y="79434"/>
                      <a:pt x="3699621" y="88959"/>
                    </a:cubicBezTo>
                    <a:cubicBezTo>
                      <a:pt x="3686921" y="98484"/>
                      <a:pt x="3666283" y="117534"/>
                      <a:pt x="3613896" y="120709"/>
                    </a:cubicBezTo>
                    <a:lnTo>
                      <a:pt x="3385296" y="108009"/>
                    </a:lnTo>
                    <a:cubicBezTo>
                      <a:pt x="3341375" y="105892"/>
                      <a:pt x="3358309" y="103247"/>
                      <a:pt x="3350371" y="108009"/>
                    </a:cubicBezTo>
                    <a:cubicBezTo>
                      <a:pt x="3342434" y="112772"/>
                      <a:pt x="3334496" y="129176"/>
                      <a:pt x="3337671" y="136584"/>
                    </a:cubicBezTo>
                    <a:cubicBezTo>
                      <a:pt x="3340846" y="143992"/>
                      <a:pt x="3358838" y="149813"/>
                      <a:pt x="3369421" y="152459"/>
                    </a:cubicBezTo>
                    <a:cubicBezTo>
                      <a:pt x="3380004" y="155105"/>
                      <a:pt x="3400113" y="146109"/>
                      <a:pt x="3401171" y="152459"/>
                    </a:cubicBezTo>
                    <a:cubicBezTo>
                      <a:pt x="3402229" y="158809"/>
                      <a:pt x="3393763" y="181563"/>
                      <a:pt x="3375771" y="190559"/>
                    </a:cubicBezTo>
                    <a:cubicBezTo>
                      <a:pt x="3357779" y="199555"/>
                      <a:pt x="3325500" y="201672"/>
                      <a:pt x="3293221" y="206434"/>
                    </a:cubicBezTo>
                    <a:cubicBezTo>
                      <a:pt x="3260942" y="211197"/>
                      <a:pt x="3204850" y="220721"/>
                      <a:pt x="3182096" y="219134"/>
                    </a:cubicBezTo>
                    <a:cubicBezTo>
                      <a:pt x="3159342" y="217547"/>
                      <a:pt x="3157754" y="202730"/>
                      <a:pt x="3156696" y="196909"/>
                    </a:cubicBezTo>
                    <a:cubicBezTo>
                      <a:pt x="3155638" y="191088"/>
                      <a:pt x="3162517" y="188971"/>
                      <a:pt x="3175746" y="184209"/>
                    </a:cubicBezTo>
                    <a:cubicBezTo>
                      <a:pt x="3188975" y="179447"/>
                      <a:pt x="3219667" y="178388"/>
                      <a:pt x="3236071" y="168334"/>
                    </a:cubicBezTo>
                    <a:cubicBezTo>
                      <a:pt x="3252475" y="158280"/>
                      <a:pt x="3269938" y="134997"/>
                      <a:pt x="3274171" y="123884"/>
                    </a:cubicBezTo>
                    <a:cubicBezTo>
                      <a:pt x="3278404" y="112772"/>
                      <a:pt x="3279992" y="108538"/>
                      <a:pt x="3261471" y="101659"/>
                    </a:cubicBezTo>
                    <a:cubicBezTo>
                      <a:pt x="3242950" y="94780"/>
                      <a:pt x="3163046" y="82609"/>
                      <a:pt x="3163046" y="82609"/>
                    </a:cubicBezTo>
                    <a:cubicBezTo>
                      <a:pt x="3131296" y="76259"/>
                      <a:pt x="3089492" y="64617"/>
                      <a:pt x="3070971" y="63559"/>
                    </a:cubicBezTo>
                    <a:cubicBezTo>
                      <a:pt x="3052450" y="62501"/>
                      <a:pt x="3060388" y="67263"/>
                      <a:pt x="3051921" y="76259"/>
                    </a:cubicBezTo>
                    <a:cubicBezTo>
                      <a:pt x="3043454" y="85255"/>
                      <a:pt x="3020171" y="117534"/>
                      <a:pt x="3020171" y="117534"/>
                    </a:cubicBezTo>
                    <a:cubicBezTo>
                      <a:pt x="3008000" y="133409"/>
                      <a:pt x="3000063" y="157751"/>
                      <a:pt x="2978896" y="171509"/>
                    </a:cubicBezTo>
                    <a:cubicBezTo>
                      <a:pt x="2957729" y="185267"/>
                      <a:pt x="2923863" y="193205"/>
                      <a:pt x="2893171" y="200084"/>
                    </a:cubicBezTo>
                    <a:cubicBezTo>
                      <a:pt x="2862479" y="206963"/>
                      <a:pt x="2821733" y="211197"/>
                      <a:pt x="2794746" y="212784"/>
                    </a:cubicBezTo>
                    <a:cubicBezTo>
                      <a:pt x="2767759" y="214371"/>
                      <a:pt x="2742888" y="214371"/>
                      <a:pt x="2731246" y="209609"/>
                    </a:cubicBezTo>
                    <a:cubicBezTo>
                      <a:pt x="2719604" y="204847"/>
                      <a:pt x="2720663" y="190559"/>
                      <a:pt x="2724896" y="184209"/>
                    </a:cubicBezTo>
                    <a:cubicBezTo>
                      <a:pt x="2729129" y="177859"/>
                      <a:pt x="2739184" y="173626"/>
                      <a:pt x="2756646" y="171509"/>
                    </a:cubicBezTo>
                    <a:cubicBezTo>
                      <a:pt x="2774108" y="169392"/>
                      <a:pt x="2806388" y="173626"/>
                      <a:pt x="2829671" y="171509"/>
                    </a:cubicBezTo>
                    <a:cubicBezTo>
                      <a:pt x="2852954" y="169392"/>
                      <a:pt x="2874121" y="165688"/>
                      <a:pt x="2896346" y="158809"/>
                    </a:cubicBezTo>
                    <a:cubicBezTo>
                      <a:pt x="2918571" y="151930"/>
                      <a:pt x="2949263" y="141876"/>
                      <a:pt x="2963021" y="130234"/>
                    </a:cubicBezTo>
                    <a:cubicBezTo>
                      <a:pt x="2976779" y="118592"/>
                      <a:pt x="2977838" y="101659"/>
                      <a:pt x="2978896" y="88959"/>
                    </a:cubicBezTo>
                    <a:cubicBezTo>
                      <a:pt x="2979954" y="76259"/>
                      <a:pt x="2982600" y="60913"/>
                      <a:pt x="2969371" y="54034"/>
                    </a:cubicBezTo>
                    <a:cubicBezTo>
                      <a:pt x="2956142" y="47155"/>
                      <a:pt x="2925979" y="45038"/>
                      <a:pt x="2899521" y="47684"/>
                    </a:cubicBezTo>
                    <a:cubicBezTo>
                      <a:pt x="2873063" y="50330"/>
                      <a:pt x="2848721" y="58267"/>
                      <a:pt x="2810621" y="69909"/>
                    </a:cubicBezTo>
                    <a:cubicBezTo>
                      <a:pt x="2772521" y="81551"/>
                      <a:pt x="2718546" y="103247"/>
                      <a:pt x="2670921" y="117534"/>
                    </a:cubicBezTo>
                    <a:cubicBezTo>
                      <a:pt x="2623296" y="131821"/>
                      <a:pt x="2550800" y="146109"/>
                      <a:pt x="2524871" y="155634"/>
                    </a:cubicBezTo>
                    <a:cubicBezTo>
                      <a:pt x="2498942" y="165159"/>
                      <a:pt x="2499471" y="165688"/>
                      <a:pt x="2515346" y="174684"/>
                    </a:cubicBezTo>
                    <a:cubicBezTo>
                      <a:pt x="2531221" y="183680"/>
                      <a:pt x="2580434" y="196909"/>
                      <a:pt x="2620121" y="209609"/>
                    </a:cubicBezTo>
                    <a:cubicBezTo>
                      <a:pt x="2659809" y="222309"/>
                      <a:pt x="2707434" y="241359"/>
                      <a:pt x="2753471" y="250884"/>
                    </a:cubicBezTo>
                    <a:cubicBezTo>
                      <a:pt x="2799509" y="260409"/>
                      <a:pt x="2850838" y="263584"/>
                      <a:pt x="2896346" y="266759"/>
                    </a:cubicBezTo>
                    <a:cubicBezTo>
                      <a:pt x="2941854" y="269934"/>
                      <a:pt x="2985246" y="272051"/>
                      <a:pt x="3026521" y="269934"/>
                    </a:cubicBezTo>
                    <a:cubicBezTo>
                      <a:pt x="3067796" y="267817"/>
                      <a:pt x="3143996" y="254059"/>
                      <a:pt x="3143996" y="254059"/>
                    </a:cubicBezTo>
                    <a:cubicBezTo>
                      <a:pt x="3174688" y="249826"/>
                      <a:pt x="3189504" y="246121"/>
                      <a:pt x="3210671" y="244534"/>
                    </a:cubicBezTo>
                    <a:cubicBezTo>
                      <a:pt x="3231838" y="242947"/>
                      <a:pt x="3247713" y="247709"/>
                      <a:pt x="3270996" y="244534"/>
                    </a:cubicBezTo>
                    <a:cubicBezTo>
                      <a:pt x="3294279" y="241359"/>
                      <a:pt x="3330792" y="231305"/>
                      <a:pt x="3350371" y="225484"/>
                    </a:cubicBezTo>
                    <a:cubicBezTo>
                      <a:pt x="3369950" y="219663"/>
                      <a:pt x="3375242" y="215430"/>
                      <a:pt x="3388471" y="209609"/>
                    </a:cubicBezTo>
                    <a:cubicBezTo>
                      <a:pt x="3401700" y="203788"/>
                      <a:pt x="3418634" y="195321"/>
                      <a:pt x="3429746" y="190559"/>
                    </a:cubicBezTo>
                    <a:cubicBezTo>
                      <a:pt x="3440858" y="185797"/>
                      <a:pt x="3447209" y="183680"/>
                      <a:pt x="3455146" y="181034"/>
                    </a:cubicBezTo>
                    <a:cubicBezTo>
                      <a:pt x="3463083" y="178388"/>
                      <a:pt x="3470492" y="173097"/>
                      <a:pt x="3477371" y="174684"/>
                    </a:cubicBezTo>
                    <a:cubicBezTo>
                      <a:pt x="3484250" y="176271"/>
                      <a:pt x="3499067" y="182622"/>
                      <a:pt x="3496421" y="190559"/>
                    </a:cubicBezTo>
                    <a:cubicBezTo>
                      <a:pt x="3493775" y="198496"/>
                      <a:pt x="3482663" y="208022"/>
                      <a:pt x="3461496" y="222309"/>
                    </a:cubicBezTo>
                    <a:cubicBezTo>
                      <a:pt x="3440329" y="236597"/>
                      <a:pt x="3394292" y="264642"/>
                      <a:pt x="3369421" y="276284"/>
                    </a:cubicBezTo>
                    <a:cubicBezTo>
                      <a:pt x="3344550" y="287926"/>
                      <a:pt x="3339258" y="290572"/>
                      <a:pt x="3312271" y="292159"/>
                    </a:cubicBezTo>
                    <a:cubicBezTo>
                      <a:pt x="3285284" y="293746"/>
                      <a:pt x="3241892" y="286338"/>
                      <a:pt x="3207496" y="285809"/>
                    </a:cubicBezTo>
                    <a:cubicBezTo>
                      <a:pt x="3173100" y="285280"/>
                      <a:pt x="3152463" y="284751"/>
                      <a:pt x="3105896" y="288984"/>
                    </a:cubicBezTo>
                    <a:cubicBezTo>
                      <a:pt x="3059329" y="293217"/>
                      <a:pt x="2971488" y="309622"/>
                      <a:pt x="2928096" y="311209"/>
                    </a:cubicBezTo>
                    <a:cubicBezTo>
                      <a:pt x="2884704" y="312797"/>
                      <a:pt x="2877296" y="302742"/>
                      <a:pt x="2845546" y="298509"/>
                    </a:cubicBezTo>
                    <a:cubicBezTo>
                      <a:pt x="2813796" y="294276"/>
                      <a:pt x="2777283" y="292159"/>
                      <a:pt x="2737596" y="285809"/>
                    </a:cubicBezTo>
                    <a:cubicBezTo>
                      <a:pt x="2697909" y="279459"/>
                      <a:pt x="2650283" y="274696"/>
                      <a:pt x="2607421" y="260409"/>
                    </a:cubicBezTo>
                    <a:cubicBezTo>
                      <a:pt x="2564559" y="246122"/>
                      <a:pt x="2516404" y="219134"/>
                      <a:pt x="2480421" y="200084"/>
                    </a:cubicBezTo>
                    <a:cubicBezTo>
                      <a:pt x="2444438" y="181034"/>
                      <a:pt x="2423800" y="160397"/>
                      <a:pt x="2391521" y="146109"/>
                    </a:cubicBezTo>
                    <a:cubicBezTo>
                      <a:pt x="2359242" y="131822"/>
                      <a:pt x="2310559" y="119651"/>
                      <a:pt x="2286746" y="114359"/>
                    </a:cubicBezTo>
                    <a:cubicBezTo>
                      <a:pt x="2262933" y="109067"/>
                      <a:pt x="2271929" y="108538"/>
                      <a:pt x="2248646" y="114359"/>
                    </a:cubicBezTo>
                    <a:cubicBezTo>
                      <a:pt x="2225363" y="120180"/>
                      <a:pt x="2170329" y="134997"/>
                      <a:pt x="2147046" y="149284"/>
                    </a:cubicBezTo>
                    <a:cubicBezTo>
                      <a:pt x="2123763" y="163571"/>
                      <a:pt x="2124821" y="183680"/>
                      <a:pt x="2108946" y="200084"/>
                    </a:cubicBezTo>
                    <a:cubicBezTo>
                      <a:pt x="2093071" y="216488"/>
                      <a:pt x="2073492" y="232363"/>
                      <a:pt x="2051796" y="247709"/>
                    </a:cubicBezTo>
                    <a:cubicBezTo>
                      <a:pt x="2030100" y="263055"/>
                      <a:pt x="2006817" y="282634"/>
                      <a:pt x="1978771" y="292159"/>
                    </a:cubicBezTo>
                    <a:cubicBezTo>
                      <a:pt x="1950725" y="301684"/>
                      <a:pt x="1918446" y="311209"/>
                      <a:pt x="1883521" y="304859"/>
                    </a:cubicBezTo>
                    <a:cubicBezTo>
                      <a:pt x="1848596" y="298509"/>
                      <a:pt x="1814200" y="281046"/>
                      <a:pt x="1769221" y="254059"/>
                    </a:cubicBezTo>
                    <a:cubicBezTo>
                      <a:pt x="1724242" y="227072"/>
                      <a:pt x="1657567" y="169922"/>
                      <a:pt x="1613646" y="142934"/>
                    </a:cubicBezTo>
                    <a:cubicBezTo>
                      <a:pt x="1569725" y="115947"/>
                      <a:pt x="1505696" y="92134"/>
                      <a:pt x="1505696" y="92134"/>
                    </a:cubicBezTo>
                    <a:cubicBezTo>
                      <a:pt x="1475004" y="77847"/>
                      <a:pt x="1453309" y="63030"/>
                      <a:pt x="1429496" y="57209"/>
                    </a:cubicBezTo>
                    <a:cubicBezTo>
                      <a:pt x="1405683" y="51388"/>
                      <a:pt x="1391925" y="51388"/>
                      <a:pt x="1362821" y="57209"/>
                    </a:cubicBezTo>
                    <a:cubicBezTo>
                      <a:pt x="1333717" y="63030"/>
                      <a:pt x="1291913" y="76788"/>
                      <a:pt x="1254871" y="92134"/>
                    </a:cubicBezTo>
                    <a:cubicBezTo>
                      <a:pt x="1217829" y="107480"/>
                      <a:pt x="1173909" y="133938"/>
                      <a:pt x="1140571" y="149284"/>
                    </a:cubicBezTo>
                    <a:cubicBezTo>
                      <a:pt x="1107233" y="164630"/>
                      <a:pt x="1089242" y="172567"/>
                      <a:pt x="1054846" y="184209"/>
                    </a:cubicBezTo>
                    <a:cubicBezTo>
                      <a:pt x="1020450" y="195851"/>
                      <a:pt x="970179" y="214372"/>
                      <a:pt x="934196" y="219134"/>
                    </a:cubicBezTo>
                    <a:cubicBezTo>
                      <a:pt x="898213" y="223896"/>
                      <a:pt x="873342" y="218076"/>
                      <a:pt x="838946" y="212784"/>
                    </a:cubicBezTo>
                    <a:cubicBezTo>
                      <a:pt x="804550" y="207492"/>
                      <a:pt x="762746" y="200084"/>
                      <a:pt x="727821" y="187384"/>
                    </a:cubicBezTo>
                    <a:cubicBezTo>
                      <a:pt x="692896" y="174684"/>
                      <a:pt x="658500" y="150342"/>
                      <a:pt x="629396" y="136584"/>
                    </a:cubicBezTo>
                    <a:cubicBezTo>
                      <a:pt x="600292" y="122826"/>
                      <a:pt x="585475" y="116476"/>
                      <a:pt x="553196" y="104834"/>
                    </a:cubicBezTo>
                    <a:cubicBezTo>
                      <a:pt x="520917" y="93192"/>
                      <a:pt x="465354" y="75201"/>
                      <a:pt x="435721" y="66734"/>
                    </a:cubicBezTo>
                    <a:cubicBezTo>
                      <a:pt x="406088" y="58267"/>
                      <a:pt x="401325" y="57738"/>
                      <a:pt x="375396" y="54034"/>
                    </a:cubicBezTo>
                    <a:cubicBezTo>
                      <a:pt x="349467" y="50330"/>
                      <a:pt x="310308" y="46096"/>
                      <a:pt x="280146" y="44509"/>
                    </a:cubicBezTo>
                    <a:cubicBezTo>
                      <a:pt x="249984" y="42922"/>
                      <a:pt x="213471" y="42392"/>
                      <a:pt x="194421" y="44509"/>
                    </a:cubicBezTo>
                    <a:cubicBezTo>
                      <a:pt x="175371" y="46626"/>
                      <a:pt x="179075" y="53505"/>
                      <a:pt x="165846" y="57209"/>
                    </a:cubicBezTo>
                    <a:cubicBezTo>
                      <a:pt x="152617" y="60913"/>
                      <a:pt x="130921" y="62501"/>
                      <a:pt x="115046" y="66734"/>
                    </a:cubicBezTo>
                    <a:cubicBezTo>
                      <a:pt x="99171" y="70967"/>
                      <a:pt x="82767" y="75730"/>
                      <a:pt x="70596" y="82609"/>
                    </a:cubicBezTo>
                    <a:cubicBezTo>
                      <a:pt x="58425" y="89488"/>
                      <a:pt x="-7721" y="91076"/>
                      <a:pt x="746" y="8260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9" name="楕円 1418">
                <a:extLst>
                  <a:ext uri="{FF2B5EF4-FFF2-40B4-BE49-F238E27FC236}">
                    <a16:creationId xmlns:a16="http://schemas.microsoft.com/office/drawing/2014/main" id="{321B19B5-FF08-4E32-BDB2-D819844E7ED4}"/>
                  </a:ext>
                </a:extLst>
              </p:cNvPr>
              <p:cNvSpPr/>
              <p:nvPr/>
            </p:nvSpPr>
            <p:spPr>
              <a:xfrm>
                <a:off x="2973284" y="2549728"/>
                <a:ext cx="233677" cy="6770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0" name="楕円 1419">
                <a:extLst>
                  <a:ext uri="{FF2B5EF4-FFF2-40B4-BE49-F238E27FC236}">
                    <a16:creationId xmlns:a16="http://schemas.microsoft.com/office/drawing/2014/main" id="{63F8FEFA-F8EE-4586-B396-E3C99F3EC634}"/>
                  </a:ext>
                </a:extLst>
              </p:cNvPr>
              <p:cNvSpPr/>
              <p:nvPr/>
            </p:nvSpPr>
            <p:spPr>
              <a:xfrm>
                <a:off x="1850416" y="2912328"/>
                <a:ext cx="234284" cy="52569"/>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1" name="楕円 1420">
                <a:extLst>
                  <a:ext uri="{FF2B5EF4-FFF2-40B4-BE49-F238E27FC236}">
                    <a16:creationId xmlns:a16="http://schemas.microsoft.com/office/drawing/2014/main" id="{68572EE1-54B2-416A-B04D-545DD5E01DE5}"/>
                  </a:ext>
                </a:extLst>
              </p:cNvPr>
              <p:cNvSpPr/>
              <p:nvPr/>
            </p:nvSpPr>
            <p:spPr>
              <a:xfrm>
                <a:off x="4448584" y="2734586"/>
                <a:ext cx="171394" cy="5247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2" name="楕円 1421">
                <a:extLst>
                  <a:ext uri="{FF2B5EF4-FFF2-40B4-BE49-F238E27FC236}">
                    <a16:creationId xmlns:a16="http://schemas.microsoft.com/office/drawing/2014/main" id="{0ABE5127-5287-4E2F-98B0-3C6A724B6EBC}"/>
                  </a:ext>
                </a:extLst>
              </p:cNvPr>
              <p:cNvSpPr/>
              <p:nvPr/>
            </p:nvSpPr>
            <p:spPr>
              <a:xfrm>
                <a:off x="3208610" y="1085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3" name="楕円 1422">
                <a:extLst>
                  <a:ext uri="{FF2B5EF4-FFF2-40B4-BE49-F238E27FC236}">
                    <a16:creationId xmlns:a16="http://schemas.microsoft.com/office/drawing/2014/main" id="{97BC2A02-5D64-4953-8886-870EDA4793D4}"/>
                  </a:ext>
                </a:extLst>
              </p:cNvPr>
              <p:cNvSpPr/>
              <p:nvPr/>
            </p:nvSpPr>
            <p:spPr>
              <a:xfrm>
                <a:off x="3288265" y="10854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4" name="楕円 1423">
                <a:extLst>
                  <a:ext uri="{FF2B5EF4-FFF2-40B4-BE49-F238E27FC236}">
                    <a16:creationId xmlns:a16="http://schemas.microsoft.com/office/drawing/2014/main" id="{0B791ACD-0EC5-456E-9E84-77C0BE6B5DDD}"/>
                  </a:ext>
                </a:extLst>
              </p:cNvPr>
              <p:cNvSpPr/>
              <p:nvPr/>
            </p:nvSpPr>
            <p:spPr>
              <a:xfrm>
                <a:off x="1880998" y="1968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5" name="楕円 1424">
                <a:extLst>
                  <a:ext uri="{FF2B5EF4-FFF2-40B4-BE49-F238E27FC236}">
                    <a16:creationId xmlns:a16="http://schemas.microsoft.com/office/drawing/2014/main" id="{80D57B52-D3A8-45A2-82A6-299F0945BD48}"/>
                  </a:ext>
                </a:extLst>
              </p:cNvPr>
              <p:cNvSpPr/>
              <p:nvPr/>
            </p:nvSpPr>
            <p:spPr>
              <a:xfrm>
                <a:off x="3024266" y="10817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6" name="楕円 1425">
                <a:extLst>
                  <a:ext uri="{FF2B5EF4-FFF2-40B4-BE49-F238E27FC236}">
                    <a16:creationId xmlns:a16="http://schemas.microsoft.com/office/drawing/2014/main" id="{CADD8F98-50D5-4DDB-B5DE-54EF201DC20E}"/>
                  </a:ext>
                </a:extLst>
              </p:cNvPr>
              <p:cNvSpPr/>
              <p:nvPr/>
            </p:nvSpPr>
            <p:spPr>
              <a:xfrm>
                <a:off x="1962810" y="19607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7" name="楕円 1426">
                <a:extLst>
                  <a:ext uri="{FF2B5EF4-FFF2-40B4-BE49-F238E27FC236}">
                    <a16:creationId xmlns:a16="http://schemas.microsoft.com/office/drawing/2014/main" id="{19A6ABD5-332C-496D-A798-73BAF98EFA9B}"/>
                  </a:ext>
                </a:extLst>
              </p:cNvPr>
              <p:cNvSpPr/>
              <p:nvPr/>
            </p:nvSpPr>
            <p:spPr>
              <a:xfrm>
                <a:off x="2048136" y="196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8" name="楕円 1427">
                <a:extLst>
                  <a:ext uri="{FF2B5EF4-FFF2-40B4-BE49-F238E27FC236}">
                    <a16:creationId xmlns:a16="http://schemas.microsoft.com/office/drawing/2014/main" id="{C9461552-C686-4DE9-8E15-DFDB67CD0593}"/>
                  </a:ext>
                </a:extLst>
              </p:cNvPr>
              <p:cNvSpPr/>
              <p:nvPr/>
            </p:nvSpPr>
            <p:spPr>
              <a:xfrm>
                <a:off x="3116438" y="10854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9" name="楕円 1428">
                <a:extLst>
                  <a:ext uri="{FF2B5EF4-FFF2-40B4-BE49-F238E27FC236}">
                    <a16:creationId xmlns:a16="http://schemas.microsoft.com/office/drawing/2014/main" id="{10E5B933-D06C-4D32-8A61-0876072973F0}"/>
                  </a:ext>
                </a:extLst>
              </p:cNvPr>
              <p:cNvSpPr/>
              <p:nvPr/>
            </p:nvSpPr>
            <p:spPr>
              <a:xfrm>
                <a:off x="2142356" y="1968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0" name="楕円 1429">
                <a:extLst>
                  <a:ext uri="{FF2B5EF4-FFF2-40B4-BE49-F238E27FC236}">
                    <a16:creationId xmlns:a16="http://schemas.microsoft.com/office/drawing/2014/main" id="{0F1681C0-BFAB-47A8-ADDB-0CCFC8D1D154}"/>
                  </a:ext>
                </a:extLst>
              </p:cNvPr>
              <p:cNvSpPr/>
              <p:nvPr/>
            </p:nvSpPr>
            <p:spPr>
              <a:xfrm>
                <a:off x="2230909" y="19597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1" name="楕円 1430">
                <a:extLst>
                  <a:ext uri="{FF2B5EF4-FFF2-40B4-BE49-F238E27FC236}">
                    <a16:creationId xmlns:a16="http://schemas.microsoft.com/office/drawing/2014/main" id="{7D0B765D-05D9-4178-82C5-73CD0DE114BC}"/>
                  </a:ext>
                </a:extLst>
              </p:cNvPr>
              <p:cNvSpPr/>
              <p:nvPr/>
            </p:nvSpPr>
            <p:spPr>
              <a:xfrm>
                <a:off x="2310744" y="19638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2" name="楕円 1431">
                <a:extLst>
                  <a:ext uri="{FF2B5EF4-FFF2-40B4-BE49-F238E27FC236}">
                    <a16:creationId xmlns:a16="http://schemas.microsoft.com/office/drawing/2014/main" id="{0F76ACC9-A0F6-4BEF-A5C9-4590ACED5E64}"/>
                  </a:ext>
                </a:extLst>
              </p:cNvPr>
              <p:cNvSpPr/>
              <p:nvPr/>
            </p:nvSpPr>
            <p:spPr>
              <a:xfrm>
                <a:off x="2410456" y="19605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3" name="楕円 1432">
                <a:extLst>
                  <a:ext uri="{FF2B5EF4-FFF2-40B4-BE49-F238E27FC236}">
                    <a16:creationId xmlns:a16="http://schemas.microsoft.com/office/drawing/2014/main" id="{4D6C9CE1-FD1A-4023-A6E2-FED64839AF84}"/>
                  </a:ext>
                </a:extLst>
              </p:cNvPr>
              <p:cNvSpPr/>
              <p:nvPr/>
            </p:nvSpPr>
            <p:spPr>
              <a:xfrm>
                <a:off x="2793004" y="22412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4" name="楕円 1433">
                <a:extLst>
                  <a:ext uri="{FF2B5EF4-FFF2-40B4-BE49-F238E27FC236}">
                    <a16:creationId xmlns:a16="http://schemas.microsoft.com/office/drawing/2014/main" id="{19B95218-8E08-4B20-B22F-64A6D9A1A94B}"/>
                  </a:ext>
                </a:extLst>
              </p:cNvPr>
              <p:cNvSpPr/>
              <p:nvPr/>
            </p:nvSpPr>
            <p:spPr>
              <a:xfrm>
                <a:off x="2872660" y="2241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5" name="楕円 1434">
                <a:extLst>
                  <a:ext uri="{FF2B5EF4-FFF2-40B4-BE49-F238E27FC236}">
                    <a16:creationId xmlns:a16="http://schemas.microsoft.com/office/drawing/2014/main" id="{7CD97008-1F02-4101-8C29-4F2952E549A3}"/>
                  </a:ext>
                </a:extLst>
              </p:cNvPr>
              <p:cNvSpPr/>
              <p:nvPr/>
            </p:nvSpPr>
            <p:spPr>
              <a:xfrm>
                <a:off x="2608660" y="22374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6" name="楕円 1435">
                <a:extLst>
                  <a:ext uri="{FF2B5EF4-FFF2-40B4-BE49-F238E27FC236}">
                    <a16:creationId xmlns:a16="http://schemas.microsoft.com/office/drawing/2014/main" id="{9230B402-5193-4500-9DB7-7364FAEA6484}"/>
                  </a:ext>
                </a:extLst>
              </p:cNvPr>
              <p:cNvSpPr/>
              <p:nvPr/>
            </p:nvSpPr>
            <p:spPr>
              <a:xfrm>
                <a:off x="2700832" y="22412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7" name="楕円 1436">
                <a:extLst>
                  <a:ext uri="{FF2B5EF4-FFF2-40B4-BE49-F238E27FC236}">
                    <a16:creationId xmlns:a16="http://schemas.microsoft.com/office/drawing/2014/main" id="{7B605BFC-3320-48AA-BB76-ABDDA4FF0679}"/>
                  </a:ext>
                </a:extLst>
              </p:cNvPr>
              <p:cNvSpPr/>
              <p:nvPr/>
            </p:nvSpPr>
            <p:spPr>
              <a:xfrm>
                <a:off x="2959760" y="22467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8" name="楕円 1437">
                <a:extLst>
                  <a:ext uri="{FF2B5EF4-FFF2-40B4-BE49-F238E27FC236}">
                    <a16:creationId xmlns:a16="http://schemas.microsoft.com/office/drawing/2014/main" id="{32CB1A9B-8CDA-4C9B-8D97-A484C5E47AC4}"/>
                  </a:ext>
                </a:extLst>
              </p:cNvPr>
              <p:cNvSpPr/>
              <p:nvPr/>
            </p:nvSpPr>
            <p:spPr>
              <a:xfrm>
                <a:off x="1797102" y="21325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9" name="楕円 1438">
                <a:extLst>
                  <a:ext uri="{FF2B5EF4-FFF2-40B4-BE49-F238E27FC236}">
                    <a16:creationId xmlns:a16="http://schemas.microsoft.com/office/drawing/2014/main" id="{637C83D6-408B-4BCF-A300-D9CDF2C81135}"/>
                  </a:ext>
                </a:extLst>
              </p:cNvPr>
              <p:cNvSpPr/>
              <p:nvPr/>
            </p:nvSpPr>
            <p:spPr>
              <a:xfrm>
                <a:off x="1612758" y="21287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0" name="楕円 1439">
                <a:extLst>
                  <a:ext uri="{FF2B5EF4-FFF2-40B4-BE49-F238E27FC236}">
                    <a16:creationId xmlns:a16="http://schemas.microsoft.com/office/drawing/2014/main" id="{944D7F41-305D-4C72-B9E8-2C49A5DB53E2}"/>
                  </a:ext>
                </a:extLst>
              </p:cNvPr>
              <p:cNvSpPr/>
              <p:nvPr/>
            </p:nvSpPr>
            <p:spPr>
              <a:xfrm>
                <a:off x="1704930" y="21325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1" name="楕円 1440">
                <a:extLst>
                  <a:ext uri="{FF2B5EF4-FFF2-40B4-BE49-F238E27FC236}">
                    <a16:creationId xmlns:a16="http://schemas.microsoft.com/office/drawing/2014/main" id="{67FF1BEF-A5C3-48D1-9A70-9E38BF5E5481}"/>
                  </a:ext>
                </a:extLst>
              </p:cNvPr>
              <p:cNvSpPr/>
              <p:nvPr/>
            </p:nvSpPr>
            <p:spPr>
              <a:xfrm>
                <a:off x="2846003" y="23496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2" name="楕円 1441">
                <a:extLst>
                  <a:ext uri="{FF2B5EF4-FFF2-40B4-BE49-F238E27FC236}">
                    <a16:creationId xmlns:a16="http://schemas.microsoft.com/office/drawing/2014/main" id="{8F9DD0F4-C715-42E2-8150-35C7CA83F190}"/>
                  </a:ext>
                </a:extLst>
              </p:cNvPr>
              <p:cNvSpPr/>
              <p:nvPr/>
            </p:nvSpPr>
            <p:spPr>
              <a:xfrm>
                <a:off x="2661659" y="23458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3" name="楕円 1442">
                <a:extLst>
                  <a:ext uri="{FF2B5EF4-FFF2-40B4-BE49-F238E27FC236}">
                    <a16:creationId xmlns:a16="http://schemas.microsoft.com/office/drawing/2014/main" id="{8A0504EC-3075-42A2-B720-FAB73EE3C6C6}"/>
                  </a:ext>
                </a:extLst>
              </p:cNvPr>
              <p:cNvSpPr/>
              <p:nvPr/>
            </p:nvSpPr>
            <p:spPr>
              <a:xfrm>
                <a:off x="2753831" y="23496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4" name="楕円 1443">
                <a:extLst>
                  <a:ext uri="{FF2B5EF4-FFF2-40B4-BE49-F238E27FC236}">
                    <a16:creationId xmlns:a16="http://schemas.microsoft.com/office/drawing/2014/main" id="{F32DB317-BAF3-4A37-9C01-2E6733B05664}"/>
                  </a:ext>
                </a:extLst>
              </p:cNvPr>
              <p:cNvSpPr/>
              <p:nvPr/>
            </p:nvSpPr>
            <p:spPr>
              <a:xfrm>
                <a:off x="3143016" y="23956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5" name="楕円 1444">
                <a:extLst>
                  <a:ext uri="{FF2B5EF4-FFF2-40B4-BE49-F238E27FC236}">
                    <a16:creationId xmlns:a16="http://schemas.microsoft.com/office/drawing/2014/main" id="{1694B032-4CF2-49C5-898E-62FD8EFAA435}"/>
                  </a:ext>
                </a:extLst>
              </p:cNvPr>
              <p:cNvSpPr/>
              <p:nvPr/>
            </p:nvSpPr>
            <p:spPr>
              <a:xfrm>
                <a:off x="2958672" y="23918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6" name="楕円 1445">
                <a:extLst>
                  <a:ext uri="{FF2B5EF4-FFF2-40B4-BE49-F238E27FC236}">
                    <a16:creationId xmlns:a16="http://schemas.microsoft.com/office/drawing/2014/main" id="{F27AB229-9C6B-4591-BDEF-28E84505224C}"/>
                  </a:ext>
                </a:extLst>
              </p:cNvPr>
              <p:cNvSpPr/>
              <p:nvPr/>
            </p:nvSpPr>
            <p:spPr>
              <a:xfrm>
                <a:off x="3050844" y="23956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7" name="楕円 1446">
                <a:extLst>
                  <a:ext uri="{FF2B5EF4-FFF2-40B4-BE49-F238E27FC236}">
                    <a16:creationId xmlns:a16="http://schemas.microsoft.com/office/drawing/2014/main" id="{ACF1CCE7-DEDF-4200-B680-29D4D77DE400}"/>
                  </a:ext>
                </a:extLst>
              </p:cNvPr>
              <p:cNvSpPr/>
              <p:nvPr/>
            </p:nvSpPr>
            <p:spPr>
              <a:xfrm>
                <a:off x="3750796" y="23351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8" name="楕円 1447">
                <a:extLst>
                  <a:ext uri="{FF2B5EF4-FFF2-40B4-BE49-F238E27FC236}">
                    <a16:creationId xmlns:a16="http://schemas.microsoft.com/office/drawing/2014/main" id="{FFC75905-BB6D-4C39-BC35-4790A7736FBA}"/>
                  </a:ext>
                </a:extLst>
              </p:cNvPr>
              <p:cNvSpPr/>
              <p:nvPr/>
            </p:nvSpPr>
            <p:spPr>
              <a:xfrm>
                <a:off x="3566452" y="23313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9" name="楕円 1448">
                <a:extLst>
                  <a:ext uri="{FF2B5EF4-FFF2-40B4-BE49-F238E27FC236}">
                    <a16:creationId xmlns:a16="http://schemas.microsoft.com/office/drawing/2014/main" id="{3A181CF8-9028-410F-98CD-70CF50AFD098}"/>
                  </a:ext>
                </a:extLst>
              </p:cNvPr>
              <p:cNvSpPr/>
              <p:nvPr/>
            </p:nvSpPr>
            <p:spPr>
              <a:xfrm>
                <a:off x="3658624" y="23351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0" name="楕円 1449">
                <a:extLst>
                  <a:ext uri="{FF2B5EF4-FFF2-40B4-BE49-F238E27FC236}">
                    <a16:creationId xmlns:a16="http://schemas.microsoft.com/office/drawing/2014/main" id="{A2F769F4-F019-440D-B0CA-DE1310B0065A}"/>
                  </a:ext>
                </a:extLst>
              </p:cNvPr>
              <p:cNvSpPr/>
              <p:nvPr/>
            </p:nvSpPr>
            <p:spPr>
              <a:xfrm>
                <a:off x="3882249" y="22485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1" name="楕円 1450">
                <a:extLst>
                  <a:ext uri="{FF2B5EF4-FFF2-40B4-BE49-F238E27FC236}">
                    <a16:creationId xmlns:a16="http://schemas.microsoft.com/office/drawing/2014/main" id="{058062BC-D5E5-4D4E-B30D-15DF428DB20C}"/>
                  </a:ext>
                </a:extLst>
              </p:cNvPr>
              <p:cNvSpPr/>
              <p:nvPr/>
            </p:nvSpPr>
            <p:spPr>
              <a:xfrm>
                <a:off x="3697906" y="22447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2" name="楕円 1451">
                <a:extLst>
                  <a:ext uri="{FF2B5EF4-FFF2-40B4-BE49-F238E27FC236}">
                    <a16:creationId xmlns:a16="http://schemas.microsoft.com/office/drawing/2014/main" id="{4EB12E6B-7EA5-4B80-AB19-A1D54CCC3684}"/>
                  </a:ext>
                </a:extLst>
              </p:cNvPr>
              <p:cNvSpPr/>
              <p:nvPr/>
            </p:nvSpPr>
            <p:spPr>
              <a:xfrm>
                <a:off x="3790078" y="22485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3" name="楕円 1452">
                <a:extLst>
                  <a:ext uri="{FF2B5EF4-FFF2-40B4-BE49-F238E27FC236}">
                    <a16:creationId xmlns:a16="http://schemas.microsoft.com/office/drawing/2014/main" id="{C726EE4A-F21E-4950-A337-4001E80601BD}"/>
                  </a:ext>
                </a:extLst>
              </p:cNvPr>
              <p:cNvSpPr/>
              <p:nvPr/>
            </p:nvSpPr>
            <p:spPr>
              <a:xfrm>
                <a:off x="4332648" y="22856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4" name="楕円 1453">
                <a:extLst>
                  <a:ext uri="{FF2B5EF4-FFF2-40B4-BE49-F238E27FC236}">
                    <a16:creationId xmlns:a16="http://schemas.microsoft.com/office/drawing/2014/main" id="{BE46BB53-11B5-445E-B783-A958F3AD56A9}"/>
                  </a:ext>
                </a:extLst>
              </p:cNvPr>
              <p:cNvSpPr/>
              <p:nvPr/>
            </p:nvSpPr>
            <p:spPr>
              <a:xfrm>
                <a:off x="4148304" y="22819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5" name="楕円 1454">
                <a:extLst>
                  <a:ext uri="{FF2B5EF4-FFF2-40B4-BE49-F238E27FC236}">
                    <a16:creationId xmlns:a16="http://schemas.microsoft.com/office/drawing/2014/main" id="{8C93BB64-4FD5-4548-B612-995A78D2BB7D}"/>
                  </a:ext>
                </a:extLst>
              </p:cNvPr>
              <p:cNvSpPr/>
              <p:nvPr/>
            </p:nvSpPr>
            <p:spPr>
              <a:xfrm>
                <a:off x="4240476" y="22856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6" name="楕円 1455">
                <a:extLst>
                  <a:ext uri="{FF2B5EF4-FFF2-40B4-BE49-F238E27FC236}">
                    <a16:creationId xmlns:a16="http://schemas.microsoft.com/office/drawing/2014/main" id="{A5C503EF-F840-4C68-AA7F-9678DBFA4AEA}"/>
                  </a:ext>
                </a:extLst>
              </p:cNvPr>
              <p:cNvSpPr/>
              <p:nvPr/>
            </p:nvSpPr>
            <p:spPr>
              <a:xfrm>
                <a:off x="4608536" y="22856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7" name="楕円 1456">
                <a:extLst>
                  <a:ext uri="{FF2B5EF4-FFF2-40B4-BE49-F238E27FC236}">
                    <a16:creationId xmlns:a16="http://schemas.microsoft.com/office/drawing/2014/main" id="{C8C4F30C-45F9-4216-BD12-2DD824DA0474}"/>
                  </a:ext>
                </a:extLst>
              </p:cNvPr>
              <p:cNvSpPr/>
              <p:nvPr/>
            </p:nvSpPr>
            <p:spPr>
              <a:xfrm>
                <a:off x="4424193" y="22819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8" name="楕円 1457">
                <a:extLst>
                  <a:ext uri="{FF2B5EF4-FFF2-40B4-BE49-F238E27FC236}">
                    <a16:creationId xmlns:a16="http://schemas.microsoft.com/office/drawing/2014/main" id="{7A41356E-453A-47B2-9A22-93A658C8D955}"/>
                  </a:ext>
                </a:extLst>
              </p:cNvPr>
              <p:cNvSpPr/>
              <p:nvPr/>
            </p:nvSpPr>
            <p:spPr>
              <a:xfrm>
                <a:off x="4516364" y="22856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9" name="楕円 1458">
                <a:extLst>
                  <a:ext uri="{FF2B5EF4-FFF2-40B4-BE49-F238E27FC236}">
                    <a16:creationId xmlns:a16="http://schemas.microsoft.com/office/drawing/2014/main" id="{CF63231A-D9D9-4B17-B6A6-CFCBCB44C844}"/>
                  </a:ext>
                </a:extLst>
              </p:cNvPr>
              <p:cNvSpPr/>
              <p:nvPr/>
            </p:nvSpPr>
            <p:spPr>
              <a:xfrm>
                <a:off x="4676139" y="23495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0" name="楕円 1459">
                <a:extLst>
                  <a:ext uri="{FF2B5EF4-FFF2-40B4-BE49-F238E27FC236}">
                    <a16:creationId xmlns:a16="http://schemas.microsoft.com/office/drawing/2014/main" id="{1074DD14-64AE-47B3-8471-4F0DC186902D}"/>
                  </a:ext>
                </a:extLst>
              </p:cNvPr>
              <p:cNvSpPr/>
              <p:nvPr/>
            </p:nvSpPr>
            <p:spPr>
              <a:xfrm>
                <a:off x="4491796" y="23457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1" name="楕円 1460">
                <a:extLst>
                  <a:ext uri="{FF2B5EF4-FFF2-40B4-BE49-F238E27FC236}">
                    <a16:creationId xmlns:a16="http://schemas.microsoft.com/office/drawing/2014/main" id="{25CE81C7-B7E1-4DA7-915C-945220D9C097}"/>
                  </a:ext>
                </a:extLst>
              </p:cNvPr>
              <p:cNvSpPr/>
              <p:nvPr/>
            </p:nvSpPr>
            <p:spPr>
              <a:xfrm>
                <a:off x="4583967" y="23495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2" name="楕円 1461">
                <a:extLst>
                  <a:ext uri="{FF2B5EF4-FFF2-40B4-BE49-F238E27FC236}">
                    <a16:creationId xmlns:a16="http://schemas.microsoft.com/office/drawing/2014/main" id="{441F004D-96FE-428B-A964-75C7AAEA8789}"/>
                  </a:ext>
                </a:extLst>
              </p:cNvPr>
              <p:cNvSpPr/>
              <p:nvPr/>
            </p:nvSpPr>
            <p:spPr>
              <a:xfrm>
                <a:off x="4938410" y="23528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3" name="楕円 1462">
                <a:extLst>
                  <a:ext uri="{FF2B5EF4-FFF2-40B4-BE49-F238E27FC236}">
                    <a16:creationId xmlns:a16="http://schemas.microsoft.com/office/drawing/2014/main" id="{8EEDA1A5-3B76-46FF-B6FA-6B5567616F0C}"/>
                  </a:ext>
                </a:extLst>
              </p:cNvPr>
              <p:cNvSpPr/>
              <p:nvPr/>
            </p:nvSpPr>
            <p:spPr>
              <a:xfrm>
                <a:off x="4754066" y="23490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4" name="楕円 1463">
                <a:extLst>
                  <a:ext uri="{FF2B5EF4-FFF2-40B4-BE49-F238E27FC236}">
                    <a16:creationId xmlns:a16="http://schemas.microsoft.com/office/drawing/2014/main" id="{A6968F1F-E22E-4C15-92B2-144C4E1A49FC}"/>
                  </a:ext>
                </a:extLst>
              </p:cNvPr>
              <p:cNvSpPr/>
              <p:nvPr/>
            </p:nvSpPr>
            <p:spPr>
              <a:xfrm>
                <a:off x="4846238" y="23528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5" name="楕円 1464">
                <a:extLst>
                  <a:ext uri="{FF2B5EF4-FFF2-40B4-BE49-F238E27FC236}">
                    <a16:creationId xmlns:a16="http://schemas.microsoft.com/office/drawing/2014/main" id="{11C2CD43-FD40-4B40-BA11-77713A851D97}"/>
                  </a:ext>
                </a:extLst>
              </p:cNvPr>
              <p:cNvSpPr/>
              <p:nvPr/>
            </p:nvSpPr>
            <p:spPr>
              <a:xfrm>
                <a:off x="5309217" y="22653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6" name="楕円 1465">
                <a:extLst>
                  <a:ext uri="{FF2B5EF4-FFF2-40B4-BE49-F238E27FC236}">
                    <a16:creationId xmlns:a16="http://schemas.microsoft.com/office/drawing/2014/main" id="{918E5B47-CBA1-47E8-BDF7-D7104C02FAEB}"/>
                  </a:ext>
                </a:extLst>
              </p:cNvPr>
              <p:cNvSpPr/>
              <p:nvPr/>
            </p:nvSpPr>
            <p:spPr>
              <a:xfrm>
                <a:off x="5124874" y="22615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7" name="楕円 1466">
                <a:extLst>
                  <a:ext uri="{FF2B5EF4-FFF2-40B4-BE49-F238E27FC236}">
                    <a16:creationId xmlns:a16="http://schemas.microsoft.com/office/drawing/2014/main" id="{84A2E47B-C78D-47CC-8735-D749D2578B6A}"/>
                  </a:ext>
                </a:extLst>
              </p:cNvPr>
              <p:cNvSpPr/>
              <p:nvPr/>
            </p:nvSpPr>
            <p:spPr>
              <a:xfrm>
                <a:off x="5217046" y="22653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8" name="楕円 1467">
                <a:extLst>
                  <a:ext uri="{FF2B5EF4-FFF2-40B4-BE49-F238E27FC236}">
                    <a16:creationId xmlns:a16="http://schemas.microsoft.com/office/drawing/2014/main" id="{CD4C94A3-4E49-451F-8BFA-AF50A4275C3B}"/>
                  </a:ext>
                </a:extLst>
              </p:cNvPr>
              <p:cNvSpPr/>
              <p:nvPr/>
            </p:nvSpPr>
            <p:spPr>
              <a:xfrm>
                <a:off x="5455116" y="23457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9" name="楕円 1468">
                <a:extLst>
                  <a:ext uri="{FF2B5EF4-FFF2-40B4-BE49-F238E27FC236}">
                    <a16:creationId xmlns:a16="http://schemas.microsoft.com/office/drawing/2014/main" id="{EF8CBAA7-ECC8-4CD7-A208-9A6212A768D2}"/>
                  </a:ext>
                </a:extLst>
              </p:cNvPr>
              <p:cNvSpPr/>
              <p:nvPr/>
            </p:nvSpPr>
            <p:spPr>
              <a:xfrm>
                <a:off x="5270773" y="23419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0" name="楕円 1469">
                <a:extLst>
                  <a:ext uri="{FF2B5EF4-FFF2-40B4-BE49-F238E27FC236}">
                    <a16:creationId xmlns:a16="http://schemas.microsoft.com/office/drawing/2014/main" id="{6BE78ED8-2FA2-4F19-86AC-C4B45E43A7A0}"/>
                  </a:ext>
                </a:extLst>
              </p:cNvPr>
              <p:cNvSpPr/>
              <p:nvPr/>
            </p:nvSpPr>
            <p:spPr>
              <a:xfrm>
                <a:off x="5362945" y="23457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1" name="楕円 1470">
                <a:extLst>
                  <a:ext uri="{FF2B5EF4-FFF2-40B4-BE49-F238E27FC236}">
                    <a16:creationId xmlns:a16="http://schemas.microsoft.com/office/drawing/2014/main" id="{B87D1D49-1617-4104-80FD-19F89CA3818F}"/>
                  </a:ext>
                </a:extLst>
              </p:cNvPr>
              <p:cNvSpPr/>
              <p:nvPr/>
            </p:nvSpPr>
            <p:spPr>
              <a:xfrm>
                <a:off x="5249978" y="18879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2" name="楕円 1471">
                <a:extLst>
                  <a:ext uri="{FF2B5EF4-FFF2-40B4-BE49-F238E27FC236}">
                    <a16:creationId xmlns:a16="http://schemas.microsoft.com/office/drawing/2014/main" id="{EAE0F3E0-0DAA-4C42-856D-CD56E5F266FA}"/>
                  </a:ext>
                </a:extLst>
              </p:cNvPr>
              <p:cNvSpPr/>
              <p:nvPr/>
            </p:nvSpPr>
            <p:spPr>
              <a:xfrm>
                <a:off x="5065635" y="18841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3" name="楕円 1472">
                <a:extLst>
                  <a:ext uri="{FF2B5EF4-FFF2-40B4-BE49-F238E27FC236}">
                    <a16:creationId xmlns:a16="http://schemas.microsoft.com/office/drawing/2014/main" id="{6108C213-B2D2-46ED-B9A2-ED093F7F05D1}"/>
                  </a:ext>
                </a:extLst>
              </p:cNvPr>
              <p:cNvSpPr/>
              <p:nvPr/>
            </p:nvSpPr>
            <p:spPr>
              <a:xfrm>
                <a:off x="5157807" y="18879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4" name="楕円 1473">
                <a:extLst>
                  <a:ext uri="{FF2B5EF4-FFF2-40B4-BE49-F238E27FC236}">
                    <a16:creationId xmlns:a16="http://schemas.microsoft.com/office/drawing/2014/main" id="{DAA05773-9E07-4207-9F50-BB553ED2F09F}"/>
                  </a:ext>
                </a:extLst>
              </p:cNvPr>
              <p:cNvSpPr/>
              <p:nvPr/>
            </p:nvSpPr>
            <p:spPr>
              <a:xfrm>
                <a:off x="4831245" y="18952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5" name="楕円 1474">
                <a:extLst>
                  <a:ext uri="{FF2B5EF4-FFF2-40B4-BE49-F238E27FC236}">
                    <a16:creationId xmlns:a16="http://schemas.microsoft.com/office/drawing/2014/main" id="{0C6E5BF4-F931-4A8A-AF82-00102D33DCD7}"/>
                  </a:ext>
                </a:extLst>
              </p:cNvPr>
              <p:cNvSpPr/>
              <p:nvPr/>
            </p:nvSpPr>
            <p:spPr>
              <a:xfrm>
                <a:off x="4646901" y="1891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6" name="楕円 1475">
                <a:extLst>
                  <a:ext uri="{FF2B5EF4-FFF2-40B4-BE49-F238E27FC236}">
                    <a16:creationId xmlns:a16="http://schemas.microsoft.com/office/drawing/2014/main" id="{94064838-A0CE-46C3-B71D-0AF32F81AE4B}"/>
                  </a:ext>
                </a:extLst>
              </p:cNvPr>
              <p:cNvSpPr/>
              <p:nvPr/>
            </p:nvSpPr>
            <p:spPr>
              <a:xfrm>
                <a:off x="4739073" y="18952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7" name="楕円 1476">
                <a:extLst>
                  <a:ext uri="{FF2B5EF4-FFF2-40B4-BE49-F238E27FC236}">
                    <a16:creationId xmlns:a16="http://schemas.microsoft.com/office/drawing/2014/main" id="{0C710AA0-791B-42AB-A8E0-7BF3D542569A}"/>
                  </a:ext>
                </a:extLst>
              </p:cNvPr>
              <p:cNvSpPr/>
              <p:nvPr/>
            </p:nvSpPr>
            <p:spPr>
              <a:xfrm>
                <a:off x="5520194" y="18941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8" name="楕円 1477">
                <a:extLst>
                  <a:ext uri="{FF2B5EF4-FFF2-40B4-BE49-F238E27FC236}">
                    <a16:creationId xmlns:a16="http://schemas.microsoft.com/office/drawing/2014/main" id="{3605A325-B467-4E30-823D-EA526EB09727}"/>
                  </a:ext>
                </a:extLst>
              </p:cNvPr>
              <p:cNvSpPr/>
              <p:nvPr/>
            </p:nvSpPr>
            <p:spPr>
              <a:xfrm>
                <a:off x="5335850" y="18903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9" name="楕円 1478">
                <a:extLst>
                  <a:ext uri="{FF2B5EF4-FFF2-40B4-BE49-F238E27FC236}">
                    <a16:creationId xmlns:a16="http://schemas.microsoft.com/office/drawing/2014/main" id="{2C764E7E-10F8-4B34-A11E-98C0A647449C}"/>
                  </a:ext>
                </a:extLst>
              </p:cNvPr>
              <p:cNvSpPr/>
              <p:nvPr/>
            </p:nvSpPr>
            <p:spPr>
              <a:xfrm>
                <a:off x="5428022" y="18941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0" name="楕円 1479">
                <a:extLst>
                  <a:ext uri="{FF2B5EF4-FFF2-40B4-BE49-F238E27FC236}">
                    <a16:creationId xmlns:a16="http://schemas.microsoft.com/office/drawing/2014/main" id="{564672F2-44DA-433F-AFEE-74E707A8AA44}"/>
                  </a:ext>
                </a:extLst>
              </p:cNvPr>
              <p:cNvSpPr/>
              <p:nvPr/>
            </p:nvSpPr>
            <p:spPr>
              <a:xfrm>
                <a:off x="4572049" y="19008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1" name="楕円 1480">
                <a:extLst>
                  <a:ext uri="{FF2B5EF4-FFF2-40B4-BE49-F238E27FC236}">
                    <a16:creationId xmlns:a16="http://schemas.microsoft.com/office/drawing/2014/main" id="{AB1559AA-B86F-4F7C-8A4E-1DF7CD1B3F72}"/>
                  </a:ext>
                </a:extLst>
              </p:cNvPr>
              <p:cNvSpPr/>
              <p:nvPr/>
            </p:nvSpPr>
            <p:spPr>
              <a:xfrm>
                <a:off x="4387706" y="18970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2" name="楕円 1481">
                <a:extLst>
                  <a:ext uri="{FF2B5EF4-FFF2-40B4-BE49-F238E27FC236}">
                    <a16:creationId xmlns:a16="http://schemas.microsoft.com/office/drawing/2014/main" id="{F55D1B98-01FC-414E-8513-CDC3E397898C}"/>
                  </a:ext>
                </a:extLst>
              </p:cNvPr>
              <p:cNvSpPr/>
              <p:nvPr/>
            </p:nvSpPr>
            <p:spPr>
              <a:xfrm>
                <a:off x="4479878" y="19008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3" name="楕円 1482">
                <a:extLst>
                  <a:ext uri="{FF2B5EF4-FFF2-40B4-BE49-F238E27FC236}">
                    <a16:creationId xmlns:a16="http://schemas.microsoft.com/office/drawing/2014/main" id="{FB741F48-F7C7-4C93-9708-49FF8F479BE9}"/>
                  </a:ext>
                </a:extLst>
              </p:cNvPr>
              <p:cNvSpPr/>
              <p:nvPr/>
            </p:nvSpPr>
            <p:spPr>
              <a:xfrm>
                <a:off x="4240655" y="18204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4" name="楕円 1483">
                <a:extLst>
                  <a:ext uri="{FF2B5EF4-FFF2-40B4-BE49-F238E27FC236}">
                    <a16:creationId xmlns:a16="http://schemas.microsoft.com/office/drawing/2014/main" id="{F8D00F62-C284-4016-899D-21FACA32E606}"/>
                  </a:ext>
                </a:extLst>
              </p:cNvPr>
              <p:cNvSpPr/>
              <p:nvPr/>
            </p:nvSpPr>
            <p:spPr>
              <a:xfrm>
                <a:off x="4056311" y="181665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5" name="楕円 1484">
                <a:extLst>
                  <a:ext uri="{FF2B5EF4-FFF2-40B4-BE49-F238E27FC236}">
                    <a16:creationId xmlns:a16="http://schemas.microsoft.com/office/drawing/2014/main" id="{061926FB-8B0C-49BF-A1AB-9378DABFE669}"/>
                  </a:ext>
                </a:extLst>
              </p:cNvPr>
              <p:cNvSpPr/>
              <p:nvPr/>
            </p:nvSpPr>
            <p:spPr>
              <a:xfrm>
                <a:off x="4148483" y="18204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6" name="楕円 1485">
                <a:extLst>
                  <a:ext uri="{FF2B5EF4-FFF2-40B4-BE49-F238E27FC236}">
                    <a16:creationId xmlns:a16="http://schemas.microsoft.com/office/drawing/2014/main" id="{B4926774-7739-4FA1-9990-92701CD1DB3D}"/>
                  </a:ext>
                </a:extLst>
              </p:cNvPr>
              <p:cNvSpPr/>
              <p:nvPr/>
            </p:nvSpPr>
            <p:spPr>
              <a:xfrm>
                <a:off x="2927847" y="19010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7" name="楕円 1486">
                <a:extLst>
                  <a:ext uri="{FF2B5EF4-FFF2-40B4-BE49-F238E27FC236}">
                    <a16:creationId xmlns:a16="http://schemas.microsoft.com/office/drawing/2014/main" id="{0A11AB4F-9EF0-43E2-B942-592432C640D7}"/>
                  </a:ext>
                </a:extLst>
              </p:cNvPr>
              <p:cNvSpPr/>
              <p:nvPr/>
            </p:nvSpPr>
            <p:spPr>
              <a:xfrm>
                <a:off x="2743504" y="18972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8" name="楕円 1487">
                <a:extLst>
                  <a:ext uri="{FF2B5EF4-FFF2-40B4-BE49-F238E27FC236}">
                    <a16:creationId xmlns:a16="http://schemas.microsoft.com/office/drawing/2014/main" id="{1D103A5A-621A-40F8-820F-7B19E0E67562}"/>
                  </a:ext>
                </a:extLst>
              </p:cNvPr>
              <p:cNvSpPr/>
              <p:nvPr/>
            </p:nvSpPr>
            <p:spPr>
              <a:xfrm>
                <a:off x="2835676" y="19010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9" name="楕円 1488">
                <a:extLst>
                  <a:ext uri="{FF2B5EF4-FFF2-40B4-BE49-F238E27FC236}">
                    <a16:creationId xmlns:a16="http://schemas.microsoft.com/office/drawing/2014/main" id="{B4587348-BC9A-4EAC-B043-CDC698DCF903}"/>
                  </a:ext>
                </a:extLst>
              </p:cNvPr>
              <p:cNvSpPr/>
              <p:nvPr/>
            </p:nvSpPr>
            <p:spPr>
              <a:xfrm>
                <a:off x="2174310" y="21149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0" name="楕円 1489">
                <a:extLst>
                  <a:ext uri="{FF2B5EF4-FFF2-40B4-BE49-F238E27FC236}">
                    <a16:creationId xmlns:a16="http://schemas.microsoft.com/office/drawing/2014/main" id="{C74CA594-94DC-4F3C-9E46-10311DE1A6D3}"/>
                  </a:ext>
                </a:extLst>
              </p:cNvPr>
              <p:cNvSpPr/>
              <p:nvPr/>
            </p:nvSpPr>
            <p:spPr>
              <a:xfrm>
                <a:off x="1989966" y="21111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1" name="楕円 1490">
                <a:extLst>
                  <a:ext uri="{FF2B5EF4-FFF2-40B4-BE49-F238E27FC236}">
                    <a16:creationId xmlns:a16="http://schemas.microsoft.com/office/drawing/2014/main" id="{309389AB-22C3-48CA-8BFF-2B3C10981E7F}"/>
                  </a:ext>
                </a:extLst>
              </p:cNvPr>
              <p:cNvSpPr/>
              <p:nvPr/>
            </p:nvSpPr>
            <p:spPr>
              <a:xfrm>
                <a:off x="2082138" y="21149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2" name="楕円 1491">
                <a:extLst>
                  <a:ext uri="{FF2B5EF4-FFF2-40B4-BE49-F238E27FC236}">
                    <a16:creationId xmlns:a16="http://schemas.microsoft.com/office/drawing/2014/main" id="{F74AF1CB-244B-46E4-899F-397E073E895F}"/>
                  </a:ext>
                </a:extLst>
              </p:cNvPr>
              <p:cNvSpPr/>
              <p:nvPr/>
            </p:nvSpPr>
            <p:spPr>
              <a:xfrm>
                <a:off x="2116288" y="22183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3" name="楕円 1492">
                <a:extLst>
                  <a:ext uri="{FF2B5EF4-FFF2-40B4-BE49-F238E27FC236}">
                    <a16:creationId xmlns:a16="http://schemas.microsoft.com/office/drawing/2014/main" id="{EB571367-A95E-4388-AB5D-749664F9B2B8}"/>
                  </a:ext>
                </a:extLst>
              </p:cNvPr>
              <p:cNvSpPr/>
              <p:nvPr/>
            </p:nvSpPr>
            <p:spPr>
              <a:xfrm>
                <a:off x="1931945" y="22145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4" name="楕円 1493">
                <a:extLst>
                  <a:ext uri="{FF2B5EF4-FFF2-40B4-BE49-F238E27FC236}">
                    <a16:creationId xmlns:a16="http://schemas.microsoft.com/office/drawing/2014/main" id="{F5638E79-AB6C-4113-9796-235AE279259E}"/>
                  </a:ext>
                </a:extLst>
              </p:cNvPr>
              <p:cNvSpPr/>
              <p:nvPr/>
            </p:nvSpPr>
            <p:spPr>
              <a:xfrm>
                <a:off x="2024116" y="22183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5" name="楕円 1494">
                <a:extLst>
                  <a:ext uri="{FF2B5EF4-FFF2-40B4-BE49-F238E27FC236}">
                    <a16:creationId xmlns:a16="http://schemas.microsoft.com/office/drawing/2014/main" id="{11074E71-A3B4-4309-902F-1885E6FADE2B}"/>
                  </a:ext>
                </a:extLst>
              </p:cNvPr>
              <p:cNvSpPr/>
              <p:nvPr/>
            </p:nvSpPr>
            <p:spPr>
              <a:xfrm>
                <a:off x="2212772" y="23826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6" name="楕円 1495">
                <a:extLst>
                  <a:ext uri="{FF2B5EF4-FFF2-40B4-BE49-F238E27FC236}">
                    <a16:creationId xmlns:a16="http://schemas.microsoft.com/office/drawing/2014/main" id="{1A48CE1C-2BEC-464F-BFFC-064D45F826AD}"/>
                  </a:ext>
                </a:extLst>
              </p:cNvPr>
              <p:cNvSpPr/>
              <p:nvPr/>
            </p:nvSpPr>
            <p:spPr>
              <a:xfrm>
                <a:off x="2028429" y="237885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7" name="楕円 1496">
                <a:extLst>
                  <a:ext uri="{FF2B5EF4-FFF2-40B4-BE49-F238E27FC236}">
                    <a16:creationId xmlns:a16="http://schemas.microsoft.com/office/drawing/2014/main" id="{AC4959C0-1018-4BB6-BDA4-9857788B83E2}"/>
                  </a:ext>
                </a:extLst>
              </p:cNvPr>
              <p:cNvSpPr/>
              <p:nvPr/>
            </p:nvSpPr>
            <p:spPr>
              <a:xfrm>
                <a:off x="2120601" y="23826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8" name="楕円 1497">
                <a:extLst>
                  <a:ext uri="{FF2B5EF4-FFF2-40B4-BE49-F238E27FC236}">
                    <a16:creationId xmlns:a16="http://schemas.microsoft.com/office/drawing/2014/main" id="{492FA4A1-5F59-4019-A4E3-462C18CFAC88}"/>
                  </a:ext>
                </a:extLst>
              </p:cNvPr>
              <p:cNvSpPr/>
              <p:nvPr/>
            </p:nvSpPr>
            <p:spPr>
              <a:xfrm>
                <a:off x="1827684" y="24627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9" name="楕円 1498">
                <a:extLst>
                  <a:ext uri="{FF2B5EF4-FFF2-40B4-BE49-F238E27FC236}">
                    <a16:creationId xmlns:a16="http://schemas.microsoft.com/office/drawing/2014/main" id="{248BB894-A37E-4F57-8D77-3DBBE2E17251}"/>
                  </a:ext>
                </a:extLst>
              </p:cNvPr>
              <p:cNvSpPr/>
              <p:nvPr/>
            </p:nvSpPr>
            <p:spPr>
              <a:xfrm>
                <a:off x="1643340" y="24589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0" name="楕円 1499">
                <a:extLst>
                  <a:ext uri="{FF2B5EF4-FFF2-40B4-BE49-F238E27FC236}">
                    <a16:creationId xmlns:a16="http://schemas.microsoft.com/office/drawing/2014/main" id="{ADAF1505-75FE-4E3C-92A5-856C3B9A7070}"/>
                  </a:ext>
                </a:extLst>
              </p:cNvPr>
              <p:cNvSpPr/>
              <p:nvPr/>
            </p:nvSpPr>
            <p:spPr>
              <a:xfrm>
                <a:off x="1735512" y="24627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1" name="楕円 1500">
                <a:extLst>
                  <a:ext uri="{FF2B5EF4-FFF2-40B4-BE49-F238E27FC236}">
                    <a16:creationId xmlns:a16="http://schemas.microsoft.com/office/drawing/2014/main" id="{AB70BFA0-0A07-431F-AA60-B97CB38093AD}"/>
                  </a:ext>
                </a:extLst>
              </p:cNvPr>
              <p:cNvSpPr/>
              <p:nvPr/>
            </p:nvSpPr>
            <p:spPr>
              <a:xfrm>
                <a:off x="2089631" y="24598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2" name="楕円 1501">
                <a:extLst>
                  <a:ext uri="{FF2B5EF4-FFF2-40B4-BE49-F238E27FC236}">
                    <a16:creationId xmlns:a16="http://schemas.microsoft.com/office/drawing/2014/main" id="{1A52B1A2-6D50-4724-A94B-BAE5A96DE7DF}"/>
                  </a:ext>
                </a:extLst>
              </p:cNvPr>
              <p:cNvSpPr/>
              <p:nvPr/>
            </p:nvSpPr>
            <p:spPr>
              <a:xfrm>
                <a:off x="1905288" y="24560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3" name="楕円 1502">
                <a:extLst>
                  <a:ext uri="{FF2B5EF4-FFF2-40B4-BE49-F238E27FC236}">
                    <a16:creationId xmlns:a16="http://schemas.microsoft.com/office/drawing/2014/main" id="{A980A74D-4A49-4DDE-AF47-75C3B54CAD34}"/>
                  </a:ext>
                </a:extLst>
              </p:cNvPr>
              <p:cNvSpPr/>
              <p:nvPr/>
            </p:nvSpPr>
            <p:spPr>
              <a:xfrm>
                <a:off x="1997459" y="24598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4" name="楕円 1503">
                <a:extLst>
                  <a:ext uri="{FF2B5EF4-FFF2-40B4-BE49-F238E27FC236}">
                    <a16:creationId xmlns:a16="http://schemas.microsoft.com/office/drawing/2014/main" id="{FF789331-3D2E-4FBB-806A-B53758D9DC16}"/>
                  </a:ext>
                </a:extLst>
              </p:cNvPr>
              <p:cNvSpPr/>
              <p:nvPr/>
            </p:nvSpPr>
            <p:spPr>
              <a:xfrm>
                <a:off x="1762169" y="27841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5" name="楕円 1504">
                <a:extLst>
                  <a:ext uri="{FF2B5EF4-FFF2-40B4-BE49-F238E27FC236}">
                    <a16:creationId xmlns:a16="http://schemas.microsoft.com/office/drawing/2014/main" id="{D7BBEBBA-8E61-4903-A49E-12A5CDA8A975}"/>
                  </a:ext>
                </a:extLst>
              </p:cNvPr>
              <p:cNvSpPr/>
              <p:nvPr/>
            </p:nvSpPr>
            <p:spPr>
              <a:xfrm>
                <a:off x="1577825" y="27803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6" name="楕円 1505">
                <a:extLst>
                  <a:ext uri="{FF2B5EF4-FFF2-40B4-BE49-F238E27FC236}">
                    <a16:creationId xmlns:a16="http://schemas.microsoft.com/office/drawing/2014/main" id="{DD66DFF7-A8E6-4E76-BD65-4B5F454DFBC5}"/>
                  </a:ext>
                </a:extLst>
              </p:cNvPr>
              <p:cNvSpPr/>
              <p:nvPr/>
            </p:nvSpPr>
            <p:spPr>
              <a:xfrm>
                <a:off x="1669997" y="27841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7" name="楕円 1506">
                <a:extLst>
                  <a:ext uri="{FF2B5EF4-FFF2-40B4-BE49-F238E27FC236}">
                    <a16:creationId xmlns:a16="http://schemas.microsoft.com/office/drawing/2014/main" id="{A75949DD-9E8C-4F28-BD91-B31709E6EDA1}"/>
                  </a:ext>
                </a:extLst>
              </p:cNvPr>
              <p:cNvSpPr/>
              <p:nvPr/>
            </p:nvSpPr>
            <p:spPr>
              <a:xfrm>
                <a:off x="2527225" y="27069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8" name="楕円 1507">
                <a:extLst>
                  <a:ext uri="{FF2B5EF4-FFF2-40B4-BE49-F238E27FC236}">
                    <a16:creationId xmlns:a16="http://schemas.microsoft.com/office/drawing/2014/main" id="{D9A37BE4-7E8E-4384-B9F2-5E4823535C62}"/>
                  </a:ext>
                </a:extLst>
              </p:cNvPr>
              <p:cNvSpPr/>
              <p:nvPr/>
            </p:nvSpPr>
            <p:spPr>
              <a:xfrm>
                <a:off x="2342881" y="27031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9" name="楕円 1508">
                <a:extLst>
                  <a:ext uri="{FF2B5EF4-FFF2-40B4-BE49-F238E27FC236}">
                    <a16:creationId xmlns:a16="http://schemas.microsoft.com/office/drawing/2014/main" id="{724C1C46-DD8C-47EB-A274-3A503DDF62F9}"/>
                  </a:ext>
                </a:extLst>
              </p:cNvPr>
              <p:cNvSpPr/>
              <p:nvPr/>
            </p:nvSpPr>
            <p:spPr>
              <a:xfrm>
                <a:off x="2435053" y="27069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0" name="楕円 1509">
                <a:extLst>
                  <a:ext uri="{FF2B5EF4-FFF2-40B4-BE49-F238E27FC236}">
                    <a16:creationId xmlns:a16="http://schemas.microsoft.com/office/drawing/2014/main" id="{CBD2872F-03CC-4D2A-A75C-A9131BEC7D20}"/>
                  </a:ext>
                </a:extLst>
              </p:cNvPr>
              <p:cNvSpPr/>
              <p:nvPr/>
            </p:nvSpPr>
            <p:spPr>
              <a:xfrm>
                <a:off x="2658817" y="27562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1" name="楕円 1510">
                <a:extLst>
                  <a:ext uri="{FF2B5EF4-FFF2-40B4-BE49-F238E27FC236}">
                    <a16:creationId xmlns:a16="http://schemas.microsoft.com/office/drawing/2014/main" id="{884D7ACF-EFC1-4001-ADF6-A45D689C66C2}"/>
                  </a:ext>
                </a:extLst>
              </p:cNvPr>
              <p:cNvSpPr/>
              <p:nvPr/>
            </p:nvSpPr>
            <p:spPr>
              <a:xfrm>
                <a:off x="2474473" y="27524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2" name="楕円 1511">
                <a:extLst>
                  <a:ext uri="{FF2B5EF4-FFF2-40B4-BE49-F238E27FC236}">
                    <a16:creationId xmlns:a16="http://schemas.microsoft.com/office/drawing/2014/main" id="{B34F21DB-9292-439F-8D5B-5662C8F4F4C7}"/>
                  </a:ext>
                </a:extLst>
              </p:cNvPr>
              <p:cNvSpPr/>
              <p:nvPr/>
            </p:nvSpPr>
            <p:spPr>
              <a:xfrm>
                <a:off x="2566645" y="27562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3" name="楕円 1512">
                <a:extLst>
                  <a:ext uri="{FF2B5EF4-FFF2-40B4-BE49-F238E27FC236}">
                    <a16:creationId xmlns:a16="http://schemas.microsoft.com/office/drawing/2014/main" id="{53901C67-6700-4A37-B856-D2ED5460CAAB}"/>
                  </a:ext>
                </a:extLst>
              </p:cNvPr>
              <p:cNvSpPr/>
              <p:nvPr/>
            </p:nvSpPr>
            <p:spPr>
              <a:xfrm>
                <a:off x="2295245" y="17938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4" name="楕円 1513">
                <a:extLst>
                  <a:ext uri="{FF2B5EF4-FFF2-40B4-BE49-F238E27FC236}">
                    <a16:creationId xmlns:a16="http://schemas.microsoft.com/office/drawing/2014/main" id="{FC4292B1-F156-4A1C-9EE6-710DDBD1D2BE}"/>
                  </a:ext>
                </a:extLst>
              </p:cNvPr>
              <p:cNvSpPr/>
              <p:nvPr/>
            </p:nvSpPr>
            <p:spPr>
              <a:xfrm>
                <a:off x="2110902" y="17900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5" name="楕円 1514">
                <a:extLst>
                  <a:ext uri="{FF2B5EF4-FFF2-40B4-BE49-F238E27FC236}">
                    <a16:creationId xmlns:a16="http://schemas.microsoft.com/office/drawing/2014/main" id="{087AEF85-9B54-4DF7-86E9-2C6FD6F99BFB}"/>
                  </a:ext>
                </a:extLst>
              </p:cNvPr>
              <p:cNvSpPr/>
              <p:nvPr/>
            </p:nvSpPr>
            <p:spPr>
              <a:xfrm>
                <a:off x="2203074" y="1793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6" name="楕円 1515">
                <a:extLst>
                  <a:ext uri="{FF2B5EF4-FFF2-40B4-BE49-F238E27FC236}">
                    <a16:creationId xmlns:a16="http://schemas.microsoft.com/office/drawing/2014/main" id="{28EBABF9-18D0-49C2-9AA7-27946056E34D}"/>
                  </a:ext>
                </a:extLst>
              </p:cNvPr>
              <p:cNvSpPr/>
              <p:nvPr/>
            </p:nvSpPr>
            <p:spPr>
              <a:xfrm>
                <a:off x="2610789" y="17157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7" name="楕円 1516">
                <a:extLst>
                  <a:ext uri="{FF2B5EF4-FFF2-40B4-BE49-F238E27FC236}">
                    <a16:creationId xmlns:a16="http://schemas.microsoft.com/office/drawing/2014/main" id="{50E08777-B94E-44E4-81A0-80B24FEA756E}"/>
                  </a:ext>
                </a:extLst>
              </p:cNvPr>
              <p:cNvSpPr/>
              <p:nvPr/>
            </p:nvSpPr>
            <p:spPr>
              <a:xfrm>
                <a:off x="2439441" y="17119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8" name="楕円 1517">
                <a:extLst>
                  <a:ext uri="{FF2B5EF4-FFF2-40B4-BE49-F238E27FC236}">
                    <a16:creationId xmlns:a16="http://schemas.microsoft.com/office/drawing/2014/main" id="{2DADF812-8B73-4F2D-B68E-ABDFEE0D0641}"/>
                  </a:ext>
                </a:extLst>
              </p:cNvPr>
              <p:cNvSpPr/>
              <p:nvPr/>
            </p:nvSpPr>
            <p:spPr>
              <a:xfrm>
                <a:off x="2531613" y="17157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9" name="楕円 1518">
                <a:extLst>
                  <a:ext uri="{FF2B5EF4-FFF2-40B4-BE49-F238E27FC236}">
                    <a16:creationId xmlns:a16="http://schemas.microsoft.com/office/drawing/2014/main" id="{5A564C79-3294-4A4D-84B3-A3949C32D0B5}"/>
                  </a:ext>
                </a:extLst>
              </p:cNvPr>
              <p:cNvSpPr/>
              <p:nvPr/>
            </p:nvSpPr>
            <p:spPr>
              <a:xfrm>
                <a:off x="2672891" y="10903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0" name="楕円 1519">
                <a:extLst>
                  <a:ext uri="{FF2B5EF4-FFF2-40B4-BE49-F238E27FC236}">
                    <a16:creationId xmlns:a16="http://schemas.microsoft.com/office/drawing/2014/main" id="{32C2A674-741E-4925-99CF-74C8E7AC96DA}"/>
                  </a:ext>
                </a:extLst>
              </p:cNvPr>
              <p:cNvSpPr/>
              <p:nvPr/>
            </p:nvSpPr>
            <p:spPr>
              <a:xfrm>
                <a:off x="2752546" y="10903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1" name="楕円 1520">
                <a:extLst>
                  <a:ext uri="{FF2B5EF4-FFF2-40B4-BE49-F238E27FC236}">
                    <a16:creationId xmlns:a16="http://schemas.microsoft.com/office/drawing/2014/main" id="{444E56E0-B82A-4FBF-898D-5970BEACBB18}"/>
                  </a:ext>
                </a:extLst>
              </p:cNvPr>
              <p:cNvSpPr/>
              <p:nvPr/>
            </p:nvSpPr>
            <p:spPr>
              <a:xfrm>
                <a:off x="2488547" y="10865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2" name="楕円 1521">
                <a:extLst>
                  <a:ext uri="{FF2B5EF4-FFF2-40B4-BE49-F238E27FC236}">
                    <a16:creationId xmlns:a16="http://schemas.microsoft.com/office/drawing/2014/main" id="{1616837C-D8B8-4337-A1EC-5119CA5E8E38}"/>
                  </a:ext>
                </a:extLst>
              </p:cNvPr>
              <p:cNvSpPr/>
              <p:nvPr/>
            </p:nvSpPr>
            <p:spPr>
              <a:xfrm>
                <a:off x="2580719" y="10903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3" name="楕円 1522">
                <a:extLst>
                  <a:ext uri="{FF2B5EF4-FFF2-40B4-BE49-F238E27FC236}">
                    <a16:creationId xmlns:a16="http://schemas.microsoft.com/office/drawing/2014/main" id="{8613E2DE-33A6-49A9-A2D2-8883C87C3283}"/>
                  </a:ext>
                </a:extLst>
              </p:cNvPr>
              <p:cNvSpPr/>
              <p:nvPr/>
            </p:nvSpPr>
            <p:spPr>
              <a:xfrm>
                <a:off x="1754697" y="11450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4" name="楕円 1523">
                <a:extLst>
                  <a:ext uri="{FF2B5EF4-FFF2-40B4-BE49-F238E27FC236}">
                    <a16:creationId xmlns:a16="http://schemas.microsoft.com/office/drawing/2014/main" id="{F655CDC0-1DFB-4242-971C-6CEC928BC52B}"/>
                  </a:ext>
                </a:extLst>
              </p:cNvPr>
              <p:cNvSpPr/>
              <p:nvPr/>
            </p:nvSpPr>
            <p:spPr>
              <a:xfrm>
                <a:off x="1834352" y="11450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5" name="楕円 1524">
                <a:extLst>
                  <a:ext uri="{FF2B5EF4-FFF2-40B4-BE49-F238E27FC236}">
                    <a16:creationId xmlns:a16="http://schemas.microsoft.com/office/drawing/2014/main" id="{F6AF42DB-15D8-4E76-AB8F-37E26CBA3DEE}"/>
                  </a:ext>
                </a:extLst>
              </p:cNvPr>
              <p:cNvSpPr/>
              <p:nvPr/>
            </p:nvSpPr>
            <p:spPr>
              <a:xfrm>
                <a:off x="1570353" y="11412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6" name="楕円 1525">
                <a:extLst>
                  <a:ext uri="{FF2B5EF4-FFF2-40B4-BE49-F238E27FC236}">
                    <a16:creationId xmlns:a16="http://schemas.microsoft.com/office/drawing/2014/main" id="{9DC552AC-06C4-4846-B9DA-FE09B602E24F}"/>
                  </a:ext>
                </a:extLst>
              </p:cNvPr>
              <p:cNvSpPr/>
              <p:nvPr/>
            </p:nvSpPr>
            <p:spPr>
              <a:xfrm>
                <a:off x="1662525" y="11450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7" name="楕円 1526">
                <a:extLst>
                  <a:ext uri="{FF2B5EF4-FFF2-40B4-BE49-F238E27FC236}">
                    <a16:creationId xmlns:a16="http://schemas.microsoft.com/office/drawing/2014/main" id="{066BCC60-82DF-415E-BE71-AB43A1E42716}"/>
                  </a:ext>
                </a:extLst>
              </p:cNvPr>
              <p:cNvSpPr/>
              <p:nvPr/>
            </p:nvSpPr>
            <p:spPr>
              <a:xfrm>
                <a:off x="4177418" y="10508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8" name="楕円 1527">
                <a:extLst>
                  <a:ext uri="{FF2B5EF4-FFF2-40B4-BE49-F238E27FC236}">
                    <a16:creationId xmlns:a16="http://schemas.microsoft.com/office/drawing/2014/main" id="{2525F58A-19C8-4196-AA4B-B817F2A715E7}"/>
                  </a:ext>
                </a:extLst>
              </p:cNvPr>
              <p:cNvSpPr/>
              <p:nvPr/>
            </p:nvSpPr>
            <p:spPr>
              <a:xfrm>
                <a:off x="4257074" y="10508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9" name="楕円 1528">
                <a:extLst>
                  <a:ext uri="{FF2B5EF4-FFF2-40B4-BE49-F238E27FC236}">
                    <a16:creationId xmlns:a16="http://schemas.microsoft.com/office/drawing/2014/main" id="{44ECD8CF-A719-4CEA-AE81-1333E50A34F9}"/>
                  </a:ext>
                </a:extLst>
              </p:cNvPr>
              <p:cNvSpPr/>
              <p:nvPr/>
            </p:nvSpPr>
            <p:spPr>
              <a:xfrm>
                <a:off x="3993075" y="10470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0" name="楕円 1529">
                <a:extLst>
                  <a:ext uri="{FF2B5EF4-FFF2-40B4-BE49-F238E27FC236}">
                    <a16:creationId xmlns:a16="http://schemas.microsoft.com/office/drawing/2014/main" id="{8E3FF2BA-3CF0-4F0C-B96F-77681CE29185}"/>
                  </a:ext>
                </a:extLst>
              </p:cNvPr>
              <p:cNvSpPr/>
              <p:nvPr/>
            </p:nvSpPr>
            <p:spPr>
              <a:xfrm>
                <a:off x="4085246" y="10508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1" name="楕円 1530">
                <a:extLst>
                  <a:ext uri="{FF2B5EF4-FFF2-40B4-BE49-F238E27FC236}">
                    <a16:creationId xmlns:a16="http://schemas.microsoft.com/office/drawing/2014/main" id="{A971F514-9447-4B45-9000-6809A9CCCE0B}"/>
                  </a:ext>
                </a:extLst>
              </p:cNvPr>
              <p:cNvSpPr/>
              <p:nvPr/>
            </p:nvSpPr>
            <p:spPr>
              <a:xfrm>
                <a:off x="4596484" y="10878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2" name="楕円 1531">
                <a:extLst>
                  <a:ext uri="{FF2B5EF4-FFF2-40B4-BE49-F238E27FC236}">
                    <a16:creationId xmlns:a16="http://schemas.microsoft.com/office/drawing/2014/main" id="{6ED98A08-6890-4A7C-8978-23C0C5D3F5EE}"/>
                  </a:ext>
                </a:extLst>
              </p:cNvPr>
              <p:cNvSpPr/>
              <p:nvPr/>
            </p:nvSpPr>
            <p:spPr>
              <a:xfrm>
                <a:off x="4676139" y="1087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3" name="楕円 1532">
                <a:extLst>
                  <a:ext uri="{FF2B5EF4-FFF2-40B4-BE49-F238E27FC236}">
                    <a16:creationId xmlns:a16="http://schemas.microsoft.com/office/drawing/2014/main" id="{A3207D3B-E18D-4E4B-B6E1-34E923A38437}"/>
                  </a:ext>
                </a:extLst>
              </p:cNvPr>
              <p:cNvSpPr/>
              <p:nvPr/>
            </p:nvSpPr>
            <p:spPr>
              <a:xfrm>
                <a:off x="4412140" y="10840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4" name="楕円 1533">
                <a:extLst>
                  <a:ext uri="{FF2B5EF4-FFF2-40B4-BE49-F238E27FC236}">
                    <a16:creationId xmlns:a16="http://schemas.microsoft.com/office/drawing/2014/main" id="{FAD86126-8D3A-46F1-9D50-4241EBC2EB94}"/>
                  </a:ext>
                </a:extLst>
              </p:cNvPr>
              <p:cNvSpPr/>
              <p:nvPr/>
            </p:nvSpPr>
            <p:spPr>
              <a:xfrm>
                <a:off x="4504312" y="10878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5" name="楕円 1534">
                <a:extLst>
                  <a:ext uri="{FF2B5EF4-FFF2-40B4-BE49-F238E27FC236}">
                    <a16:creationId xmlns:a16="http://schemas.microsoft.com/office/drawing/2014/main" id="{B6F74D13-8352-4E67-A16E-24FD22B16D49}"/>
                  </a:ext>
                </a:extLst>
              </p:cNvPr>
              <p:cNvSpPr/>
              <p:nvPr/>
            </p:nvSpPr>
            <p:spPr>
              <a:xfrm>
                <a:off x="5229562" y="1143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6" name="楕円 1535">
                <a:extLst>
                  <a:ext uri="{FF2B5EF4-FFF2-40B4-BE49-F238E27FC236}">
                    <a16:creationId xmlns:a16="http://schemas.microsoft.com/office/drawing/2014/main" id="{93576413-A300-449F-8AF3-CF95B9B6E06F}"/>
                  </a:ext>
                </a:extLst>
              </p:cNvPr>
              <p:cNvSpPr/>
              <p:nvPr/>
            </p:nvSpPr>
            <p:spPr>
              <a:xfrm>
                <a:off x="5309217" y="1143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7" name="楕円 1536">
                <a:extLst>
                  <a:ext uri="{FF2B5EF4-FFF2-40B4-BE49-F238E27FC236}">
                    <a16:creationId xmlns:a16="http://schemas.microsoft.com/office/drawing/2014/main" id="{3FAA55A2-FDAC-4501-8DD6-8D9B0EB8E10B}"/>
                  </a:ext>
                </a:extLst>
              </p:cNvPr>
              <p:cNvSpPr/>
              <p:nvPr/>
            </p:nvSpPr>
            <p:spPr>
              <a:xfrm>
                <a:off x="5045218" y="11394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8" name="楕円 1537">
                <a:extLst>
                  <a:ext uri="{FF2B5EF4-FFF2-40B4-BE49-F238E27FC236}">
                    <a16:creationId xmlns:a16="http://schemas.microsoft.com/office/drawing/2014/main" id="{6834D0C4-75DC-48D6-BFCA-FFD7D0BD65B9}"/>
                  </a:ext>
                </a:extLst>
              </p:cNvPr>
              <p:cNvSpPr/>
              <p:nvPr/>
            </p:nvSpPr>
            <p:spPr>
              <a:xfrm>
                <a:off x="5137390" y="11432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9" name="楕円 1538">
                <a:extLst>
                  <a:ext uri="{FF2B5EF4-FFF2-40B4-BE49-F238E27FC236}">
                    <a16:creationId xmlns:a16="http://schemas.microsoft.com/office/drawing/2014/main" id="{B92C1565-5FE6-4F9D-9EE4-FD4237CC05D8}"/>
                  </a:ext>
                </a:extLst>
              </p:cNvPr>
              <p:cNvSpPr/>
              <p:nvPr/>
            </p:nvSpPr>
            <p:spPr>
              <a:xfrm>
                <a:off x="5457860" y="10508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0" name="楕円 1539">
                <a:extLst>
                  <a:ext uri="{FF2B5EF4-FFF2-40B4-BE49-F238E27FC236}">
                    <a16:creationId xmlns:a16="http://schemas.microsoft.com/office/drawing/2014/main" id="{433B7394-3DDA-427A-90FF-98C428EB3031}"/>
                  </a:ext>
                </a:extLst>
              </p:cNvPr>
              <p:cNvSpPr/>
              <p:nvPr/>
            </p:nvSpPr>
            <p:spPr>
              <a:xfrm>
                <a:off x="5537516" y="10508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1" name="楕円 1540">
                <a:extLst>
                  <a:ext uri="{FF2B5EF4-FFF2-40B4-BE49-F238E27FC236}">
                    <a16:creationId xmlns:a16="http://schemas.microsoft.com/office/drawing/2014/main" id="{C6D98622-519F-4B59-A51E-87E8E66AD16F}"/>
                  </a:ext>
                </a:extLst>
              </p:cNvPr>
              <p:cNvSpPr/>
              <p:nvPr/>
            </p:nvSpPr>
            <p:spPr>
              <a:xfrm>
                <a:off x="5273516" y="10470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2" name="楕円 1541">
                <a:extLst>
                  <a:ext uri="{FF2B5EF4-FFF2-40B4-BE49-F238E27FC236}">
                    <a16:creationId xmlns:a16="http://schemas.microsoft.com/office/drawing/2014/main" id="{48519272-793B-4584-8432-EF9EAAC0C20D}"/>
                  </a:ext>
                </a:extLst>
              </p:cNvPr>
              <p:cNvSpPr/>
              <p:nvPr/>
            </p:nvSpPr>
            <p:spPr>
              <a:xfrm>
                <a:off x="5365688" y="10508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3" name="楕円 1542">
                <a:extLst>
                  <a:ext uri="{FF2B5EF4-FFF2-40B4-BE49-F238E27FC236}">
                    <a16:creationId xmlns:a16="http://schemas.microsoft.com/office/drawing/2014/main" id="{6EE5F6FE-3188-4A3C-B990-B7CD6F321A07}"/>
                  </a:ext>
                </a:extLst>
              </p:cNvPr>
              <p:cNvSpPr/>
              <p:nvPr/>
            </p:nvSpPr>
            <p:spPr>
              <a:xfrm>
                <a:off x="5203221" y="14003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4" name="楕円 1543">
                <a:extLst>
                  <a:ext uri="{FF2B5EF4-FFF2-40B4-BE49-F238E27FC236}">
                    <a16:creationId xmlns:a16="http://schemas.microsoft.com/office/drawing/2014/main" id="{3CBB593D-BD36-41D1-8D99-AD720FC9EDE1}"/>
                  </a:ext>
                </a:extLst>
              </p:cNvPr>
              <p:cNvSpPr/>
              <p:nvPr/>
            </p:nvSpPr>
            <p:spPr>
              <a:xfrm>
                <a:off x="5282876" y="14003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5" name="楕円 1544">
                <a:extLst>
                  <a:ext uri="{FF2B5EF4-FFF2-40B4-BE49-F238E27FC236}">
                    <a16:creationId xmlns:a16="http://schemas.microsoft.com/office/drawing/2014/main" id="{CFD7EFC6-AC99-47AB-A253-53FCF98804F2}"/>
                  </a:ext>
                </a:extLst>
              </p:cNvPr>
              <p:cNvSpPr/>
              <p:nvPr/>
            </p:nvSpPr>
            <p:spPr>
              <a:xfrm>
                <a:off x="5018877" y="13965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6" name="楕円 1545">
                <a:extLst>
                  <a:ext uri="{FF2B5EF4-FFF2-40B4-BE49-F238E27FC236}">
                    <a16:creationId xmlns:a16="http://schemas.microsoft.com/office/drawing/2014/main" id="{A81C5889-476D-4F51-AA43-380D520397CC}"/>
                  </a:ext>
                </a:extLst>
              </p:cNvPr>
              <p:cNvSpPr/>
              <p:nvPr/>
            </p:nvSpPr>
            <p:spPr>
              <a:xfrm>
                <a:off x="5111049" y="14003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7" name="楕円 1546">
                <a:extLst>
                  <a:ext uri="{FF2B5EF4-FFF2-40B4-BE49-F238E27FC236}">
                    <a16:creationId xmlns:a16="http://schemas.microsoft.com/office/drawing/2014/main" id="{3D296743-B6CF-45A8-863E-4C1EF3DFE244}"/>
                  </a:ext>
                </a:extLst>
              </p:cNvPr>
              <p:cNvSpPr/>
              <p:nvPr/>
            </p:nvSpPr>
            <p:spPr>
              <a:xfrm>
                <a:off x="4332485" y="14346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8" name="楕円 1547">
                <a:extLst>
                  <a:ext uri="{FF2B5EF4-FFF2-40B4-BE49-F238E27FC236}">
                    <a16:creationId xmlns:a16="http://schemas.microsoft.com/office/drawing/2014/main" id="{847DE2D0-579A-4D7E-BA54-29559D530EFF}"/>
                  </a:ext>
                </a:extLst>
              </p:cNvPr>
              <p:cNvSpPr/>
              <p:nvPr/>
            </p:nvSpPr>
            <p:spPr>
              <a:xfrm>
                <a:off x="4412140" y="14346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9" name="楕円 1548">
                <a:extLst>
                  <a:ext uri="{FF2B5EF4-FFF2-40B4-BE49-F238E27FC236}">
                    <a16:creationId xmlns:a16="http://schemas.microsoft.com/office/drawing/2014/main" id="{922DD006-26E4-49B2-9057-FDE3317368A7}"/>
                  </a:ext>
                </a:extLst>
              </p:cNvPr>
              <p:cNvSpPr/>
              <p:nvPr/>
            </p:nvSpPr>
            <p:spPr>
              <a:xfrm>
                <a:off x="4148141" y="14308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0" name="楕円 1549">
                <a:extLst>
                  <a:ext uri="{FF2B5EF4-FFF2-40B4-BE49-F238E27FC236}">
                    <a16:creationId xmlns:a16="http://schemas.microsoft.com/office/drawing/2014/main" id="{27B593CB-5421-4809-84EF-785757C14A76}"/>
                  </a:ext>
                </a:extLst>
              </p:cNvPr>
              <p:cNvSpPr/>
              <p:nvPr/>
            </p:nvSpPr>
            <p:spPr>
              <a:xfrm>
                <a:off x="4240313" y="14346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1" name="楕円 1550">
                <a:extLst>
                  <a:ext uri="{FF2B5EF4-FFF2-40B4-BE49-F238E27FC236}">
                    <a16:creationId xmlns:a16="http://schemas.microsoft.com/office/drawing/2014/main" id="{7BD711DD-7F70-4E81-8535-35BE1294FB57}"/>
                  </a:ext>
                </a:extLst>
              </p:cNvPr>
              <p:cNvSpPr/>
              <p:nvPr/>
            </p:nvSpPr>
            <p:spPr>
              <a:xfrm>
                <a:off x="3935139" y="15494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2" name="楕円 1551">
                <a:extLst>
                  <a:ext uri="{FF2B5EF4-FFF2-40B4-BE49-F238E27FC236}">
                    <a16:creationId xmlns:a16="http://schemas.microsoft.com/office/drawing/2014/main" id="{1CCD2DDE-3B35-4FEE-A612-4C449B51E9ED}"/>
                  </a:ext>
                </a:extLst>
              </p:cNvPr>
              <p:cNvSpPr/>
              <p:nvPr/>
            </p:nvSpPr>
            <p:spPr>
              <a:xfrm>
                <a:off x="4014795" y="1549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3" name="楕円 1552">
                <a:extLst>
                  <a:ext uri="{FF2B5EF4-FFF2-40B4-BE49-F238E27FC236}">
                    <a16:creationId xmlns:a16="http://schemas.microsoft.com/office/drawing/2014/main" id="{5CA99923-F210-4E64-B1F4-BACF0058C7DB}"/>
                  </a:ext>
                </a:extLst>
              </p:cNvPr>
              <p:cNvSpPr/>
              <p:nvPr/>
            </p:nvSpPr>
            <p:spPr>
              <a:xfrm>
                <a:off x="3750796" y="15456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4" name="楕円 1553">
                <a:extLst>
                  <a:ext uri="{FF2B5EF4-FFF2-40B4-BE49-F238E27FC236}">
                    <a16:creationId xmlns:a16="http://schemas.microsoft.com/office/drawing/2014/main" id="{3E1D47BF-13C3-4C56-A638-8B065ECAB81F}"/>
                  </a:ext>
                </a:extLst>
              </p:cNvPr>
              <p:cNvSpPr/>
              <p:nvPr/>
            </p:nvSpPr>
            <p:spPr>
              <a:xfrm>
                <a:off x="3842968" y="15494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5" name="楕円 1554">
                <a:extLst>
                  <a:ext uri="{FF2B5EF4-FFF2-40B4-BE49-F238E27FC236}">
                    <a16:creationId xmlns:a16="http://schemas.microsoft.com/office/drawing/2014/main" id="{63657F64-5098-4DA5-8C13-902D8728575A}"/>
                  </a:ext>
                </a:extLst>
              </p:cNvPr>
              <p:cNvSpPr/>
              <p:nvPr/>
            </p:nvSpPr>
            <p:spPr>
              <a:xfrm>
                <a:off x="3479282" y="15272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6" name="楕円 1555">
                <a:extLst>
                  <a:ext uri="{FF2B5EF4-FFF2-40B4-BE49-F238E27FC236}">
                    <a16:creationId xmlns:a16="http://schemas.microsoft.com/office/drawing/2014/main" id="{FE41131E-F0FD-44BA-8158-0C373B5F4F23}"/>
                  </a:ext>
                </a:extLst>
              </p:cNvPr>
              <p:cNvSpPr/>
              <p:nvPr/>
            </p:nvSpPr>
            <p:spPr>
              <a:xfrm>
                <a:off x="3558937" y="15272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7" name="楕円 1556">
                <a:extLst>
                  <a:ext uri="{FF2B5EF4-FFF2-40B4-BE49-F238E27FC236}">
                    <a16:creationId xmlns:a16="http://schemas.microsoft.com/office/drawing/2014/main" id="{21E7DC76-9632-4571-8FF8-ED35D48ED060}"/>
                  </a:ext>
                </a:extLst>
              </p:cNvPr>
              <p:cNvSpPr/>
              <p:nvPr/>
            </p:nvSpPr>
            <p:spPr>
              <a:xfrm>
                <a:off x="3294938" y="15234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8" name="楕円 1557">
                <a:extLst>
                  <a:ext uri="{FF2B5EF4-FFF2-40B4-BE49-F238E27FC236}">
                    <a16:creationId xmlns:a16="http://schemas.microsoft.com/office/drawing/2014/main" id="{475379BD-8424-4097-BC3E-6E8AEC4AAD44}"/>
                  </a:ext>
                </a:extLst>
              </p:cNvPr>
              <p:cNvSpPr/>
              <p:nvPr/>
            </p:nvSpPr>
            <p:spPr>
              <a:xfrm>
                <a:off x="3387110" y="15272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9" name="楕円 1558">
                <a:extLst>
                  <a:ext uri="{FF2B5EF4-FFF2-40B4-BE49-F238E27FC236}">
                    <a16:creationId xmlns:a16="http://schemas.microsoft.com/office/drawing/2014/main" id="{09A44EE8-2EAC-42A5-A95F-0C9F368FDCCA}"/>
                  </a:ext>
                </a:extLst>
              </p:cNvPr>
              <p:cNvSpPr/>
              <p:nvPr/>
            </p:nvSpPr>
            <p:spPr>
              <a:xfrm>
                <a:off x="3227546" y="16922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0" name="楕円 1559">
                <a:extLst>
                  <a:ext uri="{FF2B5EF4-FFF2-40B4-BE49-F238E27FC236}">
                    <a16:creationId xmlns:a16="http://schemas.microsoft.com/office/drawing/2014/main" id="{214A0CB9-2E90-417A-8EDD-34F3A72DE12B}"/>
                  </a:ext>
                </a:extLst>
              </p:cNvPr>
              <p:cNvSpPr/>
              <p:nvPr/>
            </p:nvSpPr>
            <p:spPr>
              <a:xfrm>
                <a:off x="3307201" y="16922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1" name="楕円 1560">
                <a:extLst>
                  <a:ext uri="{FF2B5EF4-FFF2-40B4-BE49-F238E27FC236}">
                    <a16:creationId xmlns:a16="http://schemas.microsoft.com/office/drawing/2014/main" id="{045329D7-A288-4104-8E74-77B1899081AA}"/>
                  </a:ext>
                </a:extLst>
              </p:cNvPr>
              <p:cNvSpPr/>
              <p:nvPr/>
            </p:nvSpPr>
            <p:spPr>
              <a:xfrm>
                <a:off x="3043202" y="16884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2" name="楕円 1561">
                <a:extLst>
                  <a:ext uri="{FF2B5EF4-FFF2-40B4-BE49-F238E27FC236}">
                    <a16:creationId xmlns:a16="http://schemas.microsoft.com/office/drawing/2014/main" id="{2A38C3FF-3CD1-4C47-B332-8BBE9DE09F0F}"/>
                  </a:ext>
                </a:extLst>
              </p:cNvPr>
              <p:cNvSpPr/>
              <p:nvPr/>
            </p:nvSpPr>
            <p:spPr>
              <a:xfrm>
                <a:off x="3135374" y="16922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3" name="楕円 1562">
                <a:extLst>
                  <a:ext uri="{FF2B5EF4-FFF2-40B4-BE49-F238E27FC236}">
                    <a16:creationId xmlns:a16="http://schemas.microsoft.com/office/drawing/2014/main" id="{036FB886-E582-4EEB-90BC-5C63FD5E9099}"/>
                  </a:ext>
                </a:extLst>
              </p:cNvPr>
              <p:cNvSpPr/>
              <p:nvPr/>
            </p:nvSpPr>
            <p:spPr>
              <a:xfrm>
                <a:off x="2557475" y="17941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4" name="楕円 1563">
                <a:extLst>
                  <a:ext uri="{FF2B5EF4-FFF2-40B4-BE49-F238E27FC236}">
                    <a16:creationId xmlns:a16="http://schemas.microsoft.com/office/drawing/2014/main" id="{5F985B69-C1B6-4D2C-96CF-F93FB0A96E21}"/>
                  </a:ext>
                </a:extLst>
              </p:cNvPr>
              <p:cNvSpPr/>
              <p:nvPr/>
            </p:nvSpPr>
            <p:spPr>
              <a:xfrm>
                <a:off x="2637130" y="17941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5" name="楕円 1564">
                <a:extLst>
                  <a:ext uri="{FF2B5EF4-FFF2-40B4-BE49-F238E27FC236}">
                    <a16:creationId xmlns:a16="http://schemas.microsoft.com/office/drawing/2014/main" id="{0D347B97-8D3B-45FF-BB35-2307E0FDDA79}"/>
                  </a:ext>
                </a:extLst>
              </p:cNvPr>
              <p:cNvSpPr/>
              <p:nvPr/>
            </p:nvSpPr>
            <p:spPr>
              <a:xfrm>
                <a:off x="2373131" y="17903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6" name="楕円 1565">
                <a:extLst>
                  <a:ext uri="{FF2B5EF4-FFF2-40B4-BE49-F238E27FC236}">
                    <a16:creationId xmlns:a16="http://schemas.microsoft.com/office/drawing/2014/main" id="{56DEBB65-2E7D-4833-9E5B-F71C6D8A6719}"/>
                  </a:ext>
                </a:extLst>
              </p:cNvPr>
              <p:cNvSpPr/>
              <p:nvPr/>
            </p:nvSpPr>
            <p:spPr>
              <a:xfrm>
                <a:off x="2465303" y="17941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7" name="楕円 1566">
                <a:extLst>
                  <a:ext uri="{FF2B5EF4-FFF2-40B4-BE49-F238E27FC236}">
                    <a16:creationId xmlns:a16="http://schemas.microsoft.com/office/drawing/2014/main" id="{275BD3CB-96DC-4838-B538-0B0F1BF30549}"/>
                  </a:ext>
                </a:extLst>
              </p:cNvPr>
              <p:cNvSpPr/>
              <p:nvPr/>
            </p:nvSpPr>
            <p:spPr>
              <a:xfrm>
                <a:off x="3783610" y="18425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8" name="楕円 1567">
                <a:extLst>
                  <a:ext uri="{FF2B5EF4-FFF2-40B4-BE49-F238E27FC236}">
                    <a16:creationId xmlns:a16="http://schemas.microsoft.com/office/drawing/2014/main" id="{A6FB1BCE-D96F-4671-99DC-1127771A928A}"/>
                  </a:ext>
                </a:extLst>
              </p:cNvPr>
              <p:cNvSpPr/>
              <p:nvPr/>
            </p:nvSpPr>
            <p:spPr>
              <a:xfrm>
                <a:off x="3863265" y="18425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9" name="楕円 1568">
                <a:extLst>
                  <a:ext uri="{FF2B5EF4-FFF2-40B4-BE49-F238E27FC236}">
                    <a16:creationId xmlns:a16="http://schemas.microsoft.com/office/drawing/2014/main" id="{096AD24C-D02E-428B-816C-7F1FBB7B3235}"/>
                  </a:ext>
                </a:extLst>
              </p:cNvPr>
              <p:cNvSpPr/>
              <p:nvPr/>
            </p:nvSpPr>
            <p:spPr>
              <a:xfrm>
                <a:off x="3599266" y="18387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0" name="楕円 1569">
                <a:extLst>
                  <a:ext uri="{FF2B5EF4-FFF2-40B4-BE49-F238E27FC236}">
                    <a16:creationId xmlns:a16="http://schemas.microsoft.com/office/drawing/2014/main" id="{B5BCF071-B2CE-4293-87CA-83A7A279F963}"/>
                  </a:ext>
                </a:extLst>
              </p:cNvPr>
              <p:cNvSpPr/>
              <p:nvPr/>
            </p:nvSpPr>
            <p:spPr>
              <a:xfrm>
                <a:off x="3691438" y="18425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1" name="楕円 1570">
                <a:extLst>
                  <a:ext uri="{FF2B5EF4-FFF2-40B4-BE49-F238E27FC236}">
                    <a16:creationId xmlns:a16="http://schemas.microsoft.com/office/drawing/2014/main" id="{76931485-F1FC-4E48-B437-3966A367ACA9}"/>
                  </a:ext>
                </a:extLst>
              </p:cNvPr>
              <p:cNvSpPr/>
              <p:nvPr/>
            </p:nvSpPr>
            <p:spPr>
              <a:xfrm>
                <a:off x="3970128" y="18139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2" name="楕円 1571">
                <a:extLst>
                  <a:ext uri="{FF2B5EF4-FFF2-40B4-BE49-F238E27FC236}">
                    <a16:creationId xmlns:a16="http://schemas.microsoft.com/office/drawing/2014/main" id="{55B4D81A-6EFB-4495-A6A2-A9DD077319B0}"/>
                  </a:ext>
                </a:extLst>
              </p:cNvPr>
              <p:cNvSpPr/>
              <p:nvPr/>
            </p:nvSpPr>
            <p:spPr>
              <a:xfrm>
                <a:off x="3664781" y="16875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3" name="楕円 1572">
                <a:extLst>
                  <a:ext uri="{FF2B5EF4-FFF2-40B4-BE49-F238E27FC236}">
                    <a16:creationId xmlns:a16="http://schemas.microsoft.com/office/drawing/2014/main" id="{A12D8199-E365-462F-8DAE-9822B8EACC47}"/>
                  </a:ext>
                </a:extLst>
              </p:cNvPr>
              <p:cNvSpPr/>
              <p:nvPr/>
            </p:nvSpPr>
            <p:spPr>
              <a:xfrm>
                <a:off x="3480437" y="16837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4" name="楕円 1573">
                <a:extLst>
                  <a:ext uri="{FF2B5EF4-FFF2-40B4-BE49-F238E27FC236}">
                    <a16:creationId xmlns:a16="http://schemas.microsoft.com/office/drawing/2014/main" id="{52D59764-9CCC-4C74-ACF2-642EBC49729D}"/>
                  </a:ext>
                </a:extLst>
              </p:cNvPr>
              <p:cNvSpPr/>
              <p:nvPr/>
            </p:nvSpPr>
            <p:spPr>
              <a:xfrm>
                <a:off x="3572609" y="16875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5" name="楕円 1574">
                <a:extLst>
                  <a:ext uri="{FF2B5EF4-FFF2-40B4-BE49-F238E27FC236}">
                    <a16:creationId xmlns:a16="http://schemas.microsoft.com/office/drawing/2014/main" id="{4022F199-C6AC-404F-A32D-5FDB9E826A65}"/>
                  </a:ext>
                </a:extLst>
              </p:cNvPr>
              <p:cNvSpPr/>
              <p:nvPr/>
            </p:nvSpPr>
            <p:spPr>
              <a:xfrm>
                <a:off x="3699407" y="10703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6" name="楕円 1575">
                <a:extLst>
                  <a:ext uri="{FF2B5EF4-FFF2-40B4-BE49-F238E27FC236}">
                    <a16:creationId xmlns:a16="http://schemas.microsoft.com/office/drawing/2014/main" id="{D981D273-5B6F-4C45-93A1-E4668BC29B9D}"/>
                  </a:ext>
                </a:extLst>
              </p:cNvPr>
              <p:cNvSpPr/>
              <p:nvPr/>
            </p:nvSpPr>
            <p:spPr>
              <a:xfrm>
                <a:off x="3515063" y="10665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7" name="楕円 1576">
                <a:extLst>
                  <a:ext uri="{FF2B5EF4-FFF2-40B4-BE49-F238E27FC236}">
                    <a16:creationId xmlns:a16="http://schemas.microsoft.com/office/drawing/2014/main" id="{B16E086D-6F38-40BE-BA14-CE4D5A602054}"/>
                  </a:ext>
                </a:extLst>
              </p:cNvPr>
              <p:cNvSpPr/>
              <p:nvPr/>
            </p:nvSpPr>
            <p:spPr>
              <a:xfrm>
                <a:off x="3607235" y="10703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8" name="楕円 1577">
                <a:extLst>
                  <a:ext uri="{FF2B5EF4-FFF2-40B4-BE49-F238E27FC236}">
                    <a16:creationId xmlns:a16="http://schemas.microsoft.com/office/drawing/2014/main" id="{F771C867-7BB0-4C5B-94C5-06ADF042E889}"/>
                  </a:ext>
                </a:extLst>
              </p:cNvPr>
              <p:cNvSpPr/>
              <p:nvPr/>
            </p:nvSpPr>
            <p:spPr>
              <a:xfrm>
                <a:off x="4043280" y="11188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9" name="楕円 1578">
                <a:extLst>
                  <a:ext uri="{FF2B5EF4-FFF2-40B4-BE49-F238E27FC236}">
                    <a16:creationId xmlns:a16="http://schemas.microsoft.com/office/drawing/2014/main" id="{8378040A-A94C-40A5-B8A6-AF47D1CF2E39}"/>
                  </a:ext>
                </a:extLst>
              </p:cNvPr>
              <p:cNvSpPr/>
              <p:nvPr/>
            </p:nvSpPr>
            <p:spPr>
              <a:xfrm>
                <a:off x="3858936" y="11151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0" name="楕円 1579">
                <a:extLst>
                  <a:ext uri="{FF2B5EF4-FFF2-40B4-BE49-F238E27FC236}">
                    <a16:creationId xmlns:a16="http://schemas.microsoft.com/office/drawing/2014/main" id="{F0633649-540A-4CFD-8DAA-D6F0294EA2B1}"/>
                  </a:ext>
                </a:extLst>
              </p:cNvPr>
              <p:cNvSpPr/>
              <p:nvPr/>
            </p:nvSpPr>
            <p:spPr>
              <a:xfrm>
                <a:off x="3951108" y="11188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1" name="楕円 1580">
                <a:extLst>
                  <a:ext uri="{FF2B5EF4-FFF2-40B4-BE49-F238E27FC236}">
                    <a16:creationId xmlns:a16="http://schemas.microsoft.com/office/drawing/2014/main" id="{385BDEB6-C871-4465-BACE-0745C0F5EE19}"/>
                  </a:ext>
                </a:extLst>
              </p:cNvPr>
              <p:cNvSpPr/>
              <p:nvPr/>
            </p:nvSpPr>
            <p:spPr>
              <a:xfrm>
                <a:off x="5547288" y="14862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2" name="楕円 1581">
                <a:extLst>
                  <a:ext uri="{FF2B5EF4-FFF2-40B4-BE49-F238E27FC236}">
                    <a16:creationId xmlns:a16="http://schemas.microsoft.com/office/drawing/2014/main" id="{260C50E1-8B47-45C5-8C55-8637B61E7BD6}"/>
                  </a:ext>
                </a:extLst>
              </p:cNvPr>
              <p:cNvSpPr/>
              <p:nvPr/>
            </p:nvSpPr>
            <p:spPr>
              <a:xfrm>
                <a:off x="5362945" y="14824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3" name="楕円 1582">
                <a:extLst>
                  <a:ext uri="{FF2B5EF4-FFF2-40B4-BE49-F238E27FC236}">
                    <a16:creationId xmlns:a16="http://schemas.microsoft.com/office/drawing/2014/main" id="{7F8BE720-9311-4389-93AE-69F2C6A0C90A}"/>
                  </a:ext>
                </a:extLst>
              </p:cNvPr>
              <p:cNvSpPr/>
              <p:nvPr/>
            </p:nvSpPr>
            <p:spPr>
              <a:xfrm>
                <a:off x="5455116" y="1486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4" name="楕円 1583">
                <a:extLst>
                  <a:ext uri="{FF2B5EF4-FFF2-40B4-BE49-F238E27FC236}">
                    <a16:creationId xmlns:a16="http://schemas.microsoft.com/office/drawing/2014/main" id="{0D07DEAE-9802-47A6-BB33-63229DE2F612}"/>
                  </a:ext>
                </a:extLst>
              </p:cNvPr>
              <p:cNvSpPr/>
              <p:nvPr/>
            </p:nvSpPr>
            <p:spPr>
              <a:xfrm>
                <a:off x="5288075" y="19889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5" name="楕円 1584">
                <a:extLst>
                  <a:ext uri="{FF2B5EF4-FFF2-40B4-BE49-F238E27FC236}">
                    <a16:creationId xmlns:a16="http://schemas.microsoft.com/office/drawing/2014/main" id="{E7550988-E76F-4CFE-B7FE-65A2EB508D6F}"/>
                  </a:ext>
                </a:extLst>
              </p:cNvPr>
              <p:cNvSpPr/>
              <p:nvPr/>
            </p:nvSpPr>
            <p:spPr>
              <a:xfrm>
                <a:off x="5103731" y="198513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6" name="楕円 1585">
                <a:extLst>
                  <a:ext uri="{FF2B5EF4-FFF2-40B4-BE49-F238E27FC236}">
                    <a16:creationId xmlns:a16="http://schemas.microsoft.com/office/drawing/2014/main" id="{2817430F-FB1A-478C-A35C-5E6C1ECFED48}"/>
                  </a:ext>
                </a:extLst>
              </p:cNvPr>
              <p:cNvSpPr/>
              <p:nvPr/>
            </p:nvSpPr>
            <p:spPr>
              <a:xfrm>
                <a:off x="5195903" y="19889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7" name="楕円 1586">
                <a:extLst>
                  <a:ext uri="{FF2B5EF4-FFF2-40B4-BE49-F238E27FC236}">
                    <a16:creationId xmlns:a16="http://schemas.microsoft.com/office/drawing/2014/main" id="{69029FFA-7758-4FF4-A028-DD4A73443C4A}"/>
                  </a:ext>
                </a:extLst>
              </p:cNvPr>
              <p:cNvSpPr/>
              <p:nvPr/>
            </p:nvSpPr>
            <p:spPr>
              <a:xfrm>
                <a:off x="5504588" y="2816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8" name="楕円 1587">
                <a:extLst>
                  <a:ext uri="{FF2B5EF4-FFF2-40B4-BE49-F238E27FC236}">
                    <a16:creationId xmlns:a16="http://schemas.microsoft.com/office/drawing/2014/main" id="{49AB3F2E-9C8D-41CC-8C3C-931A128A5818}"/>
                  </a:ext>
                </a:extLst>
              </p:cNvPr>
              <p:cNvSpPr/>
              <p:nvPr/>
            </p:nvSpPr>
            <p:spPr>
              <a:xfrm>
                <a:off x="5320244" y="28124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9" name="楕円 1588">
                <a:extLst>
                  <a:ext uri="{FF2B5EF4-FFF2-40B4-BE49-F238E27FC236}">
                    <a16:creationId xmlns:a16="http://schemas.microsoft.com/office/drawing/2014/main" id="{7176610E-30B7-423A-AFC1-5298FD7AC63C}"/>
                  </a:ext>
                </a:extLst>
              </p:cNvPr>
              <p:cNvSpPr/>
              <p:nvPr/>
            </p:nvSpPr>
            <p:spPr>
              <a:xfrm>
                <a:off x="5412416" y="2816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0" name="楕円 1589">
                <a:extLst>
                  <a:ext uri="{FF2B5EF4-FFF2-40B4-BE49-F238E27FC236}">
                    <a16:creationId xmlns:a16="http://schemas.microsoft.com/office/drawing/2014/main" id="{7ED85808-E31F-42FB-BF64-856F0BE367EB}"/>
                  </a:ext>
                </a:extLst>
              </p:cNvPr>
              <p:cNvSpPr/>
              <p:nvPr/>
            </p:nvSpPr>
            <p:spPr>
              <a:xfrm>
                <a:off x="5063940" y="28286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1" name="楕円 1590">
                <a:extLst>
                  <a:ext uri="{FF2B5EF4-FFF2-40B4-BE49-F238E27FC236}">
                    <a16:creationId xmlns:a16="http://schemas.microsoft.com/office/drawing/2014/main" id="{67F854BB-4A5C-4658-9ADA-B747D4BFFD09}"/>
                  </a:ext>
                </a:extLst>
              </p:cNvPr>
              <p:cNvSpPr/>
              <p:nvPr/>
            </p:nvSpPr>
            <p:spPr>
              <a:xfrm>
                <a:off x="4879596" y="28248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2" name="楕円 1591">
                <a:extLst>
                  <a:ext uri="{FF2B5EF4-FFF2-40B4-BE49-F238E27FC236}">
                    <a16:creationId xmlns:a16="http://schemas.microsoft.com/office/drawing/2014/main" id="{962920FC-714A-41C4-8BCC-9AE41E5A7227}"/>
                  </a:ext>
                </a:extLst>
              </p:cNvPr>
              <p:cNvSpPr/>
              <p:nvPr/>
            </p:nvSpPr>
            <p:spPr>
              <a:xfrm>
                <a:off x="4971768" y="28286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3" name="楕円 1592">
                <a:extLst>
                  <a:ext uri="{FF2B5EF4-FFF2-40B4-BE49-F238E27FC236}">
                    <a16:creationId xmlns:a16="http://schemas.microsoft.com/office/drawing/2014/main" id="{912866C3-7550-45B0-8357-69D239C457F7}"/>
                  </a:ext>
                </a:extLst>
              </p:cNvPr>
              <p:cNvSpPr/>
              <p:nvPr/>
            </p:nvSpPr>
            <p:spPr>
              <a:xfrm>
                <a:off x="3366336" y="22653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4" name="楕円 1593">
                <a:extLst>
                  <a:ext uri="{FF2B5EF4-FFF2-40B4-BE49-F238E27FC236}">
                    <a16:creationId xmlns:a16="http://schemas.microsoft.com/office/drawing/2014/main" id="{90AB87EB-9F8B-40A5-B58E-E6F21940C9A3}"/>
                  </a:ext>
                </a:extLst>
              </p:cNvPr>
              <p:cNvSpPr/>
              <p:nvPr/>
            </p:nvSpPr>
            <p:spPr>
              <a:xfrm>
                <a:off x="3458508" y="22690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5" name="楕円 1594">
                <a:extLst>
                  <a:ext uri="{FF2B5EF4-FFF2-40B4-BE49-F238E27FC236}">
                    <a16:creationId xmlns:a16="http://schemas.microsoft.com/office/drawing/2014/main" id="{D9419FFC-A8D1-43B4-BAB1-4F5B867A5F95}"/>
                  </a:ext>
                </a:extLst>
              </p:cNvPr>
              <p:cNvSpPr/>
              <p:nvPr/>
            </p:nvSpPr>
            <p:spPr>
              <a:xfrm>
                <a:off x="3090529" y="23134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6" name="楕円 1595">
                <a:extLst>
                  <a:ext uri="{FF2B5EF4-FFF2-40B4-BE49-F238E27FC236}">
                    <a16:creationId xmlns:a16="http://schemas.microsoft.com/office/drawing/2014/main" id="{6A7CC03F-4035-4C95-8F92-1CA67661FAD1}"/>
                  </a:ext>
                </a:extLst>
              </p:cNvPr>
              <p:cNvSpPr/>
              <p:nvPr/>
            </p:nvSpPr>
            <p:spPr>
              <a:xfrm>
                <a:off x="3182701" y="23172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7" name="楕円 1596">
                <a:extLst>
                  <a:ext uri="{FF2B5EF4-FFF2-40B4-BE49-F238E27FC236}">
                    <a16:creationId xmlns:a16="http://schemas.microsoft.com/office/drawing/2014/main" id="{D735FDEB-774B-4265-8752-730A9B294E16}"/>
                  </a:ext>
                </a:extLst>
              </p:cNvPr>
              <p:cNvSpPr/>
              <p:nvPr/>
            </p:nvSpPr>
            <p:spPr>
              <a:xfrm>
                <a:off x="2072327" y="22924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8" name="楕円 1597">
                <a:extLst>
                  <a:ext uri="{FF2B5EF4-FFF2-40B4-BE49-F238E27FC236}">
                    <a16:creationId xmlns:a16="http://schemas.microsoft.com/office/drawing/2014/main" id="{2174C5FA-1D1F-4628-A856-1C05FA4D20E5}"/>
                  </a:ext>
                </a:extLst>
              </p:cNvPr>
              <p:cNvSpPr/>
              <p:nvPr/>
            </p:nvSpPr>
            <p:spPr>
              <a:xfrm>
                <a:off x="2164499" y="22961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9" name="楕円 1598">
                <a:extLst>
                  <a:ext uri="{FF2B5EF4-FFF2-40B4-BE49-F238E27FC236}">
                    <a16:creationId xmlns:a16="http://schemas.microsoft.com/office/drawing/2014/main" id="{F0CB41CE-538E-4F39-84DB-3B1A4AF2F969}"/>
                  </a:ext>
                </a:extLst>
              </p:cNvPr>
              <p:cNvSpPr/>
              <p:nvPr/>
            </p:nvSpPr>
            <p:spPr>
              <a:xfrm>
                <a:off x="1835960" y="16377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0" name="楕円 1599">
                <a:extLst>
                  <a:ext uri="{FF2B5EF4-FFF2-40B4-BE49-F238E27FC236}">
                    <a16:creationId xmlns:a16="http://schemas.microsoft.com/office/drawing/2014/main" id="{3CB09E5B-21AB-4381-B5AA-3ADF97AE66AF}"/>
                  </a:ext>
                </a:extLst>
              </p:cNvPr>
              <p:cNvSpPr/>
              <p:nvPr/>
            </p:nvSpPr>
            <p:spPr>
              <a:xfrm>
                <a:off x="1915615" y="16377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1" name="楕円 1600">
                <a:extLst>
                  <a:ext uri="{FF2B5EF4-FFF2-40B4-BE49-F238E27FC236}">
                    <a16:creationId xmlns:a16="http://schemas.microsoft.com/office/drawing/2014/main" id="{D08FB3CA-970A-49DD-9BF4-20F2A490C9F1}"/>
                  </a:ext>
                </a:extLst>
              </p:cNvPr>
              <p:cNvSpPr/>
              <p:nvPr/>
            </p:nvSpPr>
            <p:spPr>
              <a:xfrm>
                <a:off x="1651616" y="16339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2" name="楕円 1601">
                <a:extLst>
                  <a:ext uri="{FF2B5EF4-FFF2-40B4-BE49-F238E27FC236}">
                    <a16:creationId xmlns:a16="http://schemas.microsoft.com/office/drawing/2014/main" id="{D53E4B99-2781-4048-A7E5-371D356F3E74}"/>
                  </a:ext>
                </a:extLst>
              </p:cNvPr>
              <p:cNvSpPr/>
              <p:nvPr/>
            </p:nvSpPr>
            <p:spPr>
              <a:xfrm>
                <a:off x="1743788" y="16377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3" name="楕円 1602">
                <a:extLst>
                  <a:ext uri="{FF2B5EF4-FFF2-40B4-BE49-F238E27FC236}">
                    <a16:creationId xmlns:a16="http://schemas.microsoft.com/office/drawing/2014/main" id="{23ED886A-B92A-4A5E-BE66-B736EB477E00}"/>
                  </a:ext>
                </a:extLst>
              </p:cNvPr>
              <p:cNvSpPr/>
              <p:nvPr/>
            </p:nvSpPr>
            <p:spPr>
              <a:xfrm>
                <a:off x="4620244" y="20653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4" name="楕円 1603">
                <a:extLst>
                  <a:ext uri="{FF2B5EF4-FFF2-40B4-BE49-F238E27FC236}">
                    <a16:creationId xmlns:a16="http://schemas.microsoft.com/office/drawing/2014/main" id="{17342B57-0DC1-4488-9433-84C6A09C9FF2}"/>
                  </a:ext>
                </a:extLst>
              </p:cNvPr>
              <p:cNvSpPr/>
              <p:nvPr/>
            </p:nvSpPr>
            <p:spPr>
              <a:xfrm>
                <a:off x="4775942" y="21151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5" name="楕円 1604">
                <a:extLst>
                  <a:ext uri="{FF2B5EF4-FFF2-40B4-BE49-F238E27FC236}">
                    <a16:creationId xmlns:a16="http://schemas.microsoft.com/office/drawing/2014/main" id="{94BE6C57-BD99-42FA-8C08-61C667A01F70}"/>
                  </a:ext>
                </a:extLst>
              </p:cNvPr>
              <p:cNvSpPr/>
              <p:nvPr/>
            </p:nvSpPr>
            <p:spPr>
              <a:xfrm>
                <a:off x="4471623" y="21851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6" name="楕円 1605">
                <a:extLst>
                  <a:ext uri="{FF2B5EF4-FFF2-40B4-BE49-F238E27FC236}">
                    <a16:creationId xmlns:a16="http://schemas.microsoft.com/office/drawing/2014/main" id="{D1BFF1EF-7CF1-41D4-A9F3-6EF9D95E4F8F}"/>
                  </a:ext>
                </a:extLst>
              </p:cNvPr>
              <p:cNvSpPr/>
              <p:nvPr/>
            </p:nvSpPr>
            <p:spPr>
              <a:xfrm>
                <a:off x="4412140" y="19795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7" name="楕円 1606">
                <a:extLst>
                  <a:ext uri="{FF2B5EF4-FFF2-40B4-BE49-F238E27FC236}">
                    <a16:creationId xmlns:a16="http://schemas.microsoft.com/office/drawing/2014/main" id="{588D0360-DE32-48B6-AC93-F50B605D52D8}"/>
                  </a:ext>
                </a:extLst>
              </p:cNvPr>
              <p:cNvSpPr/>
              <p:nvPr/>
            </p:nvSpPr>
            <p:spPr>
              <a:xfrm>
                <a:off x="2633717" y="11894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8" name="楕円 1607">
                <a:extLst>
                  <a:ext uri="{FF2B5EF4-FFF2-40B4-BE49-F238E27FC236}">
                    <a16:creationId xmlns:a16="http://schemas.microsoft.com/office/drawing/2014/main" id="{0F4DAE0B-7024-40C5-BF3C-F2DFBD8C35C5}"/>
                  </a:ext>
                </a:extLst>
              </p:cNvPr>
              <p:cNvSpPr/>
              <p:nvPr/>
            </p:nvSpPr>
            <p:spPr>
              <a:xfrm>
                <a:off x="2725889" y="11932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9" name="楕円 1608">
                <a:extLst>
                  <a:ext uri="{FF2B5EF4-FFF2-40B4-BE49-F238E27FC236}">
                    <a16:creationId xmlns:a16="http://schemas.microsoft.com/office/drawing/2014/main" id="{C87A64F6-2AE2-496C-8540-010A66B99907}"/>
                  </a:ext>
                </a:extLst>
              </p:cNvPr>
              <p:cNvSpPr/>
              <p:nvPr/>
            </p:nvSpPr>
            <p:spPr>
              <a:xfrm>
                <a:off x="2854455" y="11959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0" name="楕円 1609">
                <a:extLst>
                  <a:ext uri="{FF2B5EF4-FFF2-40B4-BE49-F238E27FC236}">
                    <a16:creationId xmlns:a16="http://schemas.microsoft.com/office/drawing/2014/main" id="{9907727D-5310-40A8-96AE-1B55E450434B}"/>
                  </a:ext>
                </a:extLst>
              </p:cNvPr>
              <p:cNvSpPr/>
              <p:nvPr/>
            </p:nvSpPr>
            <p:spPr>
              <a:xfrm>
                <a:off x="2946627" y="11997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1" name="楕円 1610">
                <a:extLst>
                  <a:ext uri="{FF2B5EF4-FFF2-40B4-BE49-F238E27FC236}">
                    <a16:creationId xmlns:a16="http://schemas.microsoft.com/office/drawing/2014/main" id="{6238CCF2-3577-43C0-862C-07B50F0B9605}"/>
                  </a:ext>
                </a:extLst>
              </p:cNvPr>
              <p:cNvSpPr/>
              <p:nvPr/>
            </p:nvSpPr>
            <p:spPr>
              <a:xfrm>
                <a:off x="2695441" y="12729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2" name="楕円 1611">
                <a:extLst>
                  <a:ext uri="{FF2B5EF4-FFF2-40B4-BE49-F238E27FC236}">
                    <a16:creationId xmlns:a16="http://schemas.microsoft.com/office/drawing/2014/main" id="{936AD6D9-0065-4BA7-9984-CF00F055D09F}"/>
                  </a:ext>
                </a:extLst>
              </p:cNvPr>
              <p:cNvSpPr/>
              <p:nvPr/>
            </p:nvSpPr>
            <p:spPr>
              <a:xfrm>
                <a:off x="2787613" y="12767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3" name="楕円 1612">
                <a:extLst>
                  <a:ext uri="{FF2B5EF4-FFF2-40B4-BE49-F238E27FC236}">
                    <a16:creationId xmlns:a16="http://schemas.microsoft.com/office/drawing/2014/main" id="{BB015E4E-3C80-4CF4-9F6B-8717A3D8E67C}"/>
                  </a:ext>
                </a:extLst>
              </p:cNvPr>
              <p:cNvSpPr/>
              <p:nvPr/>
            </p:nvSpPr>
            <p:spPr>
              <a:xfrm>
                <a:off x="2756080" y="13264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4" name="楕円 1613">
                <a:extLst>
                  <a:ext uri="{FF2B5EF4-FFF2-40B4-BE49-F238E27FC236}">
                    <a16:creationId xmlns:a16="http://schemas.microsoft.com/office/drawing/2014/main" id="{7E605643-BCFC-4A70-B1D7-51CA7EA69EFB}"/>
                  </a:ext>
                </a:extLst>
              </p:cNvPr>
              <p:cNvSpPr/>
              <p:nvPr/>
            </p:nvSpPr>
            <p:spPr>
              <a:xfrm>
                <a:off x="2848252" y="13301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5" name="楕円 1614">
                <a:extLst>
                  <a:ext uri="{FF2B5EF4-FFF2-40B4-BE49-F238E27FC236}">
                    <a16:creationId xmlns:a16="http://schemas.microsoft.com/office/drawing/2014/main" id="{57AE2691-0B29-4489-9141-BDEB095E86D4}"/>
                  </a:ext>
                </a:extLst>
              </p:cNvPr>
              <p:cNvSpPr/>
              <p:nvPr/>
            </p:nvSpPr>
            <p:spPr>
              <a:xfrm>
                <a:off x="3432811" y="16050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6" name="楕円 1615">
                <a:extLst>
                  <a:ext uri="{FF2B5EF4-FFF2-40B4-BE49-F238E27FC236}">
                    <a16:creationId xmlns:a16="http://schemas.microsoft.com/office/drawing/2014/main" id="{03A39FB4-1073-4577-885B-BF3B952C68AF}"/>
                  </a:ext>
                </a:extLst>
              </p:cNvPr>
              <p:cNvSpPr/>
              <p:nvPr/>
            </p:nvSpPr>
            <p:spPr>
              <a:xfrm>
                <a:off x="3524983" y="16088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7" name="楕円 1616">
                <a:extLst>
                  <a:ext uri="{FF2B5EF4-FFF2-40B4-BE49-F238E27FC236}">
                    <a16:creationId xmlns:a16="http://schemas.microsoft.com/office/drawing/2014/main" id="{C01E68F0-9E05-40B2-BFDD-7FD204D2AD0B}"/>
                  </a:ext>
                </a:extLst>
              </p:cNvPr>
              <p:cNvSpPr/>
              <p:nvPr/>
            </p:nvSpPr>
            <p:spPr>
              <a:xfrm>
                <a:off x="3921970" y="18942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8" name="楕円 1617">
                <a:extLst>
                  <a:ext uri="{FF2B5EF4-FFF2-40B4-BE49-F238E27FC236}">
                    <a16:creationId xmlns:a16="http://schemas.microsoft.com/office/drawing/2014/main" id="{6EEB4777-DA23-4619-9FCF-C302C772E148}"/>
                  </a:ext>
                </a:extLst>
              </p:cNvPr>
              <p:cNvSpPr/>
              <p:nvPr/>
            </p:nvSpPr>
            <p:spPr>
              <a:xfrm>
                <a:off x="4014142" y="18980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9" name="楕円 1618">
                <a:extLst>
                  <a:ext uri="{FF2B5EF4-FFF2-40B4-BE49-F238E27FC236}">
                    <a16:creationId xmlns:a16="http://schemas.microsoft.com/office/drawing/2014/main" id="{6A46499A-A795-4D14-8872-2111E2B4C306}"/>
                  </a:ext>
                </a:extLst>
              </p:cNvPr>
              <p:cNvSpPr/>
              <p:nvPr/>
            </p:nvSpPr>
            <p:spPr>
              <a:xfrm>
                <a:off x="4194193" y="1888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0" name="楕円 1619">
                <a:extLst>
                  <a:ext uri="{FF2B5EF4-FFF2-40B4-BE49-F238E27FC236}">
                    <a16:creationId xmlns:a16="http://schemas.microsoft.com/office/drawing/2014/main" id="{5258799D-B0C6-43F0-A249-4FA0E9AA7310}"/>
                  </a:ext>
                </a:extLst>
              </p:cNvPr>
              <p:cNvSpPr/>
              <p:nvPr/>
            </p:nvSpPr>
            <p:spPr>
              <a:xfrm>
                <a:off x="4286365" y="18922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1" name="楕円 1620">
                <a:extLst>
                  <a:ext uri="{FF2B5EF4-FFF2-40B4-BE49-F238E27FC236}">
                    <a16:creationId xmlns:a16="http://schemas.microsoft.com/office/drawing/2014/main" id="{FE35423A-7407-4F30-819D-DB0BFDA44C22}"/>
                  </a:ext>
                </a:extLst>
              </p:cNvPr>
              <p:cNvSpPr/>
              <p:nvPr/>
            </p:nvSpPr>
            <p:spPr>
              <a:xfrm>
                <a:off x="4583967" y="19800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2" name="楕円 1621">
                <a:extLst>
                  <a:ext uri="{FF2B5EF4-FFF2-40B4-BE49-F238E27FC236}">
                    <a16:creationId xmlns:a16="http://schemas.microsoft.com/office/drawing/2014/main" id="{B38F0AA4-81A9-4A6E-AB5D-97AD1E9588A8}"/>
                  </a:ext>
                </a:extLst>
              </p:cNvPr>
              <p:cNvSpPr/>
              <p:nvPr/>
            </p:nvSpPr>
            <p:spPr>
              <a:xfrm>
                <a:off x="4676139" y="19838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3" name="楕円 1622">
                <a:extLst>
                  <a:ext uri="{FF2B5EF4-FFF2-40B4-BE49-F238E27FC236}">
                    <a16:creationId xmlns:a16="http://schemas.microsoft.com/office/drawing/2014/main" id="{330BD625-A4AA-43F5-BA69-BE0E75F33170}"/>
                  </a:ext>
                </a:extLst>
              </p:cNvPr>
              <p:cNvSpPr/>
              <p:nvPr/>
            </p:nvSpPr>
            <p:spPr>
              <a:xfrm>
                <a:off x="3966842" y="22414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4" name="楕円 1623">
                <a:extLst>
                  <a:ext uri="{FF2B5EF4-FFF2-40B4-BE49-F238E27FC236}">
                    <a16:creationId xmlns:a16="http://schemas.microsoft.com/office/drawing/2014/main" id="{361C80F3-2C89-476B-A71D-0A728884020D}"/>
                  </a:ext>
                </a:extLst>
              </p:cNvPr>
              <p:cNvSpPr/>
              <p:nvPr/>
            </p:nvSpPr>
            <p:spPr>
              <a:xfrm>
                <a:off x="4059013" y="22452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5" name="楕円 1624">
                <a:extLst>
                  <a:ext uri="{FF2B5EF4-FFF2-40B4-BE49-F238E27FC236}">
                    <a16:creationId xmlns:a16="http://schemas.microsoft.com/office/drawing/2014/main" id="{AE00372D-102F-48FB-8075-B7B0164A812D}"/>
                  </a:ext>
                </a:extLst>
              </p:cNvPr>
              <p:cNvSpPr/>
              <p:nvPr/>
            </p:nvSpPr>
            <p:spPr>
              <a:xfrm>
                <a:off x="4102021" y="2379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6" name="楕円 1625">
                <a:extLst>
                  <a:ext uri="{FF2B5EF4-FFF2-40B4-BE49-F238E27FC236}">
                    <a16:creationId xmlns:a16="http://schemas.microsoft.com/office/drawing/2014/main" id="{06C7E76C-7E0B-471C-B041-AA5252847EEC}"/>
                  </a:ext>
                </a:extLst>
              </p:cNvPr>
              <p:cNvSpPr/>
              <p:nvPr/>
            </p:nvSpPr>
            <p:spPr>
              <a:xfrm>
                <a:off x="4194193" y="23830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7" name="楕円 1626">
                <a:extLst>
                  <a:ext uri="{FF2B5EF4-FFF2-40B4-BE49-F238E27FC236}">
                    <a16:creationId xmlns:a16="http://schemas.microsoft.com/office/drawing/2014/main" id="{19116D28-7A03-4B43-9C4A-F818AE28BE50}"/>
                  </a:ext>
                </a:extLst>
              </p:cNvPr>
              <p:cNvSpPr/>
              <p:nvPr/>
            </p:nvSpPr>
            <p:spPr>
              <a:xfrm>
                <a:off x="4235657" y="26198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8" name="楕円 1627">
                <a:extLst>
                  <a:ext uri="{FF2B5EF4-FFF2-40B4-BE49-F238E27FC236}">
                    <a16:creationId xmlns:a16="http://schemas.microsoft.com/office/drawing/2014/main" id="{5165426F-27A7-4F16-81DB-56E4E27B1A42}"/>
                  </a:ext>
                </a:extLst>
              </p:cNvPr>
              <p:cNvSpPr/>
              <p:nvPr/>
            </p:nvSpPr>
            <p:spPr>
              <a:xfrm>
                <a:off x="4327829" y="26236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9" name="楕円 1628">
                <a:extLst>
                  <a:ext uri="{FF2B5EF4-FFF2-40B4-BE49-F238E27FC236}">
                    <a16:creationId xmlns:a16="http://schemas.microsoft.com/office/drawing/2014/main" id="{2FF8D31A-7D46-4E25-9414-A0D820EE0929}"/>
                  </a:ext>
                </a:extLst>
              </p:cNvPr>
              <p:cNvSpPr/>
              <p:nvPr/>
            </p:nvSpPr>
            <p:spPr>
              <a:xfrm>
                <a:off x="4266970" y="28806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0" name="楕円 1629">
                <a:extLst>
                  <a:ext uri="{FF2B5EF4-FFF2-40B4-BE49-F238E27FC236}">
                    <a16:creationId xmlns:a16="http://schemas.microsoft.com/office/drawing/2014/main" id="{CA1967F7-31FE-4B5A-AC44-351A893426CF}"/>
                  </a:ext>
                </a:extLst>
              </p:cNvPr>
              <p:cNvSpPr/>
              <p:nvPr/>
            </p:nvSpPr>
            <p:spPr>
              <a:xfrm>
                <a:off x="4359142" y="28843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1" name="楕円 1630">
                <a:extLst>
                  <a:ext uri="{FF2B5EF4-FFF2-40B4-BE49-F238E27FC236}">
                    <a16:creationId xmlns:a16="http://schemas.microsoft.com/office/drawing/2014/main" id="{22705233-024A-407A-A7D9-8BAE7E79C343}"/>
                  </a:ext>
                </a:extLst>
              </p:cNvPr>
              <p:cNvSpPr/>
              <p:nvPr/>
            </p:nvSpPr>
            <p:spPr>
              <a:xfrm>
                <a:off x="3983192" y="28522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2" name="楕円 1631">
                <a:extLst>
                  <a:ext uri="{FF2B5EF4-FFF2-40B4-BE49-F238E27FC236}">
                    <a16:creationId xmlns:a16="http://schemas.microsoft.com/office/drawing/2014/main" id="{6109E184-10B7-47F4-A9C3-B08FF924DFD2}"/>
                  </a:ext>
                </a:extLst>
              </p:cNvPr>
              <p:cNvSpPr/>
              <p:nvPr/>
            </p:nvSpPr>
            <p:spPr>
              <a:xfrm>
                <a:off x="4075364" y="28560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3" name="楕円 1632">
                <a:extLst>
                  <a:ext uri="{FF2B5EF4-FFF2-40B4-BE49-F238E27FC236}">
                    <a16:creationId xmlns:a16="http://schemas.microsoft.com/office/drawing/2014/main" id="{3CF75FD4-A53A-4CB0-974B-33D7A7B79361}"/>
                  </a:ext>
                </a:extLst>
              </p:cNvPr>
              <p:cNvSpPr/>
              <p:nvPr/>
            </p:nvSpPr>
            <p:spPr>
              <a:xfrm>
                <a:off x="3631967" y="30074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4" name="楕円 1633">
                <a:extLst>
                  <a:ext uri="{FF2B5EF4-FFF2-40B4-BE49-F238E27FC236}">
                    <a16:creationId xmlns:a16="http://schemas.microsoft.com/office/drawing/2014/main" id="{7642BD41-F9BE-4EE4-A1E0-E19F9294B3F2}"/>
                  </a:ext>
                </a:extLst>
              </p:cNvPr>
              <p:cNvSpPr/>
              <p:nvPr/>
            </p:nvSpPr>
            <p:spPr>
              <a:xfrm>
                <a:off x="3724139" y="30112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5" name="楕円 1634">
                <a:extLst>
                  <a:ext uri="{FF2B5EF4-FFF2-40B4-BE49-F238E27FC236}">
                    <a16:creationId xmlns:a16="http://schemas.microsoft.com/office/drawing/2014/main" id="{E4AB4DC0-5532-43DA-B8E0-74FC97114FF6}"/>
                  </a:ext>
                </a:extLst>
              </p:cNvPr>
              <p:cNvSpPr/>
              <p:nvPr/>
            </p:nvSpPr>
            <p:spPr>
              <a:xfrm>
                <a:off x="4727409" y="25982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6" name="楕円 1635">
                <a:extLst>
                  <a:ext uri="{FF2B5EF4-FFF2-40B4-BE49-F238E27FC236}">
                    <a16:creationId xmlns:a16="http://schemas.microsoft.com/office/drawing/2014/main" id="{D4DB32EA-9040-4163-94E5-E0650114C1C3}"/>
                  </a:ext>
                </a:extLst>
              </p:cNvPr>
              <p:cNvSpPr/>
              <p:nvPr/>
            </p:nvSpPr>
            <p:spPr>
              <a:xfrm>
                <a:off x="4819581" y="26020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7" name="楕円 1636">
                <a:extLst>
                  <a:ext uri="{FF2B5EF4-FFF2-40B4-BE49-F238E27FC236}">
                    <a16:creationId xmlns:a16="http://schemas.microsoft.com/office/drawing/2014/main" id="{39ECD7CD-8EA8-4DFA-A326-763851C80BEE}"/>
                  </a:ext>
                </a:extLst>
              </p:cNvPr>
              <p:cNvSpPr/>
              <p:nvPr/>
            </p:nvSpPr>
            <p:spPr>
              <a:xfrm>
                <a:off x="5356268" y="30426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8" name="楕円 1637">
                <a:extLst>
                  <a:ext uri="{FF2B5EF4-FFF2-40B4-BE49-F238E27FC236}">
                    <a16:creationId xmlns:a16="http://schemas.microsoft.com/office/drawing/2014/main" id="{E9194760-EBCB-469E-A8E5-91D9523C0A3C}"/>
                  </a:ext>
                </a:extLst>
              </p:cNvPr>
              <p:cNvSpPr/>
              <p:nvPr/>
            </p:nvSpPr>
            <p:spPr>
              <a:xfrm>
                <a:off x="5448440" y="30463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9" name="楕円 1638">
                <a:extLst>
                  <a:ext uri="{FF2B5EF4-FFF2-40B4-BE49-F238E27FC236}">
                    <a16:creationId xmlns:a16="http://schemas.microsoft.com/office/drawing/2014/main" id="{DA1CFB5A-4146-4D41-9CC2-1CD2F8E43054}"/>
                  </a:ext>
                </a:extLst>
              </p:cNvPr>
              <p:cNvSpPr/>
              <p:nvPr/>
            </p:nvSpPr>
            <p:spPr>
              <a:xfrm>
                <a:off x="3300821" y="28473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0" name="楕円 1639">
                <a:extLst>
                  <a:ext uri="{FF2B5EF4-FFF2-40B4-BE49-F238E27FC236}">
                    <a16:creationId xmlns:a16="http://schemas.microsoft.com/office/drawing/2014/main" id="{0EC506BF-99C6-4170-9BEE-0ED1D6BF91D9}"/>
                  </a:ext>
                </a:extLst>
              </p:cNvPr>
              <p:cNvSpPr/>
              <p:nvPr/>
            </p:nvSpPr>
            <p:spPr>
              <a:xfrm>
                <a:off x="3392993" y="28511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1" name="楕円 1640">
                <a:extLst>
                  <a:ext uri="{FF2B5EF4-FFF2-40B4-BE49-F238E27FC236}">
                    <a16:creationId xmlns:a16="http://schemas.microsoft.com/office/drawing/2014/main" id="{2358700C-914F-4D77-9901-818440CABCDC}"/>
                  </a:ext>
                </a:extLst>
              </p:cNvPr>
              <p:cNvSpPr/>
              <p:nvPr/>
            </p:nvSpPr>
            <p:spPr>
              <a:xfrm>
                <a:off x="2110645" y="27635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2" name="楕円 1641">
                <a:extLst>
                  <a:ext uri="{FF2B5EF4-FFF2-40B4-BE49-F238E27FC236}">
                    <a16:creationId xmlns:a16="http://schemas.microsoft.com/office/drawing/2014/main" id="{475E3C18-EB45-4F52-AC44-D881F5AFE2BB}"/>
                  </a:ext>
                </a:extLst>
              </p:cNvPr>
              <p:cNvSpPr/>
              <p:nvPr/>
            </p:nvSpPr>
            <p:spPr>
              <a:xfrm>
                <a:off x="2202817" y="27673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3" name="楕円 1642">
                <a:extLst>
                  <a:ext uri="{FF2B5EF4-FFF2-40B4-BE49-F238E27FC236}">
                    <a16:creationId xmlns:a16="http://schemas.microsoft.com/office/drawing/2014/main" id="{ADE11758-B422-457F-937E-737C88A0B21B}"/>
                  </a:ext>
                </a:extLst>
              </p:cNvPr>
              <p:cNvSpPr/>
              <p:nvPr/>
            </p:nvSpPr>
            <p:spPr>
              <a:xfrm>
                <a:off x="1792369" y="27126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4" name="楕円 1643">
                <a:extLst>
                  <a:ext uri="{FF2B5EF4-FFF2-40B4-BE49-F238E27FC236}">
                    <a16:creationId xmlns:a16="http://schemas.microsoft.com/office/drawing/2014/main" id="{693A02F3-E3DE-4E4B-813C-EAE263C0688A}"/>
                  </a:ext>
                </a:extLst>
              </p:cNvPr>
              <p:cNvSpPr/>
              <p:nvPr/>
            </p:nvSpPr>
            <p:spPr>
              <a:xfrm>
                <a:off x="1884540" y="27163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5" name="楕円 1644">
                <a:extLst>
                  <a:ext uri="{FF2B5EF4-FFF2-40B4-BE49-F238E27FC236}">
                    <a16:creationId xmlns:a16="http://schemas.microsoft.com/office/drawing/2014/main" id="{709C1668-5A67-4840-8532-A020366CE8CC}"/>
                  </a:ext>
                </a:extLst>
              </p:cNvPr>
              <p:cNvSpPr/>
              <p:nvPr/>
            </p:nvSpPr>
            <p:spPr>
              <a:xfrm>
                <a:off x="1831308" y="18922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6" name="楕円 1645">
                <a:extLst>
                  <a:ext uri="{FF2B5EF4-FFF2-40B4-BE49-F238E27FC236}">
                    <a16:creationId xmlns:a16="http://schemas.microsoft.com/office/drawing/2014/main" id="{A49C6A15-BA0F-45BC-95E8-726BAAB4C85A}"/>
                  </a:ext>
                </a:extLst>
              </p:cNvPr>
              <p:cNvSpPr/>
              <p:nvPr/>
            </p:nvSpPr>
            <p:spPr>
              <a:xfrm>
                <a:off x="1910963" y="18922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7" name="楕円 1646">
                <a:extLst>
                  <a:ext uri="{FF2B5EF4-FFF2-40B4-BE49-F238E27FC236}">
                    <a16:creationId xmlns:a16="http://schemas.microsoft.com/office/drawing/2014/main" id="{12BB9094-3A6F-4CFD-8067-DCC35AB6FC2E}"/>
                  </a:ext>
                </a:extLst>
              </p:cNvPr>
              <p:cNvSpPr/>
              <p:nvPr/>
            </p:nvSpPr>
            <p:spPr>
              <a:xfrm>
                <a:off x="1646964" y="18884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8" name="楕円 1647">
                <a:extLst>
                  <a:ext uri="{FF2B5EF4-FFF2-40B4-BE49-F238E27FC236}">
                    <a16:creationId xmlns:a16="http://schemas.microsoft.com/office/drawing/2014/main" id="{25F379D1-8624-4B45-B005-E8C46C90ACDC}"/>
                  </a:ext>
                </a:extLst>
              </p:cNvPr>
              <p:cNvSpPr/>
              <p:nvPr/>
            </p:nvSpPr>
            <p:spPr>
              <a:xfrm>
                <a:off x="1739136" y="18922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9" name="楕円 1648">
                <a:extLst>
                  <a:ext uri="{FF2B5EF4-FFF2-40B4-BE49-F238E27FC236}">
                    <a16:creationId xmlns:a16="http://schemas.microsoft.com/office/drawing/2014/main" id="{3057CBC6-6AAF-4D87-8B7F-CFA4FDF2BAD2}"/>
                  </a:ext>
                </a:extLst>
              </p:cNvPr>
              <p:cNvSpPr/>
              <p:nvPr/>
            </p:nvSpPr>
            <p:spPr>
              <a:xfrm>
                <a:off x="2607376" y="24458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0" name="楕円 1649">
                <a:extLst>
                  <a:ext uri="{FF2B5EF4-FFF2-40B4-BE49-F238E27FC236}">
                    <a16:creationId xmlns:a16="http://schemas.microsoft.com/office/drawing/2014/main" id="{74AE3F84-9029-452E-AC6A-D7D364546023}"/>
                  </a:ext>
                </a:extLst>
              </p:cNvPr>
              <p:cNvSpPr/>
              <p:nvPr/>
            </p:nvSpPr>
            <p:spPr>
              <a:xfrm>
                <a:off x="2687031" y="24458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1" name="楕円 1650">
                <a:extLst>
                  <a:ext uri="{FF2B5EF4-FFF2-40B4-BE49-F238E27FC236}">
                    <a16:creationId xmlns:a16="http://schemas.microsoft.com/office/drawing/2014/main" id="{75D938D1-E8F8-4A15-AE68-350F08844BE4}"/>
                  </a:ext>
                </a:extLst>
              </p:cNvPr>
              <p:cNvSpPr/>
              <p:nvPr/>
            </p:nvSpPr>
            <p:spPr>
              <a:xfrm>
                <a:off x="2423032" y="24420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2" name="楕円 1651">
                <a:extLst>
                  <a:ext uri="{FF2B5EF4-FFF2-40B4-BE49-F238E27FC236}">
                    <a16:creationId xmlns:a16="http://schemas.microsoft.com/office/drawing/2014/main" id="{40C8E818-E07C-46D7-AFDC-CFA569BFB9C9}"/>
                  </a:ext>
                </a:extLst>
              </p:cNvPr>
              <p:cNvSpPr/>
              <p:nvPr/>
            </p:nvSpPr>
            <p:spPr>
              <a:xfrm>
                <a:off x="2515204" y="244583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3" name="楕円 1652">
                <a:extLst>
                  <a:ext uri="{FF2B5EF4-FFF2-40B4-BE49-F238E27FC236}">
                    <a16:creationId xmlns:a16="http://schemas.microsoft.com/office/drawing/2014/main" id="{45C3DC57-F901-4537-BC93-FB80CCA84698}"/>
                  </a:ext>
                </a:extLst>
              </p:cNvPr>
              <p:cNvSpPr/>
              <p:nvPr/>
            </p:nvSpPr>
            <p:spPr>
              <a:xfrm>
                <a:off x="3104158" y="15409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4" name="楕円 1653">
                <a:extLst>
                  <a:ext uri="{FF2B5EF4-FFF2-40B4-BE49-F238E27FC236}">
                    <a16:creationId xmlns:a16="http://schemas.microsoft.com/office/drawing/2014/main" id="{E9FE7B66-D4A5-4BAA-A2FA-2F7A04CB22BF}"/>
                  </a:ext>
                </a:extLst>
              </p:cNvPr>
              <p:cNvSpPr/>
              <p:nvPr/>
            </p:nvSpPr>
            <p:spPr>
              <a:xfrm>
                <a:off x="2932810" y="15371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5" name="楕円 1654">
                <a:extLst>
                  <a:ext uri="{FF2B5EF4-FFF2-40B4-BE49-F238E27FC236}">
                    <a16:creationId xmlns:a16="http://schemas.microsoft.com/office/drawing/2014/main" id="{8689F647-F163-4DED-AB4C-DF287F1C341A}"/>
                  </a:ext>
                </a:extLst>
              </p:cNvPr>
              <p:cNvSpPr/>
              <p:nvPr/>
            </p:nvSpPr>
            <p:spPr>
              <a:xfrm>
                <a:off x="3024982" y="15409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6" name="楕円 1655">
                <a:extLst>
                  <a:ext uri="{FF2B5EF4-FFF2-40B4-BE49-F238E27FC236}">
                    <a16:creationId xmlns:a16="http://schemas.microsoft.com/office/drawing/2014/main" id="{F71A344F-14D3-4C6A-91FC-DD7EB44F4446}"/>
                  </a:ext>
                </a:extLst>
              </p:cNvPr>
              <p:cNvSpPr/>
              <p:nvPr/>
            </p:nvSpPr>
            <p:spPr>
              <a:xfrm>
                <a:off x="3168632" y="16061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7" name="楕円 1656">
                <a:extLst>
                  <a:ext uri="{FF2B5EF4-FFF2-40B4-BE49-F238E27FC236}">
                    <a16:creationId xmlns:a16="http://schemas.microsoft.com/office/drawing/2014/main" id="{D202CCFC-73E4-4B7D-BC87-0EA010834433}"/>
                  </a:ext>
                </a:extLst>
              </p:cNvPr>
              <p:cNvSpPr/>
              <p:nvPr/>
            </p:nvSpPr>
            <p:spPr>
              <a:xfrm>
                <a:off x="2997284" y="16023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8" name="楕円 1657">
                <a:extLst>
                  <a:ext uri="{FF2B5EF4-FFF2-40B4-BE49-F238E27FC236}">
                    <a16:creationId xmlns:a16="http://schemas.microsoft.com/office/drawing/2014/main" id="{E945E936-C54C-4C61-A163-3F842B38886E}"/>
                  </a:ext>
                </a:extLst>
              </p:cNvPr>
              <p:cNvSpPr/>
              <p:nvPr/>
            </p:nvSpPr>
            <p:spPr>
              <a:xfrm>
                <a:off x="3089456" y="16061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9" name="楕円 1658">
                <a:extLst>
                  <a:ext uri="{FF2B5EF4-FFF2-40B4-BE49-F238E27FC236}">
                    <a16:creationId xmlns:a16="http://schemas.microsoft.com/office/drawing/2014/main" id="{8D3123F5-BE9A-46D1-B0E8-AA7DED7EBFC9}"/>
                  </a:ext>
                </a:extLst>
              </p:cNvPr>
              <p:cNvSpPr/>
              <p:nvPr/>
            </p:nvSpPr>
            <p:spPr>
              <a:xfrm>
                <a:off x="3831854" y="23461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0" name="楕円 1659">
                <a:extLst>
                  <a:ext uri="{FF2B5EF4-FFF2-40B4-BE49-F238E27FC236}">
                    <a16:creationId xmlns:a16="http://schemas.microsoft.com/office/drawing/2014/main" id="{6A22D25E-49B5-4F64-9D85-E61BD40C7B95}"/>
                  </a:ext>
                </a:extLst>
              </p:cNvPr>
              <p:cNvSpPr/>
              <p:nvPr/>
            </p:nvSpPr>
            <p:spPr>
              <a:xfrm>
                <a:off x="3741894" y="26321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1" name="楕円 1660">
                <a:extLst>
                  <a:ext uri="{FF2B5EF4-FFF2-40B4-BE49-F238E27FC236}">
                    <a16:creationId xmlns:a16="http://schemas.microsoft.com/office/drawing/2014/main" id="{947AFFBC-C635-43DD-AE5C-83AD6B19A601}"/>
                  </a:ext>
                </a:extLst>
              </p:cNvPr>
              <p:cNvSpPr/>
              <p:nvPr/>
            </p:nvSpPr>
            <p:spPr>
              <a:xfrm>
                <a:off x="3572609" y="26443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2" name="楕円 1661">
                <a:extLst>
                  <a:ext uri="{FF2B5EF4-FFF2-40B4-BE49-F238E27FC236}">
                    <a16:creationId xmlns:a16="http://schemas.microsoft.com/office/drawing/2014/main" id="{61D722BC-34D5-4F39-9FC8-37967BB1EE11}"/>
                  </a:ext>
                </a:extLst>
              </p:cNvPr>
              <p:cNvSpPr/>
              <p:nvPr/>
            </p:nvSpPr>
            <p:spPr>
              <a:xfrm>
                <a:off x="3402324" y="23433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3" name="楕円 1662">
                <a:extLst>
                  <a:ext uri="{FF2B5EF4-FFF2-40B4-BE49-F238E27FC236}">
                    <a16:creationId xmlns:a16="http://schemas.microsoft.com/office/drawing/2014/main" id="{BAF3B2ED-D5ED-409D-A48B-2FD6D3DB816C}"/>
                  </a:ext>
                </a:extLst>
              </p:cNvPr>
              <p:cNvSpPr/>
              <p:nvPr/>
            </p:nvSpPr>
            <p:spPr>
              <a:xfrm>
                <a:off x="3076591" y="29825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4" name="楕円 1663">
                <a:extLst>
                  <a:ext uri="{FF2B5EF4-FFF2-40B4-BE49-F238E27FC236}">
                    <a16:creationId xmlns:a16="http://schemas.microsoft.com/office/drawing/2014/main" id="{35CF8809-B8B5-44A3-B44E-3B66D763AED1}"/>
                  </a:ext>
                </a:extLst>
              </p:cNvPr>
              <p:cNvSpPr/>
              <p:nvPr/>
            </p:nvSpPr>
            <p:spPr>
              <a:xfrm>
                <a:off x="2919756" y="29884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5" name="楕円 1664">
                <a:extLst>
                  <a:ext uri="{FF2B5EF4-FFF2-40B4-BE49-F238E27FC236}">
                    <a16:creationId xmlns:a16="http://schemas.microsoft.com/office/drawing/2014/main" id="{B2E9E1F1-8345-4055-A5CE-FAFF20CE13ED}"/>
                  </a:ext>
                </a:extLst>
              </p:cNvPr>
              <p:cNvSpPr/>
              <p:nvPr/>
            </p:nvSpPr>
            <p:spPr>
              <a:xfrm>
                <a:off x="2553882" y="29709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6" name="楕円 1665">
                <a:extLst>
                  <a:ext uri="{FF2B5EF4-FFF2-40B4-BE49-F238E27FC236}">
                    <a16:creationId xmlns:a16="http://schemas.microsoft.com/office/drawing/2014/main" id="{DE4C7562-A67B-4686-B0B1-53DCC47830A1}"/>
                  </a:ext>
                </a:extLst>
              </p:cNvPr>
              <p:cNvSpPr/>
              <p:nvPr/>
            </p:nvSpPr>
            <p:spPr>
              <a:xfrm>
                <a:off x="2289567" y="29770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7" name="楕円 1666">
                <a:extLst>
                  <a:ext uri="{FF2B5EF4-FFF2-40B4-BE49-F238E27FC236}">
                    <a16:creationId xmlns:a16="http://schemas.microsoft.com/office/drawing/2014/main" id="{A8A1DEE1-A69E-44E0-8584-870AD315207B}"/>
                  </a:ext>
                </a:extLst>
              </p:cNvPr>
              <p:cNvSpPr/>
              <p:nvPr/>
            </p:nvSpPr>
            <p:spPr>
              <a:xfrm>
                <a:off x="1675562" y="29975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8" name="楕円 1667">
                <a:extLst>
                  <a:ext uri="{FF2B5EF4-FFF2-40B4-BE49-F238E27FC236}">
                    <a16:creationId xmlns:a16="http://schemas.microsoft.com/office/drawing/2014/main" id="{902D886C-7C94-497F-AB0E-FE759345978B}"/>
                  </a:ext>
                </a:extLst>
              </p:cNvPr>
              <p:cNvSpPr/>
              <p:nvPr/>
            </p:nvSpPr>
            <p:spPr>
              <a:xfrm>
                <a:off x="2734299" y="27624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9" name="楕円 1668">
                <a:extLst>
                  <a:ext uri="{FF2B5EF4-FFF2-40B4-BE49-F238E27FC236}">
                    <a16:creationId xmlns:a16="http://schemas.microsoft.com/office/drawing/2014/main" id="{29DFB5CA-C6F9-415B-8E6A-4F385D98AD51}"/>
                  </a:ext>
                </a:extLst>
              </p:cNvPr>
              <p:cNvSpPr/>
              <p:nvPr/>
            </p:nvSpPr>
            <p:spPr>
              <a:xfrm>
                <a:off x="2299307" y="23795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0" name="楕円 1669">
                <a:extLst>
                  <a:ext uri="{FF2B5EF4-FFF2-40B4-BE49-F238E27FC236}">
                    <a16:creationId xmlns:a16="http://schemas.microsoft.com/office/drawing/2014/main" id="{87D1CBCB-93BE-4B4C-9A4B-46547BDA8CC7}"/>
                  </a:ext>
                </a:extLst>
              </p:cNvPr>
              <p:cNvSpPr/>
              <p:nvPr/>
            </p:nvSpPr>
            <p:spPr>
              <a:xfrm>
                <a:off x="2656870" y="18950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1" name="楕円 1670">
                <a:extLst>
                  <a:ext uri="{FF2B5EF4-FFF2-40B4-BE49-F238E27FC236}">
                    <a16:creationId xmlns:a16="http://schemas.microsoft.com/office/drawing/2014/main" id="{0A2C0459-A885-47F4-8E71-E4F746EE19A1}"/>
                  </a:ext>
                </a:extLst>
              </p:cNvPr>
              <p:cNvSpPr/>
              <p:nvPr/>
            </p:nvSpPr>
            <p:spPr>
              <a:xfrm>
                <a:off x="2769153" y="17035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2" name="楕円 1671">
                <a:extLst>
                  <a:ext uri="{FF2B5EF4-FFF2-40B4-BE49-F238E27FC236}">
                    <a16:creationId xmlns:a16="http://schemas.microsoft.com/office/drawing/2014/main" id="{EE65AE97-FFC9-43AA-8D35-234F74D8E9BD}"/>
                  </a:ext>
                </a:extLst>
              </p:cNvPr>
              <p:cNvSpPr/>
              <p:nvPr/>
            </p:nvSpPr>
            <p:spPr>
              <a:xfrm>
                <a:off x="2371994" y="16375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3" name="楕円 1672">
                <a:extLst>
                  <a:ext uri="{FF2B5EF4-FFF2-40B4-BE49-F238E27FC236}">
                    <a16:creationId xmlns:a16="http://schemas.microsoft.com/office/drawing/2014/main" id="{749C13C9-7350-4676-806D-4D6E9DBF82D3}"/>
                  </a:ext>
                </a:extLst>
              </p:cNvPr>
              <p:cNvSpPr/>
              <p:nvPr/>
            </p:nvSpPr>
            <p:spPr>
              <a:xfrm>
                <a:off x="2869668" y="17790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4" name="楕円 1673">
                <a:extLst>
                  <a:ext uri="{FF2B5EF4-FFF2-40B4-BE49-F238E27FC236}">
                    <a16:creationId xmlns:a16="http://schemas.microsoft.com/office/drawing/2014/main" id="{F7A2DA26-5183-46A0-8CA1-6BC1C575E78E}"/>
                  </a:ext>
                </a:extLst>
              </p:cNvPr>
              <p:cNvSpPr/>
              <p:nvPr/>
            </p:nvSpPr>
            <p:spPr>
              <a:xfrm>
                <a:off x="2961840" y="17828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5" name="楕円 1674">
                <a:extLst>
                  <a:ext uri="{FF2B5EF4-FFF2-40B4-BE49-F238E27FC236}">
                    <a16:creationId xmlns:a16="http://schemas.microsoft.com/office/drawing/2014/main" id="{2A0F2FBA-6899-444B-AB1F-52BC5D35841B}"/>
                  </a:ext>
                </a:extLst>
              </p:cNvPr>
              <p:cNvSpPr/>
              <p:nvPr/>
            </p:nvSpPr>
            <p:spPr>
              <a:xfrm>
                <a:off x="4792924" y="12509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6" name="楕円 1675">
                <a:extLst>
                  <a:ext uri="{FF2B5EF4-FFF2-40B4-BE49-F238E27FC236}">
                    <a16:creationId xmlns:a16="http://schemas.microsoft.com/office/drawing/2014/main" id="{2BD341F0-4984-459C-961A-8240D4120BF8}"/>
                  </a:ext>
                </a:extLst>
              </p:cNvPr>
              <p:cNvSpPr/>
              <p:nvPr/>
            </p:nvSpPr>
            <p:spPr>
              <a:xfrm>
                <a:off x="4885096" y="12547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7" name="楕円 1676">
                <a:extLst>
                  <a:ext uri="{FF2B5EF4-FFF2-40B4-BE49-F238E27FC236}">
                    <a16:creationId xmlns:a16="http://schemas.microsoft.com/office/drawing/2014/main" id="{D1B9D169-B567-4105-A80B-E179FAA0531A}"/>
                  </a:ext>
                </a:extLst>
              </p:cNvPr>
              <p:cNvSpPr/>
              <p:nvPr/>
            </p:nvSpPr>
            <p:spPr>
              <a:xfrm>
                <a:off x="4728115" y="11540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8" name="楕円 1677">
                <a:extLst>
                  <a:ext uri="{FF2B5EF4-FFF2-40B4-BE49-F238E27FC236}">
                    <a16:creationId xmlns:a16="http://schemas.microsoft.com/office/drawing/2014/main" id="{8E73C763-A46D-4781-ABE2-BB976D4320E5}"/>
                  </a:ext>
                </a:extLst>
              </p:cNvPr>
              <p:cNvSpPr/>
              <p:nvPr/>
            </p:nvSpPr>
            <p:spPr>
              <a:xfrm>
                <a:off x="4820287" y="11577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9" name="楕円 1678">
                <a:extLst>
                  <a:ext uri="{FF2B5EF4-FFF2-40B4-BE49-F238E27FC236}">
                    <a16:creationId xmlns:a16="http://schemas.microsoft.com/office/drawing/2014/main" id="{358DE5AC-FAEA-4D61-BB0B-BF5A7550283B}"/>
                  </a:ext>
                </a:extLst>
              </p:cNvPr>
              <p:cNvSpPr/>
              <p:nvPr/>
            </p:nvSpPr>
            <p:spPr>
              <a:xfrm>
                <a:off x="4949387" y="9959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0" name="楕円 1679">
                <a:extLst>
                  <a:ext uri="{FF2B5EF4-FFF2-40B4-BE49-F238E27FC236}">
                    <a16:creationId xmlns:a16="http://schemas.microsoft.com/office/drawing/2014/main" id="{604647DC-A5A2-4084-8FA5-F3AC2F201B51}"/>
                  </a:ext>
                </a:extLst>
              </p:cNvPr>
              <p:cNvSpPr/>
              <p:nvPr/>
            </p:nvSpPr>
            <p:spPr>
              <a:xfrm>
                <a:off x="5041559" y="9997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1" name="楕円 1680">
                <a:extLst>
                  <a:ext uri="{FF2B5EF4-FFF2-40B4-BE49-F238E27FC236}">
                    <a16:creationId xmlns:a16="http://schemas.microsoft.com/office/drawing/2014/main" id="{6D431884-29A4-4C95-9726-55D454F0CE56}"/>
                  </a:ext>
                </a:extLst>
              </p:cNvPr>
              <p:cNvSpPr/>
              <p:nvPr/>
            </p:nvSpPr>
            <p:spPr>
              <a:xfrm>
                <a:off x="2456795" y="12742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2" name="楕円 1681">
                <a:extLst>
                  <a:ext uri="{FF2B5EF4-FFF2-40B4-BE49-F238E27FC236}">
                    <a16:creationId xmlns:a16="http://schemas.microsoft.com/office/drawing/2014/main" id="{117638FE-8511-4550-8DBB-8FE97C07857E}"/>
                  </a:ext>
                </a:extLst>
              </p:cNvPr>
              <p:cNvSpPr/>
              <p:nvPr/>
            </p:nvSpPr>
            <p:spPr>
              <a:xfrm>
                <a:off x="2285447" y="12705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3" name="楕円 1682">
                <a:extLst>
                  <a:ext uri="{FF2B5EF4-FFF2-40B4-BE49-F238E27FC236}">
                    <a16:creationId xmlns:a16="http://schemas.microsoft.com/office/drawing/2014/main" id="{9B1C3439-C3FA-4810-AD83-82C2DAC7B9F9}"/>
                  </a:ext>
                </a:extLst>
              </p:cNvPr>
              <p:cNvSpPr/>
              <p:nvPr/>
            </p:nvSpPr>
            <p:spPr>
              <a:xfrm>
                <a:off x="2377619" y="12742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4" name="楕円 1683">
                <a:extLst>
                  <a:ext uri="{FF2B5EF4-FFF2-40B4-BE49-F238E27FC236}">
                    <a16:creationId xmlns:a16="http://schemas.microsoft.com/office/drawing/2014/main" id="{2FB0E2F2-9677-45A8-90F5-5473BC9F193E}"/>
                  </a:ext>
                </a:extLst>
              </p:cNvPr>
              <p:cNvSpPr/>
              <p:nvPr/>
            </p:nvSpPr>
            <p:spPr>
              <a:xfrm>
                <a:off x="1928483" y="11451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5" name="楕円 1684">
                <a:extLst>
                  <a:ext uri="{FF2B5EF4-FFF2-40B4-BE49-F238E27FC236}">
                    <a16:creationId xmlns:a16="http://schemas.microsoft.com/office/drawing/2014/main" id="{7A553CA8-A337-4759-989D-12BEAF90B8AF}"/>
                  </a:ext>
                </a:extLst>
              </p:cNvPr>
              <p:cNvSpPr/>
              <p:nvPr/>
            </p:nvSpPr>
            <p:spPr>
              <a:xfrm>
                <a:off x="2154379" y="11574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6" name="楕円 1685">
                <a:extLst>
                  <a:ext uri="{FF2B5EF4-FFF2-40B4-BE49-F238E27FC236}">
                    <a16:creationId xmlns:a16="http://schemas.microsoft.com/office/drawing/2014/main" id="{C5EDC7B3-806B-4FE9-B9AA-5D3D15E283A2}"/>
                  </a:ext>
                </a:extLst>
              </p:cNvPr>
              <p:cNvSpPr/>
              <p:nvPr/>
            </p:nvSpPr>
            <p:spPr>
              <a:xfrm>
                <a:off x="2333318" y="11602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7" name="楕円 1686">
                <a:extLst>
                  <a:ext uri="{FF2B5EF4-FFF2-40B4-BE49-F238E27FC236}">
                    <a16:creationId xmlns:a16="http://schemas.microsoft.com/office/drawing/2014/main" id="{278D1FFF-DF7D-40FA-A303-35D7C9347199}"/>
                  </a:ext>
                </a:extLst>
              </p:cNvPr>
              <p:cNvSpPr/>
              <p:nvPr/>
            </p:nvSpPr>
            <p:spPr>
              <a:xfrm>
                <a:off x="2289567" y="16437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8" name="楕円 1687">
                <a:extLst>
                  <a:ext uri="{FF2B5EF4-FFF2-40B4-BE49-F238E27FC236}">
                    <a16:creationId xmlns:a16="http://schemas.microsoft.com/office/drawing/2014/main" id="{C19FB616-AF4F-4697-8613-5E16CB6984D9}"/>
                  </a:ext>
                </a:extLst>
              </p:cNvPr>
              <p:cNvSpPr/>
              <p:nvPr/>
            </p:nvSpPr>
            <p:spPr>
              <a:xfrm>
                <a:off x="1690334" y="17373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9" name="楕円 1688">
                <a:extLst>
                  <a:ext uri="{FF2B5EF4-FFF2-40B4-BE49-F238E27FC236}">
                    <a16:creationId xmlns:a16="http://schemas.microsoft.com/office/drawing/2014/main" id="{61AB6A1D-7616-414B-BE46-0F11FA97D085}"/>
                  </a:ext>
                </a:extLst>
              </p:cNvPr>
              <p:cNvSpPr/>
              <p:nvPr/>
            </p:nvSpPr>
            <p:spPr>
              <a:xfrm>
                <a:off x="1621594" y="17374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0" name="楕円 1689">
                <a:extLst>
                  <a:ext uri="{FF2B5EF4-FFF2-40B4-BE49-F238E27FC236}">
                    <a16:creationId xmlns:a16="http://schemas.microsoft.com/office/drawing/2014/main" id="{F3835049-5818-4001-9562-1EA6F086171B}"/>
                  </a:ext>
                </a:extLst>
              </p:cNvPr>
              <p:cNvSpPr/>
              <p:nvPr/>
            </p:nvSpPr>
            <p:spPr>
              <a:xfrm>
                <a:off x="2978803" y="14586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1" name="楕円 1690">
                <a:extLst>
                  <a:ext uri="{FF2B5EF4-FFF2-40B4-BE49-F238E27FC236}">
                    <a16:creationId xmlns:a16="http://schemas.microsoft.com/office/drawing/2014/main" id="{8BFBD4BC-02DC-4001-82FD-686C03429ED7}"/>
                  </a:ext>
                </a:extLst>
              </p:cNvPr>
              <p:cNvSpPr/>
              <p:nvPr/>
            </p:nvSpPr>
            <p:spPr>
              <a:xfrm>
                <a:off x="4775942" y="10953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2" name="楕円 1691">
                <a:extLst>
                  <a:ext uri="{FF2B5EF4-FFF2-40B4-BE49-F238E27FC236}">
                    <a16:creationId xmlns:a16="http://schemas.microsoft.com/office/drawing/2014/main" id="{3849A413-BD12-498D-A798-769F0DFA5D29}"/>
                  </a:ext>
                </a:extLst>
              </p:cNvPr>
              <p:cNvSpPr/>
              <p:nvPr/>
            </p:nvSpPr>
            <p:spPr>
              <a:xfrm>
                <a:off x="4844501" y="13220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3" name="楕円 1692">
                <a:extLst>
                  <a:ext uri="{FF2B5EF4-FFF2-40B4-BE49-F238E27FC236}">
                    <a16:creationId xmlns:a16="http://schemas.microsoft.com/office/drawing/2014/main" id="{94F4BE91-092A-439A-8806-3900BE43B7AD}"/>
                  </a:ext>
                </a:extLst>
              </p:cNvPr>
              <p:cNvSpPr/>
              <p:nvPr/>
            </p:nvSpPr>
            <p:spPr>
              <a:xfrm>
                <a:off x="4188049" y="15086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4" name="楕円 1693">
                <a:extLst>
                  <a:ext uri="{FF2B5EF4-FFF2-40B4-BE49-F238E27FC236}">
                    <a16:creationId xmlns:a16="http://schemas.microsoft.com/office/drawing/2014/main" id="{63F15DA3-C870-4EBA-8C64-35975F358E9A}"/>
                  </a:ext>
                </a:extLst>
              </p:cNvPr>
              <p:cNvSpPr/>
              <p:nvPr/>
            </p:nvSpPr>
            <p:spPr>
              <a:xfrm>
                <a:off x="5374708" y="14031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5" name="楕円 1694">
                <a:extLst>
                  <a:ext uri="{FF2B5EF4-FFF2-40B4-BE49-F238E27FC236}">
                    <a16:creationId xmlns:a16="http://schemas.microsoft.com/office/drawing/2014/main" id="{E343B711-05ED-4C39-A0B1-3B653E8B73B8}"/>
                  </a:ext>
                </a:extLst>
              </p:cNvPr>
              <p:cNvSpPr/>
              <p:nvPr/>
            </p:nvSpPr>
            <p:spPr>
              <a:xfrm>
                <a:off x="5505342" y="11356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6" name="楕円 1695">
                <a:extLst>
                  <a:ext uri="{FF2B5EF4-FFF2-40B4-BE49-F238E27FC236}">
                    <a16:creationId xmlns:a16="http://schemas.microsoft.com/office/drawing/2014/main" id="{C50C39FB-6551-458C-A418-50ADEE9A29C6}"/>
                  </a:ext>
                </a:extLst>
              </p:cNvPr>
              <p:cNvSpPr/>
              <p:nvPr/>
            </p:nvSpPr>
            <p:spPr>
              <a:xfrm>
                <a:off x="5526660" y="23396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7" name="楕円 1696">
                <a:extLst>
                  <a:ext uri="{FF2B5EF4-FFF2-40B4-BE49-F238E27FC236}">
                    <a16:creationId xmlns:a16="http://schemas.microsoft.com/office/drawing/2014/main" id="{7C9975D3-8854-43E6-9DAE-7F664B94DEEE}"/>
                  </a:ext>
                </a:extLst>
              </p:cNvPr>
              <p:cNvSpPr/>
              <p:nvPr/>
            </p:nvSpPr>
            <p:spPr>
              <a:xfrm>
                <a:off x="4949091" y="30797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8" name="フリーフォーム: 図形 1697">
                <a:extLst>
                  <a:ext uri="{FF2B5EF4-FFF2-40B4-BE49-F238E27FC236}">
                    <a16:creationId xmlns:a16="http://schemas.microsoft.com/office/drawing/2014/main" id="{BA70A680-DFFA-4775-8EA7-E7ABA74984AC}"/>
                  </a:ext>
                </a:extLst>
              </p:cNvPr>
              <p:cNvSpPr/>
              <p:nvPr/>
            </p:nvSpPr>
            <p:spPr>
              <a:xfrm>
                <a:off x="1555392" y="3202481"/>
                <a:ext cx="2067742" cy="268743"/>
              </a:xfrm>
              <a:custGeom>
                <a:avLst/>
                <a:gdLst>
                  <a:gd name="connsiteX0" fmla="*/ 11311 w 2462798"/>
                  <a:gd name="connsiteY0" fmla="*/ 102791 h 297649"/>
                  <a:gd name="connsiteX1" fmla="*/ 103386 w 2462798"/>
                  <a:gd name="connsiteY1" fmla="*/ 71041 h 297649"/>
                  <a:gd name="connsiteX2" fmla="*/ 319286 w 2462798"/>
                  <a:gd name="connsiteY2" fmla="*/ 67866 h 297649"/>
                  <a:gd name="connsiteX3" fmla="*/ 465336 w 2462798"/>
                  <a:gd name="connsiteY3" fmla="*/ 93266 h 297649"/>
                  <a:gd name="connsiteX4" fmla="*/ 655836 w 2462798"/>
                  <a:gd name="connsiteY4" fmla="*/ 134541 h 297649"/>
                  <a:gd name="connsiteX5" fmla="*/ 763786 w 2462798"/>
                  <a:gd name="connsiteY5" fmla="*/ 147241 h 297649"/>
                  <a:gd name="connsiteX6" fmla="*/ 957461 w 2462798"/>
                  <a:gd name="connsiteY6" fmla="*/ 118666 h 297649"/>
                  <a:gd name="connsiteX7" fmla="*/ 1036836 w 2462798"/>
                  <a:gd name="connsiteY7" fmla="*/ 99616 h 297649"/>
                  <a:gd name="connsiteX8" fmla="*/ 1186061 w 2462798"/>
                  <a:gd name="connsiteY8" fmla="*/ 58341 h 297649"/>
                  <a:gd name="connsiteX9" fmla="*/ 1376561 w 2462798"/>
                  <a:gd name="connsiteY9" fmla="*/ 10716 h 297649"/>
                  <a:gd name="connsiteX10" fmla="*/ 1443236 w 2462798"/>
                  <a:gd name="connsiteY10" fmla="*/ 10716 h 297649"/>
                  <a:gd name="connsiteX11" fmla="*/ 1532136 w 2462798"/>
                  <a:gd name="connsiteY11" fmla="*/ 29766 h 297649"/>
                  <a:gd name="connsiteX12" fmla="*/ 1586111 w 2462798"/>
                  <a:gd name="connsiteY12" fmla="*/ 64691 h 297649"/>
                  <a:gd name="connsiteX13" fmla="*/ 1687711 w 2462798"/>
                  <a:gd name="connsiteY13" fmla="*/ 134541 h 297649"/>
                  <a:gd name="connsiteX14" fmla="*/ 1735336 w 2462798"/>
                  <a:gd name="connsiteY14" fmla="*/ 175816 h 297649"/>
                  <a:gd name="connsiteX15" fmla="*/ 1827411 w 2462798"/>
                  <a:gd name="connsiteY15" fmla="*/ 217091 h 297649"/>
                  <a:gd name="connsiteX16" fmla="*/ 1897261 w 2462798"/>
                  <a:gd name="connsiteY16" fmla="*/ 232966 h 297649"/>
                  <a:gd name="connsiteX17" fmla="*/ 2014736 w 2462798"/>
                  <a:gd name="connsiteY17" fmla="*/ 198041 h 297649"/>
                  <a:gd name="connsiteX18" fmla="*/ 2081411 w 2462798"/>
                  <a:gd name="connsiteY18" fmla="*/ 144066 h 297649"/>
                  <a:gd name="connsiteX19" fmla="*/ 2122686 w 2462798"/>
                  <a:gd name="connsiteY19" fmla="*/ 96441 h 297649"/>
                  <a:gd name="connsiteX20" fmla="*/ 2208411 w 2462798"/>
                  <a:gd name="connsiteY20" fmla="*/ 13891 h 297649"/>
                  <a:gd name="connsiteX21" fmla="*/ 2249686 w 2462798"/>
                  <a:gd name="connsiteY21" fmla="*/ 1191 h 297649"/>
                  <a:gd name="connsiteX22" fmla="*/ 2335411 w 2462798"/>
                  <a:gd name="connsiteY22" fmla="*/ 26591 h 297649"/>
                  <a:gd name="connsiteX23" fmla="*/ 2392561 w 2462798"/>
                  <a:gd name="connsiteY23" fmla="*/ 45641 h 297649"/>
                  <a:gd name="connsiteX24" fmla="*/ 2414786 w 2462798"/>
                  <a:gd name="connsiteY24" fmla="*/ 64691 h 297649"/>
                  <a:gd name="connsiteX25" fmla="*/ 2437011 w 2462798"/>
                  <a:gd name="connsiteY25" fmla="*/ 83741 h 297649"/>
                  <a:gd name="connsiteX26" fmla="*/ 2462411 w 2462798"/>
                  <a:gd name="connsiteY26" fmla="*/ 115491 h 297649"/>
                  <a:gd name="connsiteX27" fmla="*/ 2449711 w 2462798"/>
                  <a:gd name="connsiteY27" fmla="*/ 131366 h 297649"/>
                  <a:gd name="connsiteX28" fmla="*/ 2414786 w 2462798"/>
                  <a:gd name="connsiteY28" fmla="*/ 121841 h 297649"/>
                  <a:gd name="connsiteX29" fmla="*/ 2325886 w 2462798"/>
                  <a:gd name="connsiteY29" fmla="*/ 74216 h 297649"/>
                  <a:gd name="connsiteX30" fmla="*/ 2246511 w 2462798"/>
                  <a:gd name="connsiteY30" fmla="*/ 48816 h 297649"/>
                  <a:gd name="connsiteX31" fmla="*/ 2186186 w 2462798"/>
                  <a:gd name="connsiteY31" fmla="*/ 77391 h 297649"/>
                  <a:gd name="connsiteX32" fmla="*/ 2125861 w 2462798"/>
                  <a:gd name="connsiteY32" fmla="*/ 144066 h 297649"/>
                  <a:gd name="connsiteX33" fmla="*/ 2040136 w 2462798"/>
                  <a:gd name="connsiteY33" fmla="*/ 204391 h 297649"/>
                  <a:gd name="connsiteX34" fmla="*/ 1970286 w 2462798"/>
                  <a:gd name="connsiteY34" fmla="*/ 255191 h 297649"/>
                  <a:gd name="connsiteX35" fmla="*/ 1875036 w 2462798"/>
                  <a:gd name="connsiteY35" fmla="*/ 274241 h 297649"/>
                  <a:gd name="connsiteX36" fmla="*/ 1821061 w 2462798"/>
                  <a:gd name="connsiteY36" fmla="*/ 258366 h 297649"/>
                  <a:gd name="connsiteX37" fmla="*/ 1652786 w 2462798"/>
                  <a:gd name="connsiteY37" fmla="*/ 175816 h 297649"/>
                  <a:gd name="connsiteX38" fmla="*/ 1535311 w 2462798"/>
                  <a:gd name="connsiteY38" fmla="*/ 112316 h 297649"/>
                  <a:gd name="connsiteX39" fmla="*/ 1376561 w 2462798"/>
                  <a:gd name="connsiteY39" fmla="*/ 74216 h 297649"/>
                  <a:gd name="connsiteX40" fmla="*/ 1325761 w 2462798"/>
                  <a:gd name="connsiteY40" fmla="*/ 83741 h 297649"/>
                  <a:gd name="connsiteX41" fmla="*/ 1303536 w 2462798"/>
                  <a:gd name="connsiteY41" fmla="*/ 144066 h 297649"/>
                  <a:gd name="connsiteX42" fmla="*/ 1341636 w 2462798"/>
                  <a:gd name="connsiteY42" fmla="*/ 220266 h 297649"/>
                  <a:gd name="connsiteX43" fmla="*/ 1436886 w 2462798"/>
                  <a:gd name="connsiteY43" fmla="*/ 261541 h 297649"/>
                  <a:gd name="connsiteX44" fmla="*/ 1601986 w 2462798"/>
                  <a:gd name="connsiteY44" fmla="*/ 258366 h 297649"/>
                  <a:gd name="connsiteX45" fmla="*/ 1681361 w 2462798"/>
                  <a:gd name="connsiteY45" fmla="*/ 258366 h 297649"/>
                  <a:gd name="connsiteX46" fmla="*/ 1722636 w 2462798"/>
                  <a:gd name="connsiteY46" fmla="*/ 258366 h 297649"/>
                  <a:gd name="connsiteX47" fmla="*/ 1719461 w 2462798"/>
                  <a:gd name="connsiteY47" fmla="*/ 280591 h 297649"/>
                  <a:gd name="connsiteX48" fmla="*/ 1551186 w 2462798"/>
                  <a:gd name="connsiteY48" fmla="*/ 296466 h 297649"/>
                  <a:gd name="connsiteX49" fmla="*/ 1414661 w 2462798"/>
                  <a:gd name="connsiteY49" fmla="*/ 293291 h 297649"/>
                  <a:gd name="connsiteX50" fmla="*/ 1347986 w 2462798"/>
                  <a:gd name="connsiteY50" fmla="*/ 267891 h 297649"/>
                  <a:gd name="connsiteX51" fmla="*/ 1297186 w 2462798"/>
                  <a:gd name="connsiteY51" fmla="*/ 213916 h 297649"/>
                  <a:gd name="connsiteX52" fmla="*/ 1243211 w 2462798"/>
                  <a:gd name="connsiteY52" fmla="*/ 166291 h 297649"/>
                  <a:gd name="connsiteX53" fmla="*/ 1100336 w 2462798"/>
                  <a:gd name="connsiteY53" fmla="*/ 125016 h 297649"/>
                  <a:gd name="connsiteX54" fmla="*/ 1014611 w 2462798"/>
                  <a:gd name="connsiteY54" fmla="*/ 147241 h 297649"/>
                  <a:gd name="connsiteX55" fmla="*/ 859036 w 2462798"/>
                  <a:gd name="connsiteY55" fmla="*/ 175816 h 297649"/>
                  <a:gd name="connsiteX56" fmla="*/ 782836 w 2462798"/>
                  <a:gd name="connsiteY56" fmla="*/ 188516 h 297649"/>
                  <a:gd name="connsiteX57" fmla="*/ 678061 w 2462798"/>
                  <a:gd name="connsiteY57" fmla="*/ 188516 h 297649"/>
                  <a:gd name="connsiteX58" fmla="*/ 614561 w 2462798"/>
                  <a:gd name="connsiteY58" fmla="*/ 191691 h 297649"/>
                  <a:gd name="connsiteX59" fmla="*/ 519311 w 2462798"/>
                  <a:gd name="connsiteY59" fmla="*/ 204391 h 297649"/>
                  <a:gd name="connsiteX60" fmla="*/ 430411 w 2462798"/>
                  <a:gd name="connsiteY60" fmla="*/ 232966 h 297649"/>
                  <a:gd name="connsiteX61" fmla="*/ 316111 w 2462798"/>
                  <a:gd name="connsiteY61" fmla="*/ 271066 h 297649"/>
                  <a:gd name="connsiteX62" fmla="*/ 236736 w 2462798"/>
                  <a:gd name="connsiteY62" fmla="*/ 271066 h 297649"/>
                  <a:gd name="connsiteX63" fmla="*/ 128786 w 2462798"/>
                  <a:gd name="connsiteY63" fmla="*/ 232966 h 297649"/>
                  <a:gd name="connsiteX64" fmla="*/ 62111 w 2462798"/>
                  <a:gd name="connsiteY64" fmla="*/ 201216 h 297649"/>
                  <a:gd name="connsiteX65" fmla="*/ 8136 w 2462798"/>
                  <a:gd name="connsiteY65" fmla="*/ 188516 h 297649"/>
                  <a:gd name="connsiteX66" fmla="*/ 11311 w 2462798"/>
                  <a:gd name="connsiteY66" fmla="*/ 102791 h 29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462798" h="297649">
                    <a:moveTo>
                      <a:pt x="11311" y="102791"/>
                    </a:moveTo>
                    <a:cubicBezTo>
                      <a:pt x="27186" y="83212"/>
                      <a:pt x="52057" y="76862"/>
                      <a:pt x="103386" y="71041"/>
                    </a:cubicBezTo>
                    <a:cubicBezTo>
                      <a:pt x="154715" y="65220"/>
                      <a:pt x="258961" y="64162"/>
                      <a:pt x="319286" y="67866"/>
                    </a:cubicBezTo>
                    <a:cubicBezTo>
                      <a:pt x="379611" y="71570"/>
                      <a:pt x="409244" y="82154"/>
                      <a:pt x="465336" y="93266"/>
                    </a:cubicBezTo>
                    <a:cubicBezTo>
                      <a:pt x="521428" y="104378"/>
                      <a:pt x="606094" y="125545"/>
                      <a:pt x="655836" y="134541"/>
                    </a:cubicBezTo>
                    <a:cubicBezTo>
                      <a:pt x="705578" y="143537"/>
                      <a:pt x="713515" y="149887"/>
                      <a:pt x="763786" y="147241"/>
                    </a:cubicBezTo>
                    <a:cubicBezTo>
                      <a:pt x="814057" y="144595"/>
                      <a:pt x="911953" y="126603"/>
                      <a:pt x="957461" y="118666"/>
                    </a:cubicBezTo>
                    <a:cubicBezTo>
                      <a:pt x="1002969" y="110729"/>
                      <a:pt x="998736" y="109670"/>
                      <a:pt x="1036836" y="99616"/>
                    </a:cubicBezTo>
                    <a:cubicBezTo>
                      <a:pt x="1074936" y="89562"/>
                      <a:pt x="1129440" y="73158"/>
                      <a:pt x="1186061" y="58341"/>
                    </a:cubicBezTo>
                    <a:cubicBezTo>
                      <a:pt x="1242682" y="43524"/>
                      <a:pt x="1333699" y="18653"/>
                      <a:pt x="1376561" y="10716"/>
                    </a:cubicBezTo>
                    <a:cubicBezTo>
                      <a:pt x="1419423" y="2779"/>
                      <a:pt x="1417307" y="7541"/>
                      <a:pt x="1443236" y="10716"/>
                    </a:cubicBezTo>
                    <a:cubicBezTo>
                      <a:pt x="1469165" y="13891"/>
                      <a:pt x="1508324" y="20770"/>
                      <a:pt x="1532136" y="29766"/>
                    </a:cubicBezTo>
                    <a:cubicBezTo>
                      <a:pt x="1555948" y="38762"/>
                      <a:pt x="1560182" y="47229"/>
                      <a:pt x="1586111" y="64691"/>
                    </a:cubicBezTo>
                    <a:cubicBezTo>
                      <a:pt x="1612040" y="82153"/>
                      <a:pt x="1662840" y="116020"/>
                      <a:pt x="1687711" y="134541"/>
                    </a:cubicBezTo>
                    <a:cubicBezTo>
                      <a:pt x="1712582" y="153062"/>
                      <a:pt x="1712053" y="162058"/>
                      <a:pt x="1735336" y="175816"/>
                    </a:cubicBezTo>
                    <a:cubicBezTo>
                      <a:pt x="1758619" y="189574"/>
                      <a:pt x="1800424" y="207566"/>
                      <a:pt x="1827411" y="217091"/>
                    </a:cubicBezTo>
                    <a:cubicBezTo>
                      <a:pt x="1854398" y="226616"/>
                      <a:pt x="1866040" y="236141"/>
                      <a:pt x="1897261" y="232966"/>
                    </a:cubicBezTo>
                    <a:cubicBezTo>
                      <a:pt x="1928482" y="229791"/>
                      <a:pt x="1984044" y="212858"/>
                      <a:pt x="2014736" y="198041"/>
                    </a:cubicBezTo>
                    <a:cubicBezTo>
                      <a:pt x="2045428" y="183224"/>
                      <a:pt x="2063419" y="160999"/>
                      <a:pt x="2081411" y="144066"/>
                    </a:cubicBezTo>
                    <a:cubicBezTo>
                      <a:pt x="2099403" y="127133"/>
                      <a:pt x="2101519" y="118137"/>
                      <a:pt x="2122686" y="96441"/>
                    </a:cubicBezTo>
                    <a:cubicBezTo>
                      <a:pt x="2143853" y="74745"/>
                      <a:pt x="2187244" y="29766"/>
                      <a:pt x="2208411" y="13891"/>
                    </a:cubicBezTo>
                    <a:cubicBezTo>
                      <a:pt x="2229578" y="-1984"/>
                      <a:pt x="2228519" y="-926"/>
                      <a:pt x="2249686" y="1191"/>
                    </a:cubicBezTo>
                    <a:cubicBezTo>
                      <a:pt x="2270853" y="3308"/>
                      <a:pt x="2311599" y="19183"/>
                      <a:pt x="2335411" y="26591"/>
                    </a:cubicBezTo>
                    <a:cubicBezTo>
                      <a:pt x="2359224" y="33999"/>
                      <a:pt x="2379332" y="39291"/>
                      <a:pt x="2392561" y="45641"/>
                    </a:cubicBezTo>
                    <a:cubicBezTo>
                      <a:pt x="2405790" y="51991"/>
                      <a:pt x="2414786" y="64691"/>
                      <a:pt x="2414786" y="64691"/>
                    </a:cubicBezTo>
                    <a:cubicBezTo>
                      <a:pt x="2422194" y="71041"/>
                      <a:pt x="2429074" y="75274"/>
                      <a:pt x="2437011" y="83741"/>
                    </a:cubicBezTo>
                    <a:cubicBezTo>
                      <a:pt x="2444949" y="92208"/>
                      <a:pt x="2460294" y="107554"/>
                      <a:pt x="2462411" y="115491"/>
                    </a:cubicBezTo>
                    <a:cubicBezTo>
                      <a:pt x="2464528" y="123428"/>
                      <a:pt x="2457648" y="130308"/>
                      <a:pt x="2449711" y="131366"/>
                    </a:cubicBezTo>
                    <a:cubicBezTo>
                      <a:pt x="2441774" y="132424"/>
                      <a:pt x="2435423" y="131366"/>
                      <a:pt x="2414786" y="121841"/>
                    </a:cubicBezTo>
                    <a:cubicBezTo>
                      <a:pt x="2394149" y="112316"/>
                      <a:pt x="2353932" y="86387"/>
                      <a:pt x="2325886" y="74216"/>
                    </a:cubicBezTo>
                    <a:cubicBezTo>
                      <a:pt x="2297840" y="62045"/>
                      <a:pt x="2269794" y="48287"/>
                      <a:pt x="2246511" y="48816"/>
                    </a:cubicBezTo>
                    <a:cubicBezTo>
                      <a:pt x="2223228" y="49345"/>
                      <a:pt x="2206294" y="61516"/>
                      <a:pt x="2186186" y="77391"/>
                    </a:cubicBezTo>
                    <a:cubicBezTo>
                      <a:pt x="2166078" y="93266"/>
                      <a:pt x="2150203" y="122899"/>
                      <a:pt x="2125861" y="144066"/>
                    </a:cubicBezTo>
                    <a:cubicBezTo>
                      <a:pt x="2101519" y="165233"/>
                      <a:pt x="2066065" y="185870"/>
                      <a:pt x="2040136" y="204391"/>
                    </a:cubicBezTo>
                    <a:cubicBezTo>
                      <a:pt x="2014207" y="222912"/>
                      <a:pt x="1997803" y="243549"/>
                      <a:pt x="1970286" y="255191"/>
                    </a:cubicBezTo>
                    <a:cubicBezTo>
                      <a:pt x="1942769" y="266833"/>
                      <a:pt x="1899907" y="273712"/>
                      <a:pt x="1875036" y="274241"/>
                    </a:cubicBezTo>
                    <a:cubicBezTo>
                      <a:pt x="1850165" y="274770"/>
                      <a:pt x="1858103" y="274770"/>
                      <a:pt x="1821061" y="258366"/>
                    </a:cubicBezTo>
                    <a:cubicBezTo>
                      <a:pt x="1784019" y="241962"/>
                      <a:pt x="1700411" y="200158"/>
                      <a:pt x="1652786" y="175816"/>
                    </a:cubicBezTo>
                    <a:cubicBezTo>
                      <a:pt x="1605161" y="151474"/>
                      <a:pt x="1581348" y="129249"/>
                      <a:pt x="1535311" y="112316"/>
                    </a:cubicBezTo>
                    <a:cubicBezTo>
                      <a:pt x="1489274" y="95383"/>
                      <a:pt x="1411486" y="78978"/>
                      <a:pt x="1376561" y="74216"/>
                    </a:cubicBezTo>
                    <a:cubicBezTo>
                      <a:pt x="1341636" y="69453"/>
                      <a:pt x="1337932" y="72099"/>
                      <a:pt x="1325761" y="83741"/>
                    </a:cubicBezTo>
                    <a:cubicBezTo>
                      <a:pt x="1313590" y="95383"/>
                      <a:pt x="1300890" y="121312"/>
                      <a:pt x="1303536" y="144066"/>
                    </a:cubicBezTo>
                    <a:cubicBezTo>
                      <a:pt x="1306182" y="166820"/>
                      <a:pt x="1319411" y="200687"/>
                      <a:pt x="1341636" y="220266"/>
                    </a:cubicBezTo>
                    <a:cubicBezTo>
                      <a:pt x="1363861" y="239845"/>
                      <a:pt x="1393494" y="255191"/>
                      <a:pt x="1436886" y="261541"/>
                    </a:cubicBezTo>
                    <a:cubicBezTo>
                      <a:pt x="1480278" y="267891"/>
                      <a:pt x="1561240" y="258895"/>
                      <a:pt x="1601986" y="258366"/>
                    </a:cubicBezTo>
                    <a:cubicBezTo>
                      <a:pt x="1642732" y="257837"/>
                      <a:pt x="1681361" y="258366"/>
                      <a:pt x="1681361" y="258366"/>
                    </a:cubicBezTo>
                    <a:cubicBezTo>
                      <a:pt x="1701469" y="258366"/>
                      <a:pt x="1716286" y="254662"/>
                      <a:pt x="1722636" y="258366"/>
                    </a:cubicBezTo>
                    <a:cubicBezTo>
                      <a:pt x="1728986" y="262070"/>
                      <a:pt x="1748036" y="274241"/>
                      <a:pt x="1719461" y="280591"/>
                    </a:cubicBezTo>
                    <a:cubicBezTo>
                      <a:pt x="1690886" y="286941"/>
                      <a:pt x="1601986" y="294349"/>
                      <a:pt x="1551186" y="296466"/>
                    </a:cubicBezTo>
                    <a:cubicBezTo>
                      <a:pt x="1500386" y="298583"/>
                      <a:pt x="1448528" y="298053"/>
                      <a:pt x="1414661" y="293291"/>
                    </a:cubicBezTo>
                    <a:cubicBezTo>
                      <a:pt x="1380794" y="288529"/>
                      <a:pt x="1367565" y="281120"/>
                      <a:pt x="1347986" y="267891"/>
                    </a:cubicBezTo>
                    <a:cubicBezTo>
                      <a:pt x="1328407" y="254662"/>
                      <a:pt x="1314648" y="230849"/>
                      <a:pt x="1297186" y="213916"/>
                    </a:cubicBezTo>
                    <a:cubicBezTo>
                      <a:pt x="1279724" y="196983"/>
                      <a:pt x="1276019" y="181108"/>
                      <a:pt x="1243211" y="166291"/>
                    </a:cubicBezTo>
                    <a:cubicBezTo>
                      <a:pt x="1210403" y="151474"/>
                      <a:pt x="1138436" y="128191"/>
                      <a:pt x="1100336" y="125016"/>
                    </a:cubicBezTo>
                    <a:cubicBezTo>
                      <a:pt x="1062236" y="121841"/>
                      <a:pt x="1054827" y="138774"/>
                      <a:pt x="1014611" y="147241"/>
                    </a:cubicBezTo>
                    <a:cubicBezTo>
                      <a:pt x="974395" y="155708"/>
                      <a:pt x="897665" y="168937"/>
                      <a:pt x="859036" y="175816"/>
                    </a:cubicBezTo>
                    <a:cubicBezTo>
                      <a:pt x="820407" y="182695"/>
                      <a:pt x="812998" y="186399"/>
                      <a:pt x="782836" y="188516"/>
                    </a:cubicBezTo>
                    <a:cubicBezTo>
                      <a:pt x="752674" y="190633"/>
                      <a:pt x="706107" y="187987"/>
                      <a:pt x="678061" y="188516"/>
                    </a:cubicBezTo>
                    <a:cubicBezTo>
                      <a:pt x="650015" y="189045"/>
                      <a:pt x="641019" y="189045"/>
                      <a:pt x="614561" y="191691"/>
                    </a:cubicBezTo>
                    <a:cubicBezTo>
                      <a:pt x="588103" y="194337"/>
                      <a:pt x="550003" y="197512"/>
                      <a:pt x="519311" y="204391"/>
                    </a:cubicBezTo>
                    <a:cubicBezTo>
                      <a:pt x="488619" y="211270"/>
                      <a:pt x="430411" y="232966"/>
                      <a:pt x="430411" y="232966"/>
                    </a:cubicBezTo>
                    <a:cubicBezTo>
                      <a:pt x="396544" y="244079"/>
                      <a:pt x="348390" y="264716"/>
                      <a:pt x="316111" y="271066"/>
                    </a:cubicBezTo>
                    <a:cubicBezTo>
                      <a:pt x="283832" y="277416"/>
                      <a:pt x="267957" y="277416"/>
                      <a:pt x="236736" y="271066"/>
                    </a:cubicBezTo>
                    <a:cubicBezTo>
                      <a:pt x="205515" y="264716"/>
                      <a:pt x="157890" y="244608"/>
                      <a:pt x="128786" y="232966"/>
                    </a:cubicBezTo>
                    <a:cubicBezTo>
                      <a:pt x="99682" y="221324"/>
                      <a:pt x="82219" y="208624"/>
                      <a:pt x="62111" y="201216"/>
                    </a:cubicBezTo>
                    <a:cubicBezTo>
                      <a:pt x="42003" y="193808"/>
                      <a:pt x="18190" y="201216"/>
                      <a:pt x="8136" y="188516"/>
                    </a:cubicBezTo>
                    <a:cubicBezTo>
                      <a:pt x="-1918" y="175816"/>
                      <a:pt x="-4564" y="122370"/>
                      <a:pt x="11311" y="102791"/>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9" name="フリーフォーム: 図形 1698">
                <a:extLst>
                  <a:ext uri="{FF2B5EF4-FFF2-40B4-BE49-F238E27FC236}">
                    <a16:creationId xmlns:a16="http://schemas.microsoft.com/office/drawing/2014/main" id="{A6FE7D73-3C97-4184-AAA2-40CDBC6C5828}"/>
                  </a:ext>
                </a:extLst>
              </p:cNvPr>
              <p:cNvSpPr/>
              <p:nvPr/>
            </p:nvSpPr>
            <p:spPr>
              <a:xfrm>
                <a:off x="1545395" y="3406642"/>
                <a:ext cx="1552961" cy="235514"/>
              </a:xfrm>
              <a:custGeom>
                <a:avLst/>
                <a:gdLst>
                  <a:gd name="connsiteX0" fmla="*/ 10518 w 1849665"/>
                  <a:gd name="connsiteY0" fmla="*/ 89396 h 260846"/>
                  <a:gd name="connsiteX1" fmla="*/ 99418 w 1849665"/>
                  <a:gd name="connsiteY1" fmla="*/ 70346 h 260846"/>
                  <a:gd name="connsiteX2" fmla="*/ 312143 w 1849665"/>
                  <a:gd name="connsiteY2" fmla="*/ 73521 h 260846"/>
                  <a:gd name="connsiteX3" fmla="*/ 416918 w 1849665"/>
                  <a:gd name="connsiteY3" fmla="*/ 67171 h 260846"/>
                  <a:gd name="connsiteX4" fmla="*/ 569318 w 1849665"/>
                  <a:gd name="connsiteY4" fmla="*/ 51296 h 260846"/>
                  <a:gd name="connsiteX5" fmla="*/ 674093 w 1849665"/>
                  <a:gd name="connsiteY5" fmla="*/ 29071 h 260846"/>
                  <a:gd name="connsiteX6" fmla="*/ 756643 w 1849665"/>
                  <a:gd name="connsiteY6" fmla="*/ 496 h 260846"/>
                  <a:gd name="connsiteX7" fmla="*/ 829668 w 1849665"/>
                  <a:gd name="connsiteY7" fmla="*/ 13196 h 260846"/>
                  <a:gd name="connsiteX8" fmla="*/ 937618 w 1849665"/>
                  <a:gd name="connsiteY8" fmla="*/ 41771 h 260846"/>
                  <a:gd name="connsiteX9" fmla="*/ 1029693 w 1849665"/>
                  <a:gd name="connsiteY9" fmla="*/ 76696 h 260846"/>
                  <a:gd name="connsiteX10" fmla="*/ 1112243 w 1849665"/>
                  <a:gd name="connsiteY10" fmla="*/ 102096 h 260846"/>
                  <a:gd name="connsiteX11" fmla="*/ 1258293 w 1849665"/>
                  <a:gd name="connsiteY11" fmla="*/ 121146 h 260846"/>
                  <a:gd name="connsiteX12" fmla="*/ 1328143 w 1849665"/>
                  <a:gd name="connsiteY12" fmla="*/ 121146 h 260846"/>
                  <a:gd name="connsiteX13" fmla="*/ 1404343 w 1849665"/>
                  <a:gd name="connsiteY13" fmla="*/ 124321 h 260846"/>
                  <a:gd name="connsiteX14" fmla="*/ 1509118 w 1849665"/>
                  <a:gd name="connsiteY14" fmla="*/ 111621 h 260846"/>
                  <a:gd name="connsiteX15" fmla="*/ 1598018 w 1849665"/>
                  <a:gd name="connsiteY15" fmla="*/ 95746 h 260846"/>
                  <a:gd name="connsiteX16" fmla="*/ 1680568 w 1849665"/>
                  <a:gd name="connsiteY16" fmla="*/ 92571 h 260846"/>
                  <a:gd name="connsiteX17" fmla="*/ 1728193 w 1849665"/>
                  <a:gd name="connsiteY17" fmla="*/ 83046 h 260846"/>
                  <a:gd name="connsiteX18" fmla="*/ 1775818 w 1849665"/>
                  <a:gd name="connsiteY18" fmla="*/ 67171 h 260846"/>
                  <a:gd name="connsiteX19" fmla="*/ 1823443 w 1849665"/>
                  <a:gd name="connsiteY19" fmla="*/ 51296 h 260846"/>
                  <a:gd name="connsiteX20" fmla="*/ 1845668 w 1849665"/>
                  <a:gd name="connsiteY20" fmla="*/ 54471 h 260846"/>
                  <a:gd name="connsiteX21" fmla="*/ 1848843 w 1849665"/>
                  <a:gd name="connsiteY21" fmla="*/ 67171 h 260846"/>
                  <a:gd name="connsiteX22" fmla="*/ 1836143 w 1849665"/>
                  <a:gd name="connsiteY22" fmla="*/ 86221 h 260846"/>
                  <a:gd name="connsiteX23" fmla="*/ 1807568 w 1849665"/>
                  <a:gd name="connsiteY23" fmla="*/ 111621 h 260846"/>
                  <a:gd name="connsiteX24" fmla="*/ 1778993 w 1849665"/>
                  <a:gd name="connsiteY24" fmla="*/ 133846 h 260846"/>
                  <a:gd name="connsiteX25" fmla="*/ 1728193 w 1849665"/>
                  <a:gd name="connsiteY25" fmla="*/ 146546 h 260846"/>
                  <a:gd name="connsiteX26" fmla="*/ 1699618 w 1849665"/>
                  <a:gd name="connsiteY26" fmla="*/ 133846 h 260846"/>
                  <a:gd name="connsiteX27" fmla="*/ 1620243 w 1849665"/>
                  <a:gd name="connsiteY27" fmla="*/ 133846 h 260846"/>
                  <a:gd name="connsiteX28" fmla="*/ 1486893 w 1849665"/>
                  <a:gd name="connsiteY28" fmla="*/ 159246 h 260846"/>
                  <a:gd name="connsiteX29" fmla="*/ 1344018 w 1849665"/>
                  <a:gd name="connsiteY29" fmla="*/ 181471 h 260846"/>
                  <a:gd name="connsiteX30" fmla="*/ 1210668 w 1849665"/>
                  <a:gd name="connsiteY30" fmla="*/ 162421 h 260846"/>
                  <a:gd name="connsiteX31" fmla="*/ 1099543 w 1849665"/>
                  <a:gd name="connsiteY31" fmla="*/ 140196 h 260846"/>
                  <a:gd name="connsiteX32" fmla="*/ 1032868 w 1849665"/>
                  <a:gd name="connsiteY32" fmla="*/ 124321 h 260846"/>
                  <a:gd name="connsiteX33" fmla="*/ 978893 w 1849665"/>
                  <a:gd name="connsiteY33" fmla="*/ 105271 h 260846"/>
                  <a:gd name="connsiteX34" fmla="*/ 867768 w 1849665"/>
                  <a:gd name="connsiteY34" fmla="*/ 60821 h 260846"/>
                  <a:gd name="connsiteX35" fmla="*/ 829668 w 1849665"/>
                  <a:gd name="connsiteY35" fmla="*/ 57646 h 260846"/>
                  <a:gd name="connsiteX36" fmla="*/ 772518 w 1849665"/>
                  <a:gd name="connsiteY36" fmla="*/ 57646 h 260846"/>
                  <a:gd name="connsiteX37" fmla="*/ 750293 w 1849665"/>
                  <a:gd name="connsiteY37" fmla="*/ 79871 h 260846"/>
                  <a:gd name="connsiteX38" fmla="*/ 737593 w 1849665"/>
                  <a:gd name="connsiteY38" fmla="*/ 111621 h 260846"/>
                  <a:gd name="connsiteX39" fmla="*/ 747118 w 1849665"/>
                  <a:gd name="connsiteY39" fmla="*/ 143371 h 260846"/>
                  <a:gd name="connsiteX40" fmla="*/ 766168 w 1849665"/>
                  <a:gd name="connsiteY40" fmla="*/ 168771 h 260846"/>
                  <a:gd name="connsiteX41" fmla="*/ 839193 w 1849665"/>
                  <a:gd name="connsiteY41" fmla="*/ 190996 h 260846"/>
                  <a:gd name="connsiteX42" fmla="*/ 915393 w 1849665"/>
                  <a:gd name="connsiteY42" fmla="*/ 181471 h 260846"/>
                  <a:gd name="connsiteX43" fmla="*/ 956668 w 1849665"/>
                  <a:gd name="connsiteY43" fmla="*/ 178296 h 260846"/>
                  <a:gd name="connsiteX44" fmla="*/ 1007468 w 1849665"/>
                  <a:gd name="connsiteY44" fmla="*/ 178296 h 260846"/>
                  <a:gd name="connsiteX45" fmla="*/ 1039218 w 1849665"/>
                  <a:gd name="connsiteY45" fmla="*/ 178296 h 260846"/>
                  <a:gd name="connsiteX46" fmla="*/ 1058268 w 1849665"/>
                  <a:gd name="connsiteY46" fmla="*/ 178296 h 260846"/>
                  <a:gd name="connsiteX47" fmla="*/ 1080493 w 1849665"/>
                  <a:gd name="connsiteY47" fmla="*/ 197346 h 260846"/>
                  <a:gd name="connsiteX48" fmla="*/ 1099543 w 1849665"/>
                  <a:gd name="connsiteY48" fmla="*/ 219571 h 260846"/>
                  <a:gd name="connsiteX49" fmla="*/ 1083668 w 1849665"/>
                  <a:gd name="connsiteY49" fmla="*/ 244971 h 260846"/>
                  <a:gd name="connsiteX50" fmla="*/ 1045568 w 1849665"/>
                  <a:gd name="connsiteY50" fmla="*/ 254496 h 260846"/>
                  <a:gd name="connsiteX51" fmla="*/ 1010643 w 1849665"/>
                  <a:gd name="connsiteY51" fmla="*/ 260846 h 260846"/>
                  <a:gd name="connsiteX52" fmla="*/ 1007468 w 1849665"/>
                  <a:gd name="connsiteY52" fmla="*/ 254496 h 260846"/>
                  <a:gd name="connsiteX53" fmla="*/ 1029693 w 1849665"/>
                  <a:gd name="connsiteY53" fmla="*/ 235446 h 260846"/>
                  <a:gd name="connsiteX54" fmla="*/ 1042393 w 1849665"/>
                  <a:gd name="connsiteY54" fmla="*/ 222746 h 260846"/>
                  <a:gd name="connsiteX55" fmla="*/ 1029693 w 1849665"/>
                  <a:gd name="connsiteY55" fmla="*/ 210046 h 260846"/>
                  <a:gd name="connsiteX56" fmla="*/ 966193 w 1849665"/>
                  <a:gd name="connsiteY56" fmla="*/ 213221 h 260846"/>
                  <a:gd name="connsiteX57" fmla="*/ 874118 w 1849665"/>
                  <a:gd name="connsiteY57" fmla="*/ 213221 h 260846"/>
                  <a:gd name="connsiteX58" fmla="*/ 807443 w 1849665"/>
                  <a:gd name="connsiteY58" fmla="*/ 216396 h 260846"/>
                  <a:gd name="connsiteX59" fmla="*/ 766168 w 1849665"/>
                  <a:gd name="connsiteY59" fmla="*/ 203696 h 260846"/>
                  <a:gd name="connsiteX60" fmla="*/ 734418 w 1849665"/>
                  <a:gd name="connsiteY60" fmla="*/ 181471 h 260846"/>
                  <a:gd name="connsiteX61" fmla="*/ 718543 w 1849665"/>
                  <a:gd name="connsiteY61" fmla="*/ 162421 h 260846"/>
                  <a:gd name="connsiteX62" fmla="*/ 712193 w 1849665"/>
                  <a:gd name="connsiteY62" fmla="*/ 130671 h 260846"/>
                  <a:gd name="connsiteX63" fmla="*/ 705843 w 1849665"/>
                  <a:gd name="connsiteY63" fmla="*/ 76696 h 260846"/>
                  <a:gd name="connsiteX64" fmla="*/ 689968 w 1849665"/>
                  <a:gd name="connsiteY64" fmla="*/ 70346 h 260846"/>
                  <a:gd name="connsiteX65" fmla="*/ 639168 w 1849665"/>
                  <a:gd name="connsiteY65" fmla="*/ 70346 h 260846"/>
                  <a:gd name="connsiteX66" fmla="*/ 594718 w 1849665"/>
                  <a:gd name="connsiteY66" fmla="*/ 83046 h 260846"/>
                  <a:gd name="connsiteX67" fmla="*/ 521693 w 1849665"/>
                  <a:gd name="connsiteY67" fmla="*/ 98921 h 260846"/>
                  <a:gd name="connsiteX68" fmla="*/ 445493 w 1849665"/>
                  <a:gd name="connsiteY68" fmla="*/ 98921 h 260846"/>
                  <a:gd name="connsiteX69" fmla="*/ 413743 w 1849665"/>
                  <a:gd name="connsiteY69" fmla="*/ 102096 h 260846"/>
                  <a:gd name="connsiteX70" fmla="*/ 369293 w 1849665"/>
                  <a:gd name="connsiteY70" fmla="*/ 102096 h 260846"/>
                  <a:gd name="connsiteX71" fmla="*/ 347068 w 1849665"/>
                  <a:gd name="connsiteY71" fmla="*/ 105271 h 260846"/>
                  <a:gd name="connsiteX72" fmla="*/ 331193 w 1849665"/>
                  <a:gd name="connsiteY72" fmla="*/ 121146 h 260846"/>
                  <a:gd name="connsiteX73" fmla="*/ 331193 w 1849665"/>
                  <a:gd name="connsiteY73" fmla="*/ 137021 h 260846"/>
                  <a:gd name="connsiteX74" fmla="*/ 350243 w 1849665"/>
                  <a:gd name="connsiteY74" fmla="*/ 156071 h 260846"/>
                  <a:gd name="connsiteX75" fmla="*/ 391518 w 1849665"/>
                  <a:gd name="connsiteY75" fmla="*/ 156071 h 260846"/>
                  <a:gd name="connsiteX76" fmla="*/ 435968 w 1849665"/>
                  <a:gd name="connsiteY76" fmla="*/ 140196 h 260846"/>
                  <a:gd name="connsiteX77" fmla="*/ 470893 w 1849665"/>
                  <a:gd name="connsiteY77" fmla="*/ 127496 h 260846"/>
                  <a:gd name="connsiteX78" fmla="*/ 502643 w 1849665"/>
                  <a:gd name="connsiteY78" fmla="*/ 140196 h 260846"/>
                  <a:gd name="connsiteX79" fmla="*/ 534393 w 1849665"/>
                  <a:gd name="connsiteY79" fmla="*/ 156071 h 260846"/>
                  <a:gd name="connsiteX80" fmla="*/ 540743 w 1849665"/>
                  <a:gd name="connsiteY80" fmla="*/ 190996 h 260846"/>
                  <a:gd name="connsiteX81" fmla="*/ 505818 w 1849665"/>
                  <a:gd name="connsiteY81" fmla="*/ 175121 h 260846"/>
                  <a:gd name="connsiteX82" fmla="*/ 470893 w 1849665"/>
                  <a:gd name="connsiteY82" fmla="*/ 175121 h 260846"/>
                  <a:gd name="connsiteX83" fmla="*/ 423268 w 1849665"/>
                  <a:gd name="connsiteY83" fmla="*/ 190996 h 260846"/>
                  <a:gd name="connsiteX84" fmla="*/ 369293 w 1849665"/>
                  <a:gd name="connsiteY84" fmla="*/ 200521 h 260846"/>
                  <a:gd name="connsiteX85" fmla="*/ 308968 w 1849665"/>
                  <a:gd name="connsiteY85" fmla="*/ 175121 h 260846"/>
                  <a:gd name="connsiteX86" fmla="*/ 229593 w 1849665"/>
                  <a:gd name="connsiteY86" fmla="*/ 127496 h 260846"/>
                  <a:gd name="connsiteX87" fmla="*/ 162918 w 1849665"/>
                  <a:gd name="connsiteY87" fmla="*/ 124321 h 260846"/>
                  <a:gd name="connsiteX88" fmla="*/ 115293 w 1849665"/>
                  <a:gd name="connsiteY88" fmla="*/ 117971 h 260846"/>
                  <a:gd name="connsiteX89" fmla="*/ 67668 w 1849665"/>
                  <a:gd name="connsiteY89" fmla="*/ 137021 h 260846"/>
                  <a:gd name="connsiteX90" fmla="*/ 26393 w 1849665"/>
                  <a:gd name="connsiteY90" fmla="*/ 149721 h 260846"/>
                  <a:gd name="connsiteX91" fmla="*/ 4168 w 1849665"/>
                  <a:gd name="connsiteY91" fmla="*/ 143371 h 260846"/>
                  <a:gd name="connsiteX92" fmla="*/ 10518 w 1849665"/>
                  <a:gd name="connsiteY92" fmla="*/ 89396 h 26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49665" h="260846">
                    <a:moveTo>
                      <a:pt x="10518" y="89396"/>
                    </a:moveTo>
                    <a:cubicBezTo>
                      <a:pt x="26393" y="77225"/>
                      <a:pt x="49147" y="72992"/>
                      <a:pt x="99418" y="70346"/>
                    </a:cubicBezTo>
                    <a:cubicBezTo>
                      <a:pt x="149689" y="67700"/>
                      <a:pt x="259226" y="74050"/>
                      <a:pt x="312143" y="73521"/>
                    </a:cubicBezTo>
                    <a:cubicBezTo>
                      <a:pt x="365060" y="72992"/>
                      <a:pt x="374055" y="70875"/>
                      <a:pt x="416918" y="67171"/>
                    </a:cubicBezTo>
                    <a:cubicBezTo>
                      <a:pt x="459781" y="63467"/>
                      <a:pt x="526456" y="57646"/>
                      <a:pt x="569318" y="51296"/>
                    </a:cubicBezTo>
                    <a:cubicBezTo>
                      <a:pt x="612180" y="44946"/>
                      <a:pt x="642872" y="37538"/>
                      <a:pt x="674093" y="29071"/>
                    </a:cubicBezTo>
                    <a:cubicBezTo>
                      <a:pt x="705314" y="20604"/>
                      <a:pt x="730714" y="3142"/>
                      <a:pt x="756643" y="496"/>
                    </a:cubicBezTo>
                    <a:cubicBezTo>
                      <a:pt x="782572" y="-2150"/>
                      <a:pt x="799506" y="6317"/>
                      <a:pt x="829668" y="13196"/>
                    </a:cubicBezTo>
                    <a:cubicBezTo>
                      <a:pt x="859830" y="20075"/>
                      <a:pt x="904281" y="31188"/>
                      <a:pt x="937618" y="41771"/>
                    </a:cubicBezTo>
                    <a:cubicBezTo>
                      <a:pt x="970956" y="52354"/>
                      <a:pt x="1000589" y="66642"/>
                      <a:pt x="1029693" y="76696"/>
                    </a:cubicBezTo>
                    <a:cubicBezTo>
                      <a:pt x="1058797" y="86750"/>
                      <a:pt x="1074143" y="94688"/>
                      <a:pt x="1112243" y="102096"/>
                    </a:cubicBezTo>
                    <a:cubicBezTo>
                      <a:pt x="1150343" y="109504"/>
                      <a:pt x="1222310" y="117971"/>
                      <a:pt x="1258293" y="121146"/>
                    </a:cubicBezTo>
                    <a:cubicBezTo>
                      <a:pt x="1294276" y="124321"/>
                      <a:pt x="1303801" y="120617"/>
                      <a:pt x="1328143" y="121146"/>
                    </a:cubicBezTo>
                    <a:cubicBezTo>
                      <a:pt x="1352485" y="121675"/>
                      <a:pt x="1374181" y="125908"/>
                      <a:pt x="1404343" y="124321"/>
                    </a:cubicBezTo>
                    <a:cubicBezTo>
                      <a:pt x="1434505" y="122734"/>
                      <a:pt x="1476839" y="116384"/>
                      <a:pt x="1509118" y="111621"/>
                    </a:cubicBezTo>
                    <a:cubicBezTo>
                      <a:pt x="1541397" y="106859"/>
                      <a:pt x="1569443" y="98921"/>
                      <a:pt x="1598018" y="95746"/>
                    </a:cubicBezTo>
                    <a:cubicBezTo>
                      <a:pt x="1626593" y="92571"/>
                      <a:pt x="1658872" y="94688"/>
                      <a:pt x="1680568" y="92571"/>
                    </a:cubicBezTo>
                    <a:cubicBezTo>
                      <a:pt x="1702264" y="90454"/>
                      <a:pt x="1712318" y="87279"/>
                      <a:pt x="1728193" y="83046"/>
                    </a:cubicBezTo>
                    <a:cubicBezTo>
                      <a:pt x="1744068" y="78813"/>
                      <a:pt x="1775818" y="67171"/>
                      <a:pt x="1775818" y="67171"/>
                    </a:cubicBezTo>
                    <a:cubicBezTo>
                      <a:pt x="1791693" y="61879"/>
                      <a:pt x="1811801" y="53413"/>
                      <a:pt x="1823443" y="51296"/>
                    </a:cubicBezTo>
                    <a:cubicBezTo>
                      <a:pt x="1835085" y="49179"/>
                      <a:pt x="1841435" y="51825"/>
                      <a:pt x="1845668" y="54471"/>
                    </a:cubicBezTo>
                    <a:cubicBezTo>
                      <a:pt x="1849901" y="57117"/>
                      <a:pt x="1850430" y="61879"/>
                      <a:pt x="1848843" y="67171"/>
                    </a:cubicBezTo>
                    <a:cubicBezTo>
                      <a:pt x="1847256" y="72463"/>
                      <a:pt x="1843022" y="78813"/>
                      <a:pt x="1836143" y="86221"/>
                    </a:cubicBezTo>
                    <a:cubicBezTo>
                      <a:pt x="1829264" y="93629"/>
                      <a:pt x="1817093" y="103684"/>
                      <a:pt x="1807568" y="111621"/>
                    </a:cubicBezTo>
                    <a:cubicBezTo>
                      <a:pt x="1798043" y="119558"/>
                      <a:pt x="1792222" y="128025"/>
                      <a:pt x="1778993" y="133846"/>
                    </a:cubicBezTo>
                    <a:cubicBezTo>
                      <a:pt x="1765764" y="139667"/>
                      <a:pt x="1741422" y="146546"/>
                      <a:pt x="1728193" y="146546"/>
                    </a:cubicBezTo>
                    <a:cubicBezTo>
                      <a:pt x="1714964" y="146546"/>
                      <a:pt x="1717610" y="135963"/>
                      <a:pt x="1699618" y="133846"/>
                    </a:cubicBezTo>
                    <a:cubicBezTo>
                      <a:pt x="1681626" y="131729"/>
                      <a:pt x="1655697" y="129613"/>
                      <a:pt x="1620243" y="133846"/>
                    </a:cubicBezTo>
                    <a:cubicBezTo>
                      <a:pt x="1584789" y="138079"/>
                      <a:pt x="1532930" y="151309"/>
                      <a:pt x="1486893" y="159246"/>
                    </a:cubicBezTo>
                    <a:cubicBezTo>
                      <a:pt x="1440856" y="167183"/>
                      <a:pt x="1390055" y="180942"/>
                      <a:pt x="1344018" y="181471"/>
                    </a:cubicBezTo>
                    <a:cubicBezTo>
                      <a:pt x="1297981" y="182000"/>
                      <a:pt x="1251414" y="169300"/>
                      <a:pt x="1210668" y="162421"/>
                    </a:cubicBezTo>
                    <a:cubicBezTo>
                      <a:pt x="1169922" y="155542"/>
                      <a:pt x="1129176" y="146546"/>
                      <a:pt x="1099543" y="140196"/>
                    </a:cubicBezTo>
                    <a:cubicBezTo>
                      <a:pt x="1069910" y="133846"/>
                      <a:pt x="1052976" y="130142"/>
                      <a:pt x="1032868" y="124321"/>
                    </a:cubicBezTo>
                    <a:cubicBezTo>
                      <a:pt x="1012760" y="118500"/>
                      <a:pt x="1006410" y="115854"/>
                      <a:pt x="978893" y="105271"/>
                    </a:cubicBezTo>
                    <a:cubicBezTo>
                      <a:pt x="951376" y="94688"/>
                      <a:pt x="892639" y="68758"/>
                      <a:pt x="867768" y="60821"/>
                    </a:cubicBezTo>
                    <a:cubicBezTo>
                      <a:pt x="842897" y="52884"/>
                      <a:pt x="845543" y="58175"/>
                      <a:pt x="829668" y="57646"/>
                    </a:cubicBezTo>
                    <a:cubicBezTo>
                      <a:pt x="813793" y="57117"/>
                      <a:pt x="785747" y="53942"/>
                      <a:pt x="772518" y="57646"/>
                    </a:cubicBezTo>
                    <a:cubicBezTo>
                      <a:pt x="759289" y="61350"/>
                      <a:pt x="756114" y="70875"/>
                      <a:pt x="750293" y="79871"/>
                    </a:cubicBezTo>
                    <a:cubicBezTo>
                      <a:pt x="744472" y="88867"/>
                      <a:pt x="738122" y="101038"/>
                      <a:pt x="737593" y="111621"/>
                    </a:cubicBezTo>
                    <a:cubicBezTo>
                      <a:pt x="737064" y="122204"/>
                      <a:pt x="742355" y="133846"/>
                      <a:pt x="747118" y="143371"/>
                    </a:cubicBezTo>
                    <a:cubicBezTo>
                      <a:pt x="751881" y="152896"/>
                      <a:pt x="750822" y="160834"/>
                      <a:pt x="766168" y="168771"/>
                    </a:cubicBezTo>
                    <a:cubicBezTo>
                      <a:pt x="781514" y="176708"/>
                      <a:pt x="814322" y="188879"/>
                      <a:pt x="839193" y="190996"/>
                    </a:cubicBezTo>
                    <a:cubicBezTo>
                      <a:pt x="864064" y="193113"/>
                      <a:pt x="895814" y="183588"/>
                      <a:pt x="915393" y="181471"/>
                    </a:cubicBezTo>
                    <a:cubicBezTo>
                      <a:pt x="934972" y="179354"/>
                      <a:pt x="941322" y="178825"/>
                      <a:pt x="956668" y="178296"/>
                    </a:cubicBezTo>
                    <a:cubicBezTo>
                      <a:pt x="972014" y="177767"/>
                      <a:pt x="1007468" y="178296"/>
                      <a:pt x="1007468" y="178296"/>
                    </a:cubicBezTo>
                    <a:lnTo>
                      <a:pt x="1039218" y="178296"/>
                    </a:lnTo>
                    <a:cubicBezTo>
                      <a:pt x="1047685" y="178296"/>
                      <a:pt x="1051389" y="175121"/>
                      <a:pt x="1058268" y="178296"/>
                    </a:cubicBezTo>
                    <a:cubicBezTo>
                      <a:pt x="1065147" y="181471"/>
                      <a:pt x="1073614" y="190467"/>
                      <a:pt x="1080493" y="197346"/>
                    </a:cubicBezTo>
                    <a:cubicBezTo>
                      <a:pt x="1087372" y="204225"/>
                      <a:pt x="1099014" y="211634"/>
                      <a:pt x="1099543" y="219571"/>
                    </a:cubicBezTo>
                    <a:cubicBezTo>
                      <a:pt x="1100072" y="227509"/>
                      <a:pt x="1092664" y="239150"/>
                      <a:pt x="1083668" y="244971"/>
                    </a:cubicBezTo>
                    <a:cubicBezTo>
                      <a:pt x="1074672" y="250792"/>
                      <a:pt x="1057739" y="251850"/>
                      <a:pt x="1045568" y="254496"/>
                    </a:cubicBezTo>
                    <a:cubicBezTo>
                      <a:pt x="1033397" y="257142"/>
                      <a:pt x="1010643" y="260846"/>
                      <a:pt x="1010643" y="260846"/>
                    </a:cubicBezTo>
                    <a:cubicBezTo>
                      <a:pt x="1004293" y="260846"/>
                      <a:pt x="1004293" y="258729"/>
                      <a:pt x="1007468" y="254496"/>
                    </a:cubicBezTo>
                    <a:cubicBezTo>
                      <a:pt x="1010643" y="250263"/>
                      <a:pt x="1023872" y="240738"/>
                      <a:pt x="1029693" y="235446"/>
                    </a:cubicBezTo>
                    <a:cubicBezTo>
                      <a:pt x="1035514" y="230154"/>
                      <a:pt x="1042393" y="222746"/>
                      <a:pt x="1042393" y="222746"/>
                    </a:cubicBezTo>
                    <a:lnTo>
                      <a:pt x="1029693" y="210046"/>
                    </a:lnTo>
                    <a:cubicBezTo>
                      <a:pt x="1016993" y="208459"/>
                      <a:pt x="992122" y="212692"/>
                      <a:pt x="966193" y="213221"/>
                    </a:cubicBezTo>
                    <a:cubicBezTo>
                      <a:pt x="940264" y="213750"/>
                      <a:pt x="900576" y="212692"/>
                      <a:pt x="874118" y="213221"/>
                    </a:cubicBezTo>
                    <a:cubicBezTo>
                      <a:pt x="847660" y="213750"/>
                      <a:pt x="825435" y="217984"/>
                      <a:pt x="807443" y="216396"/>
                    </a:cubicBezTo>
                    <a:cubicBezTo>
                      <a:pt x="789451" y="214809"/>
                      <a:pt x="778339" y="209517"/>
                      <a:pt x="766168" y="203696"/>
                    </a:cubicBezTo>
                    <a:cubicBezTo>
                      <a:pt x="753997" y="197875"/>
                      <a:pt x="742356" y="188350"/>
                      <a:pt x="734418" y="181471"/>
                    </a:cubicBezTo>
                    <a:cubicBezTo>
                      <a:pt x="726480" y="174592"/>
                      <a:pt x="722247" y="170888"/>
                      <a:pt x="718543" y="162421"/>
                    </a:cubicBezTo>
                    <a:cubicBezTo>
                      <a:pt x="714839" y="153954"/>
                      <a:pt x="714310" y="144959"/>
                      <a:pt x="712193" y="130671"/>
                    </a:cubicBezTo>
                    <a:cubicBezTo>
                      <a:pt x="710076" y="116384"/>
                      <a:pt x="709547" y="86750"/>
                      <a:pt x="705843" y="76696"/>
                    </a:cubicBezTo>
                    <a:cubicBezTo>
                      <a:pt x="702139" y="66642"/>
                      <a:pt x="701080" y="71404"/>
                      <a:pt x="689968" y="70346"/>
                    </a:cubicBezTo>
                    <a:cubicBezTo>
                      <a:pt x="678856" y="69288"/>
                      <a:pt x="655043" y="68229"/>
                      <a:pt x="639168" y="70346"/>
                    </a:cubicBezTo>
                    <a:cubicBezTo>
                      <a:pt x="623293" y="72463"/>
                      <a:pt x="614297" y="78284"/>
                      <a:pt x="594718" y="83046"/>
                    </a:cubicBezTo>
                    <a:cubicBezTo>
                      <a:pt x="575139" y="87808"/>
                      <a:pt x="546564" y="96275"/>
                      <a:pt x="521693" y="98921"/>
                    </a:cubicBezTo>
                    <a:cubicBezTo>
                      <a:pt x="496822" y="101567"/>
                      <a:pt x="463485" y="98392"/>
                      <a:pt x="445493" y="98921"/>
                    </a:cubicBezTo>
                    <a:cubicBezTo>
                      <a:pt x="427501" y="99450"/>
                      <a:pt x="426443" y="101567"/>
                      <a:pt x="413743" y="102096"/>
                    </a:cubicBezTo>
                    <a:cubicBezTo>
                      <a:pt x="401043" y="102625"/>
                      <a:pt x="380405" y="101567"/>
                      <a:pt x="369293" y="102096"/>
                    </a:cubicBezTo>
                    <a:cubicBezTo>
                      <a:pt x="358181" y="102625"/>
                      <a:pt x="353418" y="102096"/>
                      <a:pt x="347068" y="105271"/>
                    </a:cubicBezTo>
                    <a:cubicBezTo>
                      <a:pt x="340718" y="108446"/>
                      <a:pt x="333839" y="115854"/>
                      <a:pt x="331193" y="121146"/>
                    </a:cubicBezTo>
                    <a:cubicBezTo>
                      <a:pt x="328547" y="126438"/>
                      <a:pt x="328018" y="131200"/>
                      <a:pt x="331193" y="137021"/>
                    </a:cubicBezTo>
                    <a:cubicBezTo>
                      <a:pt x="334368" y="142842"/>
                      <a:pt x="340189" y="152896"/>
                      <a:pt x="350243" y="156071"/>
                    </a:cubicBezTo>
                    <a:cubicBezTo>
                      <a:pt x="360297" y="159246"/>
                      <a:pt x="377231" y="158717"/>
                      <a:pt x="391518" y="156071"/>
                    </a:cubicBezTo>
                    <a:cubicBezTo>
                      <a:pt x="405805" y="153425"/>
                      <a:pt x="435968" y="140196"/>
                      <a:pt x="435968" y="140196"/>
                    </a:cubicBezTo>
                    <a:cubicBezTo>
                      <a:pt x="449197" y="135434"/>
                      <a:pt x="459781" y="127496"/>
                      <a:pt x="470893" y="127496"/>
                    </a:cubicBezTo>
                    <a:cubicBezTo>
                      <a:pt x="482005" y="127496"/>
                      <a:pt x="492060" y="135434"/>
                      <a:pt x="502643" y="140196"/>
                    </a:cubicBezTo>
                    <a:cubicBezTo>
                      <a:pt x="513226" y="144959"/>
                      <a:pt x="528043" y="147604"/>
                      <a:pt x="534393" y="156071"/>
                    </a:cubicBezTo>
                    <a:cubicBezTo>
                      <a:pt x="540743" y="164538"/>
                      <a:pt x="545505" y="187821"/>
                      <a:pt x="540743" y="190996"/>
                    </a:cubicBezTo>
                    <a:cubicBezTo>
                      <a:pt x="535981" y="194171"/>
                      <a:pt x="517460" y="177767"/>
                      <a:pt x="505818" y="175121"/>
                    </a:cubicBezTo>
                    <a:cubicBezTo>
                      <a:pt x="494176" y="172475"/>
                      <a:pt x="484651" y="172475"/>
                      <a:pt x="470893" y="175121"/>
                    </a:cubicBezTo>
                    <a:cubicBezTo>
                      <a:pt x="457135" y="177767"/>
                      <a:pt x="440201" y="186763"/>
                      <a:pt x="423268" y="190996"/>
                    </a:cubicBezTo>
                    <a:cubicBezTo>
                      <a:pt x="406335" y="195229"/>
                      <a:pt x="388343" y="203167"/>
                      <a:pt x="369293" y="200521"/>
                    </a:cubicBezTo>
                    <a:cubicBezTo>
                      <a:pt x="350243" y="197875"/>
                      <a:pt x="332251" y="187292"/>
                      <a:pt x="308968" y="175121"/>
                    </a:cubicBezTo>
                    <a:cubicBezTo>
                      <a:pt x="285685" y="162950"/>
                      <a:pt x="253935" y="135963"/>
                      <a:pt x="229593" y="127496"/>
                    </a:cubicBezTo>
                    <a:cubicBezTo>
                      <a:pt x="205251" y="119029"/>
                      <a:pt x="181968" y="125908"/>
                      <a:pt x="162918" y="124321"/>
                    </a:cubicBezTo>
                    <a:cubicBezTo>
                      <a:pt x="143868" y="122734"/>
                      <a:pt x="131168" y="115854"/>
                      <a:pt x="115293" y="117971"/>
                    </a:cubicBezTo>
                    <a:cubicBezTo>
                      <a:pt x="99418" y="120088"/>
                      <a:pt x="82485" y="131729"/>
                      <a:pt x="67668" y="137021"/>
                    </a:cubicBezTo>
                    <a:cubicBezTo>
                      <a:pt x="52851" y="142313"/>
                      <a:pt x="36976" y="148663"/>
                      <a:pt x="26393" y="149721"/>
                    </a:cubicBezTo>
                    <a:cubicBezTo>
                      <a:pt x="15810" y="150779"/>
                      <a:pt x="7872" y="149192"/>
                      <a:pt x="4168" y="143371"/>
                    </a:cubicBezTo>
                    <a:cubicBezTo>
                      <a:pt x="464" y="137550"/>
                      <a:pt x="-5357" y="101567"/>
                      <a:pt x="10518" y="89396"/>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0" name="フリーフォーム: 図形 1699">
                <a:extLst>
                  <a:ext uri="{FF2B5EF4-FFF2-40B4-BE49-F238E27FC236}">
                    <a16:creationId xmlns:a16="http://schemas.microsoft.com/office/drawing/2014/main" id="{184871B4-6E1D-4BC2-AAAB-F16C8CB0D796}"/>
                  </a:ext>
                </a:extLst>
              </p:cNvPr>
              <p:cNvSpPr/>
              <p:nvPr/>
            </p:nvSpPr>
            <p:spPr>
              <a:xfrm>
                <a:off x="4591274" y="3214871"/>
                <a:ext cx="1029659" cy="231216"/>
              </a:xfrm>
              <a:custGeom>
                <a:avLst/>
                <a:gdLst>
                  <a:gd name="connsiteX0" fmla="*/ 1224579 w 1226382"/>
                  <a:gd name="connsiteY0" fmla="*/ 31919 h 256085"/>
                  <a:gd name="connsiteX1" fmla="*/ 1107104 w 1226382"/>
                  <a:gd name="connsiteY1" fmla="*/ 25569 h 256085"/>
                  <a:gd name="connsiteX2" fmla="*/ 1015029 w 1226382"/>
                  <a:gd name="connsiteY2" fmla="*/ 31919 h 256085"/>
                  <a:gd name="connsiteX3" fmla="*/ 957879 w 1226382"/>
                  <a:gd name="connsiteY3" fmla="*/ 35094 h 256085"/>
                  <a:gd name="connsiteX4" fmla="*/ 868979 w 1226382"/>
                  <a:gd name="connsiteY4" fmla="*/ 9694 h 256085"/>
                  <a:gd name="connsiteX5" fmla="*/ 808654 w 1226382"/>
                  <a:gd name="connsiteY5" fmla="*/ 9694 h 256085"/>
                  <a:gd name="connsiteX6" fmla="*/ 748329 w 1226382"/>
                  <a:gd name="connsiteY6" fmla="*/ 31919 h 256085"/>
                  <a:gd name="connsiteX7" fmla="*/ 614979 w 1226382"/>
                  <a:gd name="connsiteY7" fmla="*/ 12869 h 256085"/>
                  <a:gd name="connsiteX8" fmla="*/ 535604 w 1226382"/>
                  <a:gd name="connsiteY8" fmla="*/ 19219 h 256085"/>
                  <a:gd name="connsiteX9" fmla="*/ 459404 w 1226382"/>
                  <a:gd name="connsiteY9" fmla="*/ 19219 h 256085"/>
                  <a:gd name="connsiteX10" fmla="*/ 408604 w 1226382"/>
                  <a:gd name="connsiteY10" fmla="*/ 50969 h 256085"/>
                  <a:gd name="connsiteX11" fmla="*/ 329229 w 1226382"/>
                  <a:gd name="connsiteY11" fmla="*/ 76369 h 256085"/>
                  <a:gd name="connsiteX12" fmla="*/ 272079 w 1226382"/>
                  <a:gd name="connsiteY12" fmla="*/ 63669 h 256085"/>
                  <a:gd name="connsiteX13" fmla="*/ 148254 w 1226382"/>
                  <a:gd name="connsiteY13" fmla="*/ 12869 h 256085"/>
                  <a:gd name="connsiteX14" fmla="*/ 84754 w 1226382"/>
                  <a:gd name="connsiteY14" fmla="*/ 3344 h 256085"/>
                  <a:gd name="connsiteX15" fmla="*/ 14904 w 1226382"/>
                  <a:gd name="connsiteY15" fmla="*/ 60494 h 256085"/>
                  <a:gd name="connsiteX16" fmla="*/ 2204 w 1226382"/>
                  <a:gd name="connsiteY16" fmla="*/ 133519 h 256085"/>
                  <a:gd name="connsiteX17" fmla="*/ 46654 w 1226382"/>
                  <a:gd name="connsiteY17" fmla="*/ 203369 h 256085"/>
                  <a:gd name="connsiteX18" fmla="*/ 116504 w 1226382"/>
                  <a:gd name="connsiteY18" fmla="*/ 235119 h 256085"/>
                  <a:gd name="connsiteX19" fmla="*/ 180004 w 1226382"/>
                  <a:gd name="connsiteY19" fmla="*/ 247819 h 256085"/>
                  <a:gd name="connsiteX20" fmla="*/ 272079 w 1226382"/>
                  <a:gd name="connsiteY20" fmla="*/ 254169 h 256085"/>
                  <a:gd name="connsiteX21" fmla="*/ 291129 w 1226382"/>
                  <a:gd name="connsiteY21" fmla="*/ 212894 h 256085"/>
                  <a:gd name="connsiteX22" fmla="*/ 275254 w 1226382"/>
                  <a:gd name="connsiteY22" fmla="*/ 177969 h 256085"/>
                  <a:gd name="connsiteX23" fmla="*/ 192704 w 1226382"/>
                  <a:gd name="connsiteY23" fmla="*/ 171619 h 256085"/>
                  <a:gd name="connsiteX24" fmla="*/ 122854 w 1226382"/>
                  <a:gd name="connsiteY24" fmla="*/ 162094 h 256085"/>
                  <a:gd name="connsiteX25" fmla="*/ 68879 w 1226382"/>
                  <a:gd name="connsiteY25" fmla="*/ 139869 h 256085"/>
                  <a:gd name="connsiteX26" fmla="*/ 65704 w 1226382"/>
                  <a:gd name="connsiteY26" fmla="*/ 85894 h 256085"/>
                  <a:gd name="connsiteX27" fmla="*/ 91104 w 1226382"/>
                  <a:gd name="connsiteY27" fmla="*/ 44619 h 256085"/>
                  <a:gd name="connsiteX28" fmla="*/ 110154 w 1226382"/>
                  <a:gd name="connsiteY28" fmla="*/ 38269 h 256085"/>
                  <a:gd name="connsiteX29" fmla="*/ 154604 w 1226382"/>
                  <a:gd name="connsiteY29" fmla="*/ 57319 h 256085"/>
                  <a:gd name="connsiteX30" fmla="*/ 214929 w 1226382"/>
                  <a:gd name="connsiteY30" fmla="*/ 82719 h 256085"/>
                  <a:gd name="connsiteX31" fmla="*/ 272079 w 1226382"/>
                  <a:gd name="connsiteY31" fmla="*/ 120819 h 256085"/>
                  <a:gd name="connsiteX32" fmla="*/ 332404 w 1226382"/>
                  <a:gd name="connsiteY32" fmla="*/ 117644 h 256085"/>
                  <a:gd name="connsiteX33" fmla="*/ 392729 w 1226382"/>
                  <a:gd name="connsiteY33" fmla="*/ 114469 h 256085"/>
                  <a:gd name="connsiteX34" fmla="*/ 446704 w 1226382"/>
                  <a:gd name="connsiteY34" fmla="*/ 127169 h 256085"/>
                  <a:gd name="connsiteX35" fmla="*/ 554654 w 1226382"/>
                  <a:gd name="connsiteY35" fmla="*/ 130344 h 256085"/>
                  <a:gd name="connsiteX36" fmla="*/ 649904 w 1226382"/>
                  <a:gd name="connsiteY36" fmla="*/ 127169 h 256085"/>
                  <a:gd name="connsiteX37" fmla="*/ 802304 w 1226382"/>
                  <a:gd name="connsiteY37" fmla="*/ 155744 h 256085"/>
                  <a:gd name="connsiteX38" fmla="*/ 970579 w 1226382"/>
                  <a:gd name="connsiteY38" fmla="*/ 174794 h 256085"/>
                  <a:gd name="connsiteX39" fmla="*/ 1078529 w 1226382"/>
                  <a:gd name="connsiteY39" fmla="*/ 181144 h 256085"/>
                  <a:gd name="connsiteX40" fmla="*/ 1176954 w 1226382"/>
                  <a:gd name="connsiteY40" fmla="*/ 168444 h 256085"/>
                  <a:gd name="connsiteX41" fmla="*/ 1221404 w 1226382"/>
                  <a:gd name="connsiteY41" fmla="*/ 165269 h 256085"/>
                  <a:gd name="connsiteX42" fmla="*/ 1221404 w 1226382"/>
                  <a:gd name="connsiteY42" fmla="*/ 127169 h 256085"/>
                  <a:gd name="connsiteX43" fmla="*/ 1186479 w 1226382"/>
                  <a:gd name="connsiteY43" fmla="*/ 120819 h 256085"/>
                  <a:gd name="connsiteX44" fmla="*/ 1062654 w 1226382"/>
                  <a:gd name="connsiteY44" fmla="*/ 130344 h 256085"/>
                  <a:gd name="connsiteX45" fmla="*/ 922954 w 1226382"/>
                  <a:gd name="connsiteY45" fmla="*/ 127169 h 256085"/>
                  <a:gd name="connsiteX46" fmla="*/ 770554 w 1226382"/>
                  <a:gd name="connsiteY46" fmla="*/ 98594 h 256085"/>
                  <a:gd name="connsiteX47" fmla="*/ 678479 w 1226382"/>
                  <a:gd name="connsiteY47" fmla="*/ 85894 h 256085"/>
                  <a:gd name="connsiteX48" fmla="*/ 541954 w 1226382"/>
                  <a:gd name="connsiteY48" fmla="*/ 85894 h 256085"/>
                  <a:gd name="connsiteX49" fmla="*/ 462579 w 1226382"/>
                  <a:gd name="connsiteY49" fmla="*/ 85894 h 256085"/>
                  <a:gd name="connsiteX50" fmla="*/ 453054 w 1226382"/>
                  <a:gd name="connsiteY50" fmla="*/ 85894 h 256085"/>
                  <a:gd name="connsiteX51" fmla="*/ 516554 w 1226382"/>
                  <a:gd name="connsiteY51" fmla="*/ 35094 h 256085"/>
                  <a:gd name="connsiteX52" fmla="*/ 595929 w 1226382"/>
                  <a:gd name="connsiteY52" fmla="*/ 47794 h 256085"/>
                  <a:gd name="connsiteX53" fmla="*/ 678479 w 1226382"/>
                  <a:gd name="connsiteY53" fmla="*/ 60494 h 256085"/>
                  <a:gd name="connsiteX54" fmla="*/ 764204 w 1226382"/>
                  <a:gd name="connsiteY54" fmla="*/ 54144 h 256085"/>
                  <a:gd name="connsiteX55" fmla="*/ 840404 w 1226382"/>
                  <a:gd name="connsiteY55" fmla="*/ 44619 h 256085"/>
                  <a:gd name="connsiteX56" fmla="*/ 900729 w 1226382"/>
                  <a:gd name="connsiteY56" fmla="*/ 63669 h 256085"/>
                  <a:gd name="connsiteX57" fmla="*/ 999154 w 1226382"/>
                  <a:gd name="connsiteY57" fmla="*/ 70019 h 256085"/>
                  <a:gd name="connsiteX58" fmla="*/ 1088054 w 1226382"/>
                  <a:gd name="connsiteY58" fmla="*/ 76369 h 256085"/>
                  <a:gd name="connsiteX59" fmla="*/ 1167429 w 1226382"/>
                  <a:gd name="connsiteY59" fmla="*/ 73194 h 256085"/>
                  <a:gd name="connsiteX60" fmla="*/ 1224579 w 1226382"/>
                  <a:gd name="connsiteY60" fmla="*/ 31919 h 25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26382" h="256085">
                    <a:moveTo>
                      <a:pt x="1224579" y="31919"/>
                    </a:moveTo>
                    <a:cubicBezTo>
                      <a:pt x="1214525" y="23982"/>
                      <a:pt x="1142029" y="25569"/>
                      <a:pt x="1107104" y="25569"/>
                    </a:cubicBezTo>
                    <a:cubicBezTo>
                      <a:pt x="1072179" y="25569"/>
                      <a:pt x="1015029" y="31919"/>
                      <a:pt x="1015029" y="31919"/>
                    </a:cubicBezTo>
                    <a:cubicBezTo>
                      <a:pt x="990158" y="33507"/>
                      <a:pt x="982221" y="38798"/>
                      <a:pt x="957879" y="35094"/>
                    </a:cubicBezTo>
                    <a:cubicBezTo>
                      <a:pt x="933537" y="31390"/>
                      <a:pt x="893850" y="13927"/>
                      <a:pt x="868979" y="9694"/>
                    </a:cubicBezTo>
                    <a:cubicBezTo>
                      <a:pt x="844108" y="5461"/>
                      <a:pt x="828762" y="5990"/>
                      <a:pt x="808654" y="9694"/>
                    </a:cubicBezTo>
                    <a:cubicBezTo>
                      <a:pt x="788546" y="13398"/>
                      <a:pt x="780608" y="31390"/>
                      <a:pt x="748329" y="31919"/>
                    </a:cubicBezTo>
                    <a:cubicBezTo>
                      <a:pt x="716050" y="32448"/>
                      <a:pt x="650433" y="14986"/>
                      <a:pt x="614979" y="12869"/>
                    </a:cubicBezTo>
                    <a:cubicBezTo>
                      <a:pt x="579525" y="10752"/>
                      <a:pt x="561533" y="18161"/>
                      <a:pt x="535604" y="19219"/>
                    </a:cubicBezTo>
                    <a:cubicBezTo>
                      <a:pt x="509675" y="20277"/>
                      <a:pt x="480570" y="13927"/>
                      <a:pt x="459404" y="19219"/>
                    </a:cubicBezTo>
                    <a:cubicBezTo>
                      <a:pt x="438238" y="24511"/>
                      <a:pt x="430300" y="41444"/>
                      <a:pt x="408604" y="50969"/>
                    </a:cubicBezTo>
                    <a:cubicBezTo>
                      <a:pt x="386908" y="60494"/>
                      <a:pt x="351983" y="74252"/>
                      <a:pt x="329229" y="76369"/>
                    </a:cubicBezTo>
                    <a:cubicBezTo>
                      <a:pt x="306475" y="78486"/>
                      <a:pt x="302241" y="74252"/>
                      <a:pt x="272079" y="63669"/>
                    </a:cubicBezTo>
                    <a:cubicBezTo>
                      <a:pt x="241916" y="53086"/>
                      <a:pt x="179475" y="22923"/>
                      <a:pt x="148254" y="12869"/>
                    </a:cubicBezTo>
                    <a:cubicBezTo>
                      <a:pt x="117033" y="2815"/>
                      <a:pt x="106979" y="-4594"/>
                      <a:pt x="84754" y="3344"/>
                    </a:cubicBezTo>
                    <a:cubicBezTo>
                      <a:pt x="62529" y="11281"/>
                      <a:pt x="28662" y="38798"/>
                      <a:pt x="14904" y="60494"/>
                    </a:cubicBezTo>
                    <a:cubicBezTo>
                      <a:pt x="1146" y="82190"/>
                      <a:pt x="-3088" y="109706"/>
                      <a:pt x="2204" y="133519"/>
                    </a:cubicBezTo>
                    <a:cubicBezTo>
                      <a:pt x="7496" y="157332"/>
                      <a:pt x="27604" y="186436"/>
                      <a:pt x="46654" y="203369"/>
                    </a:cubicBezTo>
                    <a:cubicBezTo>
                      <a:pt x="65704" y="220302"/>
                      <a:pt x="94279" y="227711"/>
                      <a:pt x="116504" y="235119"/>
                    </a:cubicBezTo>
                    <a:cubicBezTo>
                      <a:pt x="138729" y="242527"/>
                      <a:pt x="154075" y="244644"/>
                      <a:pt x="180004" y="247819"/>
                    </a:cubicBezTo>
                    <a:cubicBezTo>
                      <a:pt x="205933" y="250994"/>
                      <a:pt x="253558" y="259990"/>
                      <a:pt x="272079" y="254169"/>
                    </a:cubicBezTo>
                    <a:cubicBezTo>
                      <a:pt x="290600" y="248348"/>
                      <a:pt x="290600" y="225594"/>
                      <a:pt x="291129" y="212894"/>
                    </a:cubicBezTo>
                    <a:cubicBezTo>
                      <a:pt x="291658" y="200194"/>
                      <a:pt x="291658" y="184848"/>
                      <a:pt x="275254" y="177969"/>
                    </a:cubicBezTo>
                    <a:cubicBezTo>
                      <a:pt x="258850" y="171090"/>
                      <a:pt x="218104" y="174265"/>
                      <a:pt x="192704" y="171619"/>
                    </a:cubicBezTo>
                    <a:cubicBezTo>
                      <a:pt x="167304" y="168973"/>
                      <a:pt x="143491" y="167386"/>
                      <a:pt x="122854" y="162094"/>
                    </a:cubicBezTo>
                    <a:cubicBezTo>
                      <a:pt x="102217" y="156802"/>
                      <a:pt x="78404" y="152569"/>
                      <a:pt x="68879" y="139869"/>
                    </a:cubicBezTo>
                    <a:cubicBezTo>
                      <a:pt x="59354" y="127169"/>
                      <a:pt x="62000" y="101769"/>
                      <a:pt x="65704" y="85894"/>
                    </a:cubicBezTo>
                    <a:cubicBezTo>
                      <a:pt x="69408" y="70019"/>
                      <a:pt x="83696" y="52557"/>
                      <a:pt x="91104" y="44619"/>
                    </a:cubicBezTo>
                    <a:cubicBezTo>
                      <a:pt x="98512" y="36682"/>
                      <a:pt x="99571" y="36152"/>
                      <a:pt x="110154" y="38269"/>
                    </a:cubicBezTo>
                    <a:cubicBezTo>
                      <a:pt x="120737" y="40386"/>
                      <a:pt x="154604" y="57319"/>
                      <a:pt x="154604" y="57319"/>
                    </a:cubicBezTo>
                    <a:cubicBezTo>
                      <a:pt x="172066" y="64727"/>
                      <a:pt x="195350" y="72136"/>
                      <a:pt x="214929" y="82719"/>
                    </a:cubicBezTo>
                    <a:cubicBezTo>
                      <a:pt x="234508" y="93302"/>
                      <a:pt x="252500" y="114998"/>
                      <a:pt x="272079" y="120819"/>
                    </a:cubicBezTo>
                    <a:cubicBezTo>
                      <a:pt x="291658" y="126640"/>
                      <a:pt x="332404" y="117644"/>
                      <a:pt x="332404" y="117644"/>
                    </a:cubicBezTo>
                    <a:cubicBezTo>
                      <a:pt x="352512" y="116586"/>
                      <a:pt x="373679" y="112882"/>
                      <a:pt x="392729" y="114469"/>
                    </a:cubicBezTo>
                    <a:cubicBezTo>
                      <a:pt x="411779" y="116056"/>
                      <a:pt x="419716" y="124523"/>
                      <a:pt x="446704" y="127169"/>
                    </a:cubicBezTo>
                    <a:cubicBezTo>
                      <a:pt x="473691" y="129815"/>
                      <a:pt x="520787" y="130344"/>
                      <a:pt x="554654" y="130344"/>
                    </a:cubicBezTo>
                    <a:cubicBezTo>
                      <a:pt x="588521" y="130344"/>
                      <a:pt x="608629" y="122936"/>
                      <a:pt x="649904" y="127169"/>
                    </a:cubicBezTo>
                    <a:cubicBezTo>
                      <a:pt x="691179" y="131402"/>
                      <a:pt x="748858" y="147807"/>
                      <a:pt x="802304" y="155744"/>
                    </a:cubicBezTo>
                    <a:cubicBezTo>
                      <a:pt x="855750" y="163682"/>
                      <a:pt x="924541" y="170561"/>
                      <a:pt x="970579" y="174794"/>
                    </a:cubicBezTo>
                    <a:cubicBezTo>
                      <a:pt x="1016616" y="179027"/>
                      <a:pt x="1044133" y="182202"/>
                      <a:pt x="1078529" y="181144"/>
                    </a:cubicBezTo>
                    <a:cubicBezTo>
                      <a:pt x="1112925" y="180086"/>
                      <a:pt x="1153142" y="171090"/>
                      <a:pt x="1176954" y="168444"/>
                    </a:cubicBezTo>
                    <a:cubicBezTo>
                      <a:pt x="1200766" y="165798"/>
                      <a:pt x="1213996" y="172148"/>
                      <a:pt x="1221404" y="165269"/>
                    </a:cubicBezTo>
                    <a:cubicBezTo>
                      <a:pt x="1228812" y="158390"/>
                      <a:pt x="1227225" y="134577"/>
                      <a:pt x="1221404" y="127169"/>
                    </a:cubicBezTo>
                    <a:cubicBezTo>
                      <a:pt x="1215583" y="119761"/>
                      <a:pt x="1212937" y="120290"/>
                      <a:pt x="1186479" y="120819"/>
                    </a:cubicBezTo>
                    <a:cubicBezTo>
                      <a:pt x="1160021" y="121348"/>
                      <a:pt x="1106575" y="129286"/>
                      <a:pt x="1062654" y="130344"/>
                    </a:cubicBezTo>
                    <a:lnTo>
                      <a:pt x="922954" y="127169"/>
                    </a:lnTo>
                    <a:cubicBezTo>
                      <a:pt x="874271" y="121877"/>
                      <a:pt x="811300" y="105473"/>
                      <a:pt x="770554" y="98594"/>
                    </a:cubicBezTo>
                    <a:cubicBezTo>
                      <a:pt x="729808" y="91715"/>
                      <a:pt x="716579" y="88011"/>
                      <a:pt x="678479" y="85894"/>
                    </a:cubicBezTo>
                    <a:cubicBezTo>
                      <a:pt x="640379" y="83777"/>
                      <a:pt x="541954" y="85894"/>
                      <a:pt x="541954" y="85894"/>
                    </a:cubicBezTo>
                    <a:lnTo>
                      <a:pt x="462579" y="85894"/>
                    </a:lnTo>
                    <a:cubicBezTo>
                      <a:pt x="447762" y="85894"/>
                      <a:pt x="444058" y="94361"/>
                      <a:pt x="453054" y="85894"/>
                    </a:cubicBezTo>
                    <a:cubicBezTo>
                      <a:pt x="462050" y="77427"/>
                      <a:pt x="492742" y="41444"/>
                      <a:pt x="516554" y="35094"/>
                    </a:cubicBezTo>
                    <a:cubicBezTo>
                      <a:pt x="540366" y="28744"/>
                      <a:pt x="595929" y="47794"/>
                      <a:pt x="595929" y="47794"/>
                    </a:cubicBezTo>
                    <a:cubicBezTo>
                      <a:pt x="622916" y="52027"/>
                      <a:pt x="650433" y="59436"/>
                      <a:pt x="678479" y="60494"/>
                    </a:cubicBezTo>
                    <a:cubicBezTo>
                      <a:pt x="706525" y="61552"/>
                      <a:pt x="737216" y="56790"/>
                      <a:pt x="764204" y="54144"/>
                    </a:cubicBezTo>
                    <a:cubicBezTo>
                      <a:pt x="791191" y="51498"/>
                      <a:pt x="817650" y="43032"/>
                      <a:pt x="840404" y="44619"/>
                    </a:cubicBezTo>
                    <a:cubicBezTo>
                      <a:pt x="863158" y="46206"/>
                      <a:pt x="874271" y="59436"/>
                      <a:pt x="900729" y="63669"/>
                    </a:cubicBezTo>
                    <a:cubicBezTo>
                      <a:pt x="927187" y="67902"/>
                      <a:pt x="999154" y="70019"/>
                      <a:pt x="999154" y="70019"/>
                    </a:cubicBezTo>
                    <a:cubicBezTo>
                      <a:pt x="1030375" y="72136"/>
                      <a:pt x="1060008" y="75840"/>
                      <a:pt x="1088054" y="76369"/>
                    </a:cubicBezTo>
                    <a:cubicBezTo>
                      <a:pt x="1116100" y="76898"/>
                      <a:pt x="1147850" y="73194"/>
                      <a:pt x="1167429" y="73194"/>
                    </a:cubicBezTo>
                    <a:cubicBezTo>
                      <a:pt x="1187008" y="73194"/>
                      <a:pt x="1234633" y="39856"/>
                      <a:pt x="1224579" y="3191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1" name="フリーフォーム: 図形 1700">
                <a:extLst>
                  <a:ext uri="{FF2B5EF4-FFF2-40B4-BE49-F238E27FC236}">
                    <a16:creationId xmlns:a16="http://schemas.microsoft.com/office/drawing/2014/main" id="{49B62F1B-A5D8-4D15-BE9C-ADE04CF89DF4}"/>
                  </a:ext>
                </a:extLst>
              </p:cNvPr>
              <p:cNvSpPr/>
              <p:nvPr/>
            </p:nvSpPr>
            <p:spPr>
              <a:xfrm>
                <a:off x="3069989" y="3275213"/>
                <a:ext cx="2546930" cy="410160"/>
              </a:xfrm>
              <a:custGeom>
                <a:avLst/>
                <a:gdLst>
                  <a:gd name="connsiteX0" fmla="*/ 3023815 w 3033539"/>
                  <a:gd name="connsiteY0" fmla="*/ 142887 h 454277"/>
                  <a:gd name="connsiteX1" fmla="*/ 2944440 w 3033539"/>
                  <a:gd name="connsiteY1" fmla="*/ 168287 h 454277"/>
                  <a:gd name="connsiteX2" fmla="*/ 2782515 w 3033539"/>
                  <a:gd name="connsiteY2" fmla="*/ 165112 h 454277"/>
                  <a:gd name="connsiteX3" fmla="*/ 2588840 w 3033539"/>
                  <a:gd name="connsiteY3" fmla="*/ 130187 h 454277"/>
                  <a:gd name="connsiteX4" fmla="*/ 2493590 w 3033539"/>
                  <a:gd name="connsiteY4" fmla="*/ 111137 h 454277"/>
                  <a:gd name="connsiteX5" fmla="*/ 2369765 w 3033539"/>
                  <a:gd name="connsiteY5" fmla="*/ 120662 h 454277"/>
                  <a:gd name="connsiteX6" fmla="*/ 2280865 w 3033539"/>
                  <a:gd name="connsiteY6" fmla="*/ 149237 h 454277"/>
                  <a:gd name="connsiteX7" fmla="*/ 2179265 w 3033539"/>
                  <a:gd name="connsiteY7" fmla="*/ 200037 h 454277"/>
                  <a:gd name="connsiteX8" fmla="*/ 2096715 w 3033539"/>
                  <a:gd name="connsiteY8" fmla="*/ 225437 h 454277"/>
                  <a:gd name="connsiteX9" fmla="*/ 2023690 w 3033539"/>
                  <a:gd name="connsiteY9" fmla="*/ 215912 h 454277"/>
                  <a:gd name="connsiteX10" fmla="*/ 1868115 w 3033539"/>
                  <a:gd name="connsiteY10" fmla="*/ 184162 h 454277"/>
                  <a:gd name="connsiteX11" fmla="*/ 1756990 w 3033539"/>
                  <a:gd name="connsiteY11" fmla="*/ 149237 h 454277"/>
                  <a:gd name="connsiteX12" fmla="*/ 1671265 w 3033539"/>
                  <a:gd name="connsiteY12" fmla="*/ 104787 h 454277"/>
                  <a:gd name="connsiteX13" fmla="*/ 1560140 w 3033539"/>
                  <a:gd name="connsiteY13" fmla="*/ 85737 h 454277"/>
                  <a:gd name="connsiteX14" fmla="*/ 1414090 w 3033539"/>
                  <a:gd name="connsiteY14" fmla="*/ 114312 h 454277"/>
                  <a:gd name="connsiteX15" fmla="*/ 1322015 w 3033539"/>
                  <a:gd name="connsiteY15" fmla="*/ 133362 h 454277"/>
                  <a:gd name="connsiteX16" fmla="*/ 1179140 w 3033539"/>
                  <a:gd name="connsiteY16" fmla="*/ 133362 h 454277"/>
                  <a:gd name="connsiteX17" fmla="*/ 1055315 w 3033539"/>
                  <a:gd name="connsiteY17" fmla="*/ 133362 h 454277"/>
                  <a:gd name="connsiteX18" fmla="*/ 883865 w 3033539"/>
                  <a:gd name="connsiteY18" fmla="*/ 158762 h 454277"/>
                  <a:gd name="connsiteX19" fmla="*/ 766390 w 3033539"/>
                  <a:gd name="connsiteY19" fmla="*/ 152412 h 454277"/>
                  <a:gd name="connsiteX20" fmla="*/ 579065 w 3033539"/>
                  <a:gd name="connsiteY20" fmla="*/ 177812 h 454277"/>
                  <a:gd name="connsiteX21" fmla="*/ 499690 w 3033539"/>
                  <a:gd name="connsiteY21" fmla="*/ 200037 h 454277"/>
                  <a:gd name="connsiteX22" fmla="*/ 420315 w 3033539"/>
                  <a:gd name="connsiteY22" fmla="*/ 200037 h 454277"/>
                  <a:gd name="connsiteX23" fmla="*/ 391740 w 3033539"/>
                  <a:gd name="connsiteY23" fmla="*/ 180987 h 454277"/>
                  <a:gd name="connsiteX24" fmla="*/ 363165 w 3033539"/>
                  <a:gd name="connsiteY24" fmla="*/ 117487 h 454277"/>
                  <a:gd name="connsiteX25" fmla="*/ 398090 w 3033539"/>
                  <a:gd name="connsiteY25" fmla="*/ 63512 h 454277"/>
                  <a:gd name="connsiteX26" fmla="*/ 433015 w 3033539"/>
                  <a:gd name="connsiteY26" fmla="*/ 44462 h 454277"/>
                  <a:gd name="connsiteX27" fmla="*/ 490165 w 3033539"/>
                  <a:gd name="connsiteY27" fmla="*/ 44462 h 454277"/>
                  <a:gd name="connsiteX28" fmla="*/ 563190 w 3033539"/>
                  <a:gd name="connsiteY28" fmla="*/ 73037 h 454277"/>
                  <a:gd name="connsiteX29" fmla="*/ 601290 w 3033539"/>
                  <a:gd name="connsiteY29" fmla="*/ 98437 h 454277"/>
                  <a:gd name="connsiteX30" fmla="*/ 664790 w 3033539"/>
                  <a:gd name="connsiteY30" fmla="*/ 107962 h 454277"/>
                  <a:gd name="connsiteX31" fmla="*/ 763215 w 3033539"/>
                  <a:gd name="connsiteY31" fmla="*/ 111137 h 454277"/>
                  <a:gd name="connsiteX32" fmla="*/ 772740 w 3033539"/>
                  <a:gd name="connsiteY32" fmla="*/ 92087 h 454277"/>
                  <a:gd name="connsiteX33" fmla="*/ 750515 w 3033539"/>
                  <a:gd name="connsiteY33" fmla="*/ 53987 h 454277"/>
                  <a:gd name="connsiteX34" fmla="*/ 687015 w 3033539"/>
                  <a:gd name="connsiteY34" fmla="*/ 63512 h 454277"/>
                  <a:gd name="connsiteX35" fmla="*/ 613990 w 3033539"/>
                  <a:gd name="connsiteY35" fmla="*/ 47637 h 454277"/>
                  <a:gd name="connsiteX36" fmla="*/ 560015 w 3033539"/>
                  <a:gd name="connsiteY36" fmla="*/ 25412 h 454277"/>
                  <a:gd name="connsiteX37" fmla="*/ 490165 w 3033539"/>
                  <a:gd name="connsiteY37" fmla="*/ 3187 h 454277"/>
                  <a:gd name="connsiteX38" fmla="*/ 426665 w 3033539"/>
                  <a:gd name="connsiteY38" fmla="*/ 3187 h 454277"/>
                  <a:gd name="connsiteX39" fmla="*/ 379040 w 3033539"/>
                  <a:gd name="connsiteY39" fmla="*/ 31762 h 454277"/>
                  <a:gd name="connsiteX40" fmla="*/ 331415 w 3033539"/>
                  <a:gd name="connsiteY40" fmla="*/ 92087 h 454277"/>
                  <a:gd name="connsiteX41" fmla="*/ 328240 w 3033539"/>
                  <a:gd name="connsiteY41" fmla="*/ 158762 h 454277"/>
                  <a:gd name="connsiteX42" fmla="*/ 328240 w 3033539"/>
                  <a:gd name="connsiteY42" fmla="*/ 206387 h 454277"/>
                  <a:gd name="connsiteX43" fmla="*/ 328240 w 3033539"/>
                  <a:gd name="connsiteY43" fmla="*/ 228612 h 454277"/>
                  <a:gd name="connsiteX44" fmla="*/ 296490 w 3033539"/>
                  <a:gd name="connsiteY44" fmla="*/ 257187 h 454277"/>
                  <a:gd name="connsiteX45" fmla="*/ 255215 w 3033539"/>
                  <a:gd name="connsiteY45" fmla="*/ 269887 h 454277"/>
                  <a:gd name="connsiteX46" fmla="*/ 185365 w 3033539"/>
                  <a:gd name="connsiteY46" fmla="*/ 266712 h 454277"/>
                  <a:gd name="connsiteX47" fmla="*/ 131390 w 3033539"/>
                  <a:gd name="connsiteY47" fmla="*/ 260362 h 454277"/>
                  <a:gd name="connsiteX48" fmla="*/ 80590 w 3033539"/>
                  <a:gd name="connsiteY48" fmla="*/ 257187 h 454277"/>
                  <a:gd name="connsiteX49" fmla="*/ 42490 w 3033539"/>
                  <a:gd name="connsiteY49" fmla="*/ 276237 h 454277"/>
                  <a:gd name="connsiteX50" fmla="*/ 7565 w 3033539"/>
                  <a:gd name="connsiteY50" fmla="*/ 304812 h 454277"/>
                  <a:gd name="connsiteX51" fmla="*/ 4390 w 3033539"/>
                  <a:gd name="connsiteY51" fmla="*/ 346087 h 454277"/>
                  <a:gd name="connsiteX52" fmla="*/ 58365 w 3033539"/>
                  <a:gd name="connsiteY52" fmla="*/ 333387 h 454277"/>
                  <a:gd name="connsiteX53" fmla="*/ 207590 w 3033539"/>
                  <a:gd name="connsiteY53" fmla="*/ 336562 h 454277"/>
                  <a:gd name="connsiteX54" fmla="*/ 350465 w 3033539"/>
                  <a:gd name="connsiteY54" fmla="*/ 288937 h 454277"/>
                  <a:gd name="connsiteX55" fmla="*/ 407615 w 3033539"/>
                  <a:gd name="connsiteY55" fmla="*/ 254012 h 454277"/>
                  <a:gd name="connsiteX56" fmla="*/ 483815 w 3033539"/>
                  <a:gd name="connsiteY56" fmla="*/ 238137 h 454277"/>
                  <a:gd name="connsiteX57" fmla="*/ 664790 w 3033539"/>
                  <a:gd name="connsiteY57" fmla="*/ 231787 h 454277"/>
                  <a:gd name="connsiteX58" fmla="*/ 712415 w 3033539"/>
                  <a:gd name="connsiteY58" fmla="*/ 209562 h 454277"/>
                  <a:gd name="connsiteX59" fmla="*/ 766390 w 3033539"/>
                  <a:gd name="connsiteY59" fmla="*/ 203212 h 454277"/>
                  <a:gd name="connsiteX60" fmla="*/ 744165 w 3033539"/>
                  <a:gd name="connsiteY60" fmla="*/ 247662 h 454277"/>
                  <a:gd name="connsiteX61" fmla="*/ 677490 w 3033539"/>
                  <a:gd name="connsiteY61" fmla="*/ 304812 h 454277"/>
                  <a:gd name="connsiteX62" fmla="*/ 579065 w 3033539"/>
                  <a:gd name="connsiteY62" fmla="*/ 323862 h 454277"/>
                  <a:gd name="connsiteX63" fmla="*/ 496515 w 3033539"/>
                  <a:gd name="connsiteY63" fmla="*/ 330212 h 454277"/>
                  <a:gd name="connsiteX64" fmla="*/ 433015 w 3033539"/>
                  <a:gd name="connsiteY64" fmla="*/ 339737 h 454277"/>
                  <a:gd name="connsiteX65" fmla="*/ 391740 w 3033539"/>
                  <a:gd name="connsiteY65" fmla="*/ 349262 h 454277"/>
                  <a:gd name="connsiteX66" fmla="*/ 363165 w 3033539"/>
                  <a:gd name="connsiteY66" fmla="*/ 368312 h 454277"/>
                  <a:gd name="connsiteX67" fmla="*/ 353640 w 3033539"/>
                  <a:gd name="connsiteY67" fmla="*/ 381012 h 454277"/>
                  <a:gd name="connsiteX68" fmla="*/ 382215 w 3033539"/>
                  <a:gd name="connsiteY68" fmla="*/ 406412 h 454277"/>
                  <a:gd name="connsiteX69" fmla="*/ 461590 w 3033539"/>
                  <a:gd name="connsiteY69" fmla="*/ 384187 h 454277"/>
                  <a:gd name="connsiteX70" fmla="*/ 591765 w 3033539"/>
                  <a:gd name="connsiteY70" fmla="*/ 377837 h 454277"/>
                  <a:gd name="connsiteX71" fmla="*/ 728290 w 3033539"/>
                  <a:gd name="connsiteY71" fmla="*/ 330212 h 454277"/>
                  <a:gd name="connsiteX72" fmla="*/ 829890 w 3033539"/>
                  <a:gd name="connsiteY72" fmla="*/ 209562 h 454277"/>
                  <a:gd name="connsiteX73" fmla="*/ 988640 w 3033539"/>
                  <a:gd name="connsiteY73" fmla="*/ 180987 h 454277"/>
                  <a:gd name="connsiteX74" fmla="*/ 1083890 w 3033539"/>
                  <a:gd name="connsiteY74" fmla="*/ 174637 h 454277"/>
                  <a:gd name="connsiteX75" fmla="*/ 1150565 w 3033539"/>
                  <a:gd name="connsiteY75" fmla="*/ 177812 h 454277"/>
                  <a:gd name="connsiteX76" fmla="*/ 1182315 w 3033539"/>
                  <a:gd name="connsiteY76" fmla="*/ 180987 h 454277"/>
                  <a:gd name="connsiteX77" fmla="*/ 1147390 w 3033539"/>
                  <a:gd name="connsiteY77" fmla="*/ 209562 h 454277"/>
                  <a:gd name="connsiteX78" fmla="*/ 1068015 w 3033539"/>
                  <a:gd name="connsiteY78" fmla="*/ 269887 h 454277"/>
                  <a:gd name="connsiteX79" fmla="*/ 1048965 w 3033539"/>
                  <a:gd name="connsiteY79" fmla="*/ 330212 h 454277"/>
                  <a:gd name="connsiteX80" fmla="*/ 1029915 w 3033539"/>
                  <a:gd name="connsiteY80" fmla="*/ 381012 h 454277"/>
                  <a:gd name="connsiteX81" fmla="*/ 966415 w 3033539"/>
                  <a:gd name="connsiteY81" fmla="*/ 419112 h 454277"/>
                  <a:gd name="connsiteX82" fmla="*/ 925140 w 3033539"/>
                  <a:gd name="connsiteY82" fmla="*/ 422287 h 454277"/>
                  <a:gd name="connsiteX83" fmla="*/ 893390 w 3033539"/>
                  <a:gd name="connsiteY83" fmla="*/ 403237 h 454277"/>
                  <a:gd name="connsiteX84" fmla="*/ 858465 w 3033539"/>
                  <a:gd name="connsiteY84" fmla="*/ 434987 h 454277"/>
                  <a:gd name="connsiteX85" fmla="*/ 896565 w 3033539"/>
                  <a:gd name="connsiteY85" fmla="*/ 454037 h 454277"/>
                  <a:gd name="connsiteX86" fmla="*/ 994990 w 3033539"/>
                  <a:gd name="connsiteY86" fmla="*/ 441337 h 454277"/>
                  <a:gd name="connsiteX87" fmla="*/ 1087065 w 3033539"/>
                  <a:gd name="connsiteY87" fmla="*/ 384187 h 454277"/>
                  <a:gd name="connsiteX88" fmla="*/ 1166440 w 3033539"/>
                  <a:gd name="connsiteY88" fmla="*/ 241312 h 454277"/>
                  <a:gd name="connsiteX89" fmla="*/ 1210890 w 3033539"/>
                  <a:gd name="connsiteY89" fmla="*/ 222262 h 454277"/>
                  <a:gd name="connsiteX90" fmla="*/ 1229940 w 3033539"/>
                  <a:gd name="connsiteY90" fmla="*/ 238137 h 454277"/>
                  <a:gd name="connsiteX91" fmla="*/ 1248990 w 3033539"/>
                  <a:gd name="connsiteY91" fmla="*/ 282587 h 454277"/>
                  <a:gd name="connsiteX92" fmla="*/ 1248990 w 3033539"/>
                  <a:gd name="connsiteY92" fmla="*/ 333387 h 454277"/>
                  <a:gd name="connsiteX93" fmla="*/ 1255340 w 3033539"/>
                  <a:gd name="connsiteY93" fmla="*/ 374662 h 454277"/>
                  <a:gd name="connsiteX94" fmla="*/ 1287090 w 3033539"/>
                  <a:gd name="connsiteY94" fmla="*/ 384187 h 454277"/>
                  <a:gd name="connsiteX95" fmla="*/ 1328365 w 3033539"/>
                  <a:gd name="connsiteY95" fmla="*/ 377837 h 454277"/>
                  <a:gd name="connsiteX96" fmla="*/ 1341065 w 3033539"/>
                  <a:gd name="connsiteY96" fmla="*/ 346087 h 454277"/>
                  <a:gd name="connsiteX97" fmla="*/ 1341065 w 3033539"/>
                  <a:gd name="connsiteY97" fmla="*/ 317512 h 454277"/>
                  <a:gd name="connsiteX98" fmla="*/ 1344240 w 3033539"/>
                  <a:gd name="connsiteY98" fmla="*/ 263537 h 454277"/>
                  <a:gd name="connsiteX99" fmla="*/ 1391865 w 3033539"/>
                  <a:gd name="connsiteY99" fmla="*/ 238137 h 454277"/>
                  <a:gd name="connsiteX100" fmla="*/ 1509340 w 3033539"/>
                  <a:gd name="connsiteY100" fmla="*/ 279412 h 454277"/>
                  <a:gd name="connsiteX101" fmla="*/ 1687140 w 3033539"/>
                  <a:gd name="connsiteY101" fmla="*/ 327037 h 454277"/>
                  <a:gd name="connsiteX102" fmla="*/ 1788740 w 3033539"/>
                  <a:gd name="connsiteY102" fmla="*/ 314337 h 454277"/>
                  <a:gd name="connsiteX103" fmla="*/ 1969715 w 3033539"/>
                  <a:gd name="connsiteY103" fmla="*/ 276237 h 454277"/>
                  <a:gd name="connsiteX104" fmla="*/ 2058615 w 3033539"/>
                  <a:gd name="connsiteY104" fmla="*/ 288937 h 454277"/>
                  <a:gd name="connsiteX105" fmla="*/ 2118940 w 3033539"/>
                  <a:gd name="connsiteY105" fmla="*/ 301637 h 454277"/>
                  <a:gd name="connsiteX106" fmla="*/ 2163390 w 3033539"/>
                  <a:gd name="connsiteY106" fmla="*/ 349262 h 454277"/>
                  <a:gd name="connsiteX107" fmla="*/ 2220540 w 3033539"/>
                  <a:gd name="connsiteY107" fmla="*/ 396887 h 454277"/>
                  <a:gd name="connsiteX108" fmla="*/ 2382465 w 3033539"/>
                  <a:gd name="connsiteY108" fmla="*/ 358787 h 454277"/>
                  <a:gd name="connsiteX109" fmla="*/ 2465015 w 3033539"/>
                  <a:gd name="connsiteY109" fmla="*/ 292112 h 454277"/>
                  <a:gd name="connsiteX110" fmla="*/ 2630115 w 3033539"/>
                  <a:gd name="connsiteY110" fmla="*/ 247662 h 454277"/>
                  <a:gd name="connsiteX111" fmla="*/ 2738065 w 3033539"/>
                  <a:gd name="connsiteY111" fmla="*/ 244487 h 454277"/>
                  <a:gd name="connsiteX112" fmla="*/ 2772990 w 3033539"/>
                  <a:gd name="connsiteY112" fmla="*/ 273062 h 454277"/>
                  <a:gd name="connsiteX113" fmla="*/ 2782515 w 3033539"/>
                  <a:gd name="connsiteY113" fmla="*/ 295287 h 454277"/>
                  <a:gd name="connsiteX114" fmla="*/ 2753940 w 3033539"/>
                  <a:gd name="connsiteY114" fmla="*/ 333387 h 454277"/>
                  <a:gd name="connsiteX115" fmla="*/ 2731715 w 3033539"/>
                  <a:gd name="connsiteY115" fmla="*/ 361962 h 454277"/>
                  <a:gd name="connsiteX116" fmla="*/ 2750765 w 3033539"/>
                  <a:gd name="connsiteY116" fmla="*/ 403237 h 454277"/>
                  <a:gd name="connsiteX117" fmla="*/ 2788865 w 3033539"/>
                  <a:gd name="connsiteY117" fmla="*/ 387362 h 454277"/>
                  <a:gd name="connsiteX118" fmla="*/ 2849190 w 3033539"/>
                  <a:gd name="connsiteY118" fmla="*/ 352437 h 454277"/>
                  <a:gd name="connsiteX119" fmla="*/ 2890465 w 3033539"/>
                  <a:gd name="connsiteY119" fmla="*/ 342912 h 454277"/>
                  <a:gd name="connsiteX120" fmla="*/ 2973015 w 3033539"/>
                  <a:gd name="connsiteY120" fmla="*/ 358787 h 454277"/>
                  <a:gd name="connsiteX121" fmla="*/ 3011115 w 3033539"/>
                  <a:gd name="connsiteY121" fmla="*/ 365137 h 454277"/>
                  <a:gd name="connsiteX122" fmla="*/ 3023815 w 3033539"/>
                  <a:gd name="connsiteY122" fmla="*/ 346087 h 454277"/>
                  <a:gd name="connsiteX123" fmla="*/ 3017465 w 3033539"/>
                  <a:gd name="connsiteY123" fmla="*/ 327037 h 454277"/>
                  <a:gd name="connsiteX124" fmla="*/ 2950790 w 3033539"/>
                  <a:gd name="connsiteY124" fmla="*/ 304812 h 454277"/>
                  <a:gd name="connsiteX125" fmla="*/ 2814265 w 3033539"/>
                  <a:gd name="connsiteY125" fmla="*/ 241312 h 454277"/>
                  <a:gd name="connsiteX126" fmla="*/ 2725365 w 3033539"/>
                  <a:gd name="connsiteY126" fmla="*/ 215912 h 454277"/>
                  <a:gd name="connsiteX127" fmla="*/ 2585665 w 3033539"/>
                  <a:gd name="connsiteY127" fmla="*/ 203212 h 454277"/>
                  <a:gd name="connsiteX128" fmla="*/ 2477715 w 3033539"/>
                  <a:gd name="connsiteY128" fmla="*/ 244487 h 454277"/>
                  <a:gd name="connsiteX129" fmla="*/ 2369765 w 3033539"/>
                  <a:gd name="connsiteY129" fmla="*/ 282587 h 454277"/>
                  <a:gd name="connsiteX130" fmla="*/ 2309440 w 3033539"/>
                  <a:gd name="connsiteY130" fmla="*/ 304812 h 454277"/>
                  <a:gd name="connsiteX131" fmla="*/ 2287215 w 3033539"/>
                  <a:gd name="connsiteY131" fmla="*/ 304812 h 454277"/>
                  <a:gd name="connsiteX132" fmla="*/ 2255465 w 3033539"/>
                  <a:gd name="connsiteY132" fmla="*/ 298462 h 454277"/>
                  <a:gd name="connsiteX133" fmla="*/ 2214190 w 3033539"/>
                  <a:gd name="connsiteY133" fmla="*/ 276237 h 454277"/>
                  <a:gd name="connsiteX134" fmla="*/ 2185615 w 3033539"/>
                  <a:gd name="connsiteY134" fmla="*/ 266712 h 454277"/>
                  <a:gd name="connsiteX135" fmla="*/ 2179265 w 3033539"/>
                  <a:gd name="connsiteY135" fmla="*/ 263537 h 454277"/>
                  <a:gd name="connsiteX136" fmla="*/ 2226890 w 3033539"/>
                  <a:gd name="connsiteY136" fmla="*/ 219087 h 454277"/>
                  <a:gd name="connsiteX137" fmla="*/ 2331665 w 3033539"/>
                  <a:gd name="connsiteY137" fmla="*/ 171462 h 454277"/>
                  <a:gd name="connsiteX138" fmla="*/ 2426915 w 3033539"/>
                  <a:gd name="connsiteY138" fmla="*/ 149237 h 454277"/>
                  <a:gd name="connsiteX139" fmla="*/ 2531690 w 3033539"/>
                  <a:gd name="connsiteY139" fmla="*/ 158762 h 454277"/>
                  <a:gd name="connsiteX140" fmla="*/ 2655515 w 3033539"/>
                  <a:gd name="connsiteY140" fmla="*/ 187337 h 454277"/>
                  <a:gd name="connsiteX141" fmla="*/ 2747590 w 3033539"/>
                  <a:gd name="connsiteY141" fmla="*/ 209562 h 454277"/>
                  <a:gd name="connsiteX142" fmla="*/ 2890465 w 3033539"/>
                  <a:gd name="connsiteY142" fmla="*/ 209562 h 454277"/>
                  <a:gd name="connsiteX143" fmla="*/ 2988890 w 3033539"/>
                  <a:gd name="connsiteY143" fmla="*/ 206387 h 454277"/>
                  <a:gd name="connsiteX144" fmla="*/ 3026990 w 3033539"/>
                  <a:gd name="connsiteY144" fmla="*/ 203212 h 454277"/>
                  <a:gd name="connsiteX145" fmla="*/ 3023815 w 3033539"/>
                  <a:gd name="connsiteY145" fmla="*/ 142887 h 45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033539" h="454277">
                    <a:moveTo>
                      <a:pt x="3023815" y="142887"/>
                    </a:moveTo>
                    <a:cubicBezTo>
                      <a:pt x="3010057" y="137066"/>
                      <a:pt x="2984657" y="164583"/>
                      <a:pt x="2944440" y="168287"/>
                    </a:cubicBezTo>
                    <a:cubicBezTo>
                      <a:pt x="2904223" y="171991"/>
                      <a:pt x="2841782" y="171462"/>
                      <a:pt x="2782515" y="165112"/>
                    </a:cubicBezTo>
                    <a:cubicBezTo>
                      <a:pt x="2723248" y="158762"/>
                      <a:pt x="2636994" y="139183"/>
                      <a:pt x="2588840" y="130187"/>
                    </a:cubicBezTo>
                    <a:cubicBezTo>
                      <a:pt x="2540686" y="121191"/>
                      <a:pt x="2530102" y="112724"/>
                      <a:pt x="2493590" y="111137"/>
                    </a:cubicBezTo>
                    <a:cubicBezTo>
                      <a:pt x="2457078" y="109550"/>
                      <a:pt x="2405219" y="114312"/>
                      <a:pt x="2369765" y="120662"/>
                    </a:cubicBezTo>
                    <a:cubicBezTo>
                      <a:pt x="2334311" y="127012"/>
                      <a:pt x="2312615" y="136008"/>
                      <a:pt x="2280865" y="149237"/>
                    </a:cubicBezTo>
                    <a:cubicBezTo>
                      <a:pt x="2249115" y="162466"/>
                      <a:pt x="2209957" y="187337"/>
                      <a:pt x="2179265" y="200037"/>
                    </a:cubicBezTo>
                    <a:cubicBezTo>
                      <a:pt x="2148573" y="212737"/>
                      <a:pt x="2122644" y="222791"/>
                      <a:pt x="2096715" y="225437"/>
                    </a:cubicBezTo>
                    <a:cubicBezTo>
                      <a:pt x="2070786" y="228083"/>
                      <a:pt x="2061790" y="222791"/>
                      <a:pt x="2023690" y="215912"/>
                    </a:cubicBezTo>
                    <a:cubicBezTo>
                      <a:pt x="1985590" y="209033"/>
                      <a:pt x="1912565" y="195275"/>
                      <a:pt x="1868115" y="184162"/>
                    </a:cubicBezTo>
                    <a:cubicBezTo>
                      <a:pt x="1823665" y="173049"/>
                      <a:pt x="1789798" y="162466"/>
                      <a:pt x="1756990" y="149237"/>
                    </a:cubicBezTo>
                    <a:cubicBezTo>
                      <a:pt x="1724182" y="136008"/>
                      <a:pt x="1704073" y="115370"/>
                      <a:pt x="1671265" y="104787"/>
                    </a:cubicBezTo>
                    <a:cubicBezTo>
                      <a:pt x="1638457" y="94204"/>
                      <a:pt x="1603002" y="84150"/>
                      <a:pt x="1560140" y="85737"/>
                    </a:cubicBezTo>
                    <a:cubicBezTo>
                      <a:pt x="1517278" y="87324"/>
                      <a:pt x="1414090" y="114312"/>
                      <a:pt x="1414090" y="114312"/>
                    </a:cubicBezTo>
                    <a:cubicBezTo>
                      <a:pt x="1374403" y="122249"/>
                      <a:pt x="1361173" y="130187"/>
                      <a:pt x="1322015" y="133362"/>
                    </a:cubicBezTo>
                    <a:cubicBezTo>
                      <a:pt x="1282857" y="136537"/>
                      <a:pt x="1179140" y="133362"/>
                      <a:pt x="1179140" y="133362"/>
                    </a:cubicBezTo>
                    <a:cubicBezTo>
                      <a:pt x="1134690" y="133362"/>
                      <a:pt x="1104527" y="129129"/>
                      <a:pt x="1055315" y="133362"/>
                    </a:cubicBezTo>
                    <a:cubicBezTo>
                      <a:pt x="1006102" y="137595"/>
                      <a:pt x="932019" y="155587"/>
                      <a:pt x="883865" y="158762"/>
                    </a:cubicBezTo>
                    <a:cubicBezTo>
                      <a:pt x="835711" y="161937"/>
                      <a:pt x="817190" y="149237"/>
                      <a:pt x="766390" y="152412"/>
                    </a:cubicBezTo>
                    <a:cubicBezTo>
                      <a:pt x="715590" y="155587"/>
                      <a:pt x="623515" y="169875"/>
                      <a:pt x="579065" y="177812"/>
                    </a:cubicBezTo>
                    <a:cubicBezTo>
                      <a:pt x="534615" y="185749"/>
                      <a:pt x="526148" y="196333"/>
                      <a:pt x="499690" y="200037"/>
                    </a:cubicBezTo>
                    <a:cubicBezTo>
                      <a:pt x="473232" y="203741"/>
                      <a:pt x="438307" y="203212"/>
                      <a:pt x="420315" y="200037"/>
                    </a:cubicBezTo>
                    <a:cubicBezTo>
                      <a:pt x="402323" y="196862"/>
                      <a:pt x="401265" y="194745"/>
                      <a:pt x="391740" y="180987"/>
                    </a:cubicBezTo>
                    <a:cubicBezTo>
                      <a:pt x="382215" y="167229"/>
                      <a:pt x="362107" y="137066"/>
                      <a:pt x="363165" y="117487"/>
                    </a:cubicBezTo>
                    <a:cubicBezTo>
                      <a:pt x="364223" y="97908"/>
                      <a:pt x="386448" y="75683"/>
                      <a:pt x="398090" y="63512"/>
                    </a:cubicBezTo>
                    <a:cubicBezTo>
                      <a:pt x="409732" y="51341"/>
                      <a:pt x="417669" y="47637"/>
                      <a:pt x="433015" y="44462"/>
                    </a:cubicBezTo>
                    <a:cubicBezTo>
                      <a:pt x="448361" y="41287"/>
                      <a:pt x="468469" y="39700"/>
                      <a:pt x="490165" y="44462"/>
                    </a:cubicBezTo>
                    <a:cubicBezTo>
                      <a:pt x="511861" y="49224"/>
                      <a:pt x="544669" y="64041"/>
                      <a:pt x="563190" y="73037"/>
                    </a:cubicBezTo>
                    <a:cubicBezTo>
                      <a:pt x="581711" y="82033"/>
                      <a:pt x="584357" y="92616"/>
                      <a:pt x="601290" y="98437"/>
                    </a:cubicBezTo>
                    <a:cubicBezTo>
                      <a:pt x="618223" y="104258"/>
                      <a:pt x="637802" y="105845"/>
                      <a:pt x="664790" y="107962"/>
                    </a:cubicBezTo>
                    <a:cubicBezTo>
                      <a:pt x="691777" y="110079"/>
                      <a:pt x="745223" y="113783"/>
                      <a:pt x="763215" y="111137"/>
                    </a:cubicBezTo>
                    <a:cubicBezTo>
                      <a:pt x="781207" y="108491"/>
                      <a:pt x="774857" y="101612"/>
                      <a:pt x="772740" y="92087"/>
                    </a:cubicBezTo>
                    <a:cubicBezTo>
                      <a:pt x="770623" y="82562"/>
                      <a:pt x="764803" y="58750"/>
                      <a:pt x="750515" y="53987"/>
                    </a:cubicBezTo>
                    <a:cubicBezTo>
                      <a:pt x="736227" y="49224"/>
                      <a:pt x="709769" y="64570"/>
                      <a:pt x="687015" y="63512"/>
                    </a:cubicBezTo>
                    <a:cubicBezTo>
                      <a:pt x="664261" y="62454"/>
                      <a:pt x="635157" y="53987"/>
                      <a:pt x="613990" y="47637"/>
                    </a:cubicBezTo>
                    <a:cubicBezTo>
                      <a:pt x="592823" y="41287"/>
                      <a:pt x="580652" y="32820"/>
                      <a:pt x="560015" y="25412"/>
                    </a:cubicBezTo>
                    <a:cubicBezTo>
                      <a:pt x="539378" y="18004"/>
                      <a:pt x="512390" y="6891"/>
                      <a:pt x="490165" y="3187"/>
                    </a:cubicBezTo>
                    <a:cubicBezTo>
                      <a:pt x="467940" y="-517"/>
                      <a:pt x="445186" y="-1576"/>
                      <a:pt x="426665" y="3187"/>
                    </a:cubicBezTo>
                    <a:cubicBezTo>
                      <a:pt x="408144" y="7950"/>
                      <a:pt x="394915" y="16945"/>
                      <a:pt x="379040" y="31762"/>
                    </a:cubicBezTo>
                    <a:cubicBezTo>
                      <a:pt x="363165" y="46579"/>
                      <a:pt x="339882" y="70920"/>
                      <a:pt x="331415" y="92087"/>
                    </a:cubicBezTo>
                    <a:cubicBezTo>
                      <a:pt x="322948" y="113254"/>
                      <a:pt x="328769" y="139712"/>
                      <a:pt x="328240" y="158762"/>
                    </a:cubicBezTo>
                    <a:cubicBezTo>
                      <a:pt x="327711" y="177812"/>
                      <a:pt x="328240" y="206387"/>
                      <a:pt x="328240" y="206387"/>
                    </a:cubicBezTo>
                    <a:cubicBezTo>
                      <a:pt x="328240" y="218029"/>
                      <a:pt x="333532" y="220145"/>
                      <a:pt x="328240" y="228612"/>
                    </a:cubicBezTo>
                    <a:cubicBezTo>
                      <a:pt x="322948" y="237079"/>
                      <a:pt x="308661" y="250308"/>
                      <a:pt x="296490" y="257187"/>
                    </a:cubicBezTo>
                    <a:cubicBezTo>
                      <a:pt x="284319" y="264066"/>
                      <a:pt x="273736" y="268300"/>
                      <a:pt x="255215" y="269887"/>
                    </a:cubicBezTo>
                    <a:cubicBezTo>
                      <a:pt x="236694" y="271474"/>
                      <a:pt x="206002" y="268299"/>
                      <a:pt x="185365" y="266712"/>
                    </a:cubicBezTo>
                    <a:cubicBezTo>
                      <a:pt x="164728" y="265125"/>
                      <a:pt x="148852" y="261949"/>
                      <a:pt x="131390" y="260362"/>
                    </a:cubicBezTo>
                    <a:cubicBezTo>
                      <a:pt x="113928" y="258775"/>
                      <a:pt x="95407" y="254541"/>
                      <a:pt x="80590" y="257187"/>
                    </a:cubicBezTo>
                    <a:cubicBezTo>
                      <a:pt x="65773" y="259833"/>
                      <a:pt x="54661" y="268300"/>
                      <a:pt x="42490" y="276237"/>
                    </a:cubicBezTo>
                    <a:cubicBezTo>
                      <a:pt x="30319" y="284174"/>
                      <a:pt x="13915" y="293170"/>
                      <a:pt x="7565" y="304812"/>
                    </a:cubicBezTo>
                    <a:cubicBezTo>
                      <a:pt x="1215" y="316454"/>
                      <a:pt x="-4077" y="341324"/>
                      <a:pt x="4390" y="346087"/>
                    </a:cubicBezTo>
                    <a:cubicBezTo>
                      <a:pt x="12857" y="350850"/>
                      <a:pt x="24498" y="334974"/>
                      <a:pt x="58365" y="333387"/>
                    </a:cubicBezTo>
                    <a:cubicBezTo>
                      <a:pt x="92232" y="331800"/>
                      <a:pt x="158907" y="343970"/>
                      <a:pt x="207590" y="336562"/>
                    </a:cubicBezTo>
                    <a:cubicBezTo>
                      <a:pt x="256273" y="329154"/>
                      <a:pt x="317128" y="302695"/>
                      <a:pt x="350465" y="288937"/>
                    </a:cubicBezTo>
                    <a:cubicBezTo>
                      <a:pt x="383802" y="275179"/>
                      <a:pt x="385390" y="262479"/>
                      <a:pt x="407615" y="254012"/>
                    </a:cubicBezTo>
                    <a:cubicBezTo>
                      <a:pt x="429840" y="245545"/>
                      <a:pt x="440952" y="241841"/>
                      <a:pt x="483815" y="238137"/>
                    </a:cubicBezTo>
                    <a:cubicBezTo>
                      <a:pt x="526678" y="234433"/>
                      <a:pt x="626690" y="236550"/>
                      <a:pt x="664790" y="231787"/>
                    </a:cubicBezTo>
                    <a:cubicBezTo>
                      <a:pt x="702890" y="227025"/>
                      <a:pt x="695482" y="214324"/>
                      <a:pt x="712415" y="209562"/>
                    </a:cubicBezTo>
                    <a:cubicBezTo>
                      <a:pt x="729348" y="204800"/>
                      <a:pt x="761098" y="196862"/>
                      <a:pt x="766390" y="203212"/>
                    </a:cubicBezTo>
                    <a:cubicBezTo>
                      <a:pt x="771682" y="209562"/>
                      <a:pt x="758982" y="230729"/>
                      <a:pt x="744165" y="247662"/>
                    </a:cubicBezTo>
                    <a:cubicBezTo>
                      <a:pt x="729348" y="264595"/>
                      <a:pt x="705007" y="292112"/>
                      <a:pt x="677490" y="304812"/>
                    </a:cubicBezTo>
                    <a:cubicBezTo>
                      <a:pt x="649973" y="317512"/>
                      <a:pt x="609227" y="319629"/>
                      <a:pt x="579065" y="323862"/>
                    </a:cubicBezTo>
                    <a:cubicBezTo>
                      <a:pt x="548903" y="328095"/>
                      <a:pt x="520857" y="327566"/>
                      <a:pt x="496515" y="330212"/>
                    </a:cubicBezTo>
                    <a:cubicBezTo>
                      <a:pt x="472173" y="332858"/>
                      <a:pt x="450477" y="336562"/>
                      <a:pt x="433015" y="339737"/>
                    </a:cubicBezTo>
                    <a:cubicBezTo>
                      <a:pt x="415552" y="342912"/>
                      <a:pt x="403382" y="344500"/>
                      <a:pt x="391740" y="349262"/>
                    </a:cubicBezTo>
                    <a:cubicBezTo>
                      <a:pt x="380098" y="354024"/>
                      <a:pt x="363165" y="368312"/>
                      <a:pt x="363165" y="368312"/>
                    </a:cubicBezTo>
                    <a:cubicBezTo>
                      <a:pt x="356815" y="373604"/>
                      <a:pt x="350465" y="374662"/>
                      <a:pt x="353640" y="381012"/>
                    </a:cubicBezTo>
                    <a:cubicBezTo>
                      <a:pt x="356815" y="387362"/>
                      <a:pt x="364223" y="405883"/>
                      <a:pt x="382215" y="406412"/>
                    </a:cubicBezTo>
                    <a:cubicBezTo>
                      <a:pt x="400207" y="406941"/>
                      <a:pt x="426665" y="388950"/>
                      <a:pt x="461590" y="384187"/>
                    </a:cubicBezTo>
                    <a:cubicBezTo>
                      <a:pt x="496515" y="379425"/>
                      <a:pt x="547315" y="386833"/>
                      <a:pt x="591765" y="377837"/>
                    </a:cubicBezTo>
                    <a:cubicBezTo>
                      <a:pt x="636215" y="368841"/>
                      <a:pt x="688602" y="358258"/>
                      <a:pt x="728290" y="330212"/>
                    </a:cubicBezTo>
                    <a:cubicBezTo>
                      <a:pt x="767977" y="302166"/>
                      <a:pt x="786498" y="234433"/>
                      <a:pt x="829890" y="209562"/>
                    </a:cubicBezTo>
                    <a:cubicBezTo>
                      <a:pt x="873282" y="184691"/>
                      <a:pt x="946307" y="186808"/>
                      <a:pt x="988640" y="180987"/>
                    </a:cubicBezTo>
                    <a:cubicBezTo>
                      <a:pt x="1030973" y="175166"/>
                      <a:pt x="1056903" y="175166"/>
                      <a:pt x="1083890" y="174637"/>
                    </a:cubicBezTo>
                    <a:cubicBezTo>
                      <a:pt x="1110877" y="174108"/>
                      <a:pt x="1134161" y="176754"/>
                      <a:pt x="1150565" y="177812"/>
                    </a:cubicBezTo>
                    <a:cubicBezTo>
                      <a:pt x="1166969" y="178870"/>
                      <a:pt x="1182844" y="175695"/>
                      <a:pt x="1182315" y="180987"/>
                    </a:cubicBezTo>
                    <a:cubicBezTo>
                      <a:pt x="1181786" y="186279"/>
                      <a:pt x="1166440" y="194745"/>
                      <a:pt x="1147390" y="209562"/>
                    </a:cubicBezTo>
                    <a:cubicBezTo>
                      <a:pt x="1128340" y="224379"/>
                      <a:pt x="1084419" y="249779"/>
                      <a:pt x="1068015" y="269887"/>
                    </a:cubicBezTo>
                    <a:cubicBezTo>
                      <a:pt x="1051611" y="289995"/>
                      <a:pt x="1055315" y="311691"/>
                      <a:pt x="1048965" y="330212"/>
                    </a:cubicBezTo>
                    <a:cubicBezTo>
                      <a:pt x="1042615" y="348733"/>
                      <a:pt x="1043673" y="366195"/>
                      <a:pt x="1029915" y="381012"/>
                    </a:cubicBezTo>
                    <a:cubicBezTo>
                      <a:pt x="1016157" y="395829"/>
                      <a:pt x="983877" y="412233"/>
                      <a:pt x="966415" y="419112"/>
                    </a:cubicBezTo>
                    <a:cubicBezTo>
                      <a:pt x="948953" y="425991"/>
                      <a:pt x="937311" y="424933"/>
                      <a:pt x="925140" y="422287"/>
                    </a:cubicBezTo>
                    <a:cubicBezTo>
                      <a:pt x="912969" y="419641"/>
                      <a:pt x="904502" y="401120"/>
                      <a:pt x="893390" y="403237"/>
                    </a:cubicBezTo>
                    <a:cubicBezTo>
                      <a:pt x="882278" y="405354"/>
                      <a:pt x="857936" y="426520"/>
                      <a:pt x="858465" y="434987"/>
                    </a:cubicBezTo>
                    <a:cubicBezTo>
                      <a:pt x="858994" y="443454"/>
                      <a:pt x="873811" y="452979"/>
                      <a:pt x="896565" y="454037"/>
                    </a:cubicBezTo>
                    <a:cubicBezTo>
                      <a:pt x="919319" y="455095"/>
                      <a:pt x="963240" y="452979"/>
                      <a:pt x="994990" y="441337"/>
                    </a:cubicBezTo>
                    <a:cubicBezTo>
                      <a:pt x="1026740" y="429695"/>
                      <a:pt x="1058490" y="417525"/>
                      <a:pt x="1087065" y="384187"/>
                    </a:cubicBezTo>
                    <a:cubicBezTo>
                      <a:pt x="1115640" y="350850"/>
                      <a:pt x="1145802" y="268300"/>
                      <a:pt x="1166440" y="241312"/>
                    </a:cubicBezTo>
                    <a:cubicBezTo>
                      <a:pt x="1187078" y="214324"/>
                      <a:pt x="1200307" y="222791"/>
                      <a:pt x="1210890" y="222262"/>
                    </a:cubicBezTo>
                    <a:cubicBezTo>
                      <a:pt x="1221473" y="221733"/>
                      <a:pt x="1223590" y="228083"/>
                      <a:pt x="1229940" y="238137"/>
                    </a:cubicBezTo>
                    <a:cubicBezTo>
                      <a:pt x="1236290" y="248191"/>
                      <a:pt x="1245815" y="266712"/>
                      <a:pt x="1248990" y="282587"/>
                    </a:cubicBezTo>
                    <a:cubicBezTo>
                      <a:pt x="1252165" y="298462"/>
                      <a:pt x="1247932" y="318041"/>
                      <a:pt x="1248990" y="333387"/>
                    </a:cubicBezTo>
                    <a:cubicBezTo>
                      <a:pt x="1250048" y="348733"/>
                      <a:pt x="1248990" y="366195"/>
                      <a:pt x="1255340" y="374662"/>
                    </a:cubicBezTo>
                    <a:cubicBezTo>
                      <a:pt x="1261690" y="383129"/>
                      <a:pt x="1274919" y="383658"/>
                      <a:pt x="1287090" y="384187"/>
                    </a:cubicBezTo>
                    <a:cubicBezTo>
                      <a:pt x="1299261" y="384716"/>
                      <a:pt x="1319369" y="384187"/>
                      <a:pt x="1328365" y="377837"/>
                    </a:cubicBezTo>
                    <a:cubicBezTo>
                      <a:pt x="1337361" y="371487"/>
                      <a:pt x="1338948" y="356141"/>
                      <a:pt x="1341065" y="346087"/>
                    </a:cubicBezTo>
                    <a:cubicBezTo>
                      <a:pt x="1343182" y="336033"/>
                      <a:pt x="1340536" y="331270"/>
                      <a:pt x="1341065" y="317512"/>
                    </a:cubicBezTo>
                    <a:cubicBezTo>
                      <a:pt x="1341594" y="303754"/>
                      <a:pt x="1335773" y="276766"/>
                      <a:pt x="1344240" y="263537"/>
                    </a:cubicBezTo>
                    <a:cubicBezTo>
                      <a:pt x="1352707" y="250308"/>
                      <a:pt x="1364348" y="235491"/>
                      <a:pt x="1391865" y="238137"/>
                    </a:cubicBezTo>
                    <a:cubicBezTo>
                      <a:pt x="1419382" y="240783"/>
                      <a:pt x="1460128" y="264595"/>
                      <a:pt x="1509340" y="279412"/>
                    </a:cubicBezTo>
                    <a:cubicBezTo>
                      <a:pt x="1558552" y="294229"/>
                      <a:pt x="1640573" y="321216"/>
                      <a:pt x="1687140" y="327037"/>
                    </a:cubicBezTo>
                    <a:cubicBezTo>
                      <a:pt x="1733707" y="332858"/>
                      <a:pt x="1741644" y="322804"/>
                      <a:pt x="1788740" y="314337"/>
                    </a:cubicBezTo>
                    <a:cubicBezTo>
                      <a:pt x="1835836" y="305870"/>
                      <a:pt x="1924736" y="280470"/>
                      <a:pt x="1969715" y="276237"/>
                    </a:cubicBezTo>
                    <a:cubicBezTo>
                      <a:pt x="2014694" y="272004"/>
                      <a:pt x="2033744" y="284704"/>
                      <a:pt x="2058615" y="288937"/>
                    </a:cubicBezTo>
                    <a:cubicBezTo>
                      <a:pt x="2083486" y="293170"/>
                      <a:pt x="2101478" y="291583"/>
                      <a:pt x="2118940" y="301637"/>
                    </a:cubicBezTo>
                    <a:cubicBezTo>
                      <a:pt x="2136402" y="311691"/>
                      <a:pt x="2146457" y="333387"/>
                      <a:pt x="2163390" y="349262"/>
                    </a:cubicBezTo>
                    <a:cubicBezTo>
                      <a:pt x="2180323" y="365137"/>
                      <a:pt x="2184028" y="395300"/>
                      <a:pt x="2220540" y="396887"/>
                    </a:cubicBezTo>
                    <a:cubicBezTo>
                      <a:pt x="2257052" y="398474"/>
                      <a:pt x="2341719" y="376250"/>
                      <a:pt x="2382465" y="358787"/>
                    </a:cubicBezTo>
                    <a:cubicBezTo>
                      <a:pt x="2423211" y="341325"/>
                      <a:pt x="2423740" y="310633"/>
                      <a:pt x="2465015" y="292112"/>
                    </a:cubicBezTo>
                    <a:cubicBezTo>
                      <a:pt x="2506290" y="273591"/>
                      <a:pt x="2584607" y="255599"/>
                      <a:pt x="2630115" y="247662"/>
                    </a:cubicBezTo>
                    <a:cubicBezTo>
                      <a:pt x="2675623" y="239725"/>
                      <a:pt x="2714253" y="240254"/>
                      <a:pt x="2738065" y="244487"/>
                    </a:cubicBezTo>
                    <a:cubicBezTo>
                      <a:pt x="2761877" y="248720"/>
                      <a:pt x="2765582" y="264595"/>
                      <a:pt x="2772990" y="273062"/>
                    </a:cubicBezTo>
                    <a:cubicBezTo>
                      <a:pt x="2780398" y="281529"/>
                      <a:pt x="2785690" y="285233"/>
                      <a:pt x="2782515" y="295287"/>
                    </a:cubicBezTo>
                    <a:cubicBezTo>
                      <a:pt x="2779340" y="305341"/>
                      <a:pt x="2762407" y="322275"/>
                      <a:pt x="2753940" y="333387"/>
                    </a:cubicBezTo>
                    <a:cubicBezTo>
                      <a:pt x="2745473" y="344499"/>
                      <a:pt x="2732244" y="350320"/>
                      <a:pt x="2731715" y="361962"/>
                    </a:cubicBezTo>
                    <a:cubicBezTo>
                      <a:pt x="2731186" y="373604"/>
                      <a:pt x="2741240" y="399004"/>
                      <a:pt x="2750765" y="403237"/>
                    </a:cubicBezTo>
                    <a:cubicBezTo>
                      <a:pt x="2760290" y="407470"/>
                      <a:pt x="2772461" y="395829"/>
                      <a:pt x="2788865" y="387362"/>
                    </a:cubicBezTo>
                    <a:cubicBezTo>
                      <a:pt x="2805269" y="378895"/>
                      <a:pt x="2832257" y="359845"/>
                      <a:pt x="2849190" y="352437"/>
                    </a:cubicBezTo>
                    <a:cubicBezTo>
                      <a:pt x="2866123" y="345029"/>
                      <a:pt x="2869828" y="341854"/>
                      <a:pt x="2890465" y="342912"/>
                    </a:cubicBezTo>
                    <a:cubicBezTo>
                      <a:pt x="2911102" y="343970"/>
                      <a:pt x="2952907" y="355083"/>
                      <a:pt x="2973015" y="358787"/>
                    </a:cubicBezTo>
                    <a:cubicBezTo>
                      <a:pt x="2993123" y="362491"/>
                      <a:pt x="3002648" y="367254"/>
                      <a:pt x="3011115" y="365137"/>
                    </a:cubicBezTo>
                    <a:cubicBezTo>
                      <a:pt x="3019582" y="363020"/>
                      <a:pt x="3022757" y="352437"/>
                      <a:pt x="3023815" y="346087"/>
                    </a:cubicBezTo>
                    <a:cubicBezTo>
                      <a:pt x="3024873" y="339737"/>
                      <a:pt x="3029636" y="333916"/>
                      <a:pt x="3017465" y="327037"/>
                    </a:cubicBezTo>
                    <a:cubicBezTo>
                      <a:pt x="3005294" y="320158"/>
                      <a:pt x="2984657" y="319100"/>
                      <a:pt x="2950790" y="304812"/>
                    </a:cubicBezTo>
                    <a:cubicBezTo>
                      <a:pt x="2916923" y="290524"/>
                      <a:pt x="2851836" y="256129"/>
                      <a:pt x="2814265" y="241312"/>
                    </a:cubicBezTo>
                    <a:cubicBezTo>
                      <a:pt x="2776694" y="226495"/>
                      <a:pt x="2763465" y="222262"/>
                      <a:pt x="2725365" y="215912"/>
                    </a:cubicBezTo>
                    <a:cubicBezTo>
                      <a:pt x="2687265" y="209562"/>
                      <a:pt x="2626940" y="198450"/>
                      <a:pt x="2585665" y="203212"/>
                    </a:cubicBezTo>
                    <a:cubicBezTo>
                      <a:pt x="2544390" y="207974"/>
                      <a:pt x="2513698" y="231258"/>
                      <a:pt x="2477715" y="244487"/>
                    </a:cubicBezTo>
                    <a:cubicBezTo>
                      <a:pt x="2441732" y="257716"/>
                      <a:pt x="2369765" y="282587"/>
                      <a:pt x="2369765" y="282587"/>
                    </a:cubicBezTo>
                    <a:cubicBezTo>
                      <a:pt x="2341719" y="292641"/>
                      <a:pt x="2323198" y="301108"/>
                      <a:pt x="2309440" y="304812"/>
                    </a:cubicBezTo>
                    <a:cubicBezTo>
                      <a:pt x="2295682" y="308516"/>
                      <a:pt x="2296211" y="305870"/>
                      <a:pt x="2287215" y="304812"/>
                    </a:cubicBezTo>
                    <a:cubicBezTo>
                      <a:pt x="2278219" y="303754"/>
                      <a:pt x="2267636" y="303224"/>
                      <a:pt x="2255465" y="298462"/>
                    </a:cubicBezTo>
                    <a:cubicBezTo>
                      <a:pt x="2243294" y="293700"/>
                      <a:pt x="2225832" y="281529"/>
                      <a:pt x="2214190" y="276237"/>
                    </a:cubicBezTo>
                    <a:cubicBezTo>
                      <a:pt x="2202548" y="270945"/>
                      <a:pt x="2185615" y="266712"/>
                      <a:pt x="2185615" y="266712"/>
                    </a:cubicBezTo>
                    <a:cubicBezTo>
                      <a:pt x="2179794" y="264595"/>
                      <a:pt x="2172386" y="271475"/>
                      <a:pt x="2179265" y="263537"/>
                    </a:cubicBezTo>
                    <a:cubicBezTo>
                      <a:pt x="2186144" y="255599"/>
                      <a:pt x="2201490" y="234433"/>
                      <a:pt x="2226890" y="219087"/>
                    </a:cubicBezTo>
                    <a:cubicBezTo>
                      <a:pt x="2252290" y="203741"/>
                      <a:pt x="2298328" y="183104"/>
                      <a:pt x="2331665" y="171462"/>
                    </a:cubicBezTo>
                    <a:cubicBezTo>
                      <a:pt x="2365002" y="159820"/>
                      <a:pt x="2393578" y="151354"/>
                      <a:pt x="2426915" y="149237"/>
                    </a:cubicBezTo>
                    <a:cubicBezTo>
                      <a:pt x="2460252" y="147120"/>
                      <a:pt x="2493590" y="152412"/>
                      <a:pt x="2531690" y="158762"/>
                    </a:cubicBezTo>
                    <a:cubicBezTo>
                      <a:pt x="2569790" y="165112"/>
                      <a:pt x="2655515" y="187337"/>
                      <a:pt x="2655515" y="187337"/>
                    </a:cubicBezTo>
                    <a:cubicBezTo>
                      <a:pt x="2691498" y="195804"/>
                      <a:pt x="2708432" y="205858"/>
                      <a:pt x="2747590" y="209562"/>
                    </a:cubicBezTo>
                    <a:cubicBezTo>
                      <a:pt x="2786748" y="213266"/>
                      <a:pt x="2850248" y="210091"/>
                      <a:pt x="2890465" y="209562"/>
                    </a:cubicBezTo>
                    <a:cubicBezTo>
                      <a:pt x="2930682" y="209033"/>
                      <a:pt x="2966136" y="207445"/>
                      <a:pt x="2988890" y="206387"/>
                    </a:cubicBezTo>
                    <a:cubicBezTo>
                      <a:pt x="3011644" y="205329"/>
                      <a:pt x="3019053" y="206916"/>
                      <a:pt x="3026990" y="203212"/>
                    </a:cubicBezTo>
                    <a:cubicBezTo>
                      <a:pt x="3034927" y="199508"/>
                      <a:pt x="3037573" y="148708"/>
                      <a:pt x="3023815" y="142887"/>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2" name="フリーフォーム: 図形 1701">
                <a:extLst>
                  <a:ext uri="{FF2B5EF4-FFF2-40B4-BE49-F238E27FC236}">
                    <a16:creationId xmlns:a16="http://schemas.microsoft.com/office/drawing/2014/main" id="{F6A1FC13-EB62-48C0-A1CE-E7A645E79EEA}"/>
                  </a:ext>
                </a:extLst>
              </p:cNvPr>
              <p:cNvSpPr/>
              <p:nvPr/>
            </p:nvSpPr>
            <p:spPr>
              <a:xfrm>
                <a:off x="1730440" y="3300985"/>
                <a:ext cx="194357" cy="87106"/>
              </a:xfrm>
              <a:custGeom>
                <a:avLst/>
                <a:gdLst>
                  <a:gd name="connsiteX0" fmla="*/ 2844 w 231490"/>
                  <a:gd name="connsiteY0" fmla="*/ 15918 h 96475"/>
                  <a:gd name="connsiteX1" fmla="*/ 21894 w 231490"/>
                  <a:gd name="connsiteY1" fmla="*/ 73068 h 96475"/>
                  <a:gd name="connsiteX2" fmla="*/ 98094 w 231490"/>
                  <a:gd name="connsiteY2" fmla="*/ 92118 h 96475"/>
                  <a:gd name="connsiteX3" fmla="*/ 206044 w 231490"/>
                  <a:gd name="connsiteY3" fmla="*/ 95293 h 96475"/>
                  <a:gd name="connsiteX4" fmla="*/ 231444 w 231490"/>
                  <a:gd name="connsiteY4" fmla="*/ 76243 h 96475"/>
                  <a:gd name="connsiteX5" fmla="*/ 202869 w 231490"/>
                  <a:gd name="connsiteY5" fmla="*/ 38143 h 96475"/>
                  <a:gd name="connsiteX6" fmla="*/ 158419 w 231490"/>
                  <a:gd name="connsiteY6" fmla="*/ 22268 h 96475"/>
                  <a:gd name="connsiteX7" fmla="*/ 110794 w 231490"/>
                  <a:gd name="connsiteY7" fmla="*/ 3218 h 96475"/>
                  <a:gd name="connsiteX8" fmla="*/ 72694 w 231490"/>
                  <a:gd name="connsiteY8" fmla="*/ 43 h 96475"/>
                  <a:gd name="connsiteX9" fmla="*/ 2844 w 231490"/>
                  <a:gd name="connsiteY9" fmla="*/ 15918 h 9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490" h="96475">
                    <a:moveTo>
                      <a:pt x="2844" y="15918"/>
                    </a:moveTo>
                    <a:cubicBezTo>
                      <a:pt x="-5623" y="28089"/>
                      <a:pt x="6019" y="60368"/>
                      <a:pt x="21894" y="73068"/>
                    </a:cubicBezTo>
                    <a:cubicBezTo>
                      <a:pt x="37769" y="85768"/>
                      <a:pt x="67402" y="88414"/>
                      <a:pt x="98094" y="92118"/>
                    </a:cubicBezTo>
                    <a:cubicBezTo>
                      <a:pt x="128786" y="95822"/>
                      <a:pt x="183819" y="97939"/>
                      <a:pt x="206044" y="95293"/>
                    </a:cubicBezTo>
                    <a:cubicBezTo>
                      <a:pt x="228269" y="92647"/>
                      <a:pt x="231973" y="85768"/>
                      <a:pt x="231444" y="76243"/>
                    </a:cubicBezTo>
                    <a:cubicBezTo>
                      <a:pt x="230915" y="66718"/>
                      <a:pt x="215040" y="47139"/>
                      <a:pt x="202869" y="38143"/>
                    </a:cubicBezTo>
                    <a:cubicBezTo>
                      <a:pt x="190698" y="29147"/>
                      <a:pt x="173765" y="28089"/>
                      <a:pt x="158419" y="22268"/>
                    </a:cubicBezTo>
                    <a:cubicBezTo>
                      <a:pt x="143073" y="16447"/>
                      <a:pt x="125081" y="6922"/>
                      <a:pt x="110794" y="3218"/>
                    </a:cubicBezTo>
                    <a:cubicBezTo>
                      <a:pt x="96507" y="-486"/>
                      <a:pt x="84865" y="572"/>
                      <a:pt x="72694" y="43"/>
                    </a:cubicBezTo>
                    <a:cubicBezTo>
                      <a:pt x="60523" y="-486"/>
                      <a:pt x="11311" y="3747"/>
                      <a:pt x="2844" y="1591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3" name="フリーフォーム: 図形 1702">
                <a:extLst>
                  <a:ext uri="{FF2B5EF4-FFF2-40B4-BE49-F238E27FC236}">
                    <a16:creationId xmlns:a16="http://schemas.microsoft.com/office/drawing/2014/main" id="{B36200EF-D051-42A6-B146-3957622F842E}"/>
                  </a:ext>
                </a:extLst>
              </p:cNvPr>
              <p:cNvSpPr/>
              <p:nvPr/>
            </p:nvSpPr>
            <p:spPr>
              <a:xfrm>
                <a:off x="3106261" y="3146503"/>
                <a:ext cx="194105" cy="160280"/>
              </a:xfrm>
              <a:custGeom>
                <a:avLst/>
                <a:gdLst>
                  <a:gd name="connsiteX0" fmla="*/ 231063 w 231190"/>
                  <a:gd name="connsiteY0" fmla="*/ 12391 h 177520"/>
                  <a:gd name="connsiteX1" fmla="*/ 142163 w 231190"/>
                  <a:gd name="connsiteY1" fmla="*/ 2866 h 177520"/>
                  <a:gd name="connsiteX2" fmla="*/ 56438 w 231190"/>
                  <a:gd name="connsiteY2" fmla="*/ 28266 h 177520"/>
                  <a:gd name="connsiteX3" fmla="*/ 2463 w 231190"/>
                  <a:gd name="connsiteY3" fmla="*/ 85416 h 177520"/>
                  <a:gd name="connsiteX4" fmla="*/ 11988 w 231190"/>
                  <a:gd name="connsiteY4" fmla="*/ 145741 h 177520"/>
                  <a:gd name="connsiteX5" fmla="*/ 37388 w 231190"/>
                  <a:gd name="connsiteY5" fmla="*/ 164791 h 177520"/>
                  <a:gd name="connsiteX6" fmla="*/ 119938 w 231190"/>
                  <a:gd name="connsiteY6" fmla="*/ 174316 h 177520"/>
                  <a:gd name="connsiteX7" fmla="*/ 161213 w 231190"/>
                  <a:gd name="connsiteY7" fmla="*/ 107641 h 177520"/>
                  <a:gd name="connsiteX8" fmla="*/ 231063 w 231190"/>
                  <a:gd name="connsiteY8" fmla="*/ 12391 h 17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90" h="177520">
                    <a:moveTo>
                      <a:pt x="231063" y="12391"/>
                    </a:moveTo>
                    <a:cubicBezTo>
                      <a:pt x="227888" y="-5072"/>
                      <a:pt x="171267" y="220"/>
                      <a:pt x="142163" y="2866"/>
                    </a:cubicBezTo>
                    <a:cubicBezTo>
                      <a:pt x="113059" y="5512"/>
                      <a:pt x="79721" y="14508"/>
                      <a:pt x="56438" y="28266"/>
                    </a:cubicBezTo>
                    <a:cubicBezTo>
                      <a:pt x="33155" y="42024"/>
                      <a:pt x="9871" y="65837"/>
                      <a:pt x="2463" y="85416"/>
                    </a:cubicBezTo>
                    <a:cubicBezTo>
                      <a:pt x="-4945" y="104995"/>
                      <a:pt x="6167" y="132512"/>
                      <a:pt x="11988" y="145741"/>
                    </a:cubicBezTo>
                    <a:cubicBezTo>
                      <a:pt x="17809" y="158970"/>
                      <a:pt x="19396" y="160029"/>
                      <a:pt x="37388" y="164791"/>
                    </a:cubicBezTo>
                    <a:cubicBezTo>
                      <a:pt x="55380" y="169554"/>
                      <a:pt x="99301" y="183841"/>
                      <a:pt x="119938" y="174316"/>
                    </a:cubicBezTo>
                    <a:cubicBezTo>
                      <a:pt x="140575" y="164791"/>
                      <a:pt x="145338" y="128808"/>
                      <a:pt x="161213" y="107641"/>
                    </a:cubicBezTo>
                    <a:cubicBezTo>
                      <a:pt x="177088" y="86474"/>
                      <a:pt x="234238" y="29854"/>
                      <a:pt x="231063" y="12391"/>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4" name="フリーフォーム: 図形 1703">
                <a:extLst>
                  <a:ext uri="{FF2B5EF4-FFF2-40B4-BE49-F238E27FC236}">
                    <a16:creationId xmlns:a16="http://schemas.microsoft.com/office/drawing/2014/main" id="{0EC0BD29-F4AC-456F-9E73-3640ADE207D2}"/>
                  </a:ext>
                </a:extLst>
              </p:cNvPr>
              <p:cNvSpPr/>
              <p:nvPr/>
            </p:nvSpPr>
            <p:spPr>
              <a:xfrm>
                <a:off x="4364436" y="3413579"/>
                <a:ext cx="194201" cy="102340"/>
              </a:xfrm>
              <a:custGeom>
                <a:avLst/>
                <a:gdLst>
                  <a:gd name="connsiteX0" fmla="*/ 18380 w 231304"/>
                  <a:gd name="connsiteY0" fmla="*/ 8688 h 113348"/>
                  <a:gd name="connsiteX1" fmla="*/ 2505 w 231304"/>
                  <a:gd name="connsiteY1" fmla="*/ 69013 h 113348"/>
                  <a:gd name="connsiteX2" fmla="*/ 59655 w 231304"/>
                  <a:gd name="connsiteY2" fmla="*/ 88063 h 113348"/>
                  <a:gd name="connsiteX3" fmla="*/ 142205 w 231304"/>
                  <a:gd name="connsiteY3" fmla="*/ 107113 h 113348"/>
                  <a:gd name="connsiteX4" fmla="*/ 221580 w 231304"/>
                  <a:gd name="connsiteY4" fmla="*/ 110288 h 113348"/>
                  <a:gd name="connsiteX5" fmla="*/ 221580 w 231304"/>
                  <a:gd name="connsiteY5" fmla="*/ 65838 h 113348"/>
                  <a:gd name="connsiteX6" fmla="*/ 145380 w 231304"/>
                  <a:gd name="connsiteY6" fmla="*/ 18213 h 113348"/>
                  <a:gd name="connsiteX7" fmla="*/ 91405 w 231304"/>
                  <a:gd name="connsiteY7" fmla="*/ 2338 h 113348"/>
                  <a:gd name="connsiteX8" fmla="*/ 18380 w 231304"/>
                  <a:gd name="connsiteY8" fmla="*/ 8688 h 1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304" h="113348">
                    <a:moveTo>
                      <a:pt x="18380" y="8688"/>
                    </a:moveTo>
                    <a:cubicBezTo>
                      <a:pt x="3564" y="19800"/>
                      <a:pt x="-4374" y="55784"/>
                      <a:pt x="2505" y="69013"/>
                    </a:cubicBezTo>
                    <a:cubicBezTo>
                      <a:pt x="9384" y="82242"/>
                      <a:pt x="36372" y="81713"/>
                      <a:pt x="59655" y="88063"/>
                    </a:cubicBezTo>
                    <a:cubicBezTo>
                      <a:pt x="82938" y="94413"/>
                      <a:pt x="115218" y="103409"/>
                      <a:pt x="142205" y="107113"/>
                    </a:cubicBezTo>
                    <a:cubicBezTo>
                      <a:pt x="169192" y="110817"/>
                      <a:pt x="208351" y="117167"/>
                      <a:pt x="221580" y="110288"/>
                    </a:cubicBezTo>
                    <a:cubicBezTo>
                      <a:pt x="234809" y="103409"/>
                      <a:pt x="234280" y="81184"/>
                      <a:pt x="221580" y="65838"/>
                    </a:cubicBezTo>
                    <a:cubicBezTo>
                      <a:pt x="208880" y="50492"/>
                      <a:pt x="167076" y="28796"/>
                      <a:pt x="145380" y="18213"/>
                    </a:cubicBezTo>
                    <a:cubicBezTo>
                      <a:pt x="123684" y="7630"/>
                      <a:pt x="108868" y="5513"/>
                      <a:pt x="91405" y="2338"/>
                    </a:cubicBezTo>
                    <a:cubicBezTo>
                      <a:pt x="73943" y="-837"/>
                      <a:pt x="33196" y="-2424"/>
                      <a:pt x="18380" y="868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5" name="フリーフォーム: 図形 1704">
                <a:extLst>
                  <a:ext uri="{FF2B5EF4-FFF2-40B4-BE49-F238E27FC236}">
                    <a16:creationId xmlns:a16="http://schemas.microsoft.com/office/drawing/2014/main" id="{6A10CE68-AE8A-45D9-8C68-F58895A65A29}"/>
                  </a:ext>
                </a:extLst>
              </p:cNvPr>
              <p:cNvSpPr/>
              <p:nvPr/>
            </p:nvSpPr>
            <p:spPr>
              <a:xfrm>
                <a:off x="1541657" y="3596014"/>
                <a:ext cx="1817366" cy="360773"/>
              </a:xfrm>
              <a:custGeom>
                <a:avLst/>
                <a:gdLst>
                  <a:gd name="connsiteX0" fmla="*/ 11796 w 2164586"/>
                  <a:gd name="connsiteY0" fmla="*/ 44755 h 399577"/>
                  <a:gd name="connsiteX1" fmla="*/ 126096 w 2164586"/>
                  <a:gd name="connsiteY1" fmla="*/ 32055 h 399577"/>
                  <a:gd name="connsiteX2" fmla="*/ 329296 w 2164586"/>
                  <a:gd name="connsiteY2" fmla="*/ 19355 h 399577"/>
                  <a:gd name="connsiteX3" fmla="*/ 481696 w 2164586"/>
                  <a:gd name="connsiteY3" fmla="*/ 3480 h 399577"/>
                  <a:gd name="connsiteX4" fmla="*/ 580121 w 2164586"/>
                  <a:gd name="connsiteY4" fmla="*/ 19355 h 399577"/>
                  <a:gd name="connsiteX5" fmla="*/ 757921 w 2164586"/>
                  <a:gd name="connsiteY5" fmla="*/ 66980 h 399577"/>
                  <a:gd name="connsiteX6" fmla="*/ 932546 w 2164586"/>
                  <a:gd name="connsiteY6" fmla="*/ 70155 h 399577"/>
                  <a:gd name="connsiteX7" fmla="*/ 1065896 w 2164586"/>
                  <a:gd name="connsiteY7" fmla="*/ 44755 h 399577"/>
                  <a:gd name="connsiteX8" fmla="*/ 1250046 w 2164586"/>
                  <a:gd name="connsiteY8" fmla="*/ 35230 h 399577"/>
                  <a:gd name="connsiteX9" fmla="*/ 1472296 w 2164586"/>
                  <a:gd name="connsiteY9" fmla="*/ 6655 h 399577"/>
                  <a:gd name="connsiteX10" fmla="*/ 1669146 w 2164586"/>
                  <a:gd name="connsiteY10" fmla="*/ 305 h 399577"/>
                  <a:gd name="connsiteX11" fmla="*/ 1875521 w 2164586"/>
                  <a:gd name="connsiteY11" fmla="*/ 13005 h 399577"/>
                  <a:gd name="connsiteX12" fmla="*/ 1996171 w 2164586"/>
                  <a:gd name="connsiteY12" fmla="*/ 19355 h 399577"/>
                  <a:gd name="connsiteX13" fmla="*/ 2094596 w 2164586"/>
                  <a:gd name="connsiteY13" fmla="*/ 19355 h 399577"/>
                  <a:gd name="connsiteX14" fmla="*/ 2113646 w 2164586"/>
                  <a:gd name="connsiteY14" fmla="*/ 22530 h 399577"/>
                  <a:gd name="connsiteX15" fmla="*/ 2145396 w 2164586"/>
                  <a:gd name="connsiteY15" fmla="*/ 60630 h 399577"/>
                  <a:gd name="connsiteX16" fmla="*/ 2164446 w 2164586"/>
                  <a:gd name="connsiteY16" fmla="*/ 101905 h 399577"/>
                  <a:gd name="connsiteX17" fmla="*/ 2135871 w 2164586"/>
                  <a:gd name="connsiteY17" fmla="*/ 146355 h 399577"/>
                  <a:gd name="connsiteX18" fmla="*/ 2053321 w 2164586"/>
                  <a:gd name="connsiteY18" fmla="*/ 181280 h 399577"/>
                  <a:gd name="connsiteX19" fmla="*/ 1964421 w 2164586"/>
                  <a:gd name="connsiteY19" fmla="*/ 181280 h 399577"/>
                  <a:gd name="connsiteX20" fmla="*/ 1888221 w 2164586"/>
                  <a:gd name="connsiteY20" fmla="*/ 181280 h 399577"/>
                  <a:gd name="connsiteX21" fmla="*/ 1827896 w 2164586"/>
                  <a:gd name="connsiteY21" fmla="*/ 193980 h 399577"/>
                  <a:gd name="connsiteX22" fmla="*/ 1786621 w 2164586"/>
                  <a:gd name="connsiteY22" fmla="*/ 203505 h 399577"/>
                  <a:gd name="connsiteX23" fmla="*/ 1694546 w 2164586"/>
                  <a:gd name="connsiteY23" fmla="*/ 193980 h 399577"/>
                  <a:gd name="connsiteX24" fmla="*/ 1602471 w 2164586"/>
                  <a:gd name="connsiteY24" fmla="*/ 155880 h 399577"/>
                  <a:gd name="connsiteX25" fmla="*/ 1516746 w 2164586"/>
                  <a:gd name="connsiteY25" fmla="*/ 143180 h 399577"/>
                  <a:gd name="connsiteX26" fmla="*/ 1392921 w 2164586"/>
                  <a:gd name="connsiteY26" fmla="*/ 159055 h 399577"/>
                  <a:gd name="connsiteX27" fmla="*/ 1307196 w 2164586"/>
                  <a:gd name="connsiteY27" fmla="*/ 159055 h 399577"/>
                  <a:gd name="connsiteX28" fmla="*/ 1240521 w 2164586"/>
                  <a:gd name="connsiteY28" fmla="*/ 155880 h 399577"/>
                  <a:gd name="connsiteX29" fmla="*/ 1135746 w 2164586"/>
                  <a:gd name="connsiteY29" fmla="*/ 209855 h 399577"/>
                  <a:gd name="connsiteX30" fmla="*/ 1078596 w 2164586"/>
                  <a:gd name="connsiteY30" fmla="*/ 273355 h 399577"/>
                  <a:gd name="connsiteX31" fmla="*/ 1107171 w 2164586"/>
                  <a:gd name="connsiteY31" fmla="*/ 346380 h 399577"/>
                  <a:gd name="connsiteX32" fmla="*/ 1050021 w 2164586"/>
                  <a:gd name="connsiteY32" fmla="*/ 365430 h 399577"/>
                  <a:gd name="connsiteX33" fmla="*/ 976996 w 2164586"/>
                  <a:gd name="connsiteY33" fmla="*/ 365430 h 399577"/>
                  <a:gd name="connsiteX34" fmla="*/ 903971 w 2164586"/>
                  <a:gd name="connsiteY34" fmla="*/ 387655 h 399577"/>
                  <a:gd name="connsiteX35" fmla="*/ 881746 w 2164586"/>
                  <a:gd name="connsiteY35" fmla="*/ 397180 h 399577"/>
                  <a:gd name="connsiteX36" fmla="*/ 770621 w 2164586"/>
                  <a:gd name="connsiteY36" fmla="*/ 343205 h 399577"/>
                  <a:gd name="connsiteX37" fmla="*/ 589646 w 2164586"/>
                  <a:gd name="connsiteY37" fmla="*/ 247955 h 399577"/>
                  <a:gd name="connsiteX38" fmla="*/ 462646 w 2164586"/>
                  <a:gd name="connsiteY38" fmla="*/ 209855 h 399577"/>
                  <a:gd name="connsiteX39" fmla="*/ 332471 w 2164586"/>
                  <a:gd name="connsiteY39" fmla="*/ 203505 h 399577"/>
                  <a:gd name="connsiteX40" fmla="*/ 205471 w 2164586"/>
                  <a:gd name="connsiteY40" fmla="*/ 200330 h 399577"/>
                  <a:gd name="connsiteX41" fmla="*/ 113396 w 2164586"/>
                  <a:gd name="connsiteY41" fmla="*/ 190805 h 399577"/>
                  <a:gd name="connsiteX42" fmla="*/ 40371 w 2164586"/>
                  <a:gd name="connsiteY42" fmla="*/ 187630 h 399577"/>
                  <a:gd name="connsiteX43" fmla="*/ 21321 w 2164586"/>
                  <a:gd name="connsiteY43" fmla="*/ 187630 h 399577"/>
                  <a:gd name="connsiteX44" fmla="*/ 5446 w 2164586"/>
                  <a:gd name="connsiteY44" fmla="*/ 140005 h 399577"/>
                  <a:gd name="connsiteX45" fmla="*/ 11796 w 2164586"/>
                  <a:gd name="connsiteY45" fmla="*/ 44755 h 39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64586" h="399577">
                    <a:moveTo>
                      <a:pt x="11796" y="44755"/>
                    </a:moveTo>
                    <a:cubicBezTo>
                      <a:pt x="31904" y="26763"/>
                      <a:pt x="73179" y="36288"/>
                      <a:pt x="126096" y="32055"/>
                    </a:cubicBezTo>
                    <a:cubicBezTo>
                      <a:pt x="179013" y="27822"/>
                      <a:pt x="270029" y="24117"/>
                      <a:pt x="329296" y="19355"/>
                    </a:cubicBezTo>
                    <a:cubicBezTo>
                      <a:pt x="388563" y="14592"/>
                      <a:pt x="439892" y="3480"/>
                      <a:pt x="481696" y="3480"/>
                    </a:cubicBezTo>
                    <a:cubicBezTo>
                      <a:pt x="523500" y="3480"/>
                      <a:pt x="534084" y="8772"/>
                      <a:pt x="580121" y="19355"/>
                    </a:cubicBezTo>
                    <a:cubicBezTo>
                      <a:pt x="626158" y="29938"/>
                      <a:pt x="699184" y="58513"/>
                      <a:pt x="757921" y="66980"/>
                    </a:cubicBezTo>
                    <a:cubicBezTo>
                      <a:pt x="816658" y="75447"/>
                      <a:pt x="881217" y="73859"/>
                      <a:pt x="932546" y="70155"/>
                    </a:cubicBezTo>
                    <a:cubicBezTo>
                      <a:pt x="983875" y="66451"/>
                      <a:pt x="1012979" y="50576"/>
                      <a:pt x="1065896" y="44755"/>
                    </a:cubicBezTo>
                    <a:cubicBezTo>
                      <a:pt x="1118813" y="38934"/>
                      <a:pt x="1182313" y="41580"/>
                      <a:pt x="1250046" y="35230"/>
                    </a:cubicBezTo>
                    <a:cubicBezTo>
                      <a:pt x="1317779" y="28880"/>
                      <a:pt x="1402446" y="12476"/>
                      <a:pt x="1472296" y="6655"/>
                    </a:cubicBezTo>
                    <a:cubicBezTo>
                      <a:pt x="1542146" y="834"/>
                      <a:pt x="1601942" y="-753"/>
                      <a:pt x="1669146" y="305"/>
                    </a:cubicBezTo>
                    <a:cubicBezTo>
                      <a:pt x="1736350" y="1363"/>
                      <a:pt x="1875521" y="13005"/>
                      <a:pt x="1875521" y="13005"/>
                    </a:cubicBezTo>
                    <a:cubicBezTo>
                      <a:pt x="1930025" y="16180"/>
                      <a:pt x="1959659" y="18297"/>
                      <a:pt x="1996171" y="19355"/>
                    </a:cubicBezTo>
                    <a:cubicBezTo>
                      <a:pt x="2032683" y="20413"/>
                      <a:pt x="2075017" y="18826"/>
                      <a:pt x="2094596" y="19355"/>
                    </a:cubicBezTo>
                    <a:cubicBezTo>
                      <a:pt x="2114175" y="19884"/>
                      <a:pt x="2105179" y="15651"/>
                      <a:pt x="2113646" y="22530"/>
                    </a:cubicBezTo>
                    <a:cubicBezTo>
                      <a:pt x="2122113" y="29409"/>
                      <a:pt x="2136929" y="47401"/>
                      <a:pt x="2145396" y="60630"/>
                    </a:cubicBezTo>
                    <a:cubicBezTo>
                      <a:pt x="2153863" y="73859"/>
                      <a:pt x="2166033" y="87618"/>
                      <a:pt x="2164446" y="101905"/>
                    </a:cubicBezTo>
                    <a:cubicBezTo>
                      <a:pt x="2162859" y="116192"/>
                      <a:pt x="2154392" y="133126"/>
                      <a:pt x="2135871" y="146355"/>
                    </a:cubicBezTo>
                    <a:cubicBezTo>
                      <a:pt x="2117350" y="159584"/>
                      <a:pt x="2081896" y="175459"/>
                      <a:pt x="2053321" y="181280"/>
                    </a:cubicBezTo>
                    <a:cubicBezTo>
                      <a:pt x="2024746" y="187101"/>
                      <a:pt x="1964421" y="181280"/>
                      <a:pt x="1964421" y="181280"/>
                    </a:cubicBezTo>
                    <a:cubicBezTo>
                      <a:pt x="1936904" y="181280"/>
                      <a:pt x="1910975" y="179163"/>
                      <a:pt x="1888221" y="181280"/>
                    </a:cubicBezTo>
                    <a:cubicBezTo>
                      <a:pt x="1865467" y="183397"/>
                      <a:pt x="1844829" y="190276"/>
                      <a:pt x="1827896" y="193980"/>
                    </a:cubicBezTo>
                    <a:cubicBezTo>
                      <a:pt x="1810963" y="197684"/>
                      <a:pt x="1808846" y="203505"/>
                      <a:pt x="1786621" y="203505"/>
                    </a:cubicBezTo>
                    <a:cubicBezTo>
                      <a:pt x="1764396" y="203505"/>
                      <a:pt x="1725238" y="201917"/>
                      <a:pt x="1694546" y="193980"/>
                    </a:cubicBezTo>
                    <a:cubicBezTo>
                      <a:pt x="1663854" y="186043"/>
                      <a:pt x="1632104" y="164347"/>
                      <a:pt x="1602471" y="155880"/>
                    </a:cubicBezTo>
                    <a:cubicBezTo>
                      <a:pt x="1572838" y="147413"/>
                      <a:pt x="1551671" y="142651"/>
                      <a:pt x="1516746" y="143180"/>
                    </a:cubicBezTo>
                    <a:cubicBezTo>
                      <a:pt x="1481821" y="143709"/>
                      <a:pt x="1427846" y="156409"/>
                      <a:pt x="1392921" y="159055"/>
                    </a:cubicBezTo>
                    <a:cubicBezTo>
                      <a:pt x="1357996" y="161701"/>
                      <a:pt x="1332596" y="159584"/>
                      <a:pt x="1307196" y="159055"/>
                    </a:cubicBezTo>
                    <a:cubicBezTo>
                      <a:pt x="1281796" y="158526"/>
                      <a:pt x="1269096" y="147413"/>
                      <a:pt x="1240521" y="155880"/>
                    </a:cubicBezTo>
                    <a:cubicBezTo>
                      <a:pt x="1211946" y="164347"/>
                      <a:pt x="1162733" y="190276"/>
                      <a:pt x="1135746" y="209855"/>
                    </a:cubicBezTo>
                    <a:cubicBezTo>
                      <a:pt x="1108759" y="229434"/>
                      <a:pt x="1083359" y="250601"/>
                      <a:pt x="1078596" y="273355"/>
                    </a:cubicBezTo>
                    <a:cubicBezTo>
                      <a:pt x="1073833" y="296109"/>
                      <a:pt x="1111934" y="331034"/>
                      <a:pt x="1107171" y="346380"/>
                    </a:cubicBezTo>
                    <a:cubicBezTo>
                      <a:pt x="1102408" y="361726"/>
                      <a:pt x="1071717" y="362255"/>
                      <a:pt x="1050021" y="365430"/>
                    </a:cubicBezTo>
                    <a:cubicBezTo>
                      <a:pt x="1028325" y="368605"/>
                      <a:pt x="1001338" y="361726"/>
                      <a:pt x="976996" y="365430"/>
                    </a:cubicBezTo>
                    <a:cubicBezTo>
                      <a:pt x="952654" y="369134"/>
                      <a:pt x="919846" y="382363"/>
                      <a:pt x="903971" y="387655"/>
                    </a:cubicBezTo>
                    <a:cubicBezTo>
                      <a:pt x="888096" y="392947"/>
                      <a:pt x="903971" y="404588"/>
                      <a:pt x="881746" y="397180"/>
                    </a:cubicBezTo>
                    <a:cubicBezTo>
                      <a:pt x="859521" y="389772"/>
                      <a:pt x="819304" y="368076"/>
                      <a:pt x="770621" y="343205"/>
                    </a:cubicBezTo>
                    <a:cubicBezTo>
                      <a:pt x="721938" y="318334"/>
                      <a:pt x="640975" y="270180"/>
                      <a:pt x="589646" y="247955"/>
                    </a:cubicBezTo>
                    <a:cubicBezTo>
                      <a:pt x="538317" y="225730"/>
                      <a:pt x="505508" y="217263"/>
                      <a:pt x="462646" y="209855"/>
                    </a:cubicBezTo>
                    <a:cubicBezTo>
                      <a:pt x="419784" y="202447"/>
                      <a:pt x="375333" y="205092"/>
                      <a:pt x="332471" y="203505"/>
                    </a:cubicBezTo>
                    <a:cubicBezTo>
                      <a:pt x="289609" y="201918"/>
                      <a:pt x="241983" y="202447"/>
                      <a:pt x="205471" y="200330"/>
                    </a:cubicBezTo>
                    <a:cubicBezTo>
                      <a:pt x="168959" y="198213"/>
                      <a:pt x="140913" y="192922"/>
                      <a:pt x="113396" y="190805"/>
                    </a:cubicBezTo>
                    <a:cubicBezTo>
                      <a:pt x="85879" y="188688"/>
                      <a:pt x="55717" y="188159"/>
                      <a:pt x="40371" y="187630"/>
                    </a:cubicBezTo>
                    <a:cubicBezTo>
                      <a:pt x="25025" y="187101"/>
                      <a:pt x="27142" y="195567"/>
                      <a:pt x="21321" y="187630"/>
                    </a:cubicBezTo>
                    <a:cubicBezTo>
                      <a:pt x="15500" y="179693"/>
                      <a:pt x="8092" y="161701"/>
                      <a:pt x="5446" y="140005"/>
                    </a:cubicBezTo>
                    <a:cubicBezTo>
                      <a:pt x="2800" y="118309"/>
                      <a:pt x="-8312" y="62747"/>
                      <a:pt x="11796" y="44755"/>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6" name="フリーフォーム: 図形 1705">
                <a:extLst>
                  <a:ext uri="{FF2B5EF4-FFF2-40B4-BE49-F238E27FC236}">
                    <a16:creationId xmlns:a16="http://schemas.microsoft.com/office/drawing/2014/main" id="{D8B8D8A1-763C-405D-AEB0-E5AB68C62CA0}"/>
                  </a:ext>
                </a:extLst>
              </p:cNvPr>
              <p:cNvSpPr/>
              <p:nvPr/>
            </p:nvSpPr>
            <p:spPr>
              <a:xfrm>
                <a:off x="4061547" y="3597502"/>
                <a:ext cx="1553948" cy="305536"/>
              </a:xfrm>
              <a:custGeom>
                <a:avLst/>
                <a:gdLst>
                  <a:gd name="connsiteX0" fmla="*/ 1836464 w 1850840"/>
                  <a:gd name="connsiteY0" fmla="*/ 58982 h 338399"/>
                  <a:gd name="connsiteX1" fmla="*/ 1725339 w 1850840"/>
                  <a:gd name="connsiteY1" fmla="*/ 62157 h 338399"/>
                  <a:gd name="connsiteX2" fmla="*/ 1449114 w 1850840"/>
                  <a:gd name="connsiteY2" fmla="*/ 68507 h 338399"/>
                  <a:gd name="connsiteX3" fmla="*/ 1258614 w 1850840"/>
                  <a:gd name="connsiteY3" fmla="*/ 55807 h 338399"/>
                  <a:gd name="connsiteX4" fmla="*/ 1150664 w 1850840"/>
                  <a:gd name="connsiteY4" fmla="*/ 68507 h 338399"/>
                  <a:gd name="connsiteX5" fmla="*/ 1083989 w 1850840"/>
                  <a:gd name="connsiteY5" fmla="*/ 65332 h 338399"/>
                  <a:gd name="connsiteX6" fmla="*/ 1030014 w 1850840"/>
                  <a:gd name="connsiteY6" fmla="*/ 62157 h 338399"/>
                  <a:gd name="connsiteX7" fmla="*/ 982389 w 1850840"/>
                  <a:gd name="connsiteY7" fmla="*/ 62157 h 338399"/>
                  <a:gd name="connsiteX8" fmla="*/ 903014 w 1850840"/>
                  <a:gd name="connsiteY8" fmla="*/ 58982 h 338399"/>
                  <a:gd name="connsiteX9" fmla="*/ 817289 w 1850840"/>
                  <a:gd name="connsiteY9" fmla="*/ 36757 h 338399"/>
                  <a:gd name="connsiteX10" fmla="*/ 715689 w 1850840"/>
                  <a:gd name="connsiteY10" fmla="*/ 20882 h 338399"/>
                  <a:gd name="connsiteX11" fmla="*/ 629964 w 1850840"/>
                  <a:gd name="connsiteY11" fmla="*/ 1832 h 338399"/>
                  <a:gd name="connsiteX12" fmla="*/ 499789 w 1850840"/>
                  <a:gd name="connsiteY12" fmla="*/ 1832 h 338399"/>
                  <a:gd name="connsiteX13" fmla="*/ 417239 w 1850840"/>
                  <a:gd name="connsiteY13" fmla="*/ 11357 h 338399"/>
                  <a:gd name="connsiteX14" fmla="*/ 283889 w 1850840"/>
                  <a:gd name="connsiteY14" fmla="*/ 27232 h 338399"/>
                  <a:gd name="connsiteX15" fmla="*/ 207689 w 1850840"/>
                  <a:gd name="connsiteY15" fmla="*/ 27232 h 338399"/>
                  <a:gd name="connsiteX16" fmla="*/ 137839 w 1850840"/>
                  <a:gd name="connsiteY16" fmla="*/ 27232 h 338399"/>
                  <a:gd name="connsiteX17" fmla="*/ 90214 w 1850840"/>
                  <a:gd name="connsiteY17" fmla="*/ 49457 h 338399"/>
                  <a:gd name="connsiteX18" fmla="*/ 39414 w 1850840"/>
                  <a:gd name="connsiteY18" fmla="*/ 65332 h 338399"/>
                  <a:gd name="connsiteX19" fmla="*/ 7664 w 1850840"/>
                  <a:gd name="connsiteY19" fmla="*/ 71682 h 338399"/>
                  <a:gd name="connsiteX20" fmla="*/ 4489 w 1850840"/>
                  <a:gd name="connsiteY20" fmla="*/ 144707 h 338399"/>
                  <a:gd name="connsiteX21" fmla="*/ 61639 w 1850840"/>
                  <a:gd name="connsiteY21" fmla="*/ 179632 h 338399"/>
                  <a:gd name="connsiteX22" fmla="*/ 150539 w 1850840"/>
                  <a:gd name="connsiteY22" fmla="*/ 208207 h 338399"/>
                  <a:gd name="connsiteX23" fmla="*/ 198164 w 1850840"/>
                  <a:gd name="connsiteY23" fmla="*/ 227257 h 338399"/>
                  <a:gd name="connsiteX24" fmla="*/ 236264 w 1850840"/>
                  <a:gd name="connsiteY24" fmla="*/ 236782 h 338399"/>
                  <a:gd name="connsiteX25" fmla="*/ 325164 w 1850840"/>
                  <a:gd name="connsiteY25" fmla="*/ 205032 h 338399"/>
                  <a:gd name="connsiteX26" fmla="*/ 414064 w 1850840"/>
                  <a:gd name="connsiteY26" fmla="*/ 192332 h 338399"/>
                  <a:gd name="connsiteX27" fmla="*/ 477564 w 1850840"/>
                  <a:gd name="connsiteY27" fmla="*/ 195507 h 338399"/>
                  <a:gd name="connsiteX28" fmla="*/ 515664 w 1850840"/>
                  <a:gd name="connsiteY28" fmla="*/ 208207 h 338399"/>
                  <a:gd name="connsiteX29" fmla="*/ 569639 w 1850840"/>
                  <a:gd name="connsiteY29" fmla="*/ 214557 h 338399"/>
                  <a:gd name="connsiteX30" fmla="*/ 668064 w 1850840"/>
                  <a:gd name="connsiteY30" fmla="*/ 208207 h 338399"/>
                  <a:gd name="connsiteX31" fmla="*/ 785539 w 1850840"/>
                  <a:gd name="connsiteY31" fmla="*/ 185982 h 338399"/>
                  <a:gd name="connsiteX32" fmla="*/ 871264 w 1850840"/>
                  <a:gd name="connsiteY32" fmla="*/ 192332 h 338399"/>
                  <a:gd name="connsiteX33" fmla="*/ 912539 w 1850840"/>
                  <a:gd name="connsiteY33" fmla="*/ 217732 h 338399"/>
                  <a:gd name="connsiteX34" fmla="*/ 944289 w 1850840"/>
                  <a:gd name="connsiteY34" fmla="*/ 271707 h 338399"/>
                  <a:gd name="connsiteX35" fmla="*/ 966514 w 1850840"/>
                  <a:gd name="connsiteY35" fmla="*/ 316157 h 338399"/>
                  <a:gd name="connsiteX36" fmla="*/ 1033189 w 1850840"/>
                  <a:gd name="connsiteY36" fmla="*/ 338382 h 338399"/>
                  <a:gd name="connsiteX37" fmla="*/ 1182414 w 1850840"/>
                  <a:gd name="connsiteY37" fmla="*/ 312982 h 338399"/>
                  <a:gd name="connsiteX38" fmla="*/ 1290364 w 1850840"/>
                  <a:gd name="connsiteY38" fmla="*/ 278057 h 338399"/>
                  <a:gd name="connsiteX39" fmla="*/ 1376089 w 1850840"/>
                  <a:gd name="connsiteY39" fmla="*/ 252657 h 338399"/>
                  <a:gd name="connsiteX40" fmla="*/ 1496739 w 1850840"/>
                  <a:gd name="connsiteY40" fmla="*/ 252657 h 338399"/>
                  <a:gd name="connsiteX41" fmla="*/ 1576114 w 1850840"/>
                  <a:gd name="connsiteY41" fmla="*/ 252657 h 338399"/>
                  <a:gd name="connsiteX42" fmla="*/ 1655489 w 1850840"/>
                  <a:gd name="connsiteY42" fmla="*/ 239957 h 338399"/>
                  <a:gd name="connsiteX43" fmla="*/ 1779314 w 1850840"/>
                  <a:gd name="connsiteY43" fmla="*/ 243132 h 338399"/>
                  <a:gd name="connsiteX44" fmla="*/ 1830114 w 1850840"/>
                  <a:gd name="connsiteY44" fmla="*/ 239957 h 338399"/>
                  <a:gd name="connsiteX45" fmla="*/ 1849164 w 1850840"/>
                  <a:gd name="connsiteY45" fmla="*/ 252657 h 338399"/>
                  <a:gd name="connsiteX46" fmla="*/ 1849164 w 1850840"/>
                  <a:gd name="connsiteY46" fmla="*/ 173282 h 338399"/>
                  <a:gd name="connsiteX47" fmla="*/ 1836464 w 1850840"/>
                  <a:gd name="connsiteY47" fmla="*/ 58982 h 3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50840" h="338399">
                    <a:moveTo>
                      <a:pt x="1836464" y="58982"/>
                    </a:moveTo>
                    <a:cubicBezTo>
                      <a:pt x="1815827" y="40461"/>
                      <a:pt x="1725339" y="62157"/>
                      <a:pt x="1725339" y="62157"/>
                    </a:cubicBezTo>
                    <a:cubicBezTo>
                      <a:pt x="1660781" y="63744"/>
                      <a:pt x="1526901" y="69565"/>
                      <a:pt x="1449114" y="68507"/>
                    </a:cubicBezTo>
                    <a:cubicBezTo>
                      <a:pt x="1371327" y="67449"/>
                      <a:pt x="1308356" y="55807"/>
                      <a:pt x="1258614" y="55807"/>
                    </a:cubicBezTo>
                    <a:cubicBezTo>
                      <a:pt x="1208872" y="55807"/>
                      <a:pt x="1179768" y="66920"/>
                      <a:pt x="1150664" y="68507"/>
                    </a:cubicBezTo>
                    <a:lnTo>
                      <a:pt x="1083989" y="65332"/>
                    </a:lnTo>
                    <a:cubicBezTo>
                      <a:pt x="1063881" y="64274"/>
                      <a:pt x="1046947" y="62686"/>
                      <a:pt x="1030014" y="62157"/>
                    </a:cubicBezTo>
                    <a:cubicBezTo>
                      <a:pt x="1013081" y="61628"/>
                      <a:pt x="1003556" y="62686"/>
                      <a:pt x="982389" y="62157"/>
                    </a:cubicBezTo>
                    <a:cubicBezTo>
                      <a:pt x="961222" y="61628"/>
                      <a:pt x="930531" y="63215"/>
                      <a:pt x="903014" y="58982"/>
                    </a:cubicBezTo>
                    <a:cubicBezTo>
                      <a:pt x="875497" y="54749"/>
                      <a:pt x="848510" y="43107"/>
                      <a:pt x="817289" y="36757"/>
                    </a:cubicBezTo>
                    <a:cubicBezTo>
                      <a:pt x="786068" y="30407"/>
                      <a:pt x="746910" y="26703"/>
                      <a:pt x="715689" y="20882"/>
                    </a:cubicBezTo>
                    <a:cubicBezTo>
                      <a:pt x="684468" y="15061"/>
                      <a:pt x="665947" y="5007"/>
                      <a:pt x="629964" y="1832"/>
                    </a:cubicBezTo>
                    <a:cubicBezTo>
                      <a:pt x="593981" y="-1343"/>
                      <a:pt x="535243" y="245"/>
                      <a:pt x="499789" y="1832"/>
                    </a:cubicBezTo>
                    <a:cubicBezTo>
                      <a:pt x="464335" y="3419"/>
                      <a:pt x="417239" y="11357"/>
                      <a:pt x="417239" y="11357"/>
                    </a:cubicBezTo>
                    <a:cubicBezTo>
                      <a:pt x="381256" y="15590"/>
                      <a:pt x="318814" y="24586"/>
                      <a:pt x="283889" y="27232"/>
                    </a:cubicBezTo>
                    <a:cubicBezTo>
                      <a:pt x="248964" y="29878"/>
                      <a:pt x="207689" y="27232"/>
                      <a:pt x="207689" y="27232"/>
                    </a:cubicBezTo>
                    <a:cubicBezTo>
                      <a:pt x="183347" y="27232"/>
                      <a:pt x="157418" y="23528"/>
                      <a:pt x="137839" y="27232"/>
                    </a:cubicBezTo>
                    <a:cubicBezTo>
                      <a:pt x="118260" y="30936"/>
                      <a:pt x="106618" y="43107"/>
                      <a:pt x="90214" y="49457"/>
                    </a:cubicBezTo>
                    <a:cubicBezTo>
                      <a:pt x="73810" y="55807"/>
                      <a:pt x="53172" y="61628"/>
                      <a:pt x="39414" y="65332"/>
                    </a:cubicBezTo>
                    <a:cubicBezTo>
                      <a:pt x="25656" y="69036"/>
                      <a:pt x="13485" y="58453"/>
                      <a:pt x="7664" y="71682"/>
                    </a:cubicBezTo>
                    <a:cubicBezTo>
                      <a:pt x="1843" y="84911"/>
                      <a:pt x="-4507" y="126715"/>
                      <a:pt x="4489" y="144707"/>
                    </a:cubicBezTo>
                    <a:cubicBezTo>
                      <a:pt x="13485" y="162699"/>
                      <a:pt x="37297" y="169049"/>
                      <a:pt x="61639" y="179632"/>
                    </a:cubicBezTo>
                    <a:cubicBezTo>
                      <a:pt x="85981" y="190215"/>
                      <a:pt x="127785" y="200270"/>
                      <a:pt x="150539" y="208207"/>
                    </a:cubicBezTo>
                    <a:cubicBezTo>
                      <a:pt x="173293" y="216145"/>
                      <a:pt x="183876" y="222494"/>
                      <a:pt x="198164" y="227257"/>
                    </a:cubicBezTo>
                    <a:cubicBezTo>
                      <a:pt x="212452" y="232020"/>
                      <a:pt x="215097" y="240486"/>
                      <a:pt x="236264" y="236782"/>
                    </a:cubicBezTo>
                    <a:cubicBezTo>
                      <a:pt x="257431" y="233078"/>
                      <a:pt x="295531" y="212440"/>
                      <a:pt x="325164" y="205032"/>
                    </a:cubicBezTo>
                    <a:cubicBezTo>
                      <a:pt x="354797" y="197624"/>
                      <a:pt x="388664" y="193920"/>
                      <a:pt x="414064" y="192332"/>
                    </a:cubicBezTo>
                    <a:cubicBezTo>
                      <a:pt x="439464" y="190745"/>
                      <a:pt x="460631" y="192861"/>
                      <a:pt x="477564" y="195507"/>
                    </a:cubicBezTo>
                    <a:cubicBezTo>
                      <a:pt x="494497" y="198153"/>
                      <a:pt x="500318" y="205032"/>
                      <a:pt x="515664" y="208207"/>
                    </a:cubicBezTo>
                    <a:cubicBezTo>
                      <a:pt x="531010" y="211382"/>
                      <a:pt x="544239" y="214557"/>
                      <a:pt x="569639" y="214557"/>
                    </a:cubicBezTo>
                    <a:cubicBezTo>
                      <a:pt x="595039" y="214557"/>
                      <a:pt x="632081" y="212969"/>
                      <a:pt x="668064" y="208207"/>
                    </a:cubicBezTo>
                    <a:cubicBezTo>
                      <a:pt x="704047" y="203445"/>
                      <a:pt x="751672" y="188628"/>
                      <a:pt x="785539" y="185982"/>
                    </a:cubicBezTo>
                    <a:cubicBezTo>
                      <a:pt x="819406" y="183336"/>
                      <a:pt x="850098" y="187040"/>
                      <a:pt x="871264" y="192332"/>
                    </a:cubicBezTo>
                    <a:cubicBezTo>
                      <a:pt x="892430" y="197624"/>
                      <a:pt x="900368" y="204503"/>
                      <a:pt x="912539" y="217732"/>
                    </a:cubicBezTo>
                    <a:cubicBezTo>
                      <a:pt x="924710" y="230961"/>
                      <a:pt x="935293" y="255303"/>
                      <a:pt x="944289" y="271707"/>
                    </a:cubicBezTo>
                    <a:cubicBezTo>
                      <a:pt x="953285" y="288111"/>
                      <a:pt x="951698" y="305045"/>
                      <a:pt x="966514" y="316157"/>
                    </a:cubicBezTo>
                    <a:cubicBezTo>
                      <a:pt x="981330" y="327269"/>
                      <a:pt x="997206" y="338911"/>
                      <a:pt x="1033189" y="338382"/>
                    </a:cubicBezTo>
                    <a:cubicBezTo>
                      <a:pt x="1069172" y="337853"/>
                      <a:pt x="1139551" y="323036"/>
                      <a:pt x="1182414" y="312982"/>
                    </a:cubicBezTo>
                    <a:cubicBezTo>
                      <a:pt x="1225276" y="302928"/>
                      <a:pt x="1258085" y="288111"/>
                      <a:pt x="1290364" y="278057"/>
                    </a:cubicBezTo>
                    <a:cubicBezTo>
                      <a:pt x="1322643" y="268003"/>
                      <a:pt x="1341693" y="256890"/>
                      <a:pt x="1376089" y="252657"/>
                    </a:cubicBezTo>
                    <a:cubicBezTo>
                      <a:pt x="1410485" y="248424"/>
                      <a:pt x="1496739" y="252657"/>
                      <a:pt x="1496739" y="252657"/>
                    </a:cubicBezTo>
                    <a:cubicBezTo>
                      <a:pt x="1530076" y="252657"/>
                      <a:pt x="1549656" y="254774"/>
                      <a:pt x="1576114" y="252657"/>
                    </a:cubicBezTo>
                    <a:cubicBezTo>
                      <a:pt x="1602572" y="250540"/>
                      <a:pt x="1621622" y="241544"/>
                      <a:pt x="1655489" y="239957"/>
                    </a:cubicBezTo>
                    <a:cubicBezTo>
                      <a:pt x="1689356" y="238370"/>
                      <a:pt x="1750210" y="243132"/>
                      <a:pt x="1779314" y="243132"/>
                    </a:cubicBezTo>
                    <a:cubicBezTo>
                      <a:pt x="1808418" y="243132"/>
                      <a:pt x="1818472" y="238370"/>
                      <a:pt x="1830114" y="239957"/>
                    </a:cubicBezTo>
                    <a:cubicBezTo>
                      <a:pt x="1841756" y="241544"/>
                      <a:pt x="1845989" y="263770"/>
                      <a:pt x="1849164" y="252657"/>
                    </a:cubicBezTo>
                    <a:cubicBezTo>
                      <a:pt x="1852339" y="241544"/>
                      <a:pt x="1850222" y="199740"/>
                      <a:pt x="1849164" y="173282"/>
                    </a:cubicBezTo>
                    <a:cubicBezTo>
                      <a:pt x="1848106" y="146824"/>
                      <a:pt x="1857101" y="77503"/>
                      <a:pt x="1836464" y="5898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7" name="フリーフォーム: 図形 1706">
                <a:extLst>
                  <a:ext uri="{FF2B5EF4-FFF2-40B4-BE49-F238E27FC236}">
                    <a16:creationId xmlns:a16="http://schemas.microsoft.com/office/drawing/2014/main" id="{DF54BEAD-6162-4651-8BB7-481DB245E399}"/>
                  </a:ext>
                </a:extLst>
              </p:cNvPr>
              <p:cNvSpPr/>
              <p:nvPr/>
            </p:nvSpPr>
            <p:spPr>
              <a:xfrm>
                <a:off x="2464765" y="3647518"/>
                <a:ext cx="2381713" cy="401930"/>
              </a:xfrm>
              <a:custGeom>
                <a:avLst/>
                <a:gdLst>
                  <a:gd name="connsiteX0" fmla="*/ 4522 w 2836756"/>
                  <a:gd name="connsiteY0" fmla="*/ 216312 h 445161"/>
                  <a:gd name="connsiteX1" fmla="*/ 20397 w 2836756"/>
                  <a:gd name="connsiteY1" fmla="*/ 267112 h 445161"/>
                  <a:gd name="connsiteX2" fmla="*/ 83897 w 2836756"/>
                  <a:gd name="connsiteY2" fmla="*/ 311562 h 445161"/>
                  <a:gd name="connsiteX3" fmla="*/ 147397 w 2836756"/>
                  <a:gd name="connsiteY3" fmla="*/ 343312 h 445161"/>
                  <a:gd name="connsiteX4" fmla="*/ 172797 w 2836756"/>
                  <a:gd name="connsiteY4" fmla="*/ 346487 h 445161"/>
                  <a:gd name="connsiteX5" fmla="*/ 274397 w 2836756"/>
                  <a:gd name="connsiteY5" fmla="*/ 314737 h 445161"/>
                  <a:gd name="connsiteX6" fmla="*/ 379172 w 2836756"/>
                  <a:gd name="connsiteY6" fmla="*/ 305212 h 445161"/>
                  <a:gd name="connsiteX7" fmla="*/ 426797 w 2836756"/>
                  <a:gd name="connsiteY7" fmla="*/ 311562 h 445161"/>
                  <a:gd name="connsiteX8" fmla="*/ 464897 w 2836756"/>
                  <a:gd name="connsiteY8" fmla="*/ 349662 h 445161"/>
                  <a:gd name="connsiteX9" fmla="*/ 502997 w 2836756"/>
                  <a:gd name="connsiteY9" fmla="*/ 371887 h 445161"/>
                  <a:gd name="connsiteX10" fmla="*/ 566497 w 2836756"/>
                  <a:gd name="connsiteY10" fmla="*/ 378237 h 445161"/>
                  <a:gd name="connsiteX11" fmla="*/ 626822 w 2836756"/>
                  <a:gd name="connsiteY11" fmla="*/ 359187 h 445161"/>
                  <a:gd name="connsiteX12" fmla="*/ 712547 w 2836756"/>
                  <a:gd name="connsiteY12" fmla="*/ 346487 h 445161"/>
                  <a:gd name="connsiteX13" fmla="*/ 760172 w 2836756"/>
                  <a:gd name="connsiteY13" fmla="*/ 365537 h 445161"/>
                  <a:gd name="connsiteX14" fmla="*/ 798272 w 2836756"/>
                  <a:gd name="connsiteY14" fmla="*/ 390937 h 445161"/>
                  <a:gd name="connsiteX15" fmla="*/ 880822 w 2836756"/>
                  <a:gd name="connsiteY15" fmla="*/ 387762 h 445161"/>
                  <a:gd name="connsiteX16" fmla="*/ 950672 w 2836756"/>
                  <a:gd name="connsiteY16" fmla="*/ 378237 h 445161"/>
                  <a:gd name="connsiteX17" fmla="*/ 1042747 w 2836756"/>
                  <a:gd name="connsiteY17" fmla="*/ 375062 h 445161"/>
                  <a:gd name="connsiteX18" fmla="*/ 1144347 w 2836756"/>
                  <a:gd name="connsiteY18" fmla="*/ 378237 h 445161"/>
                  <a:gd name="connsiteX19" fmla="*/ 1233247 w 2836756"/>
                  <a:gd name="connsiteY19" fmla="*/ 378237 h 445161"/>
                  <a:gd name="connsiteX20" fmla="*/ 1274522 w 2836756"/>
                  <a:gd name="connsiteY20" fmla="*/ 384587 h 445161"/>
                  <a:gd name="connsiteX21" fmla="*/ 1398347 w 2836756"/>
                  <a:gd name="connsiteY21" fmla="*/ 394112 h 445161"/>
                  <a:gd name="connsiteX22" fmla="*/ 1506297 w 2836756"/>
                  <a:gd name="connsiteY22" fmla="*/ 400462 h 445161"/>
                  <a:gd name="connsiteX23" fmla="*/ 1611072 w 2836756"/>
                  <a:gd name="connsiteY23" fmla="*/ 400462 h 445161"/>
                  <a:gd name="connsiteX24" fmla="*/ 1699972 w 2836756"/>
                  <a:gd name="connsiteY24" fmla="*/ 394112 h 445161"/>
                  <a:gd name="connsiteX25" fmla="*/ 1776172 w 2836756"/>
                  <a:gd name="connsiteY25" fmla="*/ 384587 h 445161"/>
                  <a:gd name="connsiteX26" fmla="*/ 1798397 w 2836756"/>
                  <a:gd name="connsiteY26" fmla="*/ 403637 h 445161"/>
                  <a:gd name="connsiteX27" fmla="*/ 1890472 w 2836756"/>
                  <a:gd name="connsiteY27" fmla="*/ 444912 h 445161"/>
                  <a:gd name="connsiteX28" fmla="*/ 1963497 w 2836756"/>
                  <a:gd name="connsiteY28" fmla="*/ 419512 h 445161"/>
                  <a:gd name="connsiteX29" fmla="*/ 2039697 w 2836756"/>
                  <a:gd name="connsiteY29" fmla="*/ 390937 h 445161"/>
                  <a:gd name="connsiteX30" fmla="*/ 2236547 w 2836756"/>
                  <a:gd name="connsiteY30" fmla="*/ 400462 h 445161"/>
                  <a:gd name="connsiteX31" fmla="*/ 2338147 w 2836756"/>
                  <a:gd name="connsiteY31" fmla="*/ 413162 h 445161"/>
                  <a:gd name="connsiteX32" fmla="*/ 2398472 w 2836756"/>
                  <a:gd name="connsiteY32" fmla="*/ 425862 h 445161"/>
                  <a:gd name="connsiteX33" fmla="*/ 2509597 w 2836756"/>
                  <a:gd name="connsiteY33" fmla="*/ 378237 h 445161"/>
                  <a:gd name="connsiteX34" fmla="*/ 2592147 w 2836756"/>
                  <a:gd name="connsiteY34" fmla="*/ 352837 h 445161"/>
                  <a:gd name="connsiteX35" fmla="*/ 2652472 w 2836756"/>
                  <a:gd name="connsiteY35" fmla="*/ 365537 h 445161"/>
                  <a:gd name="connsiteX36" fmla="*/ 2719147 w 2836756"/>
                  <a:gd name="connsiteY36" fmla="*/ 371887 h 445161"/>
                  <a:gd name="connsiteX37" fmla="*/ 2760422 w 2836756"/>
                  <a:gd name="connsiteY37" fmla="*/ 352837 h 445161"/>
                  <a:gd name="connsiteX38" fmla="*/ 2817572 w 2836756"/>
                  <a:gd name="connsiteY38" fmla="*/ 308387 h 445161"/>
                  <a:gd name="connsiteX39" fmla="*/ 2836622 w 2836756"/>
                  <a:gd name="connsiteY39" fmla="*/ 276637 h 445161"/>
                  <a:gd name="connsiteX40" fmla="*/ 2823922 w 2836756"/>
                  <a:gd name="connsiteY40" fmla="*/ 235362 h 445161"/>
                  <a:gd name="connsiteX41" fmla="*/ 2785822 w 2836756"/>
                  <a:gd name="connsiteY41" fmla="*/ 184562 h 445161"/>
                  <a:gd name="connsiteX42" fmla="*/ 2703272 w 2836756"/>
                  <a:gd name="connsiteY42" fmla="*/ 178212 h 445161"/>
                  <a:gd name="connsiteX43" fmla="*/ 2623897 w 2836756"/>
                  <a:gd name="connsiteY43" fmla="*/ 178212 h 445161"/>
                  <a:gd name="connsiteX44" fmla="*/ 2582622 w 2836756"/>
                  <a:gd name="connsiteY44" fmla="*/ 178212 h 445161"/>
                  <a:gd name="connsiteX45" fmla="*/ 2554047 w 2836756"/>
                  <a:gd name="connsiteY45" fmla="*/ 168687 h 445161"/>
                  <a:gd name="connsiteX46" fmla="*/ 2515947 w 2836756"/>
                  <a:gd name="connsiteY46" fmla="*/ 155987 h 445161"/>
                  <a:gd name="connsiteX47" fmla="*/ 2430222 w 2836756"/>
                  <a:gd name="connsiteY47" fmla="*/ 149637 h 445161"/>
                  <a:gd name="connsiteX48" fmla="*/ 2328622 w 2836756"/>
                  <a:gd name="connsiteY48" fmla="*/ 194087 h 445161"/>
                  <a:gd name="connsiteX49" fmla="*/ 2230197 w 2836756"/>
                  <a:gd name="connsiteY49" fmla="*/ 200437 h 445161"/>
                  <a:gd name="connsiteX50" fmla="*/ 2166697 w 2836756"/>
                  <a:gd name="connsiteY50" fmla="*/ 165512 h 445161"/>
                  <a:gd name="connsiteX51" fmla="*/ 2128597 w 2836756"/>
                  <a:gd name="connsiteY51" fmla="*/ 155987 h 445161"/>
                  <a:gd name="connsiteX52" fmla="*/ 2084147 w 2836756"/>
                  <a:gd name="connsiteY52" fmla="*/ 155987 h 445161"/>
                  <a:gd name="connsiteX53" fmla="*/ 1992072 w 2836756"/>
                  <a:gd name="connsiteY53" fmla="*/ 171862 h 445161"/>
                  <a:gd name="connsiteX54" fmla="*/ 1817447 w 2836756"/>
                  <a:gd name="connsiteY54" fmla="*/ 140112 h 445161"/>
                  <a:gd name="connsiteX55" fmla="*/ 1712672 w 2836756"/>
                  <a:gd name="connsiteY55" fmla="*/ 92487 h 445161"/>
                  <a:gd name="connsiteX56" fmla="*/ 1617422 w 2836756"/>
                  <a:gd name="connsiteY56" fmla="*/ 41687 h 445161"/>
                  <a:gd name="connsiteX57" fmla="*/ 1487247 w 2836756"/>
                  <a:gd name="connsiteY57" fmla="*/ 412 h 445161"/>
                  <a:gd name="connsiteX58" fmla="*/ 1379297 w 2836756"/>
                  <a:gd name="connsiteY58" fmla="*/ 22637 h 445161"/>
                  <a:gd name="connsiteX59" fmla="*/ 1277697 w 2836756"/>
                  <a:gd name="connsiteY59" fmla="*/ 57562 h 445161"/>
                  <a:gd name="connsiteX60" fmla="*/ 1169747 w 2836756"/>
                  <a:gd name="connsiteY60" fmla="*/ 108362 h 445161"/>
                  <a:gd name="connsiteX61" fmla="*/ 1109422 w 2836756"/>
                  <a:gd name="connsiteY61" fmla="*/ 124237 h 445161"/>
                  <a:gd name="connsiteX62" fmla="*/ 1010997 w 2836756"/>
                  <a:gd name="connsiteY62" fmla="*/ 140112 h 445161"/>
                  <a:gd name="connsiteX63" fmla="*/ 947497 w 2836756"/>
                  <a:gd name="connsiteY63" fmla="*/ 143287 h 445161"/>
                  <a:gd name="connsiteX64" fmla="*/ 877647 w 2836756"/>
                  <a:gd name="connsiteY64" fmla="*/ 165512 h 445161"/>
                  <a:gd name="connsiteX65" fmla="*/ 804622 w 2836756"/>
                  <a:gd name="connsiteY65" fmla="*/ 171862 h 445161"/>
                  <a:gd name="connsiteX66" fmla="*/ 741122 w 2836756"/>
                  <a:gd name="connsiteY66" fmla="*/ 159162 h 445161"/>
                  <a:gd name="connsiteX67" fmla="*/ 658572 w 2836756"/>
                  <a:gd name="connsiteY67" fmla="*/ 140112 h 445161"/>
                  <a:gd name="connsiteX68" fmla="*/ 614122 w 2836756"/>
                  <a:gd name="connsiteY68" fmla="*/ 133762 h 445161"/>
                  <a:gd name="connsiteX69" fmla="*/ 579197 w 2836756"/>
                  <a:gd name="connsiteY69" fmla="*/ 146462 h 445161"/>
                  <a:gd name="connsiteX70" fmla="*/ 483947 w 2836756"/>
                  <a:gd name="connsiteY70" fmla="*/ 152812 h 445161"/>
                  <a:gd name="connsiteX71" fmla="*/ 391872 w 2836756"/>
                  <a:gd name="connsiteY71" fmla="*/ 149637 h 445161"/>
                  <a:gd name="connsiteX72" fmla="*/ 302972 w 2836756"/>
                  <a:gd name="connsiteY72" fmla="*/ 133762 h 445161"/>
                  <a:gd name="connsiteX73" fmla="*/ 242647 w 2836756"/>
                  <a:gd name="connsiteY73" fmla="*/ 117887 h 445161"/>
                  <a:gd name="connsiteX74" fmla="*/ 160097 w 2836756"/>
                  <a:gd name="connsiteY74" fmla="*/ 133762 h 445161"/>
                  <a:gd name="connsiteX75" fmla="*/ 93422 w 2836756"/>
                  <a:gd name="connsiteY75" fmla="*/ 162337 h 445161"/>
                  <a:gd name="connsiteX76" fmla="*/ 4522 w 2836756"/>
                  <a:gd name="connsiteY76" fmla="*/ 216312 h 4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36756" h="445161">
                    <a:moveTo>
                      <a:pt x="4522" y="216312"/>
                    </a:moveTo>
                    <a:cubicBezTo>
                      <a:pt x="-7649" y="233774"/>
                      <a:pt x="7168" y="251237"/>
                      <a:pt x="20397" y="267112"/>
                    </a:cubicBezTo>
                    <a:cubicBezTo>
                      <a:pt x="33626" y="282987"/>
                      <a:pt x="62730" y="298862"/>
                      <a:pt x="83897" y="311562"/>
                    </a:cubicBezTo>
                    <a:cubicBezTo>
                      <a:pt x="105064" y="324262"/>
                      <a:pt x="132580" y="337491"/>
                      <a:pt x="147397" y="343312"/>
                    </a:cubicBezTo>
                    <a:cubicBezTo>
                      <a:pt x="162214" y="349133"/>
                      <a:pt x="151630" y="351249"/>
                      <a:pt x="172797" y="346487"/>
                    </a:cubicBezTo>
                    <a:cubicBezTo>
                      <a:pt x="193964" y="341725"/>
                      <a:pt x="240001" y="321616"/>
                      <a:pt x="274397" y="314737"/>
                    </a:cubicBezTo>
                    <a:cubicBezTo>
                      <a:pt x="308793" y="307858"/>
                      <a:pt x="353772" y="305741"/>
                      <a:pt x="379172" y="305212"/>
                    </a:cubicBezTo>
                    <a:cubicBezTo>
                      <a:pt x="404572" y="304683"/>
                      <a:pt x="412510" y="304154"/>
                      <a:pt x="426797" y="311562"/>
                    </a:cubicBezTo>
                    <a:cubicBezTo>
                      <a:pt x="441084" y="318970"/>
                      <a:pt x="452197" y="339608"/>
                      <a:pt x="464897" y="349662"/>
                    </a:cubicBezTo>
                    <a:cubicBezTo>
                      <a:pt x="477597" y="359716"/>
                      <a:pt x="486064" y="367125"/>
                      <a:pt x="502997" y="371887"/>
                    </a:cubicBezTo>
                    <a:cubicBezTo>
                      <a:pt x="519930" y="376649"/>
                      <a:pt x="545860" y="380354"/>
                      <a:pt x="566497" y="378237"/>
                    </a:cubicBezTo>
                    <a:cubicBezTo>
                      <a:pt x="587134" y="376120"/>
                      <a:pt x="602480" y="364479"/>
                      <a:pt x="626822" y="359187"/>
                    </a:cubicBezTo>
                    <a:cubicBezTo>
                      <a:pt x="651164" y="353895"/>
                      <a:pt x="690322" y="345429"/>
                      <a:pt x="712547" y="346487"/>
                    </a:cubicBezTo>
                    <a:cubicBezTo>
                      <a:pt x="734772" y="347545"/>
                      <a:pt x="745885" y="358129"/>
                      <a:pt x="760172" y="365537"/>
                    </a:cubicBezTo>
                    <a:cubicBezTo>
                      <a:pt x="774459" y="372945"/>
                      <a:pt x="778164" y="387233"/>
                      <a:pt x="798272" y="390937"/>
                    </a:cubicBezTo>
                    <a:cubicBezTo>
                      <a:pt x="818380" y="394641"/>
                      <a:pt x="855422" y="389879"/>
                      <a:pt x="880822" y="387762"/>
                    </a:cubicBezTo>
                    <a:cubicBezTo>
                      <a:pt x="906222" y="385645"/>
                      <a:pt x="923685" y="380354"/>
                      <a:pt x="950672" y="378237"/>
                    </a:cubicBezTo>
                    <a:cubicBezTo>
                      <a:pt x="977660" y="376120"/>
                      <a:pt x="1010468" y="375062"/>
                      <a:pt x="1042747" y="375062"/>
                    </a:cubicBezTo>
                    <a:cubicBezTo>
                      <a:pt x="1075026" y="375062"/>
                      <a:pt x="1112597" y="377708"/>
                      <a:pt x="1144347" y="378237"/>
                    </a:cubicBezTo>
                    <a:cubicBezTo>
                      <a:pt x="1176097" y="378766"/>
                      <a:pt x="1211551" y="377179"/>
                      <a:pt x="1233247" y="378237"/>
                    </a:cubicBezTo>
                    <a:cubicBezTo>
                      <a:pt x="1254943" y="379295"/>
                      <a:pt x="1247005" y="381941"/>
                      <a:pt x="1274522" y="384587"/>
                    </a:cubicBezTo>
                    <a:cubicBezTo>
                      <a:pt x="1302039" y="387233"/>
                      <a:pt x="1398347" y="394112"/>
                      <a:pt x="1398347" y="394112"/>
                    </a:cubicBezTo>
                    <a:cubicBezTo>
                      <a:pt x="1436976" y="396758"/>
                      <a:pt x="1470843" y="399404"/>
                      <a:pt x="1506297" y="400462"/>
                    </a:cubicBezTo>
                    <a:cubicBezTo>
                      <a:pt x="1541751" y="401520"/>
                      <a:pt x="1578793" y="401520"/>
                      <a:pt x="1611072" y="400462"/>
                    </a:cubicBezTo>
                    <a:cubicBezTo>
                      <a:pt x="1643351" y="399404"/>
                      <a:pt x="1672455" y="396758"/>
                      <a:pt x="1699972" y="394112"/>
                    </a:cubicBezTo>
                    <a:cubicBezTo>
                      <a:pt x="1727489" y="391466"/>
                      <a:pt x="1759768" y="383000"/>
                      <a:pt x="1776172" y="384587"/>
                    </a:cubicBezTo>
                    <a:cubicBezTo>
                      <a:pt x="1792576" y="386174"/>
                      <a:pt x="1779347" y="393583"/>
                      <a:pt x="1798397" y="403637"/>
                    </a:cubicBezTo>
                    <a:cubicBezTo>
                      <a:pt x="1817447" y="413691"/>
                      <a:pt x="1862955" y="442266"/>
                      <a:pt x="1890472" y="444912"/>
                    </a:cubicBezTo>
                    <a:cubicBezTo>
                      <a:pt x="1917989" y="447558"/>
                      <a:pt x="1938626" y="428508"/>
                      <a:pt x="1963497" y="419512"/>
                    </a:cubicBezTo>
                    <a:cubicBezTo>
                      <a:pt x="1988368" y="410516"/>
                      <a:pt x="1994189" y="394112"/>
                      <a:pt x="2039697" y="390937"/>
                    </a:cubicBezTo>
                    <a:cubicBezTo>
                      <a:pt x="2085205" y="387762"/>
                      <a:pt x="2186805" y="396758"/>
                      <a:pt x="2236547" y="400462"/>
                    </a:cubicBezTo>
                    <a:cubicBezTo>
                      <a:pt x="2286289" y="404166"/>
                      <a:pt x="2311160" y="408929"/>
                      <a:pt x="2338147" y="413162"/>
                    </a:cubicBezTo>
                    <a:cubicBezTo>
                      <a:pt x="2365135" y="417395"/>
                      <a:pt x="2369897" y="431683"/>
                      <a:pt x="2398472" y="425862"/>
                    </a:cubicBezTo>
                    <a:cubicBezTo>
                      <a:pt x="2427047" y="420041"/>
                      <a:pt x="2477318" y="390408"/>
                      <a:pt x="2509597" y="378237"/>
                    </a:cubicBezTo>
                    <a:cubicBezTo>
                      <a:pt x="2541876" y="366066"/>
                      <a:pt x="2568334" y="354954"/>
                      <a:pt x="2592147" y="352837"/>
                    </a:cubicBezTo>
                    <a:cubicBezTo>
                      <a:pt x="2615960" y="350720"/>
                      <a:pt x="2631305" y="362362"/>
                      <a:pt x="2652472" y="365537"/>
                    </a:cubicBezTo>
                    <a:cubicBezTo>
                      <a:pt x="2673639" y="368712"/>
                      <a:pt x="2701155" y="374004"/>
                      <a:pt x="2719147" y="371887"/>
                    </a:cubicBezTo>
                    <a:cubicBezTo>
                      <a:pt x="2737139" y="369770"/>
                      <a:pt x="2744018" y="363420"/>
                      <a:pt x="2760422" y="352837"/>
                    </a:cubicBezTo>
                    <a:cubicBezTo>
                      <a:pt x="2776826" y="342254"/>
                      <a:pt x="2804872" y="321087"/>
                      <a:pt x="2817572" y="308387"/>
                    </a:cubicBezTo>
                    <a:cubicBezTo>
                      <a:pt x="2830272" y="295687"/>
                      <a:pt x="2835564" y="288808"/>
                      <a:pt x="2836622" y="276637"/>
                    </a:cubicBezTo>
                    <a:cubicBezTo>
                      <a:pt x="2837680" y="264466"/>
                      <a:pt x="2832389" y="250708"/>
                      <a:pt x="2823922" y="235362"/>
                    </a:cubicBezTo>
                    <a:cubicBezTo>
                      <a:pt x="2815455" y="220016"/>
                      <a:pt x="2805930" y="194087"/>
                      <a:pt x="2785822" y="184562"/>
                    </a:cubicBezTo>
                    <a:cubicBezTo>
                      <a:pt x="2765714" y="175037"/>
                      <a:pt x="2730259" y="179270"/>
                      <a:pt x="2703272" y="178212"/>
                    </a:cubicBezTo>
                    <a:cubicBezTo>
                      <a:pt x="2676285" y="177154"/>
                      <a:pt x="2623897" y="178212"/>
                      <a:pt x="2623897" y="178212"/>
                    </a:cubicBezTo>
                    <a:cubicBezTo>
                      <a:pt x="2603789" y="178212"/>
                      <a:pt x="2594264" y="179799"/>
                      <a:pt x="2582622" y="178212"/>
                    </a:cubicBezTo>
                    <a:cubicBezTo>
                      <a:pt x="2570980" y="176625"/>
                      <a:pt x="2554047" y="168687"/>
                      <a:pt x="2554047" y="168687"/>
                    </a:cubicBezTo>
                    <a:cubicBezTo>
                      <a:pt x="2542935" y="164983"/>
                      <a:pt x="2536585" y="159162"/>
                      <a:pt x="2515947" y="155987"/>
                    </a:cubicBezTo>
                    <a:cubicBezTo>
                      <a:pt x="2495310" y="152812"/>
                      <a:pt x="2461443" y="143287"/>
                      <a:pt x="2430222" y="149637"/>
                    </a:cubicBezTo>
                    <a:cubicBezTo>
                      <a:pt x="2399001" y="155987"/>
                      <a:pt x="2361959" y="185620"/>
                      <a:pt x="2328622" y="194087"/>
                    </a:cubicBezTo>
                    <a:cubicBezTo>
                      <a:pt x="2295285" y="202554"/>
                      <a:pt x="2257184" y="205199"/>
                      <a:pt x="2230197" y="200437"/>
                    </a:cubicBezTo>
                    <a:cubicBezTo>
                      <a:pt x="2203210" y="195675"/>
                      <a:pt x="2183630" y="172920"/>
                      <a:pt x="2166697" y="165512"/>
                    </a:cubicBezTo>
                    <a:cubicBezTo>
                      <a:pt x="2149764" y="158104"/>
                      <a:pt x="2142355" y="157574"/>
                      <a:pt x="2128597" y="155987"/>
                    </a:cubicBezTo>
                    <a:cubicBezTo>
                      <a:pt x="2114839" y="154400"/>
                      <a:pt x="2106901" y="153341"/>
                      <a:pt x="2084147" y="155987"/>
                    </a:cubicBezTo>
                    <a:cubicBezTo>
                      <a:pt x="2061393" y="158633"/>
                      <a:pt x="2036522" y="174508"/>
                      <a:pt x="1992072" y="171862"/>
                    </a:cubicBezTo>
                    <a:cubicBezTo>
                      <a:pt x="1947622" y="169216"/>
                      <a:pt x="1864014" y="153341"/>
                      <a:pt x="1817447" y="140112"/>
                    </a:cubicBezTo>
                    <a:cubicBezTo>
                      <a:pt x="1770880" y="126883"/>
                      <a:pt x="1746010" y="108891"/>
                      <a:pt x="1712672" y="92487"/>
                    </a:cubicBezTo>
                    <a:cubicBezTo>
                      <a:pt x="1679334" y="76083"/>
                      <a:pt x="1654993" y="57033"/>
                      <a:pt x="1617422" y="41687"/>
                    </a:cubicBezTo>
                    <a:cubicBezTo>
                      <a:pt x="1579851" y="26341"/>
                      <a:pt x="1526934" y="3587"/>
                      <a:pt x="1487247" y="412"/>
                    </a:cubicBezTo>
                    <a:cubicBezTo>
                      <a:pt x="1447560" y="-2763"/>
                      <a:pt x="1414222" y="13112"/>
                      <a:pt x="1379297" y="22637"/>
                    </a:cubicBezTo>
                    <a:cubicBezTo>
                      <a:pt x="1344372" y="32162"/>
                      <a:pt x="1312622" y="43274"/>
                      <a:pt x="1277697" y="57562"/>
                    </a:cubicBezTo>
                    <a:cubicBezTo>
                      <a:pt x="1242772" y="71849"/>
                      <a:pt x="1197793" y="97249"/>
                      <a:pt x="1169747" y="108362"/>
                    </a:cubicBezTo>
                    <a:cubicBezTo>
                      <a:pt x="1141701" y="119474"/>
                      <a:pt x="1135880" y="118945"/>
                      <a:pt x="1109422" y="124237"/>
                    </a:cubicBezTo>
                    <a:cubicBezTo>
                      <a:pt x="1082964" y="129529"/>
                      <a:pt x="1037985" y="136937"/>
                      <a:pt x="1010997" y="140112"/>
                    </a:cubicBezTo>
                    <a:cubicBezTo>
                      <a:pt x="984009" y="143287"/>
                      <a:pt x="969722" y="139054"/>
                      <a:pt x="947497" y="143287"/>
                    </a:cubicBezTo>
                    <a:cubicBezTo>
                      <a:pt x="925272" y="147520"/>
                      <a:pt x="901459" y="160750"/>
                      <a:pt x="877647" y="165512"/>
                    </a:cubicBezTo>
                    <a:cubicBezTo>
                      <a:pt x="853835" y="170274"/>
                      <a:pt x="827376" y="172920"/>
                      <a:pt x="804622" y="171862"/>
                    </a:cubicBezTo>
                    <a:cubicBezTo>
                      <a:pt x="781868" y="170804"/>
                      <a:pt x="765464" y="164454"/>
                      <a:pt x="741122" y="159162"/>
                    </a:cubicBezTo>
                    <a:cubicBezTo>
                      <a:pt x="716780" y="153870"/>
                      <a:pt x="679739" y="144345"/>
                      <a:pt x="658572" y="140112"/>
                    </a:cubicBezTo>
                    <a:cubicBezTo>
                      <a:pt x="637405" y="135879"/>
                      <a:pt x="627351" y="132704"/>
                      <a:pt x="614122" y="133762"/>
                    </a:cubicBezTo>
                    <a:cubicBezTo>
                      <a:pt x="600893" y="134820"/>
                      <a:pt x="600893" y="143287"/>
                      <a:pt x="579197" y="146462"/>
                    </a:cubicBezTo>
                    <a:cubicBezTo>
                      <a:pt x="557501" y="149637"/>
                      <a:pt x="515168" y="152283"/>
                      <a:pt x="483947" y="152812"/>
                    </a:cubicBezTo>
                    <a:cubicBezTo>
                      <a:pt x="452726" y="153341"/>
                      <a:pt x="422035" y="152812"/>
                      <a:pt x="391872" y="149637"/>
                    </a:cubicBezTo>
                    <a:cubicBezTo>
                      <a:pt x="361709" y="146462"/>
                      <a:pt x="327843" y="139054"/>
                      <a:pt x="302972" y="133762"/>
                    </a:cubicBezTo>
                    <a:cubicBezTo>
                      <a:pt x="278101" y="128470"/>
                      <a:pt x="266459" y="117887"/>
                      <a:pt x="242647" y="117887"/>
                    </a:cubicBezTo>
                    <a:cubicBezTo>
                      <a:pt x="218835" y="117887"/>
                      <a:pt x="184968" y="126354"/>
                      <a:pt x="160097" y="133762"/>
                    </a:cubicBezTo>
                    <a:cubicBezTo>
                      <a:pt x="135226" y="141170"/>
                      <a:pt x="114589" y="151754"/>
                      <a:pt x="93422" y="162337"/>
                    </a:cubicBezTo>
                    <a:cubicBezTo>
                      <a:pt x="72255" y="172920"/>
                      <a:pt x="16693" y="198850"/>
                      <a:pt x="4522" y="21631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8" name="フリーフォーム: 図形 1707">
                <a:extLst>
                  <a:ext uri="{FF2B5EF4-FFF2-40B4-BE49-F238E27FC236}">
                    <a16:creationId xmlns:a16="http://schemas.microsoft.com/office/drawing/2014/main" id="{518C85BD-7A87-4D7D-BF79-D72B498CB388}"/>
                  </a:ext>
                </a:extLst>
              </p:cNvPr>
              <p:cNvSpPr/>
              <p:nvPr/>
            </p:nvSpPr>
            <p:spPr>
              <a:xfrm>
                <a:off x="5433699" y="3826036"/>
                <a:ext cx="192836" cy="144793"/>
              </a:xfrm>
              <a:custGeom>
                <a:avLst/>
                <a:gdLst>
                  <a:gd name="connsiteX0" fmla="*/ 214852 w 229679"/>
                  <a:gd name="connsiteY0" fmla="*/ 21767 h 160367"/>
                  <a:gd name="connsiteX1" fmla="*/ 132302 w 229679"/>
                  <a:gd name="connsiteY1" fmla="*/ 5892 h 160367"/>
                  <a:gd name="connsiteX2" fmla="*/ 2127 w 229679"/>
                  <a:gd name="connsiteY2" fmla="*/ 2717 h 160367"/>
                  <a:gd name="connsiteX3" fmla="*/ 59277 w 229679"/>
                  <a:gd name="connsiteY3" fmla="*/ 43992 h 160367"/>
                  <a:gd name="connsiteX4" fmla="*/ 160877 w 229679"/>
                  <a:gd name="connsiteY4" fmla="*/ 101142 h 160367"/>
                  <a:gd name="connsiteX5" fmla="*/ 202152 w 229679"/>
                  <a:gd name="connsiteY5" fmla="*/ 136067 h 160367"/>
                  <a:gd name="connsiteX6" fmla="*/ 227552 w 229679"/>
                  <a:gd name="connsiteY6" fmla="*/ 155117 h 160367"/>
                  <a:gd name="connsiteX7" fmla="*/ 214852 w 229679"/>
                  <a:gd name="connsiteY7" fmla="*/ 21767 h 16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679" h="160367">
                    <a:moveTo>
                      <a:pt x="214852" y="21767"/>
                    </a:moveTo>
                    <a:cubicBezTo>
                      <a:pt x="198977" y="-3104"/>
                      <a:pt x="167756" y="9067"/>
                      <a:pt x="132302" y="5892"/>
                    </a:cubicBezTo>
                    <a:cubicBezTo>
                      <a:pt x="96848" y="2717"/>
                      <a:pt x="14298" y="-3633"/>
                      <a:pt x="2127" y="2717"/>
                    </a:cubicBezTo>
                    <a:cubicBezTo>
                      <a:pt x="-10044" y="9067"/>
                      <a:pt x="32819" y="27588"/>
                      <a:pt x="59277" y="43992"/>
                    </a:cubicBezTo>
                    <a:cubicBezTo>
                      <a:pt x="85735" y="60396"/>
                      <a:pt x="137065" y="85796"/>
                      <a:pt x="160877" y="101142"/>
                    </a:cubicBezTo>
                    <a:cubicBezTo>
                      <a:pt x="184689" y="116488"/>
                      <a:pt x="191040" y="127071"/>
                      <a:pt x="202152" y="136067"/>
                    </a:cubicBezTo>
                    <a:cubicBezTo>
                      <a:pt x="213264" y="145063"/>
                      <a:pt x="223319" y="171521"/>
                      <a:pt x="227552" y="155117"/>
                    </a:cubicBezTo>
                    <a:cubicBezTo>
                      <a:pt x="231785" y="138713"/>
                      <a:pt x="230727" y="46638"/>
                      <a:pt x="214852" y="21767"/>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9" name="フリーフォーム: 図形 1708">
                <a:extLst>
                  <a:ext uri="{FF2B5EF4-FFF2-40B4-BE49-F238E27FC236}">
                    <a16:creationId xmlns:a16="http://schemas.microsoft.com/office/drawing/2014/main" id="{D89C9EE8-D09B-4C9C-BFB5-3D4128F02BD0}"/>
                  </a:ext>
                </a:extLst>
              </p:cNvPr>
              <p:cNvSpPr/>
              <p:nvPr/>
            </p:nvSpPr>
            <p:spPr>
              <a:xfrm>
                <a:off x="3438524" y="3844502"/>
                <a:ext cx="2202585" cy="399939"/>
              </a:xfrm>
              <a:custGeom>
                <a:avLst/>
                <a:gdLst>
                  <a:gd name="connsiteX0" fmla="*/ 2622969 w 2623404"/>
                  <a:gd name="connsiteY0" fmla="*/ 194990 h 442956"/>
                  <a:gd name="connsiteX1" fmla="*/ 2546769 w 2623404"/>
                  <a:gd name="connsiteY1" fmla="*/ 141015 h 442956"/>
                  <a:gd name="connsiteX2" fmla="*/ 2457869 w 2623404"/>
                  <a:gd name="connsiteY2" fmla="*/ 71165 h 442956"/>
                  <a:gd name="connsiteX3" fmla="*/ 2318169 w 2623404"/>
                  <a:gd name="connsiteY3" fmla="*/ 20365 h 442956"/>
                  <a:gd name="connsiteX4" fmla="*/ 2159419 w 2623404"/>
                  <a:gd name="connsiteY4" fmla="*/ 4490 h 442956"/>
                  <a:gd name="connsiteX5" fmla="*/ 2080044 w 2623404"/>
                  <a:gd name="connsiteY5" fmla="*/ 1315 h 442956"/>
                  <a:gd name="connsiteX6" fmla="*/ 1991144 w 2623404"/>
                  <a:gd name="connsiteY6" fmla="*/ 23540 h 442956"/>
                  <a:gd name="connsiteX7" fmla="*/ 1876844 w 2623404"/>
                  <a:gd name="connsiteY7" fmla="*/ 77515 h 442956"/>
                  <a:gd name="connsiteX8" fmla="*/ 1791119 w 2623404"/>
                  <a:gd name="connsiteY8" fmla="*/ 90215 h 442956"/>
                  <a:gd name="connsiteX9" fmla="*/ 1718094 w 2623404"/>
                  <a:gd name="connsiteY9" fmla="*/ 112440 h 442956"/>
                  <a:gd name="connsiteX10" fmla="*/ 1648244 w 2623404"/>
                  <a:gd name="connsiteY10" fmla="*/ 137840 h 442956"/>
                  <a:gd name="connsiteX11" fmla="*/ 1597444 w 2623404"/>
                  <a:gd name="connsiteY11" fmla="*/ 134665 h 442956"/>
                  <a:gd name="connsiteX12" fmla="*/ 1492669 w 2623404"/>
                  <a:gd name="connsiteY12" fmla="*/ 160065 h 442956"/>
                  <a:gd name="connsiteX13" fmla="*/ 1441869 w 2623404"/>
                  <a:gd name="connsiteY13" fmla="*/ 169590 h 442956"/>
                  <a:gd name="connsiteX14" fmla="*/ 1372019 w 2623404"/>
                  <a:gd name="connsiteY14" fmla="*/ 188640 h 442956"/>
                  <a:gd name="connsiteX15" fmla="*/ 1257719 w 2623404"/>
                  <a:gd name="connsiteY15" fmla="*/ 191815 h 442956"/>
                  <a:gd name="connsiteX16" fmla="*/ 1184694 w 2623404"/>
                  <a:gd name="connsiteY16" fmla="*/ 185465 h 442956"/>
                  <a:gd name="connsiteX17" fmla="*/ 1146594 w 2623404"/>
                  <a:gd name="connsiteY17" fmla="*/ 179115 h 442956"/>
                  <a:gd name="connsiteX18" fmla="*/ 1095794 w 2623404"/>
                  <a:gd name="connsiteY18" fmla="*/ 188640 h 442956"/>
                  <a:gd name="connsiteX19" fmla="*/ 1029119 w 2623404"/>
                  <a:gd name="connsiteY19" fmla="*/ 217215 h 442956"/>
                  <a:gd name="connsiteX20" fmla="*/ 968794 w 2623404"/>
                  <a:gd name="connsiteY20" fmla="*/ 236265 h 442956"/>
                  <a:gd name="connsiteX21" fmla="*/ 886244 w 2623404"/>
                  <a:gd name="connsiteY21" fmla="*/ 239440 h 442956"/>
                  <a:gd name="connsiteX22" fmla="*/ 816394 w 2623404"/>
                  <a:gd name="connsiteY22" fmla="*/ 236265 h 442956"/>
                  <a:gd name="connsiteX23" fmla="*/ 756069 w 2623404"/>
                  <a:gd name="connsiteY23" fmla="*/ 223565 h 442956"/>
                  <a:gd name="connsiteX24" fmla="*/ 692569 w 2623404"/>
                  <a:gd name="connsiteY24" fmla="*/ 214040 h 442956"/>
                  <a:gd name="connsiteX25" fmla="*/ 613194 w 2623404"/>
                  <a:gd name="connsiteY25" fmla="*/ 214040 h 442956"/>
                  <a:gd name="connsiteX26" fmla="*/ 457619 w 2623404"/>
                  <a:gd name="connsiteY26" fmla="*/ 236265 h 442956"/>
                  <a:gd name="connsiteX27" fmla="*/ 375069 w 2623404"/>
                  <a:gd name="connsiteY27" fmla="*/ 236265 h 442956"/>
                  <a:gd name="connsiteX28" fmla="*/ 292519 w 2623404"/>
                  <a:gd name="connsiteY28" fmla="*/ 223565 h 442956"/>
                  <a:gd name="connsiteX29" fmla="*/ 229019 w 2623404"/>
                  <a:gd name="connsiteY29" fmla="*/ 194990 h 442956"/>
                  <a:gd name="connsiteX30" fmla="*/ 165519 w 2623404"/>
                  <a:gd name="connsiteY30" fmla="*/ 160065 h 442956"/>
                  <a:gd name="connsiteX31" fmla="*/ 70269 w 2623404"/>
                  <a:gd name="connsiteY31" fmla="*/ 188640 h 442956"/>
                  <a:gd name="connsiteX32" fmla="*/ 13119 w 2623404"/>
                  <a:gd name="connsiteY32" fmla="*/ 233090 h 442956"/>
                  <a:gd name="connsiteX33" fmla="*/ 419 w 2623404"/>
                  <a:gd name="connsiteY33" fmla="*/ 293415 h 442956"/>
                  <a:gd name="connsiteX34" fmla="*/ 22644 w 2623404"/>
                  <a:gd name="connsiteY34" fmla="*/ 353740 h 442956"/>
                  <a:gd name="connsiteX35" fmla="*/ 89319 w 2623404"/>
                  <a:gd name="connsiteY35" fmla="*/ 398190 h 442956"/>
                  <a:gd name="connsiteX36" fmla="*/ 298869 w 2623404"/>
                  <a:gd name="connsiteY36" fmla="*/ 410890 h 442956"/>
                  <a:gd name="connsiteX37" fmla="*/ 556044 w 2623404"/>
                  <a:gd name="connsiteY37" fmla="*/ 407715 h 442956"/>
                  <a:gd name="connsiteX38" fmla="*/ 657644 w 2623404"/>
                  <a:gd name="connsiteY38" fmla="*/ 391840 h 442956"/>
                  <a:gd name="connsiteX39" fmla="*/ 825919 w 2623404"/>
                  <a:gd name="connsiteY39" fmla="*/ 388665 h 442956"/>
                  <a:gd name="connsiteX40" fmla="*/ 1025944 w 2623404"/>
                  <a:gd name="connsiteY40" fmla="*/ 401365 h 442956"/>
                  <a:gd name="connsiteX41" fmla="*/ 1165644 w 2623404"/>
                  <a:gd name="connsiteY41" fmla="*/ 395015 h 442956"/>
                  <a:gd name="connsiteX42" fmla="*/ 1225969 w 2623404"/>
                  <a:gd name="connsiteY42" fmla="*/ 388665 h 442956"/>
                  <a:gd name="connsiteX43" fmla="*/ 1292644 w 2623404"/>
                  <a:gd name="connsiteY43" fmla="*/ 331515 h 442956"/>
                  <a:gd name="connsiteX44" fmla="*/ 1359319 w 2623404"/>
                  <a:gd name="connsiteY44" fmla="*/ 287065 h 442956"/>
                  <a:gd name="connsiteX45" fmla="*/ 1410119 w 2623404"/>
                  <a:gd name="connsiteY45" fmla="*/ 283890 h 442956"/>
                  <a:gd name="connsiteX46" fmla="*/ 1451394 w 2623404"/>
                  <a:gd name="connsiteY46" fmla="*/ 315640 h 442956"/>
                  <a:gd name="connsiteX47" fmla="*/ 1429169 w 2623404"/>
                  <a:gd name="connsiteY47" fmla="*/ 375965 h 442956"/>
                  <a:gd name="connsiteX48" fmla="*/ 1413294 w 2623404"/>
                  <a:gd name="connsiteY48" fmla="*/ 414065 h 442956"/>
                  <a:gd name="connsiteX49" fmla="*/ 1518069 w 2623404"/>
                  <a:gd name="connsiteY49" fmla="*/ 442640 h 442956"/>
                  <a:gd name="connsiteX50" fmla="*/ 1641894 w 2623404"/>
                  <a:gd name="connsiteY50" fmla="*/ 429940 h 442956"/>
                  <a:gd name="connsiteX51" fmla="*/ 1886369 w 2623404"/>
                  <a:gd name="connsiteY51" fmla="*/ 439465 h 442956"/>
                  <a:gd name="connsiteX52" fmla="*/ 2076869 w 2623404"/>
                  <a:gd name="connsiteY52" fmla="*/ 436290 h 442956"/>
                  <a:gd name="connsiteX53" fmla="*/ 2222919 w 2623404"/>
                  <a:gd name="connsiteY53" fmla="*/ 439465 h 442956"/>
                  <a:gd name="connsiteX54" fmla="*/ 2397544 w 2623404"/>
                  <a:gd name="connsiteY54" fmla="*/ 385490 h 442956"/>
                  <a:gd name="connsiteX55" fmla="*/ 2483269 w 2623404"/>
                  <a:gd name="connsiteY55" fmla="*/ 356915 h 442956"/>
                  <a:gd name="connsiteX56" fmla="*/ 2575344 w 2623404"/>
                  <a:gd name="connsiteY56" fmla="*/ 347390 h 442956"/>
                  <a:gd name="connsiteX57" fmla="*/ 2622969 w 2623404"/>
                  <a:gd name="connsiteY57" fmla="*/ 194990 h 4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23404" h="442956">
                    <a:moveTo>
                      <a:pt x="2622969" y="194990"/>
                    </a:moveTo>
                    <a:cubicBezTo>
                      <a:pt x="2618207" y="160594"/>
                      <a:pt x="2574286" y="161652"/>
                      <a:pt x="2546769" y="141015"/>
                    </a:cubicBezTo>
                    <a:cubicBezTo>
                      <a:pt x="2519252" y="120378"/>
                      <a:pt x="2495969" y="91273"/>
                      <a:pt x="2457869" y="71165"/>
                    </a:cubicBezTo>
                    <a:cubicBezTo>
                      <a:pt x="2419769" y="51057"/>
                      <a:pt x="2367911" y="31477"/>
                      <a:pt x="2318169" y="20365"/>
                    </a:cubicBezTo>
                    <a:cubicBezTo>
                      <a:pt x="2268427" y="9253"/>
                      <a:pt x="2199106" y="7665"/>
                      <a:pt x="2159419" y="4490"/>
                    </a:cubicBezTo>
                    <a:cubicBezTo>
                      <a:pt x="2119732" y="1315"/>
                      <a:pt x="2108090" y="-1860"/>
                      <a:pt x="2080044" y="1315"/>
                    </a:cubicBezTo>
                    <a:cubicBezTo>
                      <a:pt x="2051998" y="4490"/>
                      <a:pt x="2025011" y="10840"/>
                      <a:pt x="1991144" y="23540"/>
                    </a:cubicBezTo>
                    <a:cubicBezTo>
                      <a:pt x="1957277" y="36240"/>
                      <a:pt x="1910181" y="66403"/>
                      <a:pt x="1876844" y="77515"/>
                    </a:cubicBezTo>
                    <a:cubicBezTo>
                      <a:pt x="1843507" y="88627"/>
                      <a:pt x="1817577" y="84394"/>
                      <a:pt x="1791119" y="90215"/>
                    </a:cubicBezTo>
                    <a:cubicBezTo>
                      <a:pt x="1764661" y="96036"/>
                      <a:pt x="1741906" y="104502"/>
                      <a:pt x="1718094" y="112440"/>
                    </a:cubicBezTo>
                    <a:cubicBezTo>
                      <a:pt x="1694281" y="120377"/>
                      <a:pt x="1668352" y="134136"/>
                      <a:pt x="1648244" y="137840"/>
                    </a:cubicBezTo>
                    <a:cubicBezTo>
                      <a:pt x="1628136" y="141544"/>
                      <a:pt x="1623373" y="130961"/>
                      <a:pt x="1597444" y="134665"/>
                    </a:cubicBezTo>
                    <a:cubicBezTo>
                      <a:pt x="1571515" y="138369"/>
                      <a:pt x="1518598" y="154244"/>
                      <a:pt x="1492669" y="160065"/>
                    </a:cubicBezTo>
                    <a:cubicBezTo>
                      <a:pt x="1466740" y="165886"/>
                      <a:pt x="1461977" y="164828"/>
                      <a:pt x="1441869" y="169590"/>
                    </a:cubicBezTo>
                    <a:cubicBezTo>
                      <a:pt x="1421761" y="174352"/>
                      <a:pt x="1402711" y="184936"/>
                      <a:pt x="1372019" y="188640"/>
                    </a:cubicBezTo>
                    <a:cubicBezTo>
                      <a:pt x="1341327" y="192344"/>
                      <a:pt x="1288940" y="192344"/>
                      <a:pt x="1257719" y="191815"/>
                    </a:cubicBezTo>
                    <a:cubicBezTo>
                      <a:pt x="1226498" y="191286"/>
                      <a:pt x="1203215" y="187582"/>
                      <a:pt x="1184694" y="185465"/>
                    </a:cubicBezTo>
                    <a:cubicBezTo>
                      <a:pt x="1166173" y="183348"/>
                      <a:pt x="1161411" y="178586"/>
                      <a:pt x="1146594" y="179115"/>
                    </a:cubicBezTo>
                    <a:cubicBezTo>
                      <a:pt x="1131777" y="179644"/>
                      <a:pt x="1115373" y="182290"/>
                      <a:pt x="1095794" y="188640"/>
                    </a:cubicBezTo>
                    <a:cubicBezTo>
                      <a:pt x="1076215" y="194990"/>
                      <a:pt x="1050286" y="209278"/>
                      <a:pt x="1029119" y="217215"/>
                    </a:cubicBezTo>
                    <a:cubicBezTo>
                      <a:pt x="1007952" y="225153"/>
                      <a:pt x="992606" y="232561"/>
                      <a:pt x="968794" y="236265"/>
                    </a:cubicBezTo>
                    <a:cubicBezTo>
                      <a:pt x="944981" y="239969"/>
                      <a:pt x="911644" y="239440"/>
                      <a:pt x="886244" y="239440"/>
                    </a:cubicBezTo>
                    <a:cubicBezTo>
                      <a:pt x="860844" y="239440"/>
                      <a:pt x="838090" y="238911"/>
                      <a:pt x="816394" y="236265"/>
                    </a:cubicBezTo>
                    <a:cubicBezTo>
                      <a:pt x="794698" y="233619"/>
                      <a:pt x="776707" y="227269"/>
                      <a:pt x="756069" y="223565"/>
                    </a:cubicBezTo>
                    <a:cubicBezTo>
                      <a:pt x="735431" y="219861"/>
                      <a:pt x="716382" y="215628"/>
                      <a:pt x="692569" y="214040"/>
                    </a:cubicBezTo>
                    <a:cubicBezTo>
                      <a:pt x="668756" y="212452"/>
                      <a:pt x="652352" y="210336"/>
                      <a:pt x="613194" y="214040"/>
                    </a:cubicBezTo>
                    <a:cubicBezTo>
                      <a:pt x="574036" y="217744"/>
                      <a:pt x="497306" y="232561"/>
                      <a:pt x="457619" y="236265"/>
                    </a:cubicBezTo>
                    <a:cubicBezTo>
                      <a:pt x="417932" y="239969"/>
                      <a:pt x="402586" y="238382"/>
                      <a:pt x="375069" y="236265"/>
                    </a:cubicBezTo>
                    <a:cubicBezTo>
                      <a:pt x="347552" y="234148"/>
                      <a:pt x="316861" y="230444"/>
                      <a:pt x="292519" y="223565"/>
                    </a:cubicBezTo>
                    <a:cubicBezTo>
                      <a:pt x="268177" y="216686"/>
                      <a:pt x="250186" y="205573"/>
                      <a:pt x="229019" y="194990"/>
                    </a:cubicBezTo>
                    <a:cubicBezTo>
                      <a:pt x="207852" y="184407"/>
                      <a:pt x="191977" y="161123"/>
                      <a:pt x="165519" y="160065"/>
                    </a:cubicBezTo>
                    <a:cubicBezTo>
                      <a:pt x="139061" y="159007"/>
                      <a:pt x="95669" y="176469"/>
                      <a:pt x="70269" y="188640"/>
                    </a:cubicBezTo>
                    <a:cubicBezTo>
                      <a:pt x="44869" y="200811"/>
                      <a:pt x="24761" y="215628"/>
                      <a:pt x="13119" y="233090"/>
                    </a:cubicBezTo>
                    <a:cubicBezTo>
                      <a:pt x="1477" y="250552"/>
                      <a:pt x="-1169" y="273307"/>
                      <a:pt x="419" y="293415"/>
                    </a:cubicBezTo>
                    <a:cubicBezTo>
                      <a:pt x="2006" y="313523"/>
                      <a:pt x="7827" y="336278"/>
                      <a:pt x="22644" y="353740"/>
                    </a:cubicBezTo>
                    <a:cubicBezTo>
                      <a:pt x="37461" y="371202"/>
                      <a:pt x="43281" y="388665"/>
                      <a:pt x="89319" y="398190"/>
                    </a:cubicBezTo>
                    <a:cubicBezTo>
                      <a:pt x="135356" y="407715"/>
                      <a:pt x="298869" y="410890"/>
                      <a:pt x="298869" y="410890"/>
                    </a:cubicBezTo>
                    <a:cubicBezTo>
                      <a:pt x="376656" y="412477"/>
                      <a:pt x="496248" y="410890"/>
                      <a:pt x="556044" y="407715"/>
                    </a:cubicBezTo>
                    <a:cubicBezTo>
                      <a:pt x="615840" y="404540"/>
                      <a:pt x="612665" y="395015"/>
                      <a:pt x="657644" y="391840"/>
                    </a:cubicBezTo>
                    <a:cubicBezTo>
                      <a:pt x="702623" y="388665"/>
                      <a:pt x="764536" y="387078"/>
                      <a:pt x="825919" y="388665"/>
                    </a:cubicBezTo>
                    <a:cubicBezTo>
                      <a:pt x="887302" y="390252"/>
                      <a:pt x="969323" y="400307"/>
                      <a:pt x="1025944" y="401365"/>
                    </a:cubicBezTo>
                    <a:cubicBezTo>
                      <a:pt x="1082565" y="402423"/>
                      <a:pt x="1132307" y="397132"/>
                      <a:pt x="1165644" y="395015"/>
                    </a:cubicBezTo>
                    <a:cubicBezTo>
                      <a:pt x="1198981" y="392898"/>
                      <a:pt x="1204802" y="399248"/>
                      <a:pt x="1225969" y="388665"/>
                    </a:cubicBezTo>
                    <a:cubicBezTo>
                      <a:pt x="1247136" y="378082"/>
                      <a:pt x="1270419" y="348448"/>
                      <a:pt x="1292644" y="331515"/>
                    </a:cubicBezTo>
                    <a:cubicBezTo>
                      <a:pt x="1314869" y="314582"/>
                      <a:pt x="1339740" y="295003"/>
                      <a:pt x="1359319" y="287065"/>
                    </a:cubicBezTo>
                    <a:cubicBezTo>
                      <a:pt x="1378898" y="279127"/>
                      <a:pt x="1394773" y="279127"/>
                      <a:pt x="1410119" y="283890"/>
                    </a:cubicBezTo>
                    <a:cubicBezTo>
                      <a:pt x="1425465" y="288653"/>
                      <a:pt x="1448219" y="300294"/>
                      <a:pt x="1451394" y="315640"/>
                    </a:cubicBezTo>
                    <a:cubicBezTo>
                      <a:pt x="1454569" y="330986"/>
                      <a:pt x="1435519" y="359561"/>
                      <a:pt x="1429169" y="375965"/>
                    </a:cubicBezTo>
                    <a:cubicBezTo>
                      <a:pt x="1422819" y="392369"/>
                      <a:pt x="1398478" y="402953"/>
                      <a:pt x="1413294" y="414065"/>
                    </a:cubicBezTo>
                    <a:cubicBezTo>
                      <a:pt x="1428110" y="425177"/>
                      <a:pt x="1479969" y="439994"/>
                      <a:pt x="1518069" y="442640"/>
                    </a:cubicBezTo>
                    <a:cubicBezTo>
                      <a:pt x="1556169" y="445286"/>
                      <a:pt x="1580511" y="430469"/>
                      <a:pt x="1641894" y="429940"/>
                    </a:cubicBezTo>
                    <a:cubicBezTo>
                      <a:pt x="1703277" y="429411"/>
                      <a:pt x="1886369" y="439465"/>
                      <a:pt x="1886369" y="439465"/>
                    </a:cubicBezTo>
                    <a:lnTo>
                      <a:pt x="2076869" y="436290"/>
                    </a:lnTo>
                    <a:cubicBezTo>
                      <a:pt x="2132961" y="436290"/>
                      <a:pt x="2169473" y="447932"/>
                      <a:pt x="2222919" y="439465"/>
                    </a:cubicBezTo>
                    <a:cubicBezTo>
                      <a:pt x="2276365" y="430998"/>
                      <a:pt x="2354152" y="399248"/>
                      <a:pt x="2397544" y="385490"/>
                    </a:cubicBezTo>
                    <a:cubicBezTo>
                      <a:pt x="2440936" y="371732"/>
                      <a:pt x="2453636" y="363265"/>
                      <a:pt x="2483269" y="356915"/>
                    </a:cubicBezTo>
                    <a:cubicBezTo>
                      <a:pt x="2512902" y="350565"/>
                      <a:pt x="2558411" y="369086"/>
                      <a:pt x="2575344" y="347390"/>
                    </a:cubicBezTo>
                    <a:cubicBezTo>
                      <a:pt x="2592277" y="325694"/>
                      <a:pt x="2627731" y="229386"/>
                      <a:pt x="2622969" y="194990"/>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0" name="フリーフォーム: 図形 1709">
                <a:extLst>
                  <a:ext uri="{FF2B5EF4-FFF2-40B4-BE49-F238E27FC236}">
                    <a16:creationId xmlns:a16="http://schemas.microsoft.com/office/drawing/2014/main" id="{6E1583CD-6C77-4B23-BD27-4A5550A67F68}"/>
                  </a:ext>
                </a:extLst>
              </p:cNvPr>
              <p:cNvSpPr/>
              <p:nvPr/>
            </p:nvSpPr>
            <p:spPr>
              <a:xfrm>
                <a:off x="1538232" y="3794290"/>
                <a:ext cx="1877633" cy="501776"/>
              </a:xfrm>
              <a:custGeom>
                <a:avLst/>
                <a:gdLst>
                  <a:gd name="connsiteX0" fmla="*/ 19050 w 2236368"/>
                  <a:gd name="connsiteY0" fmla="*/ 41053 h 555747"/>
                  <a:gd name="connsiteX1" fmla="*/ 184150 w 2236368"/>
                  <a:gd name="connsiteY1" fmla="*/ 2953 h 555747"/>
                  <a:gd name="connsiteX2" fmla="*/ 403225 w 2236368"/>
                  <a:gd name="connsiteY2" fmla="*/ 6128 h 555747"/>
                  <a:gd name="connsiteX3" fmla="*/ 485775 w 2236368"/>
                  <a:gd name="connsiteY3" fmla="*/ 34703 h 555747"/>
                  <a:gd name="connsiteX4" fmla="*/ 571500 w 2236368"/>
                  <a:gd name="connsiteY4" fmla="*/ 79153 h 555747"/>
                  <a:gd name="connsiteX5" fmla="*/ 711200 w 2236368"/>
                  <a:gd name="connsiteY5" fmla="*/ 142653 h 555747"/>
                  <a:gd name="connsiteX6" fmla="*/ 838200 w 2236368"/>
                  <a:gd name="connsiteY6" fmla="*/ 161703 h 555747"/>
                  <a:gd name="connsiteX7" fmla="*/ 908050 w 2236368"/>
                  <a:gd name="connsiteY7" fmla="*/ 183928 h 555747"/>
                  <a:gd name="connsiteX8" fmla="*/ 990600 w 2236368"/>
                  <a:gd name="connsiteY8" fmla="*/ 206153 h 555747"/>
                  <a:gd name="connsiteX9" fmla="*/ 1108075 w 2236368"/>
                  <a:gd name="connsiteY9" fmla="*/ 231553 h 555747"/>
                  <a:gd name="connsiteX10" fmla="*/ 1196975 w 2236368"/>
                  <a:gd name="connsiteY10" fmla="*/ 209328 h 555747"/>
                  <a:gd name="connsiteX11" fmla="*/ 1250950 w 2236368"/>
                  <a:gd name="connsiteY11" fmla="*/ 177578 h 555747"/>
                  <a:gd name="connsiteX12" fmla="*/ 1285875 w 2236368"/>
                  <a:gd name="connsiteY12" fmla="*/ 177578 h 555747"/>
                  <a:gd name="connsiteX13" fmla="*/ 1343025 w 2236368"/>
                  <a:gd name="connsiteY13" fmla="*/ 206153 h 555747"/>
                  <a:gd name="connsiteX14" fmla="*/ 1511300 w 2236368"/>
                  <a:gd name="connsiteY14" fmla="*/ 206153 h 555747"/>
                  <a:gd name="connsiteX15" fmla="*/ 1600200 w 2236368"/>
                  <a:gd name="connsiteY15" fmla="*/ 202978 h 555747"/>
                  <a:gd name="connsiteX16" fmla="*/ 1647825 w 2236368"/>
                  <a:gd name="connsiteY16" fmla="*/ 212503 h 555747"/>
                  <a:gd name="connsiteX17" fmla="*/ 1685925 w 2236368"/>
                  <a:gd name="connsiteY17" fmla="*/ 228378 h 555747"/>
                  <a:gd name="connsiteX18" fmla="*/ 1803400 w 2236368"/>
                  <a:gd name="connsiteY18" fmla="*/ 225203 h 555747"/>
                  <a:gd name="connsiteX19" fmla="*/ 1885950 w 2236368"/>
                  <a:gd name="connsiteY19" fmla="*/ 212503 h 555747"/>
                  <a:gd name="connsiteX20" fmla="*/ 1927225 w 2236368"/>
                  <a:gd name="connsiteY20" fmla="*/ 215678 h 555747"/>
                  <a:gd name="connsiteX21" fmla="*/ 1962150 w 2236368"/>
                  <a:gd name="connsiteY21" fmla="*/ 225203 h 555747"/>
                  <a:gd name="connsiteX22" fmla="*/ 2028825 w 2236368"/>
                  <a:gd name="connsiteY22" fmla="*/ 253778 h 555747"/>
                  <a:gd name="connsiteX23" fmla="*/ 2105025 w 2236368"/>
                  <a:gd name="connsiteY23" fmla="*/ 241078 h 555747"/>
                  <a:gd name="connsiteX24" fmla="*/ 2212975 w 2236368"/>
                  <a:gd name="connsiteY24" fmla="*/ 250603 h 555747"/>
                  <a:gd name="connsiteX25" fmla="*/ 2232025 w 2236368"/>
                  <a:gd name="connsiteY25" fmla="*/ 282353 h 555747"/>
                  <a:gd name="connsiteX26" fmla="*/ 2232025 w 2236368"/>
                  <a:gd name="connsiteY26" fmla="*/ 390303 h 555747"/>
                  <a:gd name="connsiteX27" fmla="*/ 2184400 w 2236368"/>
                  <a:gd name="connsiteY27" fmla="*/ 466503 h 555747"/>
                  <a:gd name="connsiteX28" fmla="*/ 2076450 w 2236368"/>
                  <a:gd name="connsiteY28" fmla="*/ 472853 h 555747"/>
                  <a:gd name="connsiteX29" fmla="*/ 1971675 w 2236368"/>
                  <a:gd name="connsiteY29" fmla="*/ 450628 h 555747"/>
                  <a:gd name="connsiteX30" fmla="*/ 1873250 w 2236368"/>
                  <a:gd name="connsiteY30" fmla="*/ 453803 h 555747"/>
                  <a:gd name="connsiteX31" fmla="*/ 1803400 w 2236368"/>
                  <a:gd name="connsiteY31" fmla="*/ 450628 h 555747"/>
                  <a:gd name="connsiteX32" fmla="*/ 1720850 w 2236368"/>
                  <a:gd name="connsiteY32" fmla="*/ 437928 h 555747"/>
                  <a:gd name="connsiteX33" fmla="*/ 1590675 w 2236368"/>
                  <a:gd name="connsiteY33" fmla="*/ 453803 h 555747"/>
                  <a:gd name="connsiteX34" fmla="*/ 1504950 w 2236368"/>
                  <a:gd name="connsiteY34" fmla="*/ 472853 h 555747"/>
                  <a:gd name="connsiteX35" fmla="*/ 1412875 w 2236368"/>
                  <a:gd name="connsiteY35" fmla="*/ 472853 h 555747"/>
                  <a:gd name="connsiteX36" fmla="*/ 1323975 w 2236368"/>
                  <a:gd name="connsiteY36" fmla="*/ 450628 h 555747"/>
                  <a:gd name="connsiteX37" fmla="*/ 1177925 w 2236368"/>
                  <a:gd name="connsiteY37" fmla="*/ 428403 h 555747"/>
                  <a:gd name="connsiteX38" fmla="*/ 939800 w 2236368"/>
                  <a:gd name="connsiteY38" fmla="*/ 434753 h 555747"/>
                  <a:gd name="connsiteX39" fmla="*/ 714375 w 2236368"/>
                  <a:gd name="connsiteY39" fmla="*/ 396653 h 555747"/>
                  <a:gd name="connsiteX40" fmla="*/ 498475 w 2236368"/>
                  <a:gd name="connsiteY40" fmla="*/ 415703 h 555747"/>
                  <a:gd name="connsiteX41" fmla="*/ 257175 w 2236368"/>
                  <a:gd name="connsiteY41" fmla="*/ 472853 h 555747"/>
                  <a:gd name="connsiteX42" fmla="*/ 127000 w 2236368"/>
                  <a:gd name="connsiteY42" fmla="*/ 507778 h 555747"/>
                  <a:gd name="connsiteX43" fmla="*/ 25400 w 2236368"/>
                  <a:gd name="connsiteY43" fmla="*/ 533178 h 555747"/>
                  <a:gd name="connsiteX44" fmla="*/ 0 w 2236368"/>
                  <a:gd name="connsiteY44" fmla="*/ 542703 h 555747"/>
                  <a:gd name="connsiteX45" fmla="*/ 25400 w 2236368"/>
                  <a:gd name="connsiteY45" fmla="*/ 342678 h 555747"/>
                  <a:gd name="connsiteX46" fmla="*/ 19050 w 2236368"/>
                  <a:gd name="connsiteY46" fmla="*/ 41053 h 55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36368" h="555747">
                    <a:moveTo>
                      <a:pt x="19050" y="41053"/>
                    </a:moveTo>
                    <a:cubicBezTo>
                      <a:pt x="45508" y="-15568"/>
                      <a:pt x="120121" y="8774"/>
                      <a:pt x="184150" y="2953"/>
                    </a:cubicBezTo>
                    <a:cubicBezTo>
                      <a:pt x="248179" y="-2868"/>
                      <a:pt x="352954" y="836"/>
                      <a:pt x="403225" y="6128"/>
                    </a:cubicBezTo>
                    <a:cubicBezTo>
                      <a:pt x="453496" y="11420"/>
                      <a:pt x="457729" y="22532"/>
                      <a:pt x="485775" y="34703"/>
                    </a:cubicBezTo>
                    <a:cubicBezTo>
                      <a:pt x="513821" y="46874"/>
                      <a:pt x="533929" y="61161"/>
                      <a:pt x="571500" y="79153"/>
                    </a:cubicBezTo>
                    <a:cubicBezTo>
                      <a:pt x="609071" y="97145"/>
                      <a:pt x="666750" y="128895"/>
                      <a:pt x="711200" y="142653"/>
                    </a:cubicBezTo>
                    <a:cubicBezTo>
                      <a:pt x="755650" y="156411"/>
                      <a:pt x="805392" y="154824"/>
                      <a:pt x="838200" y="161703"/>
                    </a:cubicBezTo>
                    <a:cubicBezTo>
                      <a:pt x="871008" y="168582"/>
                      <a:pt x="882650" y="176520"/>
                      <a:pt x="908050" y="183928"/>
                    </a:cubicBezTo>
                    <a:cubicBezTo>
                      <a:pt x="933450" y="191336"/>
                      <a:pt x="957263" y="198216"/>
                      <a:pt x="990600" y="206153"/>
                    </a:cubicBezTo>
                    <a:cubicBezTo>
                      <a:pt x="1023937" y="214090"/>
                      <a:pt x="1073679" y="231024"/>
                      <a:pt x="1108075" y="231553"/>
                    </a:cubicBezTo>
                    <a:cubicBezTo>
                      <a:pt x="1142471" y="232082"/>
                      <a:pt x="1173163" y="218324"/>
                      <a:pt x="1196975" y="209328"/>
                    </a:cubicBezTo>
                    <a:cubicBezTo>
                      <a:pt x="1220787" y="200332"/>
                      <a:pt x="1236133" y="182870"/>
                      <a:pt x="1250950" y="177578"/>
                    </a:cubicBezTo>
                    <a:cubicBezTo>
                      <a:pt x="1265767" y="172286"/>
                      <a:pt x="1270529" y="172815"/>
                      <a:pt x="1285875" y="177578"/>
                    </a:cubicBezTo>
                    <a:cubicBezTo>
                      <a:pt x="1301221" y="182341"/>
                      <a:pt x="1305454" y="201391"/>
                      <a:pt x="1343025" y="206153"/>
                    </a:cubicBezTo>
                    <a:cubicBezTo>
                      <a:pt x="1380596" y="210915"/>
                      <a:pt x="1468438" y="206682"/>
                      <a:pt x="1511300" y="206153"/>
                    </a:cubicBezTo>
                    <a:cubicBezTo>
                      <a:pt x="1554162" y="205624"/>
                      <a:pt x="1577446" y="201920"/>
                      <a:pt x="1600200" y="202978"/>
                    </a:cubicBezTo>
                    <a:cubicBezTo>
                      <a:pt x="1622954" y="204036"/>
                      <a:pt x="1633538" y="208270"/>
                      <a:pt x="1647825" y="212503"/>
                    </a:cubicBezTo>
                    <a:cubicBezTo>
                      <a:pt x="1662112" y="216736"/>
                      <a:pt x="1659996" y="226261"/>
                      <a:pt x="1685925" y="228378"/>
                    </a:cubicBezTo>
                    <a:cubicBezTo>
                      <a:pt x="1711854" y="230495"/>
                      <a:pt x="1770063" y="227849"/>
                      <a:pt x="1803400" y="225203"/>
                    </a:cubicBezTo>
                    <a:cubicBezTo>
                      <a:pt x="1836738" y="222557"/>
                      <a:pt x="1865313" y="214090"/>
                      <a:pt x="1885950" y="212503"/>
                    </a:cubicBezTo>
                    <a:cubicBezTo>
                      <a:pt x="1906587" y="210916"/>
                      <a:pt x="1914525" y="213561"/>
                      <a:pt x="1927225" y="215678"/>
                    </a:cubicBezTo>
                    <a:cubicBezTo>
                      <a:pt x="1939925" y="217795"/>
                      <a:pt x="1945217" y="218853"/>
                      <a:pt x="1962150" y="225203"/>
                    </a:cubicBezTo>
                    <a:cubicBezTo>
                      <a:pt x="1979083" y="231553"/>
                      <a:pt x="2005013" y="251132"/>
                      <a:pt x="2028825" y="253778"/>
                    </a:cubicBezTo>
                    <a:cubicBezTo>
                      <a:pt x="2052637" y="256424"/>
                      <a:pt x="2074333" y="241607"/>
                      <a:pt x="2105025" y="241078"/>
                    </a:cubicBezTo>
                    <a:cubicBezTo>
                      <a:pt x="2135717" y="240549"/>
                      <a:pt x="2191809" y="243724"/>
                      <a:pt x="2212975" y="250603"/>
                    </a:cubicBezTo>
                    <a:cubicBezTo>
                      <a:pt x="2234141" y="257482"/>
                      <a:pt x="2228850" y="259070"/>
                      <a:pt x="2232025" y="282353"/>
                    </a:cubicBezTo>
                    <a:cubicBezTo>
                      <a:pt x="2235200" y="305636"/>
                      <a:pt x="2239962" y="359611"/>
                      <a:pt x="2232025" y="390303"/>
                    </a:cubicBezTo>
                    <a:cubicBezTo>
                      <a:pt x="2224088" y="420995"/>
                      <a:pt x="2210329" y="452745"/>
                      <a:pt x="2184400" y="466503"/>
                    </a:cubicBezTo>
                    <a:cubicBezTo>
                      <a:pt x="2158471" y="480261"/>
                      <a:pt x="2111904" y="475499"/>
                      <a:pt x="2076450" y="472853"/>
                    </a:cubicBezTo>
                    <a:cubicBezTo>
                      <a:pt x="2040996" y="470207"/>
                      <a:pt x="2005542" y="453803"/>
                      <a:pt x="1971675" y="450628"/>
                    </a:cubicBezTo>
                    <a:cubicBezTo>
                      <a:pt x="1937808" y="447453"/>
                      <a:pt x="1901296" y="453803"/>
                      <a:pt x="1873250" y="453803"/>
                    </a:cubicBezTo>
                    <a:cubicBezTo>
                      <a:pt x="1845204" y="453803"/>
                      <a:pt x="1828800" y="453274"/>
                      <a:pt x="1803400" y="450628"/>
                    </a:cubicBezTo>
                    <a:cubicBezTo>
                      <a:pt x="1778000" y="447982"/>
                      <a:pt x="1756304" y="437399"/>
                      <a:pt x="1720850" y="437928"/>
                    </a:cubicBezTo>
                    <a:cubicBezTo>
                      <a:pt x="1685396" y="438457"/>
                      <a:pt x="1626658" y="447982"/>
                      <a:pt x="1590675" y="453803"/>
                    </a:cubicBezTo>
                    <a:cubicBezTo>
                      <a:pt x="1554692" y="459624"/>
                      <a:pt x="1534583" y="469678"/>
                      <a:pt x="1504950" y="472853"/>
                    </a:cubicBezTo>
                    <a:cubicBezTo>
                      <a:pt x="1475317" y="476028"/>
                      <a:pt x="1443038" y="476557"/>
                      <a:pt x="1412875" y="472853"/>
                    </a:cubicBezTo>
                    <a:cubicBezTo>
                      <a:pt x="1382713" y="469149"/>
                      <a:pt x="1363133" y="458036"/>
                      <a:pt x="1323975" y="450628"/>
                    </a:cubicBezTo>
                    <a:cubicBezTo>
                      <a:pt x="1284817" y="443220"/>
                      <a:pt x="1241954" y="431049"/>
                      <a:pt x="1177925" y="428403"/>
                    </a:cubicBezTo>
                    <a:cubicBezTo>
                      <a:pt x="1113896" y="425757"/>
                      <a:pt x="1017058" y="440045"/>
                      <a:pt x="939800" y="434753"/>
                    </a:cubicBezTo>
                    <a:cubicBezTo>
                      <a:pt x="862542" y="429461"/>
                      <a:pt x="787929" y="399828"/>
                      <a:pt x="714375" y="396653"/>
                    </a:cubicBezTo>
                    <a:cubicBezTo>
                      <a:pt x="640821" y="393478"/>
                      <a:pt x="574675" y="403003"/>
                      <a:pt x="498475" y="415703"/>
                    </a:cubicBezTo>
                    <a:cubicBezTo>
                      <a:pt x="422275" y="428403"/>
                      <a:pt x="319087" y="457507"/>
                      <a:pt x="257175" y="472853"/>
                    </a:cubicBezTo>
                    <a:cubicBezTo>
                      <a:pt x="195263" y="488199"/>
                      <a:pt x="165629" y="497724"/>
                      <a:pt x="127000" y="507778"/>
                    </a:cubicBezTo>
                    <a:cubicBezTo>
                      <a:pt x="88371" y="517832"/>
                      <a:pt x="46567" y="527357"/>
                      <a:pt x="25400" y="533178"/>
                    </a:cubicBezTo>
                    <a:cubicBezTo>
                      <a:pt x="4233" y="538999"/>
                      <a:pt x="0" y="574453"/>
                      <a:pt x="0" y="542703"/>
                    </a:cubicBezTo>
                    <a:cubicBezTo>
                      <a:pt x="0" y="510953"/>
                      <a:pt x="21696" y="422053"/>
                      <a:pt x="25400" y="342678"/>
                    </a:cubicBezTo>
                    <a:cubicBezTo>
                      <a:pt x="29104" y="263303"/>
                      <a:pt x="-7408" y="97674"/>
                      <a:pt x="19050" y="41053"/>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1" name="フリーフォーム: 図形 1710">
                <a:extLst>
                  <a:ext uri="{FF2B5EF4-FFF2-40B4-BE49-F238E27FC236}">
                    <a16:creationId xmlns:a16="http://schemas.microsoft.com/office/drawing/2014/main" id="{FFA00663-D7F1-4EE0-BAAF-C119EFF3A47C}"/>
                  </a:ext>
                </a:extLst>
              </p:cNvPr>
              <p:cNvSpPr/>
              <p:nvPr/>
            </p:nvSpPr>
            <p:spPr>
              <a:xfrm>
                <a:off x="3572023" y="3751067"/>
                <a:ext cx="331479" cy="155603"/>
              </a:xfrm>
              <a:custGeom>
                <a:avLst/>
                <a:gdLst>
                  <a:gd name="connsiteX0" fmla="*/ 9689 w 394810"/>
                  <a:gd name="connsiteY0" fmla="*/ 66700 h 172340"/>
                  <a:gd name="connsiteX1" fmla="*/ 3339 w 394810"/>
                  <a:gd name="connsiteY1" fmla="*/ 136550 h 172340"/>
                  <a:gd name="connsiteX2" fmla="*/ 44614 w 394810"/>
                  <a:gd name="connsiteY2" fmla="*/ 152425 h 172340"/>
                  <a:gd name="connsiteX3" fmla="*/ 158914 w 394810"/>
                  <a:gd name="connsiteY3" fmla="*/ 165125 h 172340"/>
                  <a:gd name="connsiteX4" fmla="*/ 292264 w 394810"/>
                  <a:gd name="connsiteY4" fmla="*/ 171475 h 172340"/>
                  <a:gd name="connsiteX5" fmla="*/ 355764 w 394810"/>
                  <a:gd name="connsiteY5" fmla="*/ 146075 h 172340"/>
                  <a:gd name="connsiteX6" fmla="*/ 393864 w 394810"/>
                  <a:gd name="connsiteY6" fmla="*/ 98450 h 172340"/>
                  <a:gd name="connsiteX7" fmla="*/ 371639 w 394810"/>
                  <a:gd name="connsiteY7" fmla="*/ 57175 h 172340"/>
                  <a:gd name="connsiteX8" fmla="*/ 254164 w 394810"/>
                  <a:gd name="connsiteY8" fmla="*/ 15900 h 172340"/>
                  <a:gd name="connsiteX9" fmla="*/ 190664 w 394810"/>
                  <a:gd name="connsiteY9" fmla="*/ 25 h 172340"/>
                  <a:gd name="connsiteX10" fmla="*/ 123989 w 394810"/>
                  <a:gd name="connsiteY10" fmla="*/ 12725 h 172340"/>
                  <a:gd name="connsiteX11" fmla="*/ 66839 w 394810"/>
                  <a:gd name="connsiteY11" fmla="*/ 31775 h 172340"/>
                  <a:gd name="connsiteX12" fmla="*/ 9689 w 394810"/>
                  <a:gd name="connsiteY12" fmla="*/ 66700 h 17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810" h="172340">
                    <a:moveTo>
                      <a:pt x="9689" y="66700"/>
                    </a:moveTo>
                    <a:cubicBezTo>
                      <a:pt x="-894" y="84163"/>
                      <a:pt x="-2482" y="122263"/>
                      <a:pt x="3339" y="136550"/>
                    </a:cubicBezTo>
                    <a:cubicBezTo>
                      <a:pt x="9160" y="150837"/>
                      <a:pt x="18685" y="147663"/>
                      <a:pt x="44614" y="152425"/>
                    </a:cubicBezTo>
                    <a:cubicBezTo>
                      <a:pt x="70543" y="157187"/>
                      <a:pt x="117639" y="161950"/>
                      <a:pt x="158914" y="165125"/>
                    </a:cubicBezTo>
                    <a:cubicBezTo>
                      <a:pt x="200189" y="168300"/>
                      <a:pt x="259456" y="174650"/>
                      <a:pt x="292264" y="171475"/>
                    </a:cubicBezTo>
                    <a:cubicBezTo>
                      <a:pt x="325072" y="168300"/>
                      <a:pt x="338831" y="158246"/>
                      <a:pt x="355764" y="146075"/>
                    </a:cubicBezTo>
                    <a:cubicBezTo>
                      <a:pt x="372697" y="133904"/>
                      <a:pt x="391218" y="113267"/>
                      <a:pt x="393864" y="98450"/>
                    </a:cubicBezTo>
                    <a:cubicBezTo>
                      <a:pt x="396510" y="83633"/>
                      <a:pt x="394922" y="70933"/>
                      <a:pt x="371639" y="57175"/>
                    </a:cubicBezTo>
                    <a:cubicBezTo>
                      <a:pt x="348356" y="43417"/>
                      <a:pt x="284326" y="25425"/>
                      <a:pt x="254164" y="15900"/>
                    </a:cubicBezTo>
                    <a:cubicBezTo>
                      <a:pt x="224002" y="6375"/>
                      <a:pt x="212360" y="554"/>
                      <a:pt x="190664" y="25"/>
                    </a:cubicBezTo>
                    <a:cubicBezTo>
                      <a:pt x="168968" y="-504"/>
                      <a:pt x="144626" y="7433"/>
                      <a:pt x="123989" y="12725"/>
                    </a:cubicBezTo>
                    <a:cubicBezTo>
                      <a:pt x="103352" y="18017"/>
                      <a:pt x="83772" y="24896"/>
                      <a:pt x="66839" y="31775"/>
                    </a:cubicBezTo>
                    <a:cubicBezTo>
                      <a:pt x="49906" y="38654"/>
                      <a:pt x="20272" y="49237"/>
                      <a:pt x="9689" y="66700"/>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2" name="フリーフォーム: 図形 1711">
                <a:extLst>
                  <a:ext uri="{FF2B5EF4-FFF2-40B4-BE49-F238E27FC236}">
                    <a16:creationId xmlns:a16="http://schemas.microsoft.com/office/drawing/2014/main" id="{38D94C47-A157-4A73-9DD8-92B3C9B6B230}"/>
                  </a:ext>
                </a:extLst>
              </p:cNvPr>
              <p:cNvSpPr/>
              <p:nvPr/>
            </p:nvSpPr>
            <p:spPr>
              <a:xfrm>
                <a:off x="5004475" y="3948661"/>
                <a:ext cx="453255" cy="212870"/>
              </a:xfrm>
              <a:custGeom>
                <a:avLst/>
                <a:gdLst>
                  <a:gd name="connsiteX0" fmla="*/ 8533 w 539853"/>
                  <a:gd name="connsiteY0" fmla="*/ 79628 h 235766"/>
                  <a:gd name="connsiteX1" fmla="*/ 8533 w 539853"/>
                  <a:gd name="connsiteY1" fmla="*/ 130428 h 235766"/>
                  <a:gd name="connsiteX2" fmla="*/ 78383 w 539853"/>
                  <a:gd name="connsiteY2" fmla="*/ 174878 h 235766"/>
                  <a:gd name="connsiteX3" fmla="*/ 145058 w 539853"/>
                  <a:gd name="connsiteY3" fmla="*/ 209803 h 235766"/>
                  <a:gd name="connsiteX4" fmla="*/ 211733 w 539853"/>
                  <a:gd name="connsiteY4" fmla="*/ 228853 h 235766"/>
                  <a:gd name="connsiteX5" fmla="*/ 287933 w 539853"/>
                  <a:gd name="connsiteY5" fmla="*/ 235203 h 235766"/>
                  <a:gd name="connsiteX6" fmla="*/ 399058 w 539853"/>
                  <a:gd name="connsiteY6" fmla="*/ 216153 h 235766"/>
                  <a:gd name="connsiteX7" fmla="*/ 472083 w 539853"/>
                  <a:gd name="connsiteY7" fmla="*/ 184403 h 235766"/>
                  <a:gd name="connsiteX8" fmla="*/ 529233 w 539853"/>
                  <a:gd name="connsiteY8" fmla="*/ 146303 h 235766"/>
                  <a:gd name="connsiteX9" fmla="*/ 535583 w 539853"/>
                  <a:gd name="connsiteY9" fmla="*/ 82803 h 235766"/>
                  <a:gd name="connsiteX10" fmla="*/ 481608 w 539853"/>
                  <a:gd name="connsiteY10" fmla="*/ 28828 h 235766"/>
                  <a:gd name="connsiteX11" fmla="*/ 284758 w 539853"/>
                  <a:gd name="connsiteY11" fmla="*/ 253 h 235766"/>
                  <a:gd name="connsiteX12" fmla="*/ 164108 w 539853"/>
                  <a:gd name="connsiteY12" fmla="*/ 16128 h 235766"/>
                  <a:gd name="connsiteX13" fmla="*/ 75208 w 539853"/>
                  <a:gd name="connsiteY13" fmla="*/ 38353 h 235766"/>
                  <a:gd name="connsiteX14" fmla="*/ 8533 w 539853"/>
                  <a:gd name="connsiteY14" fmla="*/ 79628 h 2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853" h="235766">
                    <a:moveTo>
                      <a:pt x="8533" y="79628"/>
                    </a:moveTo>
                    <a:cubicBezTo>
                      <a:pt x="-2579" y="94974"/>
                      <a:pt x="-3109" y="114553"/>
                      <a:pt x="8533" y="130428"/>
                    </a:cubicBezTo>
                    <a:cubicBezTo>
                      <a:pt x="20175" y="146303"/>
                      <a:pt x="55629" y="161649"/>
                      <a:pt x="78383" y="174878"/>
                    </a:cubicBezTo>
                    <a:cubicBezTo>
                      <a:pt x="101137" y="188107"/>
                      <a:pt x="122833" y="200807"/>
                      <a:pt x="145058" y="209803"/>
                    </a:cubicBezTo>
                    <a:cubicBezTo>
                      <a:pt x="167283" y="218799"/>
                      <a:pt x="187921" y="224620"/>
                      <a:pt x="211733" y="228853"/>
                    </a:cubicBezTo>
                    <a:cubicBezTo>
                      <a:pt x="235545" y="233086"/>
                      <a:pt x="256712" y="237320"/>
                      <a:pt x="287933" y="235203"/>
                    </a:cubicBezTo>
                    <a:cubicBezTo>
                      <a:pt x="319154" y="233086"/>
                      <a:pt x="368366" y="224620"/>
                      <a:pt x="399058" y="216153"/>
                    </a:cubicBezTo>
                    <a:cubicBezTo>
                      <a:pt x="429750" y="207686"/>
                      <a:pt x="450387" y="196045"/>
                      <a:pt x="472083" y="184403"/>
                    </a:cubicBezTo>
                    <a:cubicBezTo>
                      <a:pt x="493779" y="172761"/>
                      <a:pt x="518650" y="163236"/>
                      <a:pt x="529233" y="146303"/>
                    </a:cubicBezTo>
                    <a:cubicBezTo>
                      <a:pt x="539816" y="129370"/>
                      <a:pt x="543521" y="102382"/>
                      <a:pt x="535583" y="82803"/>
                    </a:cubicBezTo>
                    <a:cubicBezTo>
                      <a:pt x="527645" y="63224"/>
                      <a:pt x="523412" y="42586"/>
                      <a:pt x="481608" y="28828"/>
                    </a:cubicBezTo>
                    <a:cubicBezTo>
                      <a:pt x="439804" y="15070"/>
                      <a:pt x="337675" y="2370"/>
                      <a:pt x="284758" y="253"/>
                    </a:cubicBezTo>
                    <a:cubicBezTo>
                      <a:pt x="231841" y="-1864"/>
                      <a:pt x="199033" y="9778"/>
                      <a:pt x="164108" y="16128"/>
                    </a:cubicBezTo>
                    <a:cubicBezTo>
                      <a:pt x="129183" y="22478"/>
                      <a:pt x="95845" y="30945"/>
                      <a:pt x="75208" y="38353"/>
                    </a:cubicBezTo>
                    <a:cubicBezTo>
                      <a:pt x="54571" y="45761"/>
                      <a:pt x="19645" y="64282"/>
                      <a:pt x="8533" y="79628"/>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3" name="フリーフォーム: 図形 1712">
                <a:extLst>
                  <a:ext uri="{FF2B5EF4-FFF2-40B4-BE49-F238E27FC236}">
                    <a16:creationId xmlns:a16="http://schemas.microsoft.com/office/drawing/2014/main" id="{E7FE7D72-0646-4215-81DD-D1D2F333C17C}"/>
                  </a:ext>
                </a:extLst>
              </p:cNvPr>
              <p:cNvSpPr/>
              <p:nvPr/>
            </p:nvSpPr>
            <p:spPr>
              <a:xfrm>
                <a:off x="1541558" y="3906092"/>
                <a:ext cx="347894" cy="266407"/>
              </a:xfrm>
              <a:custGeom>
                <a:avLst/>
                <a:gdLst>
                  <a:gd name="connsiteX0" fmla="*/ 5564 w 414361"/>
                  <a:gd name="connsiteY0" fmla="*/ 41051 h 295061"/>
                  <a:gd name="connsiteX1" fmla="*/ 65889 w 414361"/>
                  <a:gd name="connsiteY1" fmla="*/ 22001 h 295061"/>
                  <a:gd name="connsiteX2" fmla="*/ 215114 w 414361"/>
                  <a:gd name="connsiteY2" fmla="*/ 6126 h 295061"/>
                  <a:gd name="connsiteX3" fmla="*/ 338939 w 414361"/>
                  <a:gd name="connsiteY3" fmla="*/ 2951 h 295061"/>
                  <a:gd name="connsiteX4" fmla="*/ 408789 w 414361"/>
                  <a:gd name="connsiteY4" fmla="*/ 47401 h 295061"/>
                  <a:gd name="connsiteX5" fmla="*/ 402439 w 414361"/>
                  <a:gd name="connsiteY5" fmla="*/ 117251 h 295061"/>
                  <a:gd name="connsiteX6" fmla="*/ 342114 w 414361"/>
                  <a:gd name="connsiteY6" fmla="*/ 183926 h 295061"/>
                  <a:gd name="connsiteX7" fmla="*/ 259564 w 414361"/>
                  <a:gd name="connsiteY7" fmla="*/ 231551 h 295061"/>
                  <a:gd name="connsiteX8" fmla="*/ 202414 w 414361"/>
                  <a:gd name="connsiteY8" fmla="*/ 256951 h 295061"/>
                  <a:gd name="connsiteX9" fmla="*/ 142089 w 414361"/>
                  <a:gd name="connsiteY9" fmla="*/ 272826 h 295061"/>
                  <a:gd name="connsiteX10" fmla="*/ 78589 w 414361"/>
                  <a:gd name="connsiteY10" fmla="*/ 276001 h 295061"/>
                  <a:gd name="connsiteX11" fmla="*/ 37314 w 414361"/>
                  <a:gd name="connsiteY11" fmla="*/ 285526 h 295061"/>
                  <a:gd name="connsiteX12" fmla="*/ 21439 w 414361"/>
                  <a:gd name="connsiteY12" fmla="*/ 285526 h 295061"/>
                  <a:gd name="connsiteX13" fmla="*/ 5564 w 414361"/>
                  <a:gd name="connsiteY13" fmla="*/ 161701 h 295061"/>
                  <a:gd name="connsiteX14" fmla="*/ 5564 w 414361"/>
                  <a:gd name="connsiteY14" fmla="*/ 41051 h 2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361" h="295061">
                    <a:moveTo>
                      <a:pt x="5564" y="41051"/>
                    </a:moveTo>
                    <a:cubicBezTo>
                      <a:pt x="15618" y="17768"/>
                      <a:pt x="30964" y="27822"/>
                      <a:pt x="65889" y="22001"/>
                    </a:cubicBezTo>
                    <a:cubicBezTo>
                      <a:pt x="100814" y="16180"/>
                      <a:pt x="169606" y="9301"/>
                      <a:pt x="215114" y="6126"/>
                    </a:cubicBezTo>
                    <a:cubicBezTo>
                      <a:pt x="260622" y="2951"/>
                      <a:pt x="306660" y="-3928"/>
                      <a:pt x="338939" y="2951"/>
                    </a:cubicBezTo>
                    <a:cubicBezTo>
                      <a:pt x="371218" y="9830"/>
                      <a:pt x="398206" y="28351"/>
                      <a:pt x="408789" y="47401"/>
                    </a:cubicBezTo>
                    <a:cubicBezTo>
                      <a:pt x="419372" y="66451"/>
                      <a:pt x="413551" y="94497"/>
                      <a:pt x="402439" y="117251"/>
                    </a:cubicBezTo>
                    <a:cubicBezTo>
                      <a:pt x="391327" y="140005"/>
                      <a:pt x="365926" y="164876"/>
                      <a:pt x="342114" y="183926"/>
                    </a:cubicBezTo>
                    <a:cubicBezTo>
                      <a:pt x="318302" y="202976"/>
                      <a:pt x="282847" y="219380"/>
                      <a:pt x="259564" y="231551"/>
                    </a:cubicBezTo>
                    <a:cubicBezTo>
                      <a:pt x="236281" y="243722"/>
                      <a:pt x="221993" y="250072"/>
                      <a:pt x="202414" y="256951"/>
                    </a:cubicBezTo>
                    <a:cubicBezTo>
                      <a:pt x="182835" y="263830"/>
                      <a:pt x="162727" y="269651"/>
                      <a:pt x="142089" y="272826"/>
                    </a:cubicBezTo>
                    <a:cubicBezTo>
                      <a:pt x="121452" y="276001"/>
                      <a:pt x="96051" y="273884"/>
                      <a:pt x="78589" y="276001"/>
                    </a:cubicBezTo>
                    <a:cubicBezTo>
                      <a:pt x="61127" y="278118"/>
                      <a:pt x="46839" y="283939"/>
                      <a:pt x="37314" y="285526"/>
                    </a:cubicBezTo>
                    <a:cubicBezTo>
                      <a:pt x="27789" y="287114"/>
                      <a:pt x="26731" y="306163"/>
                      <a:pt x="21439" y="285526"/>
                    </a:cubicBezTo>
                    <a:cubicBezTo>
                      <a:pt x="16147" y="264889"/>
                      <a:pt x="9797" y="203505"/>
                      <a:pt x="5564" y="161701"/>
                    </a:cubicBezTo>
                    <a:cubicBezTo>
                      <a:pt x="1331" y="119897"/>
                      <a:pt x="-4490" y="64334"/>
                      <a:pt x="5564" y="41051"/>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4" name="フリーフォーム: 図形 1713">
                <a:extLst>
                  <a:ext uri="{FF2B5EF4-FFF2-40B4-BE49-F238E27FC236}">
                    <a16:creationId xmlns:a16="http://schemas.microsoft.com/office/drawing/2014/main" id="{B8F05F22-715C-4FF6-8A47-1ED6FA19E33B}"/>
                  </a:ext>
                </a:extLst>
              </p:cNvPr>
              <p:cNvSpPr/>
              <p:nvPr/>
            </p:nvSpPr>
            <p:spPr>
              <a:xfrm>
                <a:off x="4155843" y="4120889"/>
                <a:ext cx="741171" cy="2093030"/>
              </a:xfrm>
              <a:custGeom>
                <a:avLst/>
                <a:gdLst>
                  <a:gd name="connsiteX0" fmla="*/ 882777 w 882777"/>
                  <a:gd name="connsiteY0" fmla="*/ 2187575 h 2318154"/>
                  <a:gd name="connsiteX1" fmla="*/ 812927 w 882777"/>
                  <a:gd name="connsiteY1" fmla="*/ 2209800 h 2318154"/>
                  <a:gd name="connsiteX2" fmla="*/ 781177 w 882777"/>
                  <a:gd name="connsiteY2" fmla="*/ 2171700 h 2318154"/>
                  <a:gd name="connsiteX3" fmla="*/ 736727 w 882777"/>
                  <a:gd name="connsiteY3" fmla="*/ 2111375 h 2318154"/>
                  <a:gd name="connsiteX4" fmla="*/ 682752 w 882777"/>
                  <a:gd name="connsiteY4" fmla="*/ 2066925 h 2318154"/>
                  <a:gd name="connsiteX5" fmla="*/ 622427 w 882777"/>
                  <a:gd name="connsiteY5" fmla="*/ 1993900 h 2318154"/>
                  <a:gd name="connsiteX6" fmla="*/ 555752 w 882777"/>
                  <a:gd name="connsiteY6" fmla="*/ 1914525 h 2318154"/>
                  <a:gd name="connsiteX7" fmla="*/ 492252 w 882777"/>
                  <a:gd name="connsiteY7" fmla="*/ 1762125 h 2318154"/>
                  <a:gd name="connsiteX8" fmla="*/ 485902 w 882777"/>
                  <a:gd name="connsiteY8" fmla="*/ 1692275 h 2318154"/>
                  <a:gd name="connsiteX9" fmla="*/ 460502 w 882777"/>
                  <a:gd name="connsiteY9" fmla="*/ 1638300 h 2318154"/>
                  <a:gd name="connsiteX10" fmla="*/ 428752 w 882777"/>
                  <a:gd name="connsiteY10" fmla="*/ 1622425 h 2318154"/>
                  <a:gd name="connsiteX11" fmla="*/ 355727 w 882777"/>
                  <a:gd name="connsiteY11" fmla="*/ 1619250 h 2318154"/>
                  <a:gd name="connsiteX12" fmla="*/ 295402 w 882777"/>
                  <a:gd name="connsiteY12" fmla="*/ 1635125 h 2318154"/>
                  <a:gd name="connsiteX13" fmla="*/ 257302 w 882777"/>
                  <a:gd name="connsiteY13" fmla="*/ 1657350 h 2318154"/>
                  <a:gd name="connsiteX14" fmla="*/ 222377 w 882777"/>
                  <a:gd name="connsiteY14" fmla="*/ 1689100 h 2318154"/>
                  <a:gd name="connsiteX15" fmla="*/ 222377 w 882777"/>
                  <a:gd name="connsiteY15" fmla="*/ 1743075 h 2318154"/>
                  <a:gd name="connsiteX16" fmla="*/ 238252 w 882777"/>
                  <a:gd name="connsiteY16" fmla="*/ 1816100 h 2318154"/>
                  <a:gd name="connsiteX17" fmla="*/ 276352 w 882777"/>
                  <a:gd name="connsiteY17" fmla="*/ 1873250 h 2318154"/>
                  <a:gd name="connsiteX18" fmla="*/ 327152 w 882777"/>
                  <a:gd name="connsiteY18" fmla="*/ 1895475 h 2318154"/>
                  <a:gd name="connsiteX19" fmla="*/ 387477 w 882777"/>
                  <a:gd name="connsiteY19" fmla="*/ 1908175 h 2318154"/>
                  <a:gd name="connsiteX20" fmla="*/ 444627 w 882777"/>
                  <a:gd name="connsiteY20" fmla="*/ 1911350 h 2318154"/>
                  <a:gd name="connsiteX21" fmla="*/ 466852 w 882777"/>
                  <a:gd name="connsiteY21" fmla="*/ 1911350 h 2318154"/>
                  <a:gd name="connsiteX22" fmla="*/ 492252 w 882777"/>
                  <a:gd name="connsiteY22" fmla="*/ 1920875 h 2318154"/>
                  <a:gd name="connsiteX23" fmla="*/ 447802 w 882777"/>
                  <a:gd name="connsiteY23" fmla="*/ 1946275 h 2318154"/>
                  <a:gd name="connsiteX24" fmla="*/ 374777 w 882777"/>
                  <a:gd name="connsiteY24" fmla="*/ 1949450 h 2318154"/>
                  <a:gd name="connsiteX25" fmla="*/ 311277 w 882777"/>
                  <a:gd name="connsiteY25" fmla="*/ 1936750 h 2318154"/>
                  <a:gd name="connsiteX26" fmla="*/ 241427 w 882777"/>
                  <a:gd name="connsiteY26" fmla="*/ 1879600 h 2318154"/>
                  <a:gd name="connsiteX27" fmla="*/ 193802 w 882777"/>
                  <a:gd name="connsiteY27" fmla="*/ 1790700 h 2318154"/>
                  <a:gd name="connsiteX28" fmla="*/ 181102 w 882777"/>
                  <a:gd name="connsiteY28" fmla="*/ 1685925 h 2318154"/>
                  <a:gd name="connsiteX29" fmla="*/ 209677 w 882777"/>
                  <a:gd name="connsiteY29" fmla="*/ 1628775 h 2318154"/>
                  <a:gd name="connsiteX30" fmla="*/ 266827 w 882777"/>
                  <a:gd name="connsiteY30" fmla="*/ 1603375 h 2318154"/>
                  <a:gd name="connsiteX31" fmla="*/ 323977 w 882777"/>
                  <a:gd name="connsiteY31" fmla="*/ 1581150 h 2318154"/>
                  <a:gd name="connsiteX32" fmla="*/ 362077 w 882777"/>
                  <a:gd name="connsiteY32" fmla="*/ 1562100 h 2318154"/>
                  <a:gd name="connsiteX33" fmla="*/ 352552 w 882777"/>
                  <a:gd name="connsiteY33" fmla="*/ 1463675 h 2318154"/>
                  <a:gd name="connsiteX34" fmla="*/ 330327 w 882777"/>
                  <a:gd name="connsiteY34" fmla="*/ 1349375 h 2318154"/>
                  <a:gd name="connsiteX35" fmla="*/ 314452 w 882777"/>
                  <a:gd name="connsiteY35" fmla="*/ 1279525 h 2318154"/>
                  <a:gd name="connsiteX36" fmla="*/ 298577 w 882777"/>
                  <a:gd name="connsiteY36" fmla="*/ 1241425 h 2318154"/>
                  <a:gd name="connsiteX37" fmla="*/ 225552 w 882777"/>
                  <a:gd name="connsiteY37" fmla="*/ 1244600 h 2318154"/>
                  <a:gd name="connsiteX38" fmla="*/ 203327 w 882777"/>
                  <a:gd name="connsiteY38" fmla="*/ 1292225 h 2318154"/>
                  <a:gd name="connsiteX39" fmla="*/ 165227 w 882777"/>
                  <a:gd name="connsiteY39" fmla="*/ 1355725 h 2318154"/>
                  <a:gd name="connsiteX40" fmla="*/ 73152 w 882777"/>
                  <a:gd name="connsiteY40" fmla="*/ 1428750 h 2318154"/>
                  <a:gd name="connsiteX41" fmla="*/ 50927 w 882777"/>
                  <a:gd name="connsiteY41" fmla="*/ 1482725 h 2318154"/>
                  <a:gd name="connsiteX42" fmla="*/ 41402 w 882777"/>
                  <a:gd name="connsiteY42" fmla="*/ 1555750 h 2318154"/>
                  <a:gd name="connsiteX43" fmla="*/ 47752 w 882777"/>
                  <a:gd name="connsiteY43" fmla="*/ 1622425 h 2318154"/>
                  <a:gd name="connsiteX44" fmla="*/ 54102 w 882777"/>
                  <a:gd name="connsiteY44" fmla="*/ 1704975 h 2318154"/>
                  <a:gd name="connsiteX45" fmla="*/ 69977 w 882777"/>
                  <a:gd name="connsiteY45" fmla="*/ 1762125 h 2318154"/>
                  <a:gd name="connsiteX46" fmla="*/ 114427 w 882777"/>
                  <a:gd name="connsiteY46" fmla="*/ 1841500 h 2318154"/>
                  <a:gd name="connsiteX47" fmla="*/ 130302 w 882777"/>
                  <a:gd name="connsiteY47" fmla="*/ 1876425 h 2318154"/>
                  <a:gd name="connsiteX48" fmla="*/ 146177 w 882777"/>
                  <a:gd name="connsiteY48" fmla="*/ 1962150 h 2318154"/>
                  <a:gd name="connsiteX49" fmla="*/ 127127 w 882777"/>
                  <a:gd name="connsiteY49" fmla="*/ 2041525 h 2318154"/>
                  <a:gd name="connsiteX50" fmla="*/ 111252 w 882777"/>
                  <a:gd name="connsiteY50" fmla="*/ 2124075 h 2318154"/>
                  <a:gd name="connsiteX51" fmla="*/ 108077 w 882777"/>
                  <a:gd name="connsiteY51" fmla="*/ 2165350 h 2318154"/>
                  <a:gd name="connsiteX52" fmla="*/ 130302 w 882777"/>
                  <a:gd name="connsiteY52" fmla="*/ 2232025 h 2318154"/>
                  <a:gd name="connsiteX53" fmla="*/ 149352 w 882777"/>
                  <a:gd name="connsiteY53" fmla="*/ 2276475 h 2318154"/>
                  <a:gd name="connsiteX54" fmla="*/ 146177 w 882777"/>
                  <a:gd name="connsiteY54" fmla="*/ 2292350 h 2318154"/>
                  <a:gd name="connsiteX55" fmla="*/ 95377 w 882777"/>
                  <a:gd name="connsiteY55" fmla="*/ 2317750 h 2318154"/>
                  <a:gd name="connsiteX56" fmla="*/ 66802 w 882777"/>
                  <a:gd name="connsiteY56" fmla="*/ 2301875 h 2318154"/>
                  <a:gd name="connsiteX57" fmla="*/ 66802 w 882777"/>
                  <a:gd name="connsiteY57" fmla="*/ 2228850 h 2318154"/>
                  <a:gd name="connsiteX58" fmla="*/ 66802 w 882777"/>
                  <a:gd name="connsiteY58" fmla="*/ 2117725 h 2318154"/>
                  <a:gd name="connsiteX59" fmla="*/ 85852 w 882777"/>
                  <a:gd name="connsiteY59" fmla="*/ 2028825 h 2318154"/>
                  <a:gd name="connsiteX60" fmla="*/ 101727 w 882777"/>
                  <a:gd name="connsiteY60" fmla="*/ 1927225 h 2318154"/>
                  <a:gd name="connsiteX61" fmla="*/ 98552 w 882777"/>
                  <a:gd name="connsiteY61" fmla="*/ 1879600 h 2318154"/>
                  <a:gd name="connsiteX62" fmla="*/ 57277 w 882777"/>
                  <a:gd name="connsiteY62" fmla="*/ 1809750 h 2318154"/>
                  <a:gd name="connsiteX63" fmla="*/ 22352 w 882777"/>
                  <a:gd name="connsiteY63" fmla="*/ 1736725 h 2318154"/>
                  <a:gd name="connsiteX64" fmla="*/ 12827 w 882777"/>
                  <a:gd name="connsiteY64" fmla="*/ 1679575 h 2318154"/>
                  <a:gd name="connsiteX65" fmla="*/ 127 w 882777"/>
                  <a:gd name="connsiteY65" fmla="*/ 1562100 h 2318154"/>
                  <a:gd name="connsiteX66" fmla="*/ 6477 w 882777"/>
                  <a:gd name="connsiteY66" fmla="*/ 1463675 h 2318154"/>
                  <a:gd name="connsiteX67" fmla="*/ 9652 w 882777"/>
                  <a:gd name="connsiteY67" fmla="*/ 1416050 h 2318154"/>
                  <a:gd name="connsiteX68" fmla="*/ 60452 w 882777"/>
                  <a:gd name="connsiteY68" fmla="*/ 1371600 h 2318154"/>
                  <a:gd name="connsiteX69" fmla="*/ 149352 w 882777"/>
                  <a:gd name="connsiteY69" fmla="*/ 1311275 h 2318154"/>
                  <a:gd name="connsiteX70" fmla="*/ 181102 w 882777"/>
                  <a:gd name="connsiteY70" fmla="*/ 1266825 h 2318154"/>
                  <a:gd name="connsiteX71" fmla="*/ 200152 w 882777"/>
                  <a:gd name="connsiteY71" fmla="*/ 1149350 h 2318154"/>
                  <a:gd name="connsiteX72" fmla="*/ 174752 w 882777"/>
                  <a:gd name="connsiteY72" fmla="*/ 1066800 h 2318154"/>
                  <a:gd name="connsiteX73" fmla="*/ 155702 w 882777"/>
                  <a:gd name="connsiteY73" fmla="*/ 965200 h 2318154"/>
                  <a:gd name="connsiteX74" fmla="*/ 155702 w 882777"/>
                  <a:gd name="connsiteY74" fmla="*/ 857250 h 2318154"/>
                  <a:gd name="connsiteX75" fmla="*/ 225552 w 882777"/>
                  <a:gd name="connsiteY75" fmla="*/ 758825 h 2318154"/>
                  <a:gd name="connsiteX76" fmla="*/ 289052 w 882777"/>
                  <a:gd name="connsiteY76" fmla="*/ 708025 h 2318154"/>
                  <a:gd name="connsiteX77" fmla="*/ 317627 w 882777"/>
                  <a:gd name="connsiteY77" fmla="*/ 647700 h 2318154"/>
                  <a:gd name="connsiteX78" fmla="*/ 320802 w 882777"/>
                  <a:gd name="connsiteY78" fmla="*/ 495300 h 2318154"/>
                  <a:gd name="connsiteX79" fmla="*/ 320802 w 882777"/>
                  <a:gd name="connsiteY79" fmla="*/ 403225 h 2318154"/>
                  <a:gd name="connsiteX80" fmla="*/ 314452 w 882777"/>
                  <a:gd name="connsiteY80" fmla="*/ 330200 h 2318154"/>
                  <a:gd name="connsiteX81" fmla="*/ 336677 w 882777"/>
                  <a:gd name="connsiteY81" fmla="*/ 250825 h 2318154"/>
                  <a:gd name="connsiteX82" fmla="*/ 403352 w 882777"/>
                  <a:gd name="connsiteY82" fmla="*/ 142875 h 2318154"/>
                  <a:gd name="connsiteX83" fmla="*/ 438277 w 882777"/>
                  <a:gd name="connsiteY83" fmla="*/ 50800 h 2318154"/>
                  <a:gd name="connsiteX84" fmla="*/ 463677 w 882777"/>
                  <a:gd name="connsiteY84" fmla="*/ 12700 h 2318154"/>
                  <a:gd name="connsiteX85" fmla="*/ 492252 w 882777"/>
                  <a:gd name="connsiteY85" fmla="*/ 0 h 2318154"/>
                  <a:gd name="connsiteX86" fmla="*/ 527177 w 882777"/>
                  <a:gd name="connsiteY86" fmla="*/ 12700 h 2318154"/>
                  <a:gd name="connsiteX87" fmla="*/ 539877 w 882777"/>
                  <a:gd name="connsiteY87" fmla="*/ 38100 h 2318154"/>
                  <a:gd name="connsiteX88" fmla="*/ 543052 w 882777"/>
                  <a:gd name="connsiteY88" fmla="*/ 79375 h 2318154"/>
                  <a:gd name="connsiteX89" fmla="*/ 511302 w 882777"/>
                  <a:gd name="connsiteY89" fmla="*/ 101600 h 2318154"/>
                  <a:gd name="connsiteX90" fmla="*/ 431927 w 882777"/>
                  <a:gd name="connsiteY90" fmla="*/ 165100 h 2318154"/>
                  <a:gd name="connsiteX91" fmla="*/ 393827 w 882777"/>
                  <a:gd name="connsiteY91" fmla="*/ 244475 h 2318154"/>
                  <a:gd name="connsiteX92" fmla="*/ 368427 w 882777"/>
                  <a:gd name="connsiteY92" fmla="*/ 314325 h 2318154"/>
                  <a:gd name="connsiteX93" fmla="*/ 362077 w 882777"/>
                  <a:gd name="connsiteY93" fmla="*/ 390525 h 2318154"/>
                  <a:gd name="connsiteX94" fmla="*/ 355727 w 882777"/>
                  <a:gd name="connsiteY94" fmla="*/ 479425 h 2318154"/>
                  <a:gd name="connsiteX95" fmla="*/ 355727 w 882777"/>
                  <a:gd name="connsiteY95" fmla="*/ 561975 h 2318154"/>
                  <a:gd name="connsiteX96" fmla="*/ 355727 w 882777"/>
                  <a:gd name="connsiteY96" fmla="*/ 612775 h 2318154"/>
                  <a:gd name="connsiteX97" fmla="*/ 355727 w 882777"/>
                  <a:gd name="connsiteY97" fmla="*/ 657225 h 2318154"/>
                  <a:gd name="connsiteX98" fmla="*/ 371602 w 882777"/>
                  <a:gd name="connsiteY98" fmla="*/ 704850 h 2318154"/>
                  <a:gd name="connsiteX99" fmla="*/ 460502 w 882777"/>
                  <a:gd name="connsiteY99" fmla="*/ 685800 h 2318154"/>
                  <a:gd name="connsiteX100" fmla="*/ 577977 w 882777"/>
                  <a:gd name="connsiteY100" fmla="*/ 631825 h 2318154"/>
                  <a:gd name="connsiteX101" fmla="*/ 635127 w 882777"/>
                  <a:gd name="connsiteY101" fmla="*/ 561975 h 2318154"/>
                  <a:gd name="connsiteX102" fmla="*/ 673227 w 882777"/>
                  <a:gd name="connsiteY102" fmla="*/ 479425 h 2318154"/>
                  <a:gd name="connsiteX103" fmla="*/ 695452 w 882777"/>
                  <a:gd name="connsiteY103" fmla="*/ 393700 h 2318154"/>
                  <a:gd name="connsiteX104" fmla="*/ 711327 w 882777"/>
                  <a:gd name="connsiteY104" fmla="*/ 339725 h 2318154"/>
                  <a:gd name="connsiteX105" fmla="*/ 714502 w 882777"/>
                  <a:gd name="connsiteY105" fmla="*/ 298450 h 2318154"/>
                  <a:gd name="connsiteX106" fmla="*/ 679577 w 882777"/>
                  <a:gd name="connsiteY106" fmla="*/ 257175 h 2318154"/>
                  <a:gd name="connsiteX107" fmla="*/ 638302 w 882777"/>
                  <a:gd name="connsiteY107" fmla="*/ 247650 h 2318154"/>
                  <a:gd name="connsiteX108" fmla="*/ 597027 w 882777"/>
                  <a:gd name="connsiteY108" fmla="*/ 257175 h 2318154"/>
                  <a:gd name="connsiteX109" fmla="*/ 527177 w 882777"/>
                  <a:gd name="connsiteY109" fmla="*/ 295275 h 2318154"/>
                  <a:gd name="connsiteX110" fmla="*/ 441452 w 882777"/>
                  <a:gd name="connsiteY110" fmla="*/ 323850 h 2318154"/>
                  <a:gd name="connsiteX111" fmla="*/ 416052 w 882777"/>
                  <a:gd name="connsiteY111" fmla="*/ 323850 h 2318154"/>
                  <a:gd name="connsiteX112" fmla="*/ 409702 w 882777"/>
                  <a:gd name="connsiteY112" fmla="*/ 307975 h 2318154"/>
                  <a:gd name="connsiteX113" fmla="*/ 409702 w 882777"/>
                  <a:gd name="connsiteY113" fmla="*/ 285750 h 2318154"/>
                  <a:gd name="connsiteX114" fmla="*/ 425577 w 882777"/>
                  <a:gd name="connsiteY114" fmla="*/ 257175 h 2318154"/>
                  <a:gd name="connsiteX115" fmla="*/ 454152 w 882777"/>
                  <a:gd name="connsiteY115" fmla="*/ 222250 h 2318154"/>
                  <a:gd name="connsiteX116" fmla="*/ 479552 w 882777"/>
                  <a:gd name="connsiteY116" fmla="*/ 225425 h 2318154"/>
                  <a:gd name="connsiteX117" fmla="*/ 498602 w 882777"/>
                  <a:gd name="connsiteY117" fmla="*/ 234950 h 2318154"/>
                  <a:gd name="connsiteX118" fmla="*/ 549402 w 882777"/>
                  <a:gd name="connsiteY118" fmla="*/ 225425 h 2318154"/>
                  <a:gd name="connsiteX119" fmla="*/ 612902 w 882777"/>
                  <a:gd name="connsiteY119" fmla="*/ 209550 h 2318154"/>
                  <a:gd name="connsiteX120" fmla="*/ 682752 w 882777"/>
                  <a:gd name="connsiteY120" fmla="*/ 209550 h 2318154"/>
                  <a:gd name="connsiteX121" fmla="*/ 730377 w 882777"/>
                  <a:gd name="connsiteY121" fmla="*/ 247650 h 2318154"/>
                  <a:gd name="connsiteX122" fmla="*/ 749427 w 882777"/>
                  <a:gd name="connsiteY122" fmla="*/ 279400 h 2318154"/>
                  <a:gd name="connsiteX123" fmla="*/ 752602 w 882777"/>
                  <a:gd name="connsiteY123" fmla="*/ 339725 h 2318154"/>
                  <a:gd name="connsiteX124" fmla="*/ 739902 w 882777"/>
                  <a:gd name="connsiteY124" fmla="*/ 428625 h 2318154"/>
                  <a:gd name="connsiteX125" fmla="*/ 685927 w 882777"/>
                  <a:gd name="connsiteY125" fmla="*/ 561975 h 2318154"/>
                  <a:gd name="connsiteX126" fmla="*/ 606552 w 882777"/>
                  <a:gd name="connsiteY126" fmla="*/ 660400 h 2318154"/>
                  <a:gd name="connsiteX127" fmla="*/ 536702 w 882777"/>
                  <a:gd name="connsiteY127" fmla="*/ 701675 h 2318154"/>
                  <a:gd name="connsiteX128" fmla="*/ 479552 w 882777"/>
                  <a:gd name="connsiteY128" fmla="*/ 723900 h 2318154"/>
                  <a:gd name="connsiteX129" fmla="*/ 431927 w 882777"/>
                  <a:gd name="connsiteY129" fmla="*/ 752475 h 2318154"/>
                  <a:gd name="connsiteX130" fmla="*/ 409702 w 882777"/>
                  <a:gd name="connsiteY130" fmla="*/ 777875 h 2318154"/>
                  <a:gd name="connsiteX131" fmla="*/ 435102 w 882777"/>
                  <a:gd name="connsiteY131" fmla="*/ 831850 h 2318154"/>
                  <a:gd name="connsiteX132" fmla="*/ 450977 w 882777"/>
                  <a:gd name="connsiteY132" fmla="*/ 939800 h 2318154"/>
                  <a:gd name="connsiteX133" fmla="*/ 444627 w 882777"/>
                  <a:gd name="connsiteY133" fmla="*/ 1025525 h 2318154"/>
                  <a:gd name="connsiteX134" fmla="*/ 400177 w 882777"/>
                  <a:gd name="connsiteY134" fmla="*/ 1095375 h 2318154"/>
                  <a:gd name="connsiteX135" fmla="*/ 362077 w 882777"/>
                  <a:gd name="connsiteY135" fmla="*/ 1152525 h 2318154"/>
                  <a:gd name="connsiteX136" fmla="*/ 349377 w 882777"/>
                  <a:gd name="connsiteY136" fmla="*/ 1206500 h 2318154"/>
                  <a:gd name="connsiteX137" fmla="*/ 358902 w 882777"/>
                  <a:gd name="connsiteY137" fmla="*/ 1314450 h 2318154"/>
                  <a:gd name="connsiteX138" fmla="*/ 371602 w 882777"/>
                  <a:gd name="connsiteY138" fmla="*/ 1425575 h 2318154"/>
                  <a:gd name="connsiteX139" fmla="*/ 400177 w 882777"/>
                  <a:gd name="connsiteY139" fmla="*/ 1527175 h 2318154"/>
                  <a:gd name="connsiteX140" fmla="*/ 425577 w 882777"/>
                  <a:gd name="connsiteY140" fmla="*/ 1568450 h 2318154"/>
                  <a:gd name="connsiteX141" fmla="*/ 479552 w 882777"/>
                  <a:gd name="connsiteY141" fmla="*/ 1606550 h 2318154"/>
                  <a:gd name="connsiteX142" fmla="*/ 517652 w 882777"/>
                  <a:gd name="connsiteY142" fmla="*/ 1641475 h 2318154"/>
                  <a:gd name="connsiteX143" fmla="*/ 539877 w 882777"/>
                  <a:gd name="connsiteY143" fmla="*/ 1739900 h 2318154"/>
                  <a:gd name="connsiteX144" fmla="*/ 577977 w 882777"/>
                  <a:gd name="connsiteY144" fmla="*/ 1844675 h 2318154"/>
                  <a:gd name="connsiteX145" fmla="*/ 635127 w 882777"/>
                  <a:gd name="connsiteY145" fmla="*/ 1946275 h 2318154"/>
                  <a:gd name="connsiteX146" fmla="*/ 689102 w 882777"/>
                  <a:gd name="connsiteY146" fmla="*/ 2012950 h 2318154"/>
                  <a:gd name="connsiteX147" fmla="*/ 781177 w 882777"/>
                  <a:gd name="connsiteY147" fmla="*/ 2085975 h 2318154"/>
                  <a:gd name="connsiteX148" fmla="*/ 831977 w 882777"/>
                  <a:gd name="connsiteY148" fmla="*/ 2136775 h 2318154"/>
                  <a:gd name="connsiteX149" fmla="*/ 882777 w 882777"/>
                  <a:gd name="connsiteY149" fmla="*/ 2187575 h 231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882777" h="2318154">
                    <a:moveTo>
                      <a:pt x="882777" y="2187575"/>
                    </a:moveTo>
                    <a:cubicBezTo>
                      <a:pt x="856318" y="2200010"/>
                      <a:pt x="829860" y="2212446"/>
                      <a:pt x="812927" y="2209800"/>
                    </a:cubicBezTo>
                    <a:cubicBezTo>
                      <a:pt x="795994" y="2207154"/>
                      <a:pt x="793877" y="2188104"/>
                      <a:pt x="781177" y="2171700"/>
                    </a:cubicBezTo>
                    <a:cubicBezTo>
                      <a:pt x="768477" y="2155296"/>
                      <a:pt x="753131" y="2128837"/>
                      <a:pt x="736727" y="2111375"/>
                    </a:cubicBezTo>
                    <a:cubicBezTo>
                      <a:pt x="720323" y="2093912"/>
                      <a:pt x="701802" y="2086504"/>
                      <a:pt x="682752" y="2066925"/>
                    </a:cubicBezTo>
                    <a:cubicBezTo>
                      <a:pt x="663702" y="2047346"/>
                      <a:pt x="622427" y="1993900"/>
                      <a:pt x="622427" y="1993900"/>
                    </a:cubicBezTo>
                    <a:cubicBezTo>
                      <a:pt x="601260" y="1968500"/>
                      <a:pt x="577448" y="1953154"/>
                      <a:pt x="555752" y="1914525"/>
                    </a:cubicBezTo>
                    <a:cubicBezTo>
                      <a:pt x="534056" y="1875896"/>
                      <a:pt x="503894" y="1799167"/>
                      <a:pt x="492252" y="1762125"/>
                    </a:cubicBezTo>
                    <a:cubicBezTo>
                      <a:pt x="480610" y="1725083"/>
                      <a:pt x="491194" y="1712912"/>
                      <a:pt x="485902" y="1692275"/>
                    </a:cubicBezTo>
                    <a:cubicBezTo>
                      <a:pt x="480610" y="1671638"/>
                      <a:pt x="470027" y="1649942"/>
                      <a:pt x="460502" y="1638300"/>
                    </a:cubicBezTo>
                    <a:cubicBezTo>
                      <a:pt x="450977" y="1626658"/>
                      <a:pt x="446214" y="1625600"/>
                      <a:pt x="428752" y="1622425"/>
                    </a:cubicBezTo>
                    <a:cubicBezTo>
                      <a:pt x="411289" y="1619250"/>
                      <a:pt x="377952" y="1617133"/>
                      <a:pt x="355727" y="1619250"/>
                    </a:cubicBezTo>
                    <a:cubicBezTo>
                      <a:pt x="333502" y="1621367"/>
                      <a:pt x="311806" y="1628775"/>
                      <a:pt x="295402" y="1635125"/>
                    </a:cubicBezTo>
                    <a:cubicBezTo>
                      <a:pt x="278998" y="1641475"/>
                      <a:pt x="269473" y="1648354"/>
                      <a:pt x="257302" y="1657350"/>
                    </a:cubicBezTo>
                    <a:cubicBezTo>
                      <a:pt x="245131" y="1666346"/>
                      <a:pt x="228198" y="1674813"/>
                      <a:pt x="222377" y="1689100"/>
                    </a:cubicBezTo>
                    <a:cubicBezTo>
                      <a:pt x="216556" y="1703387"/>
                      <a:pt x="219731" y="1721908"/>
                      <a:pt x="222377" y="1743075"/>
                    </a:cubicBezTo>
                    <a:cubicBezTo>
                      <a:pt x="225023" y="1764242"/>
                      <a:pt x="229256" y="1794404"/>
                      <a:pt x="238252" y="1816100"/>
                    </a:cubicBezTo>
                    <a:cubicBezTo>
                      <a:pt x="247248" y="1837796"/>
                      <a:pt x="261535" y="1860021"/>
                      <a:pt x="276352" y="1873250"/>
                    </a:cubicBezTo>
                    <a:cubicBezTo>
                      <a:pt x="291169" y="1886479"/>
                      <a:pt x="308631" y="1889654"/>
                      <a:pt x="327152" y="1895475"/>
                    </a:cubicBezTo>
                    <a:cubicBezTo>
                      <a:pt x="345673" y="1901296"/>
                      <a:pt x="367898" y="1905529"/>
                      <a:pt x="387477" y="1908175"/>
                    </a:cubicBezTo>
                    <a:cubicBezTo>
                      <a:pt x="407056" y="1910821"/>
                      <a:pt x="431398" y="1910821"/>
                      <a:pt x="444627" y="1911350"/>
                    </a:cubicBezTo>
                    <a:cubicBezTo>
                      <a:pt x="457856" y="1911879"/>
                      <a:pt x="458914" y="1909762"/>
                      <a:pt x="466852" y="1911350"/>
                    </a:cubicBezTo>
                    <a:cubicBezTo>
                      <a:pt x="474790" y="1912938"/>
                      <a:pt x="495427" y="1915054"/>
                      <a:pt x="492252" y="1920875"/>
                    </a:cubicBezTo>
                    <a:cubicBezTo>
                      <a:pt x="489077" y="1926696"/>
                      <a:pt x="467381" y="1941513"/>
                      <a:pt x="447802" y="1946275"/>
                    </a:cubicBezTo>
                    <a:cubicBezTo>
                      <a:pt x="428223" y="1951037"/>
                      <a:pt x="397531" y="1951037"/>
                      <a:pt x="374777" y="1949450"/>
                    </a:cubicBezTo>
                    <a:cubicBezTo>
                      <a:pt x="352023" y="1947863"/>
                      <a:pt x="333502" y="1948392"/>
                      <a:pt x="311277" y="1936750"/>
                    </a:cubicBezTo>
                    <a:cubicBezTo>
                      <a:pt x="289052" y="1925108"/>
                      <a:pt x="261006" y="1903942"/>
                      <a:pt x="241427" y="1879600"/>
                    </a:cubicBezTo>
                    <a:cubicBezTo>
                      <a:pt x="221848" y="1855258"/>
                      <a:pt x="203856" y="1822979"/>
                      <a:pt x="193802" y="1790700"/>
                    </a:cubicBezTo>
                    <a:cubicBezTo>
                      <a:pt x="183748" y="1758421"/>
                      <a:pt x="178456" y="1712912"/>
                      <a:pt x="181102" y="1685925"/>
                    </a:cubicBezTo>
                    <a:cubicBezTo>
                      <a:pt x="183748" y="1658937"/>
                      <a:pt x="195389" y="1642533"/>
                      <a:pt x="209677" y="1628775"/>
                    </a:cubicBezTo>
                    <a:cubicBezTo>
                      <a:pt x="223965" y="1615017"/>
                      <a:pt x="247777" y="1611312"/>
                      <a:pt x="266827" y="1603375"/>
                    </a:cubicBezTo>
                    <a:cubicBezTo>
                      <a:pt x="285877" y="1595438"/>
                      <a:pt x="308102" y="1588029"/>
                      <a:pt x="323977" y="1581150"/>
                    </a:cubicBezTo>
                    <a:cubicBezTo>
                      <a:pt x="339852" y="1574271"/>
                      <a:pt x="357315" y="1581679"/>
                      <a:pt x="362077" y="1562100"/>
                    </a:cubicBezTo>
                    <a:cubicBezTo>
                      <a:pt x="366839" y="1542521"/>
                      <a:pt x="357844" y="1499129"/>
                      <a:pt x="352552" y="1463675"/>
                    </a:cubicBezTo>
                    <a:cubicBezTo>
                      <a:pt x="347260" y="1428221"/>
                      <a:pt x="336677" y="1380067"/>
                      <a:pt x="330327" y="1349375"/>
                    </a:cubicBezTo>
                    <a:cubicBezTo>
                      <a:pt x="323977" y="1318683"/>
                      <a:pt x="319744" y="1297517"/>
                      <a:pt x="314452" y="1279525"/>
                    </a:cubicBezTo>
                    <a:cubicBezTo>
                      <a:pt x="309160" y="1261533"/>
                      <a:pt x="313394" y="1247246"/>
                      <a:pt x="298577" y="1241425"/>
                    </a:cubicBezTo>
                    <a:cubicBezTo>
                      <a:pt x="283760" y="1235604"/>
                      <a:pt x="241427" y="1236133"/>
                      <a:pt x="225552" y="1244600"/>
                    </a:cubicBezTo>
                    <a:cubicBezTo>
                      <a:pt x="209677" y="1253067"/>
                      <a:pt x="213381" y="1273704"/>
                      <a:pt x="203327" y="1292225"/>
                    </a:cubicBezTo>
                    <a:cubicBezTo>
                      <a:pt x="193273" y="1310746"/>
                      <a:pt x="186923" y="1332971"/>
                      <a:pt x="165227" y="1355725"/>
                    </a:cubicBezTo>
                    <a:cubicBezTo>
                      <a:pt x="143531" y="1378479"/>
                      <a:pt x="92202" y="1407584"/>
                      <a:pt x="73152" y="1428750"/>
                    </a:cubicBezTo>
                    <a:cubicBezTo>
                      <a:pt x="54102" y="1449916"/>
                      <a:pt x="56219" y="1461559"/>
                      <a:pt x="50927" y="1482725"/>
                    </a:cubicBezTo>
                    <a:cubicBezTo>
                      <a:pt x="45635" y="1503891"/>
                      <a:pt x="41931" y="1532467"/>
                      <a:pt x="41402" y="1555750"/>
                    </a:cubicBezTo>
                    <a:cubicBezTo>
                      <a:pt x="40873" y="1579033"/>
                      <a:pt x="45635" y="1597554"/>
                      <a:pt x="47752" y="1622425"/>
                    </a:cubicBezTo>
                    <a:cubicBezTo>
                      <a:pt x="49869" y="1647296"/>
                      <a:pt x="50398" y="1681692"/>
                      <a:pt x="54102" y="1704975"/>
                    </a:cubicBezTo>
                    <a:cubicBezTo>
                      <a:pt x="57806" y="1728258"/>
                      <a:pt x="59923" y="1739371"/>
                      <a:pt x="69977" y="1762125"/>
                    </a:cubicBezTo>
                    <a:cubicBezTo>
                      <a:pt x="80031" y="1784879"/>
                      <a:pt x="104373" y="1822450"/>
                      <a:pt x="114427" y="1841500"/>
                    </a:cubicBezTo>
                    <a:cubicBezTo>
                      <a:pt x="124481" y="1860550"/>
                      <a:pt x="125010" y="1856317"/>
                      <a:pt x="130302" y="1876425"/>
                    </a:cubicBezTo>
                    <a:cubicBezTo>
                      <a:pt x="135594" y="1896533"/>
                      <a:pt x="146706" y="1934633"/>
                      <a:pt x="146177" y="1962150"/>
                    </a:cubicBezTo>
                    <a:cubicBezTo>
                      <a:pt x="145648" y="1989667"/>
                      <a:pt x="132948" y="2014537"/>
                      <a:pt x="127127" y="2041525"/>
                    </a:cubicBezTo>
                    <a:cubicBezTo>
                      <a:pt x="121306" y="2068513"/>
                      <a:pt x="114427" y="2103437"/>
                      <a:pt x="111252" y="2124075"/>
                    </a:cubicBezTo>
                    <a:cubicBezTo>
                      <a:pt x="108077" y="2144712"/>
                      <a:pt x="104902" y="2147358"/>
                      <a:pt x="108077" y="2165350"/>
                    </a:cubicBezTo>
                    <a:cubicBezTo>
                      <a:pt x="111252" y="2183342"/>
                      <a:pt x="123423" y="2213504"/>
                      <a:pt x="130302" y="2232025"/>
                    </a:cubicBezTo>
                    <a:cubicBezTo>
                      <a:pt x="137181" y="2250546"/>
                      <a:pt x="146706" y="2266421"/>
                      <a:pt x="149352" y="2276475"/>
                    </a:cubicBezTo>
                    <a:cubicBezTo>
                      <a:pt x="151998" y="2286529"/>
                      <a:pt x="155173" y="2285471"/>
                      <a:pt x="146177" y="2292350"/>
                    </a:cubicBezTo>
                    <a:cubicBezTo>
                      <a:pt x="137181" y="2299229"/>
                      <a:pt x="108606" y="2316163"/>
                      <a:pt x="95377" y="2317750"/>
                    </a:cubicBezTo>
                    <a:cubicBezTo>
                      <a:pt x="82148" y="2319337"/>
                      <a:pt x="71565" y="2316692"/>
                      <a:pt x="66802" y="2301875"/>
                    </a:cubicBezTo>
                    <a:cubicBezTo>
                      <a:pt x="62039" y="2287058"/>
                      <a:pt x="66802" y="2228850"/>
                      <a:pt x="66802" y="2228850"/>
                    </a:cubicBezTo>
                    <a:cubicBezTo>
                      <a:pt x="66802" y="2198158"/>
                      <a:pt x="63627" y="2151062"/>
                      <a:pt x="66802" y="2117725"/>
                    </a:cubicBezTo>
                    <a:cubicBezTo>
                      <a:pt x="69977" y="2084388"/>
                      <a:pt x="80031" y="2060575"/>
                      <a:pt x="85852" y="2028825"/>
                    </a:cubicBezTo>
                    <a:cubicBezTo>
                      <a:pt x="91673" y="1997075"/>
                      <a:pt x="99610" y="1952096"/>
                      <a:pt x="101727" y="1927225"/>
                    </a:cubicBezTo>
                    <a:cubicBezTo>
                      <a:pt x="103844" y="1902354"/>
                      <a:pt x="105960" y="1899179"/>
                      <a:pt x="98552" y="1879600"/>
                    </a:cubicBezTo>
                    <a:cubicBezTo>
                      <a:pt x="91144" y="1860021"/>
                      <a:pt x="69977" y="1833562"/>
                      <a:pt x="57277" y="1809750"/>
                    </a:cubicBezTo>
                    <a:cubicBezTo>
                      <a:pt x="44577" y="1785937"/>
                      <a:pt x="29760" y="1758421"/>
                      <a:pt x="22352" y="1736725"/>
                    </a:cubicBezTo>
                    <a:cubicBezTo>
                      <a:pt x="14944" y="1715029"/>
                      <a:pt x="16531" y="1708679"/>
                      <a:pt x="12827" y="1679575"/>
                    </a:cubicBezTo>
                    <a:cubicBezTo>
                      <a:pt x="9123" y="1650471"/>
                      <a:pt x="1185" y="1598083"/>
                      <a:pt x="127" y="1562100"/>
                    </a:cubicBezTo>
                    <a:cubicBezTo>
                      <a:pt x="-931" y="1526117"/>
                      <a:pt x="4889" y="1488017"/>
                      <a:pt x="6477" y="1463675"/>
                    </a:cubicBezTo>
                    <a:cubicBezTo>
                      <a:pt x="8064" y="1439333"/>
                      <a:pt x="656" y="1431396"/>
                      <a:pt x="9652" y="1416050"/>
                    </a:cubicBezTo>
                    <a:cubicBezTo>
                      <a:pt x="18648" y="1400704"/>
                      <a:pt x="37169" y="1389062"/>
                      <a:pt x="60452" y="1371600"/>
                    </a:cubicBezTo>
                    <a:cubicBezTo>
                      <a:pt x="83735" y="1354137"/>
                      <a:pt x="129244" y="1328737"/>
                      <a:pt x="149352" y="1311275"/>
                    </a:cubicBezTo>
                    <a:cubicBezTo>
                      <a:pt x="169460" y="1293813"/>
                      <a:pt x="172635" y="1293813"/>
                      <a:pt x="181102" y="1266825"/>
                    </a:cubicBezTo>
                    <a:cubicBezTo>
                      <a:pt x="189569" y="1239837"/>
                      <a:pt x="201210" y="1182687"/>
                      <a:pt x="200152" y="1149350"/>
                    </a:cubicBezTo>
                    <a:cubicBezTo>
                      <a:pt x="199094" y="1116013"/>
                      <a:pt x="182160" y="1097492"/>
                      <a:pt x="174752" y="1066800"/>
                    </a:cubicBezTo>
                    <a:cubicBezTo>
                      <a:pt x="167344" y="1036108"/>
                      <a:pt x="158877" y="1000125"/>
                      <a:pt x="155702" y="965200"/>
                    </a:cubicBezTo>
                    <a:cubicBezTo>
                      <a:pt x="152527" y="930275"/>
                      <a:pt x="144060" y="891646"/>
                      <a:pt x="155702" y="857250"/>
                    </a:cubicBezTo>
                    <a:cubicBezTo>
                      <a:pt x="167344" y="822854"/>
                      <a:pt x="203327" y="783696"/>
                      <a:pt x="225552" y="758825"/>
                    </a:cubicBezTo>
                    <a:cubicBezTo>
                      <a:pt x="247777" y="733954"/>
                      <a:pt x="273706" y="726546"/>
                      <a:pt x="289052" y="708025"/>
                    </a:cubicBezTo>
                    <a:cubicBezTo>
                      <a:pt x="304398" y="689504"/>
                      <a:pt x="312335" y="683154"/>
                      <a:pt x="317627" y="647700"/>
                    </a:cubicBezTo>
                    <a:cubicBezTo>
                      <a:pt x="322919" y="612246"/>
                      <a:pt x="320273" y="536046"/>
                      <a:pt x="320802" y="495300"/>
                    </a:cubicBezTo>
                    <a:cubicBezTo>
                      <a:pt x="321331" y="454554"/>
                      <a:pt x="321860" y="430742"/>
                      <a:pt x="320802" y="403225"/>
                    </a:cubicBezTo>
                    <a:cubicBezTo>
                      <a:pt x="319744" y="375708"/>
                      <a:pt x="311806" y="355600"/>
                      <a:pt x="314452" y="330200"/>
                    </a:cubicBezTo>
                    <a:cubicBezTo>
                      <a:pt x="317098" y="304800"/>
                      <a:pt x="321860" y="282046"/>
                      <a:pt x="336677" y="250825"/>
                    </a:cubicBezTo>
                    <a:cubicBezTo>
                      <a:pt x="351494" y="219604"/>
                      <a:pt x="386419" y="176212"/>
                      <a:pt x="403352" y="142875"/>
                    </a:cubicBezTo>
                    <a:cubicBezTo>
                      <a:pt x="420285" y="109538"/>
                      <a:pt x="428223" y="72496"/>
                      <a:pt x="438277" y="50800"/>
                    </a:cubicBezTo>
                    <a:cubicBezTo>
                      <a:pt x="448331" y="29104"/>
                      <a:pt x="454681" y="21167"/>
                      <a:pt x="463677" y="12700"/>
                    </a:cubicBezTo>
                    <a:cubicBezTo>
                      <a:pt x="472673" y="4233"/>
                      <a:pt x="481669" y="0"/>
                      <a:pt x="492252" y="0"/>
                    </a:cubicBezTo>
                    <a:cubicBezTo>
                      <a:pt x="502835" y="0"/>
                      <a:pt x="519240" y="6350"/>
                      <a:pt x="527177" y="12700"/>
                    </a:cubicBezTo>
                    <a:cubicBezTo>
                      <a:pt x="535114" y="19050"/>
                      <a:pt x="537231" y="26987"/>
                      <a:pt x="539877" y="38100"/>
                    </a:cubicBezTo>
                    <a:cubicBezTo>
                      <a:pt x="542523" y="49213"/>
                      <a:pt x="547814" y="68792"/>
                      <a:pt x="543052" y="79375"/>
                    </a:cubicBezTo>
                    <a:cubicBezTo>
                      <a:pt x="538289" y="89958"/>
                      <a:pt x="529823" y="87313"/>
                      <a:pt x="511302" y="101600"/>
                    </a:cubicBezTo>
                    <a:cubicBezTo>
                      <a:pt x="492781" y="115887"/>
                      <a:pt x="451506" y="141288"/>
                      <a:pt x="431927" y="165100"/>
                    </a:cubicBezTo>
                    <a:cubicBezTo>
                      <a:pt x="412348" y="188912"/>
                      <a:pt x="404410" y="219604"/>
                      <a:pt x="393827" y="244475"/>
                    </a:cubicBezTo>
                    <a:cubicBezTo>
                      <a:pt x="383244" y="269346"/>
                      <a:pt x="373719" y="289983"/>
                      <a:pt x="368427" y="314325"/>
                    </a:cubicBezTo>
                    <a:cubicBezTo>
                      <a:pt x="363135" y="338667"/>
                      <a:pt x="364194" y="363008"/>
                      <a:pt x="362077" y="390525"/>
                    </a:cubicBezTo>
                    <a:cubicBezTo>
                      <a:pt x="359960" y="418042"/>
                      <a:pt x="356785" y="450850"/>
                      <a:pt x="355727" y="479425"/>
                    </a:cubicBezTo>
                    <a:cubicBezTo>
                      <a:pt x="354669" y="508000"/>
                      <a:pt x="355727" y="561975"/>
                      <a:pt x="355727" y="561975"/>
                    </a:cubicBezTo>
                    <a:lnTo>
                      <a:pt x="355727" y="612775"/>
                    </a:lnTo>
                    <a:cubicBezTo>
                      <a:pt x="355727" y="628650"/>
                      <a:pt x="353081" y="641879"/>
                      <a:pt x="355727" y="657225"/>
                    </a:cubicBezTo>
                    <a:cubicBezTo>
                      <a:pt x="358373" y="672571"/>
                      <a:pt x="354139" y="700087"/>
                      <a:pt x="371602" y="704850"/>
                    </a:cubicBezTo>
                    <a:cubicBezTo>
                      <a:pt x="389065" y="709613"/>
                      <a:pt x="426106" y="697971"/>
                      <a:pt x="460502" y="685800"/>
                    </a:cubicBezTo>
                    <a:cubicBezTo>
                      <a:pt x="494898" y="673629"/>
                      <a:pt x="548873" y="652462"/>
                      <a:pt x="577977" y="631825"/>
                    </a:cubicBezTo>
                    <a:cubicBezTo>
                      <a:pt x="607081" y="611187"/>
                      <a:pt x="619252" y="587375"/>
                      <a:pt x="635127" y="561975"/>
                    </a:cubicBezTo>
                    <a:cubicBezTo>
                      <a:pt x="651002" y="536575"/>
                      <a:pt x="663173" y="507471"/>
                      <a:pt x="673227" y="479425"/>
                    </a:cubicBezTo>
                    <a:cubicBezTo>
                      <a:pt x="683281" y="451379"/>
                      <a:pt x="689102" y="416983"/>
                      <a:pt x="695452" y="393700"/>
                    </a:cubicBezTo>
                    <a:cubicBezTo>
                      <a:pt x="701802" y="370417"/>
                      <a:pt x="708152" y="355600"/>
                      <a:pt x="711327" y="339725"/>
                    </a:cubicBezTo>
                    <a:cubicBezTo>
                      <a:pt x="714502" y="323850"/>
                      <a:pt x="719794" y="312208"/>
                      <a:pt x="714502" y="298450"/>
                    </a:cubicBezTo>
                    <a:cubicBezTo>
                      <a:pt x="709210" y="284692"/>
                      <a:pt x="692277" y="265642"/>
                      <a:pt x="679577" y="257175"/>
                    </a:cubicBezTo>
                    <a:cubicBezTo>
                      <a:pt x="666877" y="248708"/>
                      <a:pt x="652060" y="247650"/>
                      <a:pt x="638302" y="247650"/>
                    </a:cubicBezTo>
                    <a:cubicBezTo>
                      <a:pt x="624544" y="247650"/>
                      <a:pt x="615548" y="249238"/>
                      <a:pt x="597027" y="257175"/>
                    </a:cubicBezTo>
                    <a:cubicBezTo>
                      <a:pt x="578506" y="265112"/>
                      <a:pt x="553106" y="284162"/>
                      <a:pt x="527177" y="295275"/>
                    </a:cubicBezTo>
                    <a:cubicBezTo>
                      <a:pt x="501248" y="306387"/>
                      <a:pt x="459973" y="319087"/>
                      <a:pt x="441452" y="323850"/>
                    </a:cubicBezTo>
                    <a:cubicBezTo>
                      <a:pt x="422931" y="328613"/>
                      <a:pt x="416052" y="323850"/>
                      <a:pt x="416052" y="323850"/>
                    </a:cubicBezTo>
                    <a:cubicBezTo>
                      <a:pt x="410760" y="321204"/>
                      <a:pt x="410760" y="314325"/>
                      <a:pt x="409702" y="307975"/>
                    </a:cubicBezTo>
                    <a:cubicBezTo>
                      <a:pt x="408644" y="301625"/>
                      <a:pt x="407056" y="294217"/>
                      <a:pt x="409702" y="285750"/>
                    </a:cubicBezTo>
                    <a:cubicBezTo>
                      <a:pt x="412348" y="277283"/>
                      <a:pt x="418169" y="267758"/>
                      <a:pt x="425577" y="257175"/>
                    </a:cubicBezTo>
                    <a:cubicBezTo>
                      <a:pt x="432985" y="246592"/>
                      <a:pt x="445156" y="227542"/>
                      <a:pt x="454152" y="222250"/>
                    </a:cubicBezTo>
                    <a:cubicBezTo>
                      <a:pt x="463148" y="216958"/>
                      <a:pt x="472144" y="223308"/>
                      <a:pt x="479552" y="225425"/>
                    </a:cubicBezTo>
                    <a:cubicBezTo>
                      <a:pt x="486960" y="227542"/>
                      <a:pt x="486960" y="234950"/>
                      <a:pt x="498602" y="234950"/>
                    </a:cubicBezTo>
                    <a:cubicBezTo>
                      <a:pt x="510244" y="234950"/>
                      <a:pt x="530352" y="229658"/>
                      <a:pt x="549402" y="225425"/>
                    </a:cubicBezTo>
                    <a:cubicBezTo>
                      <a:pt x="568452" y="221192"/>
                      <a:pt x="590677" y="212196"/>
                      <a:pt x="612902" y="209550"/>
                    </a:cubicBezTo>
                    <a:cubicBezTo>
                      <a:pt x="635127" y="206904"/>
                      <a:pt x="663173" y="203200"/>
                      <a:pt x="682752" y="209550"/>
                    </a:cubicBezTo>
                    <a:cubicBezTo>
                      <a:pt x="702331" y="215900"/>
                      <a:pt x="719264" y="236008"/>
                      <a:pt x="730377" y="247650"/>
                    </a:cubicBezTo>
                    <a:cubicBezTo>
                      <a:pt x="741489" y="259292"/>
                      <a:pt x="745723" y="264054"/>
                      <a:pt x="749427" y="279400"/>
                    </a:cubicBezTo>
                    <a:cubicBezTo>
                      <a:pt x="753131" y="294746"/>
                      <a:pt x="754189" y="314854"/>
                      <a:pt x="752602" y="339725"/>
                    </a:cubicBezTo>
                    <a:cubicBezTo>
                      <a:pt x="751014" y="364596"/>
                      <a:pt x="751014" y="391583"/>
                      <a:pt x="739902" y="428625"/>
                    </a:cubicBezTo>
                    <a:cubicBezTo>
                      <a:pt x="728790" y="465667"/>
                      <a:pt x="708152" y="523346"/>
                      <a:pt x="685927" y="561975"/>
                    </a:cubicBezTo>
                    <a:cubicBezTo>
                      <a:pt x="663702" y="600604"/>
                      <a:pt x="631423" y="637117"/>
                      <a:pt x="606552" y="660400"/>
                    </a:cubicBezTo>
                    <a:cubicBezTo>
                      <a:pt x="581681" y="683683"/>
                      <a:pt x="557869" y="691092"/>
                      <a:pt x="536702" y="701675"/>
                    </a:cubicBezTo>
                    <a:cubicBezTo>
                      <a:pt x="515535" y="712258"/>
                      <a:pt x="497014" y="715433"/>
                      <a:pt x="479552" y="723900"/>
                    </a:cubicBezTo>
                    <a:cubicBezTo>
                      <a:pt x="462090" y="732367"/>
                      <a:pt x="443569" y="743479"/>
                      <a:pt x="431927" y="752475"/>
                    </a:cubicBezTo>
                    <a:cubicBezTo>
                      <a:pt x="420285" y="761471"/>
                      <a:pt x="409173" y="764646"/>
                      <a:pt x="409702" y="777875"/>
                    </a:cubicBezTo>
                    <a:cubicBezTo>
                      <a:pt x="410231" y="791104"/>
                      <a:pt x="428223" y="804863"/>
                      <a:pt x="435102" y="831850"/>
                    </a:cubicBezTo>
                    <a:cubicBezTo>
                      <a:pt x="441981" y="858837"/>
                      <a:pt x="449390" y="907521"/>
                      <a:pt x="450977" y="939800"/>
                    </a:cubicBezTo>
                    <a:cubicBezTo>
                      <a:pt x="452564" y="972079"/>
                      <a:pt x="453094" y="999596"/>
                      <a:pt x="444627" y="1025525"/>
                    </a:cubicBezTo>
                    <a:cubicBezTo>
                      <a:pt x="436160" y="1051454"/>
                      <a:pt x="413935" y="1074208"/>
                      <a:pt x="400177" y="1095375"/>
                    </a:cubicBezTo>
                    <a:cubicBezTo>
                      <a:pt x="386419" y="1116542"/>
                      <a:pt x="370544" y="1134004"/>
                      <a:pt x="362077" y="1152525"/>
                    </a:cubicBezTo>
                    <a:cubicBezTo>
                      <a:pt x="353610" y="1171046"/>
                      <a:pt x="349906" y="1179513"/>
                      <a:pt x="349377" y="1206500"/>
                    </a:cubicBezTo>
                    <a:cubicBezTo>
                      <a:pt x="348848" y="1233487"/>
                      <a:pt x="355198" y="1277938"/>
                      <a:pt x="358902" y="1314450"/>
                    </a:cubicBezTo>
                    <a:cubicBezTo>
                      <a:pt x="362606" y="1350962"/>
                      <a:pt x="364723" y="1390121"/>
                      <a:pt x="371602" y="1425575"/>
                    </a:cubicBezTo>
                    <a:cubicBezTo>
                      <a:pt x="378481" y="1461029"/>
                      <a:pt x="391181" y="1503363"/>
                      <a:pt x="400177" y="1527175"/>
                    </a:cubicBezTo>
                    <a:cubicBezTo>
                      <a:pt x="409173" y="1550987"/>
                      <a:pt x="412348" y="1555221"/>
                      <a:pt x="425577" y="1568450"/>
                    </a:cubicBezTo>
                    <a:cubicBezTo>
                      <a:pt x="438806" y="1581679"/>
                      <a:pt x="464206" y="1594379"/>
                      <a:pt x="479552" y="1606550"/>
                    </a:cubicBezTo>
                    <a:cubicBezTo>
                      <a:pt x="494898" y="1618721"/>
                      <a:pt x="507598" y="1619250"/>
                      <a:pt x="517652" y="1641475"/>
                    </a:cubicBezTo>
                    <a:cubicBezTo>
                      <a:pt x="527706" y="1663700"/>
                      <a:pt x="529823" y="1706033"/>
                      <a:pt x="539877" y="1739900"/>
                    </a:cubicBezTo>
                    <a:cubicBezTo>
                      <a:pt x="549931" y="1773767"/>
                      <a:pt x="562102" y="1810279"/>
                      <a:pt x="577977" y="1844675"/>
                    </a:cubicBezTo>
                    <a:cubicBezTo>
                      <a:pt x="593852" y="1879071"/>
                      <a:pt x="616606" y="1918229"/>
                      <a:pt x="635127" y="1946275"/>
                    </a:cubicBezTo>
                    <a:cubicBezTo>
                      <a:pt x="653648" y="1974321"/>
                      <a:pt x="664760" y="1989667"/>
                      <a:pt x="689102" y="2012950"/>
                    </a:cubicBezTo>
                    <a:cubicBezTo>
                      <a:pt x="713444" y="2036233"/>
                      <a:pt x="757365" y="2065338"/>
                      <a:pt x="781177" y="2085975"/>
                    </a:cubicBezTo>
                    <a:cubicBezTo>
                      <a:pt x="804989" y="2106612"/>
                      <a:pt x="831977" y="2136775"/>
                      <a:pt x="831977" y="2136775"/>
                    </a:cubicBezTo>
                    <a:lnTo>
                      <a:pt x="882777" y="2187575"/>
                    </a:ln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5" name="フリーフォーム: 図形 1714">
                <a:extLst>
                  <a:ext uri="{FF2B5EF4-FFF2-40B4-BE49-F238E27FC236}">
                    <a16:creationId xmlns:a16="http://schemas.microsoft.com/office/drawing/2014/main" id="{F6C2FE21-6058-4E8D-9E7C-17E05FB5EEE7}"/>
                  </a:ext>
                </a:extLst>
              </p:cNvPr>
              <p:cNvSpPr/>
              <p:nvPr/>
            </p:nvSpPr>
            <p:spPr>
              <a:xfrm>
                <a:off x="2763802" y="4212324"/>
                <a:ext cx="1369694" cy="1879317"/>
              </a:xfrm>
              <a:custGeom>
                <a:avLst/>
                <a:gdLst>
                  <a:gd name="connsiteX0" fmla="*/ 150002 w 1631384"/>
                  <a:gd name="connsiteY0" fmla="*/ 2079956 h 2081455"/>
                  <a:gd name="connsiteX1" fmla="*/ 153177 w 1631384"/>
                  <a:gd name="connsiteY1" fmla="*/ 2016456 h 2081455"/>
                  <a:gd name="connsiteX2" fmla="*/ 150002 w 1631384"/>
                  <a:gd name="connsiteY2" fmla="*/ 1810081 h 2081455"/>
                  <a:gd name="connsiteX3" fmla="*/ 194452 w 1631384"/>
                  <a:gd name="connsiteY3" fmla="*/ 1711656 h 2081455"/>
                  <a:gd name="connsiteX4" fmla="*/ 245252 w 1631384"/>
                  <a:gd name="connsiteY4" fmla="*/ 1641806 h 2081455"/>
                  <a:gd name="connsiteX5" fmla="*/ 321452 w 1631384"/>
                  <a:gd name="connsiteY5" fmla="*/ 1581481 h 2081455"/>
                  <a:gd name="connsiteX6" fmla="*/ 384952 w 1631384"/>
                  <a:gd name="connsiteY6" fmla="*/ 1495756 h 2081455"/>
                  <a:gd name="connsiteX7" fmla="*/ 397652 w 1631384"/>
                  <a:gd name="connsiteY7" fmla="*/ 1483056 h 2081455"/>
                  <a:gd name="connsiteX8" fmla="*/ 359552 w 1631384"/>
                  <a:gd name="connsiteY8" fmla="*/ 1451306 h 2081455"/>
                  <a:gd name="connsiteX9" fmla="*/ 270652 w 1631384"/>
                  <a:gd name="connsiteY9" fmla="*/ 1416381 h 2081455"/>
                  <a:gd name="connsiteX10" fmla="*/ 219852 w 1631384"/>
                  <a:gd name="connsiteY10" fmla="*/ 1387806 h 2081455"/>
                  <a:gd name="connsiteX11" fmla="*/ 172227 w 1631384"/>
                  <a:gd name="connsiteY11" fmla="*/ 1384631 h 2081455"/>
                  <a:gd name="connsiteX12" fmla="*/ 134127 w 1631384"/>
                  <a:gd name="connsiteY12" fmla="*/ 1406856 h 2081455"/>
                  <a:gd name="connsiteX13" fmla="*/ 99202 w 1631384"/>
                  <a:gd name="connsiteY13" fmla="*/ 1470356 h 2081455"/>
                  <a:gd name="connsiteX14" fmla="*/ 67452 w 1631384"/>
                  <a:gd name="connsiteY14" fmla="*/ 1549731 h 2081455"/>
                  <a:gd name="connsiteX15" fmla="*/ 57927 w 1631384"/>
                  <a:gd name="connsiteY15" fmla="*/ 1594181 h 2081455"/>
                  <a:gd name="connsiteX16" fmla="*/ 83327 w 1631384"/>
                  <a:gd name="connsiteY16" fmla="*/ 1644981 h 2081455"/>
                  <a:gd name="connsiteX17" fmla="*/ 118252 w 1631384"/>
                  <a:gd name="connsiteY17" fmla="*/ 1673556 h 2081455"/>
                  <a:gd name="connsiteX18" fmla="*/ 146827 w 1631384"/>
                  <a:gd name="connsiteY18" fmla="*/ 1702131 h 2081455"/>
                  <a:gd name="connsiteX19" fmla="*/ 140477 w 1631384"/>
                  <a:gd name="connsiteY19" fmla="*/ 1730706 h 2081455"/>
                  <a:gd name="connsiteX20" fmla="*/ 102377 w 1631384"/>
                  <a:gd name="connsiteY20" fmla="*/ 1737056 h 2081455"/>
                  <a:gd name="connsiteX21" fmla="*/ 86502 w 1631384"/>
                  <a:gd name="connsiteY21" fmla="*/ 1708481 h 2081455"/>
                  <a:gd name="connsiteX22" fmla="*/ 42052 w 1631384"/>
                  <a:gd name="connsiteY22" fmla="*/ 1673556 h 2081455"/>
                  <a:gd name="connsiteX23" fmla="*/ 777 w 1631384"/>
                  <a:gd name="connsiteY23" fmla="*/ 1629106 h 2081455"/>
                  <a:gd name="connsiteX24" fmla="*/ 19827 w 1631384"/>
                  <a:gd name="connsiteY24" fmla="*/ 1524331 h 2081455"/>
                  <a:gd name="connsiteX25" fmla="*/ 76977 w 1631384"/>
                  <a:gd name="connsiteY25" fmla="*/ 1400506 h 2081455"/>
                  <a:gd name="connsiteX26" fmla="*/ 124602 w 1631384"/>
                  <a:gd name="connsiteY26" fmla="*/ 1343356 h 2081455"/>
                  <a:gd name="connsiteX27" fmla="*/ 159527 w 1631384"/>
                  <a:gd name="connsiteY27" fmla="*/ 1333831 h 2081455"/>
                  <a:gd name="connsiteX28" fmla="*/ 229377 w 1631384"/>
                  <a:gd name="connsiteY28" fmla="*/ 1349706 h 2081455"/>
                  <a:gd name="connsiteX29" fmla="*/ 321452 w 1631384"/>
                  <a:gd name="connsiteY29" fmla="*/ 1387806 h 2081455"/>
                  <a:gd name="connsiteX30" fmla="*/ 419877 w 1631384"/>
                  <a:gd name="connsiteY30" fmla="*/ 1438606 h 2081455"/>
                  <a:gd name="connsiteX31" fmla="*/ 505602 w 1631384"/>
                  <a:gd name="connsiteY31" fmla="*/ 1321131 h 2081455"/>
                  <a:gd name="connsiteX32" fmla="*/ 581802 w 1631384"/>
                  <a:gd name="connsiteY32" fmla="*/ 1241756 h 2081455"/>
                  <a:gd name="connsiteX33" fmla="*/ 645302 w 1631384"/>
                  <a:gd name="connsiteY33" fmla="*/ 1143331 h 2081455"/>
                  <a:gd name="connsiteX34" fmla="*/ 664352 w 1631384"/>
                  <a:gd name="connsiteY34" fmla="*/ 1022681 h 2081455"/>
                  <a:gd name="connsiteX35" fmla="*/ 664352 w 1631384"/>
                  <a:gd name="connsiteY35" fmla="*/ 968706 h 2081455"/>
                  <a:gd name="connsiteX36" fmla="*/ 635777 w 1631384"/>
                  <a:gd name="connsiteY36" fmla="*/ 892506 h 2081455"/>
                  <a:gd name="connsiteX37" fmla="*/ 645302 w 1631384"/>
                  <a:gd name="connsiteY37" fmla="*/ 816306 h 2081455"/>
                  <a:gd name="connsiteX38" fmla="*/ 715152 w 1631384"/>
                  <a:gd name="connsiteY38" fmla="*/ 705181 h 2081455"/>
                  <a:gd name="connsiteX39" fmla="*/ 708802 w 1631384"/>
                  <a:gd name="connsiteY39" fmla="*/ 587706 h 2081455"/>
                  <a:gd name="connsiteX40" fmla="*/ 635777 w 1631384"/>
                  <a:gd name="connsiteY40" fmla="*/ 454356 h 2081455"/>
                  <a:gd name="connsiteX41" fmla="*/ 562752 w 1631384"/>
                  <a:gd name="connsiteY41" fmla="*/ 314656 h 2081455"/>
                  <a:gd name="connsiteX42" fmla="*/ 531002 w 1631384"/>
                  <a:gd name="connsiteY42" fmla="*/ 228931 h 2081455"/>
                  <a:gd name="connsiteX43" fmla="*/ 489727 w 1631384"/>
                  <a:gd name="connsiteY43" fmla="*/ 149556 h 2081455"/>
                  <a:gd name="connsiteX44" fmla="*/ 451627 w 1631384"/>
                  <a:gd name="connsiteY44" fmla="*/ 101931 h 2081455"/>
                  <a:gd name="connsiteX45" fmla="*/ 423052 w 1631384"/>
                  <a:gd name="connsiteY45" fmla="*/ 70181 h 2081455"/>
                  <a:gd name="connsiteX46" fmla="*/ 397652 w 1631384"/>
                  <a:gd name="connsiteY46" fmla="*/ 35256 h 2081455"/>
                  <a:gd name="connsiteX47" fmla="*/ 400827 w 1631384"/>
                  <a:gd name="connsiteY47" fmla="*/ 9856 h 2081455"/>
                  <a:gd name="connsiteX48" fmla="*/ 429402 w 1631384"/>
                  <a:gd name="connsiteY48" fmla="*/ 331 h 2081455"/>
                  <a:gd name="connsiteX49" fmla="*/ 483377 w 1631384"/>
                  <a:gd name="connsiteY49" fmla="*/ 3506 h 2081455"/>
                  <a:gd name="connsiteX50" fmla="*/ 521477 w 1631384"/>
                  <a:gd name="connsiteY50" fmla="*/ 16206 h 2081455"/>
                  <a:gd name="connsiteX51" fmla="*/ 531002 w 1631384"/>
                  <a:gd name="connsiteY51" fmla="*/ 38431 h 2081455"/>
                  <a:gd name="connsiteX52" fmla="*/ 531002 w 1631384"/>
                  <a:gd name="connsiteY52" fmla="*/ 86056 h 2081455"/>
                  <a:gd name="connsiteX53" fmla="*/ 540527 w 1631384"/>
                  <a:gd name="connsiteY53" fmla="*/ 162256 h 2081455"/>
                  <a:gd name="connsiteX54" fmla="*/ 572277 w 1631384"/>
                  <a:gd name="connsiteY54" fmla="*/ 251156 h 2081455"/>
                  <a:gd name="connsiteX55" fmla="*/ 629427 w 1631384"/>
                  <a:gd name="connsiteY55" fmla="*/ 359106 h 2081455"/>
                  <a:gd name="connsiteX56" fmla="*/ 708802 w 1631384"/>
                  <a:gd name="connsiteY56" fmla="*/ 454356 h 2081455"/>
                  <a:gd name="connsiteX57" fmla="*/ 734202 w 1631384"/>
                  <a:gd name="connsiteY57" fmla="*/ 533731 h 2081455"/>
                  <a:gd name="connsiteX58" fmla="*/ 759602 w 1631384"/>
                  <a:gd name="connsiteY58" fmla="*/ 594056 h 2081455"/>
                  <a:gd name="connsiteX59" fmla="*/ 813577 w 1631384"/>
                  <a:gd name="connsiteY59" fmla="*/ 625806 h 2081455"/>
                  <a:gd name="connsiteX60" fmla="*/ 877077 w 1631384"/>
                  <a:gd name="connsiteY60" fmla="*/ 584531 h 2081455"/>
                  <a:gd name="connsiteX61" fmla="*/ 950102 w 1631384"/>
                  <a:gd name="connsiteY61" fmla="*/ 511506 h 2081455"/>
                  <a:gd name="connsiteX62" fmla="*/ 981852 w 1631384"/>
                  <a:gd name="connsiteY62" fmla="*/ 441656 h 2081455"/>
                  <a:gd name="connsiteX63" fmla="*/ 991377 w 1631384"/>
                  <a:gd name="connsiteY63" fmla="*/ 352756 h 2081455"/>
                  <a:gd name="connsiteX64" fmla="*/ 994552 w 1631384"/>
                  <a:gd name="connsiteY64" fmla="*/ 260681 h 2081455"/>
                  <a:gd name="connsiteX65" fmla="*/ 988202 w 1631384"/>
                  <a:gd name="connsiteY65" fmla="*/ 216231 h 2081455"/>
                  <a:gd name="connsiteX66" fmla="*/ 931052 w 1631384"/>
                  <a:gd name="connsiteY66" fmla="*/ 174956 h 2081455"/>
                  <a:gd name="connsiteX67" fmla="*/ 877077 w 1631384"/>
                  <a:gd name="connsiteY67" fmla="*/ 162256 h 2081455"/>
                  <a:gd name="connsiteX68" fmla="*/ 823102 w 1631384"/>
                  <a:gd name="connsiteY68" fmla="*/ 155906 h 2081455"/>
                  <a:gd name="connsiteX69" fmla="*/ 750077 w 1631384"/>
                  <a:gd name="connsiteY69" fmla="*/ 168606 h 2081455"/>
                  <a:gd name="connsiteX70" fmla="*/ 654827 w 1631384"/>
                  <a:gd name="connsiteY70" fmla="*/ 203531 h 2081455"/>
                  <a:gd name="connsiteX71" fmla="*/ 626252 w 1631384"/>
                  <a:gd name="connsiteY71" fmla="*/ 209881 h 2081455"/>
                  <a:gd name="connsiteX72" fmla="*/ 588152 w 1631384"/>
                  <a:gd name="connsiteY72" fmla="*/ 181306 h 2081455"/>
                  <a:gd name="connsiteX73" fmla="*/ 572277 w 1631384"/>
                  <a:gd name="connsiteY73" fmla="*/ 152731 h 2081455"/>
                  <a:gd name="connsiteX74" fmla="*/ 575452 w 1631384"/>
                  <a:gd name="connsiteY74" fmla="*/ 124156 h 2081455"/>
                  <a:gd name="connsiteX75" fmla="*/ 613552 w 1631384"/>
                  <a:gd name="connsiteY75" fmla="*/ 111456 h 2081455"/>
                  <a:gd name="connsiteX76" fmla="*/ 664352 w 1631384"/>
                  <a:gd name="connsiteY76" fmla="*/ 120981 h 2081455"/>
                  <a:gd name="connsiteX77" fmla="*/ 743727 w 1631384"/>
                  <a:gd name="connsiteY77" fmla="*/ 127331 h 2081455"/>
                  <a:gd name="connsiteX78" fmla="*/ 835802 w 1631384"/>
                  <a:gd name="connsiteY78" fmla="*/ 114631 h 2081455"/>
                  <a:gd name="connsiteX79" fmla="*/ 937402 w 1631384"/>
                  <a:gd name="connsiteY79" fmla="*/ 127331 h 2081455"/>
                  <a:gd name="connsiteX80" fmla="*/ 1000902 w 1631384"/>
                  <a:gd name="connsiteY80" fmla="*/ 168606 h 2081455"/>
                  <a:gd name="connsiteX81" fmla="*/ 1032652 w 1631384"/>
                  <a:gd name="connsiteY81" fmla="*/ 203531 h 2081455"/>
                  <a:gd name="connsiteX82" fmla="*/ 1048527 w 1631384"/>
                  <a:gd name="connsiteY82" fmla="*/ 305131 h 2081455"/>
                  <a:gd name="connsiteX83" fmla="*/ 1042177 w 1631384"/>
                  <a:gd name="connsiteY83" fmla="*/ 359106 h 2081455"/>
                  <a:gd name="connsiteX84" fmla="*/ 1035827 w 1631384"/>
                  <a:gd name="connsiteY84" fmla="*/ 409906 h 2081455"/>
                  <a:gd name="connsiteX85" fmla="*/ 1032652 w 1631384"/>
                  <a:gd name="connsiteY85" fmla="*/ 448006 h 2081455"/>
                  <a:gd name="connsiteX86" fmla="*/ 1061227 w 1631384"/>
                  <a:gd name="connsiteY86" fmla="*/ 444831 h 2081455"/>
                  <a:gd name="connsiteX87" fmla="*/ 1115202 w 1631384"/>
                  <a:gd name="connsiteY87" fmla="*/ 362281 h 2081455"/>
                  <a:gd name="connsiteX88" fmla="*/ 1153302 w 1631384"/>
                  <a:gd name="connsiteY88" fmla="*/ 292431 h 2081455"/>
                  <a:gd name="connsiteX89" fmla="*/ 1178702 w 1631384"/>
                  <a:gd name="connsiteY89" fmla="*/ 203531 h 2081455"/>
                  <a:gd name="connsiteX90" fmla="*/ 1166002 w 1631384"/>
                  <a:gd name="connsiteY90" fmla="*/ 136856 h 2081455"/>
                  <a:gd name="connsiteX91" fmla="*/ 1137427 w 1631384"/>
                  <a:gd name="connsiteY91" fmla="*/ 89231 h 2081455"/>
                  <a:gd name="connsiteX92" fmla="*/ 1118377 w 1631384"/>
                  <a:gd name="connsiteY92" fmla="*/ 54306 h 2081455"/>
                  <a:gd name="connsiteX93" fmla="*/ 1121552 w 1631384"/>
                  <a:gd name="connsiteY93" fmla="*/ 25731 h 2081455"/>
                  <a:gd name="connsiteX94" fmla="*/ 1150127 w 1631384"/>
                  <a:gd name="connsiteY94" fmla="*/ 16206 h 2081455"/>
                  <a:gd name="connsiteX95" fmla="*/ 1175527 w 1631384"/>
                  <a:gd name="connsiteY95" fmla="*/ 19381 h 2081455"/>
                  <a:gd name="connsiteX96" fmla="*/ 1185052 w 1631384"/>
                  <a:gd name="connsiteY96" fmla="*/ 41606 h 2081455"/>
                  <a:gd name="connsiteX97" fmla="*/ 1200927 w 1631384"/>
                  <a:gd name="connsiteY97" fmla="*/ 92406 h 2081455"/>
                  <a:gd name="connsiteX98" fmla="*/ 1219977 w 1631384"/>
                  <a:gd name="connsiteY98" fmla="*/ 140031 h 2081455"/>
                  <a:gd name="connsiteX99" fmla="*/ 1219977 w 1631384"/>
                  <a:gd name="connsiteY99" fmla="*/ 251156 h 2081455"/>
                  <a:gd name="connsiteX100" fmla="*/ 1219977 w 1631384"/>
                  <a:gd name="connsiteY100" fmla="*/ 282906 h 2081455"/>
                  <a:gd name="connsiteX101" fmla="*/ 1277127 w 1631384"/>
                  <a:gd name="connsiteY101" fmla="*/ 276556 h 2081455"/>
                  <a:gd name="connsiteX102" fmla="*/ 1366027 w 1631384"/>
                  <a:gd name="connsiteY102" fmla="*/ 222581 h 2081455"/>
                  <a:gd name="connsiteX103" fmla="*/ 1410477 w 1631384"/>
                  <a:gd name="connsiteY103" fmla="*/ 178131 h 2081455"/>
                  <a:gd name="connsiteX104" fmla="*/ 1439052 w 1631384"/>
                  <a:gd name="connsiteY104" fmla="*/ 130506 h 2081455"/>
                  <a:gd name="connsiteX105" fmla="*/ 1442227 w 1631384"/>
                  <a:gd name="connsiteY105" fmla="*/ 79706 h 2081455"/>
                  <a:gd name="connsiteX106" fmla="*/ 1432702 w 1631384"/>
                  <a:gd name="connsiteY106" fmla="*/ 47956 h 2081455"/>
                  <a:gd name="connsiteX107" fmla="*/ 1467627 w 1631384"/>
                  <a:gd name="connsiteY107" fmla="*/ 35256 h 2081455"/>
                  <a:gd name="connsiteX108" fmla="*/ 1502552 w 1631384"/>
                  <a:gd name="connsiteY108" fmla="*/ 38431 h 2081455"/>
                  <a:gd name="connsiteX109" fmla="*/ 1527952 w 1631384"/>
                  <a:gd name="connsiteY109" fmla="*/ 41606 h 2081455"/>
                  <a:gd name="connsiteX110" fmla="*/ 1512077 w 1631384"/>
                  <a:gd name="connsiteY110" fmla="*/ 95581 h 2081455"/>
                  <a:gd name="connsiteX111" fmla="*/ 1483502 w 1631384"/>
                  <a:gd name="connsiteY111" fmla="*/ 155906 h 2081455"/>
                  <a:gd name="connsiteX112" fmla="*/ 1426352 w 1631384"/>
                  <a:gd name="connsiteY112" fmla="*/ 228931 h 2081455"/>
                  <a:gd name="connsiteX113" fmla="*/ 1327927 w 1631384"/>
                  <a:gd name="connsiteY113" fmla="*/ 308306 h 2081455"/>
                  <a:gd name="connsiteX114" fmla="*/ 1235852 w 1631384"/>
                  <a:gd name="connsiteY114" fmla="*/ 333706 h 2081455"/>
                  <a:gd name="connsiteX115" fmla="*/ 1197752 w 1631384"/>
                  <a:gd name="connsiteY115" fmla="*/ 378156 h 2081455"/>
                  <a:gd name="connsiteX116" fmla="*/ 1134252 w 1631384"/>
                  <a:gd name="connsiteY116" fmla="*/ 454356 h 2081455"/>
                  <a:gd name="connsiteX117" fmla="*/ 1061227 w 1631384"/>
                  <a:gd name="connsiteY117" fmla="*/ 524206 h 2081455"/>
                  <a:gd name="connsiteX118" fmla="*/ 1007252 w 1631384"/>
                  <a:gd name="connsiteY118" fmla="*/ 559131 h 2081455"/>
                  <a:gd name="connsiteX119" fmla="*/ 959627 w 1631384"/>
                  <a:gd name="connsiteY119" fmla="*/ 587706 h 2081455"/>
                  <a:gd name="connsiteX120" fmla="*/ 927877 w 1631384"/>
                  <a:gd name="connsiteY120" fmla="*/ 619456 h 2081455"/>
                  <a:gd name="connsiteX121" fmla="*/ 908827 w 1631384"/>
                  <a:gd name="connsiteY121" fmla="*/ 657556 h 2081455"/>
                  <a:gd name="connsiteX122" fmla="*/ 972327 w 1631384"/>
                  <a:gd name="connsiteY122" fmla="*/ 768681 h 2081455"/>
                  <a:gd name="connsiteX123" fmla="*/ 981852 w 1631384"/>
                  <a:gd name="connsiteY123" fmla="*/ 873456 h 2081455"/>
                  <a:gd name="connsiteX124" fmla="*/ 962802 w 1631384"/>
                  <a:gd name="connsiteY124" fmla="*/ 943306 h 2081455"/>
                  <a:gd name="connsiteX125" fmla="*/ 927877 w 1631384"/>
                  <a:gd name="connsiteY125" fmla="*/ 1022681 h 2081455"/>
                  <a:gd name="connsiteX126" fmla="*/ 892952 w 1631384"/>
                  <a:gd name="connsiteY126" fmla="*/ 1092531 h 2081455"/>
                  <a:gd name="connsiteX127" fmla="*/ 880252 w 1631384"/>
                  <a:gd name="connsiteY127" fmla="*/ 1146506 h 2081455"/>
                  <a:gd name="connsiteX128" fmla="*/ 931052 w 1631384"/>
                  <a:gd name="connsiteY128" fmla="*/ 1213181 h 2081455"/>
                  <a:gd name="connsiteX129" fmla="*/ 1032652 w 1631384"/>
                  <a:gd name="connsiteY129" fmla="*/ 1241756 h 2081455"/>
                  <a:gd name="connsiteX130" fmla="*/ 1146952 w 1631384"/>
                  <a:gd name="connsiteY130" fmla="*/ 1244931 h 2081455"/>
                  <a:gd name="connsiteX131" fmla="*/ 1267602 w 1631384"/>
                  <a:gd name="connsiteY131" fmla="*/ 1260806 h 2081455"/>
                  <a:gd name="connsiteX132" fmla="*/ 1375552 w 1631384"/>
                  <a:gd name="connsiteY132" fmla="*/ 1257631 h 2081455"/>
                  <a:gd name="connsiteX133" fmla="*/ 1429527 w 1631384"/>
                  <a:gd name="connsiteY133" fmla="*/ 1276681 h 2081455"/>
                  <a:gd name="connsiteX134" fmla="*/ 1512077 w 1631384"/>
                  <a:gd name="connsiteY134" fmla="*/ 1333831 h 2081455"/>
                  <a:gd name="connsiteX135" fmla="*/ 1569227 w 1631384"/>
                  <a:gd name="connsiteY135" fmla="*/ 1387806 h 2081455"/>
                  <a:gd name="connsiteX136" fmla="*/ 1591452 w 1631384"/>
                  <a:gd name="connsiteY136" fmla="*/ 1413206 h 2081455"/>
                  <a:gd name="connsiteX137" fmla="*/ 1607327 w 1631384"/>
                  <a:gd name="connsiteY137" fmla="*/ 1470356 h 2081455"/>
                  <a:gd name="connsiteX138" fmla="*/ 1610502 w 1631384"/>
                  <a:gd name="connsiteY138" fmla="*/ 1498931 h 2081455"/>
                  <a:gd name="connsiteX139" fmla="*/ 1620027 w 1631384"/>
                  <a:gd name="connsiteY139" fmla="*/ 1556081 h 2081455"/>
                  <a:gd name="connsiteX140" fmla="*/ 1629552 w 1631384"/>
                  <a:gd name="connsiteY140" fmla="*/ 1597356 h 2081455"/>
                  <a:gd name="connsiteX141" fmla="*/ 1629552 w 1631384"/>
                  <a:gd name="connsiteY141" fmla="*/ 1606881 h 2081455"/>
                  <a:gd name="connsiteX142" fmla="*/ 1610502 w 1631384"/>
                  <a:gd name="connsiteY142" fmla="*/ 1622756 h 2081455"/>
                  <a:gd name="connsiteX143" fmla="*/ 1588277 w 1631384"/>
                  <a:gd name="connsiteY143" fmla="*/ 1587831 h 2081455"/>
                  <a:gd name="connsiteX144" fmla="*/ 1566052 w 1631384"/>
                  <a:gd name="connsiteY144" fmla="*/ 1508456 h 2081455"/>
                  <a:gd name="connsiteX145" fmla="*/ 1562877 w 1631384"/>
                  <a:gd name="connsiteY145" fmla="*/ 1470356 h 2081455"/>
                  <a:gd name="connsiteX146" fmla="*/ 1521602 w 1631384"/>
                  <a:gd name="connsiteY146" fmla="*/ 1406856 h 2081455"/>
                  <a:gd name="connsiteX147" fmla="*/ 1445402 w 1631384"/>
                  <a:gd name="connsiteY147" fmla="*/ 1340181 h 2081455"/>
                  <a:gd name="connsiteX148" fmla="*/ 1359677 w 1631384"/>
                  <a:gd name="connsiteY148" fmla="*/ 1305256 h 2081455"/>
                  <a:gd name="connsiteX149" fmla="*/ 1251727 w 1631384"/>
                  <a:gd name="connsiteY149" fmla="*/ 1283031 h 2081455"/>
                  <a:gd name="connsiteX150" fmla="*/ 1150127 w 1631384"/>
                  <a:gd name="connsiteY150" fmla="*/ 1286206 h 2081455"/>
                  <a:gd name="connsiteX151" fmla="*/ 1045352 w 1631384"/>
                  <a:gd name="connsiteY151" fmla="*/ 1289381 h 2081455"/>
                  <a:gd name="connsiteX152" fmla="*/ 1004077 w 1631384"/>
                  <a:gd name="connsiteY152" fmla="*/ 1279856 h 2081455"/>
                  <a:gd name="connsiteX153" fmla="*/ 959627 w 1631384"/>
                  <a:gd name="connsiteY153" fmla="*/ 1260806 h 2081455"/>
                  <a:gd name="connsiteX154" fmla="*/ 1019952 w 1631384"/>
                  <a:gd name="connsiteY154" fmla="*/ 1314781 h 2081455"/>
                  <a:gd name="connsiteX155" fmla="*/ 1102502 w 1631384"/>
                  <a:gd name="connsiteY155" fmla="*/ 1378281 h 2081455"/>
                  <a:gd name="connsiteX156" fmla="*/ 1162827 w 1631384"/>
                  <a:gd name="connsiteY156" fmla="*/ 1425906 h 2081455"/>
                  <a:gd name="connsiteX157" fmla="*/ 1207277 w 1631384"/>
                  <a:gd name="connsiteY157" fmla="*/ 1495756 h 2081455"/>
                  <a:gd name="connsiteX158" fmla="*/ 1248552 w 1631384"/>
                  <a:gd name="connsiteY158" fmla="*/ 1575131 h 2081455"/>
                  <a:gd name="connsiteX159" fmla="*/ 1270777 w 1631384"/>
                  <a:gd name="connsiteY159" fmla="*/ 1651331 h 2081455"/>
                  <a:gd name="connsiteX160" fmla="*/ 1277127 w 1631384"/>
                  <a:gd name="connsiteY160" fmla="*/ 1749756 h 2081455"/>
                  <a:gd name="connsiteX161" fmla="*/ 1267602 w 1631384"/>
                  <a:gd name="connsiteY161" fmla="*/ 1794206 h 2081455"/>
                  <a:gd name="connsiteX162" fmla="*/ 1258077 w 1631384"/>
                  <a:gd name="connsiteY162" fmla="*/ 1845006 h 2081455"/>
                  <a:gd name="connsiteX163" fmla="*/ 1254902 w 1631384"/>
                  <a:gd name="connsiteY163" fmla="*/ 1870406 h 2081455"/>
                  <a:gd name="connsiteX164" fmla="*/ 1232677 w 1631384"/>
                  <a:gd name="connsiteY164" fmla="*/ 1908506 h 2081455"/>
                  <a:gd name="connsiteX165" fmla="*/ 1210452 w 1631384"/>
                  <a:gd name="connsiteY165" fmla="*/ 1886281 h 2081455"/>
                  <a:gd name="connsiteX166" fmla="*/ 1226327 w 1631384"/>
                  <a:gd name="connsiteY166" fmla="*/ 1737056 h 2081455"/>
                  <a:gd name="connsiteX167" fmla="*/ 1188227 w 1631384"/>
                  <a:gd name="connsiteY167" fmla="*/ 1556081 h 2081455"/>
                  <a:gd name="connsiteX168" fmla="*/ 1121552 w 1631384"/>
                  <a:gd name="connsiteY168" fmla="*/ 1470356 h 2081455"/>
                  <a:gd name="connsiteX169" fmla="*/ 1032652 w 1631384"/>
                  <a:gd name="connsiteY169" fmla="*/ 1378281 h 2081455"/>
                  <a:gd name="connsiteX170" fmla="*/ 965977 w 1631384"/>
                  <a:gd name="connsiteY170" fmla="*/ 1333831 h 2081455"/>
                  <a:gd name="connsiteX171" fmla="*/ 896127 w 1631384"/>
                  <a:gd name="connsiteY171" fmla="*/ 1273506 h 2081455"/>
                  <a:gd name="connsiteX172" fmla="*/ 854852 w 1631384"/>
                  <a:gd name="connsiteY172" fmla="*/ 1206831 h 2081455"/>
                  <a:gd name="connsiteX173" fmla="*/ 800877 w 1631384"/>
                  <a:gd name="connsiteY173" fmla="*/ 1162381 h 2081455"/>
                  <a:gd name="connsiteX174" fmla="*/ 718327 w 1631384"/>
                  <a:gd name="connsiteY174" fmla="*/ 1165556 h 2081455"/>
                  <a:gd name="connsiteX175" fmla="*/ 683402 w 1631384"/>
                  <a:gd name="connsiteY175" fmla="*/ 1184606 h 2081455"/>
                  <a:gd name="connsiteX176" fmla="*/ 638952 w 1631384"/>
                  <a:gd name="connsiteY176" fmla="*/ 1216356 h 2081455"/>
                  <a:gd name="connsiteX177" fmla="*/ 578627 w 1631384"/>
                  <a:gd name="connsiteY177" fmla="*/ 1283031 h 2081455"/>
                  <a:gd name="connsiteX178" fmla="*/ 553227 w 1631384"/>
                  <a:gd name="connsiteY178" fmla="*/ 1321131 h 2081455"/>
                  <a:gd name="connsiteX179" fmla="*/ 534177 w 1631384"/>
                  <a:gd name="connsiteY179" fmla="*/ 1343356 h 2081455"/>
                  <a:gd name="connsiteX180" fmla="*/ 527827 w 1631384"/>
                  <a:gd name="connsiteY180" fmla="*/ 1375106 h 2081455"/>
                  <a:gd name="connsiteX181" fmla="*/ 540527 w 1631384"/>
                  <a:gd name="connsiteY181" fmla="*/ 1406856 h 2081455"/>
                  <a:gd name="connsiteX182" fmla="*/ 540527 w 1631384"/>
                  <a:gd name="connsiteY182" fmla="*/ 1438606 h 2081455"/>
                  <a:gd name="connsiteX183" fmla="*/ 515127 w 1631384"/>
                  <a:gd name="connsiteY183" fmla="*/ 1470356 h 2081455"/>
                  <a:gd name="connsiteX184" fmla="*/ 499252 w 1631384"/>
                  <a:gd name="connsiteY184" fmla="*/ 1460831 h 2081455"/>
                  <a:gd name="connsiteX185" fmla="*/ 489727 w 1631384"/>
                  <a:gd name="connsiteY185" fmla="*/ 1435431 h 2081455"/>
                  <a:gd name="connsiteX186" fmla="*/ 464327 w 1631384"/>
                  <a:gd name="connsiteY186" fmla="*/ 1438606 h 2081455"/>
                  <a:gd name="connsiteX187" fmla="*/ 426227 w 1631384"/>
                  <a:gd name="connsiteY187" fmla="*/ 1511631 h 2081455"/>
                  <a:gd name="connsiteX188" fmla="*/ 346852 w 1631384"/>
                  <a:gd name="connsiteY188" fmla="*/ 1597356 h 2081455"/>
                  <a:gd name="connsiteX189" fmla="*/ 292877 w 1631384"/>
                  <a:gd name="connsiteY189" fmla="*/ 1660856 h 2081455"/>
                  <a:gd name="connsiteX190" fmla="*/ 235727 w 1631384"/>
                  <a:gd name="connsiteY190" fmla="*/ 1724356 h 2081455"/>
                  <a:gd name="connsiteX191" fmla="*/ 194452 w 1631384"/>
                  <a:gd name="connsiteY191" fmla="*/ 1787856 h 2081455"/>
                  <a:gd name="connsiteX192" fmla="*/ 178577 w 1631384"/>
                  <a:gd name="connsiteY192" fmla="*/ 1854531 h 2081455"/>
                  <a:gd name="connsiteX193" fmla="*/ 178577 w 1631384"/>
                  <a:gd name="connsiteY193" fmla="*/ 1921206 h 2081455"/>
                  <a:gd name="connsiteX194" fmla="*/ 181752 w 1631384"/>
                  <a:gd name="connsiteY194" fmla="*/ 1984706 h 2081455"/>
                  <a:gd name="connsiteX195" fmla="*/ 200802 w 1631384"/>
                  <a:gd name="connsiteY195" fmla="*/ 2010106 h 2081455"/>
                  <a:gd name="connsiteX196" fmla="*/ 219852 w 1631384"/>
                  <a:gd name="connsiteY196" fmla="*/ 2041856 h 2081455"/>
                  <a:gd name="connsiteX197" fmla="*/ 213502 w 1631384"/>
                  <a:gd name="connsiteY197" fmla="*/ 2060906 h 2081455"/>
                  <a:gd name="connsiteX198" fmla="*/ 150002 w 1631384"/>
                  <a:gd name="connsiteY198" fmla="*/ 2079956 h 208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631384" h="2081455">
                    <a:moveTo>
                      <a:pt x="150002" y="2079956"/>
                    </a:moveTo>
                    <a:cubicBezTo>
                      <a:pt x="139948" y="2072548"/>
                      <a:pt x="153177" y="2061435"/>
                      <a:pt x="153177" y="2016456"/>
                    </a:cubicBezTo>
                    <a:cubicBezTo>
                      <a:pt x="153177" y="1971477"/>
                      <a:pt x="143123" y="1860881"/>
                      <a:pt x="150002" y="1810081"/>
                    </a:cubicBezTo>
                    <a:cubicBezTo>
                      <a:pt x="156881" y="1759281"/>
                      <a:pt x="178577" y="1739702"/>
                      <a:pt x="194452" y="1711656"/>
                    </a:cubicBezTo>
                    <a:cubicBezTo>
                      <a:pt x="210327" y="1683610"/>
                      <a:pt x="224085" y="1663502"/>
                      <a:pt x="245252" y="1641806"/>
                    </a:cubicBezTo>
                    <a:cubicBezTo>
                      <a:pt x="266419" y="1620110"/>
                      <a:pt x="298169" y="1605823"/>
                      <a:pt x="321452" y="1581481"/>
                    </a:cubicBezTo>
                    <a:cubicBezTo>
                      <a:pt x="344735" y="1557139"/>
                      <a:pt x="372252" y="1512160"/>
                      <a:pt x="384952" y="1495756"/>
                    </a:cubicBezTo>
                    <a:cubicBezTo>
                      <a:pt x="397652" y="1479352"/>
                      <a:pt x="401885" y="1490464"/>
                      <a:pt x="397652" y="1483056"/>
                    </a:cubicBezTo>
                    <a:cubicBezTo>
                      <a:pt x="393419" y="1475648"/>
                      <a:pt x="380719" y="1462418"/>
                      <a:pt x="359552" y="1451306"/>
                    </a:cubicBezTo>
                    <a:cubicBezTo>
                      <a:pt x="338385" y="1440193"/>
                      <a:pt x="293935" y="1426964"/>
                      <a:pt x="270652" y="1416381"/>
                    </a:cubicBezTo>
                    <a:cubicBezTo>
                      <a:pt x="247369" y="1405798"/>
                      <a:pt x="236256" y="1393098"/>
                      <a:pt x="219852" y="1387806"/>
                    </a:cubicBezTo>
                    <a:cubicBezTo>
                      <a:pt x="203448" y="1382514"/>
                      <a:pt x="186514" y="1381456"/>
                      <a:pt x="172227" y="1384631"/>
                    </a:cubicBezTo>
                    <a:cubicBezTo>
                      <a:pt x="157940" y="1387806"/>
                      <a:pt x="146298" y="1392569"/>
                      <a:pt x="134127" y="1406856"/>
                    </a:cubicBezTo>
                    <a:cubicBezTo>
                      <a:pt x="121956" y="1421143"/>
                      <a:pt x="110314" y="1446543"/>
                      <a:pt x="99202" y="1470356"/>
                    </a:cubicBezTo>
                    <a:cubicBezTo>
                      <a:pt x="88089" y="1494168"/>
                      <a:pt x="74331" y="1529094"/>
                      <a:pt x="67452" y="1549731"/>
                    </a:cubicBezTo>
                    <a:cubicBezTo>
                      <a:pt x="60573" y="1570368"/>
                      <a:pt x="55281" y="1578306"/>
                      <a:pt x="57927" y="1594181"/>
                    </a:cubicBezTo>
                    <a:cubicBezTo>
                      <a:pt x="60573" y="1610056"/>
                      <a:pt x="73273" y="1631752"/>
                      <a:pt x="83327" y="1644981"/>
                    </a:cubicBezTo>
                    <a:cubicBezTo>
                      <a:pt x="93381" y="1658210"/>
                      <a:pt x="107669" y="1664031"/>
                      <a:pt x="118252" y="1673556"/>
                    </a:cubicBezTo>
                    <a:cubicBezTo>
                      <a:pt x="128835" y="1683081"/>
                      <a:pt x="143123" y="1692606"/>
                      <a:pt x="146827" y="1702131"/>
                    </a:cubicBezTo>
                    <a:cubicBezTo>
                      <a:pt x="150531" y="1711656"/>
                      <a:pt x="147885" y="1724885"/>
                      <a:pt x="140477" y="1730706"/>
                    </a:cubicBezTo>
                    <a:cubicBezTo>
                      <a:pt x="133069" y="1736527"/>
                      <a:pt x="111373" y="1740760"/>
                      <a:pt x="102377" y="1737056"/>
                    </a:cubicBezTo>
                    <a:cubicBezTo>
                      <a:pt x="93381" y="1733352"/>
                      <a:pt x="96556" y="1719064"/>
                      <a:pt x="86502" y="1708481"/>
                    </a:cubicBezTo>
                    <a:cubicBezTo>
                      <a:pt x="76448" y="1697898"/>
                      <a:pt x="56339" y="1686785"/>
                      <a:pt x="42052" y="1673556"/>
                    </a:cubicBezTo>
                    <a:cubicBezTo>
                      <a:pt x="27764" y="1660327"/>
                      <a:pt x="4481" y="1653977"/>
                      <a:pt x="777" y="1629106"/>
                    </a:cubicBezTo>
                    <a:cubicBezTo>
                      <a:pt x="-2927" y="1604235"/>
                      <a:pt x="7127" y="1562431"/>
                      <a:pt x="19827" y="1524331"/>
                    </a:cubicBezTo>
                    <a:cubicBezTo>
                      <a:pt x="32527" y="1486231"/>
                      <a:pt x="59515" y="1430668"/>
                      <a:pt x="76977" y="1400506"/>
                    </a:cubicBezTo>
                    <a:cubicBezTo>
                      <a:pt x="94439" y="1370344"/>
                      <a:pt x="110844" y="1354469"/>
                      <a:pt x="124602" y="1343356"/>
                    </a:cubicBezTo>
                    <a:cubicBezTo>
                      <a:pt x="138360" y="1332243"/>
                      <a:pt x="142065" y="1332773"/>
                      <a:pt x="159527" y="1333831"/>
                    </a:cubicBezTo>
                    <a:cubicBezTo>
                      <a:pt x="176989" y="1334889"/>
                      <a:pt x="202390" y="1340710"/>
                      <a:pt x="229377" y="1349706"/>
                    </a:cubicBezTo>
                    <a:cubicBezTo>
                      <a:pt x="256364" y="1358702"/>
                      <a:pt x="289702" y="1372989"/>
                      <a:pt x="321452" y="1387806"/>
                    </a:cubicBezTo>
                    <a:cubicBezTo>
                      <a:pt x="353202" y="1402623"/>
                      <a:pt x="389185" y="1449718"/>
                      <a:pt x="419877" y="1438606"/>
                    </a:cubicBezTo>
                    <a:cubicBezTo>
                      <a:pt x="450569" y="1427493"/>
                      <a:pt x="478615" y="1353939"/>
                      <a:pt x="505602" y="1321131"/>
                    </a:cubicBezTo>
                    <a:cubicBezTo>
                      <a:pt x="532590" y="1288323"/>
                      <a:pt x="558519" y="1271389"/>
                      <a:pt x="581802" y="1241756"/>
                    </a:cubicBezTo>
                    <a:cubicBezTo>
                      <a:pt x="605085" y="1212123"/>
                      <a:pt x="631544" y="1179843"/>
                      <a:pt x="645302" y="1143331"/>
                    </a:cubicBezTo>
                    <a:cubicBezTo>
                      <a:pt x="659060" y="1106819"/>
                      <a:pt x="661177" y="1051785"/>
                      <a:pt x="664352" y="1022681"/>
                    </a:cubicBezTo>
                    <a:cubicBezTo>
                      <a:pt x="667527" y="993577"/>
                      <a:pt x="669114" y="990402"/>
                      <a:pt x="664352" y="968706"/>
                    </a:cubicBezTo>
                    <a:cubicBezTo>
                      <a:pt x="659590" y="947010"/>
                      <a:pt x="638952" y="917906"/>
                      <a:pt x="635777" y="892506"/>
                    </a:cubicBezTo>
                    <a:cubicBezTo>
                      <a:pt x="632602" y="867106"/>
                      <a:pt x="632073" y="847527"/>
                      <a:pt x="645302" y="816306"/>
                    </a:cubicBezTo>
                    <a:cubicBezTo>
                      <a:pt x="658531" y="785085"/>
                      <a:pt x="704569" y="743281"/>
                      <a:pt x="715152" y="705181"/>
                    </a:cubicBezTo>
                    <a:cubicBezTo>
                      <a:pt x="725735" y="667081"/>
                      <a:pt x="722031" y="629510"/>
                      <a:pt x="708802" y="587706"/>
                    </a:cubicBezTo>
                    <a:cubicBezTo>
                      <a:pt x="695573" y="545902"/>
                      <a:pt x="660119" y="499864"/>
                      <a:pt x="635777" y="454356"/>
                    </a:cubicBezTo>
                    <a:cubicBezTo>
                      <a:pt x="611435" y="408848"/>
                      <a:pt x="580214" y="352227"/>
                      <a:pt x="562752" y="314656"/>
                    </a:cubicBezTo>
                    <a:cubicBezTo>
                      <a:pt x="545290" y="277085"/>
                      <a:pt x="543173" y="256448"/>
                      <a:pt x="531002" y="228931"/>
                    </a:cubicBezTo>
                    <a:cubicBezTo>
                      <a:pt x="518831" y="201414"/>
                      <a:pt x="502956" y="170723"/>
                      <a:pt x="489727" y="149556"/>
                    </a:cubicBezTo>
                    <a:cubicBezTo>
                      <a:pt x="476498" y="128389"/>
                      <a:pt x="462739" y="115160"/>
                      <a:pt x="451627" y="101931"/>
                    </a:cubicBezTo>
                    <a:cubicBezTo>
                      <a:pt x="440515" y="88702"/>
                      <a:pt x="432048" y="81293"/>
                      <a:pt x="423052" y="70181"/>
                    </a:cubicBezTo>
                    <a:cubicBezTo>
                      <a:pt x="414056" y="59069"/>
                      <a:pt x="401356" y="45310"/>
                      <a:pt x="397652" y="35256"/>
                    </a:cubicBezTo>
                    <a:cubicBezTo>
                      <a:pt x="393948" y="25202"/>
                      <a:pt x="395535" y="15677"/>
                      <a:pt x="400827" y="9856"/>
                    </a:cubicBezTo>
                    <a:cubicBezTo>
                      <a:pt x="406119" y="4035"/>
                      <a:pt x="415644" y="1389"/>
                      <a:pt x="429402" y="331"/>
                    </a:cubicBezTo>
                    <a:cubicBezTo>
                      <a:pt x="443160" y="-727"/>
                      <a:pt x="468031" y="860"/>
                      <a:pt x="483377" y="3506"/>
                    </a:cubicBezTo>
                    <a:cubicBezTo>
                      <a:pt x="498723" y="6152"/>
                      <a:pt x="513540" y="10385"/>
                      <a:pt x="521477" y="16206"/>
                    </a:cubicBezTo>
                    <a:cubicBezTo>
                      <a:pt x="529414" y="22027"/>
                      <a:pt x="529415" y="26789"/>
                      <a:pt x="531002" y="38431"/>
                    </a:cubicBezTo>
                    <a:cubicBezTo>
                      <a:pt x="532589" y="50073"/>
                      <a:pt x="529415" y="65419"/>
                      <a:pt x="531002" y="86056"/>
                    </a:cubicBezTo>
                    <a:cubicBezTo>
                      <a:pt x="532589" y="106693"/>
                      <a:pt x="533648" y="134739"/>
                      <a:pt x="540527" y="162256"/>
                    </a:cubicBezTo>
                    <a:cubicBezTo>
                      <a:pt x="547406" y="189773"/>
                      <a:pt x="557460" y="218348"/>
                      <a:pt x="572277" y="251156"/>
                    </a:cubicBezTo>
                    <a:cubicBezTo>
                      <a:pt x="587094" y="283964"/>
                      <a:pt x="606673" y="325239"/>
                      <a:pt x="629427" y="359106"/>
                    </a:cubicBezTo>
                    <a:cubicBezTo>
                      <a:pt x="652181" y="392973"/>
                      <a:pt x="691339" y="425252"/>
                      <a:pt x="708802" y="454356"/>
                    </a:cubicBezTo>
                    <a:cubicBezTo>
                      <a:pt x="726265" y="483460"/>
                      <a:pt x="725735" y="510448"/>
                      <a:pt x="734202" y="533731"/>
                    </a:cubicBezTo>
                    <a:cubicBezTo>
                      <a:pt x="742669" y="557014"/>
                      <a:pt x="746373" y="578710"/>
                      <a:pt x="759602" y="594056"/>
                    </a:cubicBezTo>
                    <a:cubicBezTo>
                      <a:pt x="772831" y="609402"/>
                      <a:pt x="793998" y="627393"/>
                      <a:pt x="813577" y="625806"/>
                    </a:cubicBezTo>
                    <a:cubicBezTo>
                      <a:pt x="833156" y="624219"/>
                      <a:pt x="854323" y="603581"/>
                      <a:pt x="877077" y="584531"/>
                    </a:cubicBezTo>
                    <a:cubicBezTo>
                      <a:pt x="899831" y="565481"/>
                      <a:pt x="932640" y="535318"/>
                      <a:pt x="950102" y="511506"/>
                    </a:cubicBezTo>
                    <a:cubicBezTo>
                      <a:pt x="967564" y="487694"/>
                      <a:pt x="974973" y="468114"/>
                      <a:pt x="981852" y="441656"/>
                    </a:cubicBezTo>
                    <a:cubicBezTo>
                      <a:pt x="988731" y="415198"/>
                      <a:pt x="989260" y="382918"/>
                      <a:pt x="991377" y="352756"/>
                    </a:cubicBezTo>
                    <a:cubicBezTo>
                      <a:pt x="993494" y="322594"/>
                      <a:pt x="995081" y="283435"/>
                      <a:pt x="994552" y="260681"/>
                    </a:cubicBezTo>
                    <a:cubicBezTo>
                      <a:pt x="994023" y="237927"/>
                      <a:pt x="998785" y="230518"/>
                      <a:pt x="988202" y="216231"/>
                    </a:cubicBezTo>
                    <a:cubicBezTo>
                      <a:pt x="977619" y="201943"/>
                      <a:pt x="949573" y="183952"/>
                      <a:pt x="931052" y="174956"/>
                    </a:cubicBezTo>
                    <a:cubicBezTo>
                      <a:pt x="912531" y="165960"/>
                      <a:pt x="895069" y="165431"/>
                      <a:pt x="877077" y="162256"/>
                    </a:cubicBezTo>
                    <a:cubicBezTo>
                      <a:pt x="859085" y="159081"/>
                      <a:pt x="844269" y="154848"/>
                      <a:pt x="823102" y="155906"/>
                    </a:cubicBezTo>
                    <a:cubicBezTo>
                      <a:pt x="801935" y="156964"/>
                      <a:pt x="778123" y="160668"/>
                      <a:pt x="750077" y="168606"/>
                    </a:cubicBezTo>
                    <a:cubicBezTo>
                      <a:pt x="722031" y="176543"/>
                      <a:pt x="675464" y="196652"/>
                      <a:pt x="654827" y="203531"/>
                    </a:cubicBezTo>
                    <a:cubicBezTo>
                      <a:pt x="634190" y="210410"/>
                      <a:pt x="637364" y="213585"/>
                      <a:pt x="626252" y="209881"/>
                    </a:cubicBezTo>
                    <a:cubicBezTo>
                      <a:pt x="615140" y="206177"/>
                      <a:pt x="597148" y="190831"/>
                      <a:pt x="588152" y="181306"/>
                    </a:cubicBezTo>
                    <a:cubicBezTo>
                      <a:pt x="579156" y="171781"/>
                      <a:pt x="574394" y="162256"/>
                      <a:pt x="572277" y="152731"/>
                    </a:cubicBezTo>
                    <a:cubicBezTo>
                      <a:pt x="570160" y="143206"/>
                      <a:pt x="568573" y="131035"/>
                      <a:pt x="575452" y="124156"/>
                    </a:cubicBezTo>
                    <a:cubicBezTo>
                      <a:pt x="582331" y="117277"/>
                      <a:pt x="598735" y="111985"/>
                      <a:pt x="613552" y="111456"/>
                    </a:cubicBezTo>
                    <a:cubicBezTo>
                      <a:pt x="628369" y="110927"/>
                      <a:pt x="642656" y="118335"/>
                      <a:pt x="664352" y="120981"/>
                    </a:cubicBezTo>
                    <a:cubicBezTo>
                      <a:pt x="686048" y="123627"/>
                      <a:pt x="715152" y="128389"/>
                      <a:pt x="743727" y="127331"/>
                    </a:cubicBezTo>
                    <a:cubicBezTo>
                      <a:pt x="772302" y="126273"/>
                      <a:pt x="803523" y="114631"/>
                      <a:pt x="835802" y="114631"/>
                    </a:cubicBezTo>
                    <a:cubicBezTo>
                      <a:pt x="868081" y="114631"/>
                      <a:pt x="909885" y="118335"/>
                      <a:pt x="937402" y="127331"/>
                    </a:cubicBezTo>
                    <a:cubicBezTo>
                      <a:pt x="964919" y="136327"/>
                      <a:pt x="985027" y="155906"/>
                      <a:pt x="1000902" y="168606"/>
                    </a:cubicBezTo>
                    <a:cubicBezTo>
                      <a:pt x="1016777" y="181306"/>
                      <a:pt x="1024715" y="180777"/>
                      <a:pt x="1032652" y="203531"/>
                    </a:cubicBezTo>
                    <a:cubicBezTo>
                      <a:pt x="1040590" y="226285"/>
                      <a:pt x="1046940" y="279202"/>
                      <a:pt x="1048527" y="305131"/>
                    </a:cubicBezTo>
                    <a:cubicBezTo>
                      <a:pt x="1050115" y="331060"/>
                      <a:pt x="1044294" y="341644"/>
                      <a:pt x="1042177" y="359106"/>
                    </a:cubicBezTo>
                    <a:cubicBezTo>
                      <a:pt x="1040060" y="376568"/>
                      <a:pt x="1037414" y="395089"/>
                      <a:pt x="1035827" y="409906"/>
                    </a:cubicBezTo>
                    <a:cubicBezTo>
                      <a:pt x="1034240" y="424723"/>
                      <a:pt x="1028419" y="442185"/>
                      <a:pt x="1032652" y="448006"/>
                    </a:cubicBezTo>
                    <a:cubicBezTo>
                      <a:pt x="1036885" y="453827"/>
                      <a:pt x="1047469" y="459119"/>
                      <a:pt x="1061227" y="444831"/>
                    </a:cubicBezTo>
                    <a:cubicBezTo>
                      <a:pt x="1074985" y="430543"/>
                      <a:pt x="1099856" y="387681"/>
                      <a:pt x="1115202" y="362281"/>
                    </a:cubicBezTo>
                    <a:cubicBezTo>
                      <a:pt x="1130548" y="336881"/>
                      <a:pt x="1142719" y="318889"/>
                      <a:pt x="1153302" y="292431"/>
                    </a:cubicBezTo>
                    <a:cubicBezTo>
                      <a:pt x="1163885" y="265973"/>
                      <a:pt x="1176585" y="229460"/>
                      <a:pt x="1178702" y="203531"/>
                    </a:cubicBezTo>
                    <a:cubicBezTo>
                      <a:pt x="1180819" y="177602"/>
                      <a:pt x="1172881" y="155906"/>
                      <a:pt x="1166002" y="136856"/>
                    </a:cubicBezTo>
                    <a:cubicBezTo>
                      <a:pt x="1159123" y="117806"/>
                      <a:pt x="1145365" y="102989"/>
                      <a:pt x="1137427" y="89231"/>
                    </a:cubicBezTo>
                    <a:cubicBezTo>
                      <a:pt x="1129490" y="75473"/>
                      <a:pt x="1121023" y="64889"/>
                      <a:pt x="1118377" y="54306"/>
                    </a:cubicBezTo>
                    <a:cubicBezTo>
                      <a:pt x="1115731" y="43723"/>
                      <a:pt x="1116260" y="32081"/>
                      <a:pt x="1121552" y="25731"/>
                    </a:cubicBezTo>
                    <a:cubicBezTo>
                      <a:pt x="1126844" y="19381"/>
                      <a:pt x="1141131" y="17264"/>
                      <a:pt x="1150127" y="16206"/>
                    </a:cubicBezTo>
                    <a:cubicBezTo>
                      <a:pt x="1159123" y="15148"/>
                      <a:pt x="1169706" y="15148"/>
                      <a:pt x="1175527" y="19381"/>
                    </a:cubicBezTo>
                    <a:cubicBezTo>
                      <a:pt x="1181348" y="23614"/>
                      <a:pt x="1180819" y="29435"/>
                      <a:pt x="1185052" y="41606"/>
                    </a:cubicBezTo>
                    <a:cubicBezTo>
                      <a:pt x="1189285" y="53777"/>
                      <a:pt x="1195106" y="76002"/>
                      <a:pt x="1200927" y="92406"/>
                    </a:cubicBezTo>
                    <a:cubicBezTo>
                      <a:pt x="1206748" y="108810"/>
                      <a:pt x="1216802" y="113573"/>
                      <a:pt x="1219977" y="140031"/>
                    </a:cubicBezTo>
                    <a:cubicBezTo>
                      <a:pt x="1223152" y="166489"/>
                      <a:pt x="1219977" y="251156"/>
                      <a:pt x="1219977" y="251156"/>
                    </a:cubicBezTo>
                    <a:cubicBezTo>
                      <a:pt x="1219977" y="274968"/>
                      <a:pt x="1210452" y="278673"/>
                      <a:pt x="1219977" y="282906"/>
                    </a:cubicBezTo>
                    <a:cubicBezTo>
                      <a:pt x="1229502" y="287139"/>
                      <a:pt x="1252785" y="286610"/>
                      <a:pt x="1277127" y="276556"/>
                    </a:cubicBezTo>
                    <a:cubicBezTo>
                      <a:pt x="1301469" y="266502"/>
                      <a:pt x="1343802" y="238985"/>
                      <a:pt x="1366027" y="222581"/>
                    </a:cubicBezTo>
                    <a:cubicBezTo>
                      <a:pt x="1388252" y="206177"/>
                      <a:pt x="1398306" y="193477"/>
                      <a:pt x="1410477" y="178131"/>
                    </a:cubicBezTo>
                    <a:cubicBezTo>
                      <a:pt x="1422648" y="162785"/>
                      <a:pt x="1433760" y="146910"/>
                      <a:pt x="1439052" y="130506"/>
                    </a:cubicBezTo>
                    <a:cubicBezTo>
                      <a:pt x="1444344" y="114102"/>
                      <a:pt x="1443285" y="93464"/>
                      <a:pt x="1442227" y="79706"/>
                    </a:cubicBezTo>
                    <a:cubicBezTo>
                      <a:pt x="1441169" y="65948"/>
                      <a:pt x="1428469" y="55364"/>
                      <a:pt x="1432702" y="47956"/>
                    </a:cubicBezTo>
                    <a:cubicBezTo>
                      <a:pt x="1436935" y="40548"/>
                      <a:pt x="1455985" y="36843"/>
                      <a:pt x="1467627" y="35256"/>
                    </a:cubicBezTo>
                    <a:cubicBezTo>
                      <a:pt x="1479269" y="33669"/>
                      <a:pt x="1492498" y="37373"/>
                      <a:pt x="1502552" y="38431"/>
                    </a:cubicBezTo>
                    <a:cubicBezTo>
                      <a:pt x="1512606" y="39489"/>
                      <a:pt x="1526365" y="32081"/>
                      <a:pt x="1527952" y="41606"/>
                    </a:cubicBezTo>
                    <a:cubicBezTo>
                      <a:pt x="1529540" y="51131"/>
                      <a:pt x="1519485" y="76531"/>
                      <a:pt x="1512077" y="95581"/>
                    </a:cubicBezTo>
                    <a:cubicBezTo>
                      <a:pt x="1504669" y="114631"/>
                      <a:pt x="1497790" y="133681"/>
                      <a:pt x="1483502" y="155906"/>
                    </a:cubicBezTo>
                    <a:cubicBezTo>
                      <a:pt x="1469214" y="178131"/>
                      <a:pt x="1452281" y="203531"/>
                      <a:pt x="1426352" y="228931"/>
                    </a:cubicBezTo>
                    <a:cubicBezTo>
                      <a:pt x="1400423" y="254331"/>
                      <a:pt x="1359677" y="290844"/>
                      <a:pt x="1327927" y="308306"/>
                    </a:cubicBezTo>
                    <a:cubicBezTo>
                      <a:pt x="1296177" y="325768"/>
                      <a:pt x="1257548" y="322064"/>
                      <a:pt x="1235852" y="333706"/>
                    </a:cubicBezTo>
                    <a:cubicBezTo>
                      <a:pt x="1214156" y="345348"/>
                      <a:pt x="1214685" y="358048"/>
                      <a:pt x="1197752" y="378156"/>
                    </a:cubicBezTo>
                    <a:cubicBezTo>
                      <a:pt x="1180819" y="398264"/>
                      <a:pt x="1157006" y="430014"/>
                      <a:pt x="1134252" y="454356"/>
                    </a:cubicBezTo>
                    <a:cubicBezTo>
                      <a:pt x="1111498" y="478698"/>
                      <a:pt x="1082394" y="506744"/>
                      <a:pt x="1061227" y="524206"/>
                    </a:cubicBezTo>
                    <a:cubicBezTo>
                      <a:pt x="1040060" y="541668"/>
                      <a:pt x="1024185" y="548548"/>
                      <a:pt x="1007252" y="559131"/>
                    </a:cubicBezTo>
                    <a:cubicBezTo>
                      <a:pt x="990319" y="569714"/>
                      <a:pt x="972856" y="577652"/>
                      <a:pt x="959627" y="587706"/>
                    </a:cubicBezTo>
                    <a:cubicBezTo>
                      <a:pt x="946398" y="597760"/>
                      <a:pt x="936344" y="607814"/>
                      <a:pt x="927877" y="619456"/>
                    </a:cubicBezTo>
                    <a:cubicBezTo>
                      <a:pt x="919410" y="631098"/>
                      <a:pt x="901419" y="632685"/>
                      <a:pt x="908827" y="657556"/>
                    </a:cubicBezTo>
                    <a:cubicBezTo>
                      <a:pt x="916235" y="682427"/>
                      <a:pt x="960156" y="732698"/>
                      <a:pt x="972327" y="768681"/>
                    </a:cubicBezTo>
                    <a:cubicBezTo>
                      <a:pt x="984498" y="804664"/>
                      <a:pt x="983439" y="844352"/>
                      <a:pt x="981852" y="873456"/>
                    </a:cubicBezTo>
                    <a:cubicBezTo>
                      <a:pt x="980265" y="902560"/>
                      <a:pt x="971798" y="918435"/>
                      <a:pt x="962802" y="943306"/>
                    </a:cubicBezTo>
                    <a:cubicBezTo>
                      <a:pt x="953806" y="968177"/>
                      <a:pt x="939519" y="997810"/>
                      <a:pt x="927877" y="1022681"/>
                    </a:cubicBezTo>
                    <a:cubicBezTo>
                      <a:pt x="916235" y="1047552"/>
                      <a:pt x="900890" y="1071893"/>
                      <a:pt x="892952" y="1092531"/>
                    </a:cubicBezTo>
                    <a:cubicBezTo>
                      <a:pt x="885015" y="1113168"/>
                      <a:pt x="873902" y="1126398"/>
                      <a:pt x="880252" y="1146506"/>
                    </a:cubicBezTo>
                    <a:cubicBezTo>
                      <a:pt x="886602" y="1166614"/>
                      <a:pt x="905652" y="1197306"/>
                      <a:pt x="931052" y="1213181"/>
                    </a:cubicBezTo>
                    <a:cubicBezTo>
                      <a:pt x="956452" y="1229056"/>
                      <a:pt x="996669" y="1236464"/>
                      <a:pt x="1032652" y="1241756"/>
                    </a:cubicBezTo>
                    <a:cubicBezTo>
                      <a:pt x="1068635" y="1247048"/>
                      <a:pt x="1107794" y="1241756"/>
                      <a:pt x="1146952" y="1244931"/>
                    </a:cubicBezTo>
                    <a:cubicBezTo>
                      <a:pt x="1186110" y="1248106"/>
                      <a:pt x="1229502" y="1258689"/>
                      <a:pt x="1267602" y="1260806"/>
                    </a:cubicBezTo>
                    <a:cubicBezTo>
                      <a:pt x="1305702" y="1262923"/>
                      <a:pt x="1348565" y="1254985"/>
                      <a:pt x="1375552" y="1257631"/>
                    </a:cubicBezTo>
                    <a:cubicBezTo>
                      <a:pt x="1402540" y="1260277"/>
                      <a:pt x="1406773" y="1263981"/>
                      <a:pt x="1429527" y="1276681"/>
                    </a:cubicBezTo>
                    <a:cubicBezTo>
                      <a:pt x="1452281" y="1289381"/>
                      <a:pt x="1488794" y="1315310"/>
                      <a:pt x="1512077" y="1333831"/>
                    </a:cubicBezTo>
                    <a:cubicBezTo>
                      <a:pt x="1535360" y="1352352"/>
                      <a:pt x="1555998" y="1374577"/>
                      <a:pt x="1569227" y="1387806"/>
                    </a:cubicBezTo>
                    <a:cubicBezTo>
                      <a:pt x="1582456" y="1401035"/>
                      <a:pt x="1585102" y="1399448"/>
                      <a:pt x="1591452" y="1413206"/>
                    </a:cubicBezTo>
                    <a:cubicBezTo>
                      <a:pt x="1597802" y="1426964"/>
                      <a:pt x="1604152" y="1456069"/>
                      <a:pt x="1607327" y="1470356"/>
                    </a:cubicBezTo>
                    <a:cubicBezTo>
                      <a:pt x="1610502" y="1484643"/>
                      <a:pt x="1608385" y="1484643"/>
                      <a:pt x="1610502" y="1498931"/>
                    </a:cubicBezTo>
                    <a:cubicBezTo>
                      <a:pt x="1612619" y="1513218"/>
                      <a:pt x="1616852" y="1539677"/>
                      <a:pt x="1620027" y="1556081"/>
                    </a:cubicBezTo>
                    <a:cubicBezTo>
                      <a:pt x="1623202" y="1572485"/>
                      <a:pt x="1629552" y="1597356"/>
                      <a:pt x="1629552" y="1597356"/>
                    </a:cubicBezTo>
                    <a:cubicBezTo>
                      <a:pt x="1631139" y="1605823"/>
                      <a:pt x="1632727" y="1602648"/>
                      <a:pt x="1629552" y="1606881"/>
                    </a:cubicBezTo>
                    <a:cubicBezTo>
                      <a:pt x="1626377" y="1611114"/>
                      <a:pt x="1617381" y="1625931"/>
                      <a:pt x="1610502" y="1622756"/>
                    </a:cubicBezTo>
                    <a:cubicBezTo>
                      <a:pt x="1603623" y="1619581"/>
                      <a:pt x="1595685" y="1606881"/>
                      <a:pt x="1588277" y="1587831"/>
                    </a:cubicBezTo>
                    <a:cubicBezTo>
                      <a:pt x="1580869" y="1568781"/>
                      <a:pt x="1570285" y="1528035"/>
                      <a:pt x="1566052" y="1508456"/>
                    </a:cubicBezTo>
                    <a:cubicBezTo>
                      <a:pt x="1561819" y="1488877"/>
                      <a:pt x="1570285" y="1487289"/>
                      <a:pt x="1562877" y="1470356"/>
                    </a:cubicBezTo>
                    <a:cubicBezTo>
                      <a:pt x="1555469" y="1453423"/>
                      <a:pt x="1541181" y="1428552"/>
                      <a:pt x="1521602" y="1406856"/>
                    </a:cubicBezTo>
                    <a:cubicBezTo>
                      <a:pt x="1502023" y="1385160"/>
                      <a:pt x="1472390" y="1357114"/>
                      <a:pt x="1445402" y="1340181"/>
                    </a:cubicBezTo>
                    <a:cubicBezTo>
                      <a:pt x="1418415" y="1323248"/>
                      <a:pt x="1391956" y="1314781"/>
                      <a:pt x="1359677" y="1305256"/>
                    </a:cubicBezTo>
                    <a:cubicBezTo>
                      <a:pt x="1327398" y="1295731"/>
                      <a:pt x="1286652" y="1286206"/>
                      <a:pt x="1251727" y="1283031"/>
                    </a:cubicBezTo>
                    <a:cubicBezTo>
                      <a:pt x="1216802" y="1279856"/>
                      <a:pt x="1150127" y="1286206"/>
                      <a:pt x="1150127" y="1286206"/>
                    </a:cubicBezTo>
                    <a:cubicBezTo>
                      <a:pt x="1115731" y="1287264"/>
                      <a:pt x="1069694" y="1290439"/>
                      <a:pt x="1045352" y="1289381"/>
                    </a:cubicBezTo>
                    <a:cubicBezTo>
                      <a:pt x="1021010" y="1288323"/>
                      <a:pt x="1018365" y="1284619"/>
                      <a:pt x="1004077" y="1279856"/>
                    </a:cubicBezTo>
                    <a:cubicBezTo>
                      <a:pt x="989789" y="1275093"/>
                      <a:pt x="956981" y="1254985"/>
                      <a:pt x="959627" y="1260806"/>
                    </a:cubicBezTo>
                    <a:cubicBezTo>
                      <a:pt x="962273" y="1266627"/>
                      <a:pt x="996140" y="1295202"/>
                      <a:pt x="1019952" y="1314781"/>
                    </a:cubicBezTo>
                    <a:cubicBezTo>
                      <a:pt x="1043764" y="1334360"/>
                      <a:pt x="1078690" y="1359760"/>
                      <a:pt x="1102502" y="1378281"/>
                    </a:cubicBezTo>
                    <a:cubicBezTo>
                      <a:pt x="1126314" y="1396802"/>
                      <a:pt x="1145365" y="1406327"/>
                      <a:pt x="1162827" y="1425906"/>
                    </a:cubicBezTo>
                    <a:cubicBezTo>
                      <a:pt x="1180289" y="1445485"/>
                      <a:pt x="1192990" y="1470885"/>
                      <a:pt x="1207277" y="1495756"/>
                    </a:cubicBezTo>
                    <a:cubicBezTo>
                      <a:pt x="1221565" y="1520627"/>
                      <a:pt x="1237969" y="1549202"/>
                      <a:pt x="1248552" y="1575131"/>
                    </a:cubicBezTo>
                    <a:cubicBezTo>
                      <a:pt x="1259135" y="1601060"/>
                      <a:pt x="1266015" y="1622227"/>
                      <a:pt x="1270777" y="1651331"/>
                    </a:cubicBezTo>
                    <a:cubicBezTo>
                      <a:pt x="1275539" y="1680435"/>
                      <a:pt x="1277656" y="1725944"/>
                      <a:pt x="1277127" y="1749756"/>
                    </a:cubicBezTo>
                    <a:cubicBezTo>
                      <a:pt x="1276598" y="1773568"/>
                      <a:pt x="1270777" y="1778331"/>
                      <a:pt x="1267602" y="1794206"/>
                    </a:cubicBezTo>
                    <a:cubicBezTo>
                      <a:pt x="1264427" y="1810081"/>
                      <a:pt x="1260194" y="1832306"/>
                      <a:pt x="1258077" y="1845006"/>
                    </a:cubicBezTo>
                    <a:cubicBezTo>
                      <a:pt x="1255960" y="1857706"/>
                      <a:pt x="1259135" y="1859823"/>
                      <a:pt x="1254902" y="1870406"/>
                    </a:cubicBezTo>
                    <a:cubicBezTo>
                      <a:pt x="1250669" y="1880989"/>
                      <a:pt x="1240085" y="1905860"/>
                      <a:pt x="1232677" y="1908506"/>
                    </a:cubicBezTo>
                    <a:cubicBezTo>
                      <a:pt x="1225269" y="1911152"/>
                      <a:pt x="1211510" y="1914856"/>
                      <a:pt x="1210452" y="1886281"/>
                    </a:cubicBezTo>
                    <a:cubicBezTo>
                      <a:pt x="1209394" y="1857706"/>
                      <a:pt x="1230031" y="1792089"/>
                      <a:pt x="1226327" y="1737056"/>
                    </a:cubicBezTo>
                    <a:cubicBezTo>
                      <a:pt x="1222623" y="1682023"/>
                      <a:pt x="1205689" y="1600531"/>
                      <a:pt x="1188227" y="1556081"/>
                    </a:cubicBezTo>
                    <a:cubicBezTo>
                      <a:pt x="1170765" y="1511631"/>
                      <a:pt x="1147481" y="1499989"/>
                      <a:pt x="1121552" y="1470356"/>
                    </a:cubicBezTo>
                    <a:cubicBezTo>
                      <a:pt x="1095623" y="1440723"/>
                      <a:pt x="1058581" y="1401035"/>
                      <a:pt x="1032652" y="1378281"/>
                    </a:cubicBezTo>
                    <a:cubicBezTo>
                      <a:pt x="1006723" y="1355527"/>
                      <a:pt x="988731" y="1351293"/>
                      <a:pt x="965977" y="1333831"/>
                    </a:cubicBezTo>
                    <a:cubicBezTo>
                      <a:pt x="943223" y="1316368"/>
                      <a:pt x="914648" y="1294673"/>
                      <a:pt x="896127" y="1273506"/>
                    </a:cubicBezTo>
                    <a:cubicBezTo>
                      <a:pt x="877606" y="1252339"/>
                      <a:pt x="870727" y="1225352"/>
                      <a:pt x="854852" y="1206831"/>
                    </a:cubicBezTo>
                    <a:cubicBezTo>
                      <a:pt x="838977" y="1188310"/>
                      <a:pt x="823631" y="1169260"/>
                      <a:pt x="800877" y="1162381"/>
                    </a:cubicBezTo>
                    <a:cubicBezTo>
                      <a:pt x="778123" y="1155502"/>
                      <a:pt x="737906" y="1161852"/>
                      <a:pt x="718327" y="1165556"/>
                    </a:cubicBezTo>
                    <a:cubicBezTo>
                      <a:pt x="698748" y="1169260"/>
                      <a:pt x="696631" y="1176139"/>
                      <a:pt x="683402" y="1184606"/>
                    </a:cubicBezTo>
                    <a:cubicBezTo>
                      <a:pt x="670173" y="1193073"/>
                      <a:pt x="656415" y="1199952"/>
                      <a:pt x="638952" y="1216356"/>
                    </a:cubicBezTo>
                    <a:cubicBezTo>
                      <a:pt x="621490" y="1232760"/>
                      <a:pt x="592914" y="1265569"/>
                      <a:pt x="578627" y="1283031"/>
                    </a:cubicBezTo>
                    <a:cubicBezTo>
                      <a:pt x="564340" y="1300493"/>
                      <a:pt x="560635" y="1311077"/>
                      <a:pt x="553227" y="1321131"/>
                    </a:cubicBezTo>
                    <a:cubicBezTo>
                      <a:pt x="545819" y="1331185"/>
                      <a:pt x="538410" y="1334360"/>
                      <a:pt x="534177" y="1343356"/>
                    </a:cubicBezTo>
                    <a:cubicBezTo>
                      <a:pt x="529944" y="1352352"/>
                      <a:pt x="526769" y="1364523"/>
                      <a:pt x="527827" y="1375106"/>
                    </a:cubicBezTo>
                    <a:cubicBezTo>
                      <a:pt x="528885" y="1385689"/>
                      <a:pt x="538410" y="1396273"/>
                      <a:pt x="540527" y="1406856"/>
                    </a:cubicBezTo>
                    <a:cubicBezTo>
                      <a:pt x="542644" y="1417439"/>
                      <a:pt x="544760" y="1428023"/>
                      <a:pt x="540527" y="1438606"/>
                    </a:cubicBezTo>
                    <a:cubicBezTo>
                      <a:pt x="536294" y="1449189"/>
                      <a:pt x="522006" y="1466652"/>
                      <a:pt x="515127" y="1470356"/>
                    </a:cubicBezTo>
                    <a:cubicBezTo>
                      <a:pt x="508248" y="1474060"/>
                      <a:pt x="503485" y="1466652"/>
                      <a:pt x="499252" y="1460831"/>
                    </a:cubicBezTo>
                    <a:cubicBezTo>
                      <a:pt x="495019" y="1455010"/>
                      <a:pt x="495548" y="1439135"/>
                      <a:pt x="489727" y="1435431"/>
                    </a:cubicBezTo>
                    <a:cubicBezTo>
                      <a:pt x="483906" y="1431727"/>
                      <a:pt x="474910" y="1425906"/>
                      <a:pt x="464327" y="1438606"/>
                    </a:cubicBezTo>
                    <a:cubicBezTo>
                      <a:pt x="453744" y="1451306"/>
                      <a:pt x="445806" y="1485173"/>
                      <a:pt x="426227" y="1511631"/>
                    </a:cubicBezTo>
                    <a:cubicBezTo>
                      <a:pt x="406648" y="1538089"/>
                      <a:pt x="369077" y="1572485"/>
                      <a:pt x="346852" y="1597356"/>
                    </a:cubicBezTo>
                    <a:cubicBezTo>
                      <a:pt x="324627" y="1622227"/>
                      <a:pt x="311398" y="1639689"/>
                      <a:pt x="292877" y="1660856"/>
                    </a:cubicBezTo>
                    <a:cubicBezTo>
                      <a:pt x="274356" y="1682023"/>
                      <a:pt x="252131" y="1703189"/>
                      <a:pt x="235727" y="1724356"/>
                    </a:cubicBezTo>
                    <a:cubicBezTo>
                      <a:pt x="219323" y="1745523"/>
                      <a:pt x="203977" y="1766160"/>
                      <a:pt x="194452" y="1787856"/>
                    </a:cubicBezTo>
                    <a:cubicBezTo>
                      <a:pt x="184927" y="1809552"/>
                      <a:pt x="181223" y="1832306"/>
                      <a:pt x="178577" y="1854531"/>
                    </a:cubicBezTo>
                    <a:cubicBezTo>
                      <a:pt x="175931" y="1876756"/>
                      <a:pt x="178048" y="1899510"/>
                      <a:pt x="178577" y="1921206"/>
                    </a:cubicBezTo>
                    <a:cubicBezTo>
                      <a:pt x="179106" y="1942902"/>
                      <a:pt x="178048" y="1969889"/>
                      <a:pt x="181752" y="1984706"/>
                    </a:cubicBezTo>
                    <a:cubicBezTo>
                      <a:pt x="185456" y="1999523"/>
                      <a:pt x="194452" y="2000581"/>
                      <a:pt x="200802" y="2010106"/>
                    </a:cubicBezTo>
                    <a:cubicBezTo>
                      <a:pt x="207152" y="2019631"/>
                      <a:pt x="217735" y="2033389"/>
                      <a:pt x="219852" y="2041856"/>
                    </a:cubicBezTo>
                    <a:cubicBezTo>
                      <a:pt x="221969" y="2050323"/>
                      <a:pt x="219323" y="2056673"/>
                      <a:pt x="213502" y="2060906"/>
                    </a:cubicBezTo>
                    <a:cubicBezTo>
                      <a:pt x="207681" y="2065139"/>
                      <a:pt x="160056" y="2087364"/>
                      <a:pt x="150002" y="2079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6" name="フリーフォーム: 図形 1715">
                <a:extLst>
                  <a:ext uri="{FF2B5EF4-FFF2-40B4-BE49-F238E27FC236}">
                    <a16:creationId xmlns:a16="http://schemas.microsoft.com/office/drawing/2014/main" id="{AABEF03F-5FDF-42F6-872C-D7FA520E64B5}"/>
                  </a:ext>
                </a:extLst>
              </p:cNvPr>
              <p:cNvSpPr/>
              <p:nvPr/>
            </p:nvSpPr>
            <p:spPr>
              <a:xfrm>
                <a:off x="1539216" y="4211724"/>
                <a:ext cx="1072588" cy="1928490"/>
              </a:xfrm>
              <a:custGeom>
                <a:avLst/>
                <a:gdLst>
                  <a:gd name="connsiteX0" fmla="*/ 8353 w 1277513"/>
                  <a:gd name="connsiteY0" fmla="*/ 293095 h 2135917"/>
                  <a:gd name="connsiteX1" fmla="*/ 81378 w 1277513"/>
                  <a:gd name="connsiteY1" fmla="*/ 293095 h 2135917"/>
                  <a:gd name="connsiteX2" fmla="*/ 170278 w 1277513"/>
                  <a:gd name="connsiteY2" fmla="*/ 340720 h 2135917"/>
                  <a:gd name="connsiteX3" fmla="*/ 297278 w 1277513"/>
                  <a:gd name="connsiteY3" fmla="*/ 401045 h 2135917"/>
                  <a:gd name="connsiteX4" fmla="*/ 427453 w 1277513"/>
                  <a:gd name="connsiteY4" fmla="*/ 448670 h 2135917"/>
                  <a:gd name="connsiteX5" fmla="*/ 541753 w 1277513"/>
                  <a:gd name="connsiteY5" fmla="*/ 486770 h 2135917"/>
                  <a:gd name="connsiteX6" fmla="*/ 605253 w 1277513"/>
                  <a:gd name="connsiteY6" fmla="*/ 493120 h 2135917"/>
                  <a:gd name="connsiteX7" fmla="*/ 659228 w 1277513"/>
                  <a:gd name="connsiteY7" fmla="*/ 381995 h 2135917"/>
                  <a:gd name="connsiteX8" fmla="*/ 687803 w 1277513"/>
                  <a:gd name="connsiteY8" fmla="*/ 261345 h 2135917"/>
                  <a:gd name="connsiteX9" fmla="*/ 690978 w 1277513"/>
                  <a:gd name="connsiteY9" fmla="*/ 150220 h 2135917"/>
                  <a:gd name="connsiteX10" fmla="*/ 700503 w 1277513"/>
                  <a:gd name="connsiteY10" fmla="*/ 108945 h 2135917"/>
                  <a:gd name="connsiteX11" fmla="*/ 690978 w 1277513"/>
                  <a:gd name="connsiteY11" fmla="*/ 86720 h 2135917"/>
                  <a:gd name="connsiteX12" fmla="*/ 668753 w 1277513"/>
                  <a:gd name="connsiteY12" fmla="*/ 16870 h 2135917"/>
                  <a:gd name="connsiteX13" fmla="*/ 697328 w 1277513"/>
                  <a:gd name="connsiteY13" fmla="*/ 4170 h 2135917"/>
                  <a:gd name="connsiteX14" fmla="*/ 719553 w 1277513"/>
                  <a:gd name="connsiteY14" fmla="*/ 995 h 2135917"/>
                  <a:gd name="connsiteX15" fmla="*/ 738603 w 1277513"/>
                  <a:gd name="connsiteY15" fmla="*/ 20045 h 2135917"/>
                  <a:gd name="connsiteX16" fmla="*/ 725903 w 1277513"/>
                  <a:gd name="connsiteY16" fmla="*/ 140695 h 2135917"/>
                  <a:gd name="connsiteX17" fmla="*/ 703678 w 1277513"/>
                  <a:gd name="connsiteY17" fmla="*/ 356595 h 2135917"/>
                  <a:gd name="connsiteX18" fmla="*/ 668753 w 1277513"/>
                  <a:gd name="connsiteY18" fmla="*/ 474070 h 2135917"/>
                  <a:gd name="connsiteX19" fmla="*/ 656053 w 1277513"/>
                  <a:gd name="connsiteY19" fmla="*/ 588370 h 2135917"/>
                  <a:gd name="connsiteX20" fmla="*/ 668753 w 1277513"/>
                  <a:gd name="connsiteY20" fmla="*/ 762995 h 2135917"/>
                  <a:gd name="connsiteX21" fmla="*/ 621128 w 1277513"/>
                  <a:gd name="connsiteY21" fmla="*/ 940795 h 2135917"/>
                  <a:gd name="connsiteX22" fmla="*/ 589378 w 1277513"/>
                  <a:gd name="connsiteY22" fmla="*/ 1032870 h 2135917"/>
                  <a:gd name="connsiteX23" fmla="*/ 605253 w 1277513"/>
                  <a:gd name="connsiteY23" fmla="*/ 1134470 h 2135917"/>
                  <a:gd name="connsiteX24" fmla="*/ 633828 w 1277513"/>
                  <a:gd name="connsiteY24" fmla="*/ 1194795 h 2135917"/>
                  <a:gd name="connsiteX25" fmla="*/ 665578 w 1277513"/>
                  <a:gd name="connsiteY25" fmla="*/ 1242420 h 2135917"/>
                  <a:gd name="connsiteX26" fmla="*/ 757653 w 1277513"/>
                  <a:gd name="connsiteY26" fmla="*/ 1321795 h 2135917"/>
                  <a:gd name="connsiteX27" fmla="*/ 767178 w 1277513"/>
                  <a:gd name="connsiteY27" fmla="*/ 1451970 h 2135917"/>
                  <a:gd name="connsiteX28" fmla="*/ 732253 w 1277513"/>
                  <a:gd name="connsiteY28" fmla="*/ 1528170 h 2135917"/>
                  <a:gd name="connsiteX29" fmla="*/ 681453 w 1277513"/>
                  <a:gd name="connsiteY29" fmla="*/ 1588495 h 2135917"/>
                  <a:gd name="connsiteX30" fmla="*/ 646528 w 1277513"/>
                  <a:gd name="connsiteY30" fmla="*/ 1661520 h 2135917"/>
                  <a:gd name="connsiteX31" fmla="*/ 643353 w 1277513"/>
                  <a:gd name="connsiteY31" fmla="*/ 1705970 h 2135917"/>
                  <a:gd name="connsiteX32" fmla="*/ 665578 w 1277513"/>
                  <a:gd name="connsiteY32" fmla="*/ 1772645 h 2135917"/>
                  <a:gd name="connsiteX33" fmla="*/ 700503 w 1277513"/>
                  <a:gd name="connsiteY33" fmla="*/ 1836145 h 2135917"/>
                  <a:gd name="connsiteX34" fmla="*/ 764003 w 1277513"/>
                  <a:gd name="connsiteY34" fmla="*/ 1918695 h 2135917"/>
                  <a:gd name="connsiteX35" fmla="*/ 900528 w 1277513"/>
                  <a:gd name="connsiteY35" fmla="*/ 1985370 h 2135917"/>
                  <a:gd name="connsiteX36" fmla="*/ 995778 w 1277513"/>
                  <a:gd name="connsiteY36" fmla="*/ 2013945 h 2135917"/>
                  <a:gd name="connsiteX37" fmla="*/ 1037053 w 1277513"/>
                  <a:gd name="connsiteY37" fmla="*/ 2029820 h 2135917"/>
                  <a:gd name="connsiteX38" fmla="*/ 1148178 w 1277513"/>
                  <a:gd name="connsiteY38" fmla="*/ 2058395 h 2135917"/>
                  <a:gd name="connsiteX39" fmla="*/ 1202153 w 1277513"/>
                  <a:gd name="connsiteY39" fmla="*/ 2055220 h 2135917"/>
                  <a:gd name="connsiteX40" fmla="*/ 1252953 w 1277513"/>
                  <a:gd name="connsiteY40" fmla="*/ 2042520 h 2135917"/>
                  <a:gd name="connsiteX41" fmla="*/ 1275178 w 1277513"/>
                  <a:gd name="connsiteY41" fmla="*/ 2055220 h 2135917"/>
                  <a:gd name="connsiteX42" fmla="*/ 1198978 w 1277513"/>
                  <a:gd name="connsiteY42" fmla="*/ 2083795 h 2135917"/>
                  <a:gd name="connsiteX43" fmla="*/ 1097378 w 1277513"/>
                  <a:gd name="connsiteY43" fmla="*/ 2086970 h 2135917"/>
                  <a:gd name="connsiteX44" fmla="*/ 935453 w 1277513"/>
                  <a:gd name="connsiteY44" fmla="*/ 2052045 h 2135917"/>
                  <a:gd name="connsiteX45" fmla="*/ 808453 w 1277513"/>
                  <a:gd name="connsiteY45" fmla="*/ 1998070 h 2135917"/>
                  <a:gd name="connsiteX46" fmla="*/ 741778 w 1277513"/>
                  <a:gd name="connsiteY46" fmla="*/ 1953620 h 2135917"/>
                  <a:gd name="connsiteX47" fmla="*/ 684628 w 1277513"/>
                  <a:gd name="connsiteY47" fmla="*/ 1883770 h 2135917"/>
                  <a:gd name="connsiteX48" fmla="*/ 637003 w 1277513"/>
                  <a:gd name="connsiteY48" fmla="*/ 1807570 h 2135917"/>
                  <a:gd name="connsiteX49" fmla="*/ 598903 w 1277513"/>
                  <a:gd name="connsiteY49" fmla="*/ 1734545 h 2135917"/>
                  <a:gd name="connsiteX50" fmla="*/ 567153 w 1277513"/>
                  <a:gd name="connsiteY50" fmla="*/ 1696445 h 2135917"/>
                  <a:gd name="connsiteX51" fmla="*/ 529053 w 1277513"/>
                  <a:gd name="connsiteY51" fmla="*/ 1677395 h 2135917"/>
                  <a:gd name="connsiteX52" fmla="*/ 443328 w 1277513"/>
                  <a:gd name="connsiteY52" fmla="*/ 1740895 h 2135917"/>
                  <a:gd name="connsiteX53" fmla="*/ 363953 w 1277513"/>
                  <a:gd name="connsiteY53" fmla="*/ 1820270 h 2135917"/>
                  <a:gd name="connsiteX54" fmla="*/ 284578 w 1277513"/>
                  <a:gd name="connsiteY54" fmla="*/ 1883770 h 2135917"/>
                  <a:gd name="connsiteX55" fmla="*/ 240128 w 1277513"/>
                  <a:gd name="connsiteY55" fmla="*/ 1940920 h 2135917"/>
                  <a:gd name="connsiteX56" fmla="*/ 198853 w 1277513"/>
                  <a:gd name="connsiteY56" fmla="*/ 2007595 h 2135917"/>
                  <a:gd name="connsiteX57" fmla="*/ 186153 w 1277513"/>
                  <a:gd name="connsiteY57" fmla="*/ 2058395 h 2135917"/>
                  <a:gd name="connsiteX58" fmla="*/ 176628 w 1277513"/>
                  <a:gd name="connsiteY58" fmla="*/ 2077445 h 2135917"/>
                  <a:gd name="connsiteX59" fmla="*/ 176628 w 1277513"/>
                  <a:gd name="connsiteY59" fmla="*/ 2118720 h 2135917"/>
                  <a:gd name="connsiteX60" fmla="*/ 125828 w 1277513"/>
                  <a:gd name="connsiteY60" fmla="*/ 2134595 h 2135917"/>
                  <a:gd name="connsiteX61" fmla="*/ 81378 w 1277513"/>
                  <a:gd name="connsiteY61" fmla="*/ 2131420 h 2135917"/>
                  <a:gd name="connsiteX62" fmla="*/ 71853 w 1277513"/>
                  <a:gd name="connsiteY62" fmla="*/ 2102845 h 2135917"/>
                  <a:gd name="connsiteX63" fmla="*/ 122653 w 1277513"/>
                  <a:gd name="connsiteY63" fmla="*/ 2058395 h 2135917"/>
                  <a:gd name="connsiteX64" fmla="*/ 192503 w 1277513"/>
                  <a:gd name="connsiteY64" fmla="*/ 1950445 h 2135917"/>
                  <a:gd name="connsiteX65" fmla="*/ 233778 w 1277513"/>
                  <a:gd name="connsiteY65" fmla="*/ 1874245 h 2135917"/>
                  <a:gd name="connsiteX66" fmla="*/ 329028 w 1277513"/>
                  <a:gd name="connsiteY66" fmla="*/ 1801220 h 2135917"/>
                  <a:gd name="connsiteX67" fmla="*/ 411578 w 1277513"/>
                  <a:gd name="connsiteY67" fmla="*/ 1715495 h 2135917"/>
                  <a:gd name="connsiteX68" fmla="*/ 471903 w 1277513"/>
                  <a:gd name="connsiteY68" fmla="*/ 1648820 h 2135917"/>
                  <a:gd name="connsiteX69" fmla="*/ 490953 w 1277513"/>
                  <a:gd name="connsiteY69" fmla="*/ 1563095 h 2135917"/>
                  <a:gd name="connsiteX70" fmla="*/ 471903 w 1277513"/>
                  <a:gd name="connsiteY70" fmla="*/ 1474195 h 2135917"/>
                  <a:gd name="connsiteX71" fmla="*/ 443328 w 1277513"/>
                  <a:gd name="connsiteY71" fmla="*/ 1353545 h 2135917"/>
                  <a:gd name="connsiteX72" fmla="*/ 481428 w 1277513"/>
                  <a:gd name="connsiteY72" fmla="*/ 1264645 h 2135917"/>
                  <a:gd name="connsiteX73" fmla="*/ 529053 w 1277513"/>
                  <a:gd name="connsiteY73" fmla="*/ 1166220 h 2135917"/>
                  <a:gd name="connsiteX74" fmla="*/ 538578 w 1277513"/>
                  <a:gd name="connsiteY74" fmla="*/ 1039220 h 2135917"/>
                  <a:gd name="connsiteX75" fmla="*/ 548103 w 1277513"/>
                  <a:gd name="connsiteY75" fmla="*/ 956670 h 2135917"/>
                  <a:gd name="connsiteX76" fmla="*/ 538578 w 1277513"/>
                  <a:gd name="connsiteY76" fmla="*/ 921745 h 2135917"/>
                  <a:gd name="connsiteX77" fmla="*/ 414753 w 1277513"/>
                  <a:gd name="connsiteY77" fmla="*/ 864595 h 2135917"/>
                  <a:gd name="connsiteX78" fmla="*/ 373478 w 1277513"/>
                  <a:gd name="connsiteY78" fmla="*/ 832845 h 2135917"/>
                  <a:gd name="connsiteX79" fmla="*/ 313153 w 1277513"/>
                  <a:gd name="connsiteY79" fmla="*/ 686795 h 2135917"/>
                  <a:gd name="connsiteX80" fmla="*/ 332203 w 1277513"/>
                  <a:gd name="connsiteY80" fmla="*/ 610595 h 2135917"/>
                  <a:gd name="connsiteX81" fmla="*/ 348078 w 1277513"/>
                  <a:gd name="connsiteY81" fmla="*/ 569320 h 2135917"/>
                  <a:gd name="connsiteX82" fmla="*/ 363953 w 1277513"/>
                  <a:gd name="connsiteY82" fmla="*/ 556620 h 2135917"/>
                  <a:gd name="connsiteX83" fmla="*/ 414753 w 1277513"/>
                  <a:gd name="connsiteY83" fmla="*/ 582020 h 2135917"/>
                  <a:gd name="connsiteX84" fmla="*/ 402053 w 1277513"/>
                  <a:gd name="connsiteY84" fmla="*/ 616945 h 2135917"/>
                  <a:gd name="connsiteX85" fmla="*/ 373478 w 1277513"/>
                  <a:gd name="connsiteY85" fmla="*/ 648695 h 2135917"/>
                  <a:gd name="connsiteX86" fmla="*/ 363953 w 1277513"/>
                  <a:gd name="connsiteY86" fmla="*/ 699495 h 2135917"/>
                  <a:gd name="connsiteX87" fmla="*/ 376653 w 1277513"/>
                  <a:gd name="connsiteY87" fmla="*/ 747120 h 2135917"/>
                  <a:gd name="connsiteX88" fmla="*/ 402053 w 1277513"/>
                  <a:gd name="connsiteY88" fmla="*/ 801095 h 2135917"/>
                  <a:gd name="connsiteX89" fmla="*/ 494128 w 1277513"/>
                  <a:gd name="connsiteY89" fmla="*/ 858245 h 2135917"/>
                  <a:gd name="connsiteX90" fmla="*/ 544928 w 1277513"/>
                  <a:gd name="connsiteY90" fmla="*/ 880470 h 2135917"/>
                  <a:gd name="connsiteX91" fmla="*/ 589378 w 1277513"/>
                  <a:gd name="connsiteY91" fmla="*/ 912220 h 2135917"/>
                  <a:gd name="connsiteX92" fmla="*/ 608428 w 1277513"/>
                  <a:gd name="connsiteY92" fmla="*/ 861420 h 2135917"/>
                  <a:gd name="connsiteX93" fmla="*/ 624303 w 1277513"/>
                  <a:gd name="connsiteY93" fmla="*/ 762995 h 2135917"/>
                  <a:gd name="connsiteX94" fmla="*/ 624303 w 1277513"/>
                  <a:gd name="connsiteY94" fmla="*/ 667745 h 2135917"/>
                  <a:gd name="connsiteX95" fmla="*/ 576678 w 1277513"/>
                  <a:gd name="connsiteY95" fmla="*/ 582020 h 2135917"/>
                  <a:gd name="connsiteX96" fmla="*/ 481428 w 1277513"/>
                  <a:gd name="connsiteY96" fmla="*/ 508995 h 2135917"/>
                  <a:gd name="connsiteX97" fmla="*/ 367128 w 1277513"/>
                  <a:gd name="connsiteY97" fmla="*/ 493120 h 2135917"/>
                  <a:gd name="connsiteX98" fmla="*/ 271878 w 1277513"/>
                  <a:gd name="connsiteY98" fmla="*/ 439145 h 2135917"/>
                  <a:gd name="connsiteX99" fmla="*/ 211553 w 1277513"/>
                  <a:gd name="connsiteY99" fmla="*/ 407395 h 2135917"/>
                  <a:gd name="connsiteX100" fmla="*/ 170278 w 1277513"/>
                  <a:gd name="connsiteY100" fmla="*/ 385170 h 2135917"/>
                  <a:gd name="connsiteX101" fmla="*/ 129003 w 1277513"/>
                  <a:gd name="connsiteY101" fmla="*/ 372470 h 2135917"/>
                  <a:gd name="connsiteX102" fmla="*/ 65503 w 1277513"/>
                  <a:gd name="connsiteY102" fmla="*/ 343895 h 2135917"/>
                  <a:gd name="connsiteX103" fmla="*/ 8353 w 1277513"/>
                  <a:gd name="connsiteY103" fmla="*/ 343895 h 2135917"/>
                  <a:gd name="connsiteX104" fmla="*/ 8353 w 1277513"/>
                  <a:gd name="connsiteY104" fmla="*/ 293095 h 213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77513" h="2135917">
                    <a:moveTo>
                      <a:pt x="8353" y="293095"/>
                    </a:moveTo>
                    <a:cubicBezTo>
                      <a:pt x="20524" y="284628"/>
                      <a:pt x="54391" y="285158"/>
                      <a:pt x="81378" y="293095"/>
                    </a:cubicBezTo>
                    <a:cubicBezTo>
                      <a:pt x="108365" y="301032"/>
                      <a:pt x="134295" y="322728"/>
                      <a:pt x="170278" y="340720"/>
                    </a:cubicBezTo>
                    <a:cubicBezTo>
                      <a:pt x="206261" y="358712"/>
                      <a:pt x="254415" y="383053"/>
                      <a:pt x="297278" y="401045"/>
                    </a:cubicBezTo>
                    <a:cubicBezTo>
                      <a:pt x="340141" y="419037"/>
                      <a:pt x="386707" y="434383"/>
                      <a:pt x="427453" y="448670"/>
                    </a:cubicBezTo>
                    <a:cubicBezTo>
                      <a:pt x="468199" y="462957"/>
                      <a:pt x="512120" y="479362"/>
                      <a:pt x="541753" y="486770"/>
                    </a:cubicBezTo>
                    <a:cubicBezTo>
                      <a:pt x="571386" y="494178"/>
                      <a:pt x="585674" y="510582"/>
                      <a:pt x="605253" y="493120"/>
                    </a:cubicBezTo>
                    <a:cubicBezTo>
                      <a:pt x="624832" y="475658"/>
                      <a:pt x="645470" y="420624"/>
                      <a:pt x="659228" y="381995"/>
                    </a:cubicBezTo>
                    <a:cubicBezTo>
                      <a:pt x="672986" y="343366"/>
                      <a:pt x="682511" y="299974"/>
                      <a:pt x="687803" y="261345"/>
                    </a:cubicBezTo>
                    <a:cubicBezTo>
                      <a:pt x="693095" y="222716"/>
                      <a:pt x="688861" y="175620"/>
                      <a:pt x="690978" y="150220"/>
                    </a:cubicBezTo>
                    <a:cubicBezTo>
                      <a:pt x="693095" y="124820"/>
                      <a:pt x="700503" y="119528"/>
                      <a:pt x="700503" y="108945"/>
                    </a:cubicBezTo>
                    <a:cubicBezTo>
                      <a:pt x="700503" y="98362"/>
                      <a:pt x="696270" y="102066"/>
                      <a:pt x="690978" y="86720"/>
                    </a:cubicBezTo>
                    <a:cubicBezTo>
                      <a:pt x="685686" y="71374"/>
                      <a:pt x="667695" y="30628"/>
                      <a:pt x="668753" y="16870"/>
                    </a:cubicBezTo>
                    <a:cubicBezTo>
                      <a:pt x="669811" y="3112"/>
                      <a:pt x="688861" y="6816"/>
                      <a:pt x="697328" y="4170"/>
                    </a:cubicBezTo>
                    <a:cubicBezTo>
                      <a:pt x="705795" y="1524"/>
                      <a:pt x="712674" y="-1651"/>
                      <a:pt x="719553" y="995"/>
                    </a:cubicBezTo>
                    <a:cubicBezTo>
                      <a:pt x="726432" y="3641"/>
                      <a:pt x="737545" y="-3238"/>
                      <a:pt x="738603" y="20045"/>
                    </a:cubicBezTo>
                    <a:cubicBezTo>
                      <a:pt x="739661" y="43328"/>
                      <a:pt x="731724" y="84603"/>
                      <a:pt x="725903" y="140695"/>
                    </a:cubicBezTo>
                    <a:cubicBezTo>
                      <a:pt x="720082" y="196787"/>
                      <a:pt x="713203" y="301033"/>
                      <a:pt x="703678" y="356595"/>
                    </a:cubicBezTo>
                    <a:cubicBezTo>
                      <a:pt x="694153" y="412157"/>
                      <a:pt x="676691" y="435441"/>
                      <a:pt x="668753" y="474070"/>
                    </a:cubicBezTo>
                    <a:cubicBezTo>
                      <a:pt x="660816" y="512699"/>
                      <a:pt x="656053" y="540216"/>
                      <a:pt x="656053" y="588370"/>
                    </a:cubicBezTo>
                    <a:cubicBezTo>
                      <a:pt x="656053" y="636524"/>
                      <a:pt x="674574" y="704258"/>
                      <a:pt x="668753" y="762995"/>
                    </a:cubicBezTo>
                    <a:cubicBezTo>
                      <a:pt x="662932" y="821733"/>
                      <a:pt x="634357" y="895816"/>
                      <a:pt x="621128" y="940795"/>
                    </a:cubicBezTo>
                    <a:cubicBezTo>
                      <a:pt x="607899" y="985774"/>
                      <a:pt x="592024" y="1000591"/>
                      <a:pt x="589378" y="1032870"/>
                    </a:cubicBezTo>
                    <a:cubicBezTo>
                      <a:pt x="586732" y="1065149"/>
                      <a:pt x="597845" y="1107483"/>
                      <a:pt x="605253" y="1134470"/>
                    </a:cubicBezTo>
                    <a:cubicBezTo>
                      <a:pt x="612661" y="1161457"/>
                      <a:pt x="623774" y="1176803"/>
                      <a:pt x="633828" y="1194795"/>
                    </a:cubicBezTo>
                    <a:cubicBezTo>
                      <a:pt x="643882" y="1212787"/>
                      <a:pt x="644941" y="1221253"/>
                      <a:pt x="665578" y="1242420"/>
                    </a:cubicBezTo>
                    <a:cubicBezTo>
                      <a:pt x="686216" y="1263587"/>
                      <a:pt x="740720" y="1286870"/>
                      <a:pt x="757653" y="1321795"/>
                    </a:cubicBezTo>
                    <a:cubicBezTo>
                      <a:pt x="774586" y="1356720"/>
                      <a:pt x="771411" y="1417574"/>
                      <a:pt x="767178" y="1451970"/>
                    </a:cubicBezTo>
                    <a:cubicBezTo>
                      <a:pt x="762945" y="1486366"/>
                      <a:pt x="746541" y="1505416"/>
                      <a:pt x="732253" y="1528170"/>
                    </a:cubicBezTo>
                    <a:cubicBezTo>
                      <a:pt x="717966" y="1550924"/>
                      <a:pt x="695741" y="1566270"/>
                      <a:pt x="681453" y="1588495"/>
                    </a:cubicBezTo>
                    <a:cubicBezTo>
                      <a:pt x="667165" y="1610720"/>
                      <a:pt x="652878" y="1641941"/>
                      <a:pt x="646528" y="1661520"/>
                    </a:cubicBezTo>
                    <a:cubicBezTo>
                      <a:pt x="640178" y="1681099"/>
                      <a:pt x="640178" y="1687449"/>
                      <a:pt x="643353" y="1705970"/>
                    </a:cubicBezTo>
                    <a:cubicBezTo>
                      <a:pt x="646528" y="1724491"/>
                      <a:pt x="656053" y="1750949"/>
                      <a:pt x="665578" y="1772645"/>
                    </a:cubicBezTo>
                    <a:cubicBezTo>
                      <a:pt x="675103" y="1794341"/>
                      <a:pt x="684099" y="1811803"/>
                      <a:pt x="700503" y="1836145"/>
                    </a:cubicBezTo>
                    <a:cubicBezTo>
                      <a:pt x="716907" y="1860487"/>
                      <a:pt x="730666" y="1893824"/>
                      <a:pt x="764003" y="1918695"/>
                    </a:cubicBezTo>
                    <a:cubicBezTo>
                      <a:pt x="797340" y="1943566"/>
                      <a:pt x="861899" y="1969495"/>
                      <a:pt x="900528" y="1985370"/>
                    </a:cubicBezTo>
                    <a:cubicBezTo>
                      <a:pt x="939157" y="2001245"/>
                      <a:pt x="973024" y="2006537"/>
                      <a:pt x="995778" y="2013945"/>
                    </a:cubicBezTo>
                    <a:cubicBezTo>
                      <a:pt x="1018532" y="2021353"/>
                      <a:pt x="1011653" y="2022412"/>
                      <a:pt x="1037053" y="2029820"/>
                    </a:cubicBezTo>
                    <a:cubicBezTo>
                      <a:pt x="1062453" y="2037228"/>
                      <a:pt x="1120661" y="2054162"/>
                      <a:pt x="1148178" y="2058395"/>
                    </a:cubicBezTo>
                    <a:cubicBezTo>
                      <a:pt x="1175695" y="2062628"/>
                      <a:pt x="1184690" y="2057866"/>
                      <a:pt x="1202153" y="2055220"/>
                    </a:cubicBezTo>
                    <a:cubicBezTo>
                      <a:pt x="1219616" y="2052574"/>
                      <a:pt x="1240782" y="2042520"/>
                      <a:pt x="1252953" y="2042520"/>
                    </a:cubicBezTo>
                    <a:cubicBezTo>
                      <a:pt x="1265124" y="2042520"/>
                      <a:pt x="1284174" y="2048341"/>
                      <a:pt x="1275178" y="2055220"/>
                    </a:cubicBezTo>
                    <a:cubicBezTo>
                      <a:pt x="1266182" y="2062099"/>
                      <a:pt x="1228611" y="2078503"/>
                      <a:pt x="1198978" y="2083795"/>
                    </a:cubicBezTo>
                    <a:cubicBezTo>
                      <a:pt x="1169345" y="2089087"/>
                      <a:pt x="1141299" y="2092262"/>
                      <a:pt x="1097378" y="2086970"/>
                    </a:cubicBezTo>
                    <a:cubicBezTo>
                      <a:pt x="1053457" y="2081678"/>
                      <a:pt x="983607" y="2066862"/>
                      <a:pt x="935453" y="2052045"/>
                    </a:cubicBezTo>
                    <a:cubicBezTo>
                      <a:pt x="887299" y="2037228"/>
                      <a:pt x="840732" y="2014474"/>
                      <a:pt x="808453" y="1998070"/>
                    </a:cubicBezTo>
                    <a:cubicBezTo>
                      <a:pt x="776174" y="1981666"/>
                      <a:pt x="762415" y="1972670"/>
                      <a:pt x="741778" y="1953620"/>
                    </a:cubicBezTo>
                    <a:cubicBezTo>
                      <a:pt x="721141" y="1934570"/>
                      <a:pt x="702091" y="1908112"/>
                      <a:pt x="684628" y="1883770"/>
                    </a:cubicBezTo>
                    <a:cubicBezTo>
                      <a:pt x="667165" y="1859428"/>
                      <a:pt x="651291" y="1832441"/>
                      <a:pt x="637003" y="1807570"/>
                    </a:cubicBezTo>
                    <a:cubicBezTo>
                      <a:pt x="622716" y="1782699"/>
                      <a:pt x="610545" y="1753066"/>
                      <a:pt x="598903" y="1734545"/>
                    </a:cubicBezTo>
                    <a:cubicBezTo>
                      <a:pt x="587261" y="1716024"/>
                      <a:pt x="578795" y="1705970"/>
                      <a:pt x="567153" y="1696445"/>
                    </a:cubicBezTo>
                    <a:cubicBezTo>
                      <a:pt x="555511" y="1686920"/>
                      <a:pt x="549690" y="1669987"/>
                      <a:pt x="529053" y="1677395"/>
                    </a:cubicBezTo>
                    <a:cubicBezTo>
                      <a:pt x="508416" y="1684803"/>
                      <a:pt x="470845" y="1717083"/>
                      <a:pt x="443328" y="1740895"/>
                    </a:cubicBezTo>
                    <a:cubicBezTo>
                      <a:pt x="415811" y="1764707"/>
                      <a:pt x="390411" y="1796458"/>
                      <a:pt x="363953" y="1820270"/>
                    </a:cubicBezTo>
                    <a:cubicBezTo>
                      <a:pt x="337495" y="1844082"/>
                      <a:pt x="305215" y="1863662"/>
                      <a:pt x="284578" y="1883770"/>
                    </a:cubicBezTo>
                    <a:cubicBezTo>
                      <a:pt x="263941" y="1903878"/>
                      <a:pt x="254415" y="1920283"/>
                      <a:pt x="240128" y="1940920"/>
                    </a:cubicBezTo>
                    <a:cubicBezTo>
                      <a:pt x="225841" y="1961557"/>
                      <a:pt x="207849" y="1988016"/>
                      <a:pt x="198853" y="2007595"/>
                    </a:cubicBezTo>
                    <a:cubicBezTo>
                      <a:pt x="189857" y="2027174"/>
                      <a:pt x="189857" y="2046753"/>
                      <a:pt x="186153" y="2058395"/>
                    </a:cubicBezTo>
                    <a:cubicBezTo>
                      <a:pt x="182449" y="2070037"/>
                      <a:pt x="178215" y="2067391"/>
                      <a:pt x="176628" y="2077445"/>
                    </a:cubicBezTo>
                    <a:cubicBezTo>
                      <a:pt x="175041" y="2087499"/>
                      <a:pt x="185095" y="2109195"/>
                      <a:pt x="176628" y="2118720"/>
                    </a:cubicBezTo>
                    <a:cubicBezTo>
                      <a:pt x="168161" y="2128245"/>
                      <a:pt x="141703" y="2132478"/>
                      <a:pt x="125828" y="2134595"/>
                    </a:cubicBezTo>
                    <a:cubicBezTo>
                      <a:pt x="109953" y="2136712"/>
                      <a:pt x="90374" y="2136712"/>
                      <a:pt x="81378" y="2131420"/>
                    </a:cubicBezTo>
                    <a:cubicBezTo>
                      <a:pt x="72382" y="2126128"/>
                      <a:pt x="64974" y="2115016"/>
                      <a:pt x="71853" y="2102845"/>
                    </a:cubicBezTo>
                    <a:cubicBezTo>
                      <a:pt x="78732" y="2090674"/>
                      <a:pt x="102545" y="2083795"/>
                      <a:pt x="122653" y="2058395"/>
                    </a:cubicBezTo>
                    <a:cubicBezTo>
                      <a:pt x="142761" y="2032995"/>
                      <a:pt x="173982" y="1981136"/>
                      <a:pt x="192503" y="1950445"/>
                    </a:cubicBezTo>
                    <a:cubicBezTo>
                      <a:pt x="211024" y="1919754"/>
                      <a:pt x="211024" y="1899116"/>
                      <a:pt x="233778" y="1874245"/>
                    </a:cubicBezTo>
                    <a:cubicBezTo>
                      <a:pt x="256532" y="1849374"/>
                      <a:pt x="299395" y="1827678"/>
                      <a:pt x="329028" y="1801220"/>
                    </a:cubicBezTo>
                    <a:cubicBezTo>
                      <a:pt x="358661" y="1774762"/>
                      <a:pt x="387766" y="1740895"/>
                      <a:pt x="411578" y="1715495"/>
                    </a:cubicBezTo>
                    <a:cubicBezTo>
                      <a:pt x="435391" y="1690095"/>
                      <a:pt x="458674" y="1674220"/>
                      <a:pt x="471903" y="1648820"/>
                    </a:cubicBezTo>
                    <a:cubicBezTo>
                      <a:pt x="485132" y="1623420"/>
                      <a:pt x="490953" y="1592199"/>
                      <a:pt x="490953" y="1563095"/>
                    </a:cubicBezTo>
                    <a:cubicBezTo>
                      <a:pt x="490953" y="1533991"/>
                      <a:pt x="479840" y="1509120"/>
                      <a:pt x="471903" y="1474195"/>
                    </a:cubicBezTo>
                    <a:cubicBezTo>
                      <a:pt x="463966" y="1439270"/>
                      <a:pt x="441740" y="1388470"/>
                      <a:pt x="443328" y="1353545"/>
                    </a:cubicBezTo>
                    <a:cubicBezTo>
                      <a:pt x="444916" y="1318620"/>
                      <a:pt x="467141" y="1295866"/>
                      <a:pt x="481428" y="1264645"/>
                    </a:cubicBezTo>
                    <a:cubicBezTo>
                      <a:pt x="495716" y="1233424"/>
                      <a:pt x="519528" y="1203791"/>
                      <a:pt x="529053" y="1166220"/>
                    </a:cubicBezTo>
                    <a:cubicBezTo>
                      <a:pt x="538578" y="1128649"/>
                      <a:pt x="535403" y="1074145"/>
                      <a:pt x="538578" y="1039220"/>
                    </a:cubicBezTo>
                    <a:cubicBezTo>
                      <a:pt x="541753" y="1004295"/>
                      <a:pt x="548103" y="976249"/>
                      <a:pt x="548103" y="956670"/>
                    </a:cubicBezTo>
                    <a:cubicBezTo>
                      <a:pt x="548103" y="937091"/>
                      <a:pt x="560803" y="937091"/>
                      <a:pt x="538578" y="921745"/>
                    </a:cubicBezTo>
                    <a:cubicBezTo>
                      <a:pt x="516353" y="906399"/>
                      <a:pt x="442270" y="879412"/>
                      <a:pt x="414753" y="864595"/>
                    </a:cubicBezTo>
                    <a:cubicBezTo>
                      <a:pt x="387236" y="849778"/>
                      <a:pt x="390411" y="862478"/>
                      <a:pt x="373478" y="832845"/>
                    </a:cubicBezTo>
                    <a:cubicBezTo>
                      <a:pt x="356545" y="803212"/>
                      <a:pt x="320032" y="723837"/>
                      <a:pt x="313153" y="686795"/>
                    </a:cubicBezTo>
                    <a:cubicBezTo>
                      <a:pt x="306274" y="649753"/>
                      <a:pt x="326382" y="630174"/>
                      <a:pt x="332203" y="610595"/>
                    </a:cubicBezTo>
                    <a:cubicBezTo>
                      <a:pt x="338024" y="591016"/>
                      <a:pt x="342786" y="578316"/>
                      <a:pt x="348078" y="569320"/>
                    </a:cubicBezTo>
                    <a:cubicBezTo>
                      <a:pt x="353370" y="560324"/>
                      <a:pt x="352841" y="554503"/>
                      <a:pt x="363953" y="556620"/>
                    </a:cubicBezTo>
                    <a:cubicBezTo>
                      <a:pt x="375065" y="558737"/>
                      <a:pt x="408403" y="571966"/>
                      <a:pt x="414753" y="582020"/>
                    </a:cubicBezTo>
                    <a:cubicBezTo>
                      <a:pt x="421103" y="592074"/>
                      <a:pt x="408932" y="605833"/>
                      <a:pt x="402053" y="616945"/>
                    </a:cubicBezTo>
                    <a:cubicBezTo>
                      <a:pt x="395174" y="628057"/>
                      <a:pt x="379828" y="634937"/>
                      <a:pt x="373478" y="648695"/>
                    </a:cubicBezTo>
                    <a:cubicBezTo>
                      <a:pt x="367128" y="662453"/>
                      <a:pt x="363424" y="683091"/>
                      <a:pt x="363953" y="699495"/>
                    </a:cubicBezTo>
                    <a:cubicBezTo>
                      <a:pt x="364482" y="715899"/>
                      <a:pt x="370303" y="730187"/>
                      <a:pt x="376653" y="747120"/>
                    </a:cubicBezTo>
                    <a:cubicBezTo>
                      <a:pt x="383003" y="764053"/>
                      <a:pt x="382474" y="782574"/>
                      <a:pt x="402053" y="801095"/>
                    </a:cubicBezTo>
                    <a:cubicBezTo>
                      <a:pt x="421632" y="819616"/>
                      <a:pt x="470316" y="845016"/>
                      <a:pt x="494128" y="858245"/>
                    </a:cubicBezTo>
                    <a:cubicBezTo>
                      <a:pt x="517940" y="871474"/>
                      <a:pt x="529053" y="871474"/>
                      <a:pt x="544928" y="880470"/>
                    </a:cubicBezTo>
                    <a:cubicBezTo>
                      <a:pt x="560803" y="889466"/>
                      <a:pt x="578795" y="915395"/>
                      <a:pt x="589378" y="912220"/>
                    </a:cubicBezTo>
                    <a:cubicBezTo>
                      <a:pt x="599961" y="909045"/>
                      <a:pt x="602607" y="886291"/>
                      <a:pt x="608428" y="861420"/>
                    </a:cubicBezTo>
                    <a:cubicBezTo>
                      <a:pt x="614249" y="836549"/>
                      <a:pt x="621657" y="795274"/>
                      <a:pt x="624303" y="762995"/>
                    </a:cubicBezTo>
                    <a:cubicBezTo>
                      <a:pt x="626949" y="730716"/>
                      <a:pt x="632241" y="697908"/>
                      <a:pt x="624303" y="667745"/>
                    </a:cubicBezTo>
                    <a:cubicBezTo>
                      <a:pt x="616365" y="637582"/>
                      <a:pt x="600490" y="608478"/>
                      <a:pt x="576678" y="582020"/>
                    </a:cubicBezTo>
                    <a:cubicBezTo>
                      <a:pt x="552866" y="555562"/>
                      <a:pt x="516353" y="523812"/>
                      <a:pt x="481428" y="508995"/>
                    </a:cubicBezTo>
                    <a:cubicBezTo>
                      <a:pt x="446503" y="494178"/>
                      <a:pt x="402053" y="504762"/>
                      <a:pt x="367128" y="493120"/>
                    </a:cubicBezTo>
                    <a:cubicBezTo>
                      <a:pt x="332203" y="481478"/>
                      <a:pt x="297807" y="453432"/>
                      <a:pt x="271878" y="439145"/>
                    </a:cubicBezTo>
                    <a:cubicBezTo>
                      <a:pt x="245949" y="424858"/>
                      <a:pt x="211553" y="407395"/>
                      <a:pt x="211553" y="407395"/>
                    </a:cubicBezTo>
                    <a:cubicBezTo>
                      <a:pt x="194620" y="398399"/>
                      <a:pt x="184036" y="390991"/>
                      <a:pt x="170278" y="385170"/>
                    </a:cubicBezTo>
                    <a:cubicBezTo>
                      <a:pt x="156520" y="379349"/>
                      <a:pt x="146465" y="379349"/>
                      <a:pt x="129003" y="372470"/>
                    </a:cubicBezTo>
                    <a:cubicBezTo>
                      <a:pt x="111541" y="365591"/>
                      <a:pt x="85611" y="348657"/>
                      <a:pt x="65503" y="343895"/>
                    </a:cubicBezTo>
                    <a:cubicBezTo>
                      <a:pt x="45395" y="339133"/>
                      <a:pt x="18407" y="349187"/>
                      <a:pt x="8353" y="343895"/>
                    </a:cubicBezTo>
                    <a:cubicBezTo>
                      <a:pt x="-1701" y="338603"/>
                      <a:pt x="-3818" y="301562"/>
                      <a:pt x="8353" y="293095"/>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7" name="フリーフォーム: 図形 1716">
                <a:extLst>
                  <a:ext uri="{FF2B5EF4-FFF2-40B4-BE49-F238E27FC236}">
                    <a16:creationId xmlns:a16="http://schemas.microsoft.com/office/drawing/2014/main" id="{EE07A65B-BC14-4501-BA4F-AA1D94D31198}"/>
                  </a:ext>
                </a:extLst>
              </p:cNvPr>
              <p:cNvSpPr/>
              <p:nvPr/>
            </p:nvSpPr>
            <p:spPr>
              <a:xfrm>
                <a:off x="1980600" y="5343382"/>
                <a:ext cx="106187" cy="228404"/>
              </a:xfrm>
              <a:custGeom>
                <a:avLst/>
                <a:gdLst>
                  <a:gd name="connsiteX0" fmla="*/ 66840 w 126475"/>
                  <a:gd name="connsiteY0" fmla="*/ 1742 h 252971"/>
                  <a:gd name="connsiteX1" fmla="*/ 19215 w 126475"/>
                  <a:gd name="connsiteY1" fmla="*/ 43017 h 252971"/>
                  <a:gd name="connsiteX2" fmla="*/ 6515 w 126475"/>
                  <a:gd name="connsiteY2" fmla="*/ 116042 h 252971"/>
                  <a:gd name="connsiteX3" fmla="*/ 165 w 126475"/>
                  <a:gd name="connsiteY3" fmla="*/ 170017 h 252971"/>
                  <a:gd name="connsiteX4" fmla="*/ 12865 w 126475"/>
                  <a:gd name="connsiteY4" fmla="*/ 227167 h 252971"/>
                  <a:gd name="connsiteX5" fmla="*/ 41440 w 126475"/>
                  <a:gd name="connsiteY5" fmla="*/ 249392 h 252971"/>
                  <a:gd name="connsiteX6" fmla="*/ 92240 w 126475"/>
                  <a:gd name="connsiteY6" fmla="*/ 246217 h 252971"/>
                  <a:gd name="connsiteX7" fmla="*/ 123990 w 126475"/>
                  <a:gd name="connsiteY7" fmla="*/ 185892 h 252971"/>
                  <a:gd name="connsiteX8" fmla="*/ 120815 w 126475"/>
                  <a:gd name="connsiteY8" fmla="*/ 100167 h 252971"/>
                  <a:gd name="connsiteX9" fmla="*/ 66840 w 126475"/>
                  <a:gd name="connsiteY9" fmla="*/ 1742 h 2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75" h="252971">
                    <a:moveTo>
                      <a:pt x="66840" y="1742"/>
                    </a:moveTo>
                    <a:cubicBezTo>
                      <a:pt x="49907" y="-7783"/>
                      <a:pt x="29269" y="23967"/>
                      <a:pt x="19215" y="43017"/>
                    </a:cubicBezTo>
                    <a:cubicBezTo>
                      <a:pt x="9161" y="62067"/>
                      <a:pt x="9690" y="94875"/>
                      <a:pt x="6515" y="116042"/>
                    </a:cubicBezTo>
                    <a:cubicBezTo>
                      <a:pt x="3340" y="137209"/>
                      <a:pt x="-893" y="151496"/>
                      <a:pt x="165" y="170017"/>
                    </a:cubicBezTo>
                    <a:cubicBezTo>
                      <a:pt x="1223" y="188538"/>
                      <a:pt x="5986" y="213938"/>
                      <a:pt x="12865" y="227167"/>
                    </a:cubicBezTo>
                    <a:cubicBezTo>
                      <a:pt x="19744" y="240396"/>
                      <a:pt x="28211" y="246217"/>
                      <a:pt x="41440" y="249392"/>
                    </a:cubicBezTo>
                    <a:cubicBezTo>
                      <a:pt x="54669" y="252567"/>
                      <a:pt x="78482" y="256800"/>
                      <a:pt x="92240" y="246217"/>
                    </a:cubicBezTo>
                    <a:cubicBezTo>
                      <a:pt x="105998" y="235634"/>
                      <a:pt x="119228" y="210234"/>
                      <a:pt x="123990" y="185892"/>
                    </a:cubicBezTo>
                    <a:cubicBezTo>
                      <a:pt x="128752" y="161550"/>
                      <a:pt x="126107" y="125567"/>
                      <a:pt x="120815" y="100167"/>
                    </a:cubicBezTo>
                    <a:cubicBezTo>
                      <a:pt x="115523" y="74767"/>
                      <a:pt x="83773" y="11267"/>
                      <a:pt x="66840" y="1742"/>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8" name="フリーフォーム: 図形 1717">
                <a:extLst>
                  <a:ext uri="{FF2B5EF4-FFF2-40B4-BE49-F238E27FC236}">
                    <a16:creationId xmlns:a16="http://schemas.microsoft.com/office/drawing/2014/main" id="{7053AA08-24FB-4053-9BC8-725D03B8479F}"/>
                  </a:ext>
                </a:extLst>
              </p:cNvPr>
              <p:cNvSpPr/>
              <p:nvPr/>
            </p:nvSpPr>
            <p:spPr>
              <a:xfrm>
                <a:off x="3366902" y="4872505"/>
                <a:ext cx="158127" cy="232578"/>
              </a:xfrm>
              <a:custGeom>
                <a:avLst/>
                <a:gdLst>
                  <a:gd name="connsiteX0" fmla="*/ 82550 w 188338"/>
                  <a:gd name="connsiteY0" fmla="*/ 2566 h 257594"/>
                  <a:gd name="connsiteX1" fmla="*/ 47625 w 188338"/>
                  <a:gd name="connsiteY1" fmla="*/ 100991 h 257594"/>
                  <a:gd name="connsiteX2" fmla="*/ 22225 w 188338"/>
                  <a:gd name="connsiteY2" fmla="*/ 145441 h 257594"/>
                  <a:gd name="connsiteX3" fmla="*/ 0 w 188338"/>
                  <a:gd name="connsiteY3" fmla="*/ 215291 h 257594"/>
                  <a:gd name="connsiteX4" fmla="*/ 22225 w 188338"/>
                  <a:gd name="connsiteY4" fmla="*/ 256566 h 257594"/>
                  <a:gd name="connsiteX5" fmla="*/ 92075 w 188338"/>
                  <a:gd name="connsiteY5" fmla="*/ 240691 h 257594"/>
                  <a:gd name="connsiteX6" fmla="*/ 155575 w 188338"/>
                  <a:gd name="connsiteY6" fmla="*/ 193066 h 257594"/>
                  <a:gd name="connsiteX7" fmla="*/ 184150 w 188338"/>
                  <a:gd name="connsiteY7" fmla="*/ 110516 h 257594"/>
                  <a:gd name="connsiteX8" fmla="*/ 184150 w 188338"/>
                  <a:gd name="connsiteY8" fmla="*/ 72416 h 257594"/>
                  <a:gd name="connsiteX9" fmla="*/ 146050 w 188338"/>
                  <a:gd name="connsiteY9" fmla="*/ 31141 h 257594"/>
                  <a:gd name="connsiteX10" fmla="*/ 82550 w 188338"/>
                  <a:gd name="connsiteY10" fmla="*/ 2566 h 25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338" h="257594">
                    <a:moveTo>
                      <a:pt x="82550" y="2566"/>
                    </a:moveTo>
                    <a:cubicBezTo>
                      <a:pt x="66146" y="14208"/>
                      <a:pt x="57679" y="77179"/>
                      <a:pt x="47625" y="100991"/>
                    </a:cubicBezTo>
                    <a:cubicBezTo>
                      <a:pt x="37571" y="124803"/>
                      <a:pt x="30162" y="126391"/>
                      <a:pt x="22225" y="145441"/>
                    </a:cubicBezTo>
                    <a:cubicBezTo>
                      <a:pt x="14288" y="164491"/>
                      <a:pt x="0" y="196770"/>
                      <a:pt x="0" y="215291"/>
                    </a:cubicBezTo>
                    <a:cubicBezTo>
                      <a:pt x="0" y="233812"/>
                      <a:pt x="6879" y="252333"/>
                      <a:pt x="22225" y="256566"/>
                    </a:cubicBezTo>
                    <a:cubicBezTo>
                      <a:pt x="37571" y="260799"/>
                      <a:pt x="69850" y="251274"/>
                      <a:pt x="92075" y="240691"/>
                    </a:cubicBezTo>
                    <a:cubicBezTo>
                      <a:pt x="114300" y="230108"/>
                      <a:pt x="140229" y="214762"/>
                      <a:pt x="155575" y="193066"/>
                    </a:cubicBezTo>
                    <a:cubicBezTo>
                      <a:pt x="170921" y="171370"/>
                      <a:pt x="179388" y="130624"/>
                      <a:pt x="184150" y="110516"/>
                    </a:cubicBezTo>
                    <a:cubicBezTo>
                      <a:pt x="188912" y="90408"/>
                      <a:pt x="190500" y="85645"/>
                      <a:pt x="184150" y="72416"/>
                    </a:cubicBezTo>
                    <a:cubicBezTo>
                      <a:pt x="177800" y="59187"/>
                      <a:pt x="158750" y="40137"/>
                      <a:pt x="146050" y="31141"/>
                    </a:cubicBezTo>
                    <a:cubicBezTo>
                      <a:pt x="133350" y="22145"/>
                      <a:pt x="98954" y="-9076"/>
                      <a:pt x="82550" y="2566"/>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9" name="フリーフォーム: 図形 1718">
                <a:extLst>
                  <a:ext uri="{FF2B5EF4-FFF2-40B4-BE49-F238E27FC236}">
                    <a16:creationId xmlns:a16="http://schemas.microsoft.com/office/drawing/2014/main" id="{C6023CA0-E171-46BD-9D72-AB4077196D87}"/>
                  </a:ext>
                </a:extLst>
              </p:cNvPr>
              <p:cNvSpPr/>
              <p:nvPr/>
            </p:nvSpPr>
            <p:spPr>
              <a:xfrm>
                <a:off x="4355766" y="4843200"/>
                <a:ext cx="109626" cy="241694"/>
              </a:xfrm>
              <a:custGeom>
                <a:avLst/>
                <a:gdLst>
                  <a:gd name="connsiteX0" fmla="*/ 85857 w 130571"/>
                  <a:gd name="connsiteY0" fmla="*/ 98 h 267690"/>
                  <a:gd name="connsiteX1" fmla="*/ 41407 w 130571"/>
                  <a:gd name="connsiteY1" fmla="*/ 28673 h 267690"/>
                  <a:gd name="connsiteX2" fmla="*/ 44582 w 130571"/>
                  <a:gd name="connsiteY2" fmla="*/ 73123 h 267690"/>
                  <a:gd name="connsiteX3" fmla="*/ 16007 w 130571"/>
                  <a:gd name="connsiteY3" fmla="*/ 104873 h 267690"/>
                  <a:gd name="connsiteX4" fmla="*/ 3307 w 130571"/>
                  <a:gd name="connsiteY4" fmla="*/ 139798 h 267690"/>
                  <a:gd name="connsiteX5" fmla="*/ 132 w 130571"/>
                  <a:gd name="connsiteY5" fmla="*/ 187423 h 267690"/>
                  <a:gd name="connsiteX6" fmla="*/ 6482 w 130571"/>
                  <a:gd name="connsiteY6" fmla="*/ 231873 h 267690"/>
                  <a:gd name="connsiteX7" fmla="*/ 31882 w 130571"/>
                  <a:gd name="connsiteY7" fmla="*/ 266798 h 267690"/>
                  <a:gd name="connsiteX8" fmla="*/ 76332 w 130571"/>
                  <a:gd name="connsiteY8" fmla="*/ 250923 h 267690"/>
                  <a:gd name="connsiteX9" fmla="*/ 117607 w 130571"/>
                  <a:gd name="connsiteY9" fmla="*/ 184248 h 267690"/>
                  <a:gd name="connsiteX10" fmla="*/ 130307 w 130571"/>
                  <a:gd name="connsiteY10" fmla="*/ 79473 h 267690"/>
                  <a:gd name="connsiteX11" fmla="*/ 123957 w 130571"/>
                  <a:gd name="connsiteY11" fmla="*/ 38198 h 267690"/>
                  <a:gd name="connsiteX12" fmla="*/ 85857 w 130571"/>
                  <a:gd name="connsiteY12" fmla="*/ 98 h 2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571" h="267690">
                    <a:moveTo>
                      <a:pt x="85857" y="98"/>
                    </a:moveTo>
                    <a:cubicBezTo>
                      <a:pt x="72099" y="-1489"/>
                      <a:pt x="48286" y="16502"/>
                      <a:pt x="41407" y="28673"/>
                    </a:cubicBezTo>
                    <a:cubicBezTo>
                      <a:pt x="34528" y="40844"/>
                      <a:pt x="48815" y="60423"/>
                      <a:pt x="44582" y="73123"/>
                    </a:cubicBezTo>
                    <a:cubicBezTo>
                      <a:pt x="40349" y="85823"/>
                      <a:pt x="22886" y="93761"/>
                      <a:pt x="16007" y="104873"/>
                    </a:cubicBezTo>
                    <a:cubicBezTo>
                      <a:pt x="9128" y="115985"/>
                      <a:pt x="5953" y="126040"/>
                      <a:pt x="3307" y="139798"/>
                    </a:cubicBezTo>
                    <a:cubicBezTo>
                      <a:pt x="661" y="153556"/>
                      <a:pt x="-397" y="172077"/>
                      <a:pt x="132" y="187423"/>
                    </a:cubicBezTo>
                    <a:cubicBezTo>
                      <a:pt x="661" y="202769"/>
                      <a:pt x="1190" y="218644"/>
                      <a:pt x="6482" y="231873"/>
                    </a:cubicBezTo>
                    <a:cubicBezTo>
                      <a:pt x="11774" y="245102"/>
                      <a:pt x="20240" y="263623"/>
                      <a:pt x="31882" y="266798"/>
                    </a:cubicBezTo>
                    <a:cubicBezTo>
                      <a:pt x="43524" y="269973"/>
                      <a:pt x="62044" y="264681"/>
                      <a:pt x="76332" y="250923"/>
                    </a:cubicBezTo>
                    <a:cubicBezTo>
                      <a:pt x="90620" y="237165"/>
                      <a:pt x="108611" y="212823"/>
                      <a:pt x="117607" y="184248"/>
                    </a:cubicBezTo>
                    <a:cubicBezTo>
                      <a:pt x="126603" y="155673"/>
                      <a:pt x="129249" y="103815"/>
                      <a:pt x="130307" y="79473"/>
                    </a:cubicBezTo>
                    <a:cubicBezTo>
                      <a:pt x="131365" y="55131"/>
                      <a:pt x="129249" y="49311"/>
                      <a:pt x="123957" y="38198"/>
                    </a:cubicBezTo>
                    <a:cubicBezTo>
                      <a:pt x="118665" y="27086"/>
                      <a:pt x="99615" y="1685"/>
                      <a:pt x="85857" y="98"/>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0" name="楕円 1719">
                <a:extLst>
                  <a:ext uri="{FF2B5EF4-FFF2-40B4-BE49-F238E27FC236}">
                    <a16:creationId xmlns:a16="http://schemas.microsoft.com/office/drawing/2014/main" id="{B9B1976A-36D9-4D44-9A40-175EBCA2AF4A}"/>
                  </a:ext>
                </a:extLst>
              </p:cNvPr>
              <p:cNvSpPr/>
              <p:nvPr/>
            </p:nvSpPr>
            <p:spPr>
              <a:xfrm>
                <a:off x="3215170" y="5571786"/>
                <a:ext cx="461591" cy="50177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1" name="フリーフォーム: 図形 1720">
                <a:extLst>
                  <a:ext uri="{FF2B5EF4-FFF2-40B4-BE49-F238E27FC236}">
                    <a16:creationId xmlns:a16="http://schemas.microsoft.com/office/drawing/2014/main" id="{B5DE7483-38D9-4E43-B7E4-40A7DCA7BBEC}"/>
                  </a:ext>
                </a:extLst>
              </p:cNvPr>
              <p:cNvSpPr/>
              <p:nvPr/>
            </p:nvSpPr>
            <p:spPr>
              <a:xfrm>
                <a:off x="3232296" y="5588547"/>
                <a:ext cx="388124" cy="459367"/>
              </a:xfrm>
              <a:custGeom>
                <a:avLst/>
                <a:gdLst>
                  <a:gd name="connsiteX0" fmla="*/ 382573 w 462278"/>
                  <a:gd name="connsiteY0" fmla="*/ 57232 h 508776"/>
                  <a:gd name="connsiteX1" fmla="*/ 373048 w 462278"/>
                  <a:gd name="connsiteY1" fmla="*/ 203282 h 508776"/>
                  <a:gd name="connsiteX2" fmla="*/ 417498 w 462278"/>
                  <a:gd name="connsiteY2" fmla="*/ 260432 h 508776"/>
                  <a:gd name="connsiteX3" fmla="*/ 446073 w 462278"/>
                  <a:gd name="connsiteY3" fmla="*/ 292182 h 508776"/>
                  <a:gd name="connsiteX4" fmla="*/ 461948 w 462278"/>
                  <a:gd name="connsiteY4" fmla="*/ 342982 h 508776"/>
                  <a:gd name="connsiteX5" fmla="*/ 452423 w 462278"/>
                  <a:gd name="connsiteY5" fmla="*/ 400132 h 508776"/>
                  <a:gd name="connsiteX6" fmla="*/ 404798 w 462278"/>
                  <a:gd name="connsiteY6" fmla="*/ 466807 h 508776"/>
                  <a:gd name="connsiteX7" fmla="*/ 325423 w 462278"/>
                  <a:gd name="connsiteY7" fmla="*/ 498557 h 508776"/>
                  <a:gd name="connsiteX8" fmla="*/ 249223 w 462278"/>
                  <a:gd name="connsiteY8" fmla="*/ 508082 h 508776"/>
                  <a:gd name="connsiteX9" fmla="*/ 153973 w 462278"/>
                  <a:gd name="connsiteY9" fmla="*/ 482682 h 508776"/>
                  <a:gd name="connsiteX10" fmla="*/ 87298 w 462278"/>
                  <a:gd name="connsiteY10" fmla="*/ 447757 h 508776"/>
                  <a:gd name="connsiteX11" fmla="*/ 39673 w 462278"/>
                  <a:gd name="connsiteY11" fmla="*/ 387432 h 508776"/>
                  <a:gd name="connsiteX12" fmla="*/ 1573 w 462278"/>
                  <a:gd name="connsiteY12" fmla="*/ 314407 h 508776"/>
                  <a:gd name="connsiteX13" fmla="*/ 11098 w 462278"/>
                  <a:gd name="connsiteY13" fmla="*/ 212807 h 508776"/>
                  <a:gd name="connsiteX14" fmla="*/ 46023 w 462278"/>
                  <a:gd name="connsiteY14" fmla="*/ 98507 h 508776"/>
                  <a:gd name="connsiteX15" fmla="*/ 93648 w 462278"/>
                  <a:gd name="connsiteY15" fmla="*/ 54057 h 508776"/>
                  <a:gd name="connsiteX16" fmla="*/ 150798 w 462278"/>
                  <a:gd name="connsiteY16" fmla="*/ 19132 h 508776"/>
                  <a:gd name="connsiteX17" fmla="*/ 198423 w 462278"/>
                  <a:gd name="connsiteY17" fmla="*/ 9607 h 508776"/>
                  <a:gd name="connsiteX18" fmla="*/ 252398 w 462278"/>
                  <a:gd name="connsiteY18" fmla="*/ 3257 h 508776"/>
                  <a:gd name="connsiteX19" fmla="*/ 287323 w 462278"/>
                  <a:gd name="connsiteY19" fmla="*/ 82 h 508776"/>
                  <a:gd name="connsiteX20" fmla="*/ 325423 w 462278"/>
                  <a:gd name="connsiteY20" fmla="*/ 6432 h 508776"/>
                  <a:gd name="connsiteX21" fmla="*/ 353998 w 462278"/>
                  <a:gd name="connsiteY21" fmla="*/ 15957 h 508776"/>
                  <a:gd name="connsiteX22" fmla="*/ 382573 w 462278"/>
                  <a:gd name="connsiteY22" fmla="*/ 57232 h 50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2278" h="508776">
                    <a:moveTo>
                      <a:pt x="382573" y="57232"/>
                    </a:moveTo>
                    <a:cubicBezTo>
                      <a:pt x="385748" y="88453"/>
                      <a:pt x="367227" y="169415"/>
                      <a:pt x="373048" y="203282"/>
                    </a:cubicBezTo>
                    <a:cubicBezTo>
                      <a:pt x="378869" y="237149"/>
                      <a:pt x="405327" y="245615"/>
                      <a:pt x="417498" y="260432"/>
                    </a:cubicBezTo>
                    <a:cubicBezTo>
                      <a:pt x="429669" y="275249"/>
                      <a:pt x="438665" y="278424"/>
                      <a:pt x="446073" y="292182"/>
                    </a:cubicBezTo>
                    <a:cubicBezTo>
                      <a:pt x="453481" y="305940"/>
                      <a:pt x="460890" y="324991"/>
                      <a:pt x="461948" y="342982"/>
                    </a:cubicBezTo>
                    <a:cubicBezTo>
                      <a:pt x="463006" y="360973"/>
                      <a:pt x="461948" y="379495"/>
                      <a:pt x="452423" y="400132"/>
                    </a:cubicBezTo>
                    <a:cubicBezTo>
                      <a:pt x="442898" y="420769"/>
                      <a:pt x="425965" y="450403"/>
                      <a:pt x="404798" y="466807"/>
                    </a:cubicBezTo>
                    <a:cubicBezTo>
                      <a:pt x="383631" y="483211"/>
                      <a:pt x="351352" y="491678"/>
                      <a:pt x="325423" y="498557"/>
                    </a:cubicBezTo>
                    <a:cubicBezTo>
                      <a:pt x="299494" y="505436"/>
                      <a:pt x="277798" y="510728"/>
                      <a:pt x="249223" y="508082"/>
                    </a:cubicBezTo>
                    <a:cubicBezTo>
                      <a:pt x="220648" y="505436"/>
                      <a:pt x="180960" y="492736"/>
                      <a:pt x="153973" y="482682"/>
                    </a:cubicBezTo>
                    <a:cubicBezTo>
                      <a:pt x="126985" y="472628"/>
                      <a:pt x="106348" y="463632"/>
                      <a:pt x="87298" y="447757"/>
                    </a:cubicBezTo>
                    <a:cubicBezTo>
                      <a:pt x="68248" y="431882"/>
                      <a:pt x="53961" y="409657"/>
                      <a:pt x="39673" y="387432"/>
                    </a:cubicBezTo>
                    <a:cubicBezTo>
                      <a:pt x="25385" y="365207"/>
                      <a:pt x="6335" y="343511"/>
                      <a:pt x="1573" y="314407"/>
                    </a:cubicBezTo>
                    <a:cubicBezTo>
                      <a:pt x="-3189" y="285303"/>
                      <a:pt x="3690" y="248790"/>
                      <a:pt x="11098" y="212807"/>
                    </a:cubicBezTo>
                    <a:cubicBezTo>
                      <a:pt x="18506" y="176824"/>
                      <a:pt x="32265" y="124965"/>
                      <a:pt x="46023" y="98507"/>
                    </a:cubicBezTo>
                    <a:cubicBezTo>
                      <a:pt x="59781" y="72049"/>
                      <a:pt x="76185" y="67286"/>
                      <a:pt x="93648" y="54057"/>
                    </a:cubicBezTo>
                    <a:cubicBezTo>
                      <a:pt x="111110" y="40828"/>
                      <a:pt x="133336" y="26540"/>
                      <a:pt x="150798" y="19132"/>
                    </a:cubicBezTo>
                    <a:cubicBezTo>
                      <a:pt x="168260" y="11724"/>
                      <a:pt x="181490" y="12253"/>
                      <a:pt x="198423" y="9607"/>
                    </a:cubicBezTo>
                    <a:cubicBezTo>
                      <a:pt x="215356" y="6961"/>
                      <a:pt x="237581" y="4844"/>
                      <a:pt x="252398" y="3257"/>
                    </a:cubicBezTo>
                    <a:cubicBezTo>
                      <a:pt x="267215" y="1670"/>
                      <a:pt x="275152" y="-447"/>
                      <a:pt x="287323" y="82"/>
                    </a:cubicBezTo>
                    <a:cubicBezTo>
                      <a:pt x="299494" y="611"/>
                      <a:pt x="314310" y="3786"/>
                      <a:pt x="325423" y="6432"/>
                    </a:cubicBezTo>
                    <a:cubicBezTo>
                      <a:pt x="336536" y="9078"/>
                      <a:pt x="347119" y="11724"/>
                      <a:pt x="353998" y="15957"/>
                    </a:cubicBezTo>
                    <a:cubicBezTo>
                      <a:pt x="360877" y="20190"/>
                      <a:pt x="379398" y="26011"/>
                      <a:pt x="382573" y="57232"/>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2" name="楕円 1721">
                <a:extLst>
                  <a:ext uri="{FF2B5EF4-FFF2-40B4-BE49-F238E27FC236}">
                    <a16:creationId xmlns:a16="http://schemas.microsoft.com/office/drawing/2014/main" id="{6E5FDB38-96A2-4DD1-A02C-4A939D262AD0}"/>
                  </a:ext>
                </a:extLst>
              </p:cNvPr>
              <p:cNvSpPr/>
              <p:nvPr/>
            </p:nvSpPr>
            <p:spPr>
              <a:xfrm rot="19931928">
                <a:off x="3593166" y="5703697"/>
                <a:ext cx="46372" cy="110127"/>
              </a:xfrm>
              <a:prstGeom prst="ellipse">
                <a:avLst/>
              </a:prstGeom>
              <a:solidFill>
                <a:srgbClr val="FF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3" name="フリーフォーム: 図形 1722">
                <a:extLst>
                  <a:ext uri="{FF2B5EF4-FFF2-40B4-BE49-F238E27FC236}">
                    <a16:creationId xmlns:a16="http://schemas.microsoft.com/office/drawing/2014/main" id="{05CE61A3-532A-4263-9C49-4CAD86439858}"/>
                  </a:ext>
                </a:extLst>
              </p:cNvPr>
              <p:cNvSpPr/>
              <p:nvPr/>
            </p:nvSpPr>
            <p:spPr>
              <a:xfrm>
                <a:off x="1554162" y="5502383"/>
                <a:ext cx="1749403" cy="751410"/>
              </a:xfrm>
              <a:custGeom>
                <a:avLst/>
                <a:gdLst>
                  <a:gd name="connsiteX0" fmla="*/ 77 w 2083639"/>
                  <a:gd name="connsiteY0" fmla="*/ 778139 h 832231"/>
                  <a:gd name="connsiteX1" fmla="*/ 63577 w 2083639"/>
                  <a:gd name="connsiteY1" fmla="*/ 778139 h 832231"/>
                  <a:gd name="connsiteX2" fmla="*/ 209627 w 2083639"/>
                  <a:gd name="connsiteY2" fmla="*/ 778139 h 832231"/>
                  <a:gd name="connsiteX3" fmla="*/ 308052 w 2083639"/>
                  <a:gd name="connsiteY3" fmla="*/ 768614 h 832231"/>
                  <a:gd name="connsiteX4" fmla="*/ 384252 w 2083639"/>
                  <a:gd name="connsiteY4" fmla="*/ 749564 h 832231"/>
                  <a:gd name="connsiteX5" fmla="*/ 460452 w 2083639"/>
                  <a:gd name="connsiteY5" fmla="*/ 711464 h 832231"/>
                  <a:gd name="connsiteX6" fmla="*/ 514427 w 2083639"/>
                  <a:gd name="connsiteY6" fmla="*/ 663839 h 832231"/>
                  <a:gd name="connsiteX7" fmla="*/ 574752 w 2083639"/>
                  <a:gd name="connsiteY7" fmla="*/ 654314 h 832231"/>
                  <a:gd name="connsiteX8" fmla="*/ 609677 w 2083639"/>
                  <a:gd name="connsiteY8" fmla="*/ 654314 h 832231"/>
                  <a:gd name="connsiteX9" fmla="*/ 663652 w 2083639"/>
                  <a:gd name="connsiteY9" fmla="*/ 701939 h 832231"/>
                  <a:gd name="connsiteX10" fmla="*/ 717627 w 2083639"/>
                  <a:gd name="connsiteY10" fmla="*/ 749564 h 832231"/>
                  <a:gd name="connsiteX11" fmla="*/ 777952 w 2083639"/>
                  <a:gd name="connsiteY11" fmla="*/ 762264 h 832231"/>
                  <a:gd name="connsiteX12" fmla="*/ 806527 w 2083639"/>
                  <a:gd name="connsiteY12" fmla="*/ 755914 h 832231"/>
                  <a:gd name="connsiteX13" fmla="*/ 841452 w 2083639"/>
                  <a:gd name="connsiteY13" fmla="*/ 730514 h 832231"/>
                  <a:gd name="connsiteX14" fmla="*/ 854152 w 2083639"/>
                  <a:gd name="connsiteY14" fmla="*/ 711464 h 832231"/>
                  <a:gd name="connsiteX15" fmla="*/ 854152 w 2083639"/>
                  <a:gd name="connsiteY15" fmla="*/ 667014 h 832231"/>
                  <a:gd name="connsiteX16" fmla="*/ 904952 w 2083639"/>
                  <a:gd name="connsiteY16" fmla="*/ 657489 h 832231"/>
                  <a:gd name="connsiteX17" fmla="*/ 1000202 w 2083639"/>
                  <a:gd name="connsiteY17" fmla="*/ 673364 h 832231"/>
                  <a:gd name="connsiteX18" fmla="*/ 1082752 w 2083639"/>
                  <a:gd name="connsiteY18" fmla="*/ 679714 h 832231"/>
                  <a:gd name="connsiteX19" fmla="*/ 1174827 w 2083639"/>
                  <a:gd name="connsiteY19" fmla="*/ 695589 h 832231"/>
                  <a:gd name="connsiteX20" fmla="*/ 1266902 w 2083639"/>
                  <a:gd name="connsiteY20" fmla="*/ 714639 h 832231"/>
                  <a:gd name="connsiteX21" fmla="*/ 1352627 w 2083639"/>
                  <a:gd name="connsiteY21" fmla="*/ 727339 h 832231"/>
                  <a:gd name="connsiteX22" fmla="*/ 1435177 w 2083639"/>
                  <a:gd name="connsiteY22" fmla="*/ 730514 h 832231"/>
                  <a:gd name="connsiteX23" fmla="*/ 1555827 w 2083639"/>
                  <a:gd name="connsiteY23" fmla="*/ 711464 h 832231"/>
                  <a:gd name="connsiteX24" fmla="*/ 1612977 w 2083639"/>
                  <a:gd name="connsiteY24" fmla="*/ 676539 h 832231"/>
                  <a:gd name="connsiteX25" fmla="*/ 1705052 w 2083639"/>
                  <a:gd name="connsiteY25" fmla="*/ 644789 h 832231"/>
                  <a:gd name="connsiteX26" fmla="*/ 1784427 w 2083639"/>
                  <a:gd name="connsiteY26" fmla="*/ 622564 h 832231"/>
                  <a:gd name="connsiteX27" fmla="*/ 1844752 w 2083639"/>
                  <a:gd name="connsiteY27" fmla="*/ 613039 h 832231"/>
                  <a:gd name="connsiteX28" fmla="*/ 1898727 w 2083639"/>
                  <a:gd name="connsiteY28" fmla="*/ 600339 h 832231"/>
                  <a:gd name="connsiteX29" fmla="*/ 1914602 w 2083639"/>
                  <a:gd name="connsiteY29" fmla="*/ 584464 h 832231"/>
                  <a:gd name="connsiteX30" fmla="*/ 1924127 w 2083639"/>
                  <a:gd name="connsiteY30" fmla="*/ 533664 h 832231"/>
                  <a:gd name="connsiteX31" fmla="*/ 1895552 w 2083639"/>
                  <a:gd name="connsiteY31" fmla="*/ 473339 h 832231"/>
                  <a:gd name="connsiteX32" fmla="*/ 1860627 w 2083639"/>
                  <a:gd name="connsiteY32" fmla="*/ 365389 h 832231"/>
                  <a:gd name="connsiteX33" fmla="*/ 1882852 w 2083639"/>
                  <a:gd name="connsiteY33" fmla="*/ 178064 h 832231"/>
                  <a:gd name="connsiteX34" fmla="*/ 1997152 w 2083639"/>
                  <a:gd name="connsiteY34" fmla="*/ 51064 h 832231"/>
                  <a:gd name="connsiteX35" fmla="*/ 2057477 w 2083639"/>
                  <a:gd name="connsiteY35" fmla="*/ 12964 h 832231"/>
                  <a:gd name="connsiteX36" fmla="*/ 2076527 w 2083639"/>
                  <a:gd name="connsiteY36" fmla="*/ 264 h 832231"/>
                  <a:gd name="connsiteX37" fmla="*/ 2082877 w 2083639"/>
                  <a:gd name="connsiteY37" fmla="*/ 6614 h 832231"/>
                  <a:gd name="connsiteX38" fmla="*/ 2060652 w 2083639"/>
                  <a:gd name="connsiteY38" fmla="*/ 32014 h 832231"/>
                  <a:gd name="connsiteX39" fmla="*/ 1987627 w 2083639"/>
                  <a:gd name="connsiteY39" fmla="*/ 101864 h 832231"/>
                  <a:gd name="connsiteX40" fmla="*/ 1940002 w 2083639"/>
                  <a:gd name="connsiteY40" fmla="*/ 146314 h 832231"/>
                  <a:gd name="connsiteX41" fmla="*/ 1914602 w 2083639"/>
                  <a:gd name="connsiteY41" fmla="*/ 181239 h 832231"/>
                  <a:gd name="connsiteX42" fmla="*/ 1892377 w 2083639"/>
                  <a:gd name="connsiteY42" fmla="*/ 241564 h 832231"/>
                  <a:gd name="connsiteX43" fmla="*/ 1886027 w 2083639"/>
                  <a:gd name="connsiteY43" fmla="*/ 289189 h 832231"/>
                  <a:gd name="connsiteX44" fmla="*/ 1889202 w 2083639"/>
                  <a:gd name="connsiteY44" fmla="*/ 365389 h 832231"/>
                  <a:gd name="connsiteX45" fmla="*/ 1886027 w 2083639"/>
                  <a:gd name="connsiteY45" fmla="*/ 409839 h 832231"/>
                  <a:gd name="connsiteX46" fmla="*/ 1898727 w 2083639"/>
                  <a:gd name="connsiteY46" fmla="*/ 457464 h 832231"/>
                  <a:gd name="connsiteX47" fmla="*/ 1920952 w 2083639"/>
                  <a:gd name="connsiteY47" fmla="*/ 495564 h 832231"/>
                  <a:gd name="connsiteX48" fmla="*/ 1952702 w 2083639"/>
                  <a:gd name="connsiteY48" fmla="*/ 549539 h 832231"/>
                  <a:gd name="connsiteX49" fmla="*/ 1981277 w 2083639"/>
                  <a:gd name="connsiteY49" fmla="*/ 587639 h 832231"/>
                  <a:gd name="connsiteX50" fmla="*/ 2006677 w 2083639"/>
                  <a:gd name="connsiteY50" fmla="*/ 613039 h 832231"/>
                  <a:gd name="connsiteX51" fmla="*/ 1997152 w 2083639"/>
                  <a:gd name="connsiteY51" fmla="*/ 632089 h 832231"/>
                  <a:gd name="connsiteX52" fmla="*/ 1974927 w 2083639"/>
                  <a:gd name="connsiteY52" fmla="*/ 609864 h 832231"/>
                  <a:gd name="connsiteX53" fmla="*/ 1952702 w 2083639"/>
                  <a:gd name="connsiteY53" fmla="*/ 603514 h 832231"/>
                  <a:gd name="connsiteX54" fmla="*/ 1943177 w 2083639"/>
                  <a:gd name="connsiteY54" fmla="*/ 603514 h 832231"/>
                  <a:gd name="connsiteX55" fmla="*/ 1905077 w 2083639"/>
                  <a:gd name="connsiteY55" fmla="*/ 622564 h 832231"/>
                  <a:gd name="connsiteX56" fmla="*/ 1844752 w 2083639"/>
                  <a:gd name="connsiteY56" fmla="*/ 638439 h 832231"/>
                  <a:gd name="connsiteX57" fmla="*/ 1790777 w 2083639"/>
                  <a:gd name="connsiteY57" fmla="*/ 641614 h 832231"/>
                  <a:gd name="connsiteX58" fmla="*/ 1733627 w 2083639"/>
                  <a:gd name="connsiteY58" fmla="*/ 667014 h 832231"/>
                  <a:gd name="connsiteX59" fmla="*/ 1686002 w 2083639"/>
                  <a:gd name="connsiteY59" fmla="*/ 682889 h 832231"/>
                  <a:gd name="connsiteX60" fmla="*/ 1606627 w 2083639"/>
                  <a:gd name="connsiteY60" fmla="*/ 717814 h 832231"/>
                  <a:gd name="connsiteX61" fmla="*/ 1533602 w 2083639"/>
                  <a:gd name="connsiteY61" fmla="*/ 740039 h 832231"/>
                  <a:gd name="connsiteX62" fmla="*/ 1470102 w 2083639"/>
                  <a:gd name="connsiteY62" fmla="*/ 755914 h 832231"/>
                  <a:gd name="connsiteX63" fmla="*/ 1346277 w 2083639"/>
                  <a:gd name="connsiteY63" fmla="*/ 762264 h 832231"/>
                  <a:gd name="connsiteX64" fmla="*/ 1260552 w 2083639"/>
                  <a:gd name="connsiteY64" fmla="*/ 746389 h 832231"/>
                  <a:gd name="connsiteX65" fmla="*/ 1155777 w 2083639"/>
                  <a:gd name="connsiteY65" fmla="*/ 724164 h 832231"/>
                  <a:gd name="connsiteX66" fmla="*/ 1076402 w 2083639"/>
                  <a:gd name="connsiteY66" fmla="*/ 711464 h 832231"/>
                  <a:gd name="connsiteX67" fmla="*/ 1003377 w 2083639"/>
                  <a:gd name="connsiteY67" fmla="*/ 698764 h 832231"/>
                  <a:gd name="connsiteX68" fmla="*/ 987502 w 2083639"/>
                  <a:gd name="connsiteY68" fmla="*/ 695589 h 832231"/>
                  <a:gd name="connsiteX69" fmla="*/ 939877 w 2083639"/>
                  <a:gd name="connsiteY69" fmla="*/ 692414 h 832231"/>
                  <a:gd name="connsiteX70" fmla="*/ 908127 w 2083639"/>
                  <a:gd name="connsiteY70" fmla="*/ 701939 h 832231"/>
                  <a:gd name="connsiteX71" fmla="*/ 857327 w 2083639"/>
                  <a:gd name="connsiteY71" fmla="*/ 743214 h 832231"/>
                  <a:gd name="connsiteX72" fmla="*/ 831927 w 2083639"/>
                  <a:gd name="connsiteY72" fmla="*/ 765439 h 832231"/>
                  <a:gd name="connsiteX73" fmla="*/ 809702 w 2083639"/>
                  <a:gd name="connsiteY73" fmla="*/ 774964 h 832231"/>
                  <a:gd name="connsiteX74" fmla="*/ 723977 w 2083639"/>
                  <a:gd name="connsiteY74" fmla="*/ 790839 h 832231"/>
                  <a:gd name="connsiteX75" fmla="*/ 692227 w 2083639"/>
                  <a:gd name="connsiteY75" fmla="*/ 794014 h 832231"/>
                  <a:gd name="connsiteX76" fmla="*/ 654127 w 2083639"/>
                  <a:gd name="connsiteY76" fmla="*/ 806714 h 832231"/>
                  <a:gd name="connsiteX77" fmla="*/ 609677 w 2083639"/>
                  <a:gd name="connsiteY77" fmla="*/ 828939 h 832231"/>
                  <a:gd name="connsiteX78" fmla="*/ 568402 w 2083639"/>
                  <a:gd name="connsiteY78" fmla="*/ 832114 h 832231"/>
                  <a:gd name="connsiteX79" fmla="*/ 508077 w 2083639"/>
                  <a:gd name="connsiteY79" fmla="*/ 828939 h 832231"/>
                  <a:gd name="connsiteX80" fmla="*/ 460452 w 2083639"/>
                  <a:gd name="connsiteY80" fmla="*/ 822589 h 832231"/>
                  <a:gd name="connsiteX81" fmla="*/ 422352 w 2083639"/>
                  <a:gd name="connsiteY81" fmla="*/ 806714 h 832231"/>
                  <a:gd name="connsiteX82" fmla="*/ 368377 w 2083639"/>
                  <a:gd name="connsiteY82" fmla="*/ 800364 h 832231"/>
                  <a:gd name="connsiteX83" fmla="*/ 308052 w 2083639"/>
                  <a:gd name="connsiteY83" fmla="*/ 794014 h 832231"/>
                  <a:gd name="connsiteX84" fmla="*/ 254077 w 2083639"/>
                  <a:gd name="connsiteY84" fmla="*/ 800364 h 832231"/>
                  <a:gd name="connsiteX85" fmla="*/ 184227 w 2083639"/>
                  <a:gd name="connsiteY85" fmla="*/ 800364 h 832231"/>
                  <a:gd name="connsiteX86" fmla="*/ 114377 w 2083639"/>
                  <a:gd name="connsiteY86" fmla="*/ 803539 h 832231"/>
                  <a:gd name="connsiteX87" fmla="*/ 79452 w 2083639"/>
                  <a:gd name="connsiteY87" fmla="*/ 803539 h 832231"/>
                  <a:gd name="connsiteX88" fmla="*/ 77 w 2083639"/>
                  <a:gd name="connsiteY88" fmla="*/ 778139 h 83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83639" h="832231">
                    <a:moveTo>
                      <a:pt x="77" y="778139"/>
                    </a:moveTo>
                    <a:cubicBezTo>
                      <a:pt x="-2569" y="773906"/>
                      <a:pt x="63577" y="778139"/>
                      <a:pt x="63577" y="778139"/>
                    </a:cubicBezTo>
                    <a:cubicBezTo>
                      <a:pt x="98502" y="778139"/>
                      <a:pt x="168881" y="779726"/>
                      <a:pt x="209627" y="778139"/>
                    </a:cubicBezTo>
                    <a:cubicBezTo>
                      <a:pt x="250373" y="776552"/>
                      <a:pt x="278948" y="773376"/>
                      <a:pt x="308052" y="768614"/>
                    </a:cubicBezTo>
                    <a:cubicBezTo>
                      <a:pt x="337156" y="763852"/>
                      <a:pt x="358852" y="759089"/>
                      <a:pt x="384252" y="749564"/>
                    </a:cubicBezTo>
                    <a:cubicBezTo>
                      <a:pt x="409652" y="740039"/>
                      <a:pt x="438756" y="725751"/>
                      <a:pt x="460452" y="711464"/>
                    </a:cubicBezTo>
                    <a:cubicBezTo>
                      <a:pt x="482148" y="697176"/>
                      <a:pt x="495377" y="673364"/>
                      <a:pt x="514427" y="663839"/>
                    </a:cubicBezTo>
                    <a:cubicBezTo>
                      <a:pt x="533477" y="654314"/>
                      <a:pt x="558877" y="655901"/>
                      <a:pt x="574752" y="654314"/>
                    </a:cubicBezTo>
                    <a:cubicBezTo>
                      <a:pt x="590627" y="652726"/>
                      <a:pt x="594860" y="646376"/>
                      <a:pt x="609677" y="654314"/>
                    </a:cubicBezTo>
                    <a:cubicBezTo>
                      <a:pt x="624494" y="662251"/>
                      <a:pt x="663652" y="701939"/>
                      <a:pt x="663652" y="701939"/>
                    </a:cubicBezTo>
                    <a:cubicBezTo>
                      <a:pt x="681644" y="717814"/>
                      <a:pt x="698577" y="739510"/>
                      <a:pt x="717627" y="749564"/>
                    </a:cubicBezTo>
                    <a:cubicBezTo>
                      <a:pt x="736677" y="759618"/>
                      <a:pt x="763135" y="761206"/>
                      <a:pt x="777952" y="762264"/>
                    </a:cubicBezTo>
                    <a:cubicBezTo>
                      <a:pt x="792769" y="763322"/>
                      <a:pt x="795944" y="761206"/>
                      <a:pt x="806527" y="755914"/>
                    </a:cubicBezTo>
                    <a:cubicBezTo>
                      <a:pt x="817110" y="750622"/>
                      <a:pt x="833515" y="737922"/>
                      <a:pt x="841452" y="730514"/>
                    </a:cubicBezTo>
                    <a:cubicBezTo>
                      <a:pt x="849390" y="723106"/>
                      <a:pt x="852035" y="722047"/>
                      <a:pt x="854152" y="711464"/>
                    </a:cubicBezTo>
                    <a:cubicBezTo>
                      <a:pt x="856269" y="700881"/>
                      <a:pt x="845685" y="676010"/>
                      <a:pt x="854152" y="667014"/>
                    </a:cubicBezTo>
                    <a:cubicBezTo>
                      <a:pt x="862619" y="658018"/>
                      <a:pt x="880610" y="656431"/>
                      <a:pt x="904952" y="657489"/>
                    </a:cubicBezTo>
                    <a:cubicBezTo>
                      <a:pt x="929294" y="658547"/>
                      <a:pt x="970569" y="669660"/>
                      <a:pt x="1000202" y="673364"/>
                    </a:cubicBezTo>
                    <a:cubicBezTo>
                      <a:pt x="1029835" y="677068"/>
                      <a:pt x="1053648" y="676010"/>
                      <a:pt x="1082752" y="679714"/>
                    </a:cubicBezTo>
                    <a:cubicBezTo>
                      <a:pt x="1111856" y="683418"/>
                      <a:pt x="1144135" y="689768"/>
                      <a:pt x="1174827" y="695589"/>
                    </a:cubicBezTo>
                    <a:cubicBezTo>
                      <a:pt x="1205519" y="701410"/>
                      <a:pt x="1237269" y="709347"/>
                      <a:pt x="1266902" y="714639"/>
                    </a:cubicBezTo>
                    <a:cubicBezTo>
                      <a:pt x="1296535" y="719931"/>
                      <a:pt x="1324581" y="724693"/>
                      <a:pt x="1352627" y="727339"/>
                    </a:cubicBezTo>
                    <a:cubicBezTo>
                      <a:pt x="1380673" y="729985"/>
                      <a:pt x="1401310" y="733160"/>
                      <a:pt x="1435177" y="730514"/>
                    </a:cubicBezTo>
                    <a:cubicBezTo>
                      <a:pt x="1469044" y="727868"/>
                      <a:pt x="1526194" y="720460"/>
                      <a:pt x="1555827" y="711464"/>
                    </a:cubicBezTo>
                    <a:cubicBezTo>
                      <a:pt x="1585460" y="702468"/>
                      <a:pt x="1588106" y="687651"/>
                      <a:pt x="1612977" y="676539"/>
                    </a:cubicBezTo>
                    <a:cubicBezTo>
                      <a:pt x="1637848" y="665427"/>
                      <a:pt x="1676477" y="653785"/>
                      <a:pt x="1705052" y="644789"/>
                    </a:cubicBezTo>
                    <a:cubicBezTo>
                      <a:pt x="1733627" y="635793"/>
                      <a:pt x="1761144" y="627856"/>
                      <a:pt x="1784427" y="622564"/>
                    </a:cubicBezTo>
                    <a:cubicBezTo>
                      <a:pt x="1807710" y="617272"/>
                      <a:pt x="1825702" y="616743"/>
                      <a:pt x="1844752" y="613039"/>
                    </a:cubicBezTo>
                    <a:cubicBezTo>
                      <a:pt x="1863802" y="609335"/>
                      <a:pt x="1887085" y="605101"/>
                      <a:pt x="1898727" y="600339"/>
                    </a:cubicBezTo>
                    <a:cubicBezTo>
                      <a:pt x="1910369" y="595577"/>
                      <a:pt x="1910369" y="595576"/>
                      <a:pt x="1914602" y="584464"/>
                    </a:cubicBezTo>
                    <a:cubicBezTo>
                      <a:pt x="1918835" y="573351"/>
                      <a:pt x="1927302" y="552185"/>
                      <a:pt x="1924127" y="533664"/>
                    </a:cubicBezTo>
                    <a:cubicBezTo>
                      <a:pt x="1920952" y="515143"/>
                      <a:pt x="1906135" y="501385"/>
                      <a:pt x="1895552" y="473339"/>
                    </a:cubicBezTo>
                    <a:cubicBezTo>
                      <a:pt x="1884969" y="445293"/>
                      <a:pt x="1862744" y="414601"/>
                      <a:pt x="1860627" y="365389"/>
                    </a:cubicBezTo>
                    <a:cubicBezTo>
                      <a:pt x="1858510" y="316177"/>
                      <a:pt x="1860098" y="230451"/>
                      <a:pt x="1882852" y="178064"/>
                    </a:cubicBezTo>
                    <a:cubicBezTo>
                      <a:pt x="1905606" y="125676"/>
                      <a:pt x="1968048" y="78581"/>
                      <a:pt x="1997152" y="51064"/>
                    </a:cubicBezTo>
                    <a:cubicBezTo>
                      <a:pt x="2026256" y="23547"/>
                      <a:pt x="2044248" y="21431"/>
                      <a:pt x="2057477" y="12964"/>
                    </a:cubicBezTo>
                    <a:cubicBezTo>
                      <a:pt x="2070706" y="4497"/>
                      <a:pt x="2076527" y="264"/>
                      <a:pt x="2076527" y="264"/>
                    </a:cubicBezTo>
                    <a:cubicBezTo>
                      <a:pt x="2080760" y="-794"/>
                      <a:pt x="2085523" y="1322"/>
                      <a:pt x="2082877" y="6614"/>
                    </a:cubicBezTo>
                    <a:cubicBezTo>
                      <a:pt x="2080231" y="11906"/>
                      <a:pt x="2076527" y="16139"/>
                      <a:pt x="2060652" y="32014"/>
                    </a:cubicBezTo>
                    <a:cubicBezTo>
                      <a:pt x="2044777" y="47889"/>
                      <a:pt x="2007735" y="82814"/>
                      <a:pt x="1987627" y="101864"/>
                    </a:cubicBezTo>
                    <a:cubicBezTo>
                      <a:pt x="1967519" y="120914"/>
                      <a:pt x="1952173" y="133085"/>
                      <a:pt x="1940002" y="146314"/>
                    </a:cubicBezTo>
                    <a:cubicBezTo>
                      <a:pt x="1927831" y="159543"/>
                      <a:pt x="1922539" y="165364"/>
                      <a:pt x="1914602" y="181239"/>
                    </a:cubicBezTo>
                    <a:cubicBezTo>
                      <a:pt x="1906665" y="197114"/>
                      <a:pt x="1897140" y="223572"/>
                      <a:pt x="1892377" y="241564"/>
                    </a:cubicBezTo>
                    <a:cubicBezTo>
                      <a:pt x="1887615" y="259556"/>
                      <a:pt x="1886556" y="268552"/>
                      <a:pt x="1886027" y="289189"/>
                    </a:cubicBezTo>
                    <a:cubicBezTo>
                      <a:pt x="1885498" y="309826"/>
                      <a:pt x="1889202" y="345281"/>
                      <a:pt x="1889202" y="365389"/>
                    </a:cubicBezTo>
                    <a:cubicBezTo>
                      <a:pt x="1889202" y="385497"/>
                      <a:pt x="1884440" y="394493"/>
                      <a:pt x="1886027" y="409839"/>
                    </a:cubicBezTo>
                    <a:cubicBezTo>
                      <a:pt x="1887615" y="425185"/>
                      <a:pt x="1892906" y="443177"/>
                      <a:pt x="1898727" y="457464"/>
                    </a:cubicBezTo>
                    <a:cubicBezTo>
                      <a:pt x="1904548" y="471751"/>
                      <a:pt x="1920952" y="495564"/>
                      <a:pt x="1920952" y="495564"/>
                    </a:cubicBezTo>
                    <a:cubicBezTo>
                      <a:pt x="1929948" y="510910"/>
                      <a:pt x="1942648" y="534193"/>
                      <a:pt x="1952702" y="549539"/>
                    </a:cubicBezTo>
                    <a:cubicBezTo>
                      <a:pt x="1962756" y="564885"/>
                      <a:pt x="1972281" y="577056"/>
                      <a:pt x="1981277" y="587639"/>
                    </a:cubicBezTo>
                    <a:cubicBezTo>
                      <a:pt x="1990273" y="598222"/>
                      <a:pt x="2004031" y="605631"/>
                      <a:pt x="2006677" y="613039"/>
                    </a:cubicBezTo>
                    <a:cubicBezTo>
                      <a:pt x="2009323" y="620447"/>
                      <a:pt x="1997152" y="632089"/>
                      <a:pt x="1997152" y="632089"/>
                    </a:cubicBezTo>
                    <a:cubicBezTo>
                      <a:pt x="1991860" y="631560"/>
                      <a:pt x="1982335" y="614626"/>
                      <a:pt x="1974927" y="609864"/>
                    </a:cubicBezTo>
                    <a:cubicBezTo>
                      <a:pt x="1967519" y="605101"/>
                      <a:pt x="1952702" y="603514"/>
                      <a:pt x="1952702" y="603514"/>
                    </a:cubicBezTo>
                    <a:cubicBezTo>
                      <a:pt x="1947411" y="602456"/>
                      <a:pt x="1951115" y="600339"/>
                      <a:pt x="1943177" y="603514"/>
                    </a:cubicBezTo>
                    <a:cubicBezTo>
                      <a:pt x="1935239" y="606689"/>
                      <a:pt x="1921481" y="616743"/>
                      <a:pt x="1905077" y="622564"/>
                    </a:cubicBezTo>
                    <a:cubicBezTo>
                      <a:pt x="1888673" y="628385"/>
                      <a:pt x="1863802" y="635264"/>
                      <a:pt x="1844752" y="638439"/>
                    </a:cubicBezTo>
                    <a:cubicBezTo>
                      <a:pt x="1825702" y="641614"/>
                      <a:pt x="1809298" y="636851"/>
                      <a:pt x="1790777" y="641614"/>
                    </a:cubicBezTo>
                    <a:cubicBezTo>
                      <a:pt x="1772256" y="646377"/>
                      <a:pt x="1751089" y="660135"/>
                      <a:pt x="1733627" y="667014"/>
                    </a:cubicBezTo>
                    <a:cubicBezTo>
                      <a:pt x="1716165" y="673893"/>
                      <a:pt x="1707169" y="674422"/>
                      <a:pt x="1686002" y="682889"/>
                    </a:cubicBezTo>
                    <a:cubicBezTo>
                      <a:pt x="1664835" y="691356"/>
                      <a:pt x="1632027" y="708289"/>
                      <a:pt x="1606627" y="717814"/>
                    </a:cubicBezTo>
                    <a:cubicBezTo>
                      <a:pt x="1581227" y="727339"/>
                      <a:pt x="1556356" y="733689"/>
                      <a:pt x="1533602" y="740039"/>
                    </a:cubicBezTo>
                    <a:cubicBezTo>
                      <a:pt x="1510848" y="746389"/>
                      <a:pt x="1501323" y="752210"/>
                      <a:pt x="1470102" y="755914"/>
                    </a:cubicBezTo>
                    <a:cubicBezTo>
                      <a:pt x="1438881" y="759618"/>
                      <a:pt x="1381202" y="763852"/>
                      <a:pt x="1346277" y="762264"/>
                    </a:cubicBezTo>
                    <a:cubicBezTo>
                      <a:pt x="1311352" y="760676"/>
                      <a:pt x="1292302" y="752739"/>
                      <a:pt x="1260552" y="746389"/>
                    </a:cubicBezTo>
                    <a:cubicBezTo>
                      <a:pt x="1228802" y="740039"/>
                      <a:pt x="1186469" y="729985"/>
                      <a:pt x="1155777" y="724164"/>
                    </a:cubicBezTo>
                    <a:cubicBezTo>
                      <a:pt x="1125085" y="718343"/>
                      <a:pt x="1076402" y="711464"/>
                      <a:pt x="1076402" y="711464"/>
                    </a:cubicBezTo>
                    <a:lnTo>
                      <a:pt x="1003377" y="698764"/>
                    </a:lnTo>
                    <a:cubicBezTo>
                      <a:pt x="988560" y="696118"/>
                      <a:pt x="998085" y="696647"/>
                      <a:pt x="987502" y="695589"/>
                    </a:cubicBezTo>
                    <a:cubicBezTo>
                      <a:pt x="976919" y="694531"/>
                      <a:pt x="953106" y="691356"/>
                      <a:pt x="939877" y="692414"/>
                    </a:cubicBezTo>
                    <a:cubicBezTo>
                      <a:pt x="926648" y="693472"/>
                      <a:pt x="921885" y="693472"/>
                      <a:pt x="908127" y="701939"/>
                    </a:cubicBezTo>
                    <a:cubicBezTo>
                      <a:pt x="894369" y="710406"/>
                      <a:pt x="870027" y="732631"/>
                      <a:pt x="857327" y="743214"/>
                    </a:cubicBezTo>
                    <a:cubicBezTo>
                      <a:pt x="844627" y="753797"/>
                      <a:pt x="839864" y="760147"/>
                      <a:pt x="831927" y="765439"/>
                    </a:cubicBezTo>
                    <a:cubicBezTo>
                      <a:pt x="823990" y="770731"/>
                      <a:pt x="827694" y="770731"/>
                      <a:pt x="809702" y="774964"/>
                    </a:cubicBezTo>
                    <a:cubicBezTo>
                      <a:pt x="791710" y="779197"/>
                      <a:pt x="743556" y="787664"/>
                      <a:pt x="723977" y="790839"/>
                    </a:cubicBezTo>
                    <a:cubicBezTo>
                      <a:pt x="704398" y="794014"/>
                      <a:pt x="703869" y="791368"/>
                      <a:pt x="692227" y="794014"/>
                    </a:cubicBezTo>
                    <a:cubicBezTo>
                      <a:pt x="680585" y="796660"/>
                      <a:pt x="667885" y="800893"/>
                      <a:pt x="654127" y="806714"/>
                    </a:cubicBezTo>
                    <a:cubicBezTo>
                      <a:pt x="640369" y="812535"/>
                      <a:pt x="623964" y="824706"/>
                      <a:pt x="609677" y="828939"/>
                    </a:cubicBezTo>
                    <a:cubicBezTo>
                      <a:pt x="595390" y="833172"/>
                      <a:pt x="585335" y="832114"/>
                      <a:pt x="568402" y="832114"/>
                    </a:cubicBezTo>
                    <a:cubicBezTo>
                      <a:pt x="551469" y="832114"/>
                      <a:pt x="526069" y="830527"/>
                      <a:pt x="508077" y="828939"/>
                    </a:cubicBezTo>
                    <a:cubicBezTo>
                      <a:pt x="490085" y="827352"/>
                      <a:pt x="474739" y="826293"/>
                      <a:pt x="460452" y="822589"/>
                    </a:cubicBezTo>
                    <a:cubicBezTo>
                      <a:pt x="446165" y="818885"/>
                      <a:pt x="437698" y="810418"/>
                      <a:pt x="422352" y="806714"/>
                    </a:cubicBezTo>
                    <a:cubicBezTo>
                      <a:pt x="407006" y="803010"/>
                      <a:pt x="368377" y="800364"/>
                      <a:pt x="368377" y="800364"/>
                    </a:cubicBezTo>
                    <a:cubicBezTo>
                      <a:pt x="349327" y="798247"/>
                      <a:pt x="327102" y="794014"/>
                      <a:pt x="308052" y="794014"/>
                    </a:cubicBezTo>
                    <a:cubicBezTo>
                      <a:pt x="289002" y="794014"/>
                      <a:pt x="274714" y="799306"/>
                      <a:pt x="254077" y="800364"/>
                    </a:cubicBezTo>
                    <a:cubicBezTo>
                      <a:pt x="233440" y="801422"/>
                      <a:pt x="207510" y="799835"/>
                      <a:pt x="184227" y="800364"/>
                    </a:cubicBezTo>
                    <a:cubicBezTo>
                      <a:pt x="160944" y="800893"/>
                      <a:pt x="131839" y="803010"/>
                      <a:pt x="114377" y="803539"/>
                    </a:cubicBezTo>
                    <a:cubicBezTo>
                      <a:pt x="96915" y="804068"/>
                      <a:pt x="93740" y="803010"/>
                      <a:pt x="79452" y="803539"/>
                    </a:cubicBezTo>
                    <a:cubicBezTo>
                      <a:pt x="65165" y="804068"/>
                      <a:pt x="2723" y="782372"/>
                      <a:pt x="77" y="778139"/>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4" name="フリーフォーム: 図形 1723">
                <a:extLst>
                  <a:ext uri="{FF2B5EF4-FFF2-40B4-BE49-F238E27FC236}">
                    <a16:creationId xmlns:a16="http://schemas.microsoft.com/office/drawing/2014/main" id="{2F8EEEBC-8434-413E-B1B5-FE38A0F22DA2}"/>
                  </a:ext>
                </a:extLst>
              </p:cNvPr>
              <p:cNvSpPr/>
              <p:nvPr/>
            </p:nvSpPr>
            <p:spPr>
              <a:xfrm>
                <a:off x="2842411" y="5467996"/>
                <a:ext cx="986026" cy="1287610"/>
              </a:xfrm>
              <a:custGeom>
                <a:avLst/>
                <a:gdLst>
                  <a:gd name="connsiteX0" fmla="*/ 2399 w 1174413"/>
                  <a:gd name="connsiteY0" fmla="*/ 819400 h 1426104"/>
                  <a:gd name="connsiteX1" fmla="*/ 135749 w 1174413"/>
                  <a:gd name="connsiteY1" fmla="*/ 816225 h 1426104"/>
                  <a:gd name="connsiteX2" fmla="*/ 183374 w 1174413"/>
                  <a:gd name="connsiteY2" fmla="*/ 794000 h 1426104"/>
                  <a:gd name="connsiteX3" fmla="*/ 237349 w 1174413"/>
                  <a:gd name="connsiteY3" fmla="*/ 778125 h 1426104"/>
                  <a:gd name="connsiteX4" fmla="*/ 272274 w 1174413"/>
                  <a:gd name="connsiteY4" fmla="*/ 778125 h 1426104"/>
                  <a:gd name="connsiteX5" fmla="*/ 326249 w 1174413"/>
                  <a:gd name="connsiteY5" fmla="*/ 794000 h 1426104"/>
                  <a:gd name="connsiteX6" fmla="*/ 402449 w 1174413"/>
                  <a:gd name="connsiteY6" fmla="*/ 828925 h 1426104"/>
                  <a:gd name="connsiteX7" fmla="*/ 469124 w 1174413"/>
                  <a:gd name="connsiteY7" fmla="*/ 854325 h 1426104"/>
                  <a:gd name="connsiteX8" fmla="*/ 573899 w 1174413"/>
                  <a:gd name="connsiteY8" fmla="*/ 863850 h 1426104"/>
                  <a:gd name="connsiteX9" fmla="*/ 650099 w 1174413"/>
                  <a:gd name="connsiteY9" fmla="*/ 860675 h 1426104"/>
                  <a:gd name="connsiteX10" fmla="*/ 738999 w 1174413"/>
                  <a:gd name="connsiteY10" fmla="*/ 838450 h 1426104"/>
                  <a:gd name="connsiteX11" fmla="*/ 815199 w 1174413"/>
                  <a:gd name="connsiteY11" fmla="*/ 841625 h 1426104"/>
                  <a:gd name="connsiteX12" fmla="*/ 824724 w 1174413"/>
                  <a:gd name="connsiteY12" fmla="*/ 847975 h 1426104"/>
                  <a:gd name="connsiteX13" fmla="*/ 878699 w 1174413"/>
                  <a:gd name="connsiteY13" fmla="*/ 914650 h 1426104"/>
                  <a:gd name="connsiteX14" fmla="*/ 939024 w 1174413"/>
                  <a:gd name="connsiteY14" fmla="*/ 990850 h 1426104"/>
                  <a:gd name="connsiteX15" fmla="*/ 958074 w 1174413"/>
                  <a:gd name="connsiteY15" fmla="*/ 1009900 h 1426104"/>
                  <a:gd name="connsiteX16" fmla="*/ 980299 w 1174413"/>
                  <a:gd name="connsiteY16" fmla="*/ 1032125 h 1426104"/>
                  <a:gd name="connsiteX17" fmla="*/ 1031099 w 1174413"/>
                  <a:gd name="connsiteY17" fmla="*/ 1067050 h 1426104"/>
                  <a:gd name="connsiteX18" fmla="*/ 1066024 w 1174413"/>
                  <a:gd name="connsiteY18" fmla="*/ 1114675 h 1426104"/>
                  <a:gd name="connsiteX19" fmla="*/ 1075549 w 1174413"/>
                  <a:gd name="connsiteY19" fmla="*/ 1162300 h 1426104"/>
                  <a:gd name="connsiteX20" fmla="*/ 1072374 w 1174413"/>
                  <a:gd name="connsiteY20" fmla="*/ 1184525 h 1426104"/>
                  <a:gd name="connsiteX21" fmla="*/ 1075549 w 1174413"/>
                  <a:gd name="connsiteY21" fmla="*/ 1216275 h 1426104"/>
                  <a:gd name="connsiteX22" fmla="*/ 1107299 w 1174413"/>
                  <a:gd name="connsiteY22" fmla="*/ 1282950 h 1426104"/>
                  <a:gd name="connsiteX23" fmla="*/ 1123174 w 1174413"/>
                  <a:gd name="connsiteY23" fmla="*/ 1321050 h 1426104"/>
                  <a:gd name="connsiteX24" fmla="*/ 1132699 w 1174413"/>
                  <a:gd name="connsiteY24" fmla="*/ 1365500 h 1426104"/>
                  <a:gd name="connsiteX25" fmla="*/ 1139049 w 1174413"/>
                  <a:gd name="connsiteY25" fmla="*/ 1390900 h 1426104"/>
                  <a:gd name="connsiteX26" fmla="*/ 1148574 w 1174413"/>
                  <a:gd name="connsiteY26" fmla="*/ 1419475 h 1426104"/>
                  <a:gd name="connsiteX27" fmla="*/ 1170799 w 1174413"/>
                  <a:gd name="connsiteY27" fmla="*/ 1419475 h 1426104"/>
                  <a:gd name="connsiteX28" fmla="*/ 1170799 w 1174413"/>
                  <a:gd name="connsiteY28" fmla="*/ 1346450 h 1426104"/>
                  <a:gd name="connsiteX29" fmla="*/ 1135874 w 1174413"/>
                  <a:gd name="connsiteY29" fmla="*/ 1263900 h 1426104"/>
                  <a:gd name="connsiteX30" fmla="*/ 1123174 w 1174413"/>
                  <a:gd name="connsiteY30" fmla="*/ 1235325 h 1426104"/>
                  <a:gd name="connsiteX31" fmla="*/ 1100949 w 1174413"/>
                  <a:gd name="connsiteY31" fmla="*/ 1203575 h 1426104"/>
                  <a:gd name="connsiteX32" fmla="*/ 1100949 w 1174413"/>
                  <a:gd name="connsiteY32" fmla="*/ 1168650 h 1426104"/>
                  <a:gd name="connsiteX33" fmla="*/ 1088249 w 1174413"/>
                  <a:gd name="connsiteY33" fmla="*/ 1108325 h 1426104"/>
                  <a:gd name="connsiteX34" fmla="*/ 1075549 w 1174413"/>
                  <a:gd name="connsiteY34" fmla="*/ 1067050 h 1426104"/>
                  <a:gd name="connsiteX35" fmla="*/ 1053324 w 1174413"/>
                  <a:gd name="connsiteY35" fmla="*/ 1003550 h 1426104"/>
                  <a:gd name="connsiteX36" fmla="*/ 1046974 w 1174413"/>
                  <a:gd name="connsiteY36" fmla="*/ 940050 h 1426104"/>
                  <a:gd name="connsiteX37" fmla="*/ 1027924 w 1174413"/>
                  <a:gd name="connsiteY37" fmla="*/ 857500 h 1426104"/>
                  <a:gd name="connsiteX38" fmla="*/ 1005699 w 1174413"/>
                  <a:gd name="connsiteY38" fmla="*/ 835275 h 1426104"/>
                  <a:gd name="connsiteX39" fmla="*/ 923149 w 1174413"/>
                  <a:gd name="connsiteY39" fmla="*/ 822575 h 1426104"/>
                  <a:gd name="connsiteX40" fmla="*/ 872349 w 1174413"/>
                  <a:gd name="connsiteY40" fmla="*/ 822575 h 1426104"/>
                  <a:gd name="connsiteX41" fmla="*/ 850124 w 1174413"/>
                  <a:gd name="connsiteY41" fmla="*/ 809875 h 1426104"/>
                  <a:gd name="connsiteX42" fmla="*/ 821549 w 1174413"/>
                  <a:gd name="connsiteY42" fmla="*/ 797175 h 1426104"/>
                  <a:gd name="connsiteX43" fmla="*/ 812024 w 1174413"/>
                  <a:gd name="connsiteY43" fmla="*/ 790825 h 1426104"/>
                  <a:gd name="connsiteX44" fmla="*/ 799324 w 1174413"/>
                  <a:gd name="connsiteY44" fmla="*/ 771775 h 1426104"/>
                  <a:gd name="connsiteX45" fmla="*/ 818374 w 1174413"/>
                  <a:gd name="connsiteY45" fmla="*/ 749550 h 1426104"/>
                  <a:gd name="connsiteX46" fmla="*/ 891399 w 1174413"/>
                  <a:gd name="connsiteY46" fmla="*/ 717800 h 1426104"/>
                  <a:gd name="connsiteX47" fmla="*/ 958074 w 1174413"/>
                  <a:gd name="connsiteY47" fmla="*/ 682875 h 1426104"/>
                  <a:gd name="connsiteX48" fmla="*/ 1015224 w 1174413"/>
                  <a:gd name="connsiteY48" fmla="*/ 625725 h 1426104"/>
                  <a:gd name="connsiteX49" fmla="*/ 1066024 w 1174413"/>
                  <a:gd name="connsiteY49" fmla="*/ 546350 h 1426104"/>
                  <a:gd name="connsiteX50" fmla="*/ 1097774 w 1174413"/>
                  <a:gd name="connsiteY50" fmla="*/ 457450 h 1426104"/>
                  <a:gd name="connsiteX51" fmla="*/ 1104124 w 1174413"/>
                  <a:gd name="connsiteY51" fmla="*/ 352675 h 1426104"/>
                  <a:gd name="connsiteX52" fmla="*/ 1081899 w 1174413"/>
                  <a:gd name="connsiteY52" fmla="*/ 244725 h 1426104"/>
                  <a:gd name="connsiteX53" fmla="*/ 1027924 w 1174413"/>
                  <a:gd name="connsiteY53" fmla="*/ 152650 h 1426104"/>
                  <a:gd name="connsiteX54" fmla="*/ 967599 w 1174413"/>
                  <a:gd name="connsiteY54" fmla="*/ 95500 h 1426104"/>
                  <a:gd name="connsiteX55" fmla="*/ 904099 w 1174413"/>
                  <a:gd name="connsiteY55" fmla="*/ 54225 h 1426104"/>
                  <a:gd name="connsiteX56" fmla="*/ 843774 w 1174413"/>
                  <a:gd name="connsiteY56" fmla="*/ 22475 h 1426104"/>
                  <a:gd name="connsiteX57" fmla="*/ 780274 w 1174413"/>
                  <a:gd name="connsiteY57" fmla="*/ 3425 h 1426104"/>
                  <a:gd name="connsiteX58" fmla="*/ 716774 w 1174413"/>
                  <a:gd name="connsiteY58" fmla="*/ 250 h 1426104"/>
                  <a:gd name="connsiteX59" fmla="*/ 669149 w 1174413"/>
                  <a:gd name="connsiteY59" fmla="*/ 6600 h 1426104"/>
                  <a:gd name="connsiteX60" fmla="*/ 615174 w 1174413"/>
                  <a:gd name="connsiteY60" fmla="*/ 19300 h 1426104"/>
                  <a:gd name="connsiteX61" fmla="*/ 589774 w 1174413"/>
                  <a:gd name="connsiteY61" fmla="*/ 28825 h 1426104"/>
                  <a:gd name="connsiteX62" fmla="*/ 583424 w 1174413"/>
                  <a:gd name="connsiteY62" fmla="*/ 35175 h 1426104"/>
                  <a:gd name="connsiteX63" fmla="*/ 586599 w 1174413"/>
                  <a:gd name="connsiteY63" fmla="*/ 57400 h 1426104"/>
                  <a:gd name="connsiteX64" fmla="*/ 643749 w 1174413"/>
                  <a:gd name="connsiteY64" fmla="*/ 28825 h 1426104"/>
                  <a:gd name="connsiteX65" fmla="*/ 738999 w 1174413"/>
                  <a:gd name="connsiteY65" fmla="*/ 22475 h 1426104"/>
                  <a:gd name="connsiteX66" fmla="*/ 824724 w 1174413"/>
                  <a:gd name="connsiteY66" fmla="*/ 41525 h 1426104"/>
                  <a:gd name="connsiteX67" fmla="*/ 932674 w 1174413"/>
                  <a:gd name="connsiteY67" fmla="*/ 95500 h 1426104"/>
                  <a:gd name="connsiteX68" fmla="*/ 989824 w 1174413"/>
                  <a:gd name="connsiteY68" fmla="*/ 146300 h 1426104"/>
                  <a:gd name="connsiteX69" fmla="*/ 1050149 w 1174413"/>
                  <a:gd name="connsiteY69" fmla="*/ 216150 h 1426104"/>
                  <a:gd name="connsiteX70" fmla="*/ 1085074 w 1174413"/>
                  <a:gd name="connsiteY70" fmla="*/ 324100 h 1426104"/>
                  <a:gd name="connsiteX71" fmla="*/ 1078724 w 1174413"/>
                  <a:gd name="connsiteY71" fmla="*/ 438400 h 1426104"/>
                  <a:gd name="connsiteX72" fmla="*/ 1046974 w 1174413"/>
                  <a:gd name="connsiteY72" fmla="*/ 536825 h 1426104"/>
                  <a:gd name="connsiteX73" fmla="*/ 983474 w 1174413"/>
                  <a:gd name="connsiteY73" fmla="*/ 619375 h 1426104"/>
                  <a:gd name="connsiteX74" fmla="*/ 939024 w 1174413"/>
                  <a:gd name="connsiteY74" fmla="*/ 667000 h 1426104"/>
                  <a:gd name="connsiteX75" fmla="*/ 885049 w 1174413"/>
                  <a:gd name="connsiteY75" fmla="*/ 698750 h 1426104"/>
                  <a:gd name="connsiteX76" fmla="*/ 840599 w 1174413"/>
                  <a:gd name="connsiteY76" fmla="*/ 720975 h 1426104"/>
                  <a:gd name="connsiteX77" fmla="*/ 773924 w 1174413"/>
                  <a:gd name="connsiteY77" fmla="*/ 736850 h 1426104"/>
                  <a:gd name="connsiteX78" fmla="*/ 700899 w 1174413"/>
                  <a:gd name="connsiteY78" fmla="*/ 740025 h 1426104"/>
                  <a:gd name="connsiteX79" fmla="*/ 653274 w 1174413"/>
                  <a:gd name="connsiteY79" fmla="*/ 736850 h 1426104"/>
                  <a:gd name="connsiteX80" fmla="*/ 554849 w 1174413"/>
                  <a:gd name="connsiteY80" fmla="*/ 705100 h 1426104"/>
                  <a:gd name="connsiteX81" fmla="*/ 519924 w 1174413"/>
                  <a:gd name="connsiteY81" fmla="*/ 692400 h 1426104"/>
                  <a:gd name="connsiteX82" fmla="*/ 488174 w 1174413"/>
                  <a:gd name="connsiteY82" fmla="*/ 670175 h 1426104"/>
                  <a:gd name="connsiteX83" fmla="*/ 478649 w 1174413"/>
                  <a:gd name="connsiteY83" fmla="*/ 673350 h 1426104"/>
                  <a:gd name="connsiteX84" fmla="*/ 507224 w 1174413"/>
                  <a:gd name="connsiteY84" fmla="*/ 692400 h 1426104"/>
                  <a:gd name="connsiteX85" fmla="*/ 580249 w 1174413"/>
                  <a:gd name="connsiteY85" fmla="*/ 730500 h 1426104"/>
                  <a:gd name="connsiteX86" fmla="*/ 656449 w 1174413"/>
                  <a:gd name="connsiteY86" fmla="*/ 749550 h 1426104"/>
                  <a:gd name="connsiteX87" fmla="*/ 735824 w 1174413"/>
                  <a:gd name="connsiteY87" fmla="*/ 755900 h 1426104"/>
                  <a:gd name="connsiteX88" fmla="*/ 761224 w 1174413"/>
                  <a:gd name="connsiteY88" fmla="*/ 755900 h 1426104"/>
                  <a:gd name="connsiteX89" fmla="*/ 770749 w 1174413"/>
                  <a:gd name="connsiteY89" fmla="*/ 784475 h 1426104"/>
                  <a:gd name="connsiteX90" fmla="*/ 748524 w 1174413"/>
                  <a:gd name="connsiteY90" fmla="*/ 806700 h 1426104"/>
                  <a:gd name="connsiteX91" fmla="*/ 634224 w 1174413"/>
                  <a:gd name="connsiteY91" fmla="*/ 838450 h 1426104"/>
                  <a:gd name="connsiteX92" fmla="*/ 558024 w 1174413"/>
                  <a:gd name="connsiteY92" fmla="*/ 832100 h 1426104"/>
                  <a:gd name="connsiteX93" fmla="*/ 478649 w 1174413"/>
                  <a:gd name="connsiteY93" fmla="*/ 825750 h 1426104"/>
                  <a:gd name="connsiteX94" fmla="*/ 402449 w 1174413"/>
                  <a:gd name="connsiteY94" fmla="*/ 809875 h 1426104"/>
                  <a:gd name="connsiteX95" fmla="*/ 367524 w 1174413"/>
                  <a:gd name="connsiteY95" fmla="*/ 787650 h 1426104"/>
                  <a:gd name="connsiteX96" fmla="*/ 313549 w 1174413"/>
                  <a:gd name="connsiteY96" fmla="*/ 762250 h 1426104"/>
                  <a:gd name="connsiteX97" fmla="*/ 259574 w 1174413"/>
                  <a:gd name="connsiteY97" fmla="*/ 752725 h 1426104"/>
                  <a:gd name="connsiteX98" fmla="*/ 189724 w 1174413"/>
                  <a:gd name="connsiteY98" fmla="*/ 765425 h 1426104"/>
                  <a:gd name="connsiteX99" fmla="*/ 142099 w 1174413"/>
                  <a:gd name="connsiteY99" fmla="*/ 781300 h 1426104"/>
                  <a:gd name="connsiteX100" fmla="*/ 94474 w 1174413"/>
                  <a:gd name="connsiteY100" fmla="*/ 809875 h 1426104"/>
                  <a:gd name="connsiteX101" fmla="*/ 53199 w 1174413"/>
                  <a:gd name="connsiteY101" fmla="*/ 809875 h 1426104"/>
                  <a:gd name="connsiteX102" fmla="*/ 2399 w 1174413"/>
                  <a:gd name="connsiteY102" fmla="*/ 819400 h 142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74413" h="1426104">
                    <a:moveTo>
                      <a:pt x="2399" y="819400"/>
                    </a:moveTo>
                    <a:cubicBezTo>
                      <a:pt x="16157" y="820458"/>
                      <a:pt x="105587" y="820458"/>
                      <a:pt x="135749" y="816225"/>
                    </a:cubicBezTo>
                    <a:cubicBezTo>
                      <a:pt x="165911" y="811992"/>
                      <a:pt x="166441" y="800350"/>
                      <a:pt x="183374" y="794000"/>
                    </a:cubicBezTo>
                    <a:cubicBezTo>
                      <a:pt x="200307" y="787650"/>
                      <a:pt x="222532" y="780771"/>
                      <a:pt x="237349" y="778125"/>
                    </a:cubicBezTo>
                    <a:cubicBezTo>
                      <a:pt x="252166" y="775479"/>
                      <a:pt x="257457" y="775479"/>
                      <a:pt x="272274" y="778125"/>
                    </a:cubicBezTo>
                    <a:cubicBezTo>
                      <a:pt x="287091" y="780771"/>
                      <a:pt x="304553" y="785533"/>
                      <a:pt x="326249" y="794000"/>
                    </a:cubicBezTo>
                    <a:cubicBezTo>
                      <a:pt x="347945" y="802467"/>
                      <a:pt x="378637" y="818871"/>
                      <a:pt x="402449" y="828925"/>
                    </a:cubicBezTo>
                    <a:cubicBezTo>
                      <a:pt x="426261" y="838979"/>
                      <a:pt x="440549" y="848504"/>
                      <a:pt x="469124" y="854325"/>
                    </a:cubicBezTo>
                    <a:cubicBezTo>
                      <a:pt x="497699" y="860146"/>
                      <a:pt x="543737" y="862792"/>
                      <a:pt x="573899" y="863850"/>
                    </a:cubicBezTo>
                    <a:cubicBezTo>
                      <a:pt x="604061" y="864908"/>
                      <a:pt x="622582" y="864908"/>
                      <a:pt x="650099" y="860675"/>
                    </a:cubicBezTo>
                    <a:cubicBezTo>
                      <a:pt x="677616" y="856442"/>
                      <a:pt x="711482" y="841625"/>
                      <a:pt x="738999" y="838450"/>
                    </a:cubicBezTo>
                    <a:cubicBezTo>
                      <a:pt x="766516" y="835275"/>
                      <a:pt x="800912" y="840038"/>
                      <a:pt x="815199" y="841625"/>
                    </a:cubicBezTo>
                    <a:cubicBezTo>
                      <a:pt x="829486" y="843212"/>
                      <a:pt x="814141" y="835804"/>
                      <a:pt x="824724" y="847975"/>
                    </a:cubicBezTo>
                    <a:cubicBezTo>
                      <a:pt x="835307" y="860146"/>
                      <a:pt x="859649" y="890838"/>
                      <a:pt x="878699" y="914650"/>
                    </a:cubicBezTo>
                    <a:cubicBezTo>
                      <a:pt x="897749" y="938462"/>
                      <a:pt x="925795" y="974975"/>
                      <a:pt x="939024" y="990850"/>
                    </a:cubicBezTo>
                    <a:cubicBezTo>
                      <a:pt x="952253" y="1006725"/>
                      <a:pt x="958074" y="1009900"/>
                      <a:pt x="958074" y="1009900"/>
                    </a:cubicBezTo>
                    <a:cubicBezTo>
                      <a:pt x="964953" y="1016779"/>
                      <a:pt x="968128" y="1022600"/>
                      <a:pt x="980299" y="1032125"/>
                    </a:cubicBezTo>
                    <a:cubicBezTo>
                      <a:pt x="992470" y="1041650"/>
                      <a:pt x="1016811" y="1053292"/>
                      <a:pt x="1031099" y="1067050"/>
                    </a:cubicBezTo>
                    <a:cubicBezTo>
                      <a:pt x="1045387" y="1080808"/>
                      <a:pt x="1058616" y="1098800"/>
                      <a:pt x="1066024" y="1114675"/>
                    </a:cubicBezTo>
                    <a:cubicBezTo>
                      <a:pt x="1073432" y="1130550"/>
                      <a:pt x="1074491" y="1150658"/>
                      <a:pt x="1075549" y="1162300"/>
                    </a:cubicBezTo>
                    <a:cubicBezTo>
                      <a:pt x="1076607" y="1173942"/>
                      <a:pt x="1072374" y="1175529"/>
                      <a:pt x="1072374" y="1184525"/>
                    </a:cubicBezTo>
                    <a:cubicBezTo>
                      <a:pt x="1072374" y="1193521"/>
                      <a:pt x="1069728" y="1199871"/>
                      <a:pt x="1075549" y="1216275"/>
                    </a:cubicBezTo>
                    <a:cubicBezTo>
                      <a:pt x="1081370" y="1232679"/>
                      <a:pt x="1099362" y="1265488"/>
                      <a:pt x="1107299" y="1282950"/>
                    </a:cubicBezTo>
                    <a:cubicBezTo>
                      <a:pt x="1115236" y="1300412"/>
                      <a:pt x="1118941" y="1307292"/>
                      <a:pt x="1123174" y="1321050"/>
                    </a:cubicBezTo>
                    <a:cubicBezTo>
                      <a:pt x="1127407" y="1334808"/>
                      <a:pt x="1130053" y="1353858"/>
                      <a:pt x="1132699" y="1365500"/>
                    </a:cubicBezTo>
                    <a:cubicBezTo>
                      <a:pt x="1135345" y="1377142"/>
                      <a:pt x="1136403" y="1381904"/>
                      <a:pt x="1139049" y="1390900"/>
                    </a:cubicBezTo>
                    <a:cubicBezTo>
                      <a:pt x="1141695" y="1399896"/>
                      <a:pt x="1143282" y="1414713"/>
                      <a:pt x="1148574" y="1419475"/>
                    </a:cubicBezTo>
                    <a:cubicBezTo>
                      <a:pt x="1153866" y="1424238"/>
                      <a:pt x="1167095" y="1431646"/>
                      <a:pt x="1170799" y="1419475"/>
                    </a:cubicBezTo>
                    <a:cubicBezTo>
                      <a:pt x="1174503" y="1407304"/>
                      <a:pt x="1176620" y="1372379"/>
                      <a:pt x="1170799" y="1346450"/>
                    </a:cubicBezTo>
                    <a:cubicBezTo>
                      <a:pt x="1164978" y="1320521"/>
                      <a:pt x="1143811" y="1282421"/>
                      <a:pt x="1135874" y="1263900"/>
                    </a:cubicBezTo>
                    <a:cubicBezTo>
                      <a:pt x="1127937" y="1245379"/>
                      <a:pt x="1128995" y="1245379"/>
                      <a:pt x="1123174" y="1235325"/>
                    </a:cubicBezTo>
                    <a:cubicBezTo>
                      <a:pt x="1117353" y="1225271"/>
                      <a:pt x="1104653" y="1214687"/>
                      <a:pt x="1100949" y="1203575"/>
                    </a:cubicBezTo>
                    <a:cubicBezTo>
                      <a:pt x="1097245" y="1192463"/>
                      <a:pt x="1103066" y="1184525"/>
                      <a:pt x="1100949" y="1168650"/>
                    </a:cubicBezTo>
                    <a:cubicBezTo>
                      <a:pt x="1098832" y="1152775"/>
                      <a:pt x="1092482" y="1125258"/>
                      <a:pt x="1088249" y="1108325"/>
                    </a:cubicBezTo>
                    <a:cubicBezTo>
                      <a:pt x="1084016" y="1091392"/>
                      <a:pt x="1081370" y="1084512"/>
                      <a:pt x="1075549" y="1067050"/>
                    </a:cubicBezTo>
                    <a:cubicBezTo>
                      <a:pt x="1069728" y="1049588"/>
                      <a:pt x="1058086" y="1024717"/>
                      <a:pt x="1053324" y="1003550"/>
                    </a:cubicBezTo>
                    <a:cubicBezTo>
                      <a:pt x="1048562" y="982383"/>
                      <a:pt x="1051207" y="964392"/>
                      <a:pt x="1046974" y="940050"/>
                    </a:cubicBezTo>
                    <a:cubicBezTo>
                      <a:pt x="1042741" y="915708"/>
                      <a:pt x="1034803" y="874962"/>
                      <a:pt x="1027924" y="857500"/>
                    </a:cubicBezTo>
                    <a:cubicBezTo>
                      <a:pt x="1021045" y="840038"/>
                      <a:pt x="1023161" y="841096"/>
                      <a:pt x="1005699" y="835275"/>
                    </a:cubicBezTo>
                    <a:cubicBezTo>
                      <a:pt x="988237" y="829454"/>
                      <a:pt x="945374" y="824692"/>
                      <a:pt x="923149" y="822575"/>
                    </a:cubicBezTo>
                    <a:cubicBezTo>
                      <a:pt x="900924" y="820458"/>
                      <a:pt x="884520" y="824692"/>
                      <a:pt x="872349" y="822575"/>
                    </a:cubicBezTo>
                    <a:cubicBezTo>
                      <a:pt x="860178" y="820458"/>
                      <a:pt x="858591" y="814108"/>
                      <a:pt x="850124" y="809875"/>
                    </a:cubicBezTo>
                    <a:cubicBezTo>
                      <a:pt x="841657" y="805642"/>
                      <a:pt x="821549" y="797175"/>
                      <a:pt x="821549" y="797175"/>
                    </a:cubicBezTo>
                    <a:cubicBezTo>
                      <a:pt x="815199" y="794000"/>
                      <a:pt x="815728" y="795058"/>
                      <a:pt x="812024" y="790825"/>
                    </a:cubicBezTo>
                    <a:cubicBezTo>
                      <a:pt x="808320" y="786592"/>
                      <a:pt x="798266" y="778654"/>
                      <a:pt x="799324" y="771775"/>
                    </a:cubicBezTo>
                    <a:cubicBezTo>
                      <a:pt x="800382" y="764896"/>
                      <a:pt x="803028" y="758546"/>
                      <a:pt x="818374" y="749550"/>
                    </a:cubicBezTo>
                    <a:cubicBezTo>
                      <a:pt x="833720" y="740554"/>
                      <a:pt x="868116" y="728912"/>
                      <a:pt x="891399" y="717800"/>
                    </a:cubicBezTo>
                    <a:cubicBezTo>
                      <a:pt x="914682" y="706688"/>
                      <a:pt x="937437" y="698221"/>
                      <a:pt x="958074" y="682875"/>
                    </a:cubicBezTo>
                    <a:cubicBezTo>
                      <a:pt x="978711" y="667529"/>
                      <a:pt x="997232" y="648479"/>
                      <a:pt x="1015224" y="625725"/>
                    </a:cubicBezTo>
                    <a:cubicBezTo>
                      <a:pt x="1033216" y="602971"/>
                      <a:pt x="1052266" y="574396"/>
                      <a:pt x="1066024" y="546350"/>
                    </a:cubicBezTo>
                    <a:cubicBezTo>
                      <a:pt x="1079782" y="518304"/>
                      <a:pt x="1091424" y="489729"/>
                      <a:pt x="1097774" y="457450"/>
                    </a:cubicBezTo>
                    <a:cubicBezTo>
                      <a:pt x="1104124" y="425171"/>
                      <a:pt x="1106770" y="388129"/>
                      <a:pt x="1104124" y="352675"/>
                    </a:cubicBezTo>
                    <a:cubicBezTo>
                      <a:pt x="1101478" y="317221"/>
                      <a:pt x="1094599" y="278062"/>
                      <a:pt x="1081899" y="244725"/>
                    </a:cubicBezTo>
                    <a:cubicBezTo>
                      <a:pt x="1069199" y="211387"/>
                      <a:pt x="1046974" y="177521"/>
                      <a:pt x="1027924" y="152650"/>
                    </a:cubicBezTo>
                    <a:cubicBezTo>
                      <a:pt x="1008874" y="127779"/>
                      <a:pt x="988236" y="111904"/>
                      <a:pt x="967599" y="95500"/>
                    </a:cubicBezTo>
                    <a:cubicBezTo>
                      <a:pt x="946962" y="79096"/>
                      <a:pt x="924736" y="66396"/>
                      <a:pt x="904099" y="54225"/>
                    </a:cubicBezTo>
                    <a:cubicBezTo>
                      <a:pt x="883462" y="42054"/>
                      <a:pt x="864412" y="30942"/>
                      <a:pt x="843774" y="22475"/>
                    </a:cubicBezTo>
                    <a:cubicBezTo>
                      <a:pt x="823136" y="14008"/>
                      <a:pt x="801441" y="7129"/>
                      <a:pt x="780274" y="3425"/>
                    </a:cubicBezTo>
                    <a:cubicBezTo>
                      <a:pt x="759107" y="-279"/>
                      <a:pt x="735295" y="-279"/>
                      <a:pt x="716774" y="250"/>
                    </a:cubicBezTo>
                    <a:cubicBezTo>
                      <a:pt x="698253" y="779"/>
                      <a:pt x="686082" y="3425"/>
                      <a:pt x="669149" y="6600"/>
                    </a:cubicBezTo>
                    <a:cubicBezTo>
                      <a:pt x="652216" y="9775"/>
                      <a:pt x="628403" y="15596"/>
                      <a:pt x="615174" y="19300"/>
                    </a:cubicBezTo>
                    <a:cubicBezTo>
                      <a:pt x="601945" y="23004"/>
                      <a:pt x="589774" y="28825"/>
                      <a:pt x="589774" y="28825"/>
                    </a:cubicBezTo>
                    <a:cubicBezTo>
                      <a:pt x="584482" y="31471"/>
                      <a:pt x="583953" y="30412"/>
                      <a:pt x="583424" y="35175"/>
                    </a:cubicBezTo>
                    <a:cubicBezTo>
                      <a:pt x="582895" y="39937"/>
                      <a:pt x="576545" y="58458"/>
                      <a:pt x="586599" y="57400"/>
                    </a:cubicBezTo>
                    <a:cubicBezTo>
                      <a:pt x="596653" y="56342"/>
                      <a:pt x="618349" y="34646"/>
                      <a:pt x="643749" y="28825"/>
                    </a:cubicBezTo>
                    <a:cubicBezTo>
                      <a:pt x="669149" y="23004"/>
                      <a:pt x="708837" y="20358"/>
                      <a:pt x="738999" y="22475"/>
                    </a:cubicBezTo>
                    <a:cubicBezTo>
                      <a:pt x="769161" y="24592"/>
                      <a:pt x="792445" y="29354"/>
                      <a:pt x="824724" y="41525"/>
                    </a:cubicBezTo>
                    <a:cubicBezTo>
                      <a:pt x="857003" y="53696"/>
                      <a:pt x="905157" y="78037"/>
                      <a:pt x="932674" y="95500"/>
                    </a:cubicBezTo>
                    <a:cubicBezTo>
                      <a:pt x="960191" y="112962"/>
                      <a:pt x="970245" y="126192"/>
                      <a:pt x="989824" y="146300"/>
                    </a:cubicBezTo>
                    <a:cubicBezTo>
                      <a:pt x="1009403" y="166408"/>
                      <a:pt x="1034274" y="186517"/>
                      <a:pt x="1050149" y="216150"/>
                    </a:cubicBezTo>
                    <a:cubicBezTo>
                      <a:pt x="1066024" y="245783"/>
                      <a:pt x="1080312" y="287058"/>
                      <a:pt x="1085074" y="324100"/>
                    </a:cubicBezTo>
                    <a:cubicBezTo>
                      <a:pt x="1089836" y="361142"/>
                      <a:pt x="1085074" y="402946"/>
                      <a:pt x="1078724" y="438400"/>
                    </a:cubicBezTo>
                    <a:cubicBezTo>
                      <a:pt x="1072374" y="473854"/>
                      <a:pt x="1062849" y="506663"/>
                      <a:pt x="1046974" y="536825"/>
                    </a:cubicBezTo>
                    <a:cubicBezTo>
                      <a:pt x="1031099" y="566987"/>
                      <a:pt x="1001466" y="597679"/>
                      <a:pt x="983474" y="619375"/>
                    </a:cubicBezTo>
                    <a:cubicBezTo>
                      <a:pt x="965482" y="641071"/>
                      <a:pt x="955428" y="653771"/>
                      <a:pt x="939024" y="667000"/>
                    </a:cubicBezTo>
                    <a:cubicBezTo>
                      <a:pt x="922620" y="680229"/>
                      <a:pt x="901453" y="689754"/>
                      <a:pt x="885049" y="698750"/>
                    </a:cubicBezTo>
                    <a:cubicBezTo>
                      <a:pt x="868645" y="707746"/>
                      <a:pt x="859120" y="714625"/>
                      <a:pt x="840599" y="720975"/>
                    </a:cubicBezTo>
                    <a:cubicBezTo>
                      <a:pt x="822078" y="727325"/>
                      <a:pt x="797207" y="733675"/>
                      <a:pt x="773924" y="736850"/>
                    </a:cubicBezTo>
                    <a:cubicBezTo>
                      <a:pt x="750641" y="740025"/>
                      <a:pt x="721007" y="740025"/>
                      <a:pt x="700899" y="740025"/>
                    </a:cubicBezTo>
                    <a:cubicBezTo>
                      <a:pt x="680791" y="740025"/>
                      <a:pt x="677616" y="742671"/>
                      <a:pt x="653274" y="736850"/>
                    </a:cubicBezTo>
                    <a:cubicBezTo>
                      <a:pt x="628932" y="731029"/>
                      <a:pt x="577074" y="712508"/>
                      <a:pt x="554849" y="705100"/>
                    </a:cubicBezTo>
                    <a:cubicBezTo>
                      <a:pt x="532624" y="697692"/>
                      <a:pt x="531036" y="698221"/>
                      <a:pt x="519924" y="692400"/>
                    </a:cubicBezTo>
                    <a:cubicBezTo>
                      <a:pt x="508812" y="686579"/>
                      <a:pt x="488174" y="670175"/>
                      <a:pt x="488174" y="670175"/>
                    </a:cubicBezTo>
                    <a:cubicBezTo>
                      <a:pt x="481295" y="667000"/>
                      <a:pt x="475474" y="669646"/>
                      <a:pt x="478649" y="673350"/>
                    </a:cubicBezTo>
                    <a:cubicBezTo>
                      <a:pt x="481824" y="677054"/>
                      <a:pt x="490291" y="682875"/>
                      <a:pt x="507224" y="692400"/>
                    </a:cubicBezTo>
                    <a:cubicBezTo>
                      <a:pt x="524157" y="701925"/>
                      <a:pt x="555378" y="720975"/>
                      <a:pt x="580249" y="730500"/>
                    </a:cubicBezTo>
                    <a:cubicBezTo>
                      <a:pt x="605120" y="740025"/>
                      <a:pt x="630520" y="745317"/>
                      <a:pt x="656449" y="749550"/>
                    </a:cubicBezTo>
                    <a:cubicBezTo>
                      <a:pt x="682378" y="753783"/>
                      <a:pt x="718362" y="754842"/>
                      <a:pt x="735824" y="755900"/>
                    </a:cubicBezTo>
                    <a:cubicBezTo>
                      <a:pt x="753286" y="756958"/>
                      <a:pt x="755403" y="751138"/>
                      <a:pt x="761224" y="755900"/>
                    </a:cubicBezTo>
                    <a:cubicBezTo>
                      <a:pt x="767045" y="760662"/>
                      <a:pt x="772866" y="776008"/>
                      <a:pt x="770749" y="784475"/>
                    </a:cubicBezTo>
                    <a:cubicBezTo>
                      <a:pt x="768632" y="792942"/>
                      <a:pt x="771278" y="797704"/>
                      <a:pt x="748524" y="806700"/>
                    </a:cubicBezTo>
                    <a:cubicBezTo>
                      <a:pt x="725770" y="815696"/>
                      <a:pt x="665974" y="834217"/>
                      <a:pt x="634224" y="838450"/>
                    </a:cubicBezTo>
                    <a:cubicBezTo>
                      <a:pt x="602474" y="842683"/>
                      <a:pt x="558024" y="832100"/>
                      <a:pt x="558024" y="832100"/>
                    </a:cubicBezTo>
                    <a:cubicBezTo>
                      <a:pt x="532095" y="829983"/>
                      <a:pt x="504578" y="829454"/>
                      <a:pt x="478649" y="825750"/>
                    </a:cubicBezTo>
                    <a:cubicBezTo>
                      <a:pt x="452720" y="822046"/>
                      <a:pt x="420970" y="816225"/>
                      <a:pt x="402449" y="809875"/>
                    </a:cubicBezTo>
                    <a:cubicBezTo>
                      <a:pt x="383928" y="803525"/>
                      <a:pt x="382341" y="795587"/>
                      <a:pt x="367524" y="787650"/>
                    </a:cubicBezTo>
                    <a:cubicBezTo>
                      <a:pt x="352707" y="779712"/>
                      <a:pt x="331541" y="768071"/>
                      <a:pt x="313549" y="762250"/>
                    </a:cubicBezTo>
                    <a:cubicBezTo>
                      <a:pt x="295557" y="756429"/>
                      <a:pt x="280211" y="752196"/>
                      <a:pt x="259574" y="752725"/>
                    </a:cubicBezTo>
                    <a:cubicBezTo>
                      <a:pt x="238937" y="753254"/>
                      <a:pt x="209303" y="760663"/>
                      <a:pt x="189724" y="765425"/>
                    </a:cubicBezTo>
                    <a:cubicBezTo>
                      <a:pt x="170145" y="770187"/>
                      <a:pt x="157974" y="773892"/>
                      <a:pt x="142099" y="781300"/>
                    </a:cubicBezTo>
                    <a:cubicBezTo>
                      <a:pt x="126224" y="788708"/>
                      <a:pt x="109291" y="805112"/>
                      <a:pt x="94474" y="809875"/>
                    </a:cubicBezTo>
                    <a:cubicBezTo>
                      <a:pt x="79657" y="814638"/>
                      <a:pt x="68545" y="809346"/>
                      <a:pt x="53199" y="809875"/>
                    </a:cubicBezTo>
                    <a:cubicBezTo>
                      <a:pt x="37853" y="810404"/>
                      <a:pt x="-11359" y="818342"/>
                      <a:pt x="2399" y="81940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5" name="フリーフォーム: 図形 1724">
                <a:extLst>
                  <a:ext uri="{FF2B5EF4-FFF2-40B4-BE49-F238E27FC236}">
                    <a16:creationId xmlns:a16="http://schemas.microsoft.com/office/drawing/2014/main" id="{D9D7232C-DAD3-4E0B-BE7B-E19759D6CCB2}"/>
                  </a:ext>
                </a:extLst>
              </p:cNvPr>
              <p:cNvSpPr/>
              <p:nvPr/>
            </p:nvSpPr>
            <p:spPr>
              <a:xfrm>
                <a:off x="3899931" y="6112526"/>
                <a:ext cx="1730253" cy="637797"/>
              </a:xfrm>
              <a:custGeom>
                <a:avLst/>
                <a:gdLst>
                  <a:gd name="connsiteX0" fmla="*/ 132 w 2060830"/>
                  <a:gd name="connsiteY0" fmla="*/ 705620 h 706398"/>
                  <a:gd name="connsiteX1" fmla="*/ 28707 w 2060830"/>
                  <a:gd name="connsiteY1" fmla="*/ 610370 h 706398"/>
                  <a:gd name="connsiteX2" fmla="*/ 41407 w 2060830"/>
                  <a:gd name="connsiteY2" fmla="*/ 423045 h 706398"/>
                  <a:gd name="connsiteX3" fmla="*/ 54107 w 2060830"/>
                  <a:gd name="connsiteY3" fmla="*/ 267470 h 706398"/>
                  <a:gd name="connsiteX4" fmla="*/ 171582 w 2060830"/>
                  <a:gd name="connsiteY4" fmla="*/ 169045 h 706398"/>
                  <a:gd name="connsiteX5" fmla="*/ 301757 w 2060830"/>
                  <a:gd name="connsiteY5" fmla="*/ 165870 h 706398"/>
                  <a:gd name="connsiteX6" fmla="*/ 416057 w 2060830"/>
                  <a:gd name="connsiteY6" fmla="*/ 165870 h 706398"/>
                  <a:gd name="connsiteX7" fmla="*/ 492257 w 2060830"/>
                  <a:gd name="connsiteY7" fmla="*/ 143645 h 706398"/>
                  <a:gd name="connsiteX8" fmla="*/ 568457 w 2060830"/>
                  <a:gd name="connsiteY8" fmla="*/ 115070 h 706398"/>
                  <a:gd name="connsiteX9" fmla="*/ 628782 w 2060830"/>
                  <a:gd name="connsiteY9" fmla="*/ 70620 h 706398"/>
                  <a:gd name="connsiteX10" fmla="*/ 733557 w 2060830"/>
                  <a:gd name="connsiteY10" fmla="*/ 3945 h 706398"/>
                  <a:gd name="connsiteX11" fmla="*/ 771657 w 2060830"/>
                  <a:gd name="connsiteY11" fmla="*/ 13470 h 706398"/>
                  <a:gd name="connsiteX12" fmla="*/ 847857 w 2060830"/>
                  <a:gd name="connsiteY12" fmla="*/ 61095 h 706398"/>
                  <a:gd name="connsiteX13" fmla="*/ 908182 w 2060830"/>
                  <a:gd name="connsiteY13" fmla="*/ 83320 h 706398"/>
                  <a:gd name="connsiteX14" fmla="*/ 1070107 w 2060830"/>
                  <a:gd name="connsiteY14" fmla="*/ 73795 h 706398"/>
                  <a:gd name="connsiteX15" fmla="*/ 1130432 w 2060830"/>
                  <a:gd name="connsiteY15" fmla="*/ 70620 h 706398"/>
                  <a:gd name="connsiteX16" fmla="*/ 1235207 w 2060830"/>
                  <a:gd name="connsiteY16" fmla="*/ 29345 h 706398"/>
                  <a:gd name="connsiteX17" fmla="*/ 1292357 w 2060830"/>
                  <a:gd name="connsiteY17" fmla="*/ 10295 h 706398"/>
                  <a:gd name="connsiteX18" fmla="*/ 1330457 w 2060830"/>
                  <a:gd name="connsiteY18" fmla="*/ 7120 h 706398"/>
                  <a:gd name="connsiteX19" fmla="*/ 1397132 w 2060830"/>
                  <a:gd name="connsiteY19" fmla="*/ 54745 h 706398"/>
                  <a:gd name="connsiteX20" fmla="*/ 1422532 w 2060830"/>
                  <a:gd name="connsiteY20" fmla="*/ 76970 h 706398"/>
                  <a:gd name="connsiteX21" fmla="*/ 1508257 w 2060830"/>
                  <a:gd name="connsiteY21" fmla="*/ 108720 h 706398"/>
                  <a:gd name="connsiteX22" fmla="*/ 1603507 w 2060830"/>
                  <a:gd name="connsiteY22" fmla="*/ 127770 h 706398"/>
                  <a:gd name="connsiteX23" fmla="*/ 1727332 w 2060830"/>
                  <a:gd name="connsiteY23" fmla="*/ 124595 h 706398"/>
                  <a:gd name="connsiteX24" fmla="*/ 1816232 w 2060830"/>
                  <a:gd name="connsiteY24" fmla="*/ 115070 h 706398"/>
                  <a:gd name="connsiteX25" fmla="*/ 1898782 w 2060830"/>
                  <a:gd name="connsiteY25" fmla="*/ 118245 h 706398"/>
                  <a:gd name="connsiteX26" fmla="*/ 1987682 w 2060830"/>
                  <a:gd name="connsiteY26" fmla="*/ 121420 h 706398"/>
                  <a:gd name="connsiteX27" fmla="*/ 2051182 w 2060830"/>
                  <a:gd name="connsiteY27" fmla="*/ 127770 h 706398"/>
                  <a:gd name="connsiteX28" fmla="*/ 2054357 w 2060830"/>
                  <a:gd name="connsiteY28" fmla="*/ 153170 h 706398"/>
                  <a:gd name="connsiteX29" fmla="*/ 1990857 w 2060830"/>
                  <a:gd name="connsiteY29" fmla="*/ 149995 h 706398"/>
                  <a:gd name="connsiteX30" fmla="*/ 1841632 w 2060830"/>
                  <a:gd name="connsiteY30" fmla="*/ 153170 h 706398"/>
                  <a:gd name="connsiteX31" fmla="*/ 1746382 w 2060830"/>
                  <a:gd name="connsiteY31" fmla="*/ 143645 h 706398"/>
                  <a:gd name="connsiteX32" fmla="*/ 1622557 w 2060830"/>
                  <a:gd name="connsiteY32" fmla="*/ 169045 h 706398"/>
                  <a:gd name="connsiteX33" fmla="*/ 1565407 w 2060830"/>
                  <a:gd name="connsiteY33" fmla="*/ 156345 h 706398"/>
                  <a:gd name="connsiteX34" fmla="*/ 1454282 w 2060830"/>
                  <a:gd name="connsiteY34" fmla="*/ 121420 h 706398"/>
                  <a:gd name="connsiteX35" fmla="*/ 1374907 w 2060830"/>
                  <a:gd name="connsiteY35" fmla="*/ 80145 h 706398"/>
                  <a:gd name="connsiteX36" fmla="*/ 1320932 w 2060830"/>
                  <a:gd name="connsiteY36" fmla="*/ 42045 h 706398"/>
                  <a:gd name="connsiteX37" fmla="*/ 1286007 w 2060830"/>
                  <a:gd name="connsiteY37" fmla="*/ 32520 h 706398"/>
                  <a:gd name="connsiteX38" fmla="*/ 1232032 w 2060830"/>
                  <a:gd name="connsiteY38" fmla="*/ 54745 h 706398"/>
                  <a:gd name="connsiteX39" fmla="*/ 1124082 w 2060830"/>
                  <a:gd name="connsiteY39" fmla="*/ 92845 h 706398"/>
                  <a:gd name="connsiteX40" fmla="*/ 1035182 w 2060830"/>
                  <a:gd name="connsiteY40" fmla="*/ 102370 h 706398"/>
                  <a:gd name="connsiteX41" fmla="*/ 974857 w 2060830"/>
                  <a:gd name="connsiteY41" fmla="*/ 99195 h 706398"/>
                  <a:gd name="connsiteX42" fmla="*/ 930407 w 2060830"/>
                  <a:gd name="connsiteY42" fmla="*/ 102370 h 706398"/>
                  <a:gd name="connsiteX43" fmla="*/ 895482 w 2060830"/>
                  <a:gd name="connsiteY43" fmla="*/ 102370 h 706398"/>
                  <a:gd name="connsiteX44" fmla="*/ 866907 w 2060830"/>
                  <a:gd name="connsiteY44" fmla="*/ 108720 h 706398"/>
                  <a:gd name="connsiteX45" fmla="*/ 831982 w 2060830"/>
                  <a:gd name="connsiteY45" fmla="*/ 124595 h 706398"/>
                  <a:gd name="connsiteX46" fmla="*/ 746257 w 2060830"/>
                  <a:gd name="connsiteY46" fmla="*/ 153170 h 706398"/>
                  <a:gd name="connsiteX47" fmla="*/ 704982 w 2060830"/>
                  <a:gd name="connsiteY47" fmla="*/ 165870 h 706398"/>
                  <a:gd name="connsiteX48" fmla="*/ 682757 w 2060830"/>
                  <a:gd name="connsiteY48" fmla="*/ 169045 h 706398"/>
                  <a:gd name="connsiteX49" fmla="*/ 657357 w 2060830"/>
                  <a:gd name="connsiteY49" fmla="*/ 172220 h 706398"/>
                  <a:gd name="connsiteX50" fmla="*/ 622432 w 2060830"/>
                  <a:gd name="connsiteY50" fmla="*/ 169045 h 706398"/>
                  <a:gd name="connsiteX51" fmla="*/ 574807 w 2060830"/>
                  <a:gd name="connsiteY51" fmla="*/ 159520 h 706398"/>
                  <a:gd name="connsiteX52" fmla="*/ 539882 w 2060830"/>
                  <a:gd name="connsiteY52" fmla="*/ 165870 h 706398"/>
                  <a:gd name="connsiteX53" fmla="*/ 504957 w 2060830"/>
                  <a:gd name="connsiteY53" fmla="*/ 178570 h 706398"/>
                  <a:gd name="connsiteX54" fmla="*/ 393832 w 2060830"/>
                  <a:gd name="connsiteY54" fmla="*/ 178570 h 706398"/>
                  <a:gd name="connsiteX55" fmla="*/ 323982 w 2060830"/>
                  <a:gd name="connsiteY55" fmla="*/ 188095 h 706398"/>
                  <a:gd name="connsiteX56" fmla="*/ 273182 w 2060830"/>
                  <a:gd name="connsiteY56" fmla="*/ 184920 h 706398"/>
                  <a:gd name="connsiteX57" fmla="*/ 222382 w 2060830"/>
                  <a:gd name="connsiteY57" fmla="*/ 184920 h 706398"/>
                  <a:gd name="connsiteX58" fmla="*/ 174757 w 2060830"/>
                  <a:gd name="connsiteY58" fmla="*/ 207145 h 706398"/>
                  <a:gd name="connsiteX59" fmla="*/ 133482 w 2060830"/>
                  <a:gd name="connsiteY59" fmla="*/ 226195 h 706398"/>
                  <a:gd name="connsiteX60" fmla="*/ 89032 w 2060830"/>
                  <a:gd name="connsiteY60" fmla="*/ 257945 h 706398"/>
                  <a:gd name="connsiteX61" fmla="*/ 69982 w 2060830"/>
                  <a:gd name="connsiteY61" fmla="*/ 273820 h 706398"/>
                  <a:gd name="connsiteX62" fmla="*/ 66807 w 2060830"/>
                  <a:gd name="connsiteY62" fmla="*/ 330970 h 706398"/>
                  <a:gd name="connsiteX63" fmla="*/ 57282 w 2060830"/>
                  <a:gd name="connsiteY63" fmla="*/ 426220 h 706398"/>
                  <a:gd name="connsiteX64" fmla="*/ 69982 w 2060830"/>
                  <a:gd name="connsiteY64" fmla="*/ 483370 h 706398"/>
                  <a:gd name="connsiteX65" fmla="*/ 50932 w 2060830"/>
                  <a:gd name="connsiteY65" fmla="*/ 578620 h 706398"/>
                  <a:gd name="connsiteX66" fmla="*/ 47757 w 2060830"/>
                  <a:gd name="connsiteY66" fmla="*/ 619895 h 706398"/>
                  <a:gd name="connsiteX67" fmla="*/ 41407 w 2060830"/>
                  <a:gd name="connsiteY67" fmla="*/ 654820 h 706398"/>
                  <a:gd name="connsiteX68" fmla="*/ 132 w 2060830"/>
                  <a:gd name="connsiteY68" fmla="*/ 705620 h 70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060830" h="706398">
                    <a:moveTo>
                      <a:pt x="132" y="705620"/>
                    </a:moveTo>
                    <a:cubicBezTo>
                      <a:pt x="-1985" y="698212"/>
                      <a:pt x="21828" y="657466"/>
                      <a:pt x="28707" y="610370"/>
                    </a:cubicBezTo>
                    <a:cubicBezTo>
                      <a:pt x="35586" y="563274"/>
                      <a:pt x="37174" y="480195"/>
                      <a:pt x="41407" y="423045"/>
                    </a:cubicBezTo>
                    <a:cubicBezTo>
                      <a:pt x="45640" y="365895"/>
                      <a:pt x="32411" y="309803"/>
                      <a:pt x="54107" y="267470"/>
                    </a:cubicBezTo>
                    <a:cubicBezTo>
                      <a:pt x="75803" y="225137"/>
                      <a:pt x="130307" y="185978"/>
                      <a:pt x="171582" y="169045"/>
                    </a:cubicBezTo>
                    <a:cubicBezTo>
                      <a:pt x="212857" y="152112"/>
                      <a:pt x="261011" y="166399"/>
                      <a:pt x="301757" y="165870"/>
                    </a:cubicBezTo>
                    <a:cubicBezTo>
                      <a:pt x="342503" y="165341"/>
                      <a:pt x="384307" y="169574"/>
                      <a:pt x="416057" y="165870"/>
                    </a:cubicBezTo>
                    <a:cubicBezTo>
                      <a:pt x="447807" y="162166"/>
                      <a:pt x="466857" y="152112"/>
                      <a:pt x="492257" y="143645"/>
                    </a:cubicBezTo>
                    <a:cubicBezTo>
                      <a:pt x="517657" y="135178"/>
                      <a:pt x="545703" y="127241"/>
                      <a:pt x="568457" y="115070"/>
                    </a:cubicBezTo>
                    <a:cubicBezTo>
                      <a:pt x="591211" y="102899"/>
                      <a:pt x="601265" y="89141"/>
                      <a:pt x="628782" y="70620"/>
                    </a:cubicBezTo>
                    <a:cubicBezTo>
                      <a:pt x="656299" y="52099"/>
                      <a:pt x="709745" y="13470"/>
                      <a:pt x="733557" y="3945"/>
                    </a:cubicBezTo>
                    <a:cubicBezTo>
                      <a:pt x="757370" y="-5580"/>
                      <a:pt x="752607" y="3945"/>
                      <a:pt x="771657" y="13470"/>
                    </a:cubicBezTo>
                    <a:cubicBezTo>
                      <a:pt x="790707" y="22995"/>
                      <a:pt x="825103" y="49453"/>
                      <a:pt x="847857" y="61095"/>
                    </a:cubicBezTo>
                    <a:cubicBezTo>
                      <a:pt x="870611" y="72737"/>
                      <a:pt x="871140" y="81203"/>
                      <a:pt x="908182" y="83320"/>
                    </a:cubicBezTo>
                    <a:lnTo>
                      <a:pt x="1070107" y="73795"/>
                    </a:lnTo>
                    <a:cubicBezTo>
                      <a:pt x="1107149" y="71678"/>
                      <a:pt x="1102915" y="78028"/>
                      <a:pt x="1130432" y="70620"/>
                    </a:cubicBezTo>
                    <a:cubicBezTo>
                      <a:pt x="1157949" y="63212"/>
                      <a:pt x="1208220" y="39399"/>
                      <a:pt x="1235207" y="29345"/>
                    </a:cubicBezTo>
                    <a:cubicBezTo>
                      <a:pt x="1262195" y="19291"/>
                      <a:pt x="1276482" y="13999"/>
                      <a:pt x="1292357" y="10295"/>
                    </a:cubicBezTo>
                    <a:cubicBezTo>
                      <a:pt x="1308232" y="6591"/>
                      <a:pt x="1312995" y="-288"/>
                      <a:pt x="1330457" y="7120"/>
                    </a:cubicBezTo>
                    <a:cubicBezTo>
                      <a:pt x="1347919" y="14528"/>
                      <a:pt x="1381786" y="43103"/>
                      <a:pt x="1397132" y="54745"/>
                    </a:cubicBezTo>
                    <a:cubicBezTo>
                      <a:pt x="1412478" y="66387"/>
                      <a:pt x="1404011" y="67974"/>
                      <a:pt x="1422532" y="76970"/>
                    </a:cubicBezTo>
                    <a:cubicBezTo>
                      <a:pt x="1441053" y="85966"/>
                      <a:pt x="1478095" y="100253"/>
                      <a:pt x="1508257" y="108720"/>
                    </a:cubicBezTo>
                    <a:cubicBezTo>
                      <a:pt x="1538420" y="117187"/>
                      <a:pt x="1566995" y="125124"/>
                      <a:pt x="1603507" y="127770"/>
                    </a:cubicBezTo>
                    <a:cubicBezTo>
                      <a:pt x="1640019" y="130416"/>
                      <a:pt x="1691878" y="126712"/>
                      <a:pt x="1727332" y="124595"/>
                    </a:cubicBezTo>
                    <a:cubicBezTo>
                      <a:pt x="1762786" y="122478"/>
                      <a:pt x="1787657" y="116128"/>
                      <a:pt x="1816232" y="115070"/>
                    </a:cubicBezTo>
                    <a:lnTo>
                      <a:pt x="1898782" y="118245"/>
                    </a:lnTo>
                    <a:cubicBezTo>
                      <a:pt x="1927357" y="119303"/>
                      <a:pt x="1962282" y="119832"/>
                      <a:pt x="1987682" y="121420"/>
                    </a:cubicBezTo>
                    <a:cubicBezTo>
                      <a:pt x="2013082" y="123007"/>
                      <a:pt x="2040070" y="122478"/>
                      <a:pt x="2051182" y="127770"/>
                    </a:cubicBezTo>
                    <a:cubicBezTo>
                      <a:pt x="2062295" y="133062"/>
                      <a:pt x="2064411" y="149466"/>
                      <a:pt x="2054357" y="153170"/>
                    </a:cubicBezTo>
                    <a:cubicBezTo>
                      <a:pt x="2044303" y="156874"/>
                      <a:pt x="2026311" y="149995"/>
                      <a:pt x="1990857" y="149995"/>
                    </a:cubicBezTo>
                    <a:cubicBezTo>
                      <a:pt x="1955403" y="149995"/>
                      <a:pt x="1882378" y="154228"/>
                      <a:pt x="1841632" y="153170"/>
                    </a:cubicBezTo>
                    <a:cubicBezTo>
                      <a:pt x="1800886" y="152112"/>
                      <a:pt x="1782894" y="140999"/>
                      <a:pt x="1746382" y="143645"/>
                    </a:cubicBezTo>
                    <a:cubicBezTo>
                      <a:pt x="1709870" y="146291"/>
                      <a:pt x="1652719" y="166928"/>
                      <a:pt x="1622557" y="169045"/>
                    </a:cubicBezTo>
                    <a:cubicBezTo>
                      <a:pt x="1592395" y="171162"/>
                      <a:pt x="1593453" y="164282"/>
                      <a:pt x="1565407" y="156345"/>
                    </a:cubicBezTo>
                    <a:cubicBezTo>
                      <a:pt x="1537361" y="148407"/>
                      <a:pt x="1486032" y="134120"/>
                      <a:pt x="1454282" y="121420"/>
                    </a:cubicBezTo>
                    <a:cubicBezTo>
                      <a:pt x="1422532" y="108720"/>
                      <a:pt x="1397132" y="93374"/>
                      <a:pt x="1374907" y="80145"/>
                    </a:cubicBezTo>
                    <a:cubicBezTo>
                      <a:pt x="1352682" y="66916"/>
                      <a:pt x="1335749" y="49982"/>
                      <a:pt x="1320932" y="42045"/>
                    </a:cubicBezTo>
                    <a:cubicBezTo>
                      <a:pt x="1306115" y="34107"/>
                      <a:pt x="1300824" y="30403"/>
                      <a:pt x="1286007" y="32520"/>
                    </a:cubicBezTo>
                    <a:cubicBezTo>
                      <a:pt x="1271190" y="34637"/>
                      <a:pt x="1259020" y="44691"/>
                      <a:pt x="1232032" y="54745"/>
                    </a:cubicBezTo>
                    <a:cubicBezTo>
                      <a:pt x="1205045" y="64799"/>
                      <a:pt x="1156890" y="84908"/>
                      <a:pt x="1124082" y="92845"/>
                    </a:cubicBezTo>
                    <a:cubicBezTo>
                      <a:pt x="1091274" y="100782"/>
                      <a:pt x="1060053" y="101312"/>
                      <a:pt x="1035182" y="102370"/>
                    </a:cubicBezTo>
                    <a:cubicBezTo>
                      <a:pt x="1010311" y="103428"/>
                      <a:pt x="992319" y="99195"/>
                      <a:pt x="974857" y="99195"/>
                    </a:cubicBezTo>
                    <a:cubicBezTo>
                      <a:pt x="957395" y="99195"/>
                      <a:pt x="943636" y="101841"/>
                      <a:pt x="930407" y="102370"/>
                    </a:cubicBezTo>
                    <a:cubicBezTo>
                      <a:pt x="917178" y="102899"/>
                      <a:pt x="906065" y="101312"/>
                      <a:pt x="895482" y="102370"/>
                    </a:cubicBezTo>
                    <a:cubicBezTo>
                      <a:pt x="884899" y="103428"/>
                      <a:pt x="877490" y="105016"/>
                      <a:pt x="866907" y="108720"/>
                    </a:cubicBezTo>
                    <a:cubicBezTo>
                      <a:pt x="856324" y="112424"/>
                      <a:pt x="852090" y="117187"/>
                      <a:pt x="831982" y="124595"/>
                    </a:cubicBezTo>
                    <a:cubicBezTo>
                      <a:pt x="811874" y="132003"/>
                      <a:pt x="767423" y="146291"/>
                      <a:pt x="746257" y="153170"/>
                    </a:cubicBezTo>
                    <a:cubicBezTo>
                      <a:pt x="725091" y="160049"/>
                      <a:pt x="715565" y="163224"/>
                      <a:pt x="704982" y="165870"/>
                    </a:cubicBezTo>
                    <a:cubicBezTo>
                      <a:pt x="694399" y="168516"/>
                      <a:pt x="682757" y="169045"/>
                      <a:pt x="682757" y="169045"/>
                    </a:cubicBezTo>
                    <a:cubicBezTo>
                      <a:pt x="674820" y="170103"/>
                      <a:pt x="667411" y="172220"/>
                      <a:pt x="657357" y="172220"/>
                    </a:cubicBezTo>
                    <a:cubicBezTo>
                      <a:pt x="647303" y="172220"/>
                      <a:pt x="636190" y="171162"/>
                      <a:pt x="622432" y="169045"/>
                    </a:cubicBezTo>
                    <a:cubicBezTo>
                      <a:pt x="608674" y="166928"/>
                      <a:pt x="588565" y="160049"/>
                      <a:pt x="574807" y="159520"/>
                    </a:cubicBezTo>
                    <a:cubicBezTo>
                      <a:pt x="561049" y="158991"/>
                      <a:pt x="551524" y="162695"/>
                      <a:pt x="539882" y="165870"/>
                    </a:cubicBezTo>
                    <a:cubicBezTo>
                      <a:pt x="528240" y="169045"/>
                      <a:pt x="529299" y="176453"/>
                      <a:pt x="504957" y="178570"/>
                    </a:cubicBezTo>
                    <a:cubicBezTo>
                      <a:pt x="480615" y="180687"/>
                      <a:pt x="423994" y="176983"/>
                      <a:pt x="393832" y="178570"/>
                    </a:cubicBezTo>
                    <a:cubicBezTo>
                      <a:pt x="363670" y="180157"/>
                      <a:pt x="344090" y="187037"/>
                      <a:pt x="323982" y="188095"/>
                    </a:cubicBezTo>
                    <a:cubicBezTo>
                      <a:pt x="303874" y="189153"/>
                      <a:pt x="290115" y="185449"/>
                      <a:pt x="273182" y="184920"/>
                    </a:cubicBezTo>
                    <a:cubicBezTo>
                      <a:pt x="256249" y="184391"/>
                      <a:pt x="238786" y="181216"/>
                      <a:pt x="222382" y="184920"/>
                    </a:cubicBezTo>
                    <a:cubicBezTo>
                      <a:pt x="205978" y="188624"/>
                      <a:pt x="174757" y="207145"/>
                      <a:pt x="174757" y="207145"/>
                    </a:cubicBezTo>
                    <a:cubicBezTo>
                      <a:pt x="159940" y="214024"/>
                      <a:pt x="147770" y="217728"/>
                      <a:pt x="133482" y="226195"/>
                    </a:cubicBezTo>
                    <a:cubicBezTo>
                      <a:pt x="119194" y="234662"/>
                      <a:pt x="99615" y="250008"/>
                      <a:pt x="89032" y="257945"/>
                    </a:cubicBezTo>
                    <a:cubicBezTo>
                      <a:pt x="78449" y="265882"/>
                      <a:pt x="73686" y="261649"/>
                      <a:pt x="69982" y="273820"/>
                    </a:cubicBezTo>
                    <a:cubicBezTo>
                      <a:pt x="66278" y="285991"/>
                      <a:pt x="68924" y="305570"/>
                      <a:pt x="66807" y="330970"/>
                    </a:cubicBezTo>
                    <a:cubicBezTo>
                      <a:pt x="64690" y="356370"/>
                      <a:pt x="56753" y="400820"/>
                      <a:pt x="57282" y="426220"/>
                    </a:cubicBezTo>
                    <a:cubicBezTo>
                      <a:pt x="57811" y="451620"/>
                      <a:pt x="71040" y="457970"/>
                      <a:pt x="69982" y="483370"/>
                    </a:cubicBezTo>
                    <a:cubicBezTo>
                      <a:pt x="68924" y="508770"/>
                      <a:pt x="54636" y="555866"/>
                      <a:pt x="50932" y="578620"/>
                    </a:cubicBezTo>
                    <a:cubicBezTo>
                      <a:pt x="47228" y="601374"/>
                      <a:pt x="49344" y="607195"/>
                      <a:pt x="47757" y="619895"/>
                    </a:cubicBezTo>
                    <a:cubicBezTo>
                      <a:pt x="46170" y="632595"/>
                      <a:pt x="42995" y="644237"/>
                      <a:pt x="41407" y="654820"/>
                    </a:cubicBezTo>
                    <a:cubicBezTo>
                      <a:pt x="39820" y="665403"/>
                      <a:pt x="2249" y="713028"/>
                      <a:pt x="132" y="70562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6" name="フローチャート: 端子 1725">
                <a:extLst>
                  <a:ext uri="{FF2B5EF4-FFF2-40B4-BE49-F238E27FC236}">
                    <a16:creationId xmlns:a16="http://schemas.microsoft.com/office/drawing/2014/main" id="{11DDAD9F-7AB7-4913-9DDE-2BFED6E14481}"/>
                  </a:ext>
                </a:extLst>
              </p:cNvPr>
              <p:cNvSpPr/>
              <p:nvPr/>
            </p:nvSpPr>
            <p:spPr>
              <a:xfrm rot="239616">
                <a:off x="3363963" y="6084407"/>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7" name="フローチャート: 端子 1726">
                <a:extLst>
                  <a:ext uri="{FF2B5EF4-FFF2-40B4-BE49-F238E27FC236}">
                    <a16:creationId xmlns:a16="http://schemas.microsoft.com/office/drawing/2014/main" id="{9DAD09DA-9654-4ABD-BBBB-77A689E7AE64}"/>
                  </a:ext>
                </a:extLst>
              </p:cNvPr>
              <p:cNvSpPr/>
              <p:nvPr/>
            </p:nvSpPr>
            <p:spPr>
              <a:xfrm rot="1982908">
                <a:off x="3260460" y="6042204"/>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8" name="フローチャート: 端子 1727">
                <a:extLst>
                  <a:ext uri="{FF2B5EF4-FFF2-40B4-BE49-F238E27FC236}">
                    <a16:creationId xmlns:a16="http://schemas.microsoft.com/office/drawing/2014/main" id="{E5A06E45-FDB5-4FA8-8DC9-10AE1A31B53B}"/>
                  </a:ext>
                </a:extLst>
              </p:cNvPr>
              <p:cNvSpPr/>
              <p:nvPr/>
            </p:nvSpPr>
            <p:spPr>
              <a:xfrm rot="2999041">
                <a:off x="3186944" y="597252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9" name="フローチャート: 端子 1728">
                <a:extLst>
                  <a:ext uri="{FF2B5EF4-FFF2-40B4-BE49-F238E27FC236}">
                    <a16:creationId xmlns:a16="http://schemas.microsoft.com/office/drawing/2014/main" id="{88163E87-1CAF-4DC1-A454-1419B0E706B1}"/>
                  </a:ext>
                </a:extLst>
              </p:cNvPr>
              <p:cNvSpPr/>
              <p:nvPr/>
            </p:nvSpPr>
            <p:spPr>
              <a:xfrm rot="4393057">
                <a:off x="3134692" y="587675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0" name="フローチャート: 端子 1729">
                <a:extLst>
                  <a:ext uri="{FF2B5EF4-FFF2-40B4-BE49-F238E27FC236}">
                    <a16:creationId xmlns:a16="http://schemas.microsoft.com/office/drawing/2014/main" id="{39E73980-5B86-4EBD-AB83-6687E3C47751}"/>
                  </a:ext>
                </a:extLst>
              </p:cNvPr>
              <p:cNvSpPr/>
              <p:nvPr/>
            </p:nvSpPr>
            <p:spPr>
              <a:xfrm rot="5680696">
                <a:off x="3124746" y="5765895"/>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1" name="フローチャート: 端子 1730">
                <a:extLst>
                  <a:ext uri="{FF2B5EF4-FFF2-40B4-BE49-F238E27FC236}">
                    <a16:creationId xmlns:a16="http://schemas.microsoft.com/office/drawing/2014/main" id="{90852B5F-B8F7-4D0B-8920-5348E78FF01D}"/>
                  </a:ext>
                </a:extLst>
              </p:cNvPr>
              <p:cNvSpPr/>
              <p:nvPr/>
            </p:nvSpPr>
            <p:spPr>
              <a:xfrm rot="7265601">
                <a:off x="3152865" y="5654215"/>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2" name="フローチャート: 端子 1731">
                <a:extLst>
                  <a:ext uri="{FF2B5EF4-FFF2-40B4-BE49-F238E27FC236}">
                    <a16:creationId xmlns:a16="http://schemas.microsoft.com/office/drawing/2014/main" id="{E8ECE18E-023C-4E3C-A8AB-502003B11388}"/>
                  </a:ext>
                </a:extLst>
              </p:cNvPr>
              <p:cNvSpPr/>
              <p:nvPr/>
            </p:nvSpPr>
            <p:spPr>
              <a:xfrm rot="8700262">
                <a:off x="3229229" y="5569866"/>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3" name="フローチャート: 端子 1732">
                <a:extLst>
                  <a:ext uri="{FF2B5EF4-FFF2-40B4-BE49-F238E27FC236}">
                    <a16:creationId xmlns:a16="http://schemas.microsoft.com/office/drawing/2014/main" id="{4BE5133C-7059-435E-8DD0-A2BDBCDC773D}"/>
                  </a:ext>
                </a:extLst>
              </p:cNvPr>
              <p:cNvSpPr/>
              <p:nvPr/>
            </p:nvSpPr>
            <p:spPr>
              <a:xfrm rot="9991390">
                <a:off x="3325147" y="5520231"/>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4" name="フローチャート: 端子 1733">
                <a:extLst>
                  <a:ext uri="{FF2B5EF4-FFF2-40B4-BE49-F238E27FC236}">
                    <a16:creationId xmlns:a16="http://schemas.microsoft.com/office/drawing/2014/main" id="{C7ACC655-EA77-435B-A24C-6FAEAA48342D}"/>
                  </a:ext>
                </a:extLst>
              </p:cNvPr>
              <p:cNvSpPr/>
              <p:nvPr/>
            </p:nvSpPr>
            <p:spPr>
              <a:xfrm rot="11202753">
                <a:off x="3425275" y="5514318"/>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5" name="フローチャート: 端子 1734">
                <a:extLst>
                  <a:ext uri="{FF2B5EF4-FFF2-40B4-BE49-F238E27FC236}">
                    <a16:creationId xmlns:a16="http://schemas.microsoft.com/office/drawing/2014/main" id="{D2B3E22E-701E-42D5-9E29-268719A7BEE5}"/>
                  </a:ext>
                </a:extLst>
              </p:cNvPr>
              <p:cNvSpPr/>
              <p:nvPr/>
            </p:nvSpPr>
            <p:spPr>
              <a:xfrm rot="12660932">
                <a:off x="3524439" y="5542702"/>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6" name="フローチャート: 端子 1735">
                <a:extLst>
                  <a:ext uri="{FF2B5EF4-FFF2-40B4-BE49-F238E27FC236}">
                    <a16:creationId xmlns:a16="http://schemas.microsoft.com/office/drawing/2014/main" id="{B81FD1A9-E06F-407B-9398-9E01BB2B1E4B}"/>
                  </a:ext>
                </a:extLst>
              </p:cNvPr>
              <p:cNvSpPr/>
              <p:nvPr/>
            </p:nvSpPr>
            <p:spPr>
              <a:xfrm rot="13986877">
                <a:off x="3602280" y="5624293"/>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7" name="フローチャート: 端子 1736">
                <a:extLst>
                  <a:ext uri="{FF2B5EF4-FFF2-40B4-BE49-F238E27FC236}">
                    <a16:creationId xmlns:a16="http://schemas.microsoft.com/office/drawing/2014/main" id="{000E72D4-99EA-47E6-9E76-CF4816B044AD}"/>
                  </a:ext>
                </a:extLst>
              </p:cNvPr>
              <p:cNvSpPr/>
              <p:nvPr/>
            </p:nvSpPr>
            <p:spPr>
              <a:xfrm rot="15515153">
                <a:off x="3653651" y="573453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8" name="フローチャート: 端子 1737">
                <a:extLst>
                  <a:ext uri="{FF2B5EF4-FFF2-40B4-BE49-F238E27FC236}">
                    <a16:creationId xmlns:a16="http://schemas.microsoft.com/office/drawing/2014/main" id="{E5240332-8CF2-46D0-9487-53A62877677D}"/>
                  </a:ext>
                </a:extLst>
              </p:cNvPr>
              <p:cNvSpPr/>
              <p:nvPr/>
            </p:nvSpPr>
            <p:spPr>
              <a:xfrm rot="17145197">
                <a:off x="3656209" y="5838321"/>
                <a:ext cx="107303" cy="38385"/>
              </a:xfrm>
              <a:prstGeom prst="flowChartTerminator">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9" name="フローチャート: 端子 1738">
                <a:extLst>
                  <a:ext uri="{FF2B5EF4-FFF2-40B4-BE49-F238E27FC236}">
                    <a16:creationId xmlns:a16="http://schemas.microsoft.com/office/drawing/2014/main" id="{3B50496E-E6B0-4D4A-BD47-02A91843ABC0}"/>
                  </a:ext>
                </a:extLst>
              </p:cNvPr>
              <p:cNvSpPr/>
              <p:nvPr/>
            </p:nvSpPr>
            <p:spPr>
              <a:xfrm rot="17862671">
                <a:off x="3624804" y="5935618"/>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0" name="フローチャート: 端子 1739">
                <a:extLst>
                  <a:ext uri="{FF2B5EF4-FFF2-40B4-BE49-F238E27FC236}">
                    <a16:creationId xmlns:a16="http://schemas.microsoft.com/office/drawing/2014/main" id="{3117E806-C6B7-4A4F-AC6B-8503CC7D6BC2}"/>
                  </a:ext>
                </a:extLst>
              </p:cNvPr>
              <p:cNvSpPr/>
              <p:nvPr/>
            </p:nvSpPr>
            <p:spPr>
              <a:xfrm rot="19174478">
                <a:off x="3561766" y="6021357"/>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1" name="フローチャート: 端子 1740">
                <a:extLst>
                  <a:ext uri="{FF2B5EF4-FFF2-40B4-BE49-F238E27FC236}">
                    <a16:creationId xmlns:a16="http://schemas.microsoft.com/office/drawing/2014/main" id="{C58CED13-70F4-4B73-8274-289AFF042DFD}"/>
                  </a:ext>
                </a:extLst>
              </p:cNvPr>
              <p:cNvSpPr/>
              <p:nvPr/>
            </p:nvSpPr>
            <p:spPr>
              <a:xfrm rot="20590845">
                <a:off x="3471929" y="6070198"/>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2" name="フリーフォーム: 図形 1741">
                <a:extLst>
                  <a:ext uri="{FF2B5EF4-FFF2-40B4-BE49-F238E27FC236}">
                    <a16:creationId xmlns:a16="http://schemas.microsoft.com/office/drawing/2014/main" id="{125DDDB0-E114-4DFF-B520-4833D3BD7162}"/>
                  </a:ext>
                </a:extLst>
              </p:cNvPr>
              <p:cNvSpPr/>
              <p:nvPr/>
            </p:nvSpPr>
            <p:spPr>
              <a:xfrm>
                <a:off x="4455045" y="6154800"/>
                <a:ext cx="107331" cy="69233"/>
              </a:xfrm>
              <a:custGeom>
                <a:avLst/>
                <a:gdLst>
                  <a:gd name="connsiteX0" fmla="*/ 116907 w 127837"/>
                  <a:gd name="connsiteY0" fmla="*/ 2186 h 76680"/>
                  <a:gd name="connsiteX1" fmla="*/ 11466 w 127837"/>
                  <a:gd name="connsiteY1" fmla="*/ 12557 h 76680"/>
                  <a:gd name="connsiteX2" fmla="*/ 2823 w 127837"/>
                  <a:gd name="connsiteY2" fmla="*/ 26386 h 76680"/>
                  <a:gd name="connsiteX3" fmla="*/ 11466 w 127837"/>
                  <a:gd name="connsiteY3" fmla="*/ 64414 h 76680"/>
                  <a:gd name="connsiteX4" fmla="*/ 63322 w 127837"/>
                  <a:gd name="connsiteY4" fmla="*/ 76514 h 76680"/>
                  <a:gd name="connsiteX5" fmla="*/ 116907 w 127837"/>
                  <a:gd name="connsiteY5" fmla="*/ 57500 h 76680"/>
                  <a:gd name="connsiteX6" fmla="*/ 116907 w 127837"/>
                  <a:gd name="connsiteY6" fmla="*/ 2186 h 7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37" h="76680">
                    <a:moveTo>
                      <a:pt x="116907" y="2186"/>
                    </a:moveTo>
                    <a:cubicBezTo>
                      <a:pt x="99334" y="-5304"/>
                      <a:pt x="30480" y="8524"/>
                      <a:pt x="11466" y="12557"/>
                    </a:cubicBezTo>
                    <a:cubicBezTo>
                      <a:pt x="-7548" y="16590"/>
                      <a:pt x="2823" y="17743"/>
                      <a:pt x="2823" y="26386"/>
                    </a:cubicBezTo>
                    <a:cubicBezTo>
                      <a:pt x="2823" y="35029"/>
                      <a:pt x="1383" y="56059"/>
                      <a:pt x="11466" y="64414"/>
                    </a:cubicBezTo>
                    <a:cubicBezTo>
                      <a:pt x="21549" y="72769"/>
                      <a:pt x="45749" y="77666"/>
                      <a:pt x="63322" y="76514"/>
                    </a:cubicBezTo>
                    <a:cubicBezTo>
                      <a:pt x="80895" y="75362"/>
                      <a:pt x="105672" y="63838"/>
                      <a:pt x="116907" y="57500"/>
                    </a:cubicBezTo>
                    <a:cubicBezTo>
                      <a:pt x="128142" y="51162"/>
                      <a:pt x="134480" y="9676"/>
                      <a:pt x="116907" y="2186"/>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3" name="フリーフォーム: 図形 1742">
                <a:extLst>
                  <a:ext uri="{FF2B5EF4-FFF2-40B4-BE49-F238E27FC236}">
                    <a16:creationId xmlns:a16="http://schemas.microsoft.com/office/drawing/2014/main" id="{453D35B8-6749-49DD-B0E5-00193C30F40C}"/>
                  </a:ext>
                </a:extLst>
              </p:cNvPr>
              <p:cNvSpPr/>
              <p:nvPr/>
            </p:nvSpPr>
            <p:spPr>
              <a:xfrm>
                <a:off x="3607926" y="6238060"/>
                <a:ext cx="72795" cy="92003"/>
              </a:xfrm>
              <a:custGeom>
                <a:avLst/>
                <a:gdLst>
                  <a:gd name="connsiteX0" fmla="*/ 592 w 86703"/>
                  <a:gd name="connsiteY0" fmla="*/ 5040 h 101899"/>
                  <a:gd name="connsiteX1" fmla="*/ 31705 w 86703"/>
                  <a:gd name="connsiteY1" fmla="*/ 84553 h 101899"/>
                  <a:gd name="connsiteX2" fmla="*/ 55905 w 86703"/>
                  <a:gd name="connsiteY2" fmla="*/ 101839 h 101899"/>
                  <a:gd name="connsiteX3" fmla="*/ 83562 w 86703"/>
                  <a:gd name="connsiteY3" fmla="*/ 88010 h 101899"/>
                  <a:gd name="connsiteX4" fmla="*/ 83562 w 86703"/>
                  <a:gd name="connsiteY4" fmla="*/ 36154 h 101899"/>
                  <a:gd name="connsiteX5" fmla="*/ 61091 w 86703"/>
                  <a:gd name="connsiteY5" fmla="*/ 11954 h 101899"/>
                  <a:gd name="connsiteX6" fmla="*/ 592 w 86703"/>
                  <a:gd name="connsiteY6" fmla="*/ 5040 h 1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03" h="101899">
                    <a:moveTo>
                      <a:pt x="592" y="5040"/>
                    </a:moveTo>
                    <a:cubicBezTo>
                      <a:pt x="-4306" y="17140"/>
                      <a:pt x="22486" y="68420"/>
                      <a:pt x="31705" y="84553"/>
                    </a:cubicBezTo>
                    <a:cubicBezTo>
                      <a:pt x="40924" y="100686"/>
                      <a:pt x="47262" y="101263"/>
                      <a:pt x="55905" y="101839"/>
                    </a:cubicBezTo>
                    <a:cubicBezTo>
                      <a:pt x="64548" y="102415"/>
                      <a:pt x="78953" y="98958"/>
                      <a:pt x="83562" y="88010"/>
                    </a:cubicBezTo>
                    <a:cubicBezTo>
                      <a:pt x="88172" y="77063"/>
                      <a:pt x="87307" y="48830"/>
                      <a:pt x="83562" y="36154"/>
                    </a:cubicBezTo>
                    <a:cubicBezTo>
                      <a:pt x="79817" y="23478"/>
                      <a:pt x="69446" y="18292"/>
                      <a:pt x="61091" y="11954"/>
                    </a:cubicBezTo>
                    <a:cubicBezTo>
                      <a:pt x="52736" y="5616"/>
                      <a:pt x="5490" y="-7060"/>
                      <a:pt x="592" y="504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4" name="フリーフォーム: 図形 1743">
                <a:extLst>
                  <a:ext uri="{FF2B5EF4-FFF2-40B4-BE49-F238E27FC236}">
                    <a16:creationId xmlns:a16="http://schemas.microsoft.com/office/drawing/2014/main" id="{61F7D4A0-8662-4694-94A4-D6ABE4F7E6E4}"/>
                  </a:ext>
                </a:extLst>
              </p:cNvPr>
              <p:cNvSpPr/>
              <p:nvPr/>
            </p:nvSpPr>
            <p:spPr>
              <a:xfrm>
                <a:off x="1961324" y="6155136"/>
                <a:ext cx="111743" cy="67417"/>
              </a:xfrm>
              <a:custGeom>
                <a:avLst/>
                <a:gdLst>
                  <a:gd name="connsiteX0" fmla="*/ 3347 w 133092"/>
                  <a:gd name="connsiteY0" fmla="*/ 17370 h 74668"/>
                  <a:gd name="connsiteX1" fmla="*/ 31003 w 133092"/>
                  <a:gd name="connsiteY1" fmla="*/ 70955 h 74668"/>
                  <a:gd name="connsiteX2" fmla="*/ 108788 w 133092"/>
                  <a:gd name="connsiteY2" fmla="*/ 65769 h 74668"/>
                  <a:gd name="connsiteX3" fmla="*/ 132988 w 133092"/>
                  <a:gd name="connsiteY3" fmla="*/ 31198 h 74668"/>
                  <a:gd name="connsiteX4" fmla="*/ 101874 w 133092"/>
                  <a:gd name="connsiteY4" fmla="*/ 1813 h 74668"/>
                  <a:gd name="connsiteX5" fmla="*/ 3347 w 133092"/>
                  <a:gd name="connsiteY5" fmla="*/ 17370 h 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92" h="74668">
                    <a:moveTo>
                      <a:pt x="3347" y="17370"/>
                    </a:moveTo>
                    <a:cubicBezTo>
                      <a:pt x="-8465" y="28894"/>
                      <a:pt x="13430" y="62889"/>
                      <a:pt x="31003" y="70955"/>
                    </a:cubicBezTo>
                    <a:cubicBezTo>
                      <a:pt x="48577" y="79022"/>
                      <a:pt x="91791" y="72395"/>
                      <a:pt x="108788" y="65769"/>
                    </a:cubicBezTo>
                    <a:cubicBezTo>
                      <a:pt x="125785" y="59143"/>
                      <a:pt x="134140" y="41857"/>
                      <a:pt x="132988" y="31198"/>
                    </a:cubicBezTo>
                    <a:cubicBezTo>
                      <a:pt x="131836" y="20539"/>
                      <a:pt x="116567" y="7863"/>
                      <a:pt x="101874" y="1813"/>
                    </a:cubicBezTo>
                    <a:cubicBezTo>
                      <a:pt x="87181" y="-4237"/>
                      <a:pt x="15159" y="5846"/>
                      <a:pt x="3347" y="1737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5" name="楕円 1744">
                <a:extLst>
                  <a:ext uri="{FF2B5EF4-FFF2-40B4-BE49-F238E27FC236}">
                    <a16:creationId xmlns:a16="http://schemas.microsoft.com/office/drawing/2014/main" id="{92BADC20-8FC2-41E5-BB89-92C2B51224B6}"/>
                  </a:ext>
                </a:extLst>
              </p:cNvPr>
              <p:cNvSpPr/>
              <p:nvPr/>
            </p:nvSpPr>
            <p:spPr>
              <a:xfrm>
                <a:off x="2179004" y="45419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6" name="楕円 1745">
                <a:extLst>
                  <a:ext uri="{FF2B5EF4-FFF2-40B4-BE49-F238E27FC236}">
                    <a16:creationId xmlns:a16="http://schemas.microsoft.com/office/drawing/2014/main" id="{51A31D7E-0286-4FA1-A047-A5BA4463806D}"/>
                  </a:ext>
                </a:extLst>
              </p:cNvPr>
              <p:cNvSpPr/>
              <p:nvPr/>
            </p:nvSpPr>
            <p:spPr>
              <a:xfrm>
                <a:off x="2179004" y="43600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7" name="楕円 1746">
                <a:extLst>
                  <a:ext uri="{FF2B5EF4-FFF2-40B4-BE49-F238E27FC236}">
                    <a16:creationId xmlns:a16="http://schemas.microsoft.com/office/drawing/2014/main" id="{7D060708-6DF7-4981-91DB-73A263177D71}"/>
                  </a:ext>
                </a:extLst>
              </p:cNvPr>
              <p:cNvSpPr/>
              <p:nvPr/>
            </p:nvSpPr>
            <p:spPr>
              <a:xfrm>
                <a:off x="2186115" y="44461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8" name="楕円 1747">
                <a:extLst>
                  <a:ext uri="{FF2B5EF4-FFF2-40B4-BE49-F238E27FC236}">
                    <a16:creationId xmlns:a16="http://schemas.microsoft.com/office/drawing/2014/main" id="{96BA14ED-CE87-410B-B3EF-1C7076D678E3}"/>
                  </a:ext>
                </a:extLst>
              </p:cNvPr>
              <p:cNvSpPr/>
              <p:nvPr/>
            </p:nvSpPr>
            <p:spPr>
              <a:xfrm>
                <a:off x="2241931" y="45094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9" name="楕円 1748">
                <a:extLst>
                  <a:ext uri="{FF2B5EF4-FFF2-40B4-BE49-F238E27FC236}">
                    <a16:creationId xmlns:a16="http://schemas.microsoft.com/office/drawing/2014/main" id="{F3F42D59-6F19-4B20-AB3F-C088FED0B74C}"/>
                  </a:ext>
                </a:extLst>
              </p:cNvPr>
              <p:cNvSpPr/>
              <p:nvPr/>
            </p:nvSpPr>
            <p:spPr>
              <a:xfrm>
                <a:off x="2247419" y="44187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0" name="楕円 1749">
                <a:extLst>
                  <a:ext uri="{FF2B5EF4-FFF2-40B4-BE49-F238E27FC236}">
                    <a16:creationId xmlns:a16="http://schemas.microsoft.com/office/drawing/2014/main" id="{BB6E2CA8-29EE-4DC3-97A5-D0111F98C9D8}"/>
                  </a:ext>
                </a:extLst>
              </p:cNvPr>
              <p:cNvSpPr/>
              <p:nvPr/>
            </p:nvSpPr>
            <p:spPr>
              <a:xfrm>
                <a:off x="3313136" y="44052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1" name="楕円 1750">
                <a:extLst>
                  <a:ext uri="{FF2B5EF4-FFF2-40B4-BE49-F238E27FC236}">
                    <a16:creationId xmlns:a16="http://schemas.microsoft.com/office/drawing/2014/main" id="{2341C245-70C4-44FE-978B-51635AF8E0A0}"/>
                  </a:ext>
                </a:extLst>
              </p:cNvPr>
              <p:cNvSpPr/>
              <p:nvPr/>
            </p:nvSpPr>
            <p:spPr>
              <a:xfrm>
                <a:off x="3438524" y="43758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2" name="楕円 1751">
                <a:extLst>
                  <a:ext uri="{FF2B5EF4-FFF2-40B4-BE49-F238E27FC236}">
                    <a16:creationId xmlns:a16="http://schemas.microsoft.com/office/drawing/2014/main" id="{6F621858-AA54-4AD7-9329-7ED4569632EB}"/>
                  </a:ext>
                </a:extLst>
              </p:cNvPr>
              <p:cNvSpPr/>
              <p:nvPr/>
            </p:nvSpPr>
            <p:spPr>
              <a:xfrm>
                <a:off x="3437662" y="44718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3" name="楕円 1752">
                <a:extLst>
                  <a:ext uri="{FF2B5EF4-FFF2-40B4-BE49-F238E27FC236}">
                    <a16:creationId xmlns:a16="http://schemas.microsoft.com/office/drawing/2014/main" id="{59028BF6-2DEC-461E-AA63-7EB1E73A7109}"/>
                  </a:ext>
                </a:extLst>
              </p:cNvPr>
              <p:cNvSpPr/>
              <p:nvPr/>
            </p:nvSpPr>
            <p:spPr>
              <a:xfrm>
                <a:off x="3438797" y="45759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4" name="楕円 1753">
                <a:extLst>
                  <a:ext uri="{FF2B5EF4-FFF2-40B4-BE49-F238E27FC236}">
                    <a16:creationId xmlns:a16="http://schemas.microsoft.com/office/drawing/2014/main" id="{F12D319C-6E63-4512-937B-46745CE0BFFB}"/>
                  </a:ext>
                </a:extLst>
              </p:cNvPr>
              <p:cNvSpPr/>
              <p:nvPr/>
            </p:nvSpPr>
            <p:spPr>
              <a:xfrm>
                <a:off x="3438524" y="46540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5" name="楕円 1754">
                <a:extLst>
                  <a:ext uri="{FF2B5EF4-FFF2-40B4-BE49-F238E27FC236}">
                    <a16:creationId xmlns:a16="http://schemas.microsoft.com/office/drawing/2014/main" id="{463B659D-141F-4B97-9D01-B8C2166D0E87}"/>
                  </a:ext>
                </a:extLst>
              </p:cNvPr>
              <p:cNvSpPr/>
              <p:nvPr/>
            </p:nvSpPr>
            <p:spPr>
              <a:xfrm>
                <a:off x="3378168" y="44428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6" name="楕円 1755">
                <a:extLst>
                  <a:ext uri="{FF2B5EF4-FFF2-40B4-BE49-F238E27FC236}">
                    <a16:creationId xmlns:a16="http://schemas.microsoft.com/office/drawing/2014/main" id="{352659DA-9C0A-4E89-BFC2-6015C2C9B9B4}"/>
                  </a:ext>
                </a:extLst>
              </p:cNvPr>
              <p:cNvSpPr/>
              <p:nvPr/>
            </p:nvSpPr>
            <p:spPr>
              <a:xfrm>
                <a:off x="3380545" y="45305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7" name="楕円 1756">
                <a:extLst>
                  <a:ext uri="{FF2B5EF4-FFF2-40B4-BE49-F238E27FC236}">
                    <a16:creationId xmlns:a16="http://schemas.microsoft.com/office/drawing/2014/main" id="{DB231BE5-B259-4471-8576-E5BCEA194E76}"/>
                  </a:ext>
                </a:extLst>
              </p:cNvPr>
              <p:cNvSpPr/>
              <p:nvPr/>
            </p:nvSpPr>
            <p:spPr>
              <a:xfrm>
                <a:off x="3507781" y="44445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8" name="楕円 1757">
                <a:extLst>
                  <a:ext uri="{FF2B5EF4-FFF2-40B4-BE49-F238E27FC236}">
                    <a16:creationId xmlns:a16="http://schemas.microsoft.com/office/drawing/2014/main" id="{C41ACDB5-2AE7-43B8-9290-164F3BE02673}"/>
                  </a:ext>
                </a:extLst>
              </p:cNvPr>
              <p:cNvSpPr/>
              <p:nvPr/>
            </p:nvSpPr>
            <p:spPr>
              <a:xfrm>
                <a:off x="3498326" y="45360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9" name="楕円 1758">
                <a:extLst>
                  <a:ext uri="{FF2B5EF4-FFF2-40B4-BE49-F238E27FC236}">
                    <a16:creationId xmlns:a16="http://schemas.microsoft.com/office/drawing/2014/main" id="{0126B13F-D7A2-4152-AD89-ACE19A937E0F}"/>
                  </a:ext>
                </a:extLst>
              </p:cNvPr>
              <p:cNvSpPr/>
              <p:nvPr/>
            </p:nvSpPr>
            <p:spPr>
              <a:xfrm>
                <a:off x="3501465" y="46299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0" name="楕円 1759">
                <a:extLst>
                  <a:ext uri="{FF2B5EF4-FFF2-40B4-BE49-F238E27FC236}">
                    <a16:creationId xmlns:a16="http://schemas.microsoft.com/office/drawing/2014/main" id="{79DC786B-ADC9-4D18-990F-492CEEA17AD1}"/>
                  </a:ext>
                </a:extLst>
              </p:cNvPr>
              <p:cNvSpPr/>
              <p:nvPr/>
            </p:nvSpPr>
            <p:spPr>
              <a:xfrm>
                <a:off x="3828437" y="42641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1" name="楕円 1760">
                <a:extLst>
                  <a:ext uri="{FF2B5EF4-FFF2-40B4-BE49-F238E27FC236}">
                    <a16:creationId xmlns:a16="http://schemas.microsoft.com/office/drawing/2014/main" id="{4E3E9FEA-B073-45FF-910F-4CED08408CEE}"/>
                  </a:ext>
                </a:extLst>
              </p:cNvPr>
              <p:cNvSpPr/>
              <p:nvPr/>
            </p:nvSpPr>
            <p:spPr>
              <a:xfrm>
                <a:off x="3831854" y="43476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2" name="楕円 1761">
                <a:extLst>
                  <a:ext uri="{FF2B5EF4-FFF2-40B4-BE49-F238E27FC236}">
                    <a16:creationId xmlns:a16="http://schemas.microsoft.com/office/drawing/2014/main" id="{90E67725-5CAB-44B5-B19B-441BC664F052}"/>
                  </a:ext>
                </a:extLst>
              </p:cNvPr>
              <p:cNvSpPr/>
              <p:nvPr/>
            </p:nvSpPr>
            <p:spPr>
              <a:xfrm>
                <a:off x="3895313" y="43179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3" name="楕円 1762">
                <a:extLst>
                  <a:ext uri="{FF2B5EF4-FFF2-40B4-BE49-F238E27FC236}">
                    <a16:creationId xmlns:a16="http://schemas.microsoft.com/office/drawing/2014/main" id="{C1E0EF1E-6029-4315-B2DB-4F33EC2FFA8F}"/>
                  </a:ext>
                </a:extLst>
              </p:cNvPr>
              <p:cNvSpPr/>
              <p:nvPr/>
            </p:nvSpPr>
            <p:spPr>
              <a:xfrm>
                <a:off x="1940901" y="47474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4" name="楕円 1763">
                <a:extLst>
                  <a:ext uri="{FF2B5EF4-FFF2-40B4-BE49-F238E27FC236}">
                    <a16:creationId xmlns:a16="http://schemas.microsoft.com/office/drawing/2014/main" id="{FB2C8ADE-4319-4B37-B63F-6B778C12852B}"/>
                  </a:ext>
                </a:extLst>
              </p:cNvPr>
              <p:cNvSpPr/>
              <p:nvPr/>
            </p:nvSpPr>
            <p:spPr>
              <a:xfrm>
                <a:off x="1887361" y="48043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5" name="楕円 1764">
                <a:extLst>
                  <a:ext uri="{FF2B5EF4-FFF2-40B4-BE49-F238E27FC236}">
                    <a16:creationId xmlns:a16="http://schemas.microsoft.com/office/drawing/2014/main" id="{49412BA1-9C92-4B69-A36D-76C478A43E97}"/>
                  </a:ext>
                </a:extLst>
              </p:cNvPr>
              <p:cNvSpPr/>
              <p:nvPr/>
            </p:nvSpPr>
            <p:spPr>
              <a:xfrm>
                <a:off x="2003088" y="48065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6" name="楕円 1765">
                <a:extLst>
                  <a:ext uri="{FF2B5EF4-FFF2-40B4-BE49-F238E27FC236}">
                    <a16:creationId xmlns:a16="http://schemas.microsoft.com/office/drawing/2014/main" id="{EFA3A1EB-559D-47E8-BADD-68BB13A72E3A}"/>
                  </a:ext>
                </a:extLst>
              </p:cNvPr>
              <p:cNvSpPr/>
              <p:nvPr/>
            </p:nvSpPr>
            <p:spPr>
              <a:xfrm>
                <a:off x="1943418" y="48510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7" name="楕円 1766">
                <a:extLst>
                  <a:ext uri="{FF2B5EF4-FFF2-40B4-BE49-F238E27FC236}">
                    <a16:creationId xmlns:a16="http://schemas.microsoft.com/office/drawing/2014/main" id="{15D90C8F-B6CE-463E-8C3D-7EF192AF2F83}"/>
                  </a:ext>
                </a:extLst>
              </p:cNvPr>
              <p:cNvSpPr/>
              <p:nvPr/>
            </p:nvSpPr>
            <p:spPr>
              <a:xfrm>
                <a:off x="4555222" y="4421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8" name="楕円 1767">
                <a:extLst>
                  <a:ext uri="{FF2B5EF4-FFF2-40B4-BE49-F238E27FC236}">
                    <a16:creationId xmlns:a16="http://schemas.microsoft.com/office/drawing/2014/main" id="{762D793F-9D5E-4C10-89B4-543904EF65CE}"/>
                  </a:ext>
                </a:extLst>
              </p:cNvPr>
              <p:cNvSpPr/>
              <p:nvPr/>
            </p:nvSpPr>
            <p:spPr>
              <a:xfrm>
                <a:off x="2670204" y="50081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9" name="楕円 1768">
                <a:extLst>
                  <a:ext uri="{FF2B5EF4-FFF2-40B4-BE49-F238E27FC236}">
                    <a16:creationId xmlns:a16="http://schemas.microsoft.com/office/drawing/2014/main" id="{A4B5FF46-A160-4923-A7CA-F7DDBFDC3F00}"/>
                  </a:ext>
                </a:extLst>
              </p:cNvPr>
              <p:cNvSpPr/>
              <p:nvPr/>
            </p:nvSpPr>
            <p:spPr>
              <a:xfrm>
                <a:off x="4545851" y="45164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0" name="楕円 1769">
                <a:extLst>
                  <a:ext uri="{FF2B5EF4-FFF2-40B4-BE49-F238E27FC236}">
                    <a16:creationId xmlns:a16="http://schemas.microsoft.com/office/drawing/2014/main" id="{732A9549-725C-46F6-A0DF-FBA253DE282C}"/>
                  </a:ext>
                </a:extLst>
              </p:cNvPr>
              <p:cNvSpPr/>
              <p:nvPr/>
            </p:nvSpPr>
            <p:spPr>
              <a:xfrm>
                <a:off x="2660833" y="51033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1" name="楕円 1770">
                <a:extLst>
                  <a:ext uri="{FF2B5EF4-FFF2-40B4-BE49-F238E27FC236}">
                    <a16:creationId xmlns:a16="http://schemas.microsoft.com/office/drawing/2014/main" id="{408A6D1A-5451-4297-836B-587487E51D98}"/>
                  </a:ext>
                </a:extLst>
              </p:cNvPr>
              <p:cNvSpPr/>
              <p:nvPr/>
            </p:nvSpPr>
            <p:spPr>
              <a:xfrm>
                <a:off x="4548263" y="46124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2" name="楕円 1771">
                <a:extLst>
                  <a:ext uri="{FF2B5EF4-FFF2-40B4-BE49-F238E27FC236}">
                    <a16:creationId xmlns:a16="http://schemas.microsoft.com/office/drawing/2014/main" id="{9D2E09FB-7E5E-4200-BAFF-B46804C13D07}"/>
                  </a:ext>
                </a:extLst>
              </p:cNvPr>
              <p:cNvSpPr/>
              <p:nvPr/>
            </p:nvSpPr>
            <p:spPr>
              <a:xfrm>
                <a:off x="2663245" y="51992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3" name="楕円 1772">
                <a:extLst>
                  <a:ext uri="{FF2B5EF4-FFF2-40B4-BE49-F238E27FC236}">
                    <a16:creationId xmlns:a16="http://schemas.microsoft.com/office/drawing/2014/main" id="{68227554-AF24-4B7D-B43C-ED02647E5D96}"/>
                  </a:ext>
                </a:extLst>
              </p:cNvPr>
              <p:cNvSpPr/>
              <p:nvPr/>
            </p:nvSpPr>
            <p:spPr>
              <a:xfrm>
                <a:off x="4477465" y="44715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4" name="楕円 1773">
                <a:extLst>
                  <a:ext uri="{FF2B5EF4-FFF2-40B4-BE49-F238E27FC236}">
                    <a16:creationId xmlns:a16="http://schemas.microsoft.com/office/drawing/2014/main" id="{1A5E0FA6-88F0-4FAE-A9BF-81DCA9C70977}"/>
                  </a:ext>
                </a:extLst>
              </p:cNvPr>
              <p:cNvSpPr/>
              <p:nvPr/>
            </p:nvSpPr>
            <p:spPr>
              <a:xfrm>
                <a:off x="4479878" y="45675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5" name="楕円 1774">
                <a:extLst>
                  <a:ext uri="{FF2B5EF4-FFF2-40B4-BE49-F238E27FC236}">
                    <a16:creationId xmlns:a16="http://schemas.microsoft.com/office/drawing/2014/main" id="{594FDC50-F773-41EA-940F-3E54EC0C8272}"/>
                  </a:ext>
                </a:extLst>
              </p:cNvPr>
              <p:cNvSpPr/>
              <p:nvPr/>
            </p:nvSpPr>
            <p:spPr>
              <a:xfrm>
                <a:off x="2594859" y="51543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6" name="楕円 1775">
                <a:extLst>
                  <a:ext uri="{FF2B5EF4-FFF2-40B4-BE49-F238E27FC236}">
                    <a16:creationId xmlns:a16="http://schemas.microsoft.com/office/drawing/2014/main" id="{6898FFCC-044D-41DD-9955-644DDD953635}"/>
                  </a:ext>
                </a:extLst>
              </p:cNvPr>
              <p:cNvSpPr/>
              <p:nvPr/>
            </p:nvSpPr>
            <p:spPr>
              <a:xfrm>
                <a:off x="4619880" y="44895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7" name="楕円 1776">
                <a:extLst>
                  <a:ext uri="{FF2B5EF4-FFF2-40B4-BE49-F238E27FC236}">
                    <a16:creationId xmlns:a16="http://schemas.microsoft.com/office/drawing/2014/main" id="{7B717FF3-46D9-409C-9DC5-285B66AE99CD}"/>
                  </a:ext>
                </a:extLst>
              </p:cNvPr>
              <p:cNvSpPr/>
              <p:nvPr/>
            </p:nvSpPr>
            <p:spPr>
              <a:xfrm>
                <a:off x="4622292" y="45855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8" name="楕円 1777">
                <a:extLst>
                  <a:ext uri="{FF2B5EF4-FFF2-40B4-BE49-F238E27FC236}">
                    <a16:creationId xmlns:a16="http://schemas.microsoft.com/office/drawing/2014/main" id="{5991DEE0-BA9F-4075-9EEC-72E830A6F3C6}"/>
                  </a:ext>
                </a:extLst>
              </p:cNvPr>
              <p:cNvSpPr/>
              <p:nvPr/>
            </p:nvSpPr>
            <p:spPr>
              <a:xfrm>
                <a:off x="2737274" y="51723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9" name="楕円 1778">
                <a:extLst>
                  <a:ext uri="{FF2B5EF4-FFF2-40B4-BE49-F238E27FC236}">
                    <a16:creationId xmlns:a16="http://schemas.microsoft.com/office/drawing/2014/main" id="{666D6EF7-B217-4F8D-B7C4-4D9DFD6AAB77}"/>
                  </a:ext>
                </a:extLst>
              </p:cNvPr>
              <p:cNvSpPr/>
              <p:nvPr/>
            </p:nvSpPr>
            <p:spPr>
              <a:xfrm>
                <a:off x="4909341" y="45087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0" name="楕円 1779">
                <a:extLst>
                  <a:ext uri="{FF2B5EF4-FFF2-40B4-BE49-F238E27FC236}">
                    <a16:creationId xmlns:a16="http://schemas.microsoft.com/office/drawing/2014/main" id="{2EF4F1BF-9C95-4766-A427-8F6FA810EC84}"/>
                  </a:ext>
                </a:extLst>
              </p:cNvPr>
              <p:cNvSpPr/>
              <p:nvPr/>
            </p:nvSpPr>
            <p:spPr>
              <a:xfrm>
                <a:off x="4911753" y="46047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1" name="楕円 1780">
                <a:extLst>
                  <a:ext uri="{FF2B5EF4-FFF2-40B4-BE49-F238E27FC236}">
                    <a16:creationId xmlns:a16="http://schemas.microsoft.com/office/drawing/2014/main" id="{7FA24421-4A61-4CE0-A94F-D76B49A369D2}"/>
                  </a:ext>
                </a:extLst>
              </p:cNvPr>
              <p:cNvSpPr/>
              <p:nvPr/>
            </p:nvSpPr>
            <p:spPr>
              <a:xfrm>
                <a:off x="3026734" y="51916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2" name="楕円 1781">
                <a:extLst>
                  <a:ext uri="{FF2B5EF4-FFF2-40B4-BE49-F238E27FC236}">
                    <a16:creationId xmlns:a16="http://schemas.microsoft.com/office/drawing/2014/main" id="{A1FDB31E-1F31-46CA-9A11-9EF7FA5F7138}"/>
                  </a:ext>
                </a:extLst>
              </p:cNvPr>
              <p:cNvSpPr/>
              <p:nvPr/>
            </p:nvSpPr>
            <p:spPr>
              <a:xfrm>
                <a:off x="4841288" y="45457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3" name="楕円 1782">
                <a:extLst>
                  <a:ext uri="{FF2B5EF4-FFF2-40B4-BE49-F238E27FC236}">
                    <a16:creationId xmlns:a16="http://schemas.microsoft.com/office/drawing/2014/main" id="{8472CC9A-A86D-4D12-9B1E-04F85F6E744C}"/>
                  </a:ext>
                </a:extLst>
              </p:cNvPr>
              <p:cNvSpPr/>
              <p:nvPr/>
            </p:nvSpPr>
            <p:spPr>
              <a:xfrm>
                <a:off x="4843700" y="46417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4" name="楕円 1783">
                <a:extLst>
                  <a:ext uri="{FF2B5EF4-FFF2-40B4-BE49-F238E27FC236}">
                    <a16:creationId xmlns:a16="http://schemas.microsoft.com/office/drawing/2014/main" id="{0214776F-36D2-4082-9DA1-2EFD1DC7B40D}"/>
                  </a:ext>
                </a:extLst>
              </p:cNvPr>
              <p:cNvSpPr/>
              <p:nvPr/>
            </p:nvSpPr>
            <p:spPr>
              <a:xfrm>
                <a:off x="2958681" y="52285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5" name="楕円 1784">
                <a:extLst>
                  <a:ext uri="{FF2B5EF4-FFF2-40B4-BE49-F238E27FC236}">
                    <a16:creationId xmlns:a16="http://schemas.microsoft.com/office/drawing/2014/main" id="{D4853F67-C89F-4FB4-A2D0-9E94207F3BB2}"/>
                  </a:ext>
                </a:extLst>
              </p:cNvPr>
              <p:cNvSpPr/>
              <p:nvPr/>
            </p:nvSpPr>
            <p:spPr>
              <a:xfrm>
                <a:off x="4789417" y="46814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6" name="楕円 1785">
                <a:extLst>
                  <a:ext uri="{FF2B5EF4-FFF2-40B4-BE49-F238E27FC236}">
                    <a16:creationId xmlns:a16="http://schemas.microsoft.com/office/drawing/2014/main" id="{2CFC93BD-319E-4A8C-96B2-E85662867E65}"/>
                  </a:ext>
                </a:extLst>
              </p:cNvPr>
              <p:cNvSpPr/>
              <p:nvPr/>
            </p:nvSpPr>
            <p:spPr>
              <a:xfrm>
                <a:off x="4845275" y="47289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7" name="楕円 1786">
                <a:extLst>
                  <a:ext uri="{FF2B5EF4-FFF2-40B4-BE49-F238E27FC236}">
                    <a16:creationId xmlns:a16="http://schemas.microsoft.com/office/drawing/2014/main" id="{4946F276-C10F-460C-B551-F8BA5B8DF90E}"/>
                  </a:ext>
                </a:extLst>
              </p:cNvPr>
              <p:cNvSpPr/>
              <p:nvPr/>
            </p:nvSpPr>
            <p:spPr>
              <a:xfrm>
                <a:off x="4908732" y="46929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8" name="楕円 1787">
                <a:extLst>
                  <a:ext uri="{FF2B5EF4-FFF2-40B4-BE49-F238E27FC236}">
                    <a16:creationId xmlns:a16="http://schemas.microsoft.com/office/drawing/2014/main" id="{4B05D9A0-44F2-43FC-8830-71D0CFBD0317}"/>
                  </a:ext>
                </a:extLst>
              </p:cNvPr>
              <p:cNvSpPr/>
              <p:nvPr/>
            </p:nvSpPr>
            <p:spPr>
              <a:xfrm>
                <a:off x="4914701" y="56420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9" name="楕円 1788">
                <a:extLst>
                  <a:ext uri="{FF2B5EF4-FFF2-40B4-BE49-F238E27FC236}">
                    <a16:creationId xmlns:a16="http://schemas.microsoft.com/office/drawing/2014/main" id="{6C1854E5-0626-4FD2-909D-D2804AB62278}"/>
                  </a:ext>
                </a:extLst>
              </p:cNvPr>
              <p:cNvSpPr/>
              <p:nvPr/>
            </p:nvSpPr>
            <p:spPr>
              <a:xfrm>
                <a:off x="4917114" y="57380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0" name="楕円 1789">
                <a:extLst>
                  <a:ext uri="{FF2B5EF4-FFF2-40B4-BE49-F238E27FC236}">
                    <a16:creationId xmlns:a16="http://schemas.microsoft.com/office/drawing/2014/main" id="{FED46173-C7D7-47A3-942F-33C5F29581C3}"/>
                  </a:ext>
                </a:extLst>
              </p:cNvPr>
              <p:cNvSpPr/>
              <p:nvPr/>
            </p:nvSpPr>
            <p:spPr>
              <a:xfrm>
                <a:off x="4914093" y="58262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1" name="楕円 1790">
                <a:extLst>
                  <a:ext uri="{FF2B5EF4-FFF2-40B4-BE49-F238E27FC236}">
                    <a16:creationId xmlns:a16="http://schemas.microsoft.com/office/drawing/2014/main" id="{C72B1E6D-6C88-4F26-AE69-9B0593F24E15}"/>
                  </a:ext>
                </a:extLst>
              </p:cNvPr>
              <p:cNvSpPr/>
              <p:nvPr/>
            </p:nvSpPr>
            <p:spPr>
              <a:xfrm>
                <a:off x="4848961" y="567639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2" name="楕円 1791">
                <a:extLst>
                  <a:ext uri="{FF2B5EF4-FFF2-40B4-BE49-F238E27FC236}">
                    <a16:creationId xmlns:a16="http://schemas.microsoft.com/office/drawing/2014/main" id="{DE101F8E-D609-4018-8173-C72D82B31D26}"/>
                  </a:ext>
                </a:extLst>
              </p:cNvPr>
              <p:cNvSpPr/>
              <p:nvPr/>
            </p:nvSpPr>
            <p:spPr>
              <a:xfrm>
                <a:off x="4851374" y="57723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3" name="楕円 1792">
                <a:extLst>
                  <a:ext uri="{FF2B5EF4-FFF2-40B4-BE49-F238E27FC236}">
                    <a16:creationId xmlns:a16="http://schemas.microsoft.com/office/drawing/2014/main" id="{8E3DC3CB-EB44-41E4-B482-07D0907D4A5E}"/>
                  </a:ext>
                </a:extLst>
              </p:cNvPr>
              <p:cNvSpPr/>
              <p:nvPr/>
            </p:nvSpPr>
            <p:spPr>
              <a:xfrm>
                <a:off x="4848353" y="58605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4" name="楕円 1793">
                <a:extLst>
                  <a:ext uri="{FF2B5EF4-FFF2-40B4-BE49-F238E27FC236}">
                    <a16:creationId xmlns:a16="http://schemas.microsoft.com/office/drawing/2014/main" id="{2737B00B-267F-4B9D-90EC-1040CAC8A407}"/>
                  </a:ext>
                </a:extLst>
              </p:cNvPr>
              <p:cNvSpPr/>
              <p:nvPr/>
            </p:nvSpPr>
            <p:spPr>
              <a:xfrm>
                <a:off x="4787727" y="58182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5" name="楕円 1794">
                <a:extLst>
                  <a:ext uri="{FF2B5EF4-FFF2-40B4-BE49-F238E27FC236}">
                    <a16:creationId xmlns:a16="http://schemas.microsoft.com/office/drawing/2014/main" id="{D7E88232-817C-4D16-B2DE-6E9DB565461F}"/>
                  </a:ext>
                </a:extLst>
              </p:cNvPr>
              <p:cNvSpPr/>
              <p:nvPr/>
            </p:nvSpPr>
            <p:spPr>
              <a:xfrm>
                <a:off x="4530779" y="56774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6" name="楕円 1795">
                <a:extLst>
                  <a:ext uri="{FF2B5EF4-FFF2-40B4-BE49-F238E27FC236}">
                    <a16:creationId xmlns:a16="http://schemas.microsoft.com/office/drawing/2014/main" id="{46C8FAB8-D9CA-407E-B127-3E8DFFB95385}"/>
                  </a:ext>
                </a:extLst>
              </p:cNvPr>
              <p:cNvSpPr/>
              <p:nvPr/>
            </p:nvSpPr>
            <p:spPr>
              <a:xfrm>
                <a:off x="4469528" y="56252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7" name="楕円 1796">
                <a:extLst>
                  <a:ext uri="{FF2B5EF4-FFF2-40B4-BE49-F238E27FC236}">
                    <a16:creationId xmlns:a16="http://schemas.microsoft.com/office/drawing/2014/main" id="{E6915045-FD90-4D2B-910C-A8FE2C10C1C9}"/>
                  </a:ext>
                </a:extLst>
              </p:cNvPr>
              <p:cNvSpPr/>
              <p:nvPr/>
            </p:nvSpPr>
            <p:spPr>
              <a:xfrm>
                <a:off x="4465139" y="57058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8" name="楕円 1797">
                <a:extLst>
                  <a:ext uri="{FF2B5EF4-FFF2-40B4-BE49-F238E27FC236}">
                    <a16:creationId xmlns:a16="http://schemas.microsoft.com/office/drawing/2014/main" id="{3DFEFC29-E6D7-4A51-BEB5-1E3C44230332}"/>
                  </a:ext>
                </a:extLst>
              </p:cNvPr>
              <p:cNvSpPr/>
              <p:nvPr/>
            </p:nvSpPr>
            <p:spPr>
              <a:xfrm>
                <a:off x="4408817" y="56798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9" name="楕円 1798">
                <a:extLst>
                  <a:ext uri="{FF2B5EF4-FFF2-40B4-BE49-F238E27FC236}">
                    <a16:creationId xmlns:a16="http://schemas.microsoft.com/office/drawing/2014/main" id="{8E41DD0C-C166-4586-AA15-C1675281E7B5}"/>
                  </a:ext>
                </a:extLst>
              </p:cNvPr>
              <p:cNvSpPr/>
              <p:nvPr/>
            </p:nvSpPr>
            <p:spPr>
              <a:xfrm>
                <a:off x="3445012" y="53543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0" name="楕円 1799">
                <a:extLst>
                  <a:ext uri="{FF2B5EF4-FFF2-40B4-BE49-F238E27FC236}">
                    <a16:creationId xmlns:a16="http://schemas.microsoft.com/office/drawing/2014/main" id="{FA075E53-936C-4EFD-9B04-F290AD10DC58}"/>
                  </a:ext>
                </a:extLst>
              </p:cNvPr>
              <p:cNvSpPr/>
              <p:nvPr/>
            </p:nvSpPr>
            <p:spPr>
              <a:xfrm>
                <a:off x="3377668" y="53747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1" name="楕円 1800">
                <a:extLst>
                  <a:ext uri="{FF2B5EF4-FFF2-40B4-BE49-F238E27FC236}">
                    <a16:creationId xmlns:a16="http://schemas.microsoft.com/office/drawing/2014/main" id="{E7EA14D4-DB17-473D-B4AC-E6ECD9B45E16}"/>
                  </a:ext>
                </a:extLst>
              </p:cNvPr>
              <p:cNvSpPr/>
              <p:nvPr/>
            </p:nvSpPr>
            <p:spPr>
              <a:xfrm>
                <a:off x="3375037" y="52949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2" name="楕円 1801">
                <a:extLst>
                  <a:ext uri="{FF2B5EF4-FFF2-40B4-BE49-F238E27FC236}">
                    <a16:creationId xmlns:a16="http://schemas.microsoft.com/office/drawing/2014/main" id="{7BD9D1DD-7758-4CDB-8CB2-D5E5CC7735FB}"/>
                  </a:ext>
                </a:extLst>
              </p:cNvPr>
              <p:cNvSpPr/>
              <p:nvPr/>
            </p:nvSpPr>
            <p:spPr>
              <a:xfrm>
                <a:off x="3312027" y="53382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3" name="楕円 1802">
                <a:extLst>
                  <a:ext uri="{FF2B5EF4-FFF2-40B4-BE49-F238E27FC236}">
                    <a16:creationId xmlns:a16="http://schemas.microsoft.com/office/drawing/2014/main" id="{C9C4B9F6-4DC0-4443-B40A-90F88BF02B18}"/>
                  </a:ext>
                </a:extLst>
              </p:cNvPr>
              <p:cNvSpPr/>
              <p:nvPr/>
            </p:nvSpPr>
            <p:spPr>
              <a:xfrm>
                <a:off x="3268281" y="54004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4" name="楕円 1803">
                <a:extLst>
                  <a:ext uri="{FF2B5EF4-FFF2-40B4-BE49-F238E27FC236}">
                    <a16:creationId xmlns:a16="http://schemas.microsoft.com/office/drawing/2014/main" id="{D426449A-7CDA-46FF-9AE9-50BF5AB6771E}"/>
                  </a:ext>
                </a:extLst>
              </p:cNvPr>
              <p:cNvSpPr/>
              <p:nvPr/>
            </p:nvSpPr>
            <p:spPr>
              <a:xfrm>
                <a:off x="2974268" y="55885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5" name="楕円 1804">
                <a:extLst>
                  <a:ext uri="{FF2B5EF4-FFF2-40B4-BE49-F238E27FC236}">
                    <a16:creationId xmlns:a16="http://schemas.microsoft.com/office/drawing/2014/main" id="{DFACB414-027D-4B68-9D53-3B758BC07842}"/>
                  </a:ext>
                </a:extLst>
              </p:cNvPr>
              <p:cNvSpPr/>
              <p:nvPr/>
            </p:nvSpPr>
            <p:spPr>
              <a:xfrm>
                <a:off x="2907769" y="55254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6" name="楕円 1805">
                <a:extLst>
                  <a:ext uri="{FF2B5EF4-FFF2-40B4-BE49-F238E27FC236}">
                    <a16:creationId xmlns:a16="http://schemas.microsoft.com/office/drawing/2014/main" id="{D2DD235A-17FC-47DC-9E38-A8055C36F6E5}"/>
                  </a:ext>
                </a:extLst>
              </p:cNvPr>
              <p:cNvSpPr/>
              <p:nvPr/>
            </p:nvSpPr>
            <p:spPr>
              <a:xfrm>
                <a:off x="2902472" y="56111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7" name="楕円 1806">
                <a:extLst>
                  <a:ext uri="{FF2B5EF4-FFF2-40B4-BE49-F238E27FC236}">
                    <a16:creationId xmlns:a16="http://schemas.microsoft.com/office/drawing/2014/main" id="{0CFB09D1-1163-409E-AB50-9B445AE7359E}"/>
                  </a:ext>
                </a:extLst>
              </p:cNvPr>
              <p:cNvSpPr/>
              <p:nvPr/>
            </p:nvSpPr>
            <p:spPr>
              <a:xfrm>
                <a:off x="2491380"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8" name="楕円 1807">
                <a:extLst>
                  <a:ext uri="{FF2B5EF4-FFF2-40B4-BE49-F238E27FC236}">
                    <a16:creationId xmlns:a16="http://schemas.microsoft.com/office/drawing/2014/main" id="{83BBF71A-66B5-4C7A-86AB-928E6BE66FDC}"/>
                  </a:ext>
                </a:extLst>
              </p:cNvPr>
              <p:cNvSpPr/>
              <p:nvPr/>
            </p:nvSpPr>
            <p:spPr>
              <a:xfrm>
                <a:off x="2418458"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9" name="楕円 1808">
                <a:extLst>
                  <a:ext uri="{FF2B5EF4-FFF2-40B4-BE49-F238E27FC236}">
                    <a16:creationId xmlns:a16="http://schemas.microsoft.com/office/drawing/2014/main" id="{333FE1B3-F498-4A4D-80E4-F0B5044A907D}"/>
                  </a:ext>
                </a:extLst>
              </p:cNvPr>
              <p:cNvSpPr/>
              <p:nvPr/>
            </p:nvSpPr>
            <p:spPr>
              <a:xfrm>
                <a:off x="2333318"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0" name="楕円 1809">
                <a:extLst>
                  <a:ext uri="{FF2B5EF4-FFF2-40B4-BE49-F238E27FC236}">
                    <a16:creationId xmlns:a16="http://schemas.microsoft.com/office/drawing/2014/main" id="{1DFC1BF4-CD48-469D-B896-512F5131C45A}"/>
                  </a:ext>
                </a:extLst>
              </p:cNvPr>
              <p:cNvSpPr/>
              <p:nvPr/>
            </p:nvSpPr>
            <p:spPr>
              <a:xfrm>
                <a:off x="2989888" y="62055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1" name="楕円 1810">
                <a:extLst>
                  <a:ext uri="{FF2B5EF4-FFF2-40B4-BE49-F238E27FC236}">
                    <a16:creationId xmlns:a16="http://schemas.microsoft.com/office/drawing/2014/main" id="{83DD6D05-7833-46F8-A9FF-C095D9A6FD81}"/>
                  </a:ext>
                </a:extLst>
              </p:cNvPr>
              <p:cNvSpPr/>
              <p:nvPr/>
            </p:nvSpPr>
            <p:spPr>
              <a:xfrm>
                <a:off x="4029654" y="63297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2" name="楕円 1811">
                <a:extLst>
                  <a:ext uri="{FF2B5EF4-FFF2-40B4-BE49-F238E27FC236}">
                    <a16:creationId xmlns:a16="http://schemas.microsoft.com/office/drawing/2014/main" id="{FFB20333-25F7-4D8F-AAB0-0C7E88C19C62}"/>
                  </a:ext>
                </a:extLst>
              </p:cNvPr>
              <p:cNvSpPr/>
              <p:nvPr/>
            </p:nvSpPr>
            <p:spPr>
              <a:xfrm>
                <a:off x="3969279" y="63734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3" name="楕円 1812">
                <a:extLst>
                  <a:ext uri="{FF2B5EF4-FFF2-40B4-BE49-F238E27FC236}">
                    <a16:creationId xmlns:a16="http://schemas.microsoft.com/office/drawing/2014/main" id="{50F743B5-1FA9-41C4-BAEB-052A61A96A5A}"/>
                  </a:ext>
                </a:extLst>
              </p:cNvPr>
              <p:cNvSpPr/>
              <p:nvPr/>
            </p:nvSpPr>
            <p:spPr>
              <a:xfrm>
                <a:off x="4811863" y="62248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4" name="楕円 1813">
                <a:extLst>
                  <a:ext uri="{FF2B5EF4-FFF2-40B4-BE49-F238E27FC236}">
                    <a16:creationId xmlns:a16="http://schemas.microsoft.com/office/drawing/2014/main" id="{B1B92873-FCBE-44ED-BDEF-37701578B61F}"/>
                  </a:ext>
                </a:extLst>
              </p:cNvPr>
              <p:cNvSpPr/>
              <p:nvPr/>
            </p:nvSpPr>
            <p:spPr>
              <a:xfrm>
                <a:off x="4894602" y="62248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5" name="楕円 1814">
                <a:extLst>
                  <a:ext uri="{FF2B5EF4-FFF2-40B4-BE49-F238E27FC236}">
                    <a16:creationId xmlns:a16="http://schemas.microsoft.com/office/drawing/2014/main" id="{57C9BF41-AE9D-444F-B920-F73631EE5A76}"/>
                  </a:ext>
                </a:extLst>
              </p:cNvPr>
              <p:cNvSpPr/>
              <p:nvPr/>
            </p:nvSpPr>
            <p:spPr>
              <a:xfrm>
                <a:off x="4963064" y="61729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6" name="フリーフォーム: 図形 1815">
                <a:extLst>
                  <a:ext uri="{FF2B5EF4-FFF2-40B4-BE49-F238E27FC236}">
                    <a16:creationId xmlns:a16="http://schemas.microsoft.com/office/drawing/2014/main" id="{47BD570A-765F-47CD-A6A9-F4381D8C3C60}"/>
                  </a:ext>
                </a:extLst>
              </p:cNvPr>
              <p:cNvSpPr/>
              <p:nvPr/>
            </p:nvSpPr>
            <p:spPr>
              <a:xfrm>
                <a:off x="5058848" y="6084433"/>
                <a:ext cx="564601" cy="85960"/>
              </a:xfrm>
              <a:custGeom>
                <a:avLst/>
                <a:gdLst>
                  <a:gd name="connsiteX0" fmla="*/ 671368 w 672472"/>
                  <a:gd name="connsiteY0" fmla="*/ 12713 h 95206"/>
                  <a:gd name="connsiteX1" fmla="*/ 567196 w 672472"/>
                  <a:gd name="connsiteY1" fmla="*/ 1139 h 95206"/>
                  <a:gd name="connsiteX2" fmla="*/ 471705 w 672472"/>
                  <a:gd name="connsiteY2" fmla="*/ 15607 h 95206"/>
                  <a:gd name="connsiteX3" fmla="*/ 361746 w 672472"/>
                  <a:gd name="connsiteY3" fmla="*/ 53225 h 95206"/>
                  <a:gd name="connsiteX4" fmla="*/ 300979 w 672472"/>
                  <a:gd name="connsiteY4" fmla="*/ 70587 h 95206"/>
                  <a:gd name="connsiteX5" fmla="*/ 182338 w 672472"/>
                  <a:gd name="connsiteY5" fmla="*/ 64800 h 95206"/>
                  <a:gd name="connsiteX6" fmla="*/ 118677 w 672472"/>
                  <a:gd name="connsiteY6" fmla="*/ 56118 h 95206"/>
                  <a:gd name="connsiteX7" fmla="*/ 81060 w 672472"/>
                  <a:gd name="connsiteY7" fmla="*/ 38756 h 95206"/>
                  <a:gd name="connsiteX8" fmla="*/ 37655 w 672472"/>
                  <a:gd name="connsiteY8" fmla="*/ 12713 h 95206"/>
                  <a:gd name="connsiteX9" fmla="*/ 23186 w 672472"/>
                  <a:gd name="connsiteY9" fmla="*/ 1139 h 95206"/>
                  <a:gd name="connsiteX10" fmla="*/ 37 w 672472"/>
                  <a:gd name="connsiteY10" fmla="*/ 4032 h 95206"/>
                  <a:gd name="connsiteX11" fmla="*/ 28974 w 672472"/>
                  <a:gd name="connsiteY11" fmla="*/ 32969 h 95206"/>
                  <a:gd name="connsiteX12" fmla="*/ 156295 w 672472"/>
                  <a:gd name="connsiteY12" fmla="*/ 87949 h 95206"/>
                  <a:gd name="connsiteX13" fmla="*/ 315447 w 672472"/>
                  <a:gd name="connsiteY13" fmla="*/ 90843 h 95206"/>
                  <a:gd name="connsiteX14" fmla="*/ 431194 w 672472"/>
                  <a:gd name="connsiteY14" fmla="*/ 53225 h 95206"/>
                  <a:gd name="connsiteX15" fmla="*/ 564303 w 672472"/>
                  <a:gd name="connsiteY15" fmla="*/ 27182 h 95206"/>
                  <a:gd name="connsiteX16" fmla="*/ 619282 w 672472"/>
                  <a:gd name="connsiteY16" fmla="*/ 30075 h 95206"/>
                  <a:gd name="connsiteX17" fmla="*/ 671368 w 672472"/>
                  <a:gd name="connsiteY17" fmla="*/ 12713 h 9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472" h="95206">
                    <a:moveTo>
                      <a:pt x="671368" y="12713"/>
                    </a:moveTo>
                    <a:cubicBezTo>
                      <a:pt x="662687" y="7890"/>
                      <a:pt x="600473" y="657"/>
                      <a:pt x="567196" y="1139"/>
                    </a:cubicBezTo>
                    <a:cubicBezTo>
                      <a:pt x="533919" y="1621"/>
                      <a:pt x="505947" y="6926"/>
                      <a:pt x="471705" y="15607"/>
                    </a:cubicBezTo>
                    <a:cubicBezTo>
                      <a:pt x="437463" y="24288"/>
                      <a:pt x="390200" y="44062"/>
                      <a:pt x="361746" y="53225"/>
                    </a:cubicBezTo>
                    <a:cubicBezTo>
                      <a:pt x="333292" y="62388"/>
                      <a:pt x="330880" y="68658"/>
                      <a:pt x="300979" y="70587"/>
                    </a:cubicBezTo>
                    <a:cubicBezTo>
                      <a:pt x="271078" y="72516"/>
                      <a:pt x="212722" y="67211"/>
                      <a:pt x="182338" y="64800"/>
                    </a:cubicBezTo>
                    <a:cubicBezTo>
                      <a:pt x="151954" y="62389"/>
                      <a:pt x="135557" y="60459"/>
                      <a:pt x="118677" y="56118"/>
                    </a:cubicBezTo>
                    <a:cubicBezTo>
                      <a:pt x="101797" y="51777"/>
                      <a:pt x="94564" y="45990"/>
                      <a:pt x="81060" y="38756"/>
                    </a:cubicBezTo>
                    <a:cubicBezTo>
                      <a:pt x="67556" y="31522"/>
                      <a:pt x="47301" y="18982"/>
                      <a:pt x="37655" y="12713"/>
                    </a:cubicBezTo>
                    <a:cubicBezTo>
                      <a:pt x="28009" y="6444"/>
                      <a:pt x="29456" y="2586"/>
                      <a:pt x="23186" y="1139"/>
                    </a:cubicBezTo>
                    <a:cubicBezTo>
                      <a:pt x="16916" y="-308"/>
                      <a:pt x="-928" y="-1273"/>
                      <a:pt x="37" y="4032"/>
                    </a:cubicBezTo>
                    <a:cubicBezTo>
                      <a:pt x="1002" y="9337"/>
                      <a:pt x="2931" y="18983"/>
                      <a:pt x="28974" y="32969"/>
                    </a:cubicBezTo>
                    <a:cubicBezTo>
                      <a:pt x="55017" y="46955"/>
                      <a:pt x="108550" y="78303"/>
                      <a:pt x="156295" y="87949"/>
                    </a:cubicBezTo>
                    <a:cubicBezTo>
                      <a:pt x="204040" y="97595"/>
                      <a:pt x="269631" y="96630"/>
                      <a:pt x="315447" y="90843"/>
                    </a:cubicBezTo>
                    <a:cubicBezTo>
                      <a:pt x="361263" y="85056"/>
                      <a:pt x="389718" y="63835"/>
                      <a:pt x="431194" y="53225"/>
                    </a:cubicBezTo>
                    <a:cubicBezTo>
                      <a:pt x="472670" y="42615"/>
                      <a:pt x="532955" y="31040"/>
                      <a:pt x="564303" y="27182"/>
                    </a:cubicBezTo>
                    <a:cubicBezTo>
                      <a:pt x="595651" y="23324"/>
                      <a:pt x="603367" y="29111"/>
                      <a:pt x="619282" y="30075"/>
                    </a:cubicBezTo>
                    <a:cubicBezTo>
                      <a:pt x="635197" y="31039"/>
                      <a:pt x="680049" y="17536"/>
                      <a:pt x="671368" y="12713"/>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7" name="フリーフォーム: 図形 1816">
                <a:extLst>
                  <a:ext uri="{FF2B5EF4-FFF2-40B4-BE49-F238E27FC236}">
                    <a16:creationId xmlns:a16="http://schemas.microsoft.com/office/drawing/2014/main" id="{205929B5-63A0-4E45-B4F2-32A79D3235EC}"/>
                  </a:ext>
                </a:extLst>
              </p:cNvPr>
              <p:cNvSpPr/>
              <p:nvPr/>
            </p:nvSpPr>
            <p:spPr>
              <a:xfrm>
                <a:off x="1533925" y="6265726"/>
                <a:ext cx="2244787" cy="554481"/>
              </a:xfrm>
              <a:custGeom>
                <a:avLst/>
                <a:gdLst>
                  <a:gd name="connsiteX0" fmla="*/ 22854 w 2673669"/>
                  <a:gd name="connsiteY0" fmla="*/ 14477 h 614121"/>
                  <a:gd name="connsiteX1" fmla="*/ 210942 w 2673669"/>
                  <a:gd name="connsiteY1" fmla="*/ 17371 h 614121"/>
                  <a:gd name="connsiteX2" fmla="*/ 624737 w 2673669"/>
                  <a:gd name="connsiteY2" fmla="*/ 14477 h 614121"/>
                  <a:gd name="connsiteX3" fmla="*/ 977765 w 2673669"/>
                  <a:gd name="connsiteY3" fmla="*/ 20265 h 614121"/>
                  <a:gd name="connsiteX4" fmla="*/ 1327899 w 2673669"/>
                  <a:gd name="connsiteY4" fmla="*/ 9 h 614121"/>
                  <a:gd name="connsiteX5" fmla="*/ 1614373 w 2673669"/>
                  <a:gd name="connsiteY5" fmla="*/ 23158 h 614121"/>
                  <a:gd name="connsiteX6" fmla="*/ 1811142 w 2673669"/>
                  <a:gd name="connsiteY6" fmla="*/ 2903 h 614121"/>
                  <a:gd name="connsiteX7" fmla="*/ 2022380 w 2673669"/>
                  <a:gd name="connsiteY7" fmla="*/ 23158 h 614121"/>
                  <a:gd name="connsiteX8" fmla="*/ 2077360 w 2673669"/>
                  <a:gd name="connsiteY8" fmla="*/ 23158 h 614121"/>
                  <a:gd name="connsiteX9" fmla="*/ 2262555 w 2673669"/>
                  <a:gd name="connsiteY9" fmla="*/ 31839 h 614121"/>
                  <a:gd name="connsiteX10" fmla="*/ 2372514 w 2673669"/>
                  <a:gd name="connsiteY10" fmla="*/ 63670 h 614121"/>
                  <a:gd name="connsiteX11" fmla="*/ 2441963 w 2673669"/>
                  <a:gd name="connsiteY11" fmla="*/ 109969 h 614121"/>
                  <a:gd name="connsiteX12" fmla="*/ 2514304 w 2673669"/>
                  <a:gd name="connsiteY12" fmla="*/ 193885 h 614121"/>
                  <a:gd name="connsiteX13" fmla="*/ 2560603 w 2673669"/>
                  <a:gd name="connsiteY13" fmla="*/ 306738 h 614121"/>
                  <a:gd name="connsiteX14" fmla="*/ 2612689 w 2673669"/>
                  <a:gd name="connsiteY14" fmla="*/ 445634 h 614121"/>
                  <a:gd name="connsiteX15" fmla="*/ 2632945 w 2673669"/>
                  <a:gd name="connsiteY15" fmla="*/ 529551 h 614121"/>
                  <a:gd name="connsiteX16" fmla="*/ 2647413 w 2673669"/>
                  <a:gd name="connsiteY16" fmla="*/ 593212 h 614121"/>
                  <a:gd name="connsiteX17" fmla="*/ 2248087 w 2673669"/>
                  <a:gd name="connsiteY17" fmla="*/ 604786 h 614121"/>
                  <a:gd name="connsiteX18" fmla="*/ 943041 w 2673669"/>
                  <a:gd name="connsiteY18" fmla="*/ 607680 h 614121"/>
                  <a:gd name="connsiteX19" fmla="*/ 222517 w 2673669"/>
                  <a:gd name="connsiteY19" fmla="*/ 515082 h 614121"/>
                  <a:gd name="connsiteX20" fmla="*/ 17066 w 2673669"/>
                  <a:gd name="connsiteY20" fmla="*/ 532444 h 614121"/>
                  <a:gd name="connsiteX21" fmla="*/ 14173 w 2673669"/>
                  <a:gd name="connsiteY21" fmla="*/ 141799 h 614121"/>
                  <a:gd name="connsiteX22" fmla="*/ 22854 w 2673669"/>
                  <a:gd name="connsiteY22" fmla="*/ 14477 h 61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73669" h="614121">
                    <a:moveTo>
                      <a:pt x="22854" y="14477"/>
                    </a:moveTo>
                    <a:lnTo>
                      <a:pt x="210942" y="17371"/>
                    </a:lnTo>
                    <a:lnTo>
                      <a:pt x="624737" y="14477"/>
                    </a:lnTo>
                    <a:cubicBezTo>
                      <a:pt x="752541" y="14959"/>
                      <a:pt x="860571" y="22676"/>
                      <a:pt x="977765" y="20265"/>
                    </a:cubicBezTo>
                    <a:cubicBezTo>
                      <a:pt x="1094959" y="17854"/>
                      <a:pt x="1221798" y="-473"/>
                      <a:pt x="1327899" y="9"/>
                    </a:cubicBezTo>
                    <a:cubicBezTo>
                      <a:pt x="1434000" y="491"/>
                      <a:pt x="1533833" y="22676"/>
                      <a:pt x="1614373" y="23158"/>
                    </a:cubicBezTo>
                    <a:cubicBezTo>
                      <a:pt x="1694913" y="23640"/>
                      <a:pt x="1743141" y="2903"/>
                      <a:pt x="1811142" y="2903"/>
                    </a:cubicBezTo>
                    <a:cubicBezTo>
                      <a:pt x="1879143" y="2903"/>
                      <a:pt x="1978010" y="19782"/>
                      <a:pt x="2022380" y="23158"/>
                    </a:cubicBezTo>
                    <a:cubicBezTo>
                      <a:pt x="2066750" y="26534"/>
                      <a:pt x="2037331" y="21711"/>
                      <a:pt x="2077360" y="23158"/>
                    </a:cubicBezTo>
                    <a:cubicBezTo>
                      <a:pt x="2117389" y="24605"/>
                      <a:pt x="2213363" y="25087"/>
                      <a:pt x="2262555" y="31839"/>
                    </a:cubicBezTo>
                    <a:cubicBezTo>
                      <a:pt x="2311747" y="38591"/>
                      <a:pt x="2342613" y="50648"/>
                      <a:pt x="2372514" y="63670"/>
                    </a:cubicBezTo>
                    <a:cubicBezTo>
                      <a:pt x="2402415" y="76692"/>
                      <a:pt x="2418331" y="88267"/>
                      <a:pt x="2441963" y="109969"/>
                    </a:cubicBezTo>
                    <a:cubicBezTo>
                      <a:pt x="2465595" y="131671"/>
                      <a:pt x="2494531" y="161090"/>
                      <a:pt x="2514304" y="193885"/>
                    </a:cubicBezTo>
                    <a:cubicBezTo>
                      <a:pt x="2534077" y="226680"/>
                      <a:pt x="2544205" y="264780"/>
                      <a:pt x="2560603" y="306738"/>
                    </a:cubicBezTo>
                    <a:cubicBezTo>
                      <a:pt x="2577001" y="348696"/>
                      <a:pt x="2600632" y="408498"/>
                      <a:pt x="2612689" y="445634"/>
                    </a:cubicBezTo>
                    <a:cubicBezTo>
                      <a:pt x="2624746" y="482770"/>
                      <a:pt x="2627158" y="504955"/>
                      <a:pt x="2632945" y="529551"/>
                    </a:cubicBezTo>
                    <a:cubicBezTo>
                      <a:pt x="2638732" y="554147"/>
                      <a:pt x="2711556" y="580673"/>
                      <a:pt x="2647413" y="593212"/>
                    </a:cubicBezTo>
                    <a:cubicBezTo>
                      <a:pt x="2583270" y="605751"/>
                      <a:pt x="2248087" y="604786"/>
                      <a:pt x="2248087" y="604786"/>
                    </a:cubicBezTo>
                    <a:cubicBezTo>
                      <a:pt x="1964025" y="607197"/>
                      <a:pt x="1280636" y="622631"/>
                      <a:pt x="943041" y="607680"/>
                    </a:cubicBezTo>
                    <a:cubicBezTo>
                      <a:pt x="605446" y="592729"/>
                      <a:pt x="376846" y="527621"/>
                      <a:pt x="222517" y="515082"/>
                    </a:cubicBezTo>
                    <a:cubicBezTo>
                      <a:pt x="68188" y="502543"/>
                      <a:pt x="51790" y="594658"/>
                      <a:pt x="17066" y="532444"/>
                    </a:cubicBezTo>
                    <a:cubicBezTo>
                      <a:pt x="-17658" y="470230"/>
                      <a:pt x="10797" y="225715"/>
                      <a:pt x="14173" y="141799"/>
                    </a:cubicBezTo>
                    <a:cubicBezTo>
                      <a:pt x="17549" y="57883"/>
                      <a:pt x="27435" y="43414"/>
                      <a:pt x="22854" y="14477"/>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8" name="フリーフォーム: 図形 1817">
                <a:extLst>
                  <a:ext uri="{FF2B5EF4-FFF2-40B4-BE49-F238E27FC236}">
                    <a16:creationId xmlns:a16="http://schemas.microsoft.com/office/drawing/2014/main" id="{E4081FFE-DABA-4CBC-BAC1-9C499C5AAF31}"/>
                  </a:ext>
                </a:extLst>
              </p:cNvPr>
              <p:cNvSpPr/>
              <p:nvPr/>
            </p:nvSpPr>
            <p:spPr>
              <a:xfrm>
                <a:off x="3922142" y="6281885"/>
                <a:ext cx="1766389" cy="576115"/>
              </a:xfrm>
              <a:custGeom>
                <a:avLst/>
                <a:gdLst>
                  <a:gd name="connsiteX0" fmla="*/ 11256 w 2103870"/>
                  <a:gd name="connsiteY0" fmla="*/ 575315 h 638081"/>
                  <a:gd name="connsiteX1" fmla="*/ 43086 w 2103870"/>
                  <a:gd name="connsiteY1" fmla="*/ 468249 h 638081"/>
                  <a:gd name="connsiteX2" fmla="*/ 95172 w 2103870"/>
                  <a:gd name="connsiteY2" fmla="*/ 262798 h 638081"/>
                  <a:gd name="connsiteX3" fmla="*/ 181982 w 2103870"/>
                  <a:gd name="connsiteY3" fmla="*/ 141264 h 638081"/>
                  <a:gd name="connsiteX4" fmla="*/ 294835 w 2103870"/>
                  <a:gd name="connsiteY4" fmla="*/ 63135 h 638081"/>
                  <a:gd name="connsiteX5" fmla="*/ 569734 w 2103870"/>
                  <a:gd name="connsiteY5" fmla="*/ 39985 h 638081"/>
                  <a:gd name="connsiteX6" fmla="*/ 890931 w 2103870"/>
                  <a:gd name="connsiteY6" fmla="*/ 13942 h 638081"/>
                  <a:gd name="connsiteX7" fmla="*/ 1177405 w 2103870"/>
                  <a:gd name="connsiteY7" fmla="*/ 16836 h 638081"/>
                  <a:gd name="connsiteX8" fmla="*/ 1504390 w 2103870"/>
                  <a:gd name="connsiteY8" fmla="*/ 22623 h 638081"/>
                  <a:gd name="connsiteX9" fmla="*/ 1724309 w 2103870"/>
                  <a:gd name="connsiteY9" fmla="*/ 2368 h 638081"/>
                  <a:gd name="connsiteX10" fmla="*/ 1923972 w 2103870"/>
                  <a:gd name="connsiteY10" fmla="*/ 25517 h 638081"/>
                  <a:gd name="connsiteX11" fmla="*/ 2033931 w 2103870"/>
                  <a:gd name="connsiteY11" fmla="*/ 31304 h 638081"/>
                  <a:gd name="connsiteX12" fmla="*/ 2059975 w 2103870"/>
                  <a:gd name="connsiteY12" fmla="*/ 442206 h 638081"/>
                  <a:gd name="connsiteX13" fmla="*/ 2074443 w 2103870"/>
                  <a:gd name="connsiteY13" fmla="*/ 615826 h 638081"/>
                  <a:gd name="connsiteX14" fmla="*/ 1634605 w 2103870"/>
                  <a:gd name="connsiteY14" fmla="*/ 636082 h 638081"/>
                  <a:gd name="connsiteX15" fmla="*/ 835952 w 2103870"/>
                  <a:gd name="connsiteY15" fmla="*/ 618720 h 638081"/>
                  <a:gd name="connsiteX16" fmla="*/ 245643 w 2103870"/>
                  <a:gd name="connsiteY16" fmla="*/ 610039 h 638081"/>
                  <a:gd name="connsiteX17" fmla="*/ 11256 w 2103870"/>
                  <a:gd name="connsiteY17" fmla="*/ 575315 h 63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870" h="638081">
                    <a:moveTo>
                      <a:pt x="11256" y="575315"/>
                    </a:moveTo>
                    <a:cubicBezTo>
                      <a:pt x="-22504" y="551683"/>
                      <a:pt x="29100" y="520335"/>
                      <a:pt x="43086" y="468249"/>
                    </a:cubicBezTo>
                    <a:cubicBezTo>
                      <a:pt x="57072" y="416163"/>
                      <a:pt x="72023" y="317295"/>
                      <a:pt x="95172" y="262798"/>
                    </a:cubicBezTo>
                    <a:cubicBezTo>
                      <a:pt x="118321" y="208300"/>
                      <a:pt x="148705" y="174541"/>
                      <a:pt x="181982" y="141264"/>
                    </a:cubicBezTo>
                    <a:cubicBezTo>
                      <a:pt x="215259" y="107987"/>
                      <a:pt x="230210" y="80015"/>
                      <a:pt x="294835" y="63135"/>
                    </a:cubicBezTo>
                    <a:cubicBezTo>
                      <a:pt x="359460" y="46255"/>
                      <a:pt x="569734" y="39985"/>
                      <a:pt x="569734" y="39985"/>
                    </a:cubicBezTo>
                    <a:cubicBezTo>
                      <a:pt x="669083" y="31786"/>
                      <a:pt x="789653" y="17800"/>
                      <a:pt x="890931" y="13942"/>
                    </a:cubicBezTo>
                    <a:cubicBezTo>
                      <a:pt x="992209" y="10084"/>
                      <a:pt x="1177405" y="16836"/>
                      <a:pt x="1177405" y="16836"/>
                    </a:cubicBezTo>
                    <a:cubicBezTo>
                      <a:pt x="1279648" y="18283"/>
                      <a:pt x="1413239" y="25034"/>
                      <a:pt x="1504390" y="22623"/>
                    </a:cubicBezTo>
                    <a:cubicBezTo>
                      <a:pt x="1595541" y="20212"/>
                      <a:pt x="1654379" y="1886"/>
                      <a:pt x="1724309" y="2368"/>
                    </a:cubicBezTo>
                    <a:cubicBezTo>
                      <a:pt x="1794239" y="2850"/>
                      <a:pt x="1872368" y="20694"/>
                      <a:pt x="1923972" y="25517"/>
                    </a:cubicBezTo>
                    <a:cubicBezTo>
                      <a:pt x="1975576" y="30340"/>
                      <a:pt x="2011264" y="-38144"/>
                      <a:pt x="2033931" y="31304"/>
                    </a:cubicBezTo>
                    <a:cubicBezTo>
                      <a:pt x="2056598" y="100752"/>
                      <a:pt x="2053223" y="344786"/>
                      <a:pt x="2059975" y="442206"/>
                    </a:cubicBezTo>
                    <a:cubicBezTo>
                      <a:pt x="2066727" y="539626"/>
                      <a:pt x="2145338" y="583513"/>
                      <a:pt x="2074443" y="615826"/>
                    </a:cubicBezTo>
                    <a:cubicBezTo>
                      <a:pt x="2003548" y="648139"/>
                      <a:pt x="1841020" y="635600"/>
                      <a:pt x="1634605" y="636082"/>
                    </a:cubicBezTo>
                    <a:cubicBezTo>
                      <a:pt x="1428190" y="636564"/>
                      <a:pt x="835952" y="618720"/>
                      <a:pt x="835952" y="618720"/>
                    </a:cubicBezTo>
                    <a:lnTo>
                      <a:pt x="245643" y="610039"/>
                    </a:lnTo>
                    <a:cubicBezTo>
                      <a:pt x="107711" y="606181"/>
                      <a:pt x="45016" y="598947"/>
                      <a:pt x="11256" y="57531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99" name="フリーフォーム: 図形 1398">
              <a:extLst>
                <a:ext uri="{FF2B5EF4-FFF2-40B4-BE49-F238E27FC236}">
                  <a16:creationId xmlns:a16="http://schemas.microsoft.com/office/drawing/2014/main" id="{648AA498-A9E6-4540-A0FB-011B15DD4C67}"/>
                </a:ext>
              </a:extLst>
            </p:cNvPr>
            <p:cNvSpPr/>
            <p:nvPr/>
          </p:nvSpPr>
          <p:spPr>
            <a:xfrm>
              <a:off x="1545857" y="-91617"/>
              <a:ext cx="4150098" cy="1131840"/>
            </a:xfrm>
            <a:custGeom>
              <a:avLst/>
              <a:gdLst>
                <a:gd name="connsiteX0" fmla="*/ 33561 w 4150098"/>
                <a:gd name="connsiteY0" fmla="*/ 99930 h 1131840"/>
                <a:gd name="connsiteX1" fmla="*/ 310 w 4150098"/>
                <a:gd name="connsiteY1" fmla="*/ 698446 h 1131840"/>
                <a:gd name="connsiteX2" fmla="*/ 16936 w 4150098"/>
                <a:gd name="connsiteY2" fmla="*/ 989392 h 1131840"/>
                <a:gd name="connsiteX3" fmla="*/ 16936 w 4150098"/>
                <a:gd name="connsiteY3" fmla="*/ 1089144 h 1131840"/>
                <a:gd name="connsiteX4" fmla="*/ 166565 w 4150098"/>
                <a:gd name="connsiteY4" fmla="*/ 1097457 h 1131840"/>
                <a:gd name="connsiteX5" fmla="*/ 391008 w 4150098"/>
                <a:gd name="connsiteY5" fmla="*/ 1130708 h 1131840"/>
                <a:gd name="connsiteX6" fmla="*/ 723518 w 4150098"/>
                <a:gd name="connsiteY6" fmla="*/ 1122395 h 1131840"/>
                <a:gd name="connsiteX7" fmla="*/ 1031088 w 4150098"/>
                <a:gd name="connsiteY7" fmla="*/ 1105770 h 1131840"/>
                <a:gd name="connsiteX8" fmla="*/ 1380223 w 4150098"/>
                <a:gd name="connsiteY8" fmla="*/ 1064206 h 1131840"/>
                <a:gd name="connsiteX9" fmla="*/ 1770921 w 4150098"/>
                <a:gd name="connsiteY9" fmla="*/ 1072519 h 1131840"/>
                <a:gd name="connsiteX10" fmla="*/ 2020303 w 4150098"/>
                <a:gd name="connsiteY10" fmla="*/ 1047581 h 1131840"/>
                <a:gd name="connsiteX11" fmla="*/ 2361125 w 4150098"/>
                <a:gd name="connsiteY11" fmla="*/ 1097457 h 1131840"/>
                <a:gd name="connsiteX12" fmla="*/ 2652070 w 4150098"/>
                <a:gd name="connsiteY12" fmla="*/ 1089144 h 1131840"/>
                <a:gd name="connsiteX13" fmla="*/ 3084332 w 4150098"/>
                <a:gd name="connsiteY13" fmla="*/ 1064206 h 1131840"/>
                <a:gd name="connsiteX14" fmla="*/ 3475030 w 4150098"/>
                <a:gd name="connsiteY14" fmla="*/ 1039268 h 1131840"/>
                <a:gd name="connsiteX15" fmla="*/ 3674536 w 4150098"/>
                <a:gd name="connsiteY15" fmla="*/ 1030955 h 1131840"/>
                <a:gd name="connsiteX16" fmla="*/ 3824165 w 4150098"/>
                <a:gd name="connsiteY16" fmla="*/ 1030955 h 1131840"/>
                <a:gd name="connsiteX17" fmla="*/ 4023670 w 4150098"/>
                <a:gd name="connsiteY17" fmla="*/ 1047581 h 1131840"/>
                <a:gd name="connsiteX18" fmla="*/ 4090172 w 4150098"/>
                <a:gd name="connsiteY18" fmla="*/ 1055893 h 1131840"/>
                <a:gd name="connsiteX19" fmla="*/ 4090172 w 4150098"/>
                <a:gd name="connsiteY19" fmla="*/ 1055893 h 1131840"/>
                <a:gd name="connsiteX20" fmla="*/ 4106798 w 4150098"/>
                <a:gd name="connsiteY20" fmla="*/ 831450 h 1131840"/>
                <a:gd name="connsiteX21" fmla="*/ 4106798 w 4150098"/>
                <a:gd name="connsiteY21" fmla="*/ 515566 h 1131840"/>
                <a:gd name="connsiteX22" fmla="*/ 4098485 w 4150098"/>
                <a:gd name="connsiteY22" fmla="*/ 291122 h 1131840"/>
                <a:gd name="connsiteX23" fmla="*/ 4081859 w 4150098"/>
                <a:gd name="connsiteY23" fmla="*/ 83304 h 1131840"/>
                <a:gd name="connsiteX24" fmla="*/ 3225648 w 4150098"/>
                <a:gd name="connsiteY24" fmla="*/ 58366 h 1131840"/>
                <a:gd name="connsiteX25" fmla="*/ 2153307 w 4150098"/>
                <a:gd name="connsiteY25" fmla="*/ 33428 h 1131840"/>
                <a:gd name="connsiteX26" fmla="*/ 1504914 w 4150098"/>
                <a:gd name="connsiteY26" fmla="*/ 33428 h 1131840"/>
                <a:gd name="connsiteX27" fmla="*/ 1022776 w 4150098"/>
                <a:gd name="connsiteY27" fmla="*/ 177 h 1131840"/>
                <a:gd name="connsiteX28" fmla="*/ 349445 w 4150098"/>
                <a:gd name="connsiteY28" fmla="*/ 50053 h 1131840"/>
                <a:gd name="connsiteX29" fmla="*/ 116688 w 4150098"/>
                <a:gd name="connsiteY29" fmla="*/ 33428 h 1131840"/>
                <a:gd name="connsiteX30" fmla="*/ 33561 w 4150098"/>
                <a:gd name="connsiteY30" fmla="*/ 99930 h 113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50098" h="1131840">
                  <a:moveTo>
                    <a:pt x="33561" y="99930"/>
                  </a:moveTo>
                  <a:cubicBezTo>
                    <a:pt x="14165" y="210766"/>
                    <a:pt x="3081" y="550202"/>
                    <a:pt x="310" y="698446"/>
                  </a:cubicBezTo>
                  <a:cubicBezTo>
                    <a:pt x="-2461" y="846690"/>
                    <a:pt x="14165" y="924276"/>
                    <a:pt x="16936" y="989392"/>
                  </a:cubicBezTo>
                  <a:cubicBezTo>
                    <a:pt x="19707" y="1054508"/>
                    <a:pt x="-8002" y="1071133"/>
                    <a:pt x="16936" y="1089144"/>
                  </a:cubicBezTo>
                  <a:cubicBezTo>
                    <a:pt x="41874" y="1107155"/>
                    <a:pt x="104220" y="1090530"/>
                    <a:pt x="166565" y="1097457"/>
                  </a:cubicBezTo>
                  <a:cubicBezTo>
                    <a:pt x="228910" y="1104384"/>
                    <a:pt x="298182" y="1126552"/>
                    <a:pt x="391008" y="1130708"/>
                  </a:cubicBezTo>
                  <a:cubicBezTo>
                    <a:pt x="483834" y="1134864"/>
                    <a:pt x="616838" y="1126551"/>
                    <a:pt x="723518" y="1122395"/>
                  </a:cubicBezTo>
                  <a:cubicBezTo>
                    <a:pt x="830198" y="1118239"/>
                    <a:pt x="921637" y="1115468"/>
                    <a:pt x="1031088" y="1105770"/>
                  </a:cubicBezTo>
                  <a:cubicBezTo>
                    <a:pt x="1140539" y="1096072"/>
                    <a:pt x="1256918" y="1069748"/>
                    <a:pt x="1380223" y="1064206"/>
                  </a:cubicBezTo>
                  <a:cubicBezTo>
                    <a:pt x="1503528" y="1058664"/>
                    <a:pt x="1664241" y="1075290"/>
                    <a:pt x="1770921" y="1072519"/>
                  </a:cubicBezTo>
                  <a:cubicBezTo>
                    <a:pt x="1877601" y="1069748"/>
                    <a:pt x="1921936" y="1043425"/>
                    <a:pt x="2020303" y="1047581"/>
                  </a:cubicBezTo>
                  <a:cubicBezTo>
                    <a:pt x="2118670" y="1051737"/>
                    <a:pt x="2255831" y="1090530"/>
                    <a:pt x="2361125" y="1097457"/>
                  </a:cubicBezTo>
                  <a:cubicBezTo>
                    <a:pt x="2466419" y="1104384"/>
                    <a:pt x="2531536" y="1094686"/>
                    <a:pt x="2652070" y="1089144"/>
                  </a:cubicBezTo>
                  <a:cubicBezTo>
                    <a:pt x="2772604" y="1083602"/>
                    <a:pt x="3084332" y="1064206"/>
                    <a:pt x="3084332" y="1064206"/>
                  </a:cubicBezTo>
                  <a:lnTo>
                    <a:pt x="3475030" y="1039268"/>
                  </a:lnTo>
                  <a:cubicBezTo>
                    <a:pt x="3573397" y="1033726"/>
                    <a:pt x="3616347" y="1032340"/>
                    <a:pt x="3674536" y="1030955"/>
                  </a:cubicBezTo>
                  <a:cubicBezTo>
                    <a:pt x="3732725" y="1029570"/>
                    <a:pt x="3765976" y="1028184"/>
                    <a:pt x="3824165" y="1030955"/>
                  </a:cubicBezTo>
                  <a:cubicBezTo>
                    <a:pt x="3882354" y="1033726"/>
                    <a:pt x="3979336" y="1043425"/>
                    <a:pt x="4023670" y="1047581"/>
                  </a:cubicBezTo>
                  <a:cubicBezTo>
                    <a:pt x="4068005" y="1051737"/>
                    <a:pt x="4090172" y="1055893"/>
                    <a:pt x="4090172" y="1055893"/>
                  </a:cubicBezTo>
                  <a:lnTo>
                    <a:pt x="4090172" y="1055893"/>
                  </a:lnTo>
                  <a:cubicBezTo>
                    <a:pt x="4092943" y="1018486"/>
                    <a:pt x="4104027" y="921505"/>
                    <a:pt x="4106798" y="831450"/>
                  </a:cubicBezTo>
                  <a:cubicBezTo>
                    <a:pt x="4109569" y="741396"/>
                    <a:pt x="4108184" y="605621"/>
                    <a:pt x="4106798" y="515566"/>
                  </a:cubicBezTo>
                  <a:cubicBezTo>
                    <a:pt x="4105413" y="425511"/>
                    <a:pt x="4102642" y="363166"/>
                    <a:pt x="4098485" y="291122"/>
                  </a:cubicBezTo>
                  <a:cubicBezTo>
                    <a:pt x="4094329" y="219078"/>
                    <a:pt x="4227332" y="122097"/>
                    <a:pt x="4081859" y="83304"/>
                  </a:cubicBezTo>
                  <a:cubicBezTo>
                    <a:pt x="3936386" y="44511"/>
                    <a:pt x="3225648" y="58366"/>
                    <a:pt x="3225648" y="58366"/>
                  </a:cubicBezTo>
                  <a:lnTo>
                    <a:pt x="2153307" y="33428"/>
                  </a:lnTo>
                  <a:cubicBezTo>
                    <a:pt x="1866518" y="29272"/>
                    <a:pt x="1693336" y="38970"/>
                    <a:pt x="1504914" y="33428"/>
                  </a:cubicBezTo>
                  <a:cubicBezTo>
                    <a:pt x="1316492" y="27886"/>
                    <a:pt x="1215354" y="-2594"/>
                    <a:pt x="1022776" y="177"/>
                  </a:cubicBezTo>
                  <a:cubicBezTo>
                    <a:pt x="830198" y="2948"/>
                    <a:pt x="500460" y="44511"/>
                    <a:pt x="349445" y="50053"/>
                  </a:cubicBezTo>
                  <a:cubicBezTo>
                    <a:pt x="198430" y="55595"/>
                    <a:pt x="167950" y="26501"/>
                    <a:pt x="116688" y="33428"/>
                  </a:cubicBezTo>
                  <a:cubicBezTo>
                    <a:pt x="65426" y="40355"/>
                    <a:pt x="52957" y="-10906"/>
                    <a:pt x="33561" y="9993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0" name="フリーフォーム: 図形 1399">
              <a:extLst>
                <a:ext uri="{FF2B5EF4-FFF2-40B4-BE49-F238E27FC236}">
                  <a16:creationId xmlns:a16="http://schemas.microsoft.com/office/drawing/2014/main" id="{44CFEC31-E229-4327-BD2F-4D704EB939C1}"/>
                </a:ext>
              </a:extLst>
            </p:cNvPr>
            <p:cNvSpPr/>
            <p:nvPr/>
          </p:nvSpPr>
          <p:spPr>
            <a:xfrm>
              <a:off x="1529424" y="-116555"/>
              <a:ext cx="4178940" cy="832835"/>
            </a:xfrm>
            <a:custGeom>
              <a:avLst/>
              <a:gdLst>
                <a:gd name="connsiteX0" fmla="*/ 41681 w 4178940"/>
                <a:gd name="connsiteY0" fmla="*/ 25115 h 832835"/>
                <a:gd name="connsiteX1" fmla="*/ 41681 w 4178940"/>
                <a:gd name="connsiteY1" fmla="*/ 191370 h 832835"/>
                <a:gd name="connsiteX2" fmla="*/ 25056 w 4178940"/>
                <a:gd name="connsiteY2" fmla="*/ 282810 h 832835"/>
                <a:gd name="connsiteX3" fmla="*/ 25056 w 4178940"/>
                <a:gd name="connsiteY3" fmla="*/ 540504 h 832835"/>
                <a:gd name="connsiteX4" fmla="*/ 33369 w 4178940"/>
                <a:gd name="connsiteY4" fmla="*/ 806511 h 832835"/>
                <a:gd name="connsiteX5" fmla="*/ 449005 w 4178940"/>
                <a:gd name="connsiteY5" fmla="*/ 823137 h 832835"/>
                <a:gd name="connsiteX6" fmla="*/ 1005958 w 4178940"/>
                <a:gd name="connsiteY6" fmla="*/ 814824 h 832835"/>
                <a:gd name="connsiteX7" fmla="*/ 1621100 w 4178940"/>
                <a:gd name="connsiteY7" fmla="*/ 814824 h 832835"/>
                <a:gd name="connsiteX8" fmla="*/ 2136489 w 4178940"/>
                <a:gd name="connsiteY8" fmla="*/ 831450 h 832835"/>
                <a:gd name="connsiteX9" fmla="*/ 2527187 w 4178940"/>
                <a:gd name="connsiteY9" fmla="*/ 789886 h 832835"/>
                <a:gd name="connsiteX10" fmla="*/ 2843071 w 4178940"/>
                <a:gd name="connsiteY10" fmla="*/ 823137 h 832835"/>
                <a:gd name="connsiteX11" fmla="*/ 3267020 w 4178940"/>
                <a:gd name="connsiteY11" fmla="*/ 823137 h 832835"/>
                <a:gd name="connsiteX12" fmla="*/ 3508089 w 4178940"/>
                <a:gd name="connsiteY12" fmla="*/ 814824 h 832835"/>
                <a:gd name="connsiteX13" fmla="*/ 3732532 w 4178940"/>
                <a:gd name="connsiteY13" fmla="*/ 798199 h 832835"/>
                <a:gd name="connsiteX14" fmla="*/ 3898787 w 4178940"/>
                <a:gd name="connsiteY14" fmla="*/ 798199 h 832835"/>
                <a:gd name="connsiteX15" fmla="*/ 4164794 w 4178940"/>
                <a:gd name="connsiteY15" fmla="*/ 764948 h 832835"/>
                <a:gd name="connsiteX16" fmla="*/ 4139856 w 4178940"/>
                <a:gd name="connsiteY16" fmla="*/ 507253 h 832835"/>
                <a:gd name="connsiteX17" fmla="*/ 4139856 w 4178940"/>
                <a:gd name="connsiteY17" fmla="*/ 299435 h 832835"/>
                <a:gd name="connsiteX18" fmla="*/ 4139856 w 4178940"/>
                <a:gd name="connsiteY18" fmla="*/ 124868 h 832835"/>
                <a:gd name="connsiteX19" fmla="*/ 4123231 w 4178940"/>
                <a:gd name="connsiteY19" fmla="*/ 58366 h 832835"/>
                <a:gd name="connsiteX20" fmla="*/ 3441587 w 4178940"/>
                <a:gd name="connsiteY20" fmla="*/ 50053 h 832835"/>
                <a:gd name="connsiteX21" fmla="*/ 2227929 w 4178940"/>
                <a:gd name="connsiteY21" fmla="*/ 33428 h 832835"/>
                <a:gd name="connsiteX22" fmla="*/ 1562911 w 4178940"/>
                <a:gd name="connsiteY22" fmla="*/ 50053 h 832835"/>
                <a:gd name="connsiteX23" fmla="*/ 1138961 w 4178940"/>
                <a:gd name="connsiteY23" fmla="*/ 177 h 832835"/>
                <a:gd name="connsiteX24" fmla="*/ 515507 w 4178940"/>
                <a:gd name="connsiteY24" fmla="*/ 33428 h 832835"/>
                <a:gd name="connsiteX25" fmla="*/ 340940 w 4178940"/>
                <a:gd name="connsiteY25" fmla="*/ 33428 h 832835"/>
                <a:gd name="connsiteX26" fmla="*/ 174685 w 4178940"/>
                <a:gd name="connsiteY26" fmla="*/ 16802 h 832835"/>
                <a:gd name="connsiteX27" fmla="*/ 41681 w 4178940"/>
                <a:gd name="connsiteY27" fmla="*/ 25115 h 83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78940" h="832835">
                  <a:moveTo>
                    <a:pt x="41681" y="25115"/>
                  </a:moveTo>
                  <a:cubicBezTo>
                    <a:pt x="19514" y="54210"/>
                    <a:pt x="44452" y="148421"/>
                    <a:pt x="41681" y="191370"/>
                  </a:cubicBezTo>
                  <a:cubicBezTo>
                    <a:pt x="38910" y="234319"/>
                    <a:pt x="27827" y="224621"/>
                    <a:pt x="25056" y="282810"/>
                  </a:cubicBezTo>
                  <a:cubicBezTo>
                    <a:pt x="22285" y="340999"/>
                    <a:pt x="23671" y="453221"/>
                    <a:pt x="25056" y="540504"/>
                  </a:cubicBezTo>
                  <a:cubicBezTo>
                    <a:pt x="26441" y="627787"/>
                    <a:pt x="-37289" y="759406"/>
                    <a:pt x="33369" y="806511"/>
                  </a:cubicBezTo>
                  <a:cubicBezTo>
                    <a:pt x="104027" y="853617"/>
                    <a:pt x="449005" y="823137"/>
                    <a:pt x="449005" y="823137"/>
                  </a:cubicBezTo>
                  <a:lnTo>
                    <a:pt x="1005958" y="814824"/>
                  </a:lnTo>
                  <a:lnTo>
                    <a:pt x="1621100" y="814824"/>
                  </a:lnTo>
                  <a:cubicBezTo>
                    <a:pt x="1809522" y="817595"/>
                    <a:pt x="1985475" y="835606"/>
                    <a:pt x="2136489" y="831450"/>
                  </a:cubicBezTo>
                  <a:cubicBezTo>
                    <a:pt x="2287503" y="827294"/>
                    <a:pt x="2409423" y="791271"/>
                    <a:pt x="2527187" y="789886"/>
                  </a:cubicBezTo>
                  <a:cubicBezTo>
                    <a:pt x="2644951" y="788501"/>
                    <a:pt x="2719766" y="817595"/>
                    <a:pt x="2843071" y="823137"/>
                  </a:cubicBezTo>
                  <a:cubicBezTo>
                    <a:pt x="2966376" y="828679"/>
                    <a:pt x="3156184" y="824523"/>
                    <a:pt x="3267020" y="823137"/>
                  </a:cubicBezTo>
                  <a:cubicBezTo>
                    <a:pt x="3377856" y="821752"/>
                    <a:pt x="3430504" y="818980"/>
                    <a:pt x="3508089" y="814824"/>
                  </a:cubicBezTo>
                  <a:cubicBezTo>
                    <a:pt x="3585674" y="810668"/>
                    <a:pt x="3667416" y="800970"/>
                    <a:pt x="3732532" y="798199"/>
                  </a:cubicBezTo>
                  <a:cubicBezTo>
                    <a:pt x="3797648" y="795428"/>
                    <a:pt x="3826743" y="803741"/>
                    <a:pt x="3898787" y="798199"/>
                  </a:cubicBezTo>
                  <a:cubicBezTo>
                    <a:pt x="3970831" y="792657"/>
                    <a:pt x="4124616" y="813439"/>
                    <a:pt x="4164794" y="764948"/>
                  </a:cubicBezTo>
                  <a:cubicBezTo>
                    <a:pt x="4204972" y="716457"/>
                    <a:pt x="4144012" y="584838"/>
                    <a:pt x="4139856" y="507253"/>
                  </a:cubicBezTo>
                  <a:cubicBezTo>
                    <a:pt x="4135700" y="429668"/>
                    <a:pt x="4139856" y="299435"/>
                    <a:pt x="4139856" y="299435"/>
                  </a:cubicBezTo>
                  <a:cubicBezTo>
                    <a:pt x="4139856" y="235704"/>
                    <a:pt x="4142627" y="165046"/>
                    <a:pt x="4139856" y="124868"/>
                  </a:cubicBezTo>
                  <a:cubicBezTo>
                    <a:pt x="4137085" y="84690"/>
                    <a:pt x="4239609" y="70835"/>
                    <a:pt x="4123231" y="58366"/>
                  </a:cubicBezTo>
                  <a:cubicBezTo>
                    <a:pt x="4006853" y="45897"/>
                    <a:pt x="3441587" y="50053"/>
                    <a:pt x="3441587" y="50053"/>
                  </a:cubicBezTo>
                  <a:lnTo>
                    <a:pt x="2227929" y="33428"/>
                  </a:lnTo>
                  <a:cubicBezTo>
                    <a:pt x="1914816" y="33428"/>
                    <a:pt x="1744406" y="55595"/>
                    <a:pt x="1562911" y="50053"/>
                  </a:cubicBezTo>
                  <a:cubicBezTo>
                    <a:pt x="1381416" y="44511"/>
                    <a:pt x="1313528" y="2948"/>
                    <a:pt x="1138961" y="177"/>
                  </a:cubicBezTo>
                  <a:cubicBezTo>
                    <a:pt x="964394" y="-2594"/>
                    <a:pt x="648511" y="27886"/>
                    <a:pt x="515507" y="33428"/>
                  </a:cubicBezTo>
                  <a:cubicBezTo>
                    <a:pt x="382504" y="38970"/>
                    <a:pt x="397744" y="36199"/>
                    <a:pt x="340940" y="33428"/>
                  </a:cubicBezTo>
                  <a:cubicBezTo>
                    <a:pt x="284136" y="30657"/>
                    <a:pt x="219020" y="18188"/>
                    <a:pt x="174685" y="16802"/>
                  </a:cubicBezTo>
                  <a:cubicBezTo>
                    <a:pt x="130350" y="15416"/>
                    <a:pt x="63848" y="-3980"/>
                    <a:pt x="41681" y="25115"/>
                  </a:cubicBez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1" name="正方形/長方形 1400">
              <a:extLst>
                <a:ext uri="{FF2B5EF4-FFF2-40B4-BE49-F238E27FC236}">
                  <a16:creationId xmlns:a16="http://schemas.microsoft.com/office/drawing/2014/main" id="{B2D84410-820F-4857-B893-3B9E53D46CDE}"/>
                </a:ext>
              </a:extLst>
            </p:cNvPr>
            <p:cNvSpPr/>
            <p:nvPr/>
          </p:nvSpPr>
          <p:spPr>
            <a:xfrm>
              <a:off x="1457352" y="-116555"/>
              <a:ext cx="130892" cy="69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2" name="正方形/長方形 1401">
              <a:extLst>
                <a:ext uri="{FF2B5EF4-FFF2-40B4-BE49-F238E27FC236}">
                  <a16:creationId xmlns:a16="http://schemas.microsoft.com/office/drawing/2014/main" id="{52A17D09-7464-482F-8A1C-2D48FB7BAF45}"/>
                </a:ext>
              </a:extLst>
            </p:cNvPr>
            <p:cNvSpPr/>
            <p:nvPr/>
          </p:nvSpPr>
          <p:spPr>
            <a:xfrm>
              <a:off x="5610869" y="-80290"/>
              <a:ext cx="130892" cy="69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3" name="正方形/長方形 1402">
              <a:extLst>
                <a:ext uri="{FF2B5EF4-FFF2-40B4-BE49-F238E27FC236}">
                  <a16:creationId xmlns:a16="http://schemas.microsoft.com/office/drawing/2014/main" id="{73E9C1AA-C4E4-4480-9E9A-2E7A2D3000E7}"/>
                </a:ext>
              </a:extLst>
            </p:cNvPr>
            <p:cNvSpPr/>
            <p:nvPr/>
          </p:nvSpPr>
          <p:spPr>
            <a:xfrm>
              <a:off x="1324288" y="6708709"/>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4" name="正方形/長方形 1403">
              <a:extLst>
                <a:ext uri="{FF2B5EF4-FFF2-40B4-BE49-F238E27FC236}">
                  <a16:creationId xmlns:a16="http://schemas.microsoft.com/office/drawing/2014/main" id="{F4A71C7F-79E7-4602-B6F1-A0AA74A92C4B}"/>
                </a:ext>
              </a:extLst>
            </p:cNvPr>
            <p:cNvSpPr/>
            <p:nvPr/>
          </p:nvSpPr>
          <p:spPr>
            <a:xfrm>
              <a:off x="1381926" y="-216267"/>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32" name="グループ化 731">
            <a:extLst>
              <a:ext uri="{FF2B5EF4-FFF2-40B4-BE49-F238E27FC236}">
                <a16:creationId xmlns:a16="http://schemas.microsoft.com/office/drawing/2014/main" id="{D8758946-7350-4F0E-A5E0-BC081E113620}"/>
              </a:ext>
            </a:extLst>
          </p:cNvPr>
          <p:cNvGrpSpPr/>
          <p:nvPr/>
        </p:nvGrpSpPr>
        <p:grpSpPr>
          <a:xfrm>
            <a:off x="449451" y="-1"/>
            <a:ext cx="4246533" cy="3141385"/>
            <a:chOff x="7413972" y="674593"/>
            <a:chExt cx="2566934" cy="1996256"/>
          </a:xfrm>
        </p:grpSpPr>
        <p:sp>
          <p:nvSpPr>
            <p:cNvPr id="733" name="フリーフォーム: 図形 732">
              <a:extLst>
                <a:ext uri="{FF2B5EF4-FFF2-40B4-BE49-F238E27FC236}">
                  <a16:creationId xmlns:a16="http://schemas.microsoft.com/office/drawing/2014/main" id="{611ED63D-83C3-4233-B919-42452D391719}"/>
                </a:ext>
              </a:extLst>
            </p:cNvPr>
            <p:cNvSpPr/>
            <p:nvPr/>
          </p:nvSpPr>
          <p:spPr>
            <a:xfrm>
              <a:off x="7416992" y="1785936"/>
              <a:ext cx="2551142" cy="884913"/>
            </a:xfrm>
            <a:custGeom>
              <a:avLst/>
              <a:gdLst>
                <a:gd name="connsiteX0" fmla="*/ 134752 w 2551142"/>
                <a:gd name="connsiteY0" fmla="*/ 85230 h 884913"/>
                <a:gd name="connsiteX1" fmla="*/ 420722 w 2551142"/>
                <a:gd name="connsiteY1" fmla="*/ 53456 h 884913"/>
                <a:gd name="connsiteX2" fmla="*/ 572534 w 2551142"/>
                <a:gd name="connsiteY2" fmla="*/ 49925 h 884913"/>
                <a:gd name="connsiteX3" fmla="*/ 696101 w 2551142"/>
                <a:gd name="connsiteY3" fmla="*/ 113474 h 884913"/>
                <a:gd name="connsiteX4" fmla="*/ 756120 w 2551142"/>
                <a:gd name="connsiteY4" fmla="*/ 286469 h 884913"/>
                <a:gd name="connsiteX5" fmla="*/ 766711 w 2551142"/>
                <a:gd name="connsiteY5" fmla="*/ 438280 h 884913"/>
                <a:gd name="connsiteX6" fmla="*/ 784364 w 2551142"/>
                <a:gd name="connsiteY6" fmla="*/ 339426 h 884913"/>
                <a:gd name="connsiteX7" fmla="*/ 823200 w 2551142"/>
                <a:gd name="connsiteY7" fmla="*/ 127596 h 884913"/>
                <a:gd name="connsiteX8" fmla="*/ 1066804 w 2551142"/>
                <a:gd name="connsiteY8" fmla="*/ 11089 h 884913"/>
                <a:gd name="connsiteX9" fmla="*/ 1282165 w 2551142"/>
                <a:gd name="connsiteY9" fmla="*/ 7559 h 884913"/>
                <a:gd name="connsiteX10" fmla="*/ 1486934 w 2551142"/>
                <a:gd name="connsiteY10" fmla="*/ 35803 h 884913"/>
                <a:gd name="connsiteX11" fmla="*/ 1617562 w 2551142"/>
                <a:gd name="connsiteY11" fmla="*/ 88761 h 884913"/>
                <a:gd name="connsiteX12" fmla="*/ 1642276 w 2551142"/>
                <a:gd name="connsiteY12" fmla="*/ 237042 h 884913"/>
                <a:gd name="connsiteX13" fmla="*/ 1663459 w 2551142"/>
                <a:gd name="connsiteY13" fmla="*/ 342957 h 884913"/>
                <a:gd name="connsiteX14" fmla="*/ 1681111 w 2551142"/>
                <a:gd name="connsiteY14" fmla="*/ 229981 h 884913"/>
                <a:gd name="connsiteX15" fmla="*/ 1705825 w 2551142"/>
                <a:gd name="connsiteY15" fmla="*/ 81700 h 884913"/>
                <a:gd name="connsiteX16" fmla="*/ 1896472 w 2551142"/>
                <a:gd name="connsiteY16" fmla="*/ 11089 h 884913"/>
                <a:gd name="connsiteX17" fmla="*/ 2281297 w 2551142"/>
                <a:gd name="connsiteY17" fmla="*/ 64047 h 884913"/>
                <a:gd name="connsiteX18" fmla="*/ 2510779 w 2551142"/>
                <a:gd name="connsiteY18" fmla="*/ 81700 h 884913"/>
                <a:gd name="connsiteX19" fmla="*/ 2528432 w 2551142"/>
                <a:gd name="connsiteY19" fmla="*/ 410036 h 884913"/>
                <a:gd name="connsiteX20" fmla="*/ 2542554 w 2551142"/>
                <a:gd name="connsiteY20" fmla="*/ 703068 h 884913"/>
                <a:gd name="connsiteX21" fmla="*/ 2531962 w 2551142"/>
                <a:gd name="connsiteY21" fmla="*/ 819574 h 884913"/>
                <a:gd name="connsiteX22" fmla="*/ 2330724 w 2551142"/>
                <a:gd name="connsiteY22" fmla="*/ 876062 h 884913"/>
                <a:gd name="connsiteX23" fmla="*/ 989133 w 2551142"/>
                <a:gd name="connsiteY23" fmla="*/ 847818 h 884913"/>
                <a:gd name="connsiteX24" fmla="*/ 240667 w 2551142"/>
                <a:gd name="connsiteY24" fmla="*/ 872532 h 884913"/>
                <a:gd name="connsiteX25" fmla="*/ 32367 w 2551142"/>
                <a:gd name="connsiteY25" fmla="*/ 861940 h 884913"/>
                <a:gd name="connsiteX26" fmla="*/ 32367 w 2551142"/>
                <a:gd name="connsiteY26" fmla="*/ 614805 h 884913"/>
                <a:gd name="connsiteX27" fmla="*/ 593 w 2551142"/>
                <a:gd name="connsiteY27" fmla="*/ 191145 h 884913"/>
                <a:gd name="connsiteX28" fmla="*/ 64142 w 2551142"/>
                <a:gd name="connsiteY28" fmla="*/ 88761 h 884913"/>
                <a:gd name="connsiteX29" fmla="*/ 134752 w 2551142"/>
                <a:gd name="connsiteY29" fmla="*/ 85230 h 884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51142" h="884913">
                  <a:moveTo>
                    <a:pt x="134752" y="85230"/>
                  </a:moveTo>
                  <a:cubicBezTo>
                    <a:pt x="194182" y="79346"/>
                    <a:pt x="347758" y="59340"/>
                    <a:pt x="420722" y="53456"/>
                  </a:cubicBezTo>
                  <a:cubicBezTo>
                    <a:pt x="493686" y="47572"/>
                    <a:pt x="526638" y="39922"/>
                    <a:pt x="572534" y="49925"/>
                  </a:cubicBezTo>
                  <a:cubicBezTo>
                    <a:pt x="618431" y="59928"/>
                    <a:pt x="665503" y="74050"/>
                    <a:pt x="696101" y="113474"/>
                  </a:cubicBezTo>
                  <a:cubicBezTo>
                    <a:pt x="726699" y="152898"/>
                    <a:pt x="744352" y="232335"/>
                    <a:pt x="756120" y="286469"/>
                  </a:cubicBezTo>
                  <a:cubicBezTo>
                    <a:pt x="767888" y="340603"/>
                    <a:pt x="762004" y="429454"/>
                    <a:pt x="766711" y="438280"/>
                  </a:cubicBezTo>
                  <a:cubicBezTo>
                    <a:pt x="771418" y="447106"/>
                    <a:pt x="774949" y="391207"/>
                    <a:pt x="784364" y="339426"/>
                  </a:cubicBezTo>
                  <a:cubicBezTo>
                    <a:pt x="793779" y="287645"/>
                    <a:pt x="776127" y="182319"/>
                    <a:pt x="823200" y="127596"/>
                  </a:cubicBezTo>
                  <a:cubicBezTo>
                    <a:pt x="870273" y="72873"/>
                    <a:pt x="990310" y="31095"/>
                    <a:pt x="1066804" y="11089"/>
                  </a:cubicBezTo>
                  <a:cubicBezTo>
                    <a:pt x="1143298" y="-8917"/>
                    <a:pt x="1212143" y="3440"/>
                    <a:pt x="1282165" y="7559"/>
                  </a:cubicBezTo>
                  <a:cubicBezTo>
                    <a:pt x="1352187" y="11678"/>
                    <a:pt x="1431034" y="22269"/>
                    <a:pt x="1486934" y="35803"/>
                  </a:cubicBezTo>
                  <a:cubicBezTo>
                    <a:pt x="1542834" y="49337"/>
                    <a:pt x="1591672" y="55221"/>
                    <a:pt x="1617562" y="88761"/>
                  </a:cubicBezTo>
                  <a:cubicBezTo>
                    <a:pt x="1643452" y="122301"/>
                    <a:pt x="1634627" y="194676"/>
                    <a:pt x="1642276" y="237042"/>
                  </a:cubicBezTo>
                  <a:cubicBezTo>
                    <a:pt x="1649925" y="279408"/>
                    <a:pt x="1656987" y="344134"/>
                    <a:pt x="1663459" y="342957"/>
                  </a:cubicBezTo>
                  <a:cubicBezTo>
                    <a:pt x="1669931" y="341780"/>
                    <a:pt x="1674050" y="273524"/>
                    <a:pt x="1681111" y="229981"/>
                  </a:cubicBezTo>
                  <a:cubicBezTo>
                    <a:pt x="1688172" y="186438"/>
                    <a:pt x="1669932" y="118182"/>
                    <a:pt x="1705825" y="81700"/>
                  </a:cubicBezTo>
                  <a:cubicBezTo>
                    <a:pt x="1741718" y="45218"/>
                    <a:pt x="1800560" y="14031"/>
                    <a:pt x="1896472" y="11089"/>
                  </a:cubicBezTo>
                  <a:cubicBezTo>
                    <a:pt x="1992384" y="8147"/>
                    <a:pt x="2178913" y="52279"/>
                    <a:pt x="2281297" y="64047"/>
                  </a:cubicBezTo>
                  <a:cubicBezTo>
                    <a:pt x="2383681" y="75815"/>
                    <a:pt x="2469590" y="24035"/>
                    <a:pt x="2510779" y="81700"/>
                  </a:cubicBezTo>
                  <a:cubicBezTo>
                    <a:pt x="2551968" y="139365"/>
                    <a:pt x="2523136" y="306475"/>
                    <a:pt x="2528432" y="410036"/>
                  </a:cubicBezTo>
                  <a:cubicBezTo>
                    <a:pt x="2533728" y="513597"/>
                    <a:pt x="2541966" y="634812"/>
                    <a:pt x="2542554" y="703068"/>
                  </a:cubicBezTo>
                  <a:cubicBezTo>
                    <a:pt x="2543142" y="771324"/>
                    <a:pt x="2567267" y="790742"/>
                    <a:pt x="2531962" y="819574"/>
                  </a:cubicBezTo>
                  <a:cubicBezTo>
                    <a:pt x="2496657" y="848406"/>
                    <a:pt x="2330724" y="876062"/>
                    <a:pt x="2330724" y="876062"/>
                  </a:cubicBezTo>
                  <a:lnTo>
                    <a:pt x="989133" y="847818"/>
                  </a:lnTo>
                  <a:cubicBezTo>
                    <a:pt x="640790" y="847230"/>
                    <a:pt x="400128" y="870178"/>
                    <a:pt x="240667" y="872532"/>
                  </a:cubicBezTo>
                  <a:cubicBezTo>
                    <a:pt x="81206" y="874886"/>
                    <a:pt x="67084" y="904895"/>
                    <a:pt x="32367" y="861940"/>
                  </a:cubicBezTo>
                  <a:cubicBezTo>
                    <a:pt x="-2350" y="818986"/>
                    <a:pt x="37663" y="726604"/>
                    <a:pt x="32367" y="614805"/>
                  </a:cubicBezTo>
                  <a:cubicBezTo>
                    <a:pt x="27071" y="503006"/>
                    <a:pt x="-4703" y="278819"/>
                    <a:pt x="593" y="191145"/>
                  </a:cubicBezTo>
                  <a:cubicBezTo>
                    <a:pt x="5889" y="103471"/>
                    <a:pt x="37663" y="107002"/>
                    <a:pt x="64142" y="88761"/>
                  </a:cubicBezTo>
                  <a:cubicBezTo>
                    <a:pt x="90621" y="70520"/>
                    <a:pt x="75322" y="91114"/>
                    <a:pt x="134752" y="8523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5" name="フリーフォーム: 図形 734">
              <a:extLst>
                <a:ext uri="{FF2B5EF4-FFF2-40B4-BE49-F238E27FC236}">
                  <a16:creationId xmlns:a16="http://schemas.microsoft.com/office/drawing/2014/main" id="{5F0D9A18-1755-42A7-9121-735C3F4BF1B2}"/>
                </a:ext>
              </a:extLst>
            </p:cNvPr>
            <p:cNvSpPr/>
            <p:nvPr/>
          </p:nvSpPr>
          <p:spPr>
            <a:xfrm>
              <a:off x="7466385" y="1705970"/>
              <a:ext cx="2495362" cy="603017"/>
            </a:xfrm>
            <a:custGeom>
              <a:avLst/>
              <a:gdLst>
                <a:gd name="connsiteX0" fmla="*/ 8039 w 2495362"/>
                <a:gd name="connsiteY0" fmla="*/ 122830 h 603017"/>
                <a:gd name="connsiteX1" fmla="*/ 26236 w 2495362"/>
                <a:gd name="connsiteY1" fmla="*/ 177421 h 603017"/>
                <a:gd name="connsiteX2" fmla="*/ 235502 w 2495362"/>
                <a:gd name="connsiteY2" fmla="*/ 163773 h 603017"/>
                <a:gd name="connsiteX3" fmla="*/ 531203 w 2495362"/>
                <a:gd name="connsiteY3" fmla="*/ 168323 h 603017"/>
                <a:gd name="connsiteX4" fmla="*/ 658582 w 2495362"/>
                <a:gd name="connsiteY4" fmla="*/ 359391 h 603017"/>
                <a:gd name="connsiteX5" fmla="*/ 676779 w 2495362"/>
                <a:gd name="connsiteY5" fmla="*/ 568657 h 603017"/>
                <a:gd name="connsiteX6" fmla="*/ 745018 w 2495362"/>
                <a:gd name="connsiteY6" fmla="*/ 573206 h 603017"/>
                <a:gd name="connsiteX7" fmla="*/ 845102 w 2495362"/>
                <a:gd name="connsiteY7" fmla="*/ 277505 h 603017"/>
                <a:gd name="connsiteX8" fmla="*/ 1172648 w 2495362"/>
                <a:gd name="connsiteY8" fmla="*/ 127379 h 603017"/>
                <a:gd name="connsiteX9" fmla="*/ 1391012 w 2495362"/>
                <a:gd name="connsiteY9" fmla="*/ 172872 h 603017"/>
                <a:gd name="connsiteX10" fmla="*/ 1518391 w 2495362"/>
                <a:gd name="connsiteY10" fmla="*/ 245660 h 603017"/>
                <a:gd name="connsiteX11" fmla="*/ 1650319 w 2495362"/>
                <a:gd name="connsiteY11" fmla="*/ 423081 h 603017"/>
                <a:gd name="connsiteX12" fmla="*/ 1764051 w 2495362"/>
                <a:gd name="connsiteY12" fmla="*/ 195618 h 603017"/>
                <a:gd name="connsiteX13" fmla="*/ 1996063 w 2495362"/>
                <a:gd name="connsiteY13" fmla="*/ 159224 h 603017"/>
                <a:gd name="connsiteX14" fmla="*/ 2300863 w 2495362"/>
                <a:gd name="connsiteY14" fmla="*/ 200167 h 603017"/>
                <a:gd name="connsiteX15" fmla="*/ 2473734 w 2495362"/>
                <a:gd name="connsiteY15" fmla="*/ 218364 h 603017"/>
                <a:gd name="connsiteX16" fmla="*/ 2482833 w 2495362"/>
                <a:gd name="connsiteY16" fmla="*/ 118281 h 603017"/>
                <a:gd name="connsiteX17" fmla="*/ 2382749 w 2495362"/>
                <a:gd name="connsiteY17" fmla="*/ 100084 h 603017"/>
                <a:gd name="connsiteX18" fmla="*/ 1909627 w 2495362"/>
                <a:gd name="connsiteY18" fmla="*/ 63690 h 603017"/>
                <a:gd name="connsiteX19" fmla="*/ 1350069 w 2495362"/>
                <a:gd name="connsiteY19" fmla="*/ 0 h 603017"/>
                <a:gd name="connsiteX20" fmla="*/ 808708 w 2495362"/>
                <a:gd name="connsiteY20" fmla="*/ 18197 h 603017"/>
                <a:gd name="connsiteX21" fmla="*/ 412922 w 2495362"/>
                <a:gd name="connsiteY21" fmla="*/ 50042 h 603017"/>
                <a:gd name="connsiteX22" fmla="*/ 71728 w 2495362"/>
                <a:gd name="connsiteY22" fmla="*/ 86436 h 603017"/>
                <a:gd name="connsiteX23" fmla="*/ 8039 w 2495362"/>
                <a:gd name="connsiteY23" fmla="*/ 122830 h 60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95362" h="603017">
                  <a:moveTo>
                    <a:pt x="8039" y="122830"/>
                  </a:moveTo>
                  <a:cubicBezTo>
                    <a:pt x="457" y="137994"/>
                    <a:pt x="-11675" y="170597"/>
                    <a:pt x="26236" y="177421"/>
                  </a:cubicBezTo>
                  <a:cubicBezTo>
                    <a:pt x="64147" y="184245"/>
                    <a:pt x="235502" y="163773"/>
                    <a:pt x="235502" y="163773"/>
                  </a:cubicBezTo>
                  <a:cubicBezTo>
                    <a:pt x="319663" y="162257"/>
                    <a:pt x="460690" y="135720"/>
                    <a:pt x="531203" y="168323"/>
                  </a:cubicBezTo>
                  <a:cubicBezTo>
                    <a:pt x="601716" y="200926"/>
                    <a:pt x="634319" y="292669"/>
                    <a:pt x="658582" y="359391"/>
                  </a:cubicBezTo>
                  <a:cubicBezTo>
                    <a:pt x="682845" y="426113"/>
                    <a:pt x="662373" y="533021"/>
                    <a:pt x="676779" y="568657"/>
                  </a:cubicBezTo>
                  <a:cubicBezTo>
                    <a:pt x="691185" y="604293"/>
                    <a:pt x="716964" y="621731"/>
                    <a:pt x="745018" y="573206"/>
                  </a:cubicBezTo>
                  <a:cubicBezTo>
                    <a:pt x="773072" y="524681"/>
                    <a:pt x="773830" y="351810"/>
                    <a:pt x="845102" y="277505"/>
                  </a:cubicBezTo>
                  <a:cubicBezTo>
                    <a:pt x="916374" y="203201"/>
                    <a:pt x="1081663" y="144818"/>
                    <a:pt x="1172648" y="127379"/>
                  </a:cubicBezTo>
                  <a:cubicBezTo>
                    <a:pt x="1263633" y="109940"/>
                    <a:pt x="1333388" y="153158"/>
                    <a:pt x="1391012" y="172872"/>
                  </a:cubicBezTo>
                  <a:cubicBezTo>
                    <a:pt x="1448636" y="192586"/>
                    <a:pt x="1475173" y="203959"/>
                    <a:pt x="1518391" y="245660"/>
                  </a:cubicBezTo>
                  <a:cubicBezTo>
                    <a:pt x="1561609" y="287362"/>
                    <a:pt x="1609376" y="431421"/>
                    <a:pt x="1650319" y="423081"/>
                  </a:cubicBezTo>
                  <a:cubicBezTo>
                    <a:pt x="1691262" y="414741"/>
                    <a:pt x="1706427" y="239594"/>
                    <a:pt x="1764051" y="195618"/>
                  </a:cubicBezTo>
                  <a:cubicBezTo>
                    <a:pt x="1821675" y="151642"/>
                    <a:pt x="1906594" y="158466"/>
                    <a:pt x="1996063" y="159224"/>
                  </a:cubicBezTo>
                  <a:cubicBezTo>
                    <a:pt x="2085532" y="159982"/>
                    <a:pt x="2221251" y="190310"/>
                    <a:pt x="2300863" y="200167"/>
                  </a:cubicBezTo>
                  <a:cubicBezTo>
                    <a:pt x="2380475" y="210024"/>
                    <a:pt x="2443406" y="232012"/>
                    <a:pt x="2473734" y="218364"/>
                  </a:cubicBezTo>
                  <a:cubicBezTo>
                    <a:pt x="2504062" y="204716"/>
                    <a:pt x="2497997" y="137994"/>
                    <a:pt x="2482833" y="118281"/>
                  </a:cubicBezTo>
                  <a:cubicBezTo>
                    <a:pt x="2467669" y="98568"/>
                    <a:pt x="2478283" y="109182"/>
                    <a:pt x="2382749" y="100084"/>
                  </a:cubicBezTo>
                  <a:cubicBezTo>
                    <a:pt x="2287215" y="90985"/>
                    <a:pt x="2081740" y="80371"/>
                    <a:pt x="1909627" y="63690"/>
                  </a:cubicBezTo>
                  <a:cubicBezTo>
                    <a:pt x="1737514" y="47009"/>
                    <a:pt x="1533555" y="7582"/>
                    <a:pt x="1350069" y="0"/>
                  </a:cubicBezTo>
                  <a:lnTo>
                    <a:pt x="808708" y="18197"/>
                  </a:lnTo>
                  <a:cubicBezTo>
                    <a:pt x="652517" y="26537"/>
                    <a:pt x="535752" y="38669"/>
                    <a:pt x="412922" y="50042"/>
                  </a:cubicBezTo>
                  <a:cubicBezTo>
                    <a:pt x="290092" y="61415"/>
                    <a:pt x="138450" y="80370"/>
                    <a:pt x="71728" y="86436"/>
                  </a:cubicBezTo>
                  <a:cubicBezTo>
                    <a:pt x="5006" y="92502"/>
                    <a:pt x="15621" y="107666"/>
                    <a:pt x="8039" y="122830"/>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36" name="グループ化 735">
              <a:extLst>
                <a:ext uri="{FF2B5EF4-FFF2-40B4-BE49-F238E27FC236}">
                  <a16:creationId xmlns:a16="http://schemas.microsoft.com/office/drawing/2014/main" id="{2A019C21-4DD9-4465-9B85-399CA7848A98}"/>
                </a:ext>
              </a:extLst>
            </p:cNvPr>
            <p:cNvGrpSpPr/>
            <p:nvPr/>
          </p:nvGrpSpPr>
          <p:grpSpPr>
            <a:xfrm>
              <a:off x="7431001" y="674593"/>
              <a:ext cx="2549905" cy="1935475"/>
              <a:chOff x="2962374" y="4583753"/>
              <a:chExt cx="2549905" cy="1935475"/>
            </a:xfrm>
          </p:grpSpPr>
          <p:sp>
            <p:nvSpPr>
              <p:cNvPr id="771" name="フリーフォーム: 図形 770">
                <a:extLst>
                  <a:ext uri="{FF2B5EF4-FFF2-40B4-BE49-F238E27FC236}">
                    <a16:creationId xmlns:a16="http://schemas.microsoft.com/office/drawing/2014/main" id="{A077B889-3847-4308-BB27-FB061F4315B8}"/>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2" name="フリーフォーム: 図形 771">
                <a:extLst>
                  <a:ext uri="{FF2B5EF4-FFF2-40B4-BE49-F238E27FC236}">
                    <a16:creationId xmlns:a16="http://schemas.microsoft.com/office/drawing/2014/main" id="{6327E477-93FD-492E-803C-0B1ED39CEDC7}"/>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3" name="フリーフォーム: 図形 772">
                <a:extLst>
                  <a:ext uri="{FF2B5EF4-FFF2-40B4-BE49-F238E27FC236}">
                    <a16:creationId xmlns:a16="http://schemas.microsoft.com/office/drawing/2014/main" id="{8057A0F9-7A43-4098-907A-6CD01F59A970}"/>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4" name="フリーフォーム: 図形 773">
                <a:extLst>
                  <a:ext uri="{FF2B5EF4-FFF2-40B4-BE49-F238E27FC236}">
                    <a16:creationId xmlns:a16="http://schemas.microsoft.com/office/drawing/2014/main" id="{4491B56F-9762-4169-AF5C-D3213241AC8A}"/>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5" name="フリーフォーム: 図形 774">
                <a:extLst>
                  <a:ext uri="{FF2B5EF4-FFF2-40B4-BE49-F238E27FC236}">
                    <a16:creationId xmlns:a16="http://schemas.microsoft.com/office/drawing/2014/main" id="{6D5A1C15-89BE-4DBC-BC41-696F39531B1D}"/>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6" name="フリーフォーム: 図形 775">
                <a:extLst>
                  <a:ext uri="{FF2B5EF4-FFF2-40B4-BE49-F238E27FC236}">
                    <a16:creationId xmlns:a16="http://schemas.microsoft.com/office/drawing/2014/main" id="{F186E91D-30AB-42BF-A6F5-B661B1E9D625}"/>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7" name="フリーフォーム: 図形 776">
                <a:extLst>
                  <a:ext uri="{FF2B5EF4-FFF2-40B4-BE49-F238E27FC236}">
                    <a16:creationId xmlns:a16="http://schemas.microsoft.com/office/drawing/2014/main" id="{3ABE4A26-470B-4B4A-99FD-AFD9C46CB3D1}"/>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8" name="フリーフォーム: 図形 777">
                <a:extLst>
                  <a:ext uri="{FF2B5EF4-FFF2-40B4-BE49-F238E27FC236}">
                    <a16:creationId xmlns:a16="http://schemas.microsoft.com/office/drawing/2014/main" id="{2640EB67-2A2C-4470-9712-4B28434A92D9}"/>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9" name="フリーフォーム: 図形 778">
                <a:extLst>
                  <a:ext uri="{FF2B5EF4-FFF2-40B4-BE49-F238E27FC236}">
                    <a16:creationId xmlns:a16="http://schemas.microsoft.com/office/drawing/2014/main" id="{01C36F6C-0FAC-4708-B9FA-D0D0D0858622}"/>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0" name="フリーフォーム: 図形 779">
                <a:extLst>
                  <a:ext uri="{FF2B5EF4-FFF2-40B4-BE49-F238E27FC236}">
                    <a16:creationId xmlns:a16="http://schemas.microsoft.com/office/drawing/2014/main" id="{93397B5A-4AAD-4FC9-8028-377FEA9D3365}"/>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1" name="フリーフォーム: 図形 780">
                <a:extLst>
                  <a:ext uri="{FF2B5EF4-FFF2-40B4-BE49-F238E27FC236}">
                    <a16:creationId xmlns:a16="http://schemas.microsoft.com/office/drawing/2014/main" id="{9DFD5A29-816C-4E07-BF10-030A25177157}"/>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2" name="フリーフォーム: 図形 781">
                <a:extLst>
                  <a:ext uri="{FF2B5EF4-FFF2-40B4-BE49-F238E27FC236}">
                    <a16:creationId xmlns:a16="http://schemas.microsoft.com/office/drawing/2014/main" id="{8B760046-FC20-411F-9892-D149C3BDFA5A}"/>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3" name="フリーフォーム: 図形 782">
                <a:extLst>
                  <a:ext uri="{FF2B5EF4-FFF2-40B4-BE49-F238E27FC236}">
                    <a16:creationId xmlns:a16="http://schemas.microsoft.com/office/drawing/2014/main" id="{E5496236-FA5E-4C34-9C06-F9F8CF24AA98}"/>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4" name="フリーフォーム: 図形 783">
                <a:extLst>
                  <a:ext uri="{FF2B5EF4-FFF2-40B4-BE49-F238E27FC236}">
                    <a16:creationId xmlns:a16="http://schemas.microsoft.com/office/drawing/2014/main" id="{10101161-8482-4EA0-AF53-D3EBCBFAAEF7}"/>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5" name="フリーフォーム: 図形 784">
                <a:extLst>
                  <a:ext uri="{FF2B5EF4-FFF2-40B4-BE49-F238E27FC236}">
                    <a16:creationId xmlns:a16="http://schemas.microsoft.com/office/drawing/2014/main" id="{5008669F-59A4-483E-9F58-8B7A5198FD51}"/>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6" name="フリーフォーム: 図形 785">
                <a:extLst>
                  <a:ext uri="{FF2B5EF4-FFF2-40B4-BE49-F238E27FC236}">
                    <a16:creationId xmlns:a16="http://schemas.microsoft.com/office/drawing/2014/main" id="{06DA693C-87E9-49AA-BAB0-61214AF8AEDE}"/>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7" name="フリーフォーム: 図形 786">
                <a:extLst>
                  <a:ext uri="{FF2B5EF4-FFF2-40B4-BE49-F238E27FC236}">
                    <a16:creationId xmlns:a16="http://schemas.microsoft.com/office/drawing/2014/main" id="{7D92117C-85F1-4162-A351-A2A836B4FFE6}"/>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8" name="フリーフォーム: 図形 787">
                <a:extLst>
                  <a:ext uri="{FF2B5EF4-FFF2-40B4-BE49-F238E27FC236}">
                    <a16:creationId xmlns:a16="http://schemas.microsoft.com/office/drawing/2014/main" id="{BA84229E-5A2F-4195-BEB1-EFE590EDA6FE}"/>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9" name="フリーフォーム: 図形 788">
                <a:extLst>
                  <a:ext uri="{FF2B5EF4-FFF2-40B4-BE49-F238E27FC236}">
                    <a16:creationId xmlns:a16="http://schemas.microsoft.com/office/drawing/2014/main" id="{19290B2C-CE72-4149-9C86-19A0B7E188FC}"/>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0" name="フリーフォーム: 図形 789">
                <a:extLst>
                  <a:ext uri="{FF2B5EF4-FFF2-40B4-BE49-F238E27FC236}">
                    <a16:creationId xmlns:a16="http://schemas.microsoft.com/office/drawing/2014/main" id="{76569C43-C108-4A2C-8C9E-79640BDA498A}"/>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1" name="フリーフォーム: 図形 790">
                <a:extLst>
                  <a:ext uri="{FF2B5EF4-FFF2-40B4-BE49-F238E27FC236}">
                    <a16:creationId xmlns:a16="http://schemas.microsoft.com/office/drawing/2014/main" id="{A92E0ABA-2270-4503-9B02-4404E23F9668}"/>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2" name="フリーフォーム: 図形 791">
                <a:extLst>
                  <a:ext uri="{FF2B5EF4-FFF2-40B4-BE49-F238E27FC236}">
                    <a16:creationId xmlns:a16="http://schemas.microsoft.com/office/drawing/2014/main" id="{D85DA15D-1C66-45D3-8DCB-87990B671553}"/>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3" name="フリーフォーム: 図形 792">
                <a:extLst>
                  <a:ext uri="{FF2B5EF4-FFF2-40B4-BE49-F238E27FC236}">
                    <a16:creationId xmlns:a16="http://schemas.microsoft.com/office/drawing/2014/main" id="{4E056A58-6039-4265-BA8C-5C2516973ECC}"/>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4" name="フリーフォーム: 図形 793">
                <a:extLst>
                  <a:ext uri="{FF2B5EF4-FFF2-40B4-BE49-F238E27FC236}">
                    <a16:creationId xmlns:a16="http://schemas.microsoft.com/office/drawing/2014/main" id="{026F034F-B8F5-4087-B01E-285E663A0236}"/>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5" name="フリーフォーム: 図形 794">
                <a:extLst>
                  <a:ext uri="{FF2B5EF4-FFF2-40B4-BE49-F238E27FC236}">
                    <a16:creationId xmlns:a16="http://schemas.microsoft.com/office/drawing/2014/main" id="{E236400C-B658-4E4F-AFAA-A23B39726762}"/>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6" name="フリーフォーム: 図形 795">
                <a:extLst>
                  <a:ext uri="{FF2B5EF4-FFF2-40B4-BE49-F238E27FC236}">
                    <a16:creationId xmlns:a16="http://schemas.microsoft.com/office/drawing/2014/main" id="{CA822D4F-F982-47B5-AED6-EC60BCFBCA6A}"/>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7" name="フリーフォーム: 図形 796">
                <a:extLst>
                  <a:ext uri="{FF2B5EF4-FFF2-40B4-BE49-F238E27FC236}">
                    <a16:creationId xmlns:a16="http://schemas.microsoft.com/office/drawing/2014/main" id="{68FD354C-FEBB-4827-833F-2A678BEA15D3}"/>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8" name="フリーフォーム: 図形 797">
                <a:extLst>
                  <a:ext uri="{FF2B5EF4-FFF2-40B4-BE49-F238E27FC236}">
                    <a16:creationId xmlns:a16="http://schemas.microsoft.com/office/drawing/2014/main" id="{50990CBC-174E-4388-8597-989BEAF6FFF4}"/>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9" name="フリーフォーム: 図形 798">
                <a:extLst>
                  <a:ext uri="{FF2B5EF4-FFF2-40B4-BE49-F238E27FC236}">
                    <a16:creationId xmlns:a16="http://schemas.microsoft.com/office/drawing/2014/main" id="{4826B93E-201D-4EBE-AE50-E419F6786DC2}"/>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0" name="フリーフォーム: 図形 799">
                <a:extLst>
                  <a:ext uri="{FF2B5EF4-FFF2-40B4-BE49-F238E27FC236}">
                    <a16:creationId xmlns:a16="http://schemas.microsoft.com/office/drawing/2014/main" id="{44E7A5EF-0065-4FE5-98E6-5D1A72165DF2}"/>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1" name="フリーフォーム: 図形 800">
                <a:extLst>
                  <a:ext uri="{FF2B5EF4-FFF2-40B4-BE49-F238E27FC236}">
                    <a16:creationId xmlns:a16="http://schemas.microsoft.com/office/drawing/2014/main" id="{9D58EE6D-731E-499F-B49B-91461529354B}"/>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2" name="フリーフォーム: 図形 801">
                <a:extLst>
                  <a:ext uri="{FF2B5EF4-FFF2-40B4-BE49-F238E27FC236}">
                    <a16:creationId xmlns:a16="http://schemas.microsoft.com/office/drawing/2014/main" id="{8D0A203D-84DD-4A90-AD98-3D6BBCD9DA58}"/>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3" name="フリーフォーム: 図形 802">
                <a:extLst>
                  <a:ext uri="{FF2B5EF4-FFF2-40B4-BE49-F238E27FC236}">
                    <a16:creationId xmlns:a16="http://schemas.microsoft.com/office/drawing/2014/main" id="{B9C4DDF2-5A3F-4436-99EF-3B6DDC2F7A97}"/>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4" name="フリーフォーム: 図形 803">
                <a:extLst>
                  <a:ext uri="{FF2B5EF4-FFF2-40B4-BE49-F238E27FC236}">
                    <a16:creationId xmlns:a16="http://schemas.microsoft.com/office/drawing/2014/main" id="{4DE5DC31-F08E-45BE-B2E3-FE8906EBB96E}"/>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5" name="フリーフォーム: 図形 804">
                <a:extLst>
                  <a:ext uri="{FF2B5EF4-FFF2-40B4-BE49-F238E27FC236}">
                    <a16:creationId xmlns:a16="http://schemas.microsoft.com/office/drawing/2014/main" id="{3C7FE003-F69E-4284-99A9-44BAEBD832A9}"/>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6" name="フリーフォーム: 図形 805">
                <a:extLst>
                  <a:ext uri="{FF2B5EF4-FFF2-40B4-BE49-F238E27FC236}">
                    <a16:creationId xmlns:a16="http://schemas.microsoft.com/office/drawing/2014/main" id="{2780DD56-EB33-4575-AD99-6ECB098C4F08}"/>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7" name="フリーフォーム: 図形 806">
                <a:extLst>
                  <a:ext uri="{FF2B5EF4-FFF2-40B4-BE49-F238E27FC236}">
                    <a16:creationId xmlns:a16="http://schemas.microsoft.com/office/drawing/2014/main" id="{F9FD0475-BCC3-42E5-BE4F-4B911073E043}"/>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8" name="フリーフォーム: 図形 807">
                <a:extLst>
                  <a:ext uri="{FF2B5EF4-FFF2-40B4-BE49-F238E27FC236}">
                    <a16:creationId xmlns:a16="http://schemas.microsoft.com/office/drawing/2014/main" id="{E5DF8FF0-6A93-4958-8DAC-6034FE147E18}"/>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9" name="フリーフォーム: 図形 808">
                <a:extLst>
                  <a:ext uri="{FF2B5EF4-FFF2-40B4-BE49-F238E27FC236}">
                    <a16:creationId xmlns:a16="http://schemas.microsoft.com/office/drawing/2014/main" id="{D1E80F31-B7E9-4D8F-BB31-C9423F374BA7}"/>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0" name="フリーフォーム: 図形 809">
                <a:extLst>
                  <a:ext uri="{FF2B5EF4-FFF2-40B4-BE49-F238E27FC236}">
                    <a16:creationId xmlns:a16="http://schemas.microsoft.com/office/drawing/2014/main" id="{0E763E95-B605-4B88-AC81-F4350C89E9BC}"/>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1" name="フリーフォーム: 図形 810">
                <a:extLst>
                  <a:ext uri="{FF2B5EF4-FFF2-40B4-BE49-F238E27FC236}">
                    <a16:creationId xmlns:a16="http://schemas.microsoft.com/office/drawing/2014/main" id="{FD8B78BF-C2F3-48C9-AD39-F928D9BA1582}"/>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2" name="フリーフォーム: 図形 811">
                <a:extLst>
                  <a:ext uri="{FF2B5EF4-FFF2-40B4-BE49-F238E27FC236}">
                    <a16:creationId xmlns:a16="http://schemas.microsoft.com/office/drawing/2014/main" id="{1CC07314-F9AD-4175-AB1F-7510B383F600}"/>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3" name="正方形/長方形 812">
                <a:extLst>
                  <a:ext uri="{FF2B5EF4-FFF2-40B4-BE49-F238E27FC236}">
                    <a16:creationId xmlns:a16="http://schemas.microsoft.com/office/drawing/2014/main" id="{0694095C-5F37-4B2D-AFF6-54278F1C840D}"/>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814" name="グループ化 813">
                <a:extLst>
                  <a:ext uri="{FF2B5EF4-FFF2-40B4-BE49-F238E27FC236}">
                    <a16:creationId xmlns:a16="http://schemas.microsoft.com/office/drawing/2014/main" id="{CD37C753-36F6-4F07-8AAF-D9A07DD368D8}"/>
                  </a:ext>
                </a:extLst>
              </p:cNvPr>
              <p:cNvGrpSpPr/>
              <p:nvPr/>
            </p:nvGrpSpPr>
            <p:grpSpPr>
              <a:xfrm>
                <a:off x="3454742" y="4789267"/>
                <a:ext cx="1192888" cy="305201"/>
                <a:chOff x="3454742" y="4789267"/>
                <a:chExt cx="1192888" cy="305201"/>
              </a:xfrm>
            </p:grpSpPr>
            <p:sp>
              <p:nvSpPr>
                <p:cNvPr id="818" name="フリーフォーム: 図形 817">
                  <a:extLst>
                    <a:ext uri="{FF2B5EF4-FFF2-40B4-BE49-F238E27FC236}">
                      <a16:creationId xmlns:a16="http://schemas.microsoft.com/office/drawing/2014/main" id="{E285AE8E-E8F2-4959-A564-845B8AB969FA}"/>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9" name="フリーフォーム: 図形 818">
                  <a:extLst>
                    <a:ext uri="{FF2B5EF4-FFF2-40B4-BE49-F238E27FC236}">
                      <a16:creationId xmlns:a16="http://schemas.microsoft.com/office/drawing/2014/main" id="{FE6832B1-D5AF-4BF3-8021-3830419B627A}"/>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0" name="フリーフォーム: 図形 819">
                  <a:extLst>
                    <a:ext uri="{FF2B5EF4-FFF2-40B4-BE49-F238E27FC236}">
                      <a16:creationId xmlns:a16="http://schemas.microsoft.com/office/drawing/2014/main" id="{E3E9B4B0-DB8F-42CB-AAB2-37455387F7B5}"/>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1" name="フリーフォーム: 図形 820">
                  <a:extLst>
                    <a:ext uri="{FF2B5EF4-FFF2-40B4-BE49-F238E27FC236}">
                      <a16:creationId xmlns:a16="http://schemas.microsoft.com/office/drawing/2014/main" id="{C1E6AC71-E826-494C-8D0E-1514FD4A9B75}"/>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2" name="フリーフォーム: 図形 821">
                  <a:extLst>
                    <a:ext uri="{FF2B5EF4-FFF2-40B4-BE49-F238E27FC236}">
                      <a16:creationId xmlns:a16="http://schemas.microsoft.com/office/drawing/2014/main" id="{EEC66F30-64C3-4AF4-B188-437A236FA426}"/>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3" name="フリーフォーム: 図形 822">
                  <a:extLst>
                    <a:ext uri="{FF2B5EF4-FFF2-40B4-BE49-F238E27FC236}">
                      <a16:creationId xmlns:a16="http://schemas.microsoft.com/office/drawing/2014/main" id="{397A066F-2519-400A-B1BB-268C3E743915}"/>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4" name="フリーフォーム: 図形 823">
                  <a:extLst>
                    <a:ext uri="{FF2B5EF4-FFF2-40B4-BE49-F238E27FC236}">
                      <a16:creationId xmlns:a16="http://schemas.microsoft.com/office/drawing/2014/main" id="{9C0ADD35-62AF-4F74-9046-452BAAC9C07E}"/>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5" name="フリーフォーム: 図形 824">
                  <a:extLst>
                    <a:ext uri="{FF2B5EF4-FFF2-40B4-BE49-F238E27FC236}">
                      <a16:creationId xmlns:a16="http://schemas.microsoft.com/office/drawing/2014/main" id="{887C13A5-DF19-489E-84A8-B9AC2565B477}"/>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6" name="フリーフォーム: 図形 825">
                  <a:extLst>
                    <a:ext uri="{FF2B5EF4-FFF2-40B4-BE49-F238E27FC236}">
                      <a16:creationId xmlns:a16="http://schemas.microsoft.com/office/drawing/2014/main" id="{A007B569-F9DF-4389-B815-71F40F2E186E}"/>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7" name="フリーフォーム: 図形 826">
                  <a:extLst>
                    <a:ext uri="{FF2B5EF4-FFF2-40B4-BE49-F238E27FC236}">
                      <a16:creationId xmlns:a16="http://schemas.microsoft.com/office/drawing/2014/main" id="{23C85AF2-B792-431F-A5ED-7277F68517D0}"/>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8" name="フリーフォーム: 図形 827">
                  <a:extLst>
                    <a:ext uri="{FF2B5EF4-FFF2-40B4-BE49-F238E27FC236}">
                      <a16:creationId xmlns:a16="http://schemas.microsoft.com/office/drawing/2014/main" id="{F97A9CB3-4E41-4357-8CDC-7D23698365A6}"/>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9" name="フリーフォーム: 図形 828">
                  <a:extLst>
                    <a:ext uri="{FF2B5EF4-FFF2-40B4-BE49-F238E27FC236}">
                      <a16:creationId xmlns:a16="http://schemas.microsoft.com/office/drawing/2014/main" id="{3598167C-3072-4E30-BECF-990618ECD0FF}"/>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0" name="フリーフォーム: 図形 829">
                  <a:extLst>
                    <a:ext uri="{FF2B5EF4-FFF2-40B4-BE49-F238E27FC236}">
                      <a16:creationId xmlns:a16="http://schemas.microsoft.com/office/drawing/2014/main" id="{D5EA6348-5247-4B59-BD87-B835518A555A}"/>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1" name="フリーフォーム: 図形 830">
                  <a:extLst>
                    <a:ext uri="{FF2B5EF4-FFF2-40B4-BE49-F238E27FC236}">
                      <a16:creationId xmlns:a16="http://schemas.microsoft.com/office/drawing/2014/main" id="{960D242D-B1CC-4F97-84C2-7B25C4BB4AC6}"/>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2" name="フリーフォーム: 図形 831">
                  <a:extLst>
                    <a:ext uri="{FF2B5EF4-FFF2-40B4-BE49-F238E27FC236}">
                      <a16:creationId xmlns:a16="http://schemas.microsoft.com/office/drawing/2014/main" id="{5C038B56-7E2F-4549-89AA-7D75AB33F911}"/>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3" name="フリーフォーム: 図形 832">
                  <a:extLst>
                    <a:ext uri="{FF2B5EF4-FFF2-40B4-BE49-F238E27FC236}">
                      <a16:creationId xmlns:a16="http://schemas.microsoft.com/office/drawing/2014/main" id="{76943345-917C-438A-854C-D7B7B0F1C64A}"/>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4" name="フリーフォーム: 図形 833">
                  <a:extLst>
                    <a:ext uri="{FF2B5EF4-FFF2-40B4-BE49-F238E27FC236}">
                      <a16:creationId xmlns:a16="http://schemas.microsoft.com/office/drawing/2014/main" id="{65EA2F52-F704-433F-B990-B80E7BDC8457}"/>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5" name="フリーフォーム: 図形 834">
                  <a:extLst>
                    <a:ext uri="{FF2B5EF4-FFF2-40B4-BE49-F238E27FC236}">
                      <a16:creationId xmlns:a16="http://schemas.microsoft.com/office/drawing/2014/main" id="{C5933CFC-40B6-4FD0-A8A1-756B0B38C830}"/>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6" name="フリーフォーム: 図形 835">
                  <a:extLst>
                    <a:ext uri="{FF2B5EF4-FFF2-40B4-BE49-F238E27FC236}">
                      <a16:creationId xmlns:a16="http://schemas.microsoft.com/office/drawing/2014/main" id="{52D55EE9-97E0-490C-B26A-801C92912AE4}"/>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7" name="フリーフォーム: 図形 836">
                  <a:extLst>
                    <a:ext uri="{FF2B5EF4-FFF2-40B4-BE49-F238E27FC236}">
                      <a16:creationId xmlns:a16="http://schemas.microsoft.com/office/drawing/2014/main" id="{66FCE246-203E-4BF2-84FC-FA9C3D702AA1}"/>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8" name="フリーフォーム: 図形 837">
                  <a:extLst>
                    <a:ext uri="{FF2B5EF4-FFF2-40B4-BE49-F238E27FC236}">
                      <a16:creationId xmlns:a16="http://schemas.microsoft.com/office/drawing/2014/main" id="{B51A0FC3-74E0-408E-AC12-9C039BD2C0A7}"/>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9" name="フリーフォーム: 図形 838">
                  <a:extLst>
                    <a:ext uri="{FF2B5EF4-FFF2-40B4-BE49-F238E27FC236}">
                      <a16:creationId xmlns:a16="http://schemas.microsoft.com/office/drawing/2014/main" id="{B497DCE7-EDC1-40FD-AF2F-7C560D04C4B1}"/>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0" name="フリーフォーム: 図形 839">
                  <a:extLst>
                    <a:ext uri="{FF2B5EF4-FFF2-40B4-BE49-F238E27FC236}">
                      <a16:creationId xmlns:a16="http://schemas.microsoft.com/office/drawing/2014/main" id="{323387AA-1486-4E11-962D-68AFA99C6128}"/>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1" name="フリーフォーム: 図形 840">
                  <a:extLst>
                    <a:ext uri="{FF2B5EF4-FFF2-40B4-BE49-F238E27FC236}">
                      <a16:creationId xmlns:a16="http://schemas.microsoft.com/office/drawing/2014/main" id="{6B0A3DDC-F6E0-481B-9229-DD6FE463153C}"/>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2" name="フリーフォーム: 図形 841">
                  <a:extLst>
                    <a:ext uri="{FF2B5EF4-FFF2-40B4-BE49-F238E27FC236}">
                      <a16:creationId xmlns:a16="http://schemas.microsoft.com/office/drawing/2014/main" id="{E76EBB65-D07C-4797-AF2E-7B66FF5A12C5}"/>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3" name="フリーフォーム: 図形 842">
                  <a:extLst>
                    <a:ext uri="{FF2B5EF4-FFF2-40B4-BE49-F238E27FC236}">
                      <a16:creationId xmlns:a16="http://schemas.microsoft.com/office/drawing/2014/main" id="{9DF9B3CD-E3DB-4B71-831C-17D50703C634}"/>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15" name="グループ化 814">
                <a:extLst>
                  <a:ext uri="{FF2B5EF4-FFF2-40B4-BE49-F238E27FC236}">
                    <a16:creationId xmlns:a16="http://schemas.microsoft.com/office/drawing/2014/main" id="{7E9A934E-740E-4F03-95E0-4746F40A7DD7}"/>
                  </a:ext>
                </a:extLst>
              </p:cNvPr>
              <p:cNvGrpSpPr/>
              <p:nvPr/>
            </p:nvGrpSpPr>
            <p:grpSpPr>
              <a:xfrm>
                <a:off x="3037472" y="5021999"/>
                <a:ext cx="2410657" cy="269049"/>
                <a:chOff x="1882983" y="3131098"/>
                <a:chExt cx="5212839" cy="581794"/>
              </a:xfrm>
            </p:grpSpPr>
            <p:sp>
              <p:nvSpPr>
                <p:cNvPr id="816" name="フリーフォーム: 図形 815">
                  <a:extLst>
                    <a:ext uri="{FF2B5EF4-FFF2-40B4-BE49-F238E27FC236}">
                      <a16:creationId xmlns:a16="http://schemas.microsoft.com/office/drawing/2014/main" id="{576C8B89-30C9-4BD7-B63E-4FB89236F45F}"/>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7" name="フリーフォーム: 図形 816">
                  <a:extLst>
                    <a:ext uri="{FF2B5EF4-FFF2-40B4-BE49-F238E27FC236}">
                      <a16:creationId xmlns:a16="http://schemas.microsoft.com/office/drawing/2014/main" id="{4BF76523-E467-4FDA-8D1E-0528FB473D4F}"/>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737" name="楕円 736">
              <a:extLst>
                <a:ext uri="{FF2B5EF4-FFF2-40B4-BE49-F238E27FC236}">
                  <a16:creationId xmlns:a16="http://schemas.microsoft.com/office/drawing/2014/main" id="{6F42A215-04C9-4AD3-94B0-FAE7A58A0318}"/>
                </a:ext>
              </a:extLst>
            </p:cNvPr>
            <p:cNvSpPr/>
            <p:nvPr/>
          </p:nvSpPr>
          <p:spPr>
            <a:xfrm rot="20643492">
              <a:off x="8211414" y="1802300"/>
              <a:ext cx="127191" cy="4879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8" name="楕円 737">
              <a:extLst>
                <a:ext uri="{FF2B5EF4-FFF2-40B4-BE49-F238E27FC236}">
                  <a16:creationId xmlns:a16="http://schemas.microsoft.com/office/drawing/2014/main" id="{DADFBBDC-F84C-4AC4-BBD5-CE965B7A2A4A}"/>
                </a:ext>
              </a:extLst>
            </p:cNvPr>
            <p:cNvSpPr/>
            <p:nvPr/>
          </p:nvSpPr>
          <p:spPr>
            <a:xfrm rot="2633389">
              <a:off x="8022314" y="1805776"/>
              <a:ext cx="66927" cy="4815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9" name="楕円 738">
              <a:extLst>
                <a:ext uri="{FF2B5EF4-FFF2-40B4-BE49-F238E27FC236}">
                  <a16:creationId xmlns:a16="http://schemas.microsoft.com/office/drawing/2014/main" id="{916ECAF7-1B1F-42C0-B87D-C7CD27D66272}"/>
                </a:ext>
              </a:extLst>
            </p:cNvPr>
            <p:cNvSpPr/>
            <p:nvPr/>
          </p:nvSpPr>
          <p:spPr>
            <a:xfrm rot="15776950">
              <a:off x="9049330" y="1939005"/>
              <a:ext cx="66927" cy="4815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0" name="フリーフォーム: 図形 739">
              <a:extLst>
                <a:ext uri="{FF2B5EF4-FFF2-40B4-BE49-F238E27FC236}">
                  <a16:creationId xmlns:a16="http://schemas.microsoft.com/office/drawing/2014/main" id="{DBF6EF10-A852-4FDE-9169-FAFDB5F892AE}"/>
                </a:ext>
              </a:extLst>
            </p:cNvPr>
            <p:cNvSpPr/>
            <p:nvPr/>
          </p:nvSpPr>
          <p:spPr>
            <a:xfrm>
              <a:off x="7435639" y="1775035"/>
              <a:ext cx="2513379" cy="459203"/>
            </a:xfrm>
            <a:custGeom>
              <a:avLst/>
              <a:gdLst>
                <a:gd name="connsiteX0" fmla="*/ 1343 w 2513379"/>
                <a:gd name="connsiteY0" fmla="*/ 128073 h 459203"/>
                <a:gd name="connsiteX1" fmla="*/ 143767 w 2513379"/>
                <a:gd name="connsiteY1" fmla="*/ 99175 h 459203"/>
                <a:gd name="connsiteX2" fmla="*/ 319216 w 2513379"/>
                <a:gd name="connsiteY2" fmla="*/ 90919 h 459203"/>
                <a:gd name="connsiteX3" fmla="*/ 453383 w 2513379"/>
                <a:gd name="connsiteY3" fmla="*/ 66150 h 459203"/>
                <a:gd name="connsiteX4" fmla="*/ 556589 w 2513379"/>
                <a:gd name="connsiteY4" fmla="*/ 76470 h 459203"/>
                <a:gd name="connsiteX5" fmla="*/ 643281 w 2513379"/>
                <a:gd name="connsiteY5" fmla="*/ 101239 h 459203"/>
                <a:gd name="connsiteX6" fmla="*/ 682499 w 2513379"/>
                <a:gd name="connsiteY6" fmla="*/ 146650 h 459203"/>
                <a:gd name="connsiteX7" fmla="*/ 703140 w 2513379"/>
                <a:gd name="connsiteY7" fmla="*/ 208573 h 459203"/>
                <a:gd name="connsiteX8" fmla="*/ 719653 w 2513379"/>
                <a:gd name="connsiteY8" fmla="*/ 297330 h 459203"/>
                <a:gd name="connsiteX9" fmla="*/ 727910 w 2513379"/>
                <a:gd name="connsiteY9" fmla="*/ 379894 h 459203"/>
                <a:gd name="connsiteX10" fmla="*/ 742358 w 2513379"/>
                <a:gd name="connsiteY10" fmla="*/ 441817 h 459203"/>
                <a:gd name="connsiteX11" fmla="*/ 771256 w 2513379"/>
                <a:gd name="connsiteY11" fmla="*/ 448010 h 459203"/>
                <a:gd name="connsiteX12" fmla="*/ 785705 w 2513379"/>
                <a:gd name="connsiteY12" fmla="*/ 303522 h 459203"/>
                <a:gd name="connsiteX13" fmla="*/ 793961 w 2513379"/>
                <a:gd name="connsiteY13" fmla="*/ 212701 h 459203"/>
                <a:gd name="connsiteX14" fmla="*/ 826987 w 2513379"/>
                <a:gd name="connsiteY14" fmla="*/ 136329 h 459203"/>
                <a:gd name="connsiteX15" fmla="*/ 928128 w 2513379"/>
                <a:gd name="connsiteY15" fmla="*/ 80598 h 459203"/>
                <a:gd name="connsiteX16" fmla="*/ 1029269 w 2513379"/>
                <a:gd name="connsiteY16" fmla="*/ 35188 h 459203"/>
                <a:gd name="connsiteX17" fmla="*/ 1136603 w 2513379"/>
                <a:gd name="connsiteY17" fmla="*/ 22803 h 459203"/>
                <a:gd name="connsiteX18" fmla="*/ 1276962 w 2513379"/>
                <a:gd name="connsiteY18" fmla="*/ 22803 h 459203"/>
                <a:gd name="connsiteX19" fmla="*/ 1404937 w 2513379"/>
                <a:gd name="connsiteY19" fmla="*/ 39316 h 459203"/>
                <a:gd name="connsiteX20" fmla="*/ 1510207 w 2513379"/>
                <a:gd name="connsiteY20" fmla="*/ 62021 h 459203"/>
                <a:gd name="connsiteX21" fmla="*/ 1607220 w 2513379"/>
                <a:gd name="connsiteY21" fmla="*/ 97111 h 459203"/>
                <a:gd name="connsiteX22" fmla="*/ 1609284 w 2513379"/>
                <a:gd name="connsiteY22" fmla="*/ 148714 h 459203"/>
                <a:gd name="connsiteX23" fmla="*/ 1605156 w 2513379"/>
                <a:gd name="connsiteY23" fmla="*/ 194124 h 459203"/>
                <a:gd name="connsiteX24" fmla="*/ 1623733 w 2513379"/>
                <a:gd name="connsiteY24" fmla="*/ 301458 h 459203"/>
                <a:gd name="connsiteX25" fmla="*/ 1650566 w 2513379"/>
                <a:gd name="connsiteY25" fmla="*/ 348932 h 459203"/>
                <a:gd name="connsiteX26" fmla="*/ 1687720 w 2513379"/>
                <a:gd name="connsiteY26" fmla="*/ 256048 h 459203"/>
                <a:gd name="connsiteX27" fmla="*/ 1675335 w 2513379"/>
                <a:gd name="connsiteY27" fmla="*/ 173483 h 459203"/>
                <a:gd name="connsiteX28" fmla="*/ 1691848 w 2513379"/>
                <a:gd name="connsiteY28" fmla="*/ 111560 h 459203"/>
                <a:gd name="connsiteX29" fmla="*/ 1716617 w 2513379"/>
                <a:gd name="connsiteY29" fmla="*/ 84727 h 459203"/>
                <a:gd name="connsiteX30" fmla="*/ 1766156 w 2513379"/>
                <a:gd name="connsiteY30" fmla="*/ 68214 h 459203"/>
                <a:gd name="connsiteX31" fmla="*/ 1832208 w 2513379"/>
                <a:gd name="connsiteY31" fmla="*/ 43444 h 459203"/>
                <a:gd name="connsiteX32" fmla="*/ 1898259 w 2513379"/>
                <a:gd name="connsiteY32" fmla="*/ 35188 h 459203"/>
                <a:gd name="connsiteX33" fmla="*/ 1927156 w 2513379"/>
                <a:gd name="connsiteY33" fmla="*/ 28996 h 459203"/>
                <a:gd name="connsiteX34" fmla="*/ 1995272 w 2513379"/>
                <a:gd name="connsiteY34" fmla="*/ 39316 h 459203"/>
                <a:gd name="connsiteX35" fmla="*/ 2110862 w 2513379"/>
                <a:gd name="connsiteY35" fmla="*/ 66150 h 459203"/>
                <a:gd name="connsiteX36" fmla="*/ 2176914 w 2513379"/>
                <a:gd name="connsiteY36" fmla="*/ 72342 h 459203"/>
                <a:gd name="connsiteX37" fmla="*/ 2236773 w 2513379"/>
                <a:gd name="connsiteY37" fmla="*/ 92983 h 459203"/>
                <a:gd name="connsiteX38" fmla="*/ 2323465 w 2513379"/>
                <a:gd name="connsiteY38" fmla="*/ 90919 h 459203"/>
                <a:gd name="connsiteX39" fmla="*/ 2383324 w 2513379"/>
                <a:gd name="connsiteY39" fmla="*/ 78534 h 459203"/>
                <a:gd name="connsiteX40" fmla="*/ 2445248 w 2513379"/>
                <a:gd name="connsiteY40" fmla="*/ 88855 h 459203"/>
                <a:gd name="connsiteX41" fmla="*/ 2509235 w 2513379"/>
                <a:gd name="connsiteY41" fmla="*/ 99175 h 459203"/>
                <a:gd name="connsiteX42" fmla="*/ 2482402 w 2513379"/>
                <a:gd name="connsiteY42" fmla="*/ 90919 h 459203"/>
                <a:gd name="connsiteX43" fmla="*/ 2284247 w 2513379"/>
                <a:gd name="connsiteY43" fmla="*/ 90919 h 459203"/>
                <a:gd name="connsiteX44" fmla="*/ 2119119 w 2513379"/>
                <a:gd name="connsiteY44" fmla="*/ 51701 h 459203"/>
                <a:gd name="connsiteX45" fmla="*/ 2007657 w 2513379"/>
                <a:gd name="connsiteY45" fmla="*/ 31060 h 459203"/>
                <a:gd name="connsiteX46" fmla="*/ 1902387 w 2513379"/>
                <a:gd name="connsiteY46" fmla="*/ 16611 h 459203"/>
                <a:gd name="connsiteX47" fmla="*/ 1801246 w 2513379"/>
                <a:gd name="connsiteY47" fmla="*/ 31060 h 459203"/>
                <a:gd name="connsiteX48" fmla="*/ 1720746 w 2513379"/>
                <a:gd name="connsiteY48" fmla="*/ 64086 h 459203"/>
                <a:gd name="connsiteX49" fmla="*/ 1689784 w 2513379"/>
                <a:gd name="connsiteY49" fmla="*/ 86791 h 459203"/>
                <a:gd name="connsiteX50" fmla="*/ 1671207 w 2513379"/>
                <a:gd name="connsiteY50" fmla="*/ 130137 h 459203"/>
                <a:gd name="connsiteX51" fmla="*/ 1662951 w 2513379"/>
                <a:gd name="connsiteY51" fmla="*/ 212701 h 459203"/>
                <a:gd name="connsiteX52" fmla="*/ 1652630 w 2513379"/>
                <a:gd name="connsiteY52" fmla="*/ 282881 h 459203"/>
                <a:gd name="connsiteX53" fmla="*/ 1644374 w 2513379"/>
                <a:gd name="connsiteY53" fmla="*/ 328291 h 459203"/>
                <a:gd name="connsiteX54" fmla="*/ 1623733 w 2513379"/>
                <a:gd name="connsiteY54" fmla="*/ 239535 h 459203"/>
                <a:gd name="connsiteX55" fmla="*/ 1625797 w 2513379"/>
                <a:gd name="connsiteY55" fmla="*/ 159035 h 459203"/>
                <a:gd name="connsiteX56" fmla="*/ 1617540 w 2513379"/>
                <a:gd name="connsiteY56" fmla="*/ 109496 h 459203"/>
                <a:gd name="connsiteX57" fmla="*/ 1543232 w 2513379"/>
                <a:gd name="connsiteY57" fmla="*/ 64086 h 459203"/>
                <a:gd name="connsiteX58" fmla="*/ 1440027 w 2513379"/>
                <a:gd name="connsiteY58" fmla="*/ 49637 h 459203"/>
                <a:gd name="connsiteX59" fmla="*/ 1254257 w 2513379"/>
                <a:gd name="connsiteY59" fmla="*/ 14547 h 459203"/>
                <a:gd name="connsiteX60" fmla="*/ 1173757 w 2513379"/>
                <a:gd name="connsiteY60" fmla="*/ 98 h 459203"/>
                <a:gd name="connsiteX61" fmla="*/ 1056103 w 2513379"/>
                <a:gd name="connsiteY61" fmla="*/ 20739 h 459203"/>
                <a:gd name="connsiteX62" fmla="*/ 952897 w 2513379"/>
                <a:gd name="connsiteY62" fmla="*/ 45509 h 459203"/>
                <a:gd name="connsiteX63" fmla="*/ 903359 w 2513379"/>
                <a:gd name="connsiteY63" fmla="*/ 70278 h 459203"/>
                <a:gd name="connsiteX64" fmla="*/ 839371 w 2513379"/>
                <a:gd name="connsiteY64" fmla="*/ 105368 h 459203"/>
                <a:gd name="connsiteX65" fmla="*/ 796025 w 2513379"/>
                <a:gd name="connsiteY65" fmla="*/ 134265 h 459203"/>
                <a:gd name="connsiteX66" fmla="*/ 783640 w 2513379"/>
                <a:gd name="connsiteY66" fmla="*/ 192060 h 459203"/>
                <a:gd name="connsiteX67" fmla="*/ 773320 w 2513379"/>
                <a:gd name="connsiteY67" fmla="*/ 303522 h 459203"/>
                <a:gd name="connsiteX68" fmla="*/ 760935 w 2513379"/>
                <a:gd name="connsiteY68" fmla="*/ 367509 h 459203"/>
                <a:gd name="connsiteX69" fmla="*/ 754743 w 2513379"/>
                <a:gd name="connsiteY69" fmla="*/ 402599 h 459203"/>
                <a:gd name="connsiteX70" fmla="*/ 744422 w 2513379"/>
                <a:gd name="connsiteY70" fmla="*/ 342740 h 459203"/>
                <a:gd name="connsiteX71" fmla="*/ 713461 w 2513379"/>
                <a:gd name="connsiteY71" fmla="*/ 214765 h 459203"/>
                <a:gd name="connsiteX72" fmla="*/ 696948 w 2513379"/>
                <a:gd name="connsiteY72" fmla="*/ 144586 h 459203"/>
                <a:gd name="connsiteX73" fmla="*/ 639153 w 2513379"/>
                <a:gd name="connsiteY73" fmla="*/ 92983 h 459203"/>
                <a:gd name="connsiteX74" fmla="*/ 573101 w 2513379"/>
                <a:gd name="connsiteY74" fmla="*/ 64086 h 459203"/>
                <a:gd name="connsiteX75" fmla="*/ 498794 w 2513379"/>
                <a:gd name="connsiteY75" fmla="*/ 51701 h 459203"/>
                <a:gd name="connsiteX76" fmla="*/ 387332 w 2513379"/>
                <a:gd name="connsiteY76" fmla="*/ 55829 h 459203"/>
                <a:gd name="connsiteX77" fmla="*/ 304767 w 2513379"/>
                <a:gd name="connsiteY77" fmla="*/ 70278 h 459203"/>
                <a:gd name="connsiteX78" fmla="*/ 185049 w 2513379"/>
                <a:gd name="connsiteY78" fmla="*/ 92983 h 459203"/>
                <a:gd name="connsiteX79" fmla="*/ 127254 w 2513379"/>
                <a:gd name="connsiteY79" fmla="*/ 88855 h 459203"/>
                <a:gd name="connsiteX80" fmla="*/ 73587 w 2513379"/>
                <a:gd name="connsiteY80" fmla="*/ 92983 h 459203"/>
                <a:gd name="connsiteX81" fmla="*/ 1343 w 2513379"/>
                <a:gd name="connsiteY81" fmla="*/ 128073 h 459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513379" h="459203">
                  <a:moveTo>
                    <a:pt x="1343" y="128073"/>
                  </a:moveTo>
                  <a:cubicBezTo>
                    <a:pt x="13040" y="129105"/>
                    <a:pt x="90788" y="105367"/>
                    <a:pt x="143767" y="99175"/>
                  </a:cubicBezTo>
                  <a:cubicBezTo>
                    <a:pt x="196746" y="92983"/>
                    <a:pt x="267613" y="96423"/>
                    <a:pt x="319216" y="90919"/>
                  </a:cubicBezTo>
                  <a:cubicBezTo>
                    <a:pt x="370819" y="85415"/>
                    <a:pt x="413821" y="68558"/>
                    <a:pt x="453383" y="66150"/>
                  </a:cubicBezTo>
                  <a:cubicBezTo>
                    <a:pt x="492945" y="63742"/>
                    <a:pt x="524939" y="70622"/>
                    <a:pt x="556589" y="76470"/>
                  </a:cubicBezTo>
                  <a:cubicBezTo>
                    <a:pt x="588239" y="82318"/>
                    <a:pt x="622296" y="89542"/>
                    <a:pt x="643281" y="101239"/>
                  </a:cubicBezTo>
                  <a:cubicBezTo>
                    <a:pt x="664266" y="112936"/>
                    <a:pt x="672523" y="128761"/>
                    <a:pt x="682499" y="146650"/>
                  </a:cubicBezTo>
                  <a:cubicBezTo>
                    <a:pt x="692475" y="164539"/>
                    <a:pt x="696948" y="183460"/>
                    <a:pt x="703140" y="208573"/>
                  </a:cubicBezTo>
                  <a:cubicBezTo>
                    <a:pt x="709332" y="233686"/>
                    <a:pt x="715525" y="268777"/>
                    <a:pt x="719653" y="297330"/>
                  </a:cubicBezTo>
                  <a:cubicBezTo>
                    <a:pt x="723781" y="325884"/>
                    <a:pt x="724126" y="355813"/>
                    <a:pt x="727910" y="379894"/>
                  </a:cubicBezTo>
                  <a:cubicBezTo>
                    <a:pt x="731694" y="403975"/>
                    <a:pt x="735134" y="430464"/>
                    <a:pt x="742358" y="441817"/>
                  </a:cubicBezTo>
                  <a:cubicBezTo>
                    <a:pt x="749582" y="453170"/>
                    <a:pt x="764032" y="471059"/>
                    <a:pt x="771256" y="448010"/>
                  </a:cubicBezTo>
                  <a:cubicBezTo>
                    <a:pt x="778480" y="424961"/>
                    <a:pt x="781921" y="342740"/>
                    <a:pt x="785705" y="303522"/>
                  </a:cubicBezTo>
                  <a:cubicBezTo>
                    <a:pt x="789489" y="264304"/>
                    <a:pt x="787081" y="240567"/>
                    <a:pt x="793961" y="212701"/>
                  </a:cubicBezTo>
                  <a:cubicBezTo>
                    <a:pt x="800841" y="184835"/>
                    <a:pt x="804626" y="158346"/>
                    <a:pt x="826987" y="136329"/>
                  </a:cubicBezTo>
                  <a:cubicBezTo>
                    <a:pt x="849348" y="114312"/>
                    <a:pt x="894414" y="97455"/>
                    <a:pt x="928128" y="80598"/>
                  </a:cubicBezTo>
                  <a:cubicBezTo>
                    <a:pt x="961842" y="63741"/>
                    <a:pt x="994523" y="44820"/>
                    <a:pt x="1029269" y="35188"/>
                  </a:cubicBezTo>
                  <a:cubicBezTo>
                    <a:pt x="1064015" y="25556"/>
                    <a:pt x="1095321" y="24867"/>
                    <a:pt x="1136603" y="22803"/>
                  </a:cubicBezTo>
                  <a:cubicBezTo>
                    <a:pt x="1177885" y="20739"/>
                    <a:pt x="1232240" y="20051"/>
                    <a:pt x="1276962" y="22803"/>
                  </a:cubicBezTo>
                  <a:cubicBezTo>
                    <a:pt x="1321684" y="25555"/>
                    <a:pt x="1366063" y="32780"/>
                    <a:pt x="1404937" y="39316"/>
                  </a:cubicBezTo>
                  <a:cubicBezTo>
                    <a:pt x="1443811" y="45852"/>
                    <a:pt x="1476493" y="52388"/>
                    <a:pt x="1510207" y="62021"/>
                  </a:cubicBezTo>
                  <a:cubicBezTo>
                    <a:pt x="1543921" y="71653"/>
                    <a:pt x="1590707" y="82662"/>
                    <a:pt x="1607220" y="97111"/>
                  </a:cubicBezTo>
                  <a:cubicBezTo>
                    <a:pt x="1623733" y="111560"/>
                    <a:pt x="1609628" y="132545"/>
                    <a:pt x="1609284" y="148714"/>
                  </a:cubicBezTo>
                  <a:cubicBezTo>
                    <a:pt x="1608940" y="164883"/>
                    <a:pt x="1602748" y="168667"/>
                    <a:pt x="1605156" y="194124"/>
                  </a:cubicBezTo>
                  <a:cubicBezTo>
                    <a:pt x="1607564" y="219581"/>
                    <a:pt x="1616165" y="275657"/>
                    <a:pt x="1623733" y="301458"/>
                  </a:cubicBezTo>
                  <a:cubicBezTo>
                    <a:pt x="1631301" y="327259"/>
                    <a:pt x="1639902" y="356500"/>
                    <a:pt x="1650566" y="348932"/>
                  </a:cubicBezTo>
                  <a:cubicBezTo>
                    <a:pt x="1661231" y="341364"/>
                    <a:pt x="1683592" y="285289"/>
                    <a:pt x="1687720" y="256048"/>
                  </a:cubicBezTo>
                  <a:cubicBezTo>
                    <a:pt x="1691848" y="226807"/>
                    <a:pt x="1674647" y="197564"/>
                    <a:pt x="1675335" y="173483"/>
                  </a:cubicBezTo>
                  <a:cubicBezTo>
                    <a:pt x="1676023" y="149402"/>
                    <a:pt x="1684968" y="126353"/>
                    <a:pt x="1691848" y="111560"/>
                  </a:cubicBezTo>
                  <a:cubicBezTo>
                    <a:pt x="1698728" y="96767"/>
                    <a:pt x="1704232" y="91951"/>
                    <a:pt x="1716617" y="84727"/>
                  </a:cubicBezTo>
                  <a:cubicBezTo>
                    <a:pt x="1729002" y="77503"/>
                    <a:pt x="1746891" y="75094"/>
                    <a:pt x="1766156" y="68214"/>
                  </a:cubicBezTo>
                  <a:cubicBezTo>
                    <a:pt x="1785421" y="61333"/>
                    <a:pt x="1810191" y="48948"/>
                    <a:pt x="1832208" y="43444"/>
                  </a:cubicBezTo>
                  <a:cubicBezTo>
                    <a:pt x="1854225" y="37940"/>
                    <a:pt x="1882434" y="37596"/>
                    <a:pt x="1898259" y="35188"/>
                  </a:cubicBezTo>
                  <a:cubicBezTo>
                    <a:pt x="1914084" y="32780"/>
                    <a:pt x="1910987" y="28308"/>
                    <a:pt x="1927156" y="28996"/>
                  </a:cubicBezTo>
                  <a:cubicBezTo>
                    <a:pt x="1943325" y="29684"/>
                    <a:pt x="1964654" y="33124"/>
                    <a:pt x="1995272" y="39316"/>
                  </a:cubicBezTo>
                  <a:cubicBezTo>
                    <a:pt x="2025890" y="45508"/>
                    <a:pt x="2080588" y="60646"/>
                    <a:pt x="2110862" y="66150"/>
                  </a:cubicBezTo>
                  <a:cubicBezTo>
                    <a:pt x="2141136" y="71654"/>
                    <a:pt x="2155929" y="67870"/>
                    <a:pt x="2176914" y="72342"/>
                  </a:cubicBezTo>
                  <a:cubicBezTo>
                    <a:pt x="2197899" y="76814"/>
                    <a:pt x="2212348" y="89887"/>
                    <a:pt x="2236773" y="92983"/>
                  </a:cubicBezTo>
                  <a:cubicBezTo>
                    <a:pt x="2261198" y="96079"/>
                    <a:pt x="2299040" y="93327"/>
                    <a:pt x="2323465" y="90919"/>
                  </a:cubicBezTo>
                  <a:cubicBezTo>
                    <a:pt x="2347890" y="88511"/>
                    <a:pt x="2363027" y="78878"/>
                    <a:pt x="2383324" y="78534"/>
                  </a:cubicBezTo>
                  <a:cubicBezTo>
                    <a:pt x="2403621" y="78190"/>
                    <a:pt x="2445248" y="88855"/>
                    <a:pt x="2445248" y="88855"/>
                  </a:cubicBezTo>
                  <a:cubicBezTo>
                    <a:pt x="2466233" y="92295"/>
                    <a:pt x="2503043" y="98831"/>
                    <a:pt x="2509235" y="99175"/>
                  </a:cubicBezTo>
                  <a:cubicBezTo>
                    <a:pt x="2515427" y="99519"/>
                    <a:pt x="2519900" y="92295"/>
                    <a:pt x="2482402" y="90919"/>
                  </a:cubicBezTo>
                  <a:cubicBezTo>
                    <a:pt x="2444904" y="89543"/>
                    <a:pt x="2344794" y="97455"/>
                    <a:pt x="2284247" y="90919"/>
                  </a:cubicBezTo>
                  <a:cubicBezTo>
                    <a:pt x="2223700" y="84383"/>
                    <a:pt x="2165217" y="61677"/>
                    <a:pt x="2119119" y="51701"/>
                  </a:cubicBezTo>
                  <a:cubicBezTo>
                    <a:pt x="2073021" y="41725"/>
                    <a:pt x="2043779" y="36908"/>
                    <a:pt x="2007657" y="31060"/>
                  </a:cubicBezTo>
                  <a:cubicBezTo>
                    <a:pt x="1971535" y="25212"/>
                    <a:pt x="1936789" y="16611"/>
                    <a:pt x="1902387" y="16611"/>
                  </a:cubicBezTo>
                  <a:cubicBezTo>
                    <a:pt x="1867985" y="16611"/>
                    <a:pt x="1831519" y="23148"/>
                    <a:pt x="1801246" y="31060"/>
                  </a:cubicBezTo>
                  <a:cubicBezTo>
                    <a:pt x="1770973" y="38972"/>
                    <a:pt x="1739323" y="54798"/>
                    <a:pt x="1720746" y="64086"/>
                  </a:cubicBezTo>
                  <a:cubicBezTo>
                    <a:pt x="1702169" y="73374"/>
                    <a:pt x="1698040" y="75783"/>
                    <a:pt x="1689784" y="86791"/>
                  </a:cubicBezTo>
                  <a:cubicBezTo>
                    <a:pt x="1681528" y="97799"/>
                    <a:pt x="1675679" y="109152"/>
                    <a:pt x="1671207" y="130137"/>
                  </a:cubicBezTo>
                  <a:cubicBezTo>
                    <a:pt x="1666735" y="151122"/>
                    <a:pt x="1666047" y="187244"/>
                    <a:pt x="1662951" y="212701"/>
                  </a:cubicBezTo>
                  <a:cubicBezTo>
                    <a:pt x="1659855" y="238158"/>
                    <a:pt x="1655726" y="263616"/>
                    <a:pt x="1652630" y="282881"/>
                  </a:cubicBezTo>
                  <a:cubicBezTo>
                    <a:pt x="1649534" y="302146"/>
                    <a:pt x="1649190" y="335515"/>
                    <a:pt x="1644374" y="328291"/>
                  </a:cubicBezTo>
                  <a:cubicBezTo>
                    <a:pt x="1639558" y="321067"/>
                    <a:pt x="1626829" y="267744"/>
                    <a:pt x="1623733" y="239535"/>
                  </a:cubicBezTo>
                  <a:cubicBezTo>
                    <a:pt x="1620637" y="211326"/>
                    <a:pt x="1626829" y="180708"/>
                    <a:pt x="1625797" y="159035"/>
                  </a:cubicBezTo>
                  <a:cubicBezTo>
                    <a:pt x="1624765" y="137362"/>
                    <a:pt x="1631301" y="125321"/>
                    <a:pt x="1617540" y="109496"/>
                  </a:cubicBezTo>
                  <a:cubicBezTo>
                    <a:pt x="1603779" y="93671"/>
                    <a:pt x="1572817" y="74062"/>
                    <a:pt x="1543232" y="64086"/>
                  </a:cubicBezTo>
                  <a:cubicBezTo>
                    <a:pt x="1513647" y="54110"/>
                    <a:pt x="1488190" y="57893"/>
                    <a:pt x="1440027" y="49637"/>
                  </a:cubicBezTo>
                  <a:cubicBezTo>
                    <a:pt x="1391865" y="41380"/>
                    <a:pt x="1254257" y="14547"/>
                    <a:pt x="1254257" y="14547"/>
                  </a:cubicBezTo>
                  <a:cubicBezTo>
                    <a:pt x="1209879" y="6290"/>
                    <a:pt x="1206783" y="-934"/>
                    <a:pt x="1173757" y="98"/>
                  </a:cubicBezTo>
                  <a:cubicBezTo>
                    <a:pt x="1140731" y="1130"/>
                    <a:pt x="1092913" y="13170"/>
                    <a:pt x="1056103" y="20739"/>
                  </a:cubicBezTo>
                  <a:cubicBezTo>
                    <a:pt x="1019293" y="28308"/>
                    <a:pt x="978354" y="37253"/>
                    <a:pt x="952897" y="45509"/>
                  </a:cubicBezTo>
                  <a:cubicBezTo>
                    <a:pt x="927440" y="53765"/>
                    <a:pt x="922280" y="60302"/>
                    <a:pt x="903359" y="70278"/>
                  </a:cubicBezTo>
                  <a:cubicBezTo>
                    <a:pt x="884438" y="80254"/>
                    <a:pt x="857260" y="94704"/>
                    <a:pt x="839371" y="105368"/>
                  </a:cubicBezTo>
                  <a:cubicBezTo>
                    <a:pt x="821482" y="116032"/>
                    <a:pt x="805313" y="119816"/>
                    <a:pt x="796025" y="134265"/>
                  </a:cubicBezTo>
                  <a:cubicBezTo>
                    <a:pt x="786737" y="148714"/>
                    <a:pt x="787424" y="163851"/>
                    <a:pt x="783640" y="192060"/>
                  </a:cubicBezTo>
                  <a:cubicBezTo>
                    <a:pt x="779856" y="220269"/>
                    <a:pt x="777104" y="274281"/>
                    <a:pt x="773320" y="303522"/>
                  </a:cubicBezTo>
                  <a:cubicBezTo>
                    <a:pt x="769536" y="332763"/>
                    <a:pt x="764031" y="350996"/>
                    <a:pt x="760935" y="367509"/>
                  </a:cubicBezTo>
                  <a:cubicBezTo>
                    <a:pt x="757839" y="384022"/>
                    <a:pt x="757495" y="406727"/>
                    <a:pt x="754743" y="402599"/>
                  </a:cubicBezTo>
                  <a:cubicBezTo>
                    <a:pt x="751991" y="398471"/>
                    <a:pt x="751302" y="374046"/>
                    <a:pt x="744422" y="342740"/>
                  </a:cubicBezTo>
                  <a:cubicBezTo>
                    <a:pt x="737542" y="311434"/>
                    <a:pt x="721373" y="247791"/>
                    <a:pt x="713461" y="214765"/>
                  </a:cubicBezTo>
                  <a:cubicBezTo>
                    <a:pt x="705549" y="181739"/>
                    <a:pt x="709333" y="164883"/>
                    <a:pt x="696948" y="144586"/>
                  </a:cubicBezTo>
                  <a:cubicBezTo>
                    <a:pt x="684563" y="124289"/>
                    <a:pt x="659794" y="106400"/>
                    <a:pt x="639153" y="92983"/>
                  </a:cubicBezTo>
                  <a:cubicBezTo>
                    <a:pt x="618512" y="79566"/>
                    <a:pt x="596494" y="70966"/>
                    <a:pt x="573101" y="64086"/>
                  </a:cubicBezTo>
                  <a:cubicBezTo>
                    <a:pt x="549708" y="57206"/>
                    <a:pt x="529755" y="53077"/>
                    <a:pt x="498794" y="51701"/>
                  </a:cubicBezTo>
                  <a:cubicBezTo>
                    <a:pt x="467833" y="50325"/>
                    <a:pt x="419670" y="52733"/>
                    <a:pt x="387332" y="55829"/>
                  </a:cubicBezTo>
                  <a:cubicBezTo>
                    <a:pt x="354994" y="58925"/>
                    <a:pt x="304767" y="70278"/>
                    <a:pt x="304767" y="70278"/>
                  </a:cubicBezTo>
                  <a:cubicBezTo>
                    <a:pt x="271053" y="76470"/>
                    <a:pt x="214635" y="89887"/>
                    <a:pt x="185049" y="92983"/>
                  </a:cubicBezTo>
                  <a:cubicBezTo>
                    <a:pt x="155464" y="96079"/>
                    <a:pt x="145831" y="88855"/>
                    <a:pt x="127254" y="88855"/>
                  </a:cubicBezTo>
                  <a:cubicBezTo>
                    <a:pt x="108677" y="88855"/>
                    <a:pt x="89412" y="90575"/>
                    <a:pt x="73587" y="92983"/>
                  </a:cubicBezTo>
                  <a:cubicBezTo>
                    <a:pt x="57762" y="95391"/>
                    <a:pt x="-10354" y="127041"/>
                    <a:pt x="1343" y="128073"/>
                  </a:cubicBezTo>
                  <a:close/>
                </a:path>
              </a:pathLst>
            </a:cu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1" name="楕円 740">
              <a:extLst>
                <a:ext uri="{FF2B5EF4-FFF2-40B4-BE49-F238E27FC236}">
                  <a16:creationId xmlns:a16="http://schemas.microsoft.com/office/drawing/2014/main" id="{C043CC3C-32CB-4A82-8349-30C67CD2A549}"/>
                </a:ext>
              </a:extLst>
            </p:cNvPr>
            <p:cNvSpPr/>
            <p:nvPr/>
          </p:nvSpPr>
          <p:spPr>
            <a:xfrm>
              <a:off x="9628189" y="1811284"/>
              <a:ext cx="66927" cy="4815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2" name="楕円 741">
              <a:extLst>
                <a:ext uri="{FF2B5EF4-FFF2-40B4-BE49-F238E27FC236}">
                  <a16:creationId xmlns:a16="http://schemas.microsoft.com/office/drawing/2014/main" id="{26AF7DDA-1890-4897-A476-F766485EE2B7}"/>
                </a:ext>
              </a:extLst>
            </p:cNvPr>
            <p:cNvSpPr/>
            <p:nvPr/>
          </p:nvSpPr>
          <p:spPr>
            <a:xfrm>
              <a:off x="8864331" y="1773599"/>
              <a:ext cx="125334" cy="77544"/>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3" name="楕円 742">
              <a:extLst>
                <a:ext uri="{FF2B5EF4-FFF2-40B4-BE49-F238E27FC236}">
                  <a16:creationId xmlns:a16="http://schemas.microsoft.com/office/drawing/2014/main" id="{99440447-44F1-4FE2-BEC4-0E0DF8BAFDD5}"/>
                </a:ext>
              </a:extLst>
            </p:cNvPr>
            <p:cNvSpPr/>
            <p:nvPr/>
          </p:nvSpPr>
          <p:spPr>
            <a:xfrm>
              <a:off x="8207159" y="1874917"/>
              <a:ext cx="66927" cy="48155"/>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4" name="楕円 743">
              <a:extLst>
                <a:ext uri="{FF2B5EF4-FFF2-40B4-BE49-F238E27FC236}">
                  <a16:creationId xmlns:a16="http://schemas.microsoft.com/office/drawing/2014/main" id="{4E74FF50-BE6B-40FE-87A0-812619FF919E}"/>
                </a:ext>
              </a:extLst>
            </p:cNvPr>
            <p:cNvSpPr/>
            <p:nvPr/>
          </p:nvSpPr>
          <p:spPr>
            <a:xfrm rot="20643492">
              <a:off x="7667962" y="1810032"/>
              <a:ext cx="72968" cy="4571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5" name="楕円 744">
              <a:extLst>
                <a:ext uri="{FF2B5EF4-FFF2-40B4-BE49-F238E27FC236}">
                  <a16:creationId xmlns:a16="http://schemas.microsoft.com/office/drawing/2014/main" id="{EE2C5A44-C7C1-4130-A1E6-D65C36BFD597}"/>
                </a:ext>
              </a:extLst>
            </p:cNvPr>
            <p:cNvSpPr/>
            <p:nvPr/>
          </p:nvSpPr>
          <p:spPr>
            <a:xfrm rot="18912990">
              <a:off x="9065675" y="1828080"/>
              <a:ext cx="72968" cy="4571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6" name="フリーフォーム: 図形 745">
              <a:extLst>
                <a:ext uri="{FF2B5EF4-FFF2-40B4-BE49-F238E27FC236}">
                  <a16:creationId xmlns:a16="http://schemas.microsoft.com/office/drawing/2014/main" id="{01F8172E-6C2D-46F4-8973-22A7F8A86A5F}"/>
                </a:ext>
              </a:extLst>
            </p:cNvPr>
            <p:cNvSpPr/>
            <p:nvPr/>
          </p:nvSpPr>
          <p:spPr>
            <a:xfrm>
              <a:off x="7606239" y="1810223"/>
              <a:ext cx="39218" cy="49539"/>
            </a:xfrm>
            <a:custGeom>
              <a:avLst/>
              <a:gdLst>
                <a:gd name="connsiteX0" fmla="*/ 0 w 39218"/>
                <a:gd name="connsiteY0" fmla="*/ 0 h 49539"/>
                <a:gd name="connsiteX1" fmla="*/ 39218 w 39218"/>
                <a:gd name="connsiteY1" fmla="*/ 49539 h 49539"/>
              </a:gdLst>
              <a:ahLst/>
              <a:cxnLst>
                <a:cxn ang="0">
                  <a:pos x="connsiteX0" y="connsiteY0"/>
                </a:cxn>
                <a:cxn ang="0">
                  <a:pos x="connsiteX1" y="connsiteY1"/>
                </a:cxn>
              </a:cxnLst>
              <a:rect l="l" t="t" r="r" b="b"/>
              <a:pathLst>
                <a:path w="39218" h="49539">
                  <a:moveTo>
                    <a:pt x="0" y="0"/>
                  </a:moveTo>
                  <a:lnTo>
                    <a:pt x="39218" y="49539"/>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7" name="フリーフォーム: 図形 746">
              <a:extLst>
                <a:ext uri="{FF2B5EF4-FFF2-40B4-BE49-F238E27FC236}">
                  <a16:creationId xmlns:a16="http://schemas.microsoft.com/office/drawing/2014/main" id="{9A255C59-8344-4C1E-A47C-84E2A54C5681}"/>
                </a:ext>
              </a:extLst>
            </p:cNvPr>
            <p:cNvSpPr/>
            <p:nvPr/>
          </p:nvSpPr>
          <p:spPr>
            <a:xfrm>
              <a:off x="7963161" y="1787625"/>
              <a:ext cx="45719" cy="45719"/>
            </a:xfrm>
            <a:custGeom>
              <a:avLst/>
              <a:gdLst>
                <a:gd name="connsiteX0" fmla="*/ 29067 w 29067"/>
                <a:gd name="connsiteY0" fmla="*/ 0 h 66467"/>
                <a:gd name="connsiteX1" fmla="*/ 169 w 29067"/>
                <a:gd name="connsiteY1" fmla="*/ 66051 h 66467"/>
                <a:gd name="connsiteX2" fmla="*/ 29067 w 29067"/>
                <a:gd name="connsiteY2" fmla="*/ 0 h 66467"/>
              </a:gdLst>
              <a:ahLst/>
              <a:cxnLst>
                <a:cxn ang="0">
                  <a:pos x="connsiteX0" y="connsiteY0"/>
                </a:cxn>
                <a:cxn ang="0">
                  <a:pos x="connsiteX1" y="connsiteY1"/>
                </a:cxn>
                <a:cxn ang="0">
                  <a:pos x="connsiteX2" y="connsiteY2"/>
                </a:cxn>
              </a:cxnLst>
              <a:rect l="l" t="t" r="r" b="b"/>
              <a:pathLst>
                <a:path w="29067" h="66467">
                  <a:moveTo>
                    <a:pt x="29067" y="0"/>
                  </a:moveTo>
                  <a:cubicBezTo>
                    <a:pt x="29067" y="0"/>
                    <a:pt x="-2583" y="59515"/>
                    <a:pt x="169" y="66051"/>
                  </a:cubicBezTo>
                  <a:cubicBezTo>
                    <a:pt x="2921" y="72587"/>
                    <a:pt x="29067" y="0"/>
                    <a:pt x="29067" y="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8" name="フリーフォーム: 図形 747">
              <a:extLst>
                <a:ext uri="{FF2B5EF4-FFF2-40B4-BE49-F238E27FC236}">
                  <a16:creationId xmlns:a16="http://schemas.microsoft.com/office/drawing/2014/main" id="{BBE04569-A6E9-4BF6-B217-552284EC0BA4}"/>
                </a:ext>
              </a:extLst>
            </p:cNvPr>
            <p:cNvSpPr/>
            <p:nvPr/>
          </p:nvSpPr>
          <p:spPr>
            <a:xfrm>
              <a:off x="8091305" y="1752428"/>
              <a:ext cx="8280" cy="107334"/>
            </a:xfrm>
            <a:custGeom>
              <a:avLst/>
              <a:gdLst>
                <a:gd name="connsiteX0" fmla="*/ 2064 w 8280"/>
                <a:gd name="connsiteY0" fmla="*/ 0 h 107334"/>
                <a:gd name="connsiteX1" fmla="*/ 8256 w 8280"/>
                <a:gd name="connsiteY1" fmla="*/ 78436 h 107334"/>
                <a:gd name="connsiteX2" fmla="*/ 0 w 8280"/>
                <a:gd name="connsiteY2" fmla="*/ 107334 h 107334"/>
              </a:gdLst>
              <a:ahLst/>
              <a:cxnLst>
                <a:cxn ang="0">
                  <a:pos x="connsiteX0" y="connsiteY0"/>
                </a:cxn>
                <a:cxn ang="0">
                  <a:pos x="connsiteX1" y="connsiteY1"/>
                </a:cxn>
                <a:cxn ang="0">
                  <a:pos x="connsiteX2" y="connsiteY2"/>
                </a:cxn>
              </a:cxnLst>
              <a:rect l="l" t="t" r="r" b="b"/>
              <a:pathLst>
                <a:path w="8280" h="107334">
                  <a:moveTo>
                    <a:pt x="2064" y="0"/>
                  </a:moveTo>
                  <a:cubicBezTo>
                    <a:pt x="5332" y="30273"/>
                    <a:pt x="8600" y="60547"/>
                    <a:pt x="8256" y="78436"/>
                  </a:cubicBezTo>
                  <a:cubicBezTo>
                    <a:pt x="7912" y="96325"/>
                    <a:pt x="3956" y="101829"/>
                    <a:pt x="0" y="10733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9" name="フリーフォーム: 図形 748">
              <a:extLst>
                <a:ext uri="{FF2B5EF4-FFF2-40B4-BE49-F238E27FC236}">
                  <a16:creationId xmlns:a16="http://schemas.microsoft.com/office/drawing/2014/main" id="{120E3941-3516-405E-903B-D52762CDB0A1}"/>
                </a:ext>
              </a:extLst>
            </p:cNvPr>
            <p:cNvSpPr/>
            <p:nvPr/>
          </p:nvSpPr>
          <p:spPr>
            <a:xfrm>
              <a:off x="7523675" y="1812287"/>
              <a:ext cx="49539" cy="47475"/>
            </a:xfrm>
            <a:custGeom>
              <a:avLst/>
              <a:gdLst>
                <a:gd name="connsiteX0" fmla="*/ 0 w 49539"/>
                <a:gd name="connsiteY0" fmla="*/ 47475 h 47475"/>
                <a:gd name="connsiteX1" fmla="*/ 49539 w 49539"/>
                <a:gd name="connsiteY1" fmla="*/ 0 h 47475"/>
              </a:gdLst>
              <a:ahLst/>
              <a:cxnLst>
                <a:cxn ang="0">
                  <a:pos x="connsiteX0" y="connsiteY0"/>
                </a:cxn>
                <a:cxn ang="0">
                  <a:pos x="connsiteX1" y="connsiteY1"/>
                </a:cxn>
              </a:cxnLst>
              <a:rect l="l" t="t" r="r" b="b"/>
              <a:pathLst>
                <a:path w="49539" h="47475">
                  <a:moveTo>
                    <a:pt x="0" y="47475"/>
                  </a:moveTo>
                  <a:lnTo>
                    <a:pt x="49539"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0" name="フリーフォーム: 図形 749">
              <a:extLst>
                <a:ext uri="{FF2B5EF4-FFF2-40B4-BE49-F238E27FC236}">
                  <a16:creationId xmlns:a16="http://schemas.microsoft.com/office/drawing/2014/main" id="{68FE4D25-C499-4D9A-8A34-BEBE558EC5C5}"/>
                </a:ext>
              </a:extLst>
            </p:cNvPr>
            <p:cNvSpPr/>
            <p:nvPr/>
          </p:nvSpPr>
          <p:spPr>
            <a:xfrm>
              <a:off x="7787881" y="1779261"/>
              <a:ext cx="24769" cy="64898"/>
            </a:xfrm>
            <a:custGeom>
              <a:avLst/>
              <a:gdLst>
                <a:gd name="connsiteX0" fmla="*/ 24769 w 24769"/>
                <a:gd name="connsiteY0" fmla="*/ 0 h 64898"/>
                <a:gd name="connsiteX1" fmla="*/ 4128 w 24769"/>
                <a:gd name="connsiteY1" fmla="*/ 57795 h 64898"/>
                <a:gd name="connsiteX2" fmla="*/ 0 w 24769"/>
                <a:gd name="connsiteY2" fmla="*/ 61924 h 64898"/>
              </a:gdLst>
              <a:ahLst/>
              <a:cxnLst>
                <a:cxn ang="0">
                  <a:pos x="connsiteX0" y="connsiteY0"/>
                </a:cxn>
                <a:cxn ang="0">
                  <a:pos x="connsiteX1" y="connsiteY1"/>
                </a:cxn>
                <a:cxn ang="0">
                  <a:pos x="connsiteX2" y="connsiteY2"/>
                </a:cxn>
              </a:cxnLst>
              <a:rect l="l" t="t" r="r" b="b"/>
              <a:pathLst>
                <a:path w="24769" h="64898">
                  <a:moveTo>
                    <a:pt x="24769" y="0"/>
                  </a:moveTo>
                  <a:lnTo>
                    <a:pt x="4128" y="57795"/>
                  </a:lnTo>
                  <a:cubicBezTo>
                    <a:pt x="0" y="68116"/>
                    <a:pt x="0" y="65020"/>
                    <a:pt x="0" y="6192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1" name="フリーフォーム: 図形 750">
              <a:extLst>
                <a:ext uri="{FF2B5EF4-FFF2-40B4-BE49-F238E27FC236}">
                  <a16:creationId xmlns:a16="http://schemas.microsoft.com/office/drawing/2014/main" id="{175FCBF6-05B5-4019-A896-8C642ECA6A20}"/>
                </a:ext>
              </a:extLst>
            </p:cNvPr>
            <p:cNvSpPr/>
            <p:nvPr/>
          </p:nvSpPr>
          <p:spPr>
            <a:xfrm>
              <a:off x="7862189" y="1779261"/>
              <a:ext cx="92690" cy="49539"/>
            </a:xfrm>
            <a:custGeom>
              <a:avLst/>
              <a:gdLst>
                <a:gd name="connsiteX0" fmla="*/ 0 w 92690"/>
                <a:gd name="connsiteY0" fmla="*/ 0 h 49539"/>
                <a:gd name="connsiteX1" fmla="*/ 55731 w 92690"/>
                <a:gd name="connsiteY1" fmla="*/ 37154 h 49539"/>
                <a:gd name="connsiteX2" fmla="*/ 88756 w 92690"/>
                <a:gd name="connsiteY2" fmla="*/ 43347 h 49539"/>
                <a:gd name="connsiteX3" fmla="*/ 90820 w 92690"/>
                <a:gd name="connsiteY3" fmla="*/ 49539 h 49539"/>
              </a:gdLst>
              <a:ahLst/>
              <a:cxnLst>
                <a:cxn ang="0">
                  <a:pos x="connsiteX0" y="connsiteY0"/>
                </a:cxn>
                <a:cxn ang="0">
                  <a:pos x="connsiteX1" y="connsiteY1"/>
                </a:cxn>
                <a:cxn ang="0">
                  <a:pos x="connsiteX2" y="connsiteY2"/>
                </a:cxn>
                <a:cxn ang="0">
                  <a:pos x="connsiteX3" y="connsiteY3"/>
                </a:cxn>
              </a:cxnLst>
              <a:rect l="l" t="t" r="r" b="b"/>
              <a:pathLst>
                <a:path w="92690" h="49539">
                  <a:moveTo>
                    <a:pt x="0" y="0"/>
                  </a:moveTo>
                  <a:cubicBezTo>
                    <a:pt x="20469" y="14965"/>
                    <a:pt x="40938" y="29930"/>
                    <a:pt x="55731" y="37154"/>
                  </a:cubicBezTo>
                  <a:cubicBezTo>
                    <a:pt x="70524" y="44378"/>
                    <a:pt x="88756" y="43347"/>
                    <a:pt x="88756" y="43347"/>
                  </a:cubicBezTo>
                  <a:cubicBezTo>
                    <a:pt x="94604" y="45411"/>
                    <a:pt x="92712" y="47475"/>
                    <a:pt x="90820" y="4953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2" name="フリーフォーム: 図形 751">
              <a:extLst>
                <a:ext uri="{FF2B5EF4-FFF2-40B4-BE49-F238E27FC236}">
                  <a16:creationId xmlns:a16="http://schemas.microsoft.com/office/drawing/2014/main" id="{1731A293-5E9C-4CF7-9771-71B14B42798F}"/>
                </a:ext>
              </a:extLst>
            </p:cNvPr>
            <p:cNvSpPr/>
            <p:nvPr/>
          </p:nvSpPr>
          <p:spPr>
            <a:xfrm>
              <a:off x="8116074" y="1756556"/>
              <a:ext cx="82564" cy="150680"/>
            </a:xfrm>
            <a:custGeom>
              <a:avLst/>
              <a:gdLst>
                <a:gd name="connsiteX0" fmla="*/ 82564 w 82564"/>
                <a:gd name="connsiteY0" fmla="*/ 0 h 150680"/>
                <a:gd name="connsiteX1" fmla="*/ 57795 w 82564"/>
                <a:gd name="connsiteY1" fmla="*/ 55731 h 150680"/>
                <a:gd name="connsiteX2" fmla="*/ 24769 w 82564"/>
                <a:gd name="connsiteY2" fmla="*/ 134167 h 150680"/>
                <a:gd name="connsiteX3" fmla="*/ 0 w 82564"/>
                <a:gd name="connsiteY3" fmla="*/ 150680 h 150680"/>
              </a:gdLst>
              <a:ahLst/>
              <a:cxnLst>
                <a:cxn ang="0">
                  <a:pos x="connsiteX0" y="connsiteY0"/>
                </a:cxn>
                <a:cxn ang="0">
                  <a:pos x="connsiteX1" y="connsiteY1"/>
                </a:cxn>
                <a:cxn ang="0">
                  <a:pos x="connsiteX2" y="connsiteY2"/>
                </a:cxn>
                <a:cxn ang="0">
                  <a:pos x="connsiteX3" y="connsiteY3"/>
                </a:cxn>
              </a:cxnLst>
              <a:rect l="l" t="t" r="r" b="b"/>
              <a:pathLst>
                <a:path w="82564" h="150680">
                  <a:moveTo>
                    <a:pt x="82564" y="0"/>
                  </a:moveTo>
                  <a:cubicBezTo>
                    <a:pt x="74995" y="16685"/>
                    <a:pt x="67427" y="33370"/>
                    <a:pt x="57795" y="55731"/>
                  </a:cubicBezTo>
                  <a:cubicBezTo>
                    <a:pt x="48163" y="78092"/>
                    <a:pt x="34401" y="118342"/>
                    <a:pt x="24769" y="134167"/>
                  </a:cubicBezTo>
                  <a:cubicBezTo>
                    <a:pt x="15137" y="149992"/>
                    <a:pt x="7568" y="150336"/>
                    <a:pt x="0" y="1506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3" name="フリーフォーム: 図形 752">
              <a:extLst>
                <a:ext uri="{FF2B5EF4-FFF2-40B4-BE49-F238E27FC236}">
                  <a16:creationId xmlns:a16="http://schemas.microsoft.com/office/drawing/2014/main" id="{0F0CA72A-EFDE-4748-A0E3-2529F9BEDDA5}"/>
                </a:ext>
              </a:extLst>
            </p:cNvPr>
            <p:cNvSpPr/>
            <p:nvPr/>
          </p:nvSpPr>
          <p:spPr>
            <a:xfrm>
              <a:off x="8149100" y="1913431"/>
              <a:ext cx="73920" cy="86690"/>
            </a:xfrm>
            <a:custGeom>
              <a:avLst/>
              <a:gdLst>
                <a:gd name="connsiteX0" fmla="*/ 0 w 73920"/>
                <a:gd name="connsiteY0" fmla="*/ 86690 h 86690"/>
                <a:gd name="connsiteX1" fmla="*/ 66051 w 73920"/>
                <a:gd name="connsiteY1" fmla="*/ 8254 h 86690"/>
                <a:gd name="connsiteX2" fmla="*/ 70179 w 73920"/>
                <a:gd name="connsiteY2" fmla="*/ 6190 h 86690"/>
              </a:gdLst>
              <a:ahLst/>
              <a:cxnLst>
                <a:cxn ang="0">
                  <a:pos x="connsiteX0" y="connsiteY0"/>
                </a:cxn>
                <a:cxn ang="0">
                  <a:pos x="connsiteX1" y="connsiteY1"/>
                </a:cxn>
                <a:cxn ang="0">
                  <a:pos x="connsiteX2" y="connsiteY2"/>
                </a:cxn>
              </a:cxnLst>
              <a:rect l="l" t="t" r="r" b="b"/>
              <a:pathLst>
                <a:path w="73920" h="86690">
                  <a:moveTo>
                    <a:pt x="0" y="86690"/>
                  </a:moveTo>
                  <a:lnTo>
                    <a:pt x="66051" y="8254"/>
                  </a:lnTo>
                  <a:cubicBezTo>
                    <a:pt x="77747" y="-5163"/>
                    <a:pt x="73963" y="513"/>
                    <a:pt x="70179" y="619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4" name="フリーフォーム: 図形 753">
              <a:extLst>
                <a:ext uri="{FF2B5EF4-FFF2-40B4-BE49-F238E27FC236}">
                  <a16:creationId xmlns:a16="http://schemas.microsoft.com/office/drawing/2014/main" id="{73DAA50E-1A8C-4E28-AF7F-AB68FE272E37}"/>
                </a:ext>
              </a:extLst>
            </p:cNvPr>
            <p:cNvSpPr/>
            <p:nvPr/>
          </p:nvSpPr>
          <p:spPr>
            <a:xfrm>
              <a:off x="8172187" y="1754492"/>
              <a:ext cx="111696" cy="280719"/>
            </a:xfrm>
            <a:custGeom>
              <a:avLst/>
              <a:gdLst>
                <a:gd name="connsiteX0" fmla="*/ 75990 w 111696"/>
                <a:gd name="connsiteY0" fmla="*/ 0 h 280719"/>
                <a:gd name="connsiteX1" fmla="*/ 96631 w 111696"/>
                <a:gd name="connsiteY1" fmla="*/ 49539 h 280719"/>
                <a:gd name="connsiteX2" fmla="*/ 109016 w 111696"/>
                <a:gd name="connsiteY2" fmla="*/ 80500 h 280719"/>
                <a:gd name="connsiteX3" fmla="*/ 111080 w 111696"/>
                <a:gd name="connsiteY3" fmla="*/ 105270 h 280719"/>
                <a:gd name="connsiteX4" fmla="*/ 100759 w 111696"/>
                <a:gd name="connsiteY4" fmla="*/ 117654 h 280719"/>
                <a:gd name="connsiteX5" fmla="*/ 49157 w 111696"/>
                <a:gd name="connsiteY5" fmla="*/ 158936 h 280719"/>
                <a:gd name="connsiteX6" fmla="*/ 3746 w 111696"/>
                <a:gd name="connsiteY6" fmla="*/ 258014 h 280719"/>
                <a:gd name="connsiteX7" fmla="*/ 5810 w 111696"/>
                <a:gd name="connsiteY7" fmla="*/ 280719 h 28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6" h="280719">
                  <a:moveTo>
                    <a:pt x="75990" y="0"/>
                  </a:moveTo>
                  <a:cubicBezTo>
                    <a:pt x="83558" y="18061"/>
                    <a:pt x="91127" y="36122"/>
                    <a:pt x="96631" y="49539"/>
                  </a:cubicBezTo>
                  <a:cubicBezTo>
                    <a:pt x="102135" y="62956"/>
                    <a:pt x="106608" y="71212"/>
                    <a:pt x="109016" y="80500"/>
                  </a:cubicBezTo>
                  <a:cubicBezTo>
                    <a:pt x="111424" y="89788"/>
                    <a:pt x="112456" y="99078"/>
                    <a:pt x="111080" y="105270"/>
                  </a:cubicBezTo>
                  <a:cubicBezTo>
                    <a:pt x="109704" y="111462"/>
                    <a:pt x="111079" y="108710"/>
                    <a:pt x="100759" y="117654"/>
                  </a:cubicBezTo>
                  <a:cubicBezTo>
                    <a:pt x="90439" y="126598"/>
                    <a:pt x="65326" y="135543"/>
                    <a:pt x="49157" y="158936"/>
                  </a:cubicBezTo>
                  <a:cubicBezTo>
                    <a:pt x="32988" y="182329"/>
                    <a:pt x="10970" y="237717"/>
                    <a:pt x="3746" y="258014"/>
                  </a:cubicBezTo>
                  <a:cubicBezTo>
                    <a:pt x="-3479" y="278311"/>
                    <a:pt x="1165" y="279515"/>
                    <a:pt x="5810" y="28071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5" name="フリーフォーム: 図形 754">
              <a:extLst>
                <a:ext uri="{FF2B5EF4-FFF2-40B4-BE49-F238E27FC236}">
                  <a16:creationId xmlns:a16="http://schemas.microsoft.com/office/drawing/2014/main" id="{0F9C4AAE-ABC6-4013-B163-FE06AB73E91C}"/>
                </a:ext>
              </a:extLst>
            </p:cNvPr>
            <p:cNvSpPr/>
            <p:nvPr/>
          </p:nvSpPr>
          <p:spPr>
            <a:xfrm>
              <a:off x="8294725" y="1751186"/>
              <a:ext cx="66978" cy="98256"/>
            </a:xfrm>
            <a:custGeom>
              <a:avLst/>
              <a:gdLst>
                <a:gd name="connsiteX0" fmla="*/ 0 w 72244"/>
                <a:gd name="connsiteY0" fmla="*/ 0 h 88757"/>
                <a:gd name="connsiteX1" fmla="*/ 45411 w 72244"/>
                <a:gd name="connsiteY1" fmla="*/ 28898 h 88757"/>
                <a:gd name="connsiteX2" fmla="*/ 63988 w 72244"/>
                <a:gd name="connsiteY2" fmla="*/ 66052 h 88757"/>
                <a:gd name="connsiteX3" fmla="*/ 72244 w 72244"/>
                <a:gd name="connsiteY3" fmla="*/ 88757 h 88757"/>
              </a:gdLst>
              <a:ahLst/>
              <a:cxnLst>
                <a:cxn ang="0">
                  <a:pos x="connsiteX0" y="connsiteY0"/>
                </a:cxn>
                <a:cxn ang="0">
                  <a:pos x="connsiteX1" y="connsiteY1"/>
                </a:cxn>
                <a:cxn ang="0">
                  <a:pos x="connsiteX2" y="connsiteY2"/>
                </a:cxn>
                <a:cxn ang="0">
                  <a:pos x="connsiteX3" y="connsiteY3"/>
                </a:cxn>
              </a:cxnLst>
              <a:rect l="l" t="t" r="r" b="b"/>
              <a:pathLst>
                <a:path w="72244" h="88757">
                  <a:moveTo>
                    <a:pt x="0" y="0"/>
                  </a:moveTo>
                  <a:cubicBezTo>
                    <a:pt x="17373" y="8944"/>
                    <a:pt x="34746" y="17889"/>
                    <a:pt x="45411" y="28898"/>
                  </a:cubicBezTo>
                  <a:cubicBezTo>
                    <a:pt x="56076" y="39907"/>
                    <a:pt x="59516" y="56076"/>
                    <a:pt x="63988" y="66052"/>
                  </a:cubicBezTo>
                  <a:cubicBezTo>
                    <a:pt x="68460" y="76028"/>
                    <a:pt x="70352" y="82392"/>
                    <a:pt x="72244" y="8875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6" name="フリーフォーム: 図形 755">
              <a:extLst>
                <a:ext uri="{FF2B5EF4-FFF2-40B4-BE49-F238E27FC236}">
                  <a16:creationId xmlns:a16="http://schemas.microsoft.com/office/drawing/2014/main" id="{C993D271-5EF5-41F5-9445-F2D3696EE7D5}"/>
                </a:ext>
              </a:extLst>
            </p:cNvPr>
            <p:cNvSpPr/>
            <p:nvPr/>
          </p:nvSpPr>
          <p:spPr>
            <a:xfrm>
              <a:off x="8417168" y="1748300"/>
              <a:ext cx="43612" cy="73119"/>
            </a:xfrm>
            <a:custGeom>
              <a:avLst/>
              <a:gdLst>
                <a:gd name="connsiteX0" fmla="*/ 43612 w 43612"/>
                <a:gd name="connsiteY0" fmla="*/ 0 h 73119"/>
                <a:gd name="connsiteX1" fmla="*/ 6458 w 43612"/>
                <a:gd name="connsiteY1" fmla="*/ 66051 h 73119"/>
                <a:gd name="connsiteX2" fmla="*/ 266 w 43612"/>
                <a:gd name="connsiteY2" fmla="*/ 68115 h 73119"/>
              </a:gdLst>
              <a:ahLst/>
              <a:cxnLst>
                <a:cxn ang="0">
                  <a:pos x="connsiteX0" y="connsiteY0"/>
                </a:cxn>
                <a:cxn ang="0">
                  <a:pos x="connsiteX1" y="connsiteY1"/>
                </a:cxn>
                <a:cxn ang="0">
                  <a:pos x="connsiteX2" y="connsiteY2"/>
                </a:cxn>
              </a:cxnLst>
              <a:rect l="l" t="t" r="r" b="b"/>
              <a:pathLst>
                <a:path w="43612" h="73119">
                  <a:moveTo>
                    <a:pt x="43612" y="0"/>
                  </a:moveTo>
                  <a:lnTo>
                    <a:pt x="6458" y="66051"/>
                  </a:lnTo>
                  <a:cubicBezTo>
                    <a:pt x="-766" y="77403"/>
                    <a:pt x="-250" y="72759"/>
                    <a:pt x="266" y="6811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7" name="フリーフォーム: 図形 756">
              <a:extLst>
                <a:ext uri="{FF2B5EF4-FFF2-40B4-BE49-F238E27FC236}">
                  <a16:creationId xmlns:a16="http://schemas.microsoft.com/office/drawing/2014/main" id="{0AA15F0F-AFCB-4F14-8583-F1881986D25C}"/>
                </a:ext>
              </a:extLst>
            </p:cNvPr>
            <p:cNvSpPr/>
            <p:nvPr/>
          </p:nvSpPr>
          <p:spPr>
            <a:xfrm>
              <a:off x="8566050" y="1744172"/>
              <a:ext cx="63987" cy="39218"/>
            </a:xfrm>
            <a:custGeom>
              <a:avLst/>
              <a:gdLst>
                <a:gd name="connsiteX0" fmla="*/ 0 w 63987"/>
                <a:gd name="connsiteY0" fmla="*/ 0 h 39218"/>
                <a:gd name="connsiteX1" fmla="*/ 63987 w 63987"/>
                <a:gd name="connsiteY1" fmla="*/ 39218 h 39218"/>
              </a:gdLst>
              <a:ahLst/>
              <a:cxnLst>
                <a:cxn ang="0">
                  <a:pos x="connsiteX0" y="connsiteY0"/>
                </a:cxn>
                <a:cxn ang="0">
                  <a:pos x="connsiteX1" y="connsiteY1"/>
                </a:cxn>
              </a:cxnLst>
              <a:rect l="l" t="t" r="r" b="b"/>
              <a:pathLst>
                <a:path w="63987" h="39218">
                  <a:moveTo>
                    <a:pt x="0" y="0"/>
                  </a:moveTo>
                  <a:lnTo>
                    <a:pt x="63987" y="39218"/>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8" name="フリーフォーム: 図形 757">
              <a:extLst>
                <a:ext uri="{FF2B5EF4-FFF2-40B4-BE49-F238E27FC236}">
                  <a16:creationId xmlns:a16="http://schemas.microsoft.com/office/drawing/2014/main" id="{FCE99A22-D16C-4B51-887A-1A5CDFA1380F}"/>
                </a:ext>
              </a:extLst>
            </p:cNvPr>
            <p:cNvSpPr/>
            <p:nvPr/>
          </p:nvSpPr>
          <p:spPr>
            <a:xfrm>
              <a:off x="8147036" y="1756556"/>
              <a:ext cx="66051" cy="198155"/>
            </a:xfrm>
            <a:custGeom>
              <a:avLst/>
              <a:gdLst>
                <a:gd name="connsiteX0" fmla="*/ 66051 w 66051"/>
                <a:gd name="connsiteY0" fmla="*/ 0 h 198155"/>
                <a:gd name="connsiteX1" fmla="*/ 41282 w 66051"/>
                <a:gd name="connsiteY1" fmla="*/ 125911 h 198155"/>
                <a:gd name="connsiteX2" fmla="*/ 26833 w 66051"/>
                <a:gd name="connsiteY2" fmla="*/ 181642 h 198155"/>
                <a:gd name="connsiteX3" fmla="*/ 0 w 66051"/>
                <a:gd name="connsiteY3" fmla="*/ 198155 h 198155"/>
              </a:gdLst>
              <a:ahLst/>
              <a:cxnLst>
                <a:cxn ang="0">
                  <a:pos x="connsiteX0" y="connsiteY0"/>
                </a:cxn>
                <a:cxn ang="0">
                  <a:pos x="connsiteX1" y="connsiteY1"/>
                </a:cxn>
                <a:cxn ang="0">
                  <a:pos x="connsiteX2" y="connsiteY2"/>
                </a:cxn>
                <a:cxn ang="0">
                  <a:pos x="connsiteX3" y="connsiteY3"/>
                </a:cxn>
              </a:cxnLst>
              <a:rect l="l" t="t" r="r" b="b"/>
              <a:pathLst>
                <a:path w="66051" h="198155">
                  <a:moveTo>
                    <a:pt x="66051" y="0"/>
                  </a:moveTo>
                  <a:cubicBezTo>
                    <a:pt x="56934" y="47818"/>
                    <a:pt x="47818" y="95637"/>
                    <a:pt x="41282" y="125911"/>
                  </a:cubicBezTo>
                  <a:cubicBezTo>
                    <a:pt x="34746" y="156185"/>
                    <a:pt x="33713" y="169601"/>
                    <a:pt x="26833" y="181642"/>
                  </a:cubicBezTo>
                  <a:cubicBezTo>
                    <a:pt x="19953" y="193683"/>
                    <a:pt x="9976" y="195919"/>
                    <a:pt x="0" y="1981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9" name="フリーフォーム: 図形 758">
              <a:extLst>
                <a:ext uri="{FF2B5EF4-FFF2-40B4-BE49-F238E27FC236}">
                  <a16:creationId xmlns:a16="http://schemas.microsoft.com/office/drawing/2014/main" id="{0BA81D4C-19A5-426B-8381-40CEA136F416}"/>
                </a:ext>
              </a:extLst>
            </p:cNvPr>
            <p:cNvSpPr/>
            <p:nvPr/>
          </p:nvSpPr>
          <p:spPr>
            <a:xfrm>
              <a:off x="8642422" y="1764813"/>
              <a:ext cx="97013" cy="18577"/>
            </a:xfrm>
            <a:custGeom>
              <a:avLst/>
              <a:gdLst>
                <a:gd name="connsiteX0" fmla="*/ 97013 w 97013"/>
                <a:gd name="connsiteY0" fmla="*/ 0 h 18577"/>
                <a:gd name="connsiteX1" fmla="*/ 0 w 97013"/>
                <a:gd name="connsiteY1" fmla="*/ 18577 h 18577"/>
              </a:gdLst>
              <a:ahLst/>
              <a:cxnLst>
                <a:cxn ang="0">
                  <a:pos x="connsiteX0" y="connsiteY0"/>
                </a:cxn>
                <a:cxn ang="0">
                  <a:pos x="connsiteX1" y="connsiteY1"/>
                </a:cxn>
              </a:cxnLst>
              <a:rect l="l" t="t" r="r" b="b"/>
              <a:pathLst>
                <a:path w="97013" h="18577">
                  <a:moveTo>
                    <a:pt x="97013" y="0"/>
                  </a:moveTo>
                  <a:lnTo>
                    <a:pt x="0" y="1857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0" name="フリーフォーム: 図形 759">
              <a:extLst>
                <a:ext uri="{FF2B5EF4-FFF2-40B4-BE49-F238E27FC236}">
                  <a16:creationId xmlns:a16="http://schemas.microsoft.com/office/drawing/2014/main" id="{A14CB658-22F8-4195-842A-2DB7D50ECDAF}"/>
                </a:ext>
              </a:extLst>
            </p:cNvPr>
            <p:cNvSpPr/>
            <p:nvPr/>
          </p:nvSpPr>
          <p:spPr>
            <a:xfrm>
              <a:off x="8762140" y="1746880"/>
              <a:ext cx="332321" cy="180997"/>
            </a:xfrm>
            <a:custGeom>
              <a:avLst/>
              <a:gdLst>
                <a:gd name="connsiteX0" fmla="*/ 0 w 332321"/>
                <a:gd name="connsiteY0" fmla="*/ 9676 h 180997"/>
                <a:gd name="connsiteX1" fmla="*/ 53667 w 332321"/>
                <a:gd name="connsiteY1" fmla="*/ 48894 h 180997"/>
                <a:gd name="connsiteX2" fmla="*/ 57795 w 332321"/>
                <a:gd name="connsiteY2" fmla="*/ 61279 h 180997"/>
                <a:gd name="connsiteX3" fmla="*/ 70180 w 332321"/>
                <a:gd name="connsiteY3" fmla="*/ 63343 h 180997"/>
                <a:gd name="connsiteX4" fmla="*/ 94949 w 332321"/>
                <a:gd name="connsiteY4" fmla="*/ 40638 h 180997"/>
                <a:gd name="connsiteX5" fmla="*/ 148616 w 332321"/>
                <a:gd name="connsiteY5" fmla="*/ 7612 h 180997"/>
                <a:gd name="connsiteX6" fmla="*/ 185770 w 332321"/>
                <a:gd name="connsiteY6" fmla="*/ 1420 h 180997"/>
                <a:gd name="connsiteX7" fmla="*/ 249757 w 332321"/>
                <a:gd name="connsiteY7" fmla="*/ 28253 h 180997"/>
                <a:gd name="connsiteX8" fmla="*/ 299296 w 332321"/>
                <a:gd name="connsiteY8" fmla="*/ 77792 h 180997"/>
                <a:gd name="connsiteX9" fmla="*/ 303424 w 332321"/>
                <a:gd name="connsiteY9" fmla="*/ 121138 h 180997"/>
                <a:gd name="connsiteX10" fmla="*/ 315809 w 332321"/>
                <a:gd name="connsiteY10" fmla="*/ 160356 h 180997"/>
                <a:gd name="connsiteX11" fmla="*/ 332321 w 332321"/>
                <a:gd name="connsiteY11" fmla="*/ 180997 h 18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321" h="180997">
                  <a:moveTo>
                    <a:pt x="0" y="9676"/>
                  </a:moveTo>
                  <a:cubicBezTo>
                    <a:pt x="22017" y="24985"/>
                    <a:pt x="44035" y="40294"/>
                    <a:pt x="53667" y="48894"/>
                  </a:cubicBezTo>
                  <a:cubicBezTo>
                    <a:pt x="63300" y="57495"/>
                    <a:pt x="55043" y="58871"/>
                    <a:pt x="57795" y="61279"/>
                  </a:cubicBezTo>
                  <a:cubicBezTo>
                    <a:pt x="60547" y="63687"/>
                    <a:pt x="63988" y="66783"/>
                    <a:pt x="70180" y="63343"/>
                  </a:cubicBezTo>
                  <a:cubicBezTo>
                    <a:pt x="76372" y="59903"/>
                    <a:pt x="81877" y="49926"/>
                    <a:pt x="94949" y="40638"/>
                  </a:cubicBezTo>
                  <a:cubicBezTo>
                    <a:pt x="108021" y="31350"/>
                    <a:pt x="133479" y="14148"/>
                    <a:pt x="148616" y="7612"/>
                  </a:cubicBezTo>
                  <a:cubicBezTo>
                    <a:pt x="163753" y="1076"/>
                    <a:pt x="168913" y="-2020"/>
                    <a:pt x="185770" y="1420"/>
                  </a:cubicBezTo>
                  <a:cubicBezTo>
                    <a:pt x="202627" y="4860"/>
                    <a:pt x="230836" y="15524"/>
                    <a:pt x="249757" y="28253"/>
                  </a:cubicBezTo>
                  <a:cubicBezTo>
                    <a:pt x="268678" y="40982"/>
                    <a:pt x="290352" y="62311"/>
                    <a:pt x="299296" y="77792"/>
                  </a:cubicBezTo>
                  <a:cubicBezTo>
                    <a:pt x="308240" y="93273"/>
                    <a:pt x="300672" y="107377"/>
                    <a:pt x="303424" y="121138"/>
                  </a:cubicBezTo>
                  <a:cubicBezTo>
                    <a:pt x="306176" y="134899"/>
                    <a:pt x="310993" y="150380"/>
                    <a:pt x="315809" y="160356"/>
                  </a:cubicBezTo>
                  <a:cubicBezTo>
                    <a:pt x="320625" y="170332"/>
                    <a:pt x="326473" y="175664"/>
                    <a:pt x="332321" y="18099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1" name="フリーフォーム: 図形 760">
              <a:extLst>
                <a:ext uri="{FF2B5EF4-FFF2-40B4-BE49-F238E27FC236}">
                  <a16:creationId xmlns:a16="http://schemas.microsoft.com/office/drawing/2014/main" id="{9ED45C9E-4640-45B0-ABFD-138E5FF73847}"/>
                </a:ext>
              </a:extLst>
            </p:cNvPr>
            <p:cNvSpPr/>
            <p:nvPr/>
          </p:nvSpPr>
          <p:spPr>
            <a:xfrm>
              <a:off x="9049051" y="1760684"/>
              <a:ext cx="101141" cy="125911"/>
            </a:xfrm>
            <a:custGeom>
              <a:avLst/>
              <a:gdLst>
                <a:gd name="connsiteX0" fmla="*/ 101141 w 101141"/>
                <a:gd name="connsiteY0" fmla="*/ 0 h 125911"/>
                <a:gd name="connsiteX1" fmla="*/ 80500 w 101141"/>
                <a:gd name="connsiteY1" fmla="*/ 51603 h 125911"/>
                <a:gd name="connsiteX2" fmla="*/ 47475 w 101141"/>
                <a:gd name="connsiteY2" fmla="*/ 82565 h 125911"/>
                <a:gd name="connsiteX3" fmla="*/ 0 w 101141"/>
                <a:gd name="connsiteY3" fmla="*/ 125911 h 125911"/>
              </a:gdLst>
              <a:ahLst/>
              <a:cxnLst>
                <a:cxn ang="0">
                  <a:pos x="connsiteX0" y="connsiteY0"/>
                </a:cxn>
                <a:cxn ang="0">
                  <a:pos x="connsiteX1" y="connsiteY1"/>
                </a:cxn>
                <a:cxn ang="0">
                  <a:pos x="connsiteX2" y="connsiteY2"/>
                </a:cxn>
                <a:cxn ang="0">
                  <a:pos x="connsiteX3" y="connsiteY3"/>
                </a:cxn>
              </a:cxnLst>
              <a:rect l="l" t="t" r="r" b="b"/>
              <a:pathLst>
                <a:path w="101141" h="125911">
                  <a:moveTo>
                    <a:pt x="101141" y="0"/>
                  </a:moveTo>
                  <a:cubicBezTo>
                    <a:pt x="95292" y="18921"/>
                    <a:pt x="89444" y="37842"/>
                    <a:pt x="80500" y="51603"/>
                  </a:cubicBezTo>
                  <a:cubicBezTo>
                    <a:pt x="71556" y="65364"/>
                    <a:pt x="60892" y="70180"/>
                    <a:pt x="47475" y="82565"/>
                  </a:cubicBezTo>
                  <a:cubicBezTo>
                    <a:pt x="34058" y="94950"/>
                    <a:pt x="17029" y="110430"/>
                    <a:pt x="0" y="12591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2" name="フリーフォーム: 図形 761">
              <a:extLst>
                <a:ext uri="{FF2B5EF4-FFF2-40B4-BE49-F238E27FC236}">
                  <a16:creationId xmlns:a16="http://schemas.microsoft.com/office/drawing/2014/main" id="{F74EC0C4-860F-43E4-AA7A-1767B98543E8}"/>
                </a:ext>
              </a:extLst>
            </p:cNvPr>
            <p:cNvSpPr/>
            <p:nvPr/>
          </p:nvSpPr>
          <p:spPr>
            <a:xfrm>
              <a:off x="8361394" y="1751185"/>
              <a:ext cx="45719" cy="79679"/>
            </a:xfrm>
            <a:custGeom>
              <a:avLst/>
              <a:gdLst>
                <a:gd name="connsiteX0" fmla="*/ 0 w 43346"/>
                <a:gd name="connsiteY0" fmla="*/ 0 h 72244"/>
                <a:gd name="connsiteX1" fmla="*/ 43346 w 43346"/>
                <a:gd name="connsiteY1" fmla="*/ 72244 h 72244"/>
              </a:gdLst>
              <a:ahLst/>
              <a:cxnLst>
                <a:cxn ang="0">
                  <a:pos x="connsiteX0" y="connsiteY0"/>
                </a:cxn>
                <a:cxn ang="0">
                  <a:pos x="connsiteX1" y="connsiteY1"/>
                </a:cxn>
              </a:cxnLst>
              <a:rect l="l" t="t" r="r" b="b"/>
              <a:pathLst>
                <a:path w="43346" h="72244">
                  <a:moveTo>
                    <a:pt x="0" y="0"/>
                  </a:moveTo>
                  <a:lnTo>
                    <a:pt x="43346" y="72244"/>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3" name="フリーフォーム: 図形 762">
              <a:extLst>
                <a:ext uri="{FF2B5EF4-FFF2-40B4-BE49-F238E27FC236}">
                  <a16:creationId xmlns:a16="http://schemas.microsoft.com/office/drawing/2014/main" id="{31AEC3EE-5E4B-475B-8187-920D45929AB7}"/>
                </a:ext>
              </a:extLst>
            </p:cNvPr>
            <p:cNvSpPr/>
            <p:nvPr/>
          </p:nvSpPr>
          <p:spPr>
            <a:xfrm>
              <a:off x="9201795" y="1768941"/>
              <a:ext cx="45410" cy="43346"/>
            </a:xfrm>
            <a:custGeom>
              <a:avLst/>
              <a:gdLst>
                <a:gd name="connsiteX0" fmla="*/ 0 w 45410"/>
                <a:gd name="connsiteY0" fmla="*/ 0 h 43346"/>
                <a:gd name="connsiteX1" fmla="*/ 45410 w 45410"/>
                <a:gd name="connsiteY1" fmla="*/ 43346 h 43346"/>
              </a:gdLst>
              <a:ahLst/>
              <a:cxnLst>
                <a:cxn ang="0">
                  <a:pos x="connsiteX0" y="connsiteY0"/>
                </a:cxn>
                <a:cxn ang="0">
                  <a:pos x="connsiteX1" y="connsiteY1"/>
                </a:cxn>
              </a:cxnLst>
              <a:rect l="l" t="t" r="r" b="b"/>
              <a:pathLst>
                <a:path w="45410" h="43346">
                  <a:moveTo>
                    <a:pt x="0" y="0"/>
                  </a:moveTo>
                  <a:lnTo>
                    <a:pt x="45410" y="43346"/>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4" name="フリーフォーム: 図形 763">
              <a:extLst>
                <a:ext uri="{FF2B5EF4-FFF2-40B4-BE49-F238E27FC236}">
                  <a16:creationId xmlns:a16="http://schemas.microsoft.com/office/drawing/2014/main" id="{E8C3A9E7-2BFA-4BE3-AD99-A0A5F091DA8C}"/>
                </a:ext>
              </a:extLst>
            </p:cNvPr>
            <p:cNvSpPr/>
            <p:nvPr/>
          </p:nvSpPr>
          <p:spPr>
            <a:xfrm>
              <a:off x="9571270" y="1799902"/>
              <a:ext cx="237373" cy="58123"/>
            </a:xfrm>
            <a:custGeom>
              <a:avLst/>
              <a:gdLst>
                <a:gd name="connsiteX0" fmla="*/ 0 w 237373"/>
                <a:gd name="connsiteY0" fmla="*/ 0 h 58123"/>
                <a:gd name="connsiteX1" fmla="*/ 47475 w 237373"/>
                <a:gd name="connsiteY1" fmla="*/ 39219 h 58123"/>
                <a:gd name="connsiteX2" fmla="*/ 138296 w 237373"/>
                <a:gd name="connsiteY2" fmla="*/ 57796 h 58123"/>
                <a:gd name="connsiteX3" fmla="*/ 183706 w 237373"/>
                <a:gd name="connsiteY3" fmla="*/ 24770 h 58123"/>
                <a:gd name="connsiteX4" fmla="*/ 194027 w 237373"/>
                <a:gd name="connsiteY4" fmla="*/ 16513 h 58123"/>
                <a:gd name="connsiteX5" fmla="*/ 218796 w 237373"/>
                <a:gd name="connsiteY5" fmla="*/ 18577 h 58123"/>
                <a:gd name="connsiteX6" fmla="*/ 237373 w 237373"/>
                <a:gd name="connsiteY6" fmla="*/ 37154 h 5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373" h="58123">
                  <a:moveTo>
                    <a:pt x="0" y="0"/>
                  </a:moveTo>
                  <a:cubicBezTo>
                    <a:pt x="12213" y="14793"/>
                    <a:pt x="24426" y="29586"/>
                    <a:pt x="47475" y="39219"/>
                  </a:cubicBezTo>
                  <a:cubicBezTo>
                    <a:pt x="70524" y="48852"/>
                    <a:pt x="115591" y="60204"/>
                    <a:pt x="138296" y="57796"/>
                  </a:cubicBezTo>
                  <a:cubicBezTo>
                    <a:pt x="161001" y="55388"/>
                    <a:pt x="174418" y="31650"/>
                    <a:pt x="183706" y="24770"/>
                  </a:cubicBezTo>
                  <a:cubicBezTo>
                    <a:pt x="192994" y="17890"/>
                    <a:pt x="188179" y="17545"/>
                    <a:pt x="194027" y="16513"/>
                  </a:cubicBezTo>
                  <a:cubicBezTo>
                    <a:pt x="199875" y="15481"/>
                    <a:pt x="211572" y="15137"/>
                    <a:pt x="218796" y="18577"/>
                  </a:cubicBezTo>
                  <a:cubicBezTo>
                    <a:pt x="226020" y="22017"/>
                    <a:pt x="231696" y="29585"/>
                    <a:pt x="237373" y="3715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5" name="フリーフォーム: 図形 764">
              <a:extLst>
                <a:ext uri="{FF2B5EF4-FFF2-40B4-BE49-F238E27FC236}">
                  <a16:creationId xmlns:a16="http://schemas.microsoft.com/office/drawing/2014/main" id="{CCF51D75-7E3D-42C8-970E-2346A988FA64}"/>
                </a:ext>
              </a:extLst>
            </p:cNvPr>
            <p:cNvSpPr/>
            <p:nvPr/>
          </p:nvSpPr>
          <p:spPr>
            <a:xfrm>
              <a:off x="8995384" y="1775133"/>
              <a:ext cx="10553" cy="86693"/>
            </a:xfrm>
            <a:custGeom>
              <a:avLst/>
              <a:gdLst>
                <a:gd name="connsiteX0" fmla="*/ 0 w 10553"/>
                <a:gd name="connsiteY0" fmla="*/ 0 h 86693"/>
                <a:gd name="connsiteX1" fmla="*/ 10321 w 10553"/>
                <a:gd name="connsiteY1" fmla="*/ 72244 h 86693"/>
                <a:gd name="connsiteX2" fmla="*/ 6193 w 10553"/>
                <a:gd name="connsiteY2" fmla="*/ 86693 h 86693"/>
              </a:gdLst>
              <a:ahLst/>
              <a:cxnLst>
                <a:cxn ang="0">
                  <a:pos x="connsiteX0" y="connsiteY0"/>
                </a:cxn>
                <a:cxn ang="0">
                  <a:pos x="connsiteX1" y="connsiteY1"/>
                </a:cxn>
                <a:cxn ang="0">
                  <a:pos x="connsiteX2" y="connsiteY2"/>
                </a:cxn>
              </a:cxnLst>
              <a:rect l="l" t="t" r="r" b="b"/>
              <a:pathLst>
                <a:path w="10553" h="86693">
                  <a:moveTo>
                    <a:pt x="0" y="0"/>
                  </a:moveTo>
                  <a:cubicBezTo>
                    <a:pt x="4644" y="28897"/>
                    <a:pt x="9289" y="57795"/>
                    <a:pt x="10321" y="72244"/>
                  </a:cubicBezTo>
                  <a:cubicBezTo>
                    <a:pt x="11353" y="86693"/>
                    <a:pt x="8773" y="86693"/>
                    <a:pt x="6193" y="8669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6" name="フリーフォーム: 図形 765">
              <a:extLst>
                <a:ext uri="{FF2B5EF4-FFF2-40B4-BE49-F238E27FC236}">
                  <a16:creationId xmlns:a16="http://schemas.microsoft.com/office/drawing/2014/main" id="{3DF23E3D-1C9A-4A2A-AC62-B164F0F39703}"/>
                </a:ext>
              </a:extLst>
            </p:cNvPr>
            <p:cNvSpPr/>
            <p:nvPr/>
          </p:nvSpPr>
          <p:spPr>
            <a:xfrm>
              <a:off x="8493806" y="1744172"/>
              <a:ext cx="12385" cy="51602"/>
            </a:xfrm>
            <a:custGeom>
              <a:avLst/>
              <a:gdLst>
                <a:gd name="connsiteX0" fmla="*/ 0 w 12385"/>
                <a:gd name="connsiteY0" fmla="*/ 0 h 51602"/>
                <a:gd name="connsiteX1" fmla="*/ 12385 w 12385"/>
                <a:gd name="connsiteY1" fmla="*/ 51602 h 51602"/>
              </a:gdLst>
              <a:ahLst/>
              <a:cxnLst>
                <a:cxn ang="0">
                  <a:pos x="connsiteX0" y="connsiteY0"/>
                </a:cxn>
                <a:cxn ang="0">
                  <a:pos x="connsiteX1" y="connsiteY1"/>
                </a:cxn>
              </a:cxnLst>
              <a:rect l="l" t="t" r="r" b="b"/>
              <a:pathLst>
                <a:path w="12385" h="51602">
                  <a:moveTo>
                    <a:pt x="0" y="0"/>
                  </a:moveTo>
                  <a:lnTo>
                    <a:pt x="12385" y="51602"/>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7" name="フリーフォーム: 図形 766">
              <a:extLst>
                <a:ext uri="{FF2B5EF4-FFF2-40B4-BE49-F238E27FC236}">
                  <a16:creationId xmlns:a16="http://schemas.microsoft.com/office/drawing/2014/main" id="{642E85C3-7DDC-41B3-89E9-F209B7672DB4}"/>
                </a:ext>
              </a:extLst>
            </p:cNvPr>
            <p:cNvSpPr/>
            <p:nvPr/>
          </p:nvSpPr>
          <p:spPr>
            <a:xfrm>
              <a:off x="8126163" y="1754492"/>
              <a:ext cx="10552" cy="158936"/>
            </a:xfrm>
            <a:custGeom>
              <a:avLst/>
              <a:gdLst>
                <a:gd name="connsiteX0" fmla="*/ 10552 w 10552"/>
                <a:gd name="connsiteY0" fmla="*/ 0 h 158936"/>
                <a:gd name="connsiteX1" fmla="*/ 232 w 10552"/>
                <a:gd name="connsiteY1" fmla="*/ 119718 h 158936"/>
                <a:gd name="connsiteX2" fmla="*/ 4360 w 10552"/>
                <a:gd name="connsiteY2" fmla="*/ 158936 h 158936"/>
              </a:gdLst>
              <a:ahLst/>
              <a:cxnLst>
                <a:cxn ang="0">
                  <a:pos x="connsiteX0" y="connsiteY0"/>
                </a:cxn>
                <a:cxn ang="0">
                  <a:pos x="connsiteX1" y="connsiteY1"/>
                </a:cxn>
                <a:cxn ang="0">
                  <a:pos x="connsiteX2" y="connsiteY2"/>
                </a:cxn>
              </a:cxnLst>
              <a:rect l="l" t="t" r="r" b="b"/>
              <a:pathLst>
                <a:path w="10552" h="158936">
                  <a:moveTo>
                    <a:pt x="10552" y="0"/>
                  </a:moveTo>
                  <a:cubicBezTo>
                    <a:pt x="5908" y="46614"/>
                    <a:pt x="1264" y="93229"/>
                    <a:pt x="232" y="119718"/>
                  </a:cubicBezTo>
                  <a:cubicBezTo>
                    <a:pt x="-800" y="146207"/>
                    <a:pt x="1780" y="152571"/>
                    <a:pt x="4360" y="15893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8" name="フリーフォーム: 図形 767">
              <a:extLst>
                <a:ext uri="{FF2B5EF4-FFF2-40B4-BE49-F238E27FC236}">
                  <a16:creationId xmlns:a16="http://schemas.microsoft.com/office/drawing/2014/main" id="{213E007A-CF9E-4446-B6FD-3EC2DBAE8EE3}"/>
                </a:ext>
              </a:extLst>
            </p:cNvPr>
            <p:cNvSpPr/>
            <p:nvPr/>
          </p:nvSpPr>
          <p:spPr>
            <a:xfrm>
              <a:off x="7950945" y="1764813"/>
              <a:ext cx="16513" cy="63987"/>
            </a:xfrm>
            <a:custGeom>
              <a:avLst/>
              <a:gdLst>
                <a:gd name="connsiteX0" fmla="*/ 0 w 16513"/>
                <a:gd name="connsiteY0" fmla="*/ 0 h 63987"/>
                <a:gd name="connsiteX1" fmla="*/ 16513 w 16513"/>
                <a:gd name="connsiteY1" fmla="*/ 63987 h 63987"/>
              </a:gdLst>
              <a:ahLst/>
              <a:cxnLst>
                <a:cxn ang="0">
                  <a:pos x="connsiteX0" y="connsiteY0"/>
                </a:cxn>
                <a:cxn ang="0">
                  <a:pos x="connsiteX1" y="connsiteY1"/>
                </a:cxn>
              </a:cxnLst>
              <a:rect l="l" t="t" r="r" b="b"/>
              <a:pathLst>
                <a:path w="16513" h="63987">
                  <a:moveTo>
                    <a:pt x="0" y="0"/>
                  </a:moveTo>
                  <a:lnTo>
                    <a:pt x="16513" y="63987"/>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9" name="フリーフォーム: 図形 768">
              <a:extLst>
                <a:ext uri="{FF2B5EF4-FFF2-40B4-BE49-F238E27FC236}">
                  <a16:creationId xmlns:a16="http://schemas.microsoft.com/office/drawing/2014/main" id="{7F0607E7-0B57-43CB-BDC2-41162E7B6332}"/>
                </a:ext>
              </a:extLst>
            </p:cNvPr>
            <p:cNvSpPr/>
            <p:nvPr/>
          </p:nvSpPr>
          <p:spPr>
            <a:xfrm>
              <a:off x="9057307" y="1749897"/>
              <a:ext cx="441720" cy="136698"/>
            </a:xfrm>
            <a:custGeom>
              <a:avLst/>
              <a:gdLst>
                <a:gd name="connsiteX0" fmla="*/ 441720 w 441720"/>
                <a:gd name="connsiteY0" fmla="*/ 41749 h 136698"/>
                <a:gd name="connsiteX1" fmla="*/ 363284 w 441720"/>
                <a:gd name="connsiteY1" fmla="*/ 52070 h 136698"/>
                <a:gd name="connsiteX2" fmla="*/ 317873 w 441720"/>
                <a:gd name="connsiteY2" fmla="*/ 29364 h 136698"/>
                <a:gd name="connsiteX3" fmla="*/ 305488 w 441720"/>
                <a:gd name="connsiteY3" fmla="*/ 16980 h 136698"/>
                <a:gd name="connsiteX4" fmla="*/ 235309 w 441720"/>
                <a:gd name="connsiteY4" fmla="*/ 23172 h 136698"/>
                <a:gd name="connsiteX5" fmla="*/ 224988 w 441720"/>
                <a:gd name="connsiteY5" fmla="*/ 35557 h 136698"/>
                <a:gd name="connsiteX6" fmla="*/ 194027 w 441720"/>
                <a:gd name="connsiteY6" fmla="*/ 60326 h 136698"/>
                <a:gd name="connsiteX7" fmla="*/ 150680 w 441720"/>
                <a:gd name="connsiteY7" fmla="*/ 70647 h 136698"/>
                <a:gd name="connsiteX8" fmla="*/ 117655 w 441720"/>
                <a:gd name="connsiteY8" fmla="*/ 35557 h 136698"/>
                <a:gd name="connsiteX9" fmla="*/ 99078 w 441720"/>
                <a:gd name="connsiteY9" fmla="*/ 10787 h 136698"/>
                <a:gd name="connsiteX10" fmla="*/ 45411 w 441720"/>
                <a:gd name="connsiteY10" fmla="*/ 2531 h 136698"/>
                <a:gd name="connsiteX11" fmla="*/ 24770 w 441720"/>
                <a:gd name="connsiteY11" fmla="*/ 54134 h 136698"/>
                <a:gd name="connsiteX12" fmla="*/ 14449 w 441720"/>
                <a:gd name="connsiteY12" fmla="*/ 107801 h 136698"/>
                <a:gd name="connsiteX13" fmla="*/ 0 w 441720"/>
                <a:gd name="connsiteY13" fmla="*/ 136698 h 13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720" h="136698">
                  <a:moveTo>
                    <a:pt x="441720" y="41749"/>
                  </a:moveTo>
                  <a:cubicBezTo>
                    <a:pt x="412822" y="47941"/>
                    <a:pt x="383925" y="54134"/>
                    <a:pt x="363284" y="52070"/>
                  </a:cubicBezTo>
                  <a:cubicBezTo>
                    <a:pt x="342643" y="50006"/>
                    <a:pt x="327506" y="35212"/>
                    <a:pt x="317873" y="29364"/>
                  </a:cubicBezTo>
                  <a:cubicBezTo>
                    <a:pt x="308240" y="23516"/>
                    <a:pt x="319249" y="18012"/>
                    <a:pt x="305488" y="16980"/>
                  </a:cubicBezTo>
                  <a:cubicBezTo>
                    <a:pt x="291727" y="15948"/>
                    <a:pt x="248726" y="20076"/>
                    <a:pt x="235309" y="23172"/>
                  </a:cubicBezTo>
                  <a:cubicBezTo>
                    <a:pt x="221892" y="26268"/>
                    <a:pt x="231868" y="29365"/>
                    <a:pt x="224988" y="35557"/>
                  </a:cubicBezTo>
                  <a:cubicBezTo>
                    <a:pt x="218108" y="41749"/>
                    <a:pt x="206412" y="54478"/>
                    <a:pt x="194027" y="60326"/>
                  </a:cubicBezTo>
                  <a:cubicBezTo>
                    <a:pt x="181642" y="66174"/>
                    <a:pt x="163409" y="74775"/>
                    <a:pt x="150680" y="70647"/>
                  </a:cubicBezTo>
                  <a:cubicBezTo>
                    <a:pt x="137951" y="66519"/>
                    <a:pt x="126255" y="45534"/>
                    <a:pt x="117655" y="35557"/>
                  </a:cubicBezTo>
                  <a:cubicBezTo>
                    <a:pt x="109055" y="25580"/>
                    <a:pt x="111119" y="16291"/>
                    <a:pt x="99078" y="10787"/>
                  </a:cubicBezTo>
                  <a:cubicBezTo>
                    <a:pt x="87037" y="5283"/>
                    <a:pt x="57795" y="-4693"/>
                    <a:pt x="45411" y="2531"/>
                  </a:cubicBezTo>
                  <a:cubicBezTo>
                    <a:pt x="33027" y="9755"/>
                    <a:pt x="29930" y="36589"/>
                    <a:pt x="24770" y="54134"/>
                  </a:cubicBezTo>
                  <a:cubicBezTo>
                    <a:pt x="19610" y="71679"/>
                    <a:pt x="18577" y="94040"/>
                    <a:pt x="14449" y="107801"/>
                  </a:cubicBezTo>
                  <a:cubicBezTo>
                    <a:pt x="10321" y="121562"/>
                    <a:pt x="5160" y="129130"/>
                    <a:pt x="0" y="13669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0" name="フリーフォーム: 図形 769">
              <a:extLst>
                <a:ext uri="{FF2B5EF4-FFF2-40B4-BE49-F238E27FC236}">
                  <a16:creationId xmlns:a16="http://schemas.microsoft.com/office/drawing/2014/main" id="{68367BA1-2573-4B79-96CD-6E3B97778F20}"/>
                </a:ext>
              </a:extLst>
            </p:cNvPr>
            <p:cNvSpPr/>
            <p:nvPr/>
          </p:nvSpPr>
          <p:spPr>
            <a:xfrm>
              <a:off x="7624816" y="1763101"/>
              <a:ext cx="617169" cy="177161"/>
            </a:xfrm>
            <a:custGeom>
              <a:avLst/>
              <a:gdLst>
                <a:gd name="connsiteX0" fmla="*/ 0 w 617169"/>
                <a:gd name="connsiteY0" fmla="*/ 100789 h 177161"/>
                <a:gd name="connsiteX1" fmla="*/ 37154 w 617169"/>
                <a:gd name="connsiteY1" fmla="*/ 32673 h 177161"/>
                <a:gd name="connsiteX2" fmla="*/ 74308 w 617169"/>
                <a:gd name="connsiteY2" fmla="*/ 34737 h 177161"/>
                <a:gd name="connsiteX3" fmla="*/ 103206 w 617169"/>
                <a:gd name="connsiteY3" fmla="*/ 69827 h 177161"/>
                <a:gd name="connsiteX4" fmla="*/ 125911 w 617169"/>
                <a:gd name="connsiteY4" fmla="*/ 84276 h 177161"/>
                <a:gd name="connsiteX5" fmla="*/ 152744 w 617169"/>
                <a:gd name="connsiteY5" fmla="*/ 22353 h 177161"/>
                <a:gd name="connsiteX6" fmla="*/ 202283 w 617169"/>
                <a:gd name="connsiteY6" fmla="*/ 18225 h 177161"/>
                <a:gd name="connsiteX7" fmla="*/ 218796 w 617169"/>
                <a:gd name="connsiteY7" fmla="*/ 57443 h 177161"/>
                <a:gd name="connsiteX8" fmla="*/ 222924 w 617169"/>
                <a:gd name="connsiteY8" fmla="*/ 61571 h 177161"/>
                <a:gd name="connsiteX9" fmla="*/ 274527 w 617169"/>
                <a:gd name="connsiteY9" fmla="*/ 67763 h 177161"/>
                <a:gd name="connsiteX10" fmla="*/ 299296 w 617169"/>
                <a:gd name="connsiteY10" fmla="*/ 47122 h 177161"/>
                <a:gd name="connsiteX11" fmla="*/ 303424 w 617169"/>
                <a:gd name="connsiteY11" fmla="*/ 7904 h 177161"/>
                <a:gd name="connsiteX12" fmla="*/ 377732 w 617169"/>
                <a:gd name="connsiteY12" fmla="*/ 1712 h 177161"/>
                <a:gd name="connsiteX13" fmla="*/ 421078 w 617169"/>
                <a:gd name="connsiteY13" fmla="*/ 3776 h 177161"/>
                <a:gd name="connsiteX14" fmla="*/ 437591 w 617169"/>
                <a:gd name="connsiteY14" fmla="*/ 40930 h 177161"/>
                <a:gd name="connsiteX15" fmla="*/ 452040 w 617169"/>
                <a:gd name="connsiteY15" fmla="*/ 73955 h 177161"/>
                <a:gd name="connsiteX16" fmla="*/ 474745 w 617169"/>
                <a:gd name="connsiteY16" fmla="*/ 109045 h 177161"/>
                <a:gd name="connsiteX17" fmla="*/ 485066 w 617169"/>
                <a:gd name="connsiteY17" fmla="*/ 121430 h 177161"/>
                <a:gd name="connsiteX18" fmla="*/ 497450 w 617169"/>
                <a:gd name="connsiteY18" fmla="*/ 133815 h 177161"/>
                <a:gd name="connsiteX19" fmla="*/ 532540 w 617169"/>
                <a:gd name="connsiteY19" fmla="*/ 131750 h 177161"/>
                <a:gd name="connsiteX20" fmla="*/ 590335 w 617169"/>
                <a:gd name="connsiteY20" fmla="*/ 166840 h 177161"/>
                <a:gd name="connsiteX21" fmla="*/ 617169 w 617169"/>
                <a:gd name="connsiteY21" fmla="*/ 177161 h 17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7169" h="177161">
                  <a:moveTo>
                    <a:pt x="0" y="100789"/>
                  </a:moveTo>
                  <a:cubicBezTo>
                    <a:pt x="12384" y="72235"/>
                    <a:pt x="24769" y="43682"/>
                    <a:pt x="37154" y="32673"/>
                  </a:cubicBezTo>
                  <a:cubicBezTo>
                    <a:pt x="49539" y="21664"/>
                    <a:pt x="63299" y="28545"/>
                    <a:pt x="74308" y="34737"/>
                  </a:cubicBezTo>
                  <a:cubicBezTo>
                    <a:pt x="85317" y="40929"/>
                    <a:pt x="94606" y="61571"/>
                    <a:pt x="103206" y="69827"/>
                  </a:cubicBezTo>
                  <a:cubicBezTo>
                    <a:pt x="111806" y="78083"/>
                    <a:pt x="117655" y="92188"/>
                    <a:pt x="125911" y="84276"/>
                  </a:cubicBezTo>
                  <a:cubicBezTo>
                    <a:pt x="134167" y="76364"/>
                    <a:pt x="140015" y="33361"/>
                    <a:pt x="152744" y="22353"/>
                  </a:cubicBezTo>
                  <a:cubicBezTo>
                    <a:pt x="165473" y="11344"/>
                    <a:pt x="191274" y="12377"/>
                    <a:pt x="202283" y="18225"/>
                  </a:cubicBezTo>
                  <a:cubicBezTo>
                    <a:pt x="213292" y="24073"/>
                    <a:pt x="218796" y="57443"/>
                    <a:pt x="218796" y="57443"/>
                  </a:cubicBezTo>
                  <a:cubicBezTo>
                    <a:pt x="222236" y="64667"/>
                    <a:pt x="213636" y="59851"/>
                    <a:pt x="222924" y="61571"/>
                  </a:cubicBezTo>
                  <a:cubicBezTo>
                    <a:pt x="232212" y="63291"/>
                    <a:pt x="261798" y="70171"/>
                    <a:pt x="274527" y="67763"/>
                  </a:cubicBezTo>
                  <a:cubicBezTo>
                    <a:pt x="287256" y="65355"/>
                    <a:pt x="294480" y="57098"/>
                    <a:pt x="299296" y="47122"/>
                  </a:cubicBezTo>
                  <a:cubicBezTo>
                    <a:pt x="304112" y="37146"/>
                    <a:pt x="290351" y="15472"/>
                    <a:pt x="303424" y="7904"/>
                  </a:cubicBezTo>
                  <a:cubicBezTo>
                    <a:pt x="316497" y="336"/>
                    <a:pt x="358123" y="2400"/>
                    <a:pt x="377732" y="1712"/>
                  </a:cubicBezTo>
                  <a:cubicBezTo>
                    <a:pt x="397341" y="1024"/>
                    <a:pt x="411102" y="-2760"/>
                    <a:pt x="421078" y="3776"/>
                  </a:cubicBezTo>
                  <a:cubicBezTo>
                    <a:pt x="431054" y="10312"/>
                    <a:pt x="432431" y="29233"/>
                    <a:pt x="437591" y="40930"/>
                  </a:cubicBezTo>
                  <a:cubicBezTo>
                    <a:pt x="442751" y="52626"/>
                    <a:pt x="445848" y="62603"/>
                    <a:pt x="452040" y="73955"/>
                  </a:cubicBezTo>
                  <a:cubicBezTo>
                    <a:pt x="458232" y="85307"/>
                    <a:pt x="469241" y="101133"/>
                    <a:pt x="474745" y="109045"/>
                  </a:cubicBezTo>
                  <a:cubicBezTo>
                    <a:pt x="480249" y="116957"/>
                    <a:pt x="481282" y="117302"/>
                    <a:pt x="485066" y="121430"/>
                  </a:cubicBezTo>
                  <a:cubicBezTo>
                    <a:pt x="488850" y="125558"/>
                    <a:pt x="489538" y="132095"/>
                    <a:pt x="497450" y="133815"/>
                  </a:cubicBezTo>
                  <a:cubicBezTo>
                    <a:pt x="505362" y="135535"/>
                    <a:pt x="517059" y="126246"/>
                    <a:pt x="532540" y="131750"/>
                  </a:cubicBezTo>
                  <a:cubicBezTo>
                    <a:pt x="548021" y="137254"/>
                    <a:pt x="576230" y="159272"/>
                    <a:pt x="590335" y="166840"/>
                  </a:cubicBezTo>
                  <a:cubicBezTo>
                    <a:pt x="604440" y="174409"/>
                    <a:pt x="610804" y="175785"/>
                    <a:pt x="617169" y="177161"/>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4" name="フリーフォーム: 図形 733">
              <a:extLst>
                <a:ext uri="{FF2B5EF4-FFF2-40B4-BE49-F238E27FC236}">
                  <a16:creationId xmlns:a16="http://schemas.microsoft.com/office/drawing/2014/main" id="{7F844435-24ED-4F7D-9321-B7FB36491D74}"/>
                </a:ext>
              </a:extLst>
            </p:cNvPr>
            <p:cNvSpPr/>
            <p:nvPr/>
          </p:nvSpPr>
          <p:spPr>
            <a:xfrm>
              <a:off x="7413972" y="1783250"/>
              <a:ext cx="2536850" cy="636807"/>
            </a:xfrm>
            <a:custGeom>
              <a:avLst/>
              <a:gdLst>
                <a:gd name="connsiteX0" fmla="*/ 5862 w 2536850"/>
                <a:gd name="connsiteY0" fmla="*/ 154732 h 636807"/>
                <a:gd name="connsiteX1" fmla="*/ 14960 w 2536850"/>
                <a:gd name="connsiteY1" fmla="*/ 368547 h 636807"/>
                <a:gd name="connsiteX2" fmla="*/ 105945 w 2536850"/>
                <a:gd name="connsiteY2" fmla="*/ 345801 h 636807"/>
                <a:gd name="connsiteX3" fmla="*/ 287916 w 2536850"/>
                <a:gd name="connsiteY3" fmla="*/ 295759 h 636807"/>
                <a:gd name="connsiteX4" fmla="*/ 415295 w 2536850"/>
                <a:gd name="connsiteY4" fmla="*/ 300308 h 636807"/>
                <a:gd name="connsiteX5" fmla="*/ 533575 w 2536850"/>
                <a:gd name="connsiteY5" fmla="*/ 273013 h 636807"/>
                <a:gd name="connsiteX6" fmla="*/ 588166 w 2536850"/>
                <a:gd name="connsiteY6" fmla="*/ 359449 h 636807"/>
                <a:gd name="connsiteX7" fmla="*/ 606363 w 2536850"/>
                <a:gd name="connsiteY7" fmla="*/ 473180 h 636807"/>
                <a:gd name="connsiteX8" fmla="*/ 629110 w 2536850"/>
                <a:gd name="connsiteY8" fmla="*/ 623305 h 636807"/>
                <a:gd name="connsiteX9" fmla="*/ 852023 w 2536850"/>
                <a:gd name="connsiteY9" fmla="*/ 614207 h 636807"/>
                <a:gd name="connsiteX10" fmla="*/ 943008 w 2536850"/>
                <a:gd name="connsiteY10" fmla="*/ 486828 h 636807"/>
                <a:gd name="connsiteX11" fmla="*/ 983951 w 2536850"/>
                <a:gd name="connsiteY11" fmla="*/ 341251 h 636807"/>
                <a:gd name="connsiteX12" fmla="*/ 983951 w 2536850"/>
                <a:gd name="connsiteY12" fmla="*/ 282111 h 636807"/>
                <a:gd name="connsiteX13" fmla="*/ 1047641 w 2536850"/>
                <a:gd name="connsiteY13" fmla="*/ 204774 h 636807"/>
                <a:gd name="connsiteX14" fmla="*/ 1188668 w 2536850"/>
                <a:gd name="connsiteY14" fmla="*/ 163831 h 636807"/>
                <a:gd name="connsiteX15" fmla="*/ 1343342 w 2536850"/>
                <a:gd name="connsiteY15" fmla="*/ 154732 h 636807"/>
                <a:gd name="connsiteX16" fmla="*/ 1420680 w 2536850"/>
                <a:gd name="connsiteY16" fmla="*/ 195675 h 636807"/>
                <a:gd name="connsiteX17" fmla="*/ 1502566 w 2536850"/>
                <a:gd name="connsiteY17" fmla="*/ 341251 h 636807"/>
                <a:gd name="connsiteX18" fmla="*/ 1529862 w 2536850"/>
                <a:gd name="connsiteY18" fmla="*/ 459532 h 636807"/>
                <a:gd name="connsiteX19" fmla="*/ 1598101 w 2536850"/>
                <a:gd name="connsiteY19" fmla="*/ 514123 h 636807"/>
                <a:gd name="connsiteX20" fmla="*/ 1757325 w 2536850"/>
                <a:gd name="connsiteY20" fmla="*/ 532320 h 636807"/>
                <a:gd name="connsiteX21" fmla="*/ 1843760 w 2536850"/>
                <a:gd name="connsiteY21" fmla="*/ 464081 h 636807"/>
                <a:gd name="connsiteX22" fmla="*/ 1898351 w 2536850"/>
                <a:gd name="connsiteY22" fmla="*/ 327604 h 636807"/>
                <a:gd name="connsiteX23" fmla="*/ 1884704 w 2536850"/>
                <a:gd name="connsiteY23" fmla="*/ 232069 h 636807"/>
                <a:gd name="connsiteX24" fmla="*/ 1984787 w 2536850"/>
                <a:gd name="connsiteY24" fmla="*/ 182028 h 636807"/>
                <a:gd name="connsiteX25" fmla="*/ 2248644 w 2536850"/>
                <a:gd name="connsiteY25" fmla="*/ 236619 h 636807"/>
                <a:gd name="connsiteX26" fmla="*/ 2398769 w 2536850"/>
                <a:gd name="connsiteY26" fmla="*/ 227520 h 636807"/>
                <a:gd name="connsiteX27" fmla="*/ 2526148 w 2536850"/>
                <a:gd name="connsiteY27" fmla="*/ 263914 h 636807"/>
                <a:gd name="connsiteX28" fmla="*/ 2530698 w 2536850"/>
                <a:gd name="connsiteY28" fmla="*/ 277562 h 636807"/>
                <a:gd name="connsiteX29" fmla="*/ 2535247 w 2536850"/>
                <a:gd name="connsiteY29" fmla="*/ 150183 h 636807"/>
                <a:gd name="connsiteX30" fmla="*/ 2521599 w 2536850"/>
                <a:gd name="connsiteY30" fmla="*/ 86493 h 636807"/>
                <a:gd name="connsiteX31" fmla="*/ 2457910 w 2536850"/>
                <a:gd name="connsiteY31" fmla="*/ 63747 h 636807"/>
                <a:gd name="connsiteX32" fmla="*/ 2362375 w 2536850"/>
                <a:gd name="connsiteY32" fmla="*/ 68296 h 636807"/>
                <a:gd name="connsiteX33" fmla="*/ 2248644 w 2536850"/>
                <a:gd name="connsiteY33" fmla="*/ 68296 h 636807"/>
                <a:gd name="connsiteX34" fmla="*/ 2089420 w 2536850"/>
                <a:gd name="connsiteY34" fmla="*/ 36451 h 636807"/>
                <a:gd name="connsiteX35" fmla="*/ 1930196 w 2536850"/>
                <a:gd name="connsiteY35" fmla="*/ 9156 h 636807"/>
                <a:gd name="connsiteX36" fmla="*/ 1793719 w 2536850"/>
                <a:gd name="connsiteY36" fmla="*/ 45550 h 636807"/>
                <a:gd name="connsiteX37" fmla="*/ 1716381 w 2536850"/>
                <a:gd name="connsiteY37" fmla="*/ 72846 h 636807"/>
                <a:gd name="connsiteX38" fmla="*/ 1689086 w 2536850"/>
                <a:gd name="connsiteY38" fmla="*/ 145634 h 636807"/>
                <a:gd name="connsiteX39" fmla="*/ 1693635 w 2536850"/>
                <a:gd name="connsiteY39" fmla="*/ 250266 h 636807"/>
                <a:gd name="connsiteX40" fmla="*/ 1675438 w 2536850"/>
                <a:gd name="connsiteY40" fmla="*/ 309407 h 636807"/>
                <a:gd name="connsiteX41" fmla="*/ 1666339 w 2536850"/>
                <a:gd name="connsiteY41" fmla="*/ 323054 h 636807"/>
                <a:gd name="connsiteX42" fmla="*/ 1643593 w 2536850"/>
                <a:gd name="connsiteY42" fmla="*/ 200225 h 636807"/>
                <a:gd name="connsiteX43" fmla="*/ 1634495 w 2536850"/>
                <a:gd name="connsiteY43" fmla="*/ 95592 h 636807"/>
                <a:gd name="connsiteX44" fmla="*/ 1520763 w 2536850"/>
                <a:gd name="connsiteY44" fmla="*/ 45550 h 636807"/>
                <a:gd name="connsiteX45" fmla="*/ 1316047 w 2536850"/>
                <a:gd name="connsiteY45" fmla="*/ 13705 h 636807"/>
                <a:gd name="connsiteX46" fmla="*/ 1188668 w 2536850"/>
                <a:gd name="connsiteY46" fmla="*/ 57 h 636807"/>
                <a:gd name="connsiteX47" fmla="*/ 1079486 w 2536850"/>
                <a:gd name="connsiteY47" fmla="*/ 18254 h 636807"/>
                <a:gd name="connsiteX48" fmla="*/ 979402 w 2536850"/>
                <a:gd name="connsiteY48" fmla="*/ 45550 h 636807"/>
                <a:gd name="connsiteX49" fmla="*/ 865671 w 2536850"/>
                <a:gd name="connsiteY49" fmla="*/ 95592 h 636807"/>
                <a:gd name="connsiteX50" fmla="*/ 824728 w 2536850"/>
                <a:gd name="connsiteY50" fmla="*/ 122887 h 636807"/>
                <a:gd name="connsiteX51" fmla="*/ 801981 w 2536850"/>
                <a:gd name="connsiteY51" fmla="*/ 182028 h 636807"/>
                <a:gd name="connsiteX52" fmla="*/ 788333 w 2536850"/>
                <a:gd name="connsiteY52" fmla="*/ 268463 h 636807"/>
                <a:gd name="connsiteX53" fmla="*/ 788333 w 2536850"/>
                <a:gd name="connsiteY53" fmla="*/ 323054 h 636807"/>
                <a:gd name="connsiteX54" fmla="*/ 788333 w 2536850"/>
                <a:gd name="connsiteY54" fmla="*/ 373096 h 636807"/>
                <a:gd name="connsiteX55" fmla="*/ 783784 w 2536850"/>
                <a:gd name="connsiteY55" fmla="*/ 432237 h 636807"/>
                <a:gd name="connsiteX56" fmla="*/ 765587 w 2536850"/>
                <a:gd name="connsiteY56" fmla="*/ 373096 h 636807"/>
                <a:gd name="connsiteX57" fmla="*/ 738292 w 2536850"/>
                <a:gd name="connsiteY57" fmla="*/ 204774 h 636807"/>
                <a:gd name="connsiteX58" fmla="*/ 706447 w 2536850"/>
                <a:gd name="connsiteY58" fmla="*/ 118338 h 636807"/>
                <a:gd name="connsiteX59" fmla="*/ 610913 w 2536850"/>
                <a:gd name="connsiteY59" fmla="*/ 59198 h 636807"/>
                <a:gd name="connsiteX60" fmla="*/ 483533 w 2536850"/>
                <a:gd name="connsiteY60" fmla="*/ 50099 h 636807"/>
                <a:gd name="connsiteX61" fmla="*/ 392548 w 2536850"/>
                <a:gd name="connsiteY61" fmla="*/ 54649 h 636807"/>
                <a:gd name="connsiteX62" fmla="*/ 274268 w 2536850"/>
                <a:gd name="connsiteY62" fmla="*/ 77395 h 636807"/>
                <a:gd name="connsiteX63" fmla="*/ 196930 w 2536850"/>
                <a:gd name="connsiteY63" fmla="*/ 77395 h 636807"/>
                <a:gd name="connsiteX64" fmla="*/ 124142 w 2536850"/>
                <a:gd name="connsiteY64" fmla="*/ 81944 h 636807"/>
                <a:gd name="connsiteX65" fmla="*/ 74101 w 2536850"/>
                <a:gd name="connsiteY65" fmla="*/ 100141 h 636807"/>
                <a:gd name="connsiteX66" fmla="*/ 5862 w 2536850"/>
                <a:gd name="connsiteY66" fmla="*/ 154732 h 63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536850" h="636807">
                  <a:moveTo>
                    <a:pt x="5862" y="154732"/>
                  </a:moveTo>
                  <a:cubicBezTo>
                    <a:pt x="-3995" y="199466"/>
                    <a:pt x="-1721" y="336702"/>
                    <a:pt x="14960" y="368547"/>
                  </a:cubicBezTo>
                  <a:cubicBezTo>
                    <a:pt x="31641" y="400392"/>
                    <a:pt x="105945" y="345801"/>
                    <a:pt x="105945" y="345801"/>
                  </a:cubicBezTo>
                  <a:cubicBezTo>
                    <a:pt x="151438" y="333670"/>
                    <a:pt x="236358" y="303341"/>
                    <a:pt x="287916" y="295759"/>
                  </a:cubicBezTo>
                  <a:cubicBezTo>
                    <a:pt x="339474" y="288177"/>
                    <a:pt x="374352" y="304099"/>
                    <a:pt x="415295" y="300308"/>
                  </a:cubicBezTo>
                  <a:cubicBezTo>
                    <a:pt x="456238" y="296517"/>
                    <a:pt x="504763" y="263156"/>
                    <a:pt x="533575" y="273013"/>
                  </a:cubicBezTo>
                  <a:cubicBezTo>
                    <a:pt x="562387" y="282870"/>
                    <a:pt x="576035" y="326088"/>
                    <a:pt x="588166" y="359449"/>
                  </a:cubicBezTo>
                  <a:cubicBezTo>
                    <a:pt x="600297" y="392810"/>
                    <a:pt x="599539" y="429204"/>
                    <a:pt x="606363" y="473180"/>
                  </a:cubicBezTo>
                  <a:cubicBezTo>
                    <a:pt x="613187" y="517156"/>
                    <a:pt x="588167" y="599801"/>
                    <a:pt x="629110" y="623305"/>
                  </a:cubicBezTo>
                  <a:cubicBezTo>
                    <a:pt x="670053" y="646810"/>
                    <a:pt x="799707" y="636953"/>
                    <a:pt x="852023" y="614207"/>
                  </a:cubicBezTo>
                  <a:cubicBezTo>
                    <a:pt x="904339" y="591461"/>
                    <a:pt x="921020" y="532321"/>
                    <a:pt x="943008" y="486828"/>
                  </a:cubicBezTo>
                  <a:cubicBezTo>
                    <a:pt x="964996" y="441335"/>
                    <a:pt x="977127" y="375371"/>
                    <a:pt x="983951" y="341251"/>
                  </a:cubicBezTo>
                  <a:cubicBezTo>
                    <a:pt x="990775" y="307132"/>
                    <a:pt x="973336" y="304857"/>
                    <a:pt x="983951" y="282111"/>
                  </a:cubicBezTo>
                  <a:cubicBezTo>
                    <a:pt x="994566" y="259365"/>
                    <a:pt x="1013522" y="224487"/>
                    <a:pt x="1047641" y="204774"/>
                  </a:cubicBezTo>
                  <a:cubicBezTo>
                    <a:pt x="1081760" y="185061"/>
                    <a:pt x="1139385" y="172171"/>
                    <a:pt x="1188668" y="163831"/>
                  </a:cubicBezTo>
                  <a:cubicBezTo>
                    <a:pt x="1237951" y="155491"/>
                    <a:pt x="1304673" y="149425"/>
                    <a:pt x="1343342" y="154732"/>
                  </a:cubicBezTo>
                  <a:cubicBezTo>
                    <a:pt x="1382011" y="160039"/>
                    <a:pt x="1394143" y="164589"/>
                    <a:pt x="1420680" y="195675"/>
                  </a:cubicBezTo>
                  <a:cubicBezTo>
                    <a:pt x="1447217" y="226762"/>
                    <a:pt x="1484369" y="297275"/>
                    <a:pt x="1502566" y="341251"/>
                  </a:cubicBezTo>
                  <a:cubicBezTo>
                    <a:pt x="1520763" y="385227"/>
                    <a:pt x="1513940" y="430720"/>
                    <a:pt x="1529862" y="459532"/>
                  </a:cubicBezTo>
                  <a:cubicBezTo>
                    <a:pt x="1545784" y="488344"/>
                    <a:pt x="1560191" y="501992"/>
                    <a:pt x="1598101" y="514123"/>
                  </a:cubicBezTo>
                  <a:cubicBezTo>
                    <a:pt x="1636012" y="526254"/>
                    <a:pt x="1716382" y="540660"/>
                    <a:pt x="1757325" y="532320"/>
                  </a:cubicBezTo>
                  <a:cubicBezTo>
                    <a:pt x="1798268" y="523980"/>
                    <a:pt x="1820256" y="498200"/>
                    <a:pt x="1843760" y="464081"/>
                  </a:cubicBezTo>
                  <a:cubicBezTo>
                    <a:pt x="1867264" y="429962"/>
                    <a:pt x="1891527" y="366273"/>
                    <a:pt x="1898351" y="327604"/>
                  </a:cubicBezTo>
                  <a:cubicBezTo>
                    <a:pt x="1905175" y="288935"/>
                    <a:pt x="1870298" y="256332"/>
                    <a:pt x="1884704" y="232069"/>
                  </a:cubicBezTo>
                  <a:cubicBezTo>
                    <a:pt x="1899110" y="207806"/>
                    <a:pt x="1924130" y="181270"/>
                    <a:pt x="1984787" y="182028"/>
                  </a:cubicBezTo>
                  <a:cubicBezTo>
                    <a:pt x="2045444" y="182786"/>
                    <a:pt x="2179647" y="229037"/>
                    <a:pt x="2248644" y="236619"/>
                  </a:cubicBezTo>
                  <a:cubicBezTo>
                    <a:pt x="2317641" y="244201"/>
                    <a:pt x="2352518" y="222971"/>
                    <a:pt x="2398769" y="227520"/>
                  </a:cubicBezTo>
                  <a:cubicBezTo>
                    <a:pt x="2445020" y="232069"/>
                    <a:pt x="2526148" y="263914"/>
                    <a:pt x="2526148" y="263914"/>
                  </a:cubicBezTo>
                  <a:cubicBezTo>
                    <a:pt x="2548136" y="272254"/>
                    <a:pt x="2529182" y="296517"/>
                    <a:pt x="2530698" y="277562"/>
                  </a:cubicBezTo>
                  <a:cubicBezTo>
                    <a:pt x="2532215" y="258607"/>
                    <a:pt x="2536763" y="182028"/>
                    <a:pt x="2535247" y="150183"/>
                  </a:cubicBezTo>
                  <a:cubicBezTo>
                    <a:pt x="2533731" y="118338"/>
                    <a:pt x="2534489" y="100899"/>
                    <a:pt x="2521599" y="86493"/>
                  </a:cubicBezTo>
                  <a:cubicBezTo>
                    <a:pt x="2508710" y="72087"/>
                    <a:pt x="2484447" y="66780"/>
                    <a:pt x="2457910" y="63747"/>
                  </a:cubicBezTo>
                  <a:cubicBezTo>
                    <a:pt x="2431373" y="60714"/>
                    <a:pt x="2397253" y="67538"/>
                    <a:pt x="2362375" y="68296"/>
                  </a:cubicBezTo>
                  <a:cubicBezTo>
                    <a:pt x="2327497" y="69054"/>
                    <a:pt x="2294137" y="73603"/>
                    <a:pt x="2248644" y="68296"/>
                  </a:cubicBezTo>
                  <a:cubicBezTo>
                    <a:pt x="2203152" y="62988"/>
                    <a:pt x="2142495" y="46308"/>
                    <a:pt x="2089420" y="36451"/>
                  </a:cubicBezTo>
                  <a:cubicBezTo>
                    <a:pt x="2036345" y="26594"/>
                    <a:pt x="1979479" y="7640"/>
                    <a:pt x="1930196" y="9156"/>
                  </a:cubicBezTo>
                  <a:cubicBezTo>
                    <a:pt x="1880913" y="10672"/>
                    <a:pt x="1829355" y="34935"/>
                    <a:pt x="1793719" y="45550"/>
                  </a:cubicBezTo>
                  <a:cubicBezTo>
                    <a:pt x="1758083" y="56165"/>
                    <a:pt x="1733820" y="56165"/>
                    <a:pt x="1716381" y="72846"/>
                  </a:cubicBezTo>
                  <a:cubicBezTo>
                    <a:pt x="1698942" y="89527"/>
                    <a:pt x="1692877" y="116064"/>
                    <a:pt x="1689086" y="145634"/>
                  </a:cubicBezTo>
                  <a:cubicBezTo>
                    <a:pt x="1685295" y="175204"/>
                    <a:pt x="1695910" y="222971"/>
                    <a:pt x="1693635" y="250266"/>
                  </a:cubicBezTo>
                  <a:cubicBezTo>
                    <a:pt x="1691360" y="277562"/>
                    <a:pt x="1675438" y="309407"/>
                    <a:pt x="1675438" y="309407"/>
                  </a:cubicBezTo>
                  <a:cubicBezTo>
                    <a:pt x="1670889" y="321538"/>
                    <a:pt x="1671646" y="341251"/>
                    <a:pt x="1666339" y="323054"/>
                  </a:cubicBezTo>
                  <a:cubicBezTo>
                    <a:pt x="1661032" y="304857"/>
                    <a:pt x="1648900" y="238135"/>
                    <a:pt x="1643593" y="200225"/>
                  </a:cubicBezTo>
                  <a:cubicBezTo>
                    <a:pt x="1638286" y="162315"/>
                    <a:pt x="1654967" y="121371"/>
                    <a:pt x="1634495" y="95592"/>
                  </a:cubicBezTo>
                  <a:cubicBezTo>
                    <a:pt x="1614023" y="69813"/>
                    <a:pt x="1573838" y="59198"/>
                    <a:pt x="1520763" y="45550"/>
                  </a:cubicBezTo>
                  <a:cubicBezTo>
                    <a:pt x="1467688" y="31902"/>
                    <a:pt x="1371396" y="21287"/>
                    <a:pt x="1316047" y="13705"/>
                  </a:cubicBezTo>
                  <a:cubicBezTo>
                    <a:pt x="1260698" y="6123"/>
                    <a:pt x="1228095" y="-701"/>
                    <a:pt x="1188668" y="57"/>
                  </a:cubicBezTo>
                  <a:cubicBezTo>
                    <a:pt x="1149241" y="815"/>
                    <a:pt x="1114364" y="10672"/>
                    <a:pt x="1079486" y="18254"/>
                  </a:cubicBezTo>
                  <a:cubicBezTo>
                    <a:pt x="1044608" y="25836"/>
                    <a:pt x="1015038" y="32660"/>
                    <a:pt x="979402" y="45550"/>
                  </a:cubicBezTo>
                  <a:cubicBezTo>
                    <a:pt x="943766" y="58440"/>
                    <a:pt x="891450" y="82702"/>
                    <a:pt x="865671" y="95592"/>
                  </a:cubicBezTo>
                  <a:cubicBezTo>
                    <a:pt x="839892" y="108481"/>
                    <a:pt x="835343" y="108481"/>
                    <a:pt x="824728" y="122887"/>
                  </a:cubicBezTo>
                  <a:cubicBezTo>
                    <a:pt x="814113" y="137293"/>
                    <a:pt x="808047" y="157765"/>
                    <a:pt x="801981" y="182028"/>
                  </a:cubicBezTo>
                  <a:cubicBezTo>
                    <a:pt x="795915" y="206291"/>
                    <a:pt x="790608" y="244959"/>
                    <a:pt x="788333" y="268463"/>
                  </a:cubicBezTo>
                  <a:cubicBezTo>
                    <a:pt x="786058" y="291967"/>
                    <a:pt x="788333" y="323054"/>
                    <a:pt x="788333" y="323054"/>
                  </a:cubicBezTo>
                  <a:cubicBezTo>
                    <a:pt x="788333" y="340493"/>
                    <a:pt x="789091" y="354899"/>
                    <a:pt x="788333" y="373096"/>
                  </a:cubicBezTo>
                  <a:cubicBezTo>
                    <a:pt x="787575" y="391293"/>
                    <a:pt x="787575" y="432237"/>
                    <a:pt x="783784" y="432237"/>
                  </a:cubicBezTo>
                  <a:cubicBezTo>
                    <a:pt x="779993" y="432237"/>
                    <a:pt x="773169" y="411006"/>
                    <a:pt x="765587" y="373096"/>
                  </a:cubicBezTo>
                  <a:cubicBezTo>
                    <a:pt x="758005" y="335186"/>
                    <a:pt x="748149" y="247234"/>
                    <a:pt x="738292" y="204774"/>
                  </a:cubicBezTo>
                  <a:cubicBezTo>
                    <a:pt x="728435" y="162314"/>
                    <a:pt x="727677" y="142601"/>
                    <a:pt x="706447" y="118338"/>
                  </a:cubicBezTo>
                  <a:cubicBezTo>
                    <a:pt x="685217" y="94075"/>
                    <a:pt x="648065" y="70571"/>
                    <a:pt x="610913" y="59198"/>
                  </a:cubicBezTo>
                  <a:cubicBezTo>
                    <a:pt x="573761" y="47825"/>
                    <a:pt x="519927" y="50857"/>
                    <a:pt x="483533" y="50099"/>
                  </a:cubicBezTo>
                  <a:cubicBezTo>
                    <a:pt x="447139" y="49341"/>
                    <a:pt x="427425" y="50100"/>
                    <a:pt x="392548" y="54649"/>
                  </a:cubicBezTo>
                  <a:cubicBezTo>
                    <a:pt x="357671" y="59198"/>
                    <a:pt x="306871" y="73604"/>
                    <a:pt x="274268" y="77395"/>
                  </a:cubicBezTo>
                  <a:cubicBezTo>
                    <a:pt x="241665" y="81186"/>
                    <a:pt x="221951" y="76637"/>
                    <a:pt x="196930" y="77395"/>
                  </a:cubicBezTo>
                  <a:cubicBezTo>
                    <a:pt x="171909" y="78153"/>
                    <a:pt x="144613" y="78153"/>
                    <a:pt x="124142" y="81944"/>
                  </a:cubicBezTo>
                  <a:cubicBezTo>
                    <a:pt x="103671" y="85735"/>
                    <a:pt x="90782" y="95592"/>
                    <a:pt x="74101" y="100141"/>
                  </a:cubicBezTo>
                  <a:cubicBezTo>
                    <a:pt x="57421" y="104690"/>
                    <a:pt x="15719" y="109998"/>
                    <a:pt x="5862" y="154732"/>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cxnSp>
        <p:nvCxnSpPr>
          <p:cNvPr id="844" name="直線矢印コネクタ 843">
            <a:extLst>
              <a:ext uri="{FF2B5EF4-FFF2-40B4-BE49-F238E27FC236}">
                <a16:creationId xmlns:a16="http://schemas.microsoft.com/office/drawing/2014/main" id="{0BAE0D85-61E9-46DD-BEBA-13A77F1E45C9}"/>
              </a:ext>
            </a:extLst>
          </p:cNvPr>
          <p:cNvCxnSpPr>
            <a:cxnSpLocks/>
          </p:cNvCxnSpPr>
          <p:nvPr/>
        </p:nvCxnSpPr>
        <p:spPr>
          <a:xfrm flipH="1">
            <a:off x="4803583" y="1328301"/>
            <a:ext cx="954310" cy="15485"/>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cxnSp>
        <p:nvCxnSpPr>
          <p:cNvPr id="845" name="直線矢印コネクタ 844">
            <a:extLst>
              <a:ext uri="{FF2B5EF4-FFF2-40B4-BE49-F238E27FC236}">
                <a16:creationId xmlns:a16="http://schemas.microsoft.com/office/drawing/2014/main" id="{F9B999B4-6466-48C6-99FF-DCD70D361A85}"/>
              </a:ext>
            </a:extLst>
          </p:cNvPr>
          <p:cNvCxnSpPr>
            <a:cxnSpLocks/>
          </p:cNvCxnSpPr>
          <p:nvPr/>
        </p:nvCxnSpPr>
        <p:spPr>
          <a:xfrm>
            <a:off x="2461215" y="3267074"/>
            <a:ext cx="14875" cy="788655"/>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sp>
        <p:nvSpPr>
          <p:cNvPr id="846" name="正方形/長方形 845">
            <a:extLst>
              <a:ext uri="{FF2B5EF4-FFF2-40B4-BE49-F238E27FC236}">
                <a16:creationId xmlns:a16="http://schemas.microsoft.com/office/drawing/2014/main" id="{909A7835-E98E-4460-9E5F-21B84D7CF609}"/>
              </a:ext>
            </a:extLst>
          </p:cNvPr>
          <p:cNvSpPr/>
          <p:nvPr/>
        </p:nvSpPr>
        <p:spPr>
          <a:xfrm>
            <a:off x="2417811" y="1392472"/>
            <a:ext cx="258380" cy="4217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2722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8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4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4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84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2" grpId="0" animBg="1"/>
      <p:bldP spid="84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429C907-DBD1-4FDF-B623-E90554508D6D}"/>
              </a:ext>
            </a:extLst>
          </p:cNvPr>
          <p:cNvSpPr>
            <a:spLocks noGrp="1"/>
          </p:cNvSpPr>
          <p:nvPr>
            <p:ph type="title"/>
          </p:nvPr>
        </p:nvSpPr>
        <p:spPr>
          <a:xfrm>
            <a:off x="981075" y="142477"/>
            <a:ext cx="10229850" cy="734220"/>
          </a:xfrm>
        </p:spPr>
        <p:txBody>
          <a:bodyPr>
            <a:normAutofit/>
          </a:bodyPr>
          <a:lstStyle/>
          <a:p>
            <a:pPr algn="ctr"/>
            <a:r>
              <a:rPr kumimoji="1" lang="ja-JP" altLang="en-US" dirty="0">
                <a:latin typeface="Meiryo UI" panose="020B0604030504040204" pitchFamily="50" charset="-128"/>
                <a:ea typeface="Meiryo UI" panose="020B0604030504040204" pitchFamily="50" charset="-128"/>
              </a:rPr>
              <a:t>慢性硬膜下血腫の自然歴から見た</a:t>
            </a:r>
            <a:r>
              <a:rPr kumimoji="1" lang="en-US" altLang="ja-JP" dirty="0">
                <a:latin typeface="Meiryo UI" panose="020B0604030504040204" pitchFamily="50" charset="-128"/>
                <a:ea typeface="Meiryo UI" panose="020B0604030504040204" pitchFamily="50" charset="-128"/>
              </a:rPr>
              <a:t>4</a:t>
            </a:r>
            <a:r>
              <a:rPr kumimoji="1" lang="ja-JP" altLang="en-US" dirty="0">
                <a:latin typeface="Meiryo UI" panose="020B0604030504040204" pitchFamily="50" charset="-128"/>
                <a:ea typeface="Meiryo UI" panose="020B0604030504040204" pitchFamily="50" charset="-128"/>
              </a:rPr>
              <a:t>型分類</a:t>
            </a:r>
          </a:p>
        </p:txBody>
      </p:sp>
      <p:sp>
        <p:nvSpPr>
          <p:cNvPr id="3" name="コンテンツ プレースホルダー 2">
            <a:extLst>
              <a:ext uri="{FF2B5EF4-FFF2-40B4-BE49-F238E27FC236}">
                <a16:creationId xmlns:a16="http://schemas.microsoft.com/office/drawing/2014/main" id="{95C655F6-B01F-4A52-BF04-CC64CDD18A5F}"/>
              </a:ext>
            </a:extLst>
          </p:cNvPr>
          <p:cNvSpPr>
            <a:spLocks noGrp="1"/>
          </p:cNvSpPr>
          <p:nvPr>
            <p:ph idx="1"/>
          </p:nvPr>
        </p:nvSpPr>
        <p:spPr>
          <a:xfrm>
            <a:off x="647700" y="1275160"/>
            <a:ext cx="10896600" cy="5338763"/>
          </a:xfrm>
        </p:spPr>
        <p:txBody>
          <a:bodyPr>
            <a:normAutofit/>
          </a:bodyPr>
          <a:lstStyle/>
          <a:p>
            <a:pPr marL="0" indent="0">
              <a:buNone/>
            </a:pPr>
            <a:r>
              <a:rPr lang="ja-JP" altLang="en-US" dirty="0">
                <a:latin typeface="Meiryo UI" panose="020B0604030504040204" pitchFamily="50" charset="-128"/>
                <a:ea typeface="Meiryo UI" panose="020B0604030504040204" pitchFamily="50" charset="-128"/>
              </a:rPr>
              <a:t>慢性硬膜下血腫の自然歴より慢性硬膜下血腫を</a:t>
            </a:r>
            <a:r>
              <a:rPr lang="en-US" altLang="ja-JP" dirty="0">
                <a:latin typeface="Meiryo UI" panose="020B0604030504040204" pitchFamily="50" charset="-128"/>
                <a:ea typeface="Meiryo UI" panose="020B0604030504040204" pitchFamily="50" charset="-128"/>
              </a:rPr>
              <a:t>4</a:t>
            </a:r>
            <a:r>
              <a:rPr lang="ja-JP" altLang="en-US" dirty="0">
                <a:latin typeface="Meiryo UI" panose="020B0604030504040204" pitchFamily="50" charset="-128"/>
                <a:ea typeface="Meiryo UI" panose="020B0604030504040204" pitchFamily="50" charset="-128"/>
              </a:rPr>
              <a:t>型に分類しました</a:t>
            </a:r>
            <a:r>
              <a:rPr lang="en-US" altLang="ja-JP" dirty="0">
                <a:latin typeface="Meiryo UI" panose="020B0604030504040204" pitchFamily="50" charset="-128"/>
                <a:ea typeface="Meiryo UI" panose="020B0604030504040204" pitchFamily="50" charset="-128"/>
              </a:rPr>
              <a:t>(JNS 2001)</a:t>
            </a:r>
          </a:p>
          <a:p>
            <a:pPr marL="0" indent="0">
              <a:buNone/>
            </a:pPr>
            <a:endParaRPr lang="ja-JP" altLang="en-US"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慢性硬膜下血腫は均質期（</a:t>
            </a:r>
            <a:r>
              <a:rPr lang="en-US" altLang="ja-JP" dirty="0">
                <a:latin typeface="Meiryo UI" panose="020B0604030504040204" pitchFamily="50" charset="-128"/>
                <a:ea typeface="Meiryo UI" panose="020B0604030504040204" pitchFamily="50" charset="-128"/>
              </a:rPr>
              <a:t>homogeneous type</a:t>
            </a:r>
            <a:r>
              <a:rPr lang="ja-JP" altLang="en-US" dirty="0">
                <a:latin typeface="Meiryo UI" panose="020B0604030504040204" pitchFamily="50" charset="-128"/>
                <a:ea typeface="Meiryo UI" panose="020B0604030504040204" pitchFamily="50" charset="-128"/>
              </a:rPr>
              <a:t>）、層形成期（</a:t>
            </a:r>
            <a:r>
              <a:rPr lang="en-US" altLang="ja-JP" dirty="0">
                <a:latin typeface="Meiryo UI" panose="020B0604030504040204" pitchFamily="50" charset="-128"/>
                <a:ea typeface="Meiryo UI" panose="020B0604030504040204" pitchFamily="50" charset="-128"/>
              </a:rPr>
              <a:t>laminar type)</a:t>
            </a:r>
            <a:r>
              <a:rPr lang="ja-JP" altLang="en-US" dirty="0">
                <a:latin typeface="Meiryo UI" panose="020B0604030504040204" pitchFamily="50" charset="-128"/>
                <a:ea typeface="Meiryo UI" panose="020B0604030504040204" pitchFamily="50" charset="-128"/>
              </a:rPr>
              <a:t>、鏡面形成期（</a:t>
            </a:r>
            <a:r>
              <a:rPr lang="en-US" altLang="ja-JP" dirty="0">
                <a:latin typeface="Meiryo UI" panose="020B0604030504040204" pitchFamily="50" charset="-128"/>
                <a:ea typeface="Meiryo UI" panose="020B0604030504040204" pitchFamily="50" charset="-128"/>
              </a:rPr>
              <a:t>separated type</a:t>
            </a:r>
            <a:r>
              <a:rPr lang="ja-JP" altLang="en-US" dirty="0">
                <a:latin typeface="Meiryo UI" panose="020B0604030504040204" pitchFamily="50" charset="-128"/>
                <a:ea typeface="Meiryo UI" panose="020B0604030504040204" pitchFamily="50" charset="-128"/>
              </a:rPr>
              <a:t>）、隔壁形成期（</a:t>
            </a:r>
            <a:r>
              <a:rPr lang="en-US" altLang="ja-JP" dirty="0">
                <a:latin typeface="Meiryo UI" panose="020B0604030504040204" pitchFamily="50" charset="-128"/>
                <a:ea typeface="Meiryo UI" panose="020B0604030504040204" pitchFamily="50" charset="-128"/>
              </a:rPr>
              <a:t>trabecular type)</a:t>
            </a:r>
            <a:r>
              <a:rPr lang="ja-JP" altLang="en-US" dirty="0">
                <a:latin typeface="Meiryo UI" panose="020B0604030504040204" pitchFamily="50" charset="-128"/>
                <a:ea typeface="Meiryo UI" panose="020B0604030504040204" pitchFamily="50" charset="-128"/>
              </a:rPr>
              <a:t>の</a:t>
            </a:r>
            <a:r>
              <a:rPr lang="en-US" altLang="ja-JP" dirty="0">
                <a:latin typeface="Meiryo UI" panose="020B0604030504040204" pitchFamily="50" charset="-128"/>
                <a:ea typeface="Meiryo UI" panose="020B0604030504040204" pitchFamily="50" charset="-128"/>
              </a:rPr>
              <a:t>4</a:t>
            </a:r>
            <a:r>
              <a:rPr lang="ja-JP" altLang="en-US" dirty="0">
                <a:latin typeface="Meiryo UI" panose="020B0604030504040204" pitchFamily="50" charset="-128"/>
                <a:ea typeface="Meiryo UI" panose="020B0604030504040204" pitchFamily="50" charset="-128"/>
              </a:rPr>
              <a:t>段階を経て治癒していくというもので、血腫再発のしやすさの指標になることより、脳神経外科の教科書（脳神経外科周術期管理のすべて第</a:t>
            </a:r>
            <a:r>
              <a:rPr lang="en-US" altLang="ja-JP" dirty="0">
                <a:latin typeface="Meiryo UI" panose="020B0604030504040204" pitchFamily="50" charset="-128"/>
                <a:ea typeface="Meiryo UI" panose="020B0604030504040204" pitchFamily="50" charset="-128"/>
              </a:rPr>
              <a:t>4</a:t>
            </a:r>
            <a:r>
              <a:rPr lang="ja-JP" altLang="en-US" dirty="0">
                <a:latin typeface="Meiryo UI" panose="020B0604030504040204" pitchFamily="50" charset="-128"/>
                <a:ea typeface="Meiryo UI" panose="020B0604030504040204" pitchFamily="50" charset="-128"/>
              </a:rPr>
              <a:t>版　</a:t>
            </a:r>
            <a:r>
              <a:rPr lang="en-US" altLang="ja-JP" dirty="0">
                <a:latin typeface="Meiryo UI" panose="020B0604030504040204" pitchFamily="50" charset="-128"/>
                <a:ea typeface="Meiryo UI" panose="020B0604030504040204" pitchFamily="50" charset="-128"/>
              </a:rPr>
              <a:t>Medical View</a:t>
            </a:r>
            <a:r>
              <a:rPr lang="ja-JP" altLang="en-US" dirty="0">
                <a:latin typeface="Meiryo UI" panose="020B0604030504040204" pitchFamily="50" charset="-128"/>
                <a:ea typeface="Meiryo UI" panose="020B0604030504040204" pitchFamily="50" charset="-128"/>
              </a:rPr>
              <a:t>社　</a:t>
            </a:r>
            <a:r>
              <a:rPr lang="en-US" altLang="ja-JP" dirty="0">
                <a:latin typeface="Meiryo UI" panose="020B0604030504040204" pitchFamily="50" charset="-128"/>
                <a:ea typeface="Meiryo UI" panose="020B0604030504040204" pitchFamily="50" charset="-128"/>
              </a:rPr>
              <a:t>p340</a:t>
            </a:r>
            <a:r>
              <a:rPr lang="ja-JP" altLang="en-US" dirty="0">
                <a:latin typeface="Meiryo UI" panose="020B0604030504040204" pitchFamily="50" charset="-128"/>
                <a:ea typeface="Meiryo UI" panose="020B0604030504040204" pitchFamily="50" charset="-128"/>
              </a:rPr>
              <a:t>等）にも採用され世界的にも多数の論文で引用されています</a:t>
            </a:r>
            <a:endParaRPr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83608502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グループ化 77">
            <a:extLst>
              <a:ext uri="{FF2B5EF4-FFF2-40B4-BE49-F238E27FC236}">
                <a16:creationId xmlns:a16="http://schemas.microsoft.com/office/drawing/2014/main" id="{C9D9E972-2FC1-4000-B295-4A4DB04EFA65}"/>
              </a:ext>
            </a:extLst>
          </p:cNvPr>
          <p:cNvGrpSpPr/>
          <p:nvPr/>
        </p:nvGrpSpPr>
        <p:grpSpPr>
          <a:xfrm>
            <a:off x="4067215" y="504171"/>
            <a:ext cx="3594652" cy="2728478"/>
            <a:chOff x="2962374" y="4583753"/>
            <a:chExt cx="2549905" cy="1935475"/>
          </a:xfrm>
        </p:grpSpPr>
        <p:sp>
          <p:nvSpPr>
            <p:cNvPr id="3" name="フリーフォーム: 図形 2">
              <a:extLst>
                <a:ext uri="{FF2B5EF4-FFF2-40B4-BE49-F238E27FC236}">
                  <a16:creationId xmlns:a16="http://schemas.microsoft.com/office/drawing/2014/main" id="{4FAC0E5B-631C-4616-9C08-C792E0E0024D}"/>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5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リーフォーム: 図形 3">
              <a:extLst>
                <a:ext uri="{FF2B5EF4-FFF2-40B4-BE49-F238E27FC236}">
                  <a16:creationId xmlns:a16="http://schemas.microsoft.com/office/drawing/2014/main" id="{D3A5BB6E-1FD1-443F-A9FB-D9EC29B7ED15}"/>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フリーフォーム: 図形 4">
              <a:extLst>
                <a:ext uri="{FF2B5EF4-FFF2-40B4-BE49-F238E27FC236}">
                  <a16:creationId xmlns:a16="http://schemas.microsoft.com/office/drawing/2014/main" id="{F3784BA9-ED8C-4A49-B638-A9C45F9C679B}"/>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F85382EB-9E77-4703-87E2-0D3CA1748003}"/>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FC3CE5F5-55FA-4E41-AC99-8140C6F49C61}"/>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C177E25C-8BEE-49C9-8063-D1E4BA5D882C}"/>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A13012D3-CD07-4646-A400-75E19D73DE61}"/>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4CB56B2E-992C-4AC8-B8CB-DA1105828B77}"/>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D8677B70-56E2-401D-BAC9-709B652DDF85}"/>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BFD83DEE-D7F3-4C9E-B814-CB4459C2154D}"/>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B945757F-75F4-4EFF-A35A-AEDC313F5827}"/>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A104B58B-393C-4E5D-896F-781D19D502FB}"/>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8CCF34C4-69ED-41D3-95DF-C59904469984}"/>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E4E5063B-B311-42CA-9F1A-6EE3E5B54F90}"/>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11AE5D82-7D4F-4E35-A654-E9D5C8FE7AA2}"/>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B9E3B72D-52F5-4D1C-8A68-A85291EBD2D4}"/>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6CB111AE-6AB3-47E7-BC1B-0024DEEE86DD}"/>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51CBEAB3-145C-4D6B-868B-EA52DB3C0400}"/>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3EA1A3D6-8BFF-432B-BE0A-3D6D53676598}"/>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D94F08ED-9AA9-4894-9F8F-9A9BC190F74E}"/>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8F111B4B-82D6-47F2-99E9-17683153ED00}"/>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2F743151-DF86-4D47-A3FB-2213FFEC011F}"/>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EAC8EDE6-7E6D-499A-A34F-FD18D5AB1842}"/>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CD16698B-EC5C-4CA1-B379-7CBCB76C5AE5}"/>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AF7F6D38-6BA5-4218-8C2D-762D9CECD8C5}"/>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A19950F6-3919-43E0-AB09-384ED5E1E7A7}"/>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3B6552F9-3DB1-4386-BFBD-0FD080F24C74}"/>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6B0BB0DC-0CF6-4774-85F1-BC836F7C9A9A}"/>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FEB1FDBF-51F7-4697-988B-D313D406B6A7}"/>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87DF5617-3AE7-47D7-AAE6-8134603FF8A4}"/>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DF56FE67-5AA3-477E-92D6-94EBD33FFF99}"/>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A00388DF-E5C5-4135-8AA6-8A48AD7DE8D0}"/>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34D872E5-D54B-45E0-938D-8E840A6A5669}"/>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58BE687D-DE58-4A09-93FC-A601C7FE4CC8}"/>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A827BC5B-FE9D-4B6A-9EF5-B7252239105D}"/>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44EFC433-B7FD-4227-B556-7C9C247CBEE7}"/>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8D417EB9-69AA-4BA6-AAB8-FCA9C6ED8630}"/>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E0AA753F-44E1-4917-A03C-4694D3AA2B3C}"/>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97E43AE2-E406-4863-A3BF-9A6BE38B5F2A}"/>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E3A4D10F-612E-4149-921E-0C54A460E26F}"/>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249C1CCD-98C9-4717-9AB0-9D0E2E8959DB}"/>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ED3243A8-75B5-4CD1-8CC7-06308534CD99}"/>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032909A7-4014-4CC0-80CA-FA9F1D745943}"/>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7A5A0A66-3C85-427A-B7AA-125100BE9892}"/>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正方形/長方形 46">
              <a:extLst>
                <a:ext uri="{FF2B5EF4-FFF2-40B4-BE49-F238E27FC236}">
                  <a16:creationId xmlns:a16="http://schemas.microsoft.com/office/drawing/2014/main" id="{42C0DE6E-3DC2-40D4-AA62-CE24BABDFF6C}"/>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 name="グループ化 47">
              <a:extLst>
                <a:ext uri="{FF2B5EF4-FFF2-40B4-BE49-F238E27FC236}">
                  <a16:creationId xmlns:a16="http://schemas.microsoft.com/office/drawing/2014/main" id="{654C1E1E-01E2-481C-ADC5-9025E71540D8}"/>
                </a:ext>
              </a:extLst>
            </p:cNvPr>
            <p:cNvGrpSpPr/>
            <p:nvPr/>
          </p:nvGrpSpPr>
          <p:grpSpPr>
            <a:xfrm>
              <a:off x="3454742" y="4789267"/>
              <a:ext cx="1192888" cy="305201"/>
              <a:chOff x="3454742" y="4789267"/>
              <a:chExt cx="1192888" cy="305201"/>
            </a:xfrm>
          </p:grpSpPr>
          <p:sp>
            <p:nvSpPr>
              <p:cNvPr id="49" name="フリーフォーム: 図形 48">
                <a:extLst>
                  <a:ext uri="{FF2B5EF4-FFF2-40B4-BE49-F238E27FC236}">
                    <a16:creationId xmlns:a16="http://schemas.microsoft.com/office/drawing/2014/main" id="{4A3A30F4-3B6F-4E81-A2C2-87C9FBF28634}"/>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BEF9B6BE-39FA-40E2-9330-7BDEE4945589}"/>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26A85D57-13E9-459A-BE68-29EE68049B04}"/>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E9A5D253-50C4-4B05-B5C1-30F65B99920F}"/>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14A6226C-8030-45A3-A3A0-520115AF3222}"/>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D12FA6CA-2DE8-4027-BD2C-63ABE9D0D6FE}"/>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7A842D79-5A12-48A2-BB97-7BAF54374946}"/>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231F2401-8883-449A-AEE5-F9B3B77BFC6A}"/>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5CA2C92D-CD02-4AB0-81A0-5DE69D04CCDC}"/>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リーフォーム: 図形 57">
                <a:extLst>
                  <a:ext uri="{FF2B5EF4-FFF2-40B4-BE49-F238E27FC236}">
                    <a16:creationId xmlns:a16="http://schemas.microsoft.com/office/drawing/2014/main" id="{915BE4FD-3BB8-4639-A4A0-E673395C5F7D}"/>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図形 58">
                <a:extLst>
                  <a:ext uri="{FF2B5EF4-FFF2-40B4-BE49-F238E27FC236}">
                    <a16:creationId xmlns:a16="http://schemas.microsoft.com/office/drawing/2014/main" id="{41ECF944-8C88-433D-925A-CE77A5672078}"/>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4100F65C-BA58-496C-B863-D67E1C337D6B}"/>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054131C4-767F-4D0A-BB01-BDFD30C902CC}"/>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フリーフォーム: 図形 61">
                <a:extLst>
                  <a:ext uri="{FF2B5EF4-FFF2-40B4-BE49-F238E27FC236}">
                    <a16:creationId xmlns:a16="http://schemas.microsoft.com/office/drawing/2014/main" id="{78A67851-73C3-471B-BA26-BB3FECB06CC6}"/>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リーフォーム: 図形 62">
                <a:extLst>
                  <a:ext uri="{FF2B5EF4-FFF2-40B4-BE49-F238E27FC236}">
                    <a16:creationId xmlns:a16="http://schemas.microsoft.com/office/drawing/2014/main" id="{2D5D5BA0-1AA6-42D4-8157-1C7D6A563584}"/>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フリーフォーム: 図形 63">
                <a:extLst>
                  <a:ext uri="{FF2B5EF4-FFF2-40B4-BE49-F238E27FC236}">
                    <a16:creationId xmlns:a16="http://schemas.microsoft.com/office/drawing/2014/main" id="{EAB03F83-C7E2-40CC-AD5A-352D05ED1D1F}"/>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フリーフォーム: 図形 64">
                <a:extLst>
                  <a:ext uri="{FF2B5EF4-FFF2-40B4-BE49-F238E27FC236}">
                    <a16:creationId xmlns:a16="http://schemas.microsoft.com/office/drawing/2014/main" id="{FA41BC22-60AC-4A79-BD1D-C8B5B1053DF3}"/>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BA20102F-E947-43E1-BACE-8A78DF31049E}"/>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0F99B38C-8FD9-49AB-B8AD-AD6A7A6E0217}"/>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40FEDA3E-15A4-4615-9063-E4AFEF523623}"/>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C01E727D-90CA-4257-8F3A-CFE71958805A}"/>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4F8D056C-317C-4870-A29A-B01425067D76}"/>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472F9800-25D0-40C1-9596-644CC011A67A}"/>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117429F2-75C9-449A-902E-386457C43F49}"/>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130653F4-80CA-4F91-A8EA-D58FE2ABE6C8}"/>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48007D93-82DE-438E-B55A-8C74A7E8F54A}"/>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5" name="グループ化 74">
              <a:extLst>
                <a:ext uri="{FF2B5EF4-FFF2-40B4-BE49-F238E27FC236}">
                  <a16:creationId xmlns:a16="http://schemas.microsoft.com/office/drawing/2014/main" id="{FFB0987C-9A3B-4D35-A6BB-338AB9A02D30}"/>
                </a:ext>
              </a:extLst>
            </p:cNvPr>
            <p:cNvGrpSpPr/>
            <p:nvPr/>
          </p:nvGrpSpPr>
          <p:grpSpPr>
            <a:xfrm>
              <a:off x="3037472" y="5021999"/>
              <a:ext cx="2410657" cy="269049"/>
              <a:chOff x="1882983" y="3131098"/>
              <a:chExt cx="5212839" cy="581794"/>
            </a:xfrm>
          </p:grpSpPr>
          <p:sp>
            <p:nvSpPr>
              <p:cNvPr id="76" name="フリーフォーム: 図形 75">
                <a:extLst>
                  <a:ext uri="{FF2B5EF4-FFF2-40B4-BE49-F238E27FC236}">
                    <a16:creationId xmlns:a16="http://schemas.microsoft.com/office/drawing/2014/main" id="{AE20B83A-1E1C-4816-B938-2E967D57425A}"/>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D5E94E69-229B-4A83-ACF0-8533D597F9F0}"/>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94" name="グループ化 493">
            <a:extLst>
              <a:ext uri="{FF2B5EF4-FFF2-40B4-BE49-F238E27FC236}">
                <a16:creationId xmlns:a16="http://schemas.microsoft.com/office/drawing/2014/main" id="{EEF2C6C3-0579-461E-81A5-CA97281CF212}"/>
              </a:ext>
            </a:extLst>
          </p:cNvPr>
          <p:cNvGrpSpPr/>
          <p:nvPr/>
        </p:nvGrpSpPr>
        <p:grpSpPr>
          <a:xfrm>
            <a:off x="-6344" y="3838255"/>
            <a:ext cx="3594652" cy="2728478"/>
            <a:chOff x="155118" y="4032694"/>
            <a:chExt cx="3594652" cy="2728478"/>
          </a:xfrm>
        </p:grpSpPr>
        <p:grpSp>
          <p:nvGrpSpPr>
            <p:cNvPr id="156" name="グループ化 155">
              <a:extLst>
                <a:ext uri="{FF2B5EF4-FFF2-40B4-BE49-F238E27FC236}">
                  <a16:creationId xmlns:a16="http://schemas.microsoft.com/office/drawing/2014/main" id="{097517E6-68A4-4834-92BC-3D8CB436B67B}"/>
                </a:ext>
              </a:extLst>
            </p:cNvPr>
            <p:cNvGrpSpPr/>
            <p:nvPr/>
          </p:nvGrpSpPr>
          <p:grpSpPr>
            <a:xfrm>
              <a:off x="155118" y="4032694"/>
              <a:ext cx="3594652" cy="2728478"/>
              <a:chOff x="2962374" y="4583753"/>
              <a:chExt cx="2549905" cy="1935475"/>
            </a:xfrm>
          </p:grpSpPr>
          <p:sp>
            <p:nvSpPr>
              <p:cNvPr id="157" name="フリーフォーム: 図形 156">
                <a:extLst>
                  <a:ext uri="{FF2B5EF4-FFF2-40B4-BE49-F238E27FC236}">
                    <a16:creationId xmlns:a16="http://schemas.microsoft.com/office/drawing/2014/main" id="{CE28340E-D3D6-4F90-BF2A-E416F63A1479}"/>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5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フリーフォーム: 図形 157">
                <a:extLst>
                  <a:ext uri="{FF2B5EF4-FFF2-40B4-BE49-F238E27FC236}">
                    <a16:creationId xmlns:a16="http://schemas.microsoft.com/office/drawing/2014/main" id="{F9F5726C-6D3F-4CB1-955E-5DD8B64DF1EC}"/>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フリーフォーム: 図形 158">
                <a:extLst>
                  <a:ext uri="{FF2B5EF4-FFF2-40B4-BE49-F238E27FC236}">
                    <a16:creationId xmlns:a16="http://schemas.microsoft.com/office/drawing/2014/main" id="{AE37FE8F-7ED2-40C6-9181-8D20708E37F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フリーフォーム: 図形 159">
                <a:extLst>
                  <a:ext uri="{FF2B5EF4-FFF2-40B4-BE49-F238E27FC236}">
                    <a16:creationId xmlns:a16="http://schemas.microsoft.com/office/drawing/2014/main" id="{DDE39C21-1D03-49EA-A482-03E5D8DC7A94}"/>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フリーフォーム: 図形 160">
                <a:extLst>
                  <a:ext uri="{FF2B5EF4-FFF2-40B4-BE49-F238E27FC236}">
                    <a16:creationId xmlns:a16="http://schemas.microsoft.com/office/drawing/2014/main" id="{A2C48E4F-95AF-4E57-B83B-AE9144B2C29E}"/>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フリーフォーム: 図形 161">
                <a:extLst>
                  <a:ext uri="{FF2B5EF4-FFF2-40B4-BE49-F238E27FC236}">
                    <a16:creationId xmlns:a16="http://schemas.microsoft.com/office/drawing/2014/main" id="{EE51D243-CB18-4919-A78C-43C5B846DC9C}"/>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フリーフォーム: 図形 162">
                <a:extLst>
                  <a:ext uri="{FF2B5EF4-FFF2-40B4-BE49-F238E27FC236}">
                    <a16:creationId xmlns:a16="http://schemas.microsoft.com/office/drawing/2014/main" id="{3AC82829-3454-4383-888E-443D1F70CED4}"/>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フリーフォーム: 図形 163">
                <a:extLst>
                  <a:ext uri="{FF2B5EF4-FFF2-40B4-BE49-F238E27FC236}">
                    <a16:creationId xmlns:a16="http://schemas.microsoft.com/office/drawing/2014/main" id="{03C102FE-75CA-46E1-9525-BEC862CA6FF3}"/>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フリーフォーム: 図形 164">
                <a:extLst>
                  <a:ext uri="{FF2B5EF4-FFF2-40B4-BE49-F238E27FC236}">
                    <a16:creationId xmlns:a16="http://schemas.microsoft.com/office/drawing/2014/main" id="{D8BED7F8-90E9-44F6-BB12-259106C61A51}"/>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フリーフォーム: 図形 165">
                <a:extLst>
                  <a:ext uri="{FF2B5EF4-FFF2-40B4-BE49-F238E27FC236}">
                    <a16:creationId xmlns:a16="http://schemas.microsoft.com/office/drawing/2014/main" id="{EF2233B1-AD99-4D46-9B19-ABEDA35CACE5}"/>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図形 166">
                <a:extLst>
                  <a:ext uri="{FF2B5EF4-FFF2-40B4-BE49-F238E27FC236}">
                    <a16:creationId xmlns:a16="http://schemas.microsoft.com/office/drawing/2014/main" id="{0BEF5486-C63F-46A0-A346-62F8288116AC}"/>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図形 167">
                <a:extLst>
                  <a:ext uri="{FF2B5EF4-FFF2-40B4-BE49-F238E27FC236}">
                    <a16:creationId xmlns:a16="http://schemas.microsoft.com/office/drawing/2014/main" id="{A546EF74-9DE2-4530-97C3-70730AE50873}"/>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図形 168">
                <a:extLst>
                  <a:ext uri="{FF2B5EF4-FFF2-40B4-BE49-F238E27FC236}">
                    <a16:creationId xmlns:a16="http://schemas.microsoft.com/office/drawing/2014/main" id="{27799D34-B4E3-46F2-955C-C1CBEF249DB9}"/>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フリーフォーム: 図形 169">
                <a:extLst>
                  <a:ext uri="{FF2B5EF4-FFF2-40B4-BE49-F238E27FC236}">
                    <a16:creationId xmlns:a16="http://schemas.microsoft.com/office/drawing/2014/main" id="{D691C442-A066-4B31-BDF5-4607FC481E0C}"/>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フリーフォーム: 図形 170">
                <a:extLst>
                  <a:ext uri="{FF2B5EF4-FFF2-40B4-BE49-F238E27FC236}">
                    <a16:creationId xmlns:a16="http://schemas.microsoft.com/office/drawing/2014/main" id="{73F9C049-AFE5-4D6A-8018-2D73AEBA38E5}"/>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フリーフォーム: 図形 171">
                <a:extLst>
                  <a:ext uri="{FF2B5EF4-FFF2-40B4-BE49-F238E27FC236}">
                    <a16:creationId xmlns:a16="http://schemas.microsoft.com/office/drawing/2014/main" id="{2CDFA1DD-7357-48F5-9457-B20D419A6A96}"/>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図形 172">
                <a:extLst>
                  <a:ext uri="{FF2B5EF4-FFF2-40B4-BE49-F238E27FC236}">
                    <a16:creationId xmlns:a16="http://schemas.microsoft.com/office/drawing/2014/main" id="{193DBFCB-ABC1-43D7-86BB-B38903DD4117}"/>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図形 173">
                <a:extLst>
                  <a:ext uri="{FF2B5EF4-FFF2-40B4-BE49-F238E27FC236}">
                    <a16:creationId xmlns:a16="http://schemas.microsoft.com/office/drawing/2014/main" id="{2CB0308D-6E59-4282-BCCD-8AD5C1E7C352}"/>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図形 174">
                <a:extLst>
                  <a:ext uri="{FF2B5EF4-FFF2-40B4-BE49-F238E27FC236}">
                    <a16:creationId xmlns:a16="http://schemas.microsoft.com/office/drawing/2014/main" id="{2E198047-AB67-4730-B163-BFB0BF773FEF}"/>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図形 175">
                <a:extLst>
                  <a:ext uri="{FF2B5EF4-FFF2-40B4-BE49-F238E27FC236}">
                    <a16:creationId xmlns:a16="http://schemas.microsoft.com/office/drawing/2014/main" id="{705ED974-770C-4977-A81A-44426F39830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フリーフォーム: 図形 176">
                <a:extLst>
                  <a:ext uri="{FF2B5EF4-FFF2-40B4-BE49-F238E27FC236}">
                    <a16:creationId xmlns:a16="http://schemas.microsoft.com/office/drawing/2014/main" id="{3151FED4-94AC-4A60-9544-BFCFDEE48431}"/>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フリーフォーム: 図形 177">
                <a:extLst>
                  <a:ext uri="{FF2B5EF4-FFF2-40B4-BE49-F238E27FC236}">
                    <a16:creationId xmlns:a16="http://schemas.microsoft.com/office/drawing/2014/main" id="{48AA47F2-FAB4-4043-97E4-B2D0E731E5B2}"/>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図形 178">
                <a:extLst>
                  <a:ext uri="{FF2B5EF4-FFF2-40B4-BE49-F238E27FC236}">
                    <a16:creationId xmlns:a16="http://schemas.microsoft.com/office/drawing/2014/main" id="{87F7596F-F2D1-40F2-A8A6-3F7024FCD527}"/>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フリーフォーム: 図形 179">
                <a:extLst>
                  <a:ext uri="{FF2B5EF4-FFF2-40B4-BE49-F238E27FC236}">
                    <a16:creationId xmlns:a16="http://schemas.microsoft.com/office/drawing/2014/main" id="{C2B355C2-0E8A-4CA6-8930-7531F74CD837}"/>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フリーフォーム: 図形 180">
                <a:extLst>
                  <a:ext uri="{FF2B5EF4-FFF2-40B4-BE49-F238E27FC236}">
                    <a16:creationId xmlns:a16="http://schemas.microsoft.com/office/drawing/2014/main" id="{C30EA0A9-CBA4-4316-887E-99EEB3DD0BA2}"/>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フリーフォーム: 図形 181">
                <a:extLst>
                  <a:ext uri="{FF2B5EF4-FFF2-40B4-BE49-F238E27FC236}">
                    <a16:creationId xmlns:a16="http://schemas.microsoft.com/office/drawing/2014/main" id="{AE20095F-1382-4112-9CD0-ADBC15FA980F}"/>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フリーフォーム: 図形 182">
                <a:extLst>
                  <a:ext uri="{FF2B5EF4-FFF2-40B4-BE49-F238E27FC236}">
                    <a16:creationId xmlns:a16="http://schemas.microsoft.com/office/drawing/2014/main" id="{E749AA86-8736-44B1-8553-0AFFB55C88A8}"/>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フリーフォーム: 図形 183">
                <a:extLst>
                  <a:ext uri="{FF2B5EF4-FFF2-40B4-BE49-F238E27FC236}">
                    <a16:creationId xmlns:a16="http://schemas.microsoft.com/office/drawing/2014/main" id="{93F60319-A483-48B1-BA37-0E3A852DBE70}"/>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フリーフォーム: 図形 184">
                <a:extLst>
                  <a:ext uri="{FF2B5EF4-FFF2-40B4-BE49-F238E27FC236}">
                    <a16:creationId xmlns:a16="http://schemas.microsoft.com/office/drawing/2014/main" id="{DAAB0567-2951-4F23-9724-BCBAF7FF94C5}"/>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フリーフォーム: 図形 185">
                <a:extLst>
                  <a:ext uri="{FF2B5EF4-FFF2-40B4-BE49-F238E27FC236}">
                    <a16:creationId xmlns:a16="http://schemas.microsoft.com/office/drawing/2014/main" id="{7FDEBC9B-2EE0-4A34-9570-097315DF8914}"/>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フリーフォーム: 図形 186">
                <a:extLst>
                  <a:ext uri="{FF2B5EF4-FFF2-40B4-BE49-F238E27FC236}">
                    <a16:creationId xmlns:a16="http://schemas.microsoft.com/office/drawing/2014/main" id="{0857546B-4DC3-4D87-8C78-245C3795403C}"/>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フリーフォーム: 図形 187">
                <a:extLst>
                  <a:ext uri="{FF2B5EF4-FFF2-40B4-BE49-F238E27FC236}">
                    <a16:creationId xmlns:a16="http://schemas.microsoft.com/office/drawing/2014/main" id="{7A22DA4D-0AEB-48CD-B0CF-C7674C94B7DA}"/>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フリーフォーム: 図形 188">
                <a:extLst>
                  <a:ext uri="{FF2B5EF4-FFF2-40B4-BE49-F238E27FC236}">
                    <a16:creationId xmlns:a16="http://schemas.microsoft.com/office/drawing/2014/main" id="{CC210CF2-133D-4F69-9E14-D2D9D6218E70}"/>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フリーフォーム: 図形 189">
                <a:extLst>
                  <a:ext uri="{FF2B5EF4-FFF2-40B4-BE49-F238E27FC236}">
                    <a16:creationId xmlns:a16="http://schemas.microsoft.com/office/drawing/2014/main" id="{262B2B44-15A5-4FED-94A4-0233118F8C5A}"/>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フリーフォーム: 図形 190">
                <a:extLst>
                  <a:ext uri="{FF2B5EF4-FFF2-40B4-BE49-F238E27FC236}">
                    <a16:creationId xmlns:a16="http://schemas.microsoft.com/office/drawing/2014/main" id="{4FFA8A80-117D-4C01-859D-73A577470863}"/>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フリーフォーム: 図形 191">
                <a:extLst>
                  <a:ext uri="{FF2B5EF4-FFF2-40B4-BE49-F238E27FC236}">
                    <a16:creationId xmlns:a16="http://schemas.microsoft.com/office/drawing/2014/main" id="{46B8227E-F8CE-4016-A160-87C3C05984C0}"/>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図形 192">
                <a:extLst>
                  <a:ext uri="{FF2B5EF4-FFF2-40B4-BE49-F238E27FC236}">
                    <a16:creationId xmlns:a16="http://schemas.microsoft.com/office/drawing/2014/main" id="{4F743830-CF21-4233-8964-78F7CD4A45EB}"/>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図形 193">
                <a:extLst>
                  <a:ext uri="{FF2B5EF4-FFF2-40B4-BE49-F238E27FC236}">
                    <a16:creationId xmlns:a16="http://schemas.microsoft.com/office/drawing/2014/main" id="{6DD26D72-A1E6-4DC9-8069-D2A44C98C8C8}"/>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図形 194">
                <a:extLst>
                  <a:ext uri="{FF2B5EF4-FFF2-40B4-BE49-F238E27FC236}">
                    <a16:creationId xmlns:a16="http://schemas.microsoft.com/office/drawing/2014/main" id="{4F8BCFB7-BD19-41D4-8CCB-4004CEAEE3FB}"/>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図形 195">
                <a:extLst>
                  <a:ext uri="{FF2B5EF4-FFF2-40B4-BE49-F238E27FC236}">
                    <a16:creationId xmlns:a16="http://schemas.microsoft.com/office/drawing/2014/main" id="{3DA589E3-001F-498C-A460-77032EC22B15}"/>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図形 196">
                <a:extLst>
                  <a:ext uri="{FF2B5EF4-FFF2-40B4-BE49-F238E27FC236}">
                    <a16:creationId xmlns:a16="http://schemas.microsoft.com/office/drawing/2014/main" id="{F9A0EA07-35B7-4EB4-BD4F-751CBDB52F04}"/>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図形 197">
                <a:extLst>
                  <a:ext uri="{FF2B5EF4-FFF2-40B4-BE49-F238E27FC236}">
                    <a16:creationId xmlns:a16="http://schemas.microsoft.com/office/drawing/2014/main" id="{A3120428-F546-4424-9D43-73B645A5ADFA}"/>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EF60B3D0-94BD-4E00-8C54-CBEA75BD3BA7}"/>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図形 199">
                <a:extLst>
                  <a:ext uri="{FF2B5EF4-FFF2-40B4-BE49-F238E27FC236}">
                    <a16:creationId xmlns:a16="http://schemas.microsoft.com/office/drawing/2014/main" id="{F6D5AC8D-A269-49AB-88E0-5B4FDE1498C7}"/>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正方形/長方形 200">
                <a:extLst>
                  <a:ext uri="{FF2B5EF4-FFF2-40B4-BE49-F238E27FC236}">
                    <a16:creationId xmlns:a16="http://schemas.microsoft.com/office/drawing/2014/main" id="{4D37148D-D6C8-457A-8DED-655B49315356}"/>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02" name="グループ化 201">
                <a:extLst>
                  <a:ext uri="{FF2B5EF4-FFF2-40B4-BE49-F238E27FC236}">
                    <a16:creationId xmlns:a16="http://schemas.microsoft.com/office/drawing/2014/main" id="{0831831A-C5C3-4A32-978F-BDF9D7E7265D}"/>
                  </a:ext>
                </a:extLst>
              </p:cNvPr>
              <p:cNvGrpSpPr/>
              <p:nvPr/>
            </p:nvGrpSpPr>
            <p:grpSpPr>
              <a:xfrm>
                <a:off x="3454742" y="4789267"/>
                <a:ext cx="1192888" cy="305201"/>
                <a:chOff x="3454742" y="4789267"/>
                <a:chExt cx="1192888" cy="305201"/>
              </a:xfrm>
            </p:grpSpPr>
            <p:sp>
              <p:nvSpPr>
                <p:cNvPr id="206" name="フリーフォーム: 図形 205">
                  <a:extLst>
                    <a:ext uri="{FF2B5EF4-FFF2-40B4-BE49-F238E27FC236}">
                      <a16:creationId xmlns:a16="http://schemas.microsoft.com/office/drawing/2014/main" id="{AF604845-408D-45B9-B178-0B185B20F878}"/>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図形 206">
                  <a:extLst>
                    <a:ext uri="{FF2B5EF4-FFF2-40B4-BE49-F238E27FC236}">
                      <a16:creationId xmlns:a16="http://schemas.microsoft.com/office/drawing/2014/main" id="{978D2AE1-191C-40D6-ABAA-786266A45F5C}"/>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図形 207">
                  <a:extLst>
                    <a:ext uri="{FF2B5EF4-FFF2-40B4-BE49-F238E27FC236}">
                      <a16:creationId xmlns:a16="http://schemas.microsoft.com/office/drawing/2014/main" id="{FA10B270-E220-4DE3-9BA0-571870D542B2}"/>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EBFF1722-9F48-4238-ABEA-4FCA9957103C}"/>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フリーフォーム: 図形 209">
                  <a:extLst>
                    <a:ext uri="{FF2B5EF4-FFF2-40B4-BE49-F238E27FC236}">
                      <a16:creationId xmlns:a16="http://schemas.microsoft.com/office/drawing/2014/main" id="{354DF1FC-8DFA-46CE-A80E-A59E5AFA4622}"/>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図形 210">
                  <a:extLst>
                    <a:ext uri="{FF2B5EF4-FFF2-40B4-BE49-F238E27FC236}">
                      <a16:creationId xmlns:a16="http://schemas.microsoft.com/office/drawing/2014/main" id="{D72325FA-41CC-4DFD-9BAB-00BA4EFCD4C5}"/>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図形 211">
                  <a:extLst>
                    <a:ext uri="{FF2B5EF4-FFF2-40B4-BE49-F238E27FC236}">
                      <a16:creationId xmlns:a16="http://schemas.microsoft.com/office/drawing/2014/main" id="{831284A9-2E85-4A90-998B-9562AD461A8A}"/>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図形 212">
                  <a:extLst>
                    <a:ext uri="{FF2B5EF4-FFF2-40B4-BE49-F238E27FC236}">
                      <a16:creationId xmlns:a16="http://schemas.microsoft.com/office/drawing/2014/main" id="{625A6417-9F12-4946-8827-0B7286E84382}"/>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図形 213">
                  <a:extLst>
                    <a:ext uri="{FF2B5EF4-FFF2-40B4-BE49-F238E27FC236}">
                      <a16:creationId xmlns:a16="http://schemas.microsoft.com/office/drawing/2014/main" id="{26DD9D8E-D80B-472A-8F98-B68954E20B9B}"/>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図形 214">
                  <a:extLst>
                    <a:ext uri="{FF2B5EF4-FFF2-40B4-BE49-F238E27FC236}">
                      <a16:creationId xmlns:a16="http://schemas.microsoft.com/office/drawing/2014/main" id="{DEEA5EF4-3D2D-4AED-9FEB-DFCABB83D485}"/>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図形 215">
                  <a:extLst>
                    <a:ext uri="{FF2B5EF4-FFF2-40B4-BE49-F238E27FC236}">
                      <a16:creationId xmlns:a16="http://schemas.microsoft.com/office/drawing/2014/main" id="{3633FD33-6A85-4B4D-9ACA-037A2DDA47E4}"/>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図形 216">
                  <a:extLst>
                    <a:ext uri="{FF2B5EF4-FFF2-40B4-BE49-F238E27FC236}">
                      <a16:creationId xmlns:a16="http://schemas.microsoft.com/office/drawing/2014/main" id="{CE99B6EE-38C2-4E0F-BC12-A0F25E93D44F}"/>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図形 217">
                  <a:extLst>
                    <a:ext uri="{FF2B5EF4-FFF2-40B4-BE49-F238E27FC236}">
                      <a16:creationId xmlns:a16="http://schemas.microsoft.com/office/drawing/2014/main" id="{A77F5160-07A6-4554-91EA-092D6443CD34}"/>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図形 218">
                  <a:extLst>
                    <a:ext uri="{FF2B5EF4-FFF2-40B4-BE49-F238E27FC236}">
                      <a16:creationId xmlns:a16="http://schemas.microsoft.com/office/drawing/2014/main" id="{36EBCA1B-3984-4AAC-8AC1-F526108EF218}"/>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ED41CFF8-68BA-4921-BE3F-090448F1259B}"/>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図形 220">
                  <a:extLst>
                    <a:ext uri="{FF2B5EF4-FFF2-40B4-BE49-F238E27FC236}">
                      <a16:creationId xmlns:a16="http://schemas.microsoft.com/office/drawing/2014/main" id="{B0F82DB3-821E-425D-82EF-18850403DF0C}"/>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図形 221">
                  <a:extLst>
                    <a:ext uri="{FF2B5EF4-FFF2-40B4-BE49-F238E27FC236}">
                      <a16:creationId xmlns:a16="http://schemas.microsoft.com/office/drawing/2014/main" id="{3AF25C33-B19E-4720-97A0-3E9275F4AFA7}"/>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図形 222">
                  <a:extLst>
                    <a:ext uri="{FF2B5EF4-FFF2-40B4-BE49-F238E27FC236}">
                      <a16:creationId xmlns:a16="http://schemas.microsoft.com/office/drawing/2014/main" id="{2C74889B-427A-4817-AF50-AA1424A778E1}"/>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図形 223">
                  <a:extLst>
                    <a:ext uri="{FF2B5EF4-FFF2-40B4-BE49-F238E27FC236}">
                      <a16:creationId xmlns:a16="http://schemas.microsoft.com/office/drawing/2014/main" id="{78D7CCB6-29D3-4A88-BC17-B9038890128F}"/>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図形 224">
                  <a:extLst>
                    <a:ext uri="{FF2B5EF4-FFF2-40B4-BE49-F238E27FC236}">
                      <a16:creationId xmlns:a16="http://schemas.microsoft.com/office/drawing/2014/main" id="{7BA169FB-B7D9-4FA2-A6CF-CDC33AC969B3}"/>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図形 225">
                  <a:extLst>
                    <a:ext uri="{FF2B5EF4-FFF2-40B4-BE49-F238E27FC236}">
                      <a16:creationId xmlns:a16="http://schemas.microsoft.com/office/drawing/2014/main" id="{D92C92F8-9D11-4C1A-967B-D5950266E372}"/>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フリーフォーム: 図形 226">
                  <a:extLst>
                    <a:ext uri="{FF2B5EF4-FFF2-40B4-BE49-F238E27FC236}">
                      <a16:creationId xmlns:a16="http://schemas.microsoft.com/office/drawing/2014/main" id="{210CBCBF-C04B-4E61-A054-C15A108BF35F}"/>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フリーフォーム: 図形 227">
                  <a:extLst>
                    <a:ext uri="{FF2B5EF4-FFF2-40B4-BE49-F238E27FC236}">
                      <a16:creationId xmlns:a16="http://schemas.microsoft.com/office/drawing/2014/main" id="{44642291-249E-413A-95D6-6B5B929BCF25}"/>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図形 228">
                  <a:extLst>
                    <a:ext uri="{FF2B5EF4-FFF2-40B4-BE49-F238E27FC236}">
                      <a16:creationId xmlns:a16="http://schemas.microsoft.com/office/drawing/2014/main" id="{EB7A59B1-C902-4FE5-B3BD-BD7B51ADEA3F}"/>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フリーフォーム: 図形 229">
                  <a:extLst>
                    <a:ext uri="{FF2B5EF4-FFF2-40B4-BE49-F238E27FC236}">
                      <a16:creationId xmlns:a16="http://schemas.microsoft.com/office/drawing/2014/main" id="{8955409B-F8DC-4770-B824-DFC438E44FC1}"/>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フリーフォーム: 図形 230">
                  <a:extLst>
                    <a:ext uri="{FF2B5EF4-FFF2-40B4-BE49-F238E27FC236}">
                      <a16:creationId xmlns:a16="http://schemas.microsoft.com/office/drawing/2014/main" id="{EE256885-D5BD-49D3-AC10-C294262E11EA}"/>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03" name="グループ化 202">
                <a:extLst>
                  <a:ext uri="{FF2B5EF4-FFF2-40B4-BE49-F238E27FC236}">
                    <a16:creationId xmlns:a16="http://schemas.microsoft.com/office/drawing/2014/main" id="{D6B88AB9-B1D8-4942-92B0-EBD38D64A697}"/>
                  </a:ext>
                </a:extLst>
              </p:cNvPr>
              <p:cNvGrpSpPr/>
              <p:nvPr/>
            </p:nvGrpSpPr>
            <p:grpSpPr>
              <a:xfrm>
                <a:off x="3037472" y="5021999"/>
                <a:ext cx="2410657" cy="269049"/>
                <a:chOff x="1882983" y="3131098"/>
                <a:chExt cx="5212839" cy="581794"/>
              </a:xfrm>
            </p:grpSpPr>
            <p:sp>
              <p:nvSpPr>
                <p:cNvPr id="204" name="フリーフォーム: 図形 203">
                  <a:extLst>
                    <a:ext uri="{FF2B5EF4-FFF2-40B4-BE49-F238E27FC236}">
                      <a16:creationId xmlns:a16="http://schemas.microsoft.com/office/drawing/2014/main" id="{8A902D62-D704-408C-9B43-C4FFEDF8B896}"/>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フリーフォーム: 図形 204">
                  <a:extLst>
                    <a:ext uri="{FF2B5EF4-FFF2-40B4-BE49-F238E27FC236}">
                      <a16:creationId xmlns:a16="http://schemas.microsoft.com/office/drawing/2014/main" id="{05A650C2-18C3-4E80-AC2A-D42326405446}"/>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232" name="フリーフォーム: 図形 231">
              <a:extLst>
                <a:ext uri="{FF2B5EF4-FFF2-40B4-BE49-F238E27FC236}">
                  <a16:creationId xmlns:a16="http://schemas.microsoft.com/office/drawing/2014/main" id="{5FF55A11-427E-40F4-B0A4-921DADA828E8}"/>
                </a:ext>
              </a:extLst>
            </p:cNvPr>
            <p:cNvSpPr/>
            <p:nvPr/>
          </p:nvSpPr>
          <p:spPr>
            <a:xfrm>
              <a:off x="431921" y="5932969"/>
              <a:ext cx="2928722" cy="608791"/>
            </a:xfrm>
            <a:custGeom>
              <a:avLst/>
              <a:gdLst>
                <a:gd name="connsiteX0" fmla="*/ 140 w 2928722"/>
                <a:gd name="connsiteY0" fmla="*/ 7925 h 608791"/>
                <a:gd name="connsiteX1" fmla="*/ 138559 w 2928722"/>
                <a:gd name="connsiteY1" fmla="*/ 112787 h 608791"/>
                <a:gd name="connsiteX2" fmla="*/ 390229 w 2928722"/>
                <a:gd name="connsiteY2" fmla="*/ 339290 h 608791"/>
                <a:gd name="connsiteX3" fmla="*/ 750955 w 2928722"/>
                <a:gd name="connsiteY3" fmla="*/ 498681 h 608791"/>
                <a:gd name="connsiteX4" fmla="*/ 1149432 w 2928722"/>
                <a:gd name="connsiteY4" fmla="*/ 557404 h 608791"/>
                <a:gd name="connsiteX5" fmla="*/ 1547909 w 2928722"/>
                <a:gd name="connsiteY5" fmla="*/ 590960 h 608791"/>
                <a:gd name="connsiteX6" fmla="*/ 1824746 w 2928722"/>
                <a:gd name="connsiteY6" fmla="*/ 607738 h 608791"/>
                <a:gd name="connsiteX7" fmla="*/ 2093194 w 2928722"/>
                <a:gd name="connsiteY7" fmla="*/ 561598 h 608791"/>
                <a:gd name="connsiteX8" fmla="*/ 2399392 w 2928722"/>
                <a:gd name="connsiteY8" fmla="*/ 469319 h 608791"/>
                <a:gd name="connsiteX9" fmla="*/ 2571366 w 2928722"/>
                <a:gd name="connsiteY9" fmla="*/ 368651 h 608791"/>
                <a:gd name="connsiteX10" fmla="*/ 2793674 w 2928722"/>
                <a:gd name="connsiteY10" fmla="*/ 238622 h 608791"/>
                <a:gd name="connsiteX11" fmla="*/ 2915315 w 2928722"/>
                <a:gd name="connsiteY11" fmla="*/ 96009 h 608791"/>
                <a:gd name="connsiteX12" fmla="*/ 2919509 w 2928722"/>
                <a:gd name="connsiteY12" fmla="*/ 83426 h 608791"/>
                <a:gd name="connsiteX13" fmla="*/ 2860786 w 2928722"/>
                <a:gd name="connsiteY13" fmla="*/ 62453 h 608791"/>
                <a:gd name="connsiteX14" fmla="*/ 2651062 w 2928722"/>
                <a:gd name="connsiteY14" fmla="*/ 66648 h 608791"/>
                <a:gd name="connsiteX15" fmla="*/ 1837329 w 2928722"/>
                <a:gd name="connsiteY15" fmla="*/ 70842 h 608791"/>
                <a:gd name="connsiteX16" fmla="*/ 1522742 w 2928722"/>
                <a:gd name="connsiteY16" fmla="*/ 91815 h 608791"/>
                <a:gd name="connsiteX17" fmla="*/ 1271073 w 2928722"/>
                <a:gd name="connsiteY17" fmla="*/ 41481 h 608791"/>
                <a:gd name="connsiteX18" fmla="*/ 1015208 w 2928722"/>
                <a:gd name="connsiteY18" fmla="*/ 41481 h 608791"/>
                <a:gd name="connsiteX19" fmla="*/ 797095 w 2928722"/>
                <a:gd name="connsiteY19" fmla="*/ 28897 h 608791"/>
                <a:gd name="connsiteX20" fmla="*/ 377645 w 2928722"/>
                <a:gd name="connsiteY20" fmla="*/ 37286 h 608791"/>
                <a:gd name="connsiteX21" fmla="*/ 197282 w 2928722"/>
                <a:gd name="connsiteY21" fmla="*/ 24703 h 608791"/>
                <a:gd name="connsiteX22" fmla="*/ 113392 w 2928722"/>
                <a:gd name="connsiteY22" fmla="*/ 7925 h 608791"/>
                <a:gd name="connsiteX23" fmla="*/ 140 w 2928722"/>
                <a:gd name="connsiteY23" fmla="*/ 7925 h 6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8722" h="608791">
                  <a:moveTo>
                    <a:pt x="140" y="7925"/>
                  </a:moveTo>
                  <a:cubicBezTo>
                    <a:pt x="4334" y="25402"/>
                    <a:pt x="73544" y="57559"/>
                    <a:pt x="138559" y="112787"/>
                  </a:cubicBezTo>
                  <a:cubicBezTo>
                    <a:pt x="203574" y="168015"/>
                    <a:pt x="288163" y="274974"/>
                    <a:pt x="390229" y="339290"/>
                  </a:cubicBezTo>
                  <a:cubicBezTo>
                    <a:pt x="492295" y="403606"/>
                    <a:pt x="624421" y="462329"/>
                    <a:pt x="750955" y="498681"/>
                  </a:cubicBezTo>
                  <a:cubicBezTo>
                    <a:pt x="877489" y="535033"/>
                    <a:pt x="1016606" y="542024"/>
                    <a:pt x="1149432" y="557404"/>
                  </a:cubicBezTo>
                  <a:cubicBezTo>
                    <a:pt x="1282258" y="572784"/>
                    <a:pt x="1435357" y="582571"/>
                    <a:pt x="1547909" y="590960"/>
                  </a:cubicBezTo>
                  <a:cubicBezTo>
                    <a:pt x="1660461" y="599349"/>
                    <a:pt x="1733865" y="612632"/>
                    <a:pt x="1824746" y="607738"/>
                  </a:cubicBezTo>
                  <a:cubicBezTo>
                    <a:pt x="1915627" y="602844"/>
                    <a:pt x="1997420" y="584668"/>
                    <a:pt x="2093194" y="561598"/>
                  </a:cubicBezTo>
                  <a:cubicBezTo>
                    <a:pt x="2188968" y="538528"/>
                    <a:pt x="2319697" y="501477"/>
                    <a:pt x="2399392" y="469319"/>
                  </a:cubicBezTo>
                  <a:cubicBezTo>
                    <a:pt x="2479087" y="437161"/>
                    <a:pt x="2571366" y="368651"/>
                    <a:pt x="2571366" y="368651"/>
                  </a:cubicBezTo>
                  <a:cubicBezTo>
                    <a:pt x="2637080" y="330202"/>
                    <a:pt x="2736349" y="284062"/>
                    <a:pt x="2793674" y="238622"/>
                  </a:cubicBezTo>
                  <a:cubicBezTo>
                    <a:pt x="2850999" y="193182"/>
                    <a:pt x="2915315" y="96009"/>
                    <a:pt x="2915315" y="96009"/>
                  </a:cubicBezTo>
                  <a:cubicBezTo>
                    <a:pt x="2936288" y="70143"/>
                    <a:pt x="2928597" y="89019"/>
                    <a:pt x="2919509" y="83426"/>
                  </a:cubicBezTo>
                  <a:cubicBezTo>
                    <a:pt x="2910421" y="77833"/>
                    <a:pt x="2905527" y="65249"/>
                    <a:pt x="2860786" y="62453"/>
                  </a:cubicBezTo>
                  <a:cubicBezTo>
                    <a:pt x="2816045" y="59657"/>
                    <a:pt x="2651062" y="66648"/>
                    <a:pt x="2651062" y="66648"/>
                  </a:cubicBezTo>
                  <a:lnTo>
                    <a:pt x="1837329" y="70842"/>
                  </a:lnTo>
                  <a:cubicBezTo>
                    <a:pt x="1649276" y="75037"/>
                    <a:pt x="1617118" y="96708"/>
                    <a:pt x="1522742" y="91815"/>
                  </a:cubicBezTo>
                  <a:cubicBezTo>
                    <a:pt x="1428366" y="86922"/>
                    <a:pt x="1355662" y="49870"/>
                    <a:pt x="1271073" y="41481"/>
                  </a:cubicBezTo>
                  <a:cubicBezTo>
                    <a:pt x="1186484" y="33092"/>
                    <a:pt x="1094204" y="43578"/>
                    <a:pt x="1015208" y="41481"/>
                  </a:cubicBezTo>
                  <a:cubicBezTo>
                    <a:pt x="936212" y="39384"/>
                    <a:pt x="903356" y="29596"/>
                    <a:pt x="797095" y="28897"/>
                  </a:cubicBezTo>
                  <a:cubicBezTo>
                    <a:pt x="690835" y="28198"/>
                    <a:pt x="477614" y="37985"/>
                    <a:pt x="377645" y="37286"/>
                  </a:cubicBezTo>
                  <a:cubicBezTo>
                    <a:pt x="277676" y="36587"/>
                    <a:pt x="241324" y="29596"/>
                    <a:pt x="197282" y="24703"/>
                  </a:cubicBezTo>
                  <a:cubicBezTo>
                    <a:pt x="153240" y="19810"/>
                    <a:pt x="139957" y="8624"/>
                    <a:pt x="113392" y="7925"/>
                  </a:cubicBezTo>
                  <a:cubicBezTo>
                    <a:pt x="86827" y="7226"/>
                    <a:pt x="-4054" y="-9552"/>
                    <a:pt x="140" y="7925"/>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13" name="Rectangle 1028">
            <a:extLst>
              <a:ext uri="{FF2B5EF4-FFF2-40B4-BE49-F238E27FC236}">
                <a16:creationId xmlns:a16="http://schemas.microsoft.com/office/drawing/2014/main" id="{FDCEA9B6-609E-4358-94C1-BA6215F1732D}"/>
              </a:ext>
            </a:extLst>
          </p:cNvPr>
          <p:cNvSpPr>
            <a:spLocks noChangeArrowheads="1"/>
          </p:cNvSpPr>
          <p:nvPr/>
        </p:nvSpPr>
        <p:spPr bwMode="auto">
          <a:xfrm>
            <a:off x="5268413" y="-48780"/>
            <a:ext cx="1106071"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均質型</a:t>
            </a:r>
          </a:p>
        </p:txBody>
      </p:sp>
      <p:sp>
        <p:nvSpPr>
          <p:cNvPr id="315" name="Rectangle 1028">
            <a:extLst>
              <a:ext uri="{FF2B5EF4-FFF2-40B4-BE49-F238E27FC236}">
                <a16:creationId xmlns:a16="http://schemas.microsoft.com/office/drawing/2014/main" id="{640ABFB7-462E-4179-A4CE-460D0737F4BC}"/>
              </a:ext>
            </a:extLst>
          </p:cNvPr>
          <p:cNvSpPr>
            <a:spLocks noChangeArrowheads="1"/>
          </p:cNvSpPr>
          <p:nvPr/>
        </p:nvSpPr>
        <p:spPr bwMode="auto">
          <a:xfrm>
            <a:off x="898421" y="3268270"/>
            <a:ext cx="1721624"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鏡面形成型</a:t>
            </a:r>
          </a:p>
        </p:txBody>
      </p:sp>
      <p:grpSp>
        <p:nvGrpSpPr>
          <p:cNvPr id="317" name="グループ化 316">
            <a:extLst>
              <a:ext uri="{FF2B5EF4-FFF2-40B4-BE49-F238E27FC236}">
                <a16:creationId xmlns:a16="http://schemas.microsoft.com/office/drawing/2014/main" id="{DF99C1B4-98C9-4D21-93A7-5F8E9B5EF388}"/>
              </a:ext>
            </a:extLst>
          </p:cNvPr>
          <p:cNvGrpSpPr/>
          <p:nvPr/>
        </p:nvGrpSpPr>
        <p:grpSpPr>
          <a:xfrm>
            <a:off x="-52300" y="491973"/>
            <a:ext cx="3594652" cy="2728478"/>
            <a:chOff x="2962374" y="4583753"/>
            <a:chExt cx="2549905" cy="1935475"/>
          </a:xfrm>
        </p:grpSpPr>
        <p:sp>
          <p:nvSpPr>
            <p:cNvPr id="318" name="フリーフォーム: 図形 317">
              <a:extLst>
                <a:ext uri="{FF2B5EF4-FFF2-40B4-BE49-F238E27FC236}">
                  <a16:creationId xmlns:a16="http://schemas.microsoft.com/office/drawing/2014/main" id="{C96D945C-4E02-4D0A-86CF-5DCF1D10F029}"/>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287BD0A7-8FDE-465D-A69C-CD655EC9C0B6}"/>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120B6EE3-7E00-4B8A-84C5-1A9C1ECF3A51}"/>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BFB1EFAD-13B3-49FF-AB51-D2D135860D50}"/>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6BE0D88E-5EA3-4C04-BABD-FF4DF9954746}"/>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79B9E79F-927A-42F3-BDD6-266227F3BD28}"/>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DD3AA0EF-3999-4817-A482-47CAD99EE39A}"/>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DA3FC881-7537-4A20-ABB0-85D4AE7AE219}"/>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CD3C12A1-BA8C-49F7-955C-957565A84405}"/>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F365AB2F-500A-4861-94B4-2DF059FD8A99}"/>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1695C313-69E4-4CA9-BEC1-CEF8A63CF22C}"/>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0F283964-8831-4F8A-A9C3-A0BCC8619804}"/>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43DCB9EA-5164-445B-839E-BE7972F0CA1C}"/>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09E74660-C0FF-463D-AF29-ECF46F4E67D9}"/>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A03C8305-81ED-4299-B44F-B859909F09B2}"/>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2EF2091C-CADB-46EA-AC40-088204D7A65B}"/>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02BCC395-120C-43CB-8A74-8766097CD80D}"/>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F6A0ABC6-CA9A-4CA1-9E2C-B2A856A6E021}"/>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8AFBC1BE-AE1C-457E-BF63-4061F6567309}"/>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1130762F-8484-4563-90BD-B253E2B6A0A4}"/>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C710CF8A-E302-433B-9BB5-8407F489AD36}"/>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290BC1EC-E5A7-4E16-B63E-F1FA08929C10}"/>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B0EF99BA-97A4-49D3-82D5-D94BC27FFA1A}"/>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A7055570-791D-4BCD-AA3A-5D292BEBEBDC}"/>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1208D289-3FF3-4549-A264-C1423EB8AB93}"/>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41BDB2C1-942B-4A7D-A851-D33845D34C4D}"/>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BC8853D4-94DA-4FC3-8772-FF59DB13402C}"/>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図形 344">
              <a:extLst>
                <a:ext uri="{FF2B5EF4-FFF2-40B4-BE49-F238E27FC236}">
                  <a16:creationId xmlns:a16="http://schemas.microsoft.com/office/drawing/2014/main" id="{21A2B413-DE2D-4646-A853-678832CEB04E}"/>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図形 345">
              <a:extLst>
                <a:ext uri="{FF2B5EF4-FFF2-40B4-BE49-F238E27FC236}">
                  <a16:creationId xmlns:a16="http://schemas.microsoft.com/office/drawing/2014/main" id="{54C6B2D4-ACF6-4992-BC98-B0D5A4AC8E3A}"/>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図形 346">
              <a:extLst>
                <a:ext uri="{FF2B5EF4-FFF2-40B4-BE49-F238E27FC236}">
                  <a16:creationId xmlns:a16="http://schemas.microsoft.com/office/drawing/2014/main" id="{69398606-32D8-4C40-9AA5-D79DBD27EA8D}"/>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図形 347">
              <a:extLst>
                <a:ext uri="{FF2B5EF4-FFF2-40B4-BE49-F238E27FC236}">
                  <a16:creationId xmlns:a16="http://schemas.microsoft.com/office/drawing/2014/main" id="{E2F2DBD8-6313-4250-81BC-79F245E55EA3}"/>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図形 348">
              <a:extLst>
                <a:ext uri="{FF2B5EF4-FFF2-40B4-BE49-F238E27FC236}">
                  <a16:creationId xmlns:a16="http://schemas.microsoft.com/office/drawing/2014/main" id="{A671AB51-9D87-4182-9F97-F815E3D20322}"/>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図形 349">
              <a:extLst>
                <a:ext uri="{FF2B5EF4-FFF2-40B4-BE49-F238E27FC236}">
                  <a16:creationId xmlns:a16="http://schemas.microsoft.com/office/drawing/2014/main" id="{8A223710-EB6A-4498-A958-883C9FAA94CF}"/>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図形 350">
              <a:extLst>
                <a:ext uri="{FF2B5EF4-FFF2-40B4-BE49-F238E27FC236}">
                  <a16:creationId xmlns:a16="http://schemas.microsoft.com/office/drawing/2014/main" id="{B2983E62-C58F-4241-BCE7-5AEC8C2B8941}"/>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図形 351">
              <a:extLst>
                <a:ext uri="{FF2B5EF4-FFF2-40B4-BE49-F238E27FC236}">
                  <a16:creationId xmlns:a16="http://schemas.microsoft.com/office/drawing/2014/main" id="{7DD27EE9-81EC-4BE0-B142-EFB370FDF814}"/>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図形 352">
              <a:extLst>
                <a:ext uri="{FF2B5EF4-FFF2-40B4-BE49-F238E27FC236}">
                  <a16:creationId xmlns:a16="http://schemas.microsoft.com/office/drawing/2014/main" id="{16FAC1DB-A678-423A-922C-03A52E5BE335}"/>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図形 353">
              <a:extLst>
                <a:ext uri="{FF2B5EF4-FFF2-40B4-BE49-F238E27FC236}">
                  <a16:creationId xmlns:a16="http://schemas.microsoft.com/office/drawing/2014/main" id="{057000CE-B217-446D-BDDA-32F753F12D95}"/>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図形 354">
              <a:extLst>
                <a:ext uri="{FF2B5EF4-FFF2-40B4-BE49-F238E27FC236}">
                  <a16:creationId xmlns:a16="http://schemas.microsoft.com/office/drawing/2014/main" id="{73ACC71F-A74E-4F1E-8701-608ED8B0B4DA}"/>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図形 355">
              <a:extLst>
                <a:ext uri="{FF2B5EF4-FFF2-40B4-BE49-F238E27FC236}">
                  <a16:creationId xmlns:a16="http://schemas.microsoft.com/office/drawing/2014/main" id="{074AC80E-08E8-446D-9DFF-390164FE2EEB}"/>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図形 356">
              <a:extLst>
                <a:ext uri="{FF2B5EF4-FFF2-40B4-BE49-F238E27FC236}">
                  <a16:creationId xmlns:a16="http://schemas.microsoft.com/office/drawing/2014/main" id="{D2E7F3D5-E452-4622-BFCC-69F09A9C7920}"/>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図形 357">
              <a:extLst>
                <a:ext uri="{FF2B5EF4-FFF2-40B4-BE49-F238E27FC236}">
                  <a16:creationId xmlns:a16="http://schemas.microsoft.com/office/drawing/2014/main" id="{7FF62B80-A974-4F01-9DF6-9B17BEC59755}"/>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図形 358">
              <a:extLst>
                <a:ext uri="{FF2B5EF4-FFF2-40B4-BE49-F238E27FC236}">
                  <a16:creationId xmlns:a16="http://schemas.microsoft.com/office/drawing/2014/main" id="{C75ED94B-19CB-41E0-9640-7D1006E2DDC2}"/>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図形 359">
              <a:extLst>
                <a:ext uri="{FF2B5EF4-FFF2-40B4-BE49-F238E27FC236}">
                  <a16:creationId xmlns:a16="http://schemas.microsoft.com/office/drawing/2014/main" id="{D3D929E3-45FF-490D-83BC-DCC772975048}"/>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図形 360">
              <a:extLst>
                <a:ext uri="{FF2B5EF4-FFF2-40B4-BE49-F238E27FC236}">
                  <a16:creationId xmlns:a16="http://schemas.microsoft.com/office/drawing/2014/main" id="{808EE5BE-262D-476F-8C42-379CECCC25D0}"/>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正方形/長方形 361">
              <a:extLst>
                <a:ext uri="{FF2B5EF4-FFF2-40B4-BE49-F238E27FC236}">
                  <a16:creationId xmlns:a16="http://schemas.microsoft.com/office/drawing/2014/main" id="{83D06404-2316-4FDA-8D44-805813D277CE}"/>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63" name="グループ化 362">
              <a:extLst>
                <a:ext uri="{FF2B5EF4-FFF2-40B4-BE49-F238E27FC236}">
                  <a16:creationId xmlns:a16="http://schemas.microsoft.com/office/drawing/2014/main" id="{84509C3B-04B7-4A5B-BB41-F06A1EFDF244}"/>
                </a:ext>
              </a:extLst>
            </p:cNvPr>
            <p:cNvGrpSpPr/>
            <p:nvPr/>
          </p:nvGrpSpPr>
          <p:grpSpPr>
            <a:xfrm>
              <a:off x="3454742" y="4789267"/>
              <a:ext cx="1192888" cy="305201"/>
              <a:chOff x="3454742" y="4789267"/>
              <a:chExt cx="1192888" cy="305201"/>
            </a:xfrm>
          </p:grpSpPr>
          <p:sp>
            <p:nvSpPr>
              <p:cNvPr id="367" name="フリーフォーム: 図形 366">
                <a:extLst>
                  <a:ext uri="{FF2B5EF4-FFF2-40B4-BE49-F238E27FC236}">
                    <a16:creationId xmlns:a16="http://schemas.microsoft.com/office/drawing/2014/main" id="{1D8CBB8C-81A4-4498-959B-6165AED86443}"/>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図形 367">
                <a:extLst>
                  <a:ext uri="{FF2B5EF4-FFF2-40B4-BE49-F238E27FC236}">
                    <a16:creationId xmlns:a16="http://schemas.microsoft.com/office/drawing/2014/main" id="{BCBB1F0B-D34D-4FA5-8290-D62E6C6E4D9C}"/>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図形 368">
                <a:extLst>
                  <a:ext uri="{FF2B5EF4-FFF2-40B4-BE49-F238E27FC236}">
                    <a16:creationId xmlns:a16="http://schemas.microsoft.com/office/drawing/2014/main" id="{273CD774-A67C-40AF-AAB8-11FDD4541322}"/>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図形 369">
                <a:extLst>
                  <a:ext uri="{FF2B5EF4-FFF2-40B4-BE49-F238E27FC236}">
                    <a16:creationId xmlns:a16="http://schemas.microsoft.com/office/drawing/2014/main" id="{ABAE7319-5245-4C9D-A18B-0E9EC5A91503}"/>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図形 370">
                <a:extLst>
                  <a:ext uri="{FF2B5EF4-FFF2-40B4-BE49-F238E27FC236}">
                    <a16:creationId xmlns:a16="http://schemas.microsoft.com/office/drawing/2014/main" id="{53B60B2F-5803-485A-9B8E-93EFD3471859}"/>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図形 371">
                <a:extLst>
                  <a:ext uri="{FF2B5EF4-FFF2-40B4-BE49-F238E27FC236}">
                    <a16:creationId xmlns:a16="http://schemas.microsoft.com/office/drawing/2014/main" id="{02CDCDD5-3FB2-42D4-808B-1F78F34691D6}"/>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図形 372">
                <a:extLst>
                  <a:ext uri="{FF2B5EF4-FFF2-40B4-BE49-F238E27FC236}">
                    <a16:creationId xmlns:a16="http://schemas.microsoft.com/office/drawing/2014/main" id="{C40B1276-21DA-4276-9F83-1AABAF375028}"/>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図形 373">
                <a:extLst>
                  <a:ext uri="{FF2B5EF4-FFF2-40B4-BE49-F238E27FC236}">
                    <a16:creationId xmlns:a16="http://schemas.microsoft.com/office/drawing/2014/main" id="{B1B5C3B8-7D17-4934-831E-E7D496F6FB78}"/>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図形 374">
                <a:extLst>
                  <a:ext uri="{FF2B5EF4-FFF2-40B4-BE49-F238E27FC236}">
                    <a16:creationId xmlns:a16="http://schemas.microsoft.com/office/drawing/2014/main" id="{2A34C0DF-310D-47E7-86B8-672A306B1A81}"/>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図形 375">
                <a:extLst>
                  <a:ext uri="{FF2B5EF4-FFF2-40B4-BE49-F238E27FC236}">
                    <a16:creationId xmlns:a16="http://schemas.microsoft.com/office/drawing/2014/main" id="{6CEBCA52-2C8D-4E94-BAA2-CCB2923B2F77}"/>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図形 376">
                <a:extLst>
                  <a:ext uri="{FF2B5EF4-FFF2-40B4-BE49-F238E27FC236}">
                    <a16:creationId xmlns:a16="http://schemas.microsoft.com/office/drawing/2014/main" id="{66022AC7-3488-4931-80CC-69F464CE593A}"/>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図形 377">
                <a:extLst>
                  <a:ext uri="{FF2B5EF4-FFF2-40B4-BE49-F238E27FC236}">
                    <a16:creationId xmlns:a16="http://schemas.microsoft.com/office/drawing/2014/main" id="{9816292A-BA25-45D9-B0F0-D8FAD11A49D8}"/>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図形 378">
                <a:extLst>
                  <a:ext uri="{FF2B5EF4-FFF2-40B4-BE49-F238E27FC236}">
                    <a16:creationId xmlns:a16="http://schemas.microsoft.com/office/drawing/2014/main" id="{FC4590E9-5E8F-4A8A-B5FE-596D91E05AD2}"/>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図形 379">
                <a:extLst>
                  <a:ext uri="{FF2B5EF4-FFF2-40B4-BE49-F238E27FC236}">
                    <a16:creationId xmlns:a16="http://schemas.microsoft.com/office/drawing/2014/main" id="{38C096E8-5188-4FF1-83FA-7C1D77752357}"/>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図形 380">
                <a:extLst>
                  <a:ext uri="{FF2B5EF4-FFF2-40B4-BE49-F238E27FC236}">
                    <a16:creationId xmlns:a16="http://schemas.microsoft.com/office/drawing/2014/main" id="{35742E31-4A2E-4A0E-9D63-8BB676794DE6}"/>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図形 381">
                <a:extLst>
                  <a:ext uri="{FF2B5EF4-FFF2-40B4-BE49-F238E27FC236}">
                    <a16:creationId xmlns:a16="http://schemas.microsoft.com/office/drawing/2014/main" id="{8EC50ACE-F9BD-494F-9B1E-31C7BA7A8BFB}"/>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図形 382">
                <a:extLst>
                  <a:ext uri="{FF2B5EF4-FFF2-40B4-BE49-F238E27FC236}">
                    <a16:creationId xmlns:a16="http://schemas.microsoft.com/office/drawing/2014/main" id="{0DC50AF1-2CE4-4E5B-AD77-18884D9FEE1B}"/>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図形 383">
                <a:extLst>
                  <a:ext uri="{FF2B5EF4-FFF2-40B4-BE49-F238E27FC236}">
                    <a16:creationId xmlns:a16="http://schemas.microsoft.com/office/drawing/2014/main" id="{6C904CBA-187B-4043-98D8-8804F52C8AB7}"/>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図形 384">
                <a:extLst>
                  <a:ext uri="{FF2B5EF4-FFF2-40B4-BE49-F238E27FC236}">
                    <a16:creationId xmlns:a16="http://schemas.microsoft.com/office/drawing/2014/main" id="{1FFC0916-7679-40D9-9031-AC40B61326FE}"/>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図形 385">
                <a:extLst>
                  <a:ext uri="{FF2B5EF4-FFF2-40B4-BE49-F238E27FC236}">
                    <a16:creationId xmlns:a16="http://schemas.microsoft.com/office/drawing/2014/main" id="{63F7CC50-868F-41FB-9171-7B9954E8C5B4}"/>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図形 386">
                <a:extLst>
                  <a:ext uri="{FF2B5EF4-FFF2-40B4-BE49-F238E27FC236}">
                    <a16:creationId xmlns:a16="http://schemas.microsoft.com/office/drawing/2014/main" id="{58E1D2B8-EAE5-42DB-AFB0-F12585C4F6A5}"/>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8811C4AA-1B96-48B4-9432-548ECF71A5F3}"/>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17348646-BEB5-43EE-AC06-D01AEE094027}"/>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46DC4D6A-2722-4590-84F2-59B9789B95EC}"/>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923705FB-7C34-4282-B3AE-04BAD1A324A2}"/>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5DADCBC9-02E1-45D1-8C5C-2CFD53119688}"/>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64" name="グループ化 363">
              <a:extLst>
                <a:ext uri="{FF2B5EF4-FFF2-40B4-BE49-F238E27FC236}">
                  <a16:creationId xmlns:a16="http://schemas.microsoft.com/office/drawing/2014/main" id="{85E56A32-9728-4D8B-8ECF-AA812E436E5D}"/>
                </a:ext>
              </a:extLst>
            </p:cNvPr>
            <p:cNvGrpSpPr/>
            <p:nvPr/>
          </p:nvGrpSpPr>
          <p:grpSpPr>
            <a:xfrm>
              <a:off x="3037472" y="5021999"/>
              <a:ext cx="2410657" cy="269049"/>
              <a:chOff x="1882983" y="3131098"/>
              <a:chExt cx="5212839" cy="581794"/>
            </a:xfrm>
          </p:grpSpPr>
          <p:sp>
            <p:nvSpPr>
              <p:cNvPr id="365" name="フリーフォーム: 図形 364">
                <a:extLst>
                  <a:ext uri="{FF2B5EF4-FFF2-40B4-BE49-F238E27FC236}">
                    <a16:creationId xmlns:a16="http://schemas.microsoft.com/office/drawing/2014/main" id="{D6567080-BF9C-4F00-A5DE-23012C7E0BEF}"/>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図形 365">
                <a:extLst>
                  <a:ext uri="{FF2B5EF4-FFF2-40B4-BE49-F238E27FC236}">
                    <a16:creationId xmlns:a16="http://schemas.microsoft.com/office/drawing/2014/main" id="{7C366ED8-3C70-4083-9033-11AB20046CB8}"/>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93" name="Rectangle 1028">
            <a:extLst>
              <a:ext uri="{FF2B5EF4-FFF2-40B4-BE49-F238E27FC236}">
                <a16:creationId xmlns:a16="http://schemas.microsoft.com/office/drawing/2014/main" id="{540B861F-E5FB-444E-8957-40E474275544}"/>
              </a:ext>
            </a:extLst>
          </p:cNvPr>
          <p:cNvSpPr>
            <a:spLocks noChangeArrowheads="1"/>
          </p:cNvSpPr>
          <p:nvPr/>
        </p:nvSpPr>
        <p:spPr bwMode="auto">
          <a:xfrm>
            <a:off x="902954" y="-35917"/>
            <a:ext cx="1721624"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硬膜下水腫</a:t>
            </a:r>
          </a:p>
        </p:txBody>
      </p:sp>
      <p:cxnSp>
        <p:nvCxnSpPr>
          <p:cNvPr id="476" name="コネクタ: カギ線 475">
            <a:extLst>
              <a:ext uri="{FF2B5EF4-FFF2-40B4-BE49-F238E27FC236}">
                <a16:creationId xmlns:a16="http://schemas.microsoft.com/office/drawing/2014/main" id="{71043276-207E-4A21-A3F4-659FAF82980E}"/>
              </a:ext>
            </a:extLst>
          </p:cNvPr>
          <p:cNvCxnSpPr>
            <a:cxnSpLocks/>
          </p:cNvCxnSpPr>
          <p:nvPr/>
        </p:nvCxnSpPr>
        <p:spPr>
          <a:xfrm flipH="1">
            <a:off x="2730967" y="2402521"/>
            <a:ext cx="9094998" cy="1054858"/>
          </a:xfrm>
          <a:prstGeom prst="bentConnector3">
            <a:avLst>
              <a:gd name="adj1" fmla="val -3211"/>
            </a:avLst>
          </a:prstGeom>
          <a:ln w="127000">
            <a:tailEnd type="triangle"/>
          </a:ln>
        </p:spPr>
        <p:style>
          <a:lnRef idx="1">
            <a:schemeClr val="accent1"/>
          </a:lnRef>
          <a:fillRef idx="0">
            <a:schemeClr val="accent1"/>
          </a:fillRef>
          <a:effectRef idx="0">
            <a:schemeClr val="accent1"/>
          </a:effectRef>
          <a:fontRef idx="minor">
            <a:schemeClr val="tx1"/>
          </a:fontRef>
        </p:style>
      </p:cxnSp>
      <p:cxnSp>
        <p:nvCxnSpPr>
          <p:cNvPr id="484" name="直線矢印コネクタ 483">
            <a:extLst>
              <a:ext uri="{FF2B5EF4-FFF2-40B4-BE49-F238E27FC236}">
                <a16:creationId xmlns:a16="http://schemas.microsoft.com/office/drawing/2014/main" id="{03614028-0CD0-4178-9F46-8F8C8A3BD58A}"/>
              </a:ext>
            </a:extLst>
          </p:cNvPr>
          <p:cNvCxnSpPr>
            <a:cxnSpLocks/>
          </p:cNvCxnSpPr>
          <p:nvPr/>
        </p:nvCxnSpPr>
        <p:spPr>
          <a:xfrm>
            <a:off x="3536822" y="2395421"/>
            <a:ext cx="797214" cy="0"/>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grpSp>
        <p:nvGrpSpPr>
          <p:cNvPr id="497" name="グループ化 496">
            <a:extLst>
              <a:ext uri="{FF2B5EF4-FFF2-40B4-BE49-F238E27FC236}">
                <a16:creationId xmlns:a16="http://schemas.microsoft.com/office/drawing/2014/main" id="{3F326267-2E5E-4BA5-A822-EE4E15DC33CD}"/>
              </a:ext>
            </a:extLst>
          </p:cNvPr>
          <p:cNvGrpSpPr/>
          <p:nvPr/>
        </p:nvGrpSpPr>
        <p:grpSpPr>
          <a:xfrm>
            <a:off x="7587949" y="-23472"/>
            <a:ext cx="4314554" cy="3269918"/>
            <a:chOff x="7571476" y="187830"/>
            <a:chExt cx="4314554" cy="3269918"/>
          </a:xfrm>
        </p:grpSpPr>
        <p:grpSp>
          <p:nvGrpSpPr>
            <p:cNvPr id="493" name="グループ化 492">
              <a:extLst>
                <a:ext uri="{FF2B5EF4-FFF2-40B4-BE49-F238E27FC236}">
                  <a16:creationId xmlns:a16="http://schemas.microsoft.com/office/drawing/2014/main" id="{C979C722-B4C0-419D-B5DA-983C57746F25}"/>
                </a:ext>
              </a:extLst>
            </p:cNvPr>
            <p:cNvGrpSpPr/>
            <p:nvPr/>
          </p:nvGrpSpPr>
          <p:grpSpPr>
            <a:xfrm>
              <a:off x="8291378" y="187830"/>
              <a:ext cx="3594652" cy="3269918"/>
              <a:chOff x="8291378" y="187830"/>
              <a:chExt cx="3594652" cy="3269918"/>
            </a:xfrm>
          </p:grpSpPr>
          <p:grpSp>
            <p:nvGrpSpPr>
              <p:cNvPr id="79" name="グループ化 78">
                <a:extLst>
                  <a:ext uri="{FF2B5EF4-FFF2-40B4-BE49-F238E27FC236}">
                    <a16:creationId xmlns:a16="http://schemas.microsoft.com/office/drawing/2014/main" id="{51FBCDFE-4F44-4257-80DC-F5256201D71E}"/>
                  </a:ext>
                </a:extLst>
              </p:cNvPr>
              <p:cNvGrpSpPr/>
              <p:nvPr/>
            </p:nvGrpSpPr>
            <p:grpSpPr>
              <a:xfrm>
                <a:off x="8291378" y="729270"/>
                <a:ext cx="3594652" cy="2728478"/>
                <a:chOff x="2962374" y="4583753"/>
                <a:chExt cx="2549905" cy="1935475"/>
              </a:xfrm>
            </p:grpSpPr>
            <p:sp>
              <p:nvSpPr>
                <p:cNvPr id="80" name="フリーフォーム: 図形 79">
                  <a:extLst>
                    <a:ext uri="{FF2B5EF4-FFF2-40B4-BE49-F238E27FC236}">
                      <a16:creationId xmlns:a16="http://schemas.microsoft.com/office/drawing/2014/main" id="{0AC7999C-DAFF-4E02-B2E4-0DD116558680}"/>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5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フリーフォーム: 図形 80">
                  <a:extLst>
                    <a:ext uri="{FF2B5EF4-FFF2-40B4-BE49-F238E27FC236}">
                      <a16:creationId xmlns:a16="http://schemas.microsoft.com/office/drawing/2014/main" id="{6C5D474C-D908-4692-A00D-D9D9B0AC63EE}"/>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図形 81">
                  <a:extLst>
                    <a:ext uri="{FF2B5EF4-FFF2-40B4-BE49-F238E27FC236}">
                      <a16:creationId xmlns:a16="http://schemas.microsoft.com/office/drawing/2014/main" id="{7FA5F912-0A12-472B-B698-20AE1A47907E}"/>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4E7C38AB-EA67-44DF-B197-24CA654E2F73}"/>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C1A849D5-AD57-4DFD-90E6-94A08E651974}"/>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1E7194A3-E37F-49DA-828E-FF302C2CE9AA}"/>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0159F021-D384-4FEB-A1C8-128886B2AA14}"/>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56F7626B-C4AD-45D1-B17F-49BF1D8E4F4D}"/>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BC098058-74AB-430F-859D-56B13D74B8F3}"/>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FDFD8B79-EA23-4026-8DDC-9B655E9A8F55}"/>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04ED3C9C-D800-4E9A-B4A5-161F38EA6001}"/>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5678391A-C916-46E8-A9BC-29418338AB4A}"/>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831DDD38-9E13-4C4C-A5F2-21C3691003D8}"/>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2AD08202-CFBB-45B2-98DA-89691902341E}"/>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16AE6B8A-CC15-4FF7-A906-30D869329CD7}"/>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14D75E6E-51CB-4E74-A548-CC3E9BA6DB27}"/>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558B67DB-385F-4841-8726-40500E427E66}"/>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DE9FC43A-AB0E-442F-B270-4F7DC146D309}"/>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D0614D30-761C-408C-AC2A-57865B417638}"/>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7A45FF56-75DF-4C4B-854F-0F668E5EA18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E196D920-8302-4530-BF31-3BD0FA658474}"/>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DBC5FA9D-7FE5-4706-ADBC-1F53F6D726A4}"/>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7985478E-91CC-4ADA-84A4-26928D047D6D}"/>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6789614F-10F5-4663-B5B9-D67FBC115C7C}"/>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9B49C9F4-754D-43D9-B478-A040828B5FC2}"/>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2A71D7F2-EA8E-4A4A-9388-1043F0288FB6}"/>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C09A58F9-776E-4699-A195-2A88B6B9BF3C}"/>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0A35F669-9F62-434A-AF3D-DD204ED5FF85}"/>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A226C05E-3C56-4F9C-8DC9-D9B2FD206D49}"/>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8F197566-1539-48BC-B3E4-36C4B84C6761}"/>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FA30658E-7464-466E-84F8-9BCB7E6A58A6}"/>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1DB35667-7E55-461F-A8E6-A325ED676A98}"/>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F403F71C-4FFB-4A7C-BEDD-3999F1B6E2C4}"/>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3538317E-D4BB-4DEF-8A8B-16F70E7A4073}"/>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14143673-AA5E-409D-90A1-CE6725288B3A}"/>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B420286B-0D3D-4B63-B056-8A77E78AAE04}"/>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0315D1EA-9DB5-4926-93A0-DA3E644B8192}"/>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2E6BFE86-6D62-4399-BC92-AC55A066758B}"/>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E87BA0BC-D585-42D4-BF59-AD56EEB67DAC}"/>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9985C508-DC3F-4ECE-AEE1-ADEC9D8BE810}"/>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AD41AC60-9FC8-4CD1-9877-46D3480C1907}"/>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7B1D85C7-D9FC-4C2D-BB0A-DB8A24A8B0C3}"/>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1E66A73F-2146-4BBF-9B2D-ED9D0888769F}"/>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F8041D8D-A520-4D0D-8EB1-B50DCA06B1D1}"/>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正方形/長方形 123">
                  <a:extLst>
                    <a:ext uri="{FF2B5EF4-FFF2-40B4-BE49-F238E27FC236}">
                      <a16:creationId xmlns:a16="http://schemas.microsoft.com/office/drawing/2014/main" id="{2E795690-EF76-4F6B-835B-70E72CE8A5F9}"/>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5" name="グループ化 124">
                  <a:extLst>
                    <a:ext uri="{FF2B5EF4-FFF2-40B4-BE49-F238E27FC236}">
                      <a16:creationId xmlns:a16="http://schemas.microsoft.com/office/drawing/2014/main" id="{A9D1AA74-E091-471B-87AC-795D1F006F19}"/>
                    </a:ext>
                  </a:extLst>
                </p:cNvPr>
                <p:cNvGrpSpPr/>
                <p:nvPr/>
              </p:nvGrpSpPr>
              <p:grpSpPr>
                <a:xfrm>
                  <a:off x="3454742" y="4789267"/>
                  <a:ext cx="1192888" cy="305201"/>
                  <a:chOff x="3454742" y="4789267"/>
                  <a:chExt cx="1192888" cy="305201"/>
                </a:xfrm>
              </p:grpSpPr>
              <p:sp>
                <p:nvSpPr>
                  <p:cNvPr id="129" name="フリーフォーム: 図形 128">
                    <a:extLst>
                      <a:ext uri="{FF2B5EF4-FFF2-40B4-BE49-F238E27FC236}">
                        <a16:creationId xmlns:a16="http://schemas.microsoft.com/office/drawing/2014/main" id="{34CC1D46-C614-421E-B69E-0D38DFD17ED0}"/>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図形 129">
                    <a:extLst>
                      <a:ext uri="{FF2B5EF4-FFF2-40B4-BE49-F238E27FC236}">
                        <a16:creationId xmlns:a16="http://schemas.microsoft.com/office/drawing/2014/main" id="{CCAF8653-AF8E-4D4B-A342-5047007CD03B}"/>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図形 130">
                    <a:extLst>
                      <a:ext uri="{FF2B5EF4-FFF2-40B4-BE49-F238E27FC236}">
                        <a16:creationId xmlns:a16="http://schemas.microsoft.com/office/drawing/2014/main" id="{BC7DD3C8-92AF-4C4D-B479-F9BE53162EA2}"/>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図形 131">
                    <a:extLst>
                      <a:ext uri="{FF2B5EF4-FFF2-40B4-BE49-F238E27FC236}">
                        <a16:creationId xmlns:a16="http://schemas.microsoft.com/office/drawing/2014/main" id="{AEEE67D0-E8A5-4178-8FD4-18B491A84D36}"/>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図形 132">
                    <a:extLst>
                      <a:ext uri="{FF2B5EF4-FFF2-40B4-BE49-F238E27FC236}">
                        <a16:creationId xmlns:a16="http://schemas.microsoft.com/office/drawing/2014/main" id="{2581C603-52C5-4BD9-A83A-5C79C3DFEA82}"/>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図形 133">
                    <a:extLst>
                      <a:ext uri="{FF2B5EF4-FFF2-40B4-BE49-F238E27FC236}">
                        <a16:creationId xmlns:a16="http://schemas.microsoft.com/office/drawing/2014/main" id="{2BD06B00-B3C5-4331-89ED-A93F559A5BA1}"/>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図形 134">
                    <a:extLst>
                      <a:ext uri="{FF2B5EF4-FFF2-40B4-BE49-F238E27FC236}">
                        <a16:creationId xmlns:a16="http://schemas.microsoft.com/office/drawing/2014/main" id="{DF28FF19-1222-474C-893D-D376401D5D2C}"/>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図形 135">
                    <a:extLst>
                      <a:ext uri="{FF2B5EF4-FFF2-40B4-BE49-F238E27FC236}">
                        <a16:creationId xmlns:a16="http://schemas.microsoft.com/office/drawing/2014/main" id="{BA94DB47-08A9-4E28-926F-C52FC59E806B}"/>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図形 136">
                    <a:extLst>
                      <a:ext uri="{FF2B5EF4-FFF2-40B4-BE49-F238E27FC236}">
                        <a16:creationId xmlns:a16="http://schemas.microsoft.com/office/drawing/2014/main" id="{B3C54A34-9F09-4D4D-8A6B-522F693BB14D}"/>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図形 137">
                    <a:extLst>
                      <a:ext uri="{FF2B5EF4-FFF2-40B4-BE49-F238E27FC236}">
                        <a16:creationId xmlns:a16="http://schemas.microsoft.com/office/drawing/2014/main" id="{6A7DAD91-18E4-495D-A808-BCA6DF508956}"/>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図形 138">
                    <a:extLst>
                      <a:ext uri="{FF2B5EF4-FFF2-40B4-BE49-F238E27FC236}">
                        <a16:creationId xmlns:a16="http://schemas.microsoft.com/office/drawing/2014/main" id="{324F420D-D700-442C-B316-79850FFAAFB0}"/>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図形 139">
                    <a:extLst>
                      <a:ext uri="{FF2B5EF4-FFF2-40B4-BE49-F238E27FC236}">
                        <a16:creationId xmlns:a16="http://schemas.microsoft.com/office/drawing/2014/main" id="{1A518C98-7AA7-40B2-914A-5C3D5AAF5528}"/>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図形 140">
                    <a:extLst>
                      <a:ext uri="{FF2B5EF4-FFF2-40B4-BE49-F238E27FC236}">
                        <a16:creationId xmlns:a16="http://schemas.microsoft.com/office/drawing/2014/main" id="{7B7B8BF7-6E6F-4EA1-92EE-B47E099FA69B}"/>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図形 141">
                    <a:extLst>
                      <a:ext uri="{FF2B5EF4-FFF2-40B4-BE49-F238E27FC236}">
                        <a16:creationId xmlns:a16="http://schemas.microsoft.com/office/drawing/2014/main" id="{290CEEAD-A295-4693-9685-EC1B5FFD1C48}"/>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図形 142">
                    <a:extLst>
                      <a:ext uri="{FF2B5EF4-FFF2-40B4-BE49-F238E27FC236}">
                        <a16:creationId xmlns:a16="http://schemas.microsoft.com/office/drawing/2014/main" id="{20E6B18F-72C3-43FD-9856-5A7BB44929BF}"/>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53E98E2A-A79A-4488-ABE4-3518CB9C92F5}"/>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図形 144">
                    <a:extLst>
                      <a:ext uri="{FF2B5EF4-FFF2-40B4-BE49-F238E27FC236}">
                        <a16:creationId xmlns:a16="http://schemas.microsoft.com/office/drawing/2014/main" id="{CE498B3B-8208-4B32-9B2F-987D93162364}"/>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図形 145">
                    <a:extLst>
                      <a:ext uri="{FF2B5EF4-FFF2-40B4-BE49-F238E27FC236}">
                        <a16:creationId xmlns:a16="http://schemas.microsoft.com/office/drawing/2014/main" id="{416E14AA-6855-4CDD-9D9A-B4D3E69E7803}"/>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図形 146">
                    <a:extLst>
                      <a:ext uri="{FF2B5EF4-FFF2-40B4-BE49-F238E27FC236}">
                        <a16:creationId xmlns:a16="http://schemas.microsoft.com/office/drawing/2014/main" id="{8BCA1CF0-C95F-41E4-8184-D55B138A229A}"/>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フリーフォーム: 図形 147">
                    <a:extLst>
                      <a:ext uri="{FF2B5EF4-FFF2-40B4-BE49-F238E27FC236}">
                        <a16:creationId xmlns:a16="http://schemas.microsoft.com/office/drawing/2014/main" id="{3C4869A4-71C6-465B-8BDC-827D734ED410}"/>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図形 148">
                    <a:extLst>
                      <a:ext uri="{FF2B5EF4-FFF2-40B4-BE49-F238E27FC236}">
                        <a16:creationId xmlns:a16="http://schemas.microsoft.com/office/drawing/2014/main" id="{846C12CD-401E-49DC-9391-39052EF8671D}"/>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図形 149">
                    <a:extLst>
                      <a:ext uri="{FF2B5EF4-FFF2-40B4-BE49-F238E27FC236}">
                        <a16:creationId xmlns:a16="http://schemas.microsoft.com/office/drawing/2014/main" id="{9C22B25D-161E-4D5E-A76B-3A350456CFDA}"/>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図形 150">
                    <a:extLst>
                      <a:ext uri="{FF2B5EF4-FFF2-40B4-BE49-F238E27FC236}">
                        <a16:creationId xmlns:a16="http://schemas.microsoft.com/office/drawing/2014/main" id="{963DBE4D-1588-4E84-B11D-29077DF001F1}"/>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フリーフォーム: 図形 151">
                    <a:extLst>
                      <a:ext uri="{FF2B5EF4-FFF2-40B4-BE49-F238E27FC236}">
                        <a16:creationId xmlns:a16="http://schemas.microsoft.com/office/drawing/2014/main" id="{87E8040C-A1A2-4486-BD2D-2A8FF7A6B535}"/>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DC3E30C1-A5C1-4D5C-995A-805EAE7C9FD2}"/>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フリーフォーム: 図形 153">
                    <a:extLst>
                      <a:ext uri="{FF2B5EF4-FFF2-40B4-BE49-F238E27FC236}">
                        <a16:creationId xmlns:a16="http://schemas.microsoft.com/office/drawing/2014/main" id="{9A13A1ED-F79C-4FF7-9E72-F383BFE5A2F8}"/>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6" name="グループ化 125">
                  <a:extLst>
                    <a:ext uri="{FF2B5EF4-FFF2-40B4-BE49-F238E27FC236}">
                      <a16:creationId xmlns:a16="http://schemas.microsoft.com/office/drawing/2014/main" id="{9CA8FB2F-88E5-4A81-BBE2-6AA98FBA64F9}"/>
                    </a:ext>
                  </a:extLst>
                </p:cNvPr>
                <p:cNvGrpSpPr/>
                <p:nvPr/>
              </p:nvGrpSpPr>
              <p:grpSpPr>
                <a:xfrm>
                  <a:off x="3037472" y="5021999"/>
                  <a:ext cx="2410657" cy="269049"/>
                  <a:chOff x="1882983" y="3131098"/>
                  <a:chExt cx="5212839" cy="581794"/>
                </a:xfrm>
              </p:grpSpPr>
              <p:sp>
                <p:nvSpPr>
                  <p:cNvPr id="127" name="フリーフォーム: 図形 126">
                    <a:extLst>
                      <a:ext uri="{FF2B5EF4-FFF2-40B4-BE49-F238E27FC236}">
                        <a16:creationId xmlns:a16="http://schemas.microsoft.com/office/drawing/2014/main" id="{2E06A3ED-764D-4F58-BD06-C499408D1ACA}"/>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3300D8B7-A2A9-4210-9E1D-58FF1372BEB4}"/>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55" name="フリーフォーム: 図形 154">
                <a:extLst>
                  <a:ext uri="{FF2B5EF4-FFF2-40B4-BE49-F238E27FC236}">
                    <a16:creationId xmlns:a16="http://schemas.microsoft.com/office/drawing/2014/main" id="{683A4937-C24B-41D8-8024-5A87DC57ABA0}"/>
                  </a:ext>
                </a:extLst>
              </p:cNvPr>
              <p:cNvSpPr/>
              <p:nvPr/>
            </p:nvSpPr>
            <p:spPr>
              <a:xfrm>
                <a:off x="8459956" y="2301057"/>
                <a:ext cx="3289329" cy="966424"/>
              </a:xfrm>
              <a:custGeom>
                <a:avLst/>
                <a:gdLst>
                  <a:gd name="connsiteX0" fmla="*/ 67433 w 3289329"/>
                  <a:gd name="connsiteY0" fmla="*/ 167913 h 966424"/>
                  <a:gd name="connsiteX1" fmla="*/ 193267 w 3289329"/>
                  <a:gd name="connsiteY1" fmla="*/ 184691 h 966424"/>
                  <a:gd name="connsiteX2" fmla="*/ 268768 w 3289329"/>
                  <a:gd name="connsiteY2" fmla="*/ 281165 h 966424"/>
                  <a:gd name="connsiteX3" fmla="*/ 386214 w 3289329"/>
                  <a:gd name="connsiteY3" fmla="*/ 369249 h 966424"/>
                  <a:gd name="connsiteX4" fmla="*/ 478493 w 3289329"/>
                  <a:gd name="connsiteY4" fmla="*/ 444750 h 966424"/>
                  <a:gd name="connsiteX5" fmla="*/ 579161 w 3289329"/>
                  <a:gd name="connsiteY5" fmla="*/ 574779 h 966424"/>
                  <a:gd name="connsiteX6" fmla="*/ 793080 w 3289329"/>
                  <a:gd name="connsiteY6" fmla="*/ 637697 h 966424"/>
                  <a:gd name="connsiteX7" fmla="*/ 994416 w 3289329"/>
                  <a:gd name="connsiteY7" fmla="*/ 755143 h 966424"/>
                  <a:gd name="connsiteX8" fmla="*/ 1258669 w 3289329"/>
                  <a:gd name="connsiteY8" fmla="*/ 771921 h 966424"/>
                  <a:gd name="connsiteX9" fmla="*/ 1460005 w 3289329"/>
                  <a:gd name="connsiteY9" fmla="*/ 822255 h 966424"/>
                  <a:gd name="connsiteX10" fmla="*/ 1745231 w 3289329"/>
                  <a:gd name="connsiteY10" fmla="*/ 809671 h 966424"/>
                  <a:gd name="connsiteX11" fmla="*/ 1984317 w 3289329"/>
                  <a:gd name="connsiteY11" fmla="*/ 830644 h 966424"/>
                  <a:gd name="connsiteX12" fmla="*/ 2194042 w 3289329"/>
                  <a:gd name="connsiteY12" fmla="*/ 851616 h 966424"/>
                  <a:gd name="connsiteX13" fmla="*/ 2324071 w 3289329"/>
                  <a:gd name="connsiteY13" fmla="*/ 801282 h 966424"/>
                  <a:gd name="connsiteX14" fmla="*/ 2596713 w 3289329"/>
                  <a:gd name="connsiteY14" fmla="*/ 696420 h 966424"/>
                  <a:gd name="connsiteX15" fmla="*/ 2743521 w 3289329"/>
                  <a:gd name="connsiteY15" fmla="*/ 625113 h 966424"/>
                  <a:gd name="connsiteX16" fmla="*/ 2961634 w 3289329"/>
                  <a:gd name="connsiteY16" fmla="*/ 444750 h 966424"/>
                  <a:gd name="connsiteX17" fmla="*/ 3045524 w 3289329"/>
                  <a:gd name="connsiteY17" fmla="*/ 360860 h 966424"/>
                  <a:gd name="connsiteX18" fmla="*/ 3150387 w 3289329"/>
                  <a:gd name="connsiteY18" fmla="*/ 255998 h 966424"/>
                  <a:gd name="connsiteX19" fmla="*/ 3230082 w 3289329"/>
                  <a:gd name="connsiteY19" fmla="*/ 159524 h 966424"/>
                  <a:gd name="connsiteX20" fmla="*/ 3221693 w 3289329"/>
                  <a:gd name="connsiteY20" fmla="*/ 130163 h 966424"/>
                  <a:gd name="connsiteX21" fmla="*/ 2999385 w 3289329"/>
                  <a:gd name="connsiteY21" fmla="*/ 121774 h 966424"/>
                  <a:gd name="connsiteX22" fmla="*/ 2730937 w 3289329"/>
                  <a:gd name="connsiteY22" fmla="*/ 84023 h 966424"/>
                  <a:gd name="connsiteX23" fmla="*/ 2252765 w 3289329"/>
                  <a:gd name="connsiteY23" fmla="*/ 79829 h 966424"/>
                  <a:gd name="connsiteX24" fmla="*/ 1917205 w 3289329"/>
                  <a:gd name="connsiteY24" fmla="*/ 88218 h 966424"/>
                  <a:gd name="connsiteX25" fmla="*/ 1631979 w 3289329"/>
                  <a:gd name="connsiteY25" fmla="*/ 63051 h 966424"/>
                  <a:gd name="connsiteX26" fmla="*/ 1309003 w 3289329"/>
                  <a:gd name="connsiteY26" fmla="*/ 25301 h 966424"/>
                  <a:gd name="connsiteX27" fmla="*/ 1090889 w 3289329"/>
                  <a:gd name="connsiteY27" fmla="*/ 37884 h 966424"/>
                  <a:gd name="connsiteX28" fmla="*/ 835025 w 3289329"/>
                  <a:gd name="connsiteY28" fmla="*/ 75634 h 966424"/>
                  <a:gd name="connsiteX29" fmla="*/ 524633 w 3289329"/>
                  <a:gd name="connsiteY29" fmla="*/ 75634 h 966424"/>
                  <a:gd name="connsiteX30" fmla="*/ 386214 w 3289329"/>
                  <a:gd name="connsiteY30" fmla="*/ 100801 h 966424"/>
                  <a:gd name="connsiteX31" fmla="*/ 264574 w 3289329"/>
                  <a:gd name="connsiteY31" fmla="*/ 117579 h 966424"/>
                  <a:gd name="connsiteX32" fmla="*/ 193267 w 3289329"/>
                  <a:gd name="connsiteY32" fmla="*/ 142746 h 966424"/>
                  <a:gd name="connsiteX33" fmla="*/ 155517 w 3289329"/>
                  <a:gd name="connsiteY33" fmla="*/ 142746 h 966424"/>
                  <a:gd name="connsiteX34" fmla="*/ 159711 w 3289329"/>
                  <a:gd name="connsiteY34" fmla="*/ 100801 h 966424"/>
                  <a:gd name="connsiteX35" fmla="*/ 528827 w 3289329"/>
                  <a:gd name="connsiteY35" fmla="*/ 46273 h 966424"/>
                  <a:gd name="connsiteX36" fmla="*/ 990222 w 3289329"/>
                  <a:gd name="connsiteY36" fmla="*/ 33690 h 966424"/>
                  <a:gd name="connsiteX37" fmla="*/ 1317392 w 3289329"/>
                  <a:gd name="connsiteY37" fmla="*/ 134 h 966424"/>
                  <a:gd name="connsiteX38" fmla="*/ 1611007 w 3289329"/>
                  <a:gd name="connsiteY38" fmla="*/ 21106 h 966424"/>
                  <a:gd name="connsiteX39" fmla="*/ 2009484 w 3289329"/>
                  <a:gd name="connsiteY39" fmla="*/ 46273 h 966424"/>
                  <a:gd name="connsiteX40" fmla="*/ 2248570 w 3289329"/>
                  <a:gd name="connsiteY40" fmla="*/ 33690 h 966424"/>
                  <a:gd name="connsiteX41" fmla="*/ 2575741 w 3289329"/>
                  <a:gd name="connsiteY41" fmla="*/ 50468 h 966424"/>
                  <a:gd name="connsiteX42" fmla="*/ 2877744 w 3289329"/>
                  <a:gd name="connsiteY42" fmla="*/ 79829 h 966424"/>
                  <a:gd name="connsiteX43" fmla="*/ 3100053 w 3289329"/>
                  <a:gd name="connsiteY43" fmla="*/ 104996 h 966424"/>
                  <a:gd name="connsiteX44" fmla="*/ 3246860 w 3289329"/>
                  <a:gd name="connsiteY44" fmla="*/ 88218 h 966424"/>
                  <a:gd name="connsiteX45" fmla="*/ 3288805 w 3289329"/>
                  <a:gd name="connsiteY45" fmla="*/ 104996 h 966424"/>
                  <a:gd name="connsiteX46" fmla="*/ 3225888 w 3289329"/>
                  <a:gd name="connsiteY46" fmla="*/ 243414 h 966424"/>
                  <a:gd name="connsiteX47" fmla="*/ 3091664 w 3289329"/>
                  <a:gd name="connsiteY47" fmla="*/ 390222 h 966424"/>
                  <a:gd name="connsiteX48" fmla="*/ 2953245 w 3289329"/>
                  <a:gd name="connsiteY48" fmla="*/ 549612 h 966424"/>
                  <a:gd name="connsiteX49" fmla="*/ 2747715 w 3289329"/>
                  <a:gd name="connsiteY49" fmla="*/ 709003 h 966424"/>
                  <a:gd name="connsiteX50" fmla="*/ 2508629 w 3289329"/>
                  <a:gd name="connsiteY50" fmla="*/ 851616 h 966424"/>
                  <a:gd name="connsiteX51" fmla="*/ 2164680 w 3289329"/>
                  <a:gd name="connsiteY51" fmla="*/ 956479 h 966424"/>
                  <a:gd name="connsiteX52" fmla="*/ 1841704 w 3289329"/>
                  <a:gd name="connsiteY52" fmla="*/ 960673 h 966424"/>
                  <a:gd name="connsiteX53" fmla="*/ 1447422 w 3289329"/>
                  <a:gd name="connsiteY53" fmla="*/ 943895 h 966424"/>
                  <a:gd name="connsiteX54" fmla="*/ 1124445 w 3289329"/>
                  <a:gd name="connsiteY54" fmla="*/ 901950 h 966424"/>
                  <a:gd name="connsiteX55" fmla="*/ 843414 w 3289329"/>
                  <a:gd name="connsiteY55" fmla="*/ 843227 h 966424"/>
                  <a:gd name="connsiteX56" fmla="*/ 654662 w 3289329"/>
                  <a:gd name="connsiteY56" fmla="*/ 742559 h 966424"/>
                  <a:gd name="connsiteX57" fmla="*/ 465910 w 3289329"/>
                  <a:gd name="connsiteY57" fmla="*/ 654475 h 966424"/>
                  <a:gd name="connsiteX58" fmla="*/ 277157 w 3289329"/>
                  <a:gd name="connsiteY58" fmla="*/ 520251 h 966424"/>
                  <a:gd name="connsiteX59" fmla="*/ 138739 w 3289329"/>
                  <a:gd name="connsiteY59" fmla="*/ 386027 h 966424"/>
                  <a:gd name="connsiteX60" fmla="*/ 71627 w 3289329"/>
                  <a:gd name="connsiteY60" fmla="*/ 314721 h 966424"/>
                  <a:gd name="connsiteX61" fmla="*/ 17099 w 3289329"/>
                  <a:gd name="connsiteY61" fmla="*/ 226636 h 966424"/>
                  <a:gd name="connsiteX62" fmla="*/ 8710 w 3289329"/>
                  <a:gd name="connsiteY62" fmla="*/ 167913 h 966424"/>
                  <a:gd name="connsiteX63" fmla="*/ 321 w 3289329"/>
                  <a:gd name="connsiteY63" fmla="*/ 130163 h 966424"/>
                  <a:gd name="connsiteX64" fmla="*/ 12904 w 3289329"/>
                  <a:gd name="connsiteY64" fmla="*/ 142746 h 966424"/>
                  <a:gd name="connsiteX65" fmla="*/ 67433 w 3289329"/>
                  <a:gd name="connsiteY65" fmla="*/ 167913 h 96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289329" h="966424">
                    <a:moveTo>
                      <a:pt x="67433" y="167913"/>
                    </a:moveTo>
                    <a:cubicBezTo>
                      <a:pt x="97493" y="174904"/>
                      <a:pt x="159711" y="165816"/>
                      <a:pt x="193267" y="184691"/>
                    </a:cubicBezTo>
                    <a:cubicBezTo>
                      <a:pt x="226823" y="203566"/>
                      <a:pt x="236610" y="250405"/>
                      <a:pt x="268768" y="281165"/>
                    </a:cubicBezTo>
                    <a:cubicBezTo>
                      <a:pt x="300926" y="311925"/>
                      <a:pt x="351260" y="341985"/>
                      <a:pt x="386214" y="369249"/>
                    </a:cubicBezTo>
                    <a:cubicBezTo>
                      <a:pt x="421168" y="396513"/>
                      <a:pt x="446335" y="410495"/>
                      <a:pt x="478493" y="444750"/>
                    </a:cubicBezTo>
                    <a:cubicBezTo>
                      <a:pt x="510651" y="479005"/>
                      <a:pt x="526730" y="542621"/>
                      <a:pt x="579161" y="574779"/>
                    </a:cubicBezTo>
                    <a:cubicBezTo>
                      <a:pt x="631592" y="606937"/>
                      <a:pt x="723871" y="607636"/>
                      <a:pt x="793080" y="637697"/>
                    </a:cubicBezTo>
                    <a:cubicBezTo>
                      <a:pt x="862289" y="667758"/>
                      <a:pt x="916818" y="732772"/>
                      <a:pt x="994416" y="755143"/>
                    </a:cubicBezTo>
                    <a:cubicBezTo>
                      <a:pt x="1072014" y="777514"/>
                      <a:pt x="1181071" y="760736"/>
                      <a:pt x="1258669" y="771921"/>
                    </a:cubicBezTo>
                    <a:cubicBezTo>
                      <a:pt x="1336267" y="783106"/>
                      <a:pt x="1378911" y="815963"/>
                      <a:pt x="1460005" y="822255"/>
                    </a:cubicBezTo>
                    <a:cubicBezTo>
                      <a:pt x="1541099" y="828547"/>
                      <a:pt x="1657846" y="808273"/>
                      <a:pt x="1745231" y="809671"/>
                    </a:cubicBezTo>
                    <a:cubicBezTo>
                      <a:pt x="1832616" y="811069"/>
                      <a:pt x="1984317" y="830644"/>
                      <a:pt x="1984317" y="830644"/>
                    </a:cubicBezTo>
                    <a:cubicBezTo>
                      <a:pt x="2059119" y="837635"/>
                      <a:pt x="2137416" y="856510"/>
                      <a:pt x="2194042" y="851616"/>
                    </a:cubicBezTo>
                    <a:cubicBezTo>
                      <a:pt x="2250668" y="846722"/>
                      <a:pt x="2324071" y="801282"/>
                      <a:pt x="2324071" y="801282"/>
                    </a:cubicBezTo>
                    <a:cubicBezTo>
                      <a:pt x="2391183" y="775416"/>
                      <a:pt x="2526805" y="725781"/>
                      <a:pt x="2596713" y="696420"/>
                    </a:cubicBezTo>
                    <a:cubicBezTo>
                      <a:pt x="2666621" y="667059"/>
                      <a:pt x="2682701" y="667058"/>
                      <a:pt x="2743521" y="625113"/>
                    </a:cubicBezTo>
                    <a:cubicBezTo>
                      <a:pt x="2804341" y="583168"/>
                      <a:pt x="2911300" y="488792"/>
                      <a:pt x="2961634" y="444750"/>
                    </a:cubicBezTo>
                    <a:cubicBezTo>
                      <a:pt x="3011968" y="400708"/>
                      <a:pt x="3045524" y="360860"/>
                      <a:pt x="3045524" y="360860"/>
                    </a:cubicBezTo>
                    <a:cubicBezTo>
                      <a:pt x="3076983" y="329401"/>
                      <a:pt x="3119627" y="289554"/>
                      <a:pt x="3150387" y="255998"/>
                    </a:cubicBezTo>
                    <a:cubicBezTo>
                      <a:pt x="3181147" y="222442"/>
                      <a:pt x="3218198" y="180496"/>
                      <a:pt x="3230082" y="159524"/>
                    </a:cubicBezTo>
                    <a:cubicBezTo>
                      <a:pt x="3241966" y="138552"/>
                      <a:pt x="3260143" y="136455"/>
                      <a:pt x="3221693" y="130163"/>
                    </a:cubicBezTo>
                    <a:cubicBezTo>
                      <a:pt x="3183243" y="123871"/>
                      <a:pt x="3081178" y="129464"/>
                      <a:pt x="2999385" y="121774"/>
                    </a:cubicBezTo>
                    <a:cubicBezTo>
                      <a:pt x="2917592" y="114084"/>
                      <a:pt x="2855374" y="91014"/>
                      <a:pt x="2730937" y="84023"/>
                    </a:cubicBezTo>
                    <a:cubicBezTo>
                      <a:pt x="2606500" y="77032"/>
                      <a:pt x="2388387" y="79130"/>
                      <a:pt x="2252765" y="79829"/>
                    </a:cubicBezTo>
                    <a:cubicBezTo>
                      <a:pt x="2117143" y="80528"/>
                      <a:pt x="2020669" y="91014"/>
                      <a:pt x="1917205" y="88218"/>
                    </a:cubicBezTo>
                    <a:cubicBezTo>
                      <a:pt x="1813741" y="85422"/>
                      <a:pt x="1733346" y="73537"/>
                      <a:pt x="1631979" y="63051"/>
                    </a:cubicBezTo>
                    <a:cubicBezTo>
                      <a:pt x="1530612" y="52565"/>
                      <a:pt x="1399185" y="29495"/>
                      <a:pt x="1309003" y="25301"/>
                    </a:cubicBezTo>
                    <a:cubicBezTo>
                      <a:pt x="1218821" y="21107"/>
                      <a:pt x="1169885" y="29495"/>
                      <a:pt x="1090889" y="37884"/>
                    </a:cubicBezTo>
                    <a:cubicBezTo>
                      <a:pt x="1011893" y="46273"/>
                      <a:pt x="929401" y="69342"/>
                      <a:pt x="835025" y="75634"/>
                    </a:cubicBezTo>
                    <a:cubicBezTo>
                      <a:pt x="740649" y="81926"/>
                      <a:pt x="599435" y="71440"/>
                      <a:pt x="524633" y="75634"/>
                    </a:cubicBezTo>
                    <a:cubicBezTo>
                      <a:pt x="449831" y="79828"/>
                      <a:pt x="429557" y="93810"/>
                      <a:pt x="386214" y="100801"/>
                    </a:cubicBezTo>
                    <a:cubicBezTo>
                      <a:pt x="342871" y="107792"/>
                      <a:pt x="296732" y="110588"/>
                      <a:pt x="264574" y="117579"/>
                    </a:cubicBezTo>
                    <a:cubicBezTo>
                      <a:pt x="232416" y="124570"/>
                      <a:pt x="211443" y="138552"/>
                      <a:pt x="193267" y="142746"/>
                    </a:cubicBezTo>
                    <a:cubicBezTo>
                      <a:pt x="175091" y="146940"/>
                      <a:pt x="161110" y="149737"/>
                      <a:pt x="155517" y="142746"/>
                    </a:cubicBezTo>
                    <a:cubicBezTo>
                      <a:pt x="149924" y="135755"/>
                      <a:pt x="97493" y="116880"/>
                      <a:pt x="159711" y="100801"/>
                    </a:cubicBezTo>
                    <a:cubicBezTo>
                      <a:pt x="221929" y="84722"/>
                      <a:pt x="390409" y="57458"/>
                      <a:pt x="528827" y="46273"/>
                    </a:cubicBezTo>
                    <a:cubicBezTo>
                      <a:pt x="667245" y="35088"/>
                      <a:pt x="858795" y="41380"/>
                      <a:pt x="990222" y="33690"/>
                    </a:cubicBezTo>
                    <a:cubicBezTo>
                      <a:pt x="1121649" y="26000"/>
                      <a:pt x="1213928" y="2231"/>
                      <a:pt x="1317392" y="134"/>
                    </a:cubicBezTo>
                    <a:cubicBezTo>
                      <a:pt x="1420856" y="-1963"/>
                      <a:pt x="1611007" y="21106"/>
                      <a:pt x="1611007" y="21106"/>
                    </a:cubicBezTo>
                    <a:cubicBezTo>
                      <a:pt x="1726356" y="28796"/>
                      <a:pt x="1903224" y="44176"/>
                      <a:pt x="2009484" y="46273"/>
                    </a:cubicBezTo>
                    <a:cubicBezTo>
                      <a:pt x="2115744" y="48370"/>
                      <a:pt x="2154194" y="32991"/>
                      <a:pt x="2248570" y="33690"/>
                    </a:cubicBezTo>
                    <a:cubicBezTo>
                      <a:pt x="2342946" y="34389"/>
                      <a:pt x="2470879" y="42778"/>
                      <a:pt x="2575741" y="50468"/>
                    </a:cubicBezTo>
                    <a:cubicBezTo>
                      <a:pt x="2680603" y="58158"/>
                      <a:pt x="2877744" y="79829"/>
                      <a:pt x="2877744" y="79829"/>
                    </a:cubicBezTo>
                    <a:cubicBezTo>
                      <a:pt x="2965129" y="88917"/>
                      <a:pt x="3038534" y="103598"/>
                      <a:pt x="3100053" y="104996"/>
                    </a:cubicBezTo>
                    <a:cubicBezTo>
                      <a:pt x="3161572" y="106394"/>
                      <a:pt x="3215401" y="88218"/>
                      <a:pt x="3246860" y="88218"/>
                    </a:cubicBezTo>
                    <a:cubicBezTo>
                      <a:pt x="3278319" y="88218"/>
                      <a:pt x="3292300" y="79130"/>
                      <a:pt x="3288805" y="104996"/>
                    </a:cubicBezTo>
                    <a:cubicBezTo>
                      <a:pt x="3285310" y="130862"/>
                      <a:pt x="3258745" y="195876"/>
                      <a:pt x="3225888" y="243414"/>
                    </a:cubicBezTo>
                    <a:cubicBezTo>
                      <a:pt x="3193031" y="290952"/>
                      <a:pt x="3137105" y="339189"/>
                      <a:pt x="3091664" y="390222"/>
                    </a:cubicBezTo>
                    <a:cubicBezTo>
                      <a:pt x="3046224" y="441255"/>
                      <a:pt x="3010570" y="496482"/>
                      <a:pt x="2953245" y="549612"/>
                    </a:cubicBezTo>
                    <a:cubicBezTo>
                      <a:pt x="2895920" y="602742"/>
                      <a:pt x="2821818" y="658669"/>
                      <a:pt x="2747715" y="709003"/>
                    </a:cubicBezTo>
                    <a:cubicBezTo>
                      <a:pt x="2673612" y="759337"/>
                      <a:pt x="2605801" y="810370"/>
                      <a:pt x="2508629" y="851616"/>
                    </a:cubicBezTo>
                    <a:cubicBezTo>
                      <a:pt x="2411457" y="892862"/>
                      <a:pt x="2275834" y="938303"/>
                      <a:pt x="2164680" y="956479"/>
                    </a:cubicBezTo>
                    <a:cubicBezTo>
                      <a:pt x="2053526" y="974655"/>
                      <a:pt x="1961247" y="962770"/>
                      <a:pt x="1841704" y="960673"/>
                    </a:cubicBezTo>
                    <a:cubicBezTo>
                      <a:pt x="1722161" y="958576"/>
                      <a:pt x="1566965" y="953682"/>
                      <a:pt x="1447422" y="943895"/>
                    </a:cubicBezTo>
                    <a:cubicBezTo>
                      <a:pt x="1327879" y="934108"/>
                      <a:pt x="1225113" y="918728"/>
                      <a:pt x="1124445" y="901950"/>
                    </a:cubicBezTo>
                    <a:cubicBezTo>
                      <a:pt x="1023777" y="885172"/>
                      <a:pt x="921711" y="869792"/>
                      <a:pt x="843414" y="843227"/>
                    </a:cubicBezTo>
                    <a:cubicBezTo>
                      <a:pt x="765117" y="816662"/>
                      <a:pt x="717579" y="774018"/>
                      <a:pt x="654662" y="742559"/>
                    </a:cubicBezTo>
                    <a:cubicBezTo>
                      <a:pt x="591745" y="711100"/>
                      <a:pt x="528827" y="691526"/>
                      <a:pt x="465910" y="654475"/>
                    </a:cubicBezTo>
                    <a:cubicBezTo>
                      <a:pt x="402993" y="617424"/>
                      <a:pt x="331686" y="564992"/>
                      <a:pt x="277157" y="520251"/>
                    </a:cubicBezTo>
                    <a:cubicBezTo>
                      <a:pt x="222629" y="475510"/>
                      <a:pt x="172994" y="420282"/>
                      <a:pt x="138739" y="386027"/>
                    </a:cubicBezTo>
                    <a:cubicBezTo>
                      <a:pt x="104484" y="351772"/>
                      <a:pt x="91900" y="341286"/>
                      <a:pt x="71627" y="314721"/>
                    </a:cubicBezTo>
                    <a:cubicBezTo>
                      <a:pt x="51354" y="288156"/>
                      <a:pt x="27585" y="251104"/>
                      <a:pt x="17099" y="226636"/>
                    </a:cubicBezTo>
                    <a:cubicBezTo>
                      <a:pt x="6613" y="202168"/>
                      <a:pt x="11506" y="183992"/>
                      <a:pt x="8710" y="167913"/>
                    </a:cubicBezTo>
                    <a:cubicBezTo>
                      <a:pt x="5914" y="151834"/>
                      <a:pt x="-378" y="134357"/>
                      <a:pt x="321" y="130163"/>
                    </a:cubicBezTo>
                    <a:cubicBezTo>
                      <a:pt x="1020" y="125969"/>
                      <a:pt x="-4573" y="137153"/>
                      <a:pt x="12904" y="142746"/>
                    </a:cubicBezTo>
                    <a:cubicBezTo>
                      <a:pt x="30381" y="148339"/>
                      <a:pt x="37373" y="160922"/>
                      <a:pt x="67433" y="167913"/>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Rectangle 1028">
                <a:extLst>
                  <a:ext uri="{FF2B5EF4-FFF2-40B4-BE49-F238E27FC236}">
                    <a16:creationId xmlns:a16="http://schemas.microsoft.com/office/drawing/2014/main" id="{7ACBA23B-A7D4-4640-A641-FB0124B33317}"/>
                  </a:ext>
                </a:extLst>
              </p:cNvPr>
              <p:cNvSpPr>
                <a:spLocks noChangeArrowheads="1"/>
              </p:cNvSpPr>
              <p:nvPr/>
            </p:nvSpPr>
            <p:spPr bwMode="auto">
              <a:xfrm>
                <a:off x="8499726" y="187830"/>
                <a:ext cx="3222035"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層形成型</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内膜肥厚型</a:t>
                </a:r>
                <a:r>
                  <a:rPr lang="en-US" altLang="ja-JP" dirty="0">
                    <a:latin typeface="Meiryo UI" panose="020B0604030504040204" pitchFamily="50" charset="-128"/>
                    <a:ea typeface="Meiryo UI" panose="020B0604030504040204" pitchFamily="50" charset="-128"/>
                  </a:rPr>
                  <a:t>)</a:t>
                </a:r>
                <a:endParaRPr lang="ja-JP" altLang="en-US" dirty="0">
                  <a:latin typeface="Meiryo UI" panose="020B0604030504040204" pitchFamily="50" charset="-128"/>
                  <a:ea typeface="Meiryo UI" panose="020B0604030504040204" pitchFamily="50" charset="-128"/>
                </a:endParaRPr>
              </a:p>
            </p:txBody>
          </p:sp>
        </p:grpSp>
        <p:cxnSp>
          <p:nvCxnSpPr>
            <p:cNvPr id="486" name="直線矢印コネクタ 485">
              <a:extLst>
                <a:ext uri="{FF2B5EF4-FFF2-40B4-BE49-F238E27FC236}">
                  <a16:creationId xmlns:a16="http://schemas.microsoft.com/office/drawing/2014/main" id="{3C6906DE-D603-4C12-A87D-8071FFC5B7B9}"/>
                </a:ext>
              </a:extLst>
            </p:cNvPr>
            <p:cNvCxnSpPr>
              <a:cxnSpLocks/>
            </p:cNvCxnSpPr>
            <p:nvPr/>
          </p:nvCxnSpPr>
          <p:spPr>
            <a:xfrm>
              <a:off x="7571476" y="2606723"/>
              <a:ext cx="797214" cy="0"/>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grpSp>
      <p:grpSp>
        <p:nvGrpSpPr>
          <p:cNvPr id="495" name="グループ化 494">
            <a:extLst>
              <a:ext uri="{FF2B5EF4-FFF2-40B4-BE49-F238E27FC236}">
                <a16:creationId xmlns:a16="http://schemas.microsoft.com/office/drawing/2014/main" id="{B5276A4F-8700-400B-8483-0EB31933CD03}"/>
              </a:ext>
            </a:extLst>
          </p:cNvPr>
          <p:cNvGrpSpPr/>
          <p:nvPr/>
        </p:nvGrpSpPr>
        <p:grpSpPr>
          <a:xfrm>
            <a:off x="3560734" y="3389848"/>
            <a:ext cx="4375713" cy="3176885"/>
            <a:chOff x="3680193" y="3560723"/>
            <a:chExt cx="4375713" cy="3176885"/>
          </a:xfrm>
        </p:grpSpPr>
        <p:grpSp>
          <p:nvGrpSpPr>
            <p:cNvPr id="233" name="グループ化 232">
              <a:extLst>
                <a:ext uri="{FF2B5EF4-FFF2-40B4-BE49-F238E27FC236}">
                  <a16:creationId xmlns:a16="http://schemas.microsoft.com/office/drawing/2014/main" id="{F44C6D2D-048B-4E8D-A42F-B66B184D4524}"/>
                </a:ext>
              </a:extLst>
            </p:cNvPr>
            <p:cNvGrpSpPr/>
            <p:nvPr/>
          </p:nvGrpSpPr>
          <p:grpSpPr>
            <a:xfrm>
              <a:off x="4461254" y="4009130"/>
              <a:ext cx="3594652" cy="2728478"/>
              <a:chOff x="2962374" y="4583753"/>
              <a:chExt cx="2549905" cy="1935475"/>
            </a:xfrm>
          </p:grpSpPr>
          <p:sp>
            <p:nvSpPr>
              <p:cNvPr id="234" name="フリーフォーム: 図形 233">
                <a:extLst>
                  <a:ext uri="{FF2B5EF4-FFF2-40B4-BE49-F238E27FC236}">
                    <a16:creationId xmlns:a16="http://schemas.microsoft.com/office/drawing/2014/main" id="{E55FED89-2FF2-4C25-9E5A-3468E1E3C0A1}"/>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FF5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図形 234">
                <a:extLst>
                  <a:ext uri="{FF2B5EF4-FFF2-40B4-BE49-F238E27FC236}">
                    <a16:creationId xmlns:a16="http://schemas.microsoft.com/office/drawing/2014/main" id="{EDAB91DD-013A-4942-AC3F-6583CED76F6D}"/>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7170F277-9F06-4131-9571-1ECE3795FBCC}"/>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D6E4A9C5-CBC8-429D-9AC2-699D115C084D}"/>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フリーフォーム: 図形 237">
                <a:extLst>
                  <a:ext uri="{FF2B5EF4-FFF2-40B4-BE49-F238E27FC236}">
                    <a16:creationId xmlns:a16="http://schemas.microsoft.com/office/drawing/2014/main" id="{6C9A73DB-9718-41FB-B87B-3A2BD5BB9922}"/>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フリーフォーム: 図形 238">
                <a:extLst>
                  <a:ext uri="{FF2B5EF4-FFF2-40B4-BE49-F238E27FC236}">
                    <a16:creationId xmlns:a16="http://schemas.microsoft.com/office/drawing/2014/main" id="{CE2D9C26-F0E8-440F-A2BA-EAE837DBF4BB}"/>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フリーフォーム: 図形 239">
                <a:extLst>
                  <a:ext uri="{FF2B5EF4-FFF2-40B4-BE49-F238E27FC236}">
                    <a16:creationId xmlns:a16="http://schemas.microsoft.com/office/drawing/2014/main" id="{471746D3-CBB6-4B6C-BD42-B76CD755B50D}"/>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フリーフォーム: 図形 240">
                <a:extLst>
                  <a:ext uri="{FF2B5EF4-FFF2-40B4-BE49-F238E27FC236}">
                    <a16:creationId xmlns:a16="http://schemas.microsoft.com/office/drawing/2014/main" id="{06E89C53-14B5-4E7A-B871-D9EC89CB1F8D}"/>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フリーフォーム: 図形 241">
                <a:extLst>
                  <a:ext uri="{FF2B5EF4-FFF2-40B4-BE49-F238E27FC236}">
                    <a16:creationId xmlns:a16="http://schemas.microsoft.com/office/drawing/2014/main" id="{EF3CE2F3-A2FB-4628-810B-7BC9B3D55EA1}"/>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図形 242">
                <a:extLst>
                  <a:ext uri="{FF2B5EF4-FFF2-40B4-BE49-F238E27FC236}">
                    <a16:creationId xmlns:a16="http://schemas.microsoft.com/office/drawing/2014/main" id="{2BA6C170-4FA9-44AE-9906-E8E0856CE50A}"/>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図形 243">
                <a:extLst>
                  <a:ext uri="{FF2B5EF4-FFF2-40B4-BE49-F238E27FC236}">
                    <a16:creationId xmlns:a16="http://schemas.microsoft.com/office/drawing/2014/main" id="{66CB4824-02D6-4302-94EB-81BC0AB8850C}"/>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図形 244">
                <a:extLst>
                  <a:ext uri="{FF2B5EF4-FFF2-40B4-BE49-F238E27FC236}">
                    <a16:creationId xmlns:a16="http://schemas.microsoft.com/office/drawing/2014/main" id="{E2AE6CB5-A59D-492E-AFD8-608B4FEA80C8}"/>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フリーフォーム: 図形 245">
                <a:extLst>
                  <a:ext uri="{FF2B5EF4-FFF2-40B4-BE49-F238E27FC236}">
                    <a16:creationId xmlns:a16="http://schemas.microsoft.com/office/drawing/2014/main" id="{7B460A9F-64B9-4914-9EFD-65A737C38845}"/>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フリーフォーム: 図形 246">
                <a:extLst>
                  <a:ext uri="{FF2B5EF4-FFF2-40B4-BE49-F238E27FC236}">
                    <a16:creationId xmlns:a16="http://schemas.microsoft.com/office/drawing/2014/main" id="{31748630-9697-4D62-97E1-1FC0D497CD31}"/>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フリーフォーム: 図形 247">
                <a:extLst>
                  <a:ext uri="{FF2B5EF4-FFF2-40B4-BE49-F238E27FC236}">
                    <a16:creationId xmlns:a16="http://schemas.microsoft.com/office/drawing/2014/main" id="{D814128F-EA48-431E-829B-1C1A9CB7F989}"/>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フリーフォーム: 図形 248">
                <a:extLst>
                  <a:ext uri="{FF2B5EF4-FFF2-40B4-BE49-F238E27FC236}">
                    <a16:creationId xmlns:a16="http://schemas.microsoft.com/office/drawing/2014/main" id="{1289D84E-5AC0-47E3-BB22-FF474DD29C6C}"/>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フリーフォーム: 図形 249">
                <a:extLst>
                  <a:ext uri="{FF2B5EF4-FFF2-40B4-BE49-F238E27FC236}">
                    <a16:creationId xmlns:a16="http://schemas.microsoft.com/office/drawing/2014/main" id="{B5FD758B-6240-413C-9A3B-F94218398FA8}"/>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フリーフォーム: 図形 250">
                <a:extLst>
                  <a:ext uri="{FF2B5EF4-FFF2-40B4-BE49-F238E27FC236}">
                    <a16:creationId xmlns:a16="http://schemas.microsoft.com/office/drawing/2014/main" id="{C07F241F-C2FD-45F0-85C8-3B9FFCE82C30}"/>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フリーフォーム: 図形 251">
                <a:extLst>
                  <a:ext uri="{FF2B5EF4-FFF2-40B4-BE49-F238E27FC236}">
                    <a16:creationId xmlns:a16="http://schemas.microsoft.com/office/drawing/2014/main" id="{FE7C0FC5-314C-4B38-8085-15E13C9C9812}"/>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フリーフォーム: 図形 252">
                <a:extLst>
                  <a:ext uri="{FF2B5EF4-FFF2-40B4-BE49-F238E27FC236}">
                    <a16:creationId xmlns:a16="http://schemas.microsoft.com/office/drawing/2014/main" id="{14D11C19-540D-4ED9-A55A-C6931799B6AE}"/>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フリーフォーム: 図形 253">
                <a:extLst>
                  <a:ext uri="{FF2B5EF4-FFF2-40B4-BE49-F238E27FC236}">
                    <a16:creationId xmlns:a16="http://schemas.microsoft.com/office/drawing/2014/main" id="{F9BE1A21-75DF-4199-8634-73D679A4C5A8}"/>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フリーフォーム: 図形 254">
                <a:extLst>
                  <a:ext uri="{FF2B5EF4-FFF2-40B4-BE49-F238E27FC236}">
                    <a16:creationId xmlns:a16="http://schemas.microsoft.com/office/drawing/2014/main" id="{FD492E46-A23C-4F84-A269-ED017A7ED57B}"/>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6" name="フリーフォーム: 図形 255">
                <a:extLst>
                  <a:ext uri="{FF2B5EF4-FFF2-40B4-BE49-F238E27FC236}">
                    <a16:creationId xmlns:a16="http://schemas.microsoft.com/office/drawing/2014/main" id="{C2971FAD-9CA2-4CDB-9D10-744C8028FAF7}"/>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7" name="フリーフォーム: 図形 256">
                <a:extLst>
                  <a:ext uri="{FF2B5EF4-FFF2-40B4-BE49-F238E27FC236}">
                    <a16:creationId xmlns:a16="http://schemas.microsoft.com/office/drawing/2014/main" id="{8033AF67-73CB-4110-8460-38C69CFEE66A}"/>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8" name="フリーフォーム: 図形 257">
                <a:extLst>
                  <a:ext uri="{FF2B5EF4-FFF2-40B4-BE49-F238E27FC236}">
                    <a16:creationId xmlns:a16="http://schemas.microsoft.com/office/drawing/2014/main" id="{E3BA4FCF-D201-4FEE-9123-90A56764D713}"/>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9" name="フリーフォーム: 図形 258">
                <a:extLst>
                  <a:ext uri="{FF2B5EF4-FFF2-40B4-BE49-F238E27FC236}">
                    <a16:creationId xmlns:a16="http://schemas.microsoft.com/office/drawing/2014/main" id="{7E3ADB9A-0EA1-4CA4-BAE3-15603248FF0C}"/>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フリーフォーム: 図形 259">
                <a:extLst>
                  <a:ext uri="{FF2B5EF4-FFF2-40B4-BE49-F238E27FC236}">
                    <a16:creationId xmlns:a16="http://schemas.microsoft.com/office/drawing/2014/main" id="{415C014F-55C5-490D-8A90-3CF4396A8CB6}"/>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フリーフォーム: 図形 260">
                <a:extLst>
                  <a:ext uri="{FF2B5EF4-FFF2-40B4-BE49-F238E27FC236}">
                    <a16:creationId xmlns:a16="http://schemas.microsoft.com/office/drawing/2014/main" id="{1432C43D-E352-408D-A13C-CE3011EFE0C7}"/>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フリーフォーム: 図形 261">
                <a:extLst>
                  <a:ext uri="{FF2B5EF4-FFF2-40B4-BE49-F238E27FC236}">
                    <a16:creationId xmlns:a16="http://schemas.microsoft.com/office/drawing/2014/main" id="{9CF5BF0C-3A28-4CDB-9F5A-01E798F5940B}"/>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フリーフォーム: 図形 262">
                <a:extLst>
                  <a:ext uri="{FF2B5EF4-FFF2-40B4-BE49-F238E27FC236}">
                    <a16:creationId xmlns:a16="http://schemas.microsoft.com/office/drawing/2014/main" id="{3015FF46-C1D2-4A17-8729-E7582ACB7997}"/>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4" name="フリーフォーム: 図形 263">
                <a:extLst>
                  <a:ext uri="{FF2B5EF4-FFF2-40B4-BE49-F238E27FC236}">
                    <a16:creationId xmlns:a16="http://schemas.microsoft.com/office/drawing/2014/main" id="{9195A64C-8AE3-436F-BC48-C9C5251B7513}"/>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37BFA8AB-791B-454F-9E21-C63F4195944F}"/>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図形 265">
                <a:extLst>
                  <a:ext uri="{FF2B5EF4-FFF2-40B4-BE49-F238E27FC236}">
                    <a16:creationId xmlns:a16="http://schemas.microsoft.com/office/drawing/2014/main" id="{6651D78F-A0D7-4E4B-9400-861511FCD2C0}"/>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フリーフォーム: 図形 266">
                <a:extLst>
                  <a:ext uri="{FF2B5EF4-FFF2-40B4-BE49-F238E27FC236}">
                    <a16:creationId xmlns:a16="http://schemas.microsoft.com/office/drawing/2014/main" id="{68C058D3-C14A-40B6-A83D-DB8BCD411B7D}"/>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フリーフォーム: 図形 267">
                <a:extLst>
                  <a:ext uri="{FF2B5EF4-FFF2-40B4-BE49-F238E27FC236}">
                    <a16:creationId xmlns:a16="http://schemas.microsoft.com/office/drawing/2014/main" id="{FB0BE510-77E5-4433-A657-55D4493432FC}"/>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9" name="フリーフォーム: 図形 268">
                <a:extLst>
                  <a:ext uri="{FF2B5EF4-FFF2-40B4-BE49-F238E27FC236}">
                    <a16:creationId xmlns:a16="http://schemas.microsoft.com/office/drawing/2014/main" id="{9149BC75-ACB0-4BA4-9474-45C54173428F}"/>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図形 269">
                <a:extLst>
                  <a:ext uri="{FF2B5EF4-FFF2-40B4-BE49-F238E27FC236}">
                    <a16:creationId xmlns:a16="http://schemas.microsoft.com/office/drawing/2014/main" id="{88D0DFDA-34B4-4B4C-870C-8FAC6668711C}"/>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図形 270">
                <a:extLst>
                  <a:ext uri="{FF2B5EF4-FFF2-40B4-BE49-F238E27FC236}">
                    <a16:creationId xmlns:a16="http://schemas.microsoft.com/office/drawing/2014/main" id="{ECA6EC36-5B12-47A6-B7B7-9E32A1F0A185}"/>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フリーフォーム: 図形 271">
                <a:extLst>
                  <a:ext uri="{FF2B5EF4-FFF2-40B4-BE49-F238E27FC236}">
                    <a16:creationId xmlns:a16="http://schemas.microsoft.com/office/drawing/2014/main" id="{17C653A7-B888-44D6-AEDD-3FD92F5B441C}"/>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41C8D27E-49B7-48EC-8CA9-AD2E24B2D37A}"/>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EF7689AC-032B-4876-8A22-98CBCFF3F43C}"/>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42C9D86C-179D-4754-894B-B9040C398208}"/>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982997A5-3046-4176-87E9-A76415847963}"/>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9B2DFF8C-1702-4D40-A62B-737EBA02F414}"/>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正方形/長方形 277">
                <a:extLst>
                  <a:ext uri="{FF2B5EF4-FFF2-40B4-BE49-F238E27FC236}">
                    <a16:creationId xmlns:a16="http://schemas.microsoft.com/office/drawing/2014/main" id="{420B5C4A-86F5-4E08-986E-12528445390B}"/>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79" name="グループ化 278">
                <a:extLst>
                  <a:ext uri="{FF2B5EF4-FFF2-40B4-BE49-F238E27FC236}">
                    <a16:creationId xmlns:a16="http://schemas.microsoft.com/office/drawing/2014/main" id="{53E9CB17-0EE3-4B63-9389-AB98455F9FB9}"/>
                  </a:ext>
                </a:extLst>
              </p:cNvPr>
              <p:cNvGrpSpPr/>
              <p:nvPr/>
            </p:nvGrpSpPr>
            <p:grpSpPr>
              <a:xfrm>
                <a:off x="3454742" y="4789267"/>
                <a:ext cx="1192888" cy="305201"/>
                <a:chOff x="3454742" y="4789267"/>
                <a:chExt cx="1192888" cy="305201"/>
              </a:xfrm>
            </p:grpSpPr>
            <p:sp>
              <p:nvSpPr>
                <p:cNvPr id="283" name="フリーフォーム: 図形 282">
                  <a:extLst>
                    <a:ext uri="{FF2B5EF4-FFF2-40B4-BE49-F238E27FC236}">
                      <a16:creationId xmlns:a16="http://schemas.microsoft.com/office/drawing/2014/main" id="{2A5FD6AD-392C-4095-80FE-68B7DCCC086F}"/>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07381DEE-D04D-4BB9-BF62-277C6513CB81}"/>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9F57BBFF-E344-40D3-9811-6272E4634DA5}"/>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5E08510F-3124-46C4-9A1F-9FE808EC5EF4}"/>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0031CD36-AD15-4070-B46F-D99F42EF10AF}"/>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3BD612D0-1418-47A8-AFBF-5FE0E0121D3F}"/>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DB7B01CF-D2FC-4212-99D6-BFE0BA5002B8}"/>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図形 289">
                  <a:extLst>
                    <a:ext uri="{FF2B5EF4-FFF2-40B4-BE49-F238E27FC236}">
                      <a16:creationId xmlns:a16="http://schemas.microsoft.com/office/drawing/2014/main" id="{3FE64D1F-E0F0-45B7-9DD8-7AA12279C16D}"/>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018679D0-6C1E-408B-B0E5-8EC3CF79F228}"/>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C8F2B4D3-AEB0-4CF2-B0BF-389FAA575468}"/>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B94E2CEE-6D7F-43D3-B397-79BBE4A6C9FD}"/>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B08F14D5-BCBC-44CD-B867-1E345EE5196C}"/>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7033F005-66D7-4E7C-8D54-63C29B58CDF2}"/>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37EBCDE5-0B7F-4A15-92CB-765C4691E50D}"/>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DA87C1E3-3406-44D8-BC65-D21533BC9204}"/>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図形 297">
                  <a:extLst>
                    <a:ext uri="{FF2B5EF4-FFF2-40B4-BE49-F238E27FC236}">
                      <a16:creationId xmlns:a16="http://schemas.microsoft.com/office/drawing/2014/main" id="{BB1ACF1F-69BE-4002-B61B-92212ABBDBC5}"/>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フリーフォーム: 図形 298">
                  <a:extLst>
                    <a:ext uri="{FF2B5EF4-FFF2-40B4-BE49-F238E27FC236}">
                      <a16:creationId xmlns:a16="http://schemas.microsoft.com/office/drawing/2014/main" id="{933AEF67-EF8D-45C6-8885-DEB9807561FD}"/>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フリーフォーム: 図形 299">
                  <a:extLst>
                    <a:ext uri="{FF2B5EF4-FFF2-40B4-BE49-F238E27FC236}">
                      <a16:creationId xmlns:a16="http://schemas.microsoft.com/office/drawing/2014/main" id="{5EB0A694-729A-41F1-AF8B-7BDC1FA8870E}"/>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85223EA7-A03E-4B7A-B707-049ED7E41600}"/>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03B74E1F-3458-4E23-8A97-464AC6BE4A66}"/>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B0DAA070-C020-438A-AC57-27CBDE308CB7}"/>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5DC37653-1BD6-49EE-B5EB-86EBAC820F43}"/>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A6646B98-03AB-4CD3-8D43-338AEF605112}"/>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0BD99444-9F9C-4CC5-9935-B86F1C6A6750}"/>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E255BB0C-E1E4-4EA7-A2E8-C1548877EB84}"/>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E5026CF3-D2C8-4A08-9540-1983CC77D8BB}"/>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80" name="グループ化 279">
                <a:extLst>
                  <a:ext uri="{FF2B5EF4-FFF2-40B4-BE49-F238E27FC236}">
                    <a16:creationId xmlns:a16="http://schemas.microsoft.com/office/drawing/2014/main" id="{D45FA17B-CB6A-451B-8BA6-CB13D3CA372F}"/>
                  </a:ext>
                </a:extLst>
              </p:cNvPr>
              <p:cNvGrpSpPr/>
              <p:nvPr/>
            </p:nvGrpSpPr>
            <p:grpSpPr>
              <a:xfrm>
                <a:off x="3037472" y="5021999"/>
                <a:ext cx="2410657" cy="269049"/>
                <a:chOff x="1882983" y="3131098"/>
                <a:chExt cx="5212839" cy="581794"/>
              </a:xfrm>
            </p:grpSpPr>
            <p:sp>
              <p:nvSpPr>
                <p:cNvPr id="281" name="フリーフォーム: 図形 280">
                  <a:extLst>
                    <a:ext uri="{FF2B5EF4-FFF2-40B4-BE49-F238E27FC236}">
                      <a16:creationId xmlns:a16="http://schemas.microsoft.com/office/drawing/2014/main" id="{A35586D5-63A4-4D01-9270-DAD96CE23C70}"/>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A34CBEBD-0198-4161-8D53-D5B0E8B4915D}"/>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309" name="フリーフォーム: 図形 308">
              <a:extLst>
                <a:ext uri="{FF2B5EF4-FFF2-40B4-BE49-F238E27FC236}">
                  <a16:creationId xmlns:a16="http://schemas.microsoft.com/office/drawing/2014/main" id="{DABFC44A-DC5E-4CB2-9E11-BEAAFBB4F433}"/>
                </a:ext>
              </a:extLst>
            </p:cNvPr>
            <p:cNvSpPr/>
            <p:nvPr/>
          </p:nvSpPr>
          <p:spPr>
            <a:xfrm>
              <a:off x="4599194" y="5508486"/>
              <a:ext cx="3382266" cy="1051049"/>
            </a:xfrm>
            <a:custGeom>
              <a:avLst/>
              <a:gdLst>
                <a:gd name="connsiteX0" fmla="*/ 164 w 3382266"/>
                <a:gd name="connsiteY0" fmla="*/ 186092 h 1051049"/>
                <a:gd name="connsiteX1" fmla="*/ 79677 w 3382266"/>
                <a:gd name="connsiteY1" fmla="*/ 335179 h 1051049"/>
                <a:gd name="connsiteX2" fmla="*/ 338095 w 3382266"/>
                <a:gd name="connsiteY2" fmla="*/ 533962 h 1051049"/>
                <a:gd name="connsiteX3" fmla="*/ 526938 w 3382266"/>
                <a:gd name="connsiteY3" fmla="*/ 668140 h 1051049"/>
                <a:gd name="connsiteX4" fmla="*/ 795295 w 3382266"/>
                <a:gd name="connsiteY4" fmla="*/ 832136 h 1051049"/>
                <a:gd name="connsiteX5" fmla="*/ 1153103 w 3382266"/>
                <a:gd name="connsiteY5" fmla="*/ 946436 h 1051049"/>
                <a:gd name="connsiteX6" fmla="*/ 1560608 w 3382266"/>
                <a:gd name="connsiteY6" fmla="*/ 996131 h 1051049"/>
                <a:gd name="connsiteX7" fmla="*/ 2037686 w 3382266"/>
                <a:gd name="connsiteY7" fmla="*/ 1011040 h 1051049"/>
                <a:gd name="connsiteX8" fmla="*/ 2484947 w 3382266"/>
                <a:gd name="connsiteY8" fmla="*/ 916618 h 1051049"/>
                <a:gd name="connsiteX9" fmla="*/ 2802999 w 3382266"/>
                <a:gd name="connsiteY9" fmla="*/ 747653 h 1051049"/>
                <a:gd name="connsiteX10" fmla="*/ 3041538 w 3382266"/>
                <a:gd name="connsiteY10" fmla="*/ 558810 h 1051049"/>
                <a:gd name="connsiteX11" fmla="*/ 3170747 w 3382266"/>
                <a:gd name="connsiteY11" fmla="*/ 404753 h 1051049"/>
                <a:gd name="connsiteX12" fmla="*/ 3280077 w 3382266"/>
                <a:gd name="connsiteY12" fmla="*/ 250696 h 1051049"/>
                <a:gd name="connsiteX13" fmla="*/ 3369530 w 3382266"/>
                <a:gd name="connsiteY13" fmla="*/ 121488 h 1051049"/>
                <a:gd name="connsiteX14" fmla="*/ 2986873 w 3382266"/>
                <a:gd name="connsiteY14" fmla="*/ 111549 h 1051049"/>
                <a:gd name="connsiteX15" fmla="*/ 2634034 w 3382266"/>
                <a:gd name="connsiteY15" fmla="*/ 66823 h 1051049"/>
                <a:gd name="connsiteX16" fmla="*/ 2325921 w 3382266"/>
                <a:gd name="connsiteY16" fmla="*/ 56883 h 1051049"/>
                <a:gd name="connsiteX17" fmla="*/ 2007869 w 3382266"/>
                <a:gd name="connsiteY17" fmla="*/ 61853 h 1051049"/>
                <a:gd name="connsiteX18" fmla="*/ 1784238 w 3382266"/>
                <a:gd name="connsiteY18" fmla="*/ 56883 h 1051049"/>
                <a:gd name="connsiteX19" fmla="*/ 1550669 w 3382266"/>
                <a:gd name="connsiteY19" fmla="*/ 41975 h 1051049"/>
                <a:gd name="connsiteX20" fmla="*/ 1277343 w 3382266"/>
                <a:gd name="connsiteY20" fmla="*/ 32036 h 1051049"/>
                <a:gd name="connsiteX21" fmla="*/ 1088499 w 3382266"/>
                <a:gd name="connsiteY21" fmla="*/ 32036 h 1051049"/>
                <a:gd name="connsiteX22" fmla="*/ 835051 w 3382266"/>
                <a:gd name="connsiteY22" fmla="*/ 56883 h 1051049"/>
                <a:gd name="connsiteX23" fmla="*/ 586573 w 3382266"/>
                <a:gd name="connsiteY23" fmla="*/ 61853 h 1051049"/>
                <a:gd name="connsiteX24" fmla="*/ 382821 w 3382266"/>
                <a:gd name="connsiteY24" fmla="*/ 86701 h 1051049"/>
                <a:gd name="connsiteX25" fmla="*/ 253612 w 3382266"/>
                <a:gd name="connsiteY25" fmla="*/ 81731 h 1051049"/>
                <a:gd name="connsiteX26" fmla="*/ 119434 w 3382266"/>
                <a:gd name="connsiteY26" fmla="*/ 106579 h 1051049"/>
                <a:gd name="connsiteX27" fmla="*/ 44890 w 3382266"/>
                <a:gd name="connsiteY27" fmla="*/ 126457 h 1051049"/>
                <a:gd name="connsiteX28" fmla="*/ 149251 w 3382266"/>
                <a:gd name="connsiteY28" fmla="*/ 151305 h 1051049"/>
                <a:gd name="connsiteX29" fmla="*/ 268521 w 3382266"/>
                <a:gd name="connsiteY29" fmla="*/ 151305 h 1051049"/>
                <a:gd name="connsiteX30" fmla="*/ 348034 w 3382266"/>
                <a:gd name="connsiteY30" fmla="*/ 300392 h 1051049"/>
                <a:gd name="connsiteX31" fmla="*/ 343064 w 3382266"/>
                <a:gd name="connsiteY31" fmla="*/ 384875 h 1051049"/>
                <a:gd name="connsiteX32" fmla="*/ 338095 w 3382266"/>
                <a:gd name="connsiteY32" fmla="*/ 449479 h 1051049"/>
                <a:gd name="connsiteX33" fmla="*/ 323186 w 3382266"/>
                <a:gd name="connsiteY33" fmla="*/ 519053 h 1051049"/>
                <a:gd name="connsiteX34" fmla="*/ 362943 w 3382266"/>
                <a:gd name="connsiteY34" fmla="*/ 573718 h 1051049"/>
                <a:gd name="connsiteX35" fmla="*/ 407669 w 3382266"/>
                <a:gd name="connsiteY35" fmla="*/ 494205 h 1051049"/>
                <a:gd name="connsiteX36" fmla="*/ 422577 w 3382266"/>
                <a:gd name="connsiteY36" fmla="*/ 350088 h 1051049"/>
                <a:gd name="connsiteX37" fmla="*/ 353003 w 3382266"/>
                <a:gd name="connsiteY37" fmla="*/ 186092 h 1051049"/>
                <a:gd name="connsiteX38" fmla="*/ 348034 w 3382266"/>
                <a:gd name="connsiteY38" fmla="*/ 131427 h 1051049"/>
                <a:gd name="connsiteX39" fmla="*/ 457364 w 3382266"/>
                <a:gd name="connsiteY39" fmla="*/ 101610 h 1051049"/>
                <a:gd name="connsiteX40" fmla="*/ 646208 w 3382266"/>
                <a:gd name="connsiteY40" fmla="*/ 240757 h 1051049"/>
                <a:gd name="connsiteX41" fmla="*/ 944382 w 3382266"/>
                <a:gd name="connsiteY41" fmla="*/ 583657 h 1051049"/>
                <a:gd name="connsiteX42" fmla="*/ 1008986 w 3382266"/>
                <a:gd name="connsiteY42" fmla="*/ 837105 h 1051049"/>
                <a:gd name="connsiteX43" fmla="*/ 1033834 w 3382266"/>
                <a:gd name="connsiteY43" fmla="*/ 921588 h 1051049"/>
                <a:gd name="connsiteX44" fmla="*/ 1133225 w 3382266"/>
                <a:gd name="connsiteY44" fmla="*/ 951405 h 1051049"/>
                <a:gd name="connsiteX45" fmla="*/ 1207769 w 3382266"/>
                <a:gd name="connsiteY45" fmla="*/ 951405 h 1051049"/>
                <a:gd name="connsiteX46" fmla="*/ 1192860 w 3382266"/>
                <a:gd name="connsiteY46" fmla="*/ 876862 h 1051049"/>
                <a:gd name="connsiteX47" fmla="*/ 1163043 w 3382266"/>
                <a:gd name="connsiteY47" fmla="*/ 757592 h 1051049"/>
                <a:gd name="connsiteX48" fmla="*/ 1172982 w 3382266"/>
                <a:gd name="connsiteY48" fmla="*/ 548870 h 1051049"/>
                <a:gd name="connsiteX49" fmla="*/ 1262434 w 3382266"/>
                <a:gd name="connsiteY49" fmla="*/ 320270 h 1051049"/>
                <a:gd name="connsiteX50" fmla="*/ 1351886 w 3382266"/>
                <a:gd name="connsiteY50" fmla="*/ 151305 h 1051049"/>
                <a:gd name="connsiteX51" fmla="*/ 1381703 w 3382266"/>
                <a:gd name="connsiteY51" fmla="*/ 17127 h 1051049"/>
                <a:gd name="connsiteX52" fmla="*/ 1327038 w 3382266"/>
                <a:gd name="connsiteY52" fmla="*/ 37005 h 1051049"/>
                <a:gd name="connsiteX53" fmla="*/ 1172982 w 3382266"/>
                <a:gd name="connsiteY53" fmla="*/ 335179 h 1051049"/>
                <a:gd name="connsiteX54" fmla="*/ 1078560 w 3382266"/>
                <a:gd name="connsiteY54" fmla="*/ 543901 h 1051049"/>
                <a:gd name="connsiteX55" fmla="*/ 1008986 w 3382266"/>
                <a:gd name="connsiteY55" fmla="*/ 543901 h 1051049"/>
                <a:gd name="connsiteX56" fmla="*/ 815173 w 3382266"/>
                <a:gd name="connsiteY56" fmla="*/ 345118 h 1051049"/>
                <a:gd name="connsiteX57" fmla="*/ 671056 w 3382266"/>
                <a:gd name="connsiteY57" fmla="*/ 111549 h 1051049"/>
                <a:gd name="connsiteX58" fmla="*/ 666086 w 3382266"/>
                <a:gd name="connsiteY58" fmla="*/ 106579 h 1051049"/>
                <a:gd name="connsiteX59" fmla="*/ 815173 w 3382266"/>
                <a:gd name="connsiteY59" fmla="*/ 106579 h 1051049"/>
                <a:gd name="connsiteX60" fmla="*/ 1138195 w 3382266"/>
                <a:gd name="connsiteY60" fmla="*/ 91670 h 1051049"/>
                <a:gd name="connsiteX61" fmla="*/ 1302190 w 3382266"/>
                <a:gd name="connsiteY61" fmla="*/ 61853 h 1051049"/>
                <a:gd name="connsiteX62" fmla="*/ 1481095 w 3382266"/>
                <a:gd name="connsiteY62" fmla="*/ 61853 h 1051049"/>
                <a:gd name="connsiteX63" fmla="*/ 1774299 w 3382266"/>
                <a:gd name="connsiteY63" fmla="*/ 106579 h 1051049"/>
                <a:gd name="connsiteX64" fmla="*/ 2012838 w 3382266"/>
                <a:gd name="connsiteY64" fmla="*/ 146336 h 1051049"/>
                <a:gd name="connsiteX65" fmla="*/ 2087382 w 3382266"/>
                <a:gd name="connsiteY65" fmla="*/ 116518 h 1051049"/>
                <a:gd name="connsiteX66" fmla="*/ 1878660 w 3382266"/>
                <a:gd name="connsiteY66" fmla="*/ 379905 h 1051049"/>
                <a:gd name="connsiteX67" fmla="*/ 1764360 w 3382266"/>
                <a:gd name="connsiteY67" fmla="*/ 772501 h 1051049"/>
                <a:gd name="connsiteX68" fmla="*/ 1620243 w 3382266"/>
                <a:gd name="connsiteY68" fmla="*/ 921588 h 1051049"/>
                <a:gd name="connsiteX69" fmla="*/ 1401582 w 3382266"/>
                <a:gd name="connsiteY69" fmla="*/ 936496 h 1051049"/>
                <a:gd name="connsiteX70" fmla="*/ 1376734 w 3382266"/>
                <a:gd name="connsiteY70" fmla="*/ 936496 h 1051049"/>
                <a:gd name="connsiteX71" fmla="*/ 1620243 w 3382266"/>
                <a:gd name="connsiteY71" fmla="*/ 921588 h 1051049"/>
                <a:gd name="connsiteX72" fmla="*/ 1446308 w 3382266"/>
                <a:gd name="connsiteY72" fmla="*/ 991162 h 1051049"/>
                <a:gd name="connsiteX73" fmla="*/ 1863751 w 3382266"/>
                <a:gd name="connsiteY73" fmla="*/ 1025949 h 1051049"/>
                <a:gd name="connsiteX74" fmla="*/ 2032716 w 3382266"/>
                <a:gd name="connsiteY74" fmla="*/ 1045827 h 1051049"/>
                <a:gd name="connsiteX75" fmla="*/ 1948234 w 3382266"/>
                <a:gd name="connsiteY75" fmla="*/ 926557 h 1051049"/>
                <a:gd name="connsiteX76" fmla="*/ 1913447 w 3382266"/>
                <a:gd name="connsiteY76" fmla="*/ 717836 h 1051049"/>
                <a:gd name="connsiteX77" fmla="*/ 1983021 w 3382266"/>
                <a:gd name="connsiteY77" fmla="*/ 439540 h 1051049"/>
                <a:gd name="connsiteX78" fmla="*/ 2057564 w 3382266"/>
                <a:gd name="connsiteY78" fmla="*/ 310331 h 1051049"/>
                <a:gd name="connsiteX79" fmla="*/ 2226530 w 3382266"/>
                <a:gd name="connsiteY79" fmla="*/ 533962 h 1051049"/>
                <a:gd name="connsiteX80" fmla="*/ 2400464 w 3382266"/>
                <a:gd name="connsiteY80" fmla="*/ 832136 h 1051049"/>
                <a:gd name="connsiteX81" fmla="*/ 2549551 w 3382266"/>
                <a:gd name="connsiteY81" fmla="*/ 876862 h 1051049"/>
                <a:gd name="connsiteX82" fmla="*/ 2619125 w 3382266"/>
                <a:gd name="connsiteY82" fmla="*/ 837105 h 1051049"/>
                <a:gd name="connsiteX83" fmla="*/ 2529673 w 3382266"/>
                <a:gd name="connsiteY83" fmla="*/ 782440 h 1051049"/>
                <a:gd name="connsiteX84" fmla="*/ 2470038 w 3382266"/>
                <a:gd name="connsiteY84" fmla="*/ 603536 h 1051049"/>
                <a:gd name="connsiteX85" fmla="*/ 2276225 w 3382266"/>
                <a:gd name="connsiteY85" fmla="*/ 454449 h 1051049"/>
                <a:gd name="connsiteX86" fmla="*/ 2166895 w 3382266"/>
                <a:gd name="connsiteY86" fmla="*/ 340149 h 1051049"/>
                <a:gd name="connsiteX87" fmla="*/ 2132108 w 3382266"/>
                <a:gd name="connsiteY87" fmla="*/ 186092 h 1051049"/>
                <a:gd name="connsiteX88" fmla="*/ 2226530 w 3382266"/>
                <a:gd name="connsiteY88" fmla="*/ 91670 h 1051049"/>
                <a:gd name="connsiteX89" fmla="*/ 2643973 w 3382266"/>
                <a:gd name="connsiteY89" fmla="*/ 136396 h 1051049"/>
                <a:gd name="connsiteX90" fmla="*/ 2817908 w 3382266"/>
                <a:gd name="connsiteY90" fmla="*/ 201001 h 1051049"/>
                <a:gd name="connsiteX91" fmla="*/ 3006751 w 3382266"/>
                <a:gd name="connsiteY91" fmla="*/ 429601 h 1051049"/>
                <a:gd name="connsiteX92" fmla="*/ 3056447 w 3382266"/>
                <a:gd name="connsiteY92" fmla="*/ 509114 h 1051049"/>
                <a:gd name="connsiteX93" fmla="*/ 2981903 w 3382266"/>
                <a:gd name="connsiteY93" fmla="*/ 583657 h 1051049"/>
                <a:gd name="connsiteX94" fmla="*/ 2763243 w 3382266"/>
                <a:gd name="connsiteY94" fmla="*/ 717836 h 1051049"/>
                <a:gd name="connsiteX95" fmla="*/ 2579369 w 3382266"/>
                <a:gd name="connsiteY95" fmla="*/ 777470 h 1051049"/>
                <a:gd name="connsiteX96" fmla="*/ 2589308 w 3382266"/>
                <a:gd name="connsiteY96" fmla="*/ 837105 h 1051049"/>
                <a:gd name="connsiteX97" fmla="*/ 2917299 w 3382266"/>
                <a:gd name="connsiteY97" fmla="*/ 678079 h 1051049"/>
                <a:gd name="connsiteX98" fmla="*/ 3081295 w 3382266"/>
                <a:gd name="connsiteY98" fmla="*/ 504144 h 1051049"/>
                <a:gd name="connsiteX99" fmla="*/ 3126021 w 3382266"/>
                <a:gd name="connsiteY99" fmla="*/ 419662 h 1051049"/>
                <a:gd name="connsiteX100" fmla="*/ 3091234 w 3382266"/>
                <a:gd name="connsiteY100" fmla="*/ 384875 h 1051049"/>
                <a:gd name="connsiteX101" fmla="*/ 2952086 w 3382266"/>
                <a:gd name="connsiteY101" fmla="*/ 265605 h 1051049"/>
                <a:gd name="connsiteX102" fmla="*/ 2887482 w 3382266"/>
                <a:gd name="connsiteY102" fmla="*/ 191062 h 1051049"/>
                <a:gd name="connsiteX103" fmla="*/ 3011721 w 3382266"/>
                <a:gd name="connsiteY103" fmla="*/ 131427 h 1051049"/>
                <a:gd name="connsiteX104" fmla="*/ 3285047 w 3382266"/>
                <a:gd name="connsiteY104" fmla="*/ 171183 h 1051049"/>
                <a:gd name="connsiteX105" fmla="*/ 3329773 w 3382266"/>
                <a:gd name="connsiteY105" fmla="*/ 156275 h 1051049"/>
                <a:gd name="connsiteX106" fmla="*/ 2957056 w 3382266"/>
                <a:gd name="connsiteY106" fmla="*/ 121488 h 1051049"/>
                <a:gd name="connsiteX107" fmla="*/ 2291134 w 3382266"/>
                <a:gd name="connsiteY107" fmla="*/ 66823 h 1051049"/>
                <a:gd name="connsiteX108" fmla="*/ 1734543 w 3382266"/>
                <a:gd name="connsiteY108" fmla="*/ 56883 h 1051049"/>
                <a:gd name="connsiteX109" fmla="*/ 1322069 w 3382266"/>
                <a:gd name="connsiteY109" fmla="*/ 37005 h 1051049"/>
                <a:gd name="connsiteX110" fmla="*/ 874808 w 3382266"/>
                <a:gd name="connsiteY110" fmla="*/ 46944 h 1051049"/>
                <a:gd name="connsiteX111" fmla="*/ 586573 w 3382266"/>
                <a:gd name="connsiteY111" fmla="*/ 81731 h 1051049"/>
                <a:gd name="connsiteX112" fmla="*/ 278460 w 3382266"/>
                <a:gd name="connsiteY112" fmla="*/ 101610 h 1051049"/>
                <a:gd name="connsiteX113" fmla="*/ 94586 w 3382266"/>
                <a:gd name="connsiteY113" fmla="*/ 101610 h 1051049"/>
                <a:gd name="connsiteX114" fmla="*/ 164 w 3382266"/>
                <a:gd name="connsiteY114" fmla="*/ 186092 h 105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382266" h="1051049">
                  <a:moveTo>
                    <a:pt x="164" y="186092"/>
                  </a:moveTo>
                  <a:cubicBezTo>
                    <a:pt x="-2321" y="225020"/>
                    <a:pt x="23355" y="277201"/>
                    <a:pt x="79677" y="335179"/>
                  </a:cubicBezTo>
                  <a:cubicBezTo>
                    <a:pt x="135999" y="393157"/>
                    <a:pt x="263552" y="478469"/>
                    <a:pt x="338095" y="533962"/>
                  </a:cubicBezTo>
                  <a:cubicBezTo>
                    <a:pt x="412638" y="589455"/>
                    <a:pt x="450738" y="618444"/>
                    <a:pt x="526938" y="668140"/>
                  </a:cubicBezTo>
                  <a:cubicBezTo>
                    <a:pt x="603138" y="717836"/>
                    <a:pt x="690934" y="785753"/>
                    <a:pt x="795295" y="832136"/>
                  </a:cubicBezTo>
                  <a:cubicBezTo>
                    <a:pt x="899656" y="878519"/>
                    <a:pt x="1025551" y="919104"/>
                    <a:pt x="1153103" y="946436"/>
                  </a:cubicBezTo>
                  <a:cubicBezTo>
                    <a:pt x="1280655" y="973768"/>
                    <a:pt x="1413178" y="985364"/>
                    <a:pt x="1560608" y="996131"/>
                  </a:cubicBezTo>
                  <a:cubicBezTo>
                    <a:pt x="1708038" y="1006898"/>
                    <a:pt x="1883630" y="1024292"/>
                    <a:pt x="2037686" y="1011040"/>
                  </a:cubicBezTo>
                  <a:cubicBezTo>
                    <a:pt x="2191743" y="997788"/>
                    <a:pt x="2357395" y="960516"/>
                    <a:pt x="2484947" y="916618"/>
                  </a:cubicBezTo>
                  <a:cubicBezTo>
                    <a:pt x="2612499" y="872720"/>
                    <a:pt x="2710234" y="807288"/>
                    <a:pt x="2802999" y="747653"/>
                  </a:cubicBezTo>
                  <a:cubicBezTo>
                    <a:pt x="2895764" y="688018"/>
                    <a:pt x="2980247" y="615960"/>
                    <a:pt x="3041538" y="558810"/>
                  </a:cubicBezTo>
                  <a:cubicBezTo>
                    <a:pt x="3102829" y="501660"/>
                    <a:pt x="3130991" y="456105"/>
                    <a:pt x="3170747" y="404753"/>
                  </a:cubicBezTo>
                  <a:cubicBezTo>
                    <a:pt x="3210503" y="353401"/>
                    <a:pt x="3246946" y="297907"/>
                    <a:pt x="3280077" y="250696"/>
                  </a:cubicBezTo>
                  <a:cubicBezTo>
                    <a:pt x="3313208" y="203485"/>
                    <a:pt x="3418397" y="144679"/>
                    <a:pt x="3369530" y="121488"/>
                  </a:cubicBezTo>
                  <a:cubicBezTo>
                    <a:pt x="3320663" y="98297"/>
                    <a:pt x="3109456" y="120660"/>
                    <a:pt x="2986873" y="111549"/>
                  </a:cubicBezTo>
                  <a:cubicBezTo>
                    <a:pt x="2864290" y="102438"/>
                    <a:pt x="2744193" y="75934"/>
                    <a:pt x="2634034" y="66823"/>
                  </a:cubicBezTo>
                  <a:cubicBezTo>
                    <a:pt x="2523875" y="57712"/>
                    <a:pt x="2325921" y="56883"/>
                    <a:pt x="2325921" y="56883"/>
                  </a:cubicBezTo>
                  <a:lnTo>
                    <a:pt x="2007869" y="61853"/>
                  </a:lnTo>
                  <a:cubicBezTo>
                    <a:pt x="1917589" y="61853"/>
                    <a:pt x="1860438" y="60196"/>
                    <a:pt x="1784238" y="56883"/>
                  </a:cubicBezTo>
                  <a:cubicBezTo>
                    <a:pt x="1708038" y="53570"/>
                    <a:pt x="1635152" y="46116"/>
                    <a:pt x="1550669" y="41975"/>
                  </a:cubicBezTo>
                  <a:cubicBezTo>
                    <a:pt x="1466187" y="37834"/>
                    <a:pt x="1354371" y="33692"/>
                    <a:pt x="1277343" y="32036"/>
                  </a:cubicBezTo>
                  <a:cubicBezTo>
                    <a:pt x="1200315" y="30379"/>
                    <a:pt x="1162214" y="27895"/>
                    <a:pt x="1088499" y="32036"/>
                  </a:cubicBezTo>
                  <a:cubicBezTo>
                    <a:pt x="1014784" y="36177"/>
                    <a:pt x="918705" y="51914"/>
                    <a:pt x="835051" y="56883"/>
                  </a:cubicBezTo>
                  <a:cubicBezTo>
                    <a:pt x="751397" y="61852"/>
                    <a:pt x="661945" y="56883"/>
                    <a:pt x="586573" y="61853"/>
                  </a:cubicBezTo>
                  <a:cubicBezTo>
                    <a:pt x="511201" y="66823"/>
                    <a:pt x="438314" y="83388"/>
                    <a:pt x="382821" y="86701"/>
                  </a:cubicBezTo>
                  <a:cubicBezTo>
                    <a:pt x="327328" y="90014"/>
                    <a:pt x="297510" y="78418"/>
                    <a:pt x="253612" y="81731"/>
                  </a:cubicBezTo>
                  <a:cubicBezTo>
                    <a:pt x="209714" y="85044"/>
                    <a:pt x="154221" y="99125"/>
                    <a:pt x="119434" y="106579"/>
                  </a:cubicBezTo>
                  <a:cubicBezTo>
                    <a:pt x="84647" y="114033"/>
                    <a:pt x="39921" y="119003"/>
                    <a:pt x="44890" y="126457"/>
                  </a:cubicBezTo>
                  <a:cubicBezTo>
                    <a:pt x="49860" y="133911"/>
                    <a:pt x="111979" y="147164"/>
                    <a:pt x="149251" y="151305"/>
                  </a:cubicBezTo>
                  <a:cubicBezTo>
                    <a:pt x="186523" y="155446"/>
                    <a:pt x="235391" y="126457"/>
                    <a:pt x="268521" y="151305"/>
                  </a:cubicBezTo>
                  <a:cubicBezTo>
                    <a:pt x="301651" y="176153"/>
                    <a:pt x="335610" y="261464"/>
                    <a:pt x="348034" y="300392"/>
                  </a:cubicBezTo>
                  <a:cubicBezTo>
                    <a:pt x="360458" y="339320"/>
                    <a:pt x="344720" y="360027"/>
                    <a:pt x="343064" y="384875"/>
                  </a:cubicBezTo>
                  <a:cubicBezTo>
                    <a:pt x="341408" y="409723"/>
                    <a:pt x="341408" y="427116"/>
                    <a:pt x="338095" y="449479"/>
                  </a:cubicBezTo>
                  <a:cubicBezTo>
                    <a:pt x="334782" y="471842"/>
                    <a:pt x="319045" y="498347"/>
                    <a:pt x="323186" y="519053"/>
                  </a:cubicBezTo>
                  <a:cubicBezTo>
                    <a:pt x="327327" y="539760"/>
                    <a:pt x="348863" y="577859"/>
                    <a:pt x="362943" y="573718"/>
                  </a:cubicBezTo>
                  <a:cubicBezTo>
                    <a:pt x="377023" y="569577"/>
                    <a:pt x="397730" y="531477"/>
                    <a:pt x="407669" y="494205"/>
                  </a:cubicBezTo>
                  <a:cubicBezTo>
                    <a:pt x="417608" y="456933"/>
                    <a:pt x="431688" y="401440"/>
                    <a:pt x="422577" y="350088"/>
                  </a:cubicBezTo>
                  <a:cubicBezTo>
                    <a:pt x="413466" y="298736"/>
                    <a:pt x="365427" y="222536"/>
                    <a:pt x="353003" y="186092"/>
                  </a:cubicBezTo>
                  <a:cubicBezTo>
                    <a:pt x="340579" y="149648"/>
                    <a:pt x="330640" y="145507"/>
                    <a:pt x="348034" y="131427"/>
                  </a:cubicBezTo>
                  <a:cubicBezTo>
                    <a:pt x="365428" y="117347"/>
                    <a:pt x="407668" y="83388"/>
                    <a:pt x="457364" y="101610"/>
                  </a:cubicBezTo>
                  <a:cubicBezTo>
                    <a:pt x="507060" y="119832"/>
                    <a:pt x="565038" y="160416"/>
                    <a:pt x="646208" y="240757"/>
                  </a:cubicBezTo>
                  <a:cubicBezTo>
                    <a:pt x="727378" y="321098"/>
                    <a:pt x="883919" y="484266"/>
                    <a:pt x="944382" y="583657"/>
                  </a:cubicBezTo>
                  <a:cubicBezTo>
                    <a:pt x="1004845" y="683048"/>
                    <a:pt x="994077" y="780783"/>
                    <a:pt x="1008986" y="837105"/>
                  </a:cubicBezTo>
                  <a:cubicBezTo>
                    <a:pt x="1023895" y="893427"/>
                    <a:pt x="1013128" y="902538"/>
                    <a:pt x="1033834" y="921588"/>
                  </a:cubicBezTo>
                  <a:cubicBezTo>
                    <a:pt x="1054540" y="940638"/>
                    <a:pt x="1104236" y="946436"/>
                    <a:pt x="1133225" y="951405"/>
                  </a:cubicBezTo>
                  <a:cubicBezTo>
                    <a:pt x="1162214" y="956374"/>
                    <a:pt x="1197830" y="963829"/>
                    <a:pt x="1207769" y="951405"/>
                  </a:cubicBezTo>
                  <a:cubicBezTo>
                    <a:pt x="1217708" y="938981"/>
                    <a:pt x="1200314" y="909164"/>
                    <a:pt x="1192860" y="876862"/>
                  </a:cubicBezTo>
                  <a:cubicBezTo>
                    <a:pt x="1185406" y="844560"/>
                    <a:pt x="1166356" y="812257"/>
                    <a:pt x="1163043" y="757592"/>
                  </a:cubicBezTo>
                  <a:cubicBezTo>
                    <a:pt x="1159730" y="702927"/>
                    <a:pt x="1156417" y="621757"/>
                    <a:pt x="1172982" y="548870"/>
                  </a:cubicBezTo>
                  <a:cubicBezTo>
                    <a:pt x="1189547" y="475983"/>
                    <a:pt x="1232617" y="386531"/>
                    <a:pt x="1262434" y="320270"/>
                  </a:cubicBezTo>
                  <a:cubicBezTo>
                    <a:pt x="1292251" y="254009"/>
                    <a:pt x="1332008" y="201829"/>
                    <a:pt x="1351886" y="151305"/>
                  </a:cubicBezTo>
                  <a:cubicBezTo>
                    <a:pt x="1371764" y="100781"/>
                    <a:pt x="1385844" y="36177"/>
                    <a:pt x="1381703" y="17127"/>
                  </a:cubicBezTo>
                  <a:cubicBezTo>
                    <a:pt x="1377562" y="-1923"/>
                    <a:pt x="1361825" y="-16004"/>
                    <a:pt x="1327038" y="37005"/>
                  </a:cubicBezTo>
                  <a:cubicBezTo>
                    <a:pt x="1292251" y="90014"/>
                    <a:pt x="1214395" y="250696"/>
                    <a:pt x="1172982" y="335179"/>
                  </a:cubicBezTo>
                  <a:cubicBezTo>
                    <a:pt x="1131569" y="419662"/>
                    <a:pt x="1105893" y="509114"/>
                    <a:pt x="1078560" y="543901"/>
                  </a:cubicBezTo>
                  <a:cubicBezTo>
                    <a:pt x="1051227" y="578688"/>
                    <a:pt x="1052884" y="577032"/>
                    <a:pt x="1008986" y="543901"/>
                  </a:cubicBezTo>
                  <a:cubicBezTo>
                    <a:pt x="965088" y="510771"/>
                    <a:pt x="871495" y="417177"/>
                    <a:pt x="815173" y="345118"/>
                  </a:cubicBezTo>
                  <a:cubicBezTo>
                    <a:pt x="758851" y="273059"/>
                    <a:pt x="671056" y="111549"/>
                    <a:pt x="671056" y="111549"/>
                  </a:cubicBezTo>
                  <a:cubicBezTo>
                    <a:pt x="646208" y="71793"/>
                    <a:pt x="642067" y="107407"/>
                    <a:pt x="666086" y="106579"/>
                  </a:cubicBezTo>
                  <a:cubicBezTo>
                    <a:pt x="690105" y="105751"/>
                    <a:pt x="736488" y="109064"/>
                    <a:pt x="815173" y="106579"/>
                  </a:cubicBezTo>
                  <a:cubicBezTo>
                    <a:pt x="893858" y="104094"/>
                    <a:pt x="1057026" y="99124"/>
                    <a:pt x="1138195" y="91670"/>
                  </a:cubicBezTo>
                  <a:cubicBezTo>
                    <a:pt x="1219365" y="84216"/>
                    <a:pt x="1245040" y="66822"/>
                    <a:pt x="1302190" y="61853"/>
                  </a:cubicBezTo>
                  <a:cubicBezTo>
                    <a:pt x="1359340" y="56884"/>
                    <a:pt x="1402410" y="54399"/>
                    <a:pt x="1481095" y="61853"/>
                  </a:cubicBezTo>
                  <a:cubicBezTo>
                    <a:pt x="1559780" y="69307"/>
                    <a:pt x="1774299" y="106579"/>
                    <a:pt x="1774299" y="106579"/>
                  </a:cubicBezTo>
                  <a:cubicBezTo>
                    <a:pt x="1862923" y="120659"/>
                    <a:pt x="1960658" y="144679"/>
                    <a:pt x="2012838" y="146336"/>
                  </a:cubicBezTo>
                  <a:cubicBezTo>
                    <a:pt x="2065019" y="147992"/>
                    <a:pt x="2109745" y="77590"/>
                    <a:pt x="2087382" y="116518"/>
                  </a:cubicBezTo>
                  <a:cubicBezTo>
                    <a:pt x="2065019" y="155446"/>
                    <a:pt x="1932497" y="270575"/>
                    <a:pt x="1878660" y="379905"/>
                  </a:cubicBezTo>
                  <a:cubicBezTo>
                    <a:pt x="1824823" y="489236"/>
                    <a:pt x="1807429" y="682221"/>
                    <a:pt x="1764360" y="772501"/>
                  </a:cubicBezTo>
                  <a:cubicBezTo>
                    <a:pt x="1721291" y="862781"/>
                    <a:pt x="1680706" y="894256"/>
                    <a:pt x="1620243" y="921588"/>
                  </a:cubicBezTo>
                  <a:cubicBezTo>
                    <a:pt x="1559780" y="948920"/>
                    <a:pt x="1442167" y="934011"/>
                    <a:pt x="1401582" y="936496"/>
                  </a:cubicBezTo>
                  <a:cubicBezTo>
                    <a:pt x="1360997" y="938981"/>
                    <a:pt x="1376734" y="936496"/>
                    <a:pt x="1376734" y="936496"/>
                  </a:cubicBezTo>
                  <a:cubicBezTo>
                    <a:pt x="1413177" y="934011"/>
                    <a:pt x="1608647" y="912477"/>
                    <a:pt x="1620243" y="921588"/>
                  </a:cubicBezTo>
                  <a:cubicBezTo>
                    <a:pt x="1631839" y="930699"/>
                    <a:pt x="1405723" y="973769"/>
                    <a:pt x="1446308" y="991162"/>
                  </a:cubicBezTo>
                  <a:cubicBezTo>
                    <a:pt x="1486893" y="1008555"/>
                    <a:pt x="1766016" y="1016838"/>
                    <a:pt x="1863751" y="1025949"/>
                  </a:cubicBezTo>
                  <a:cubicBezTo>
                    <a:pt x="1961486" y="1035060"/>
                    <a:pt x="2018636" y="1062392"/>
                    <a:pt x="2032716" y="1045827"/>
                  </a:cubicBezTo>
                  <a:cubicBezTo>
                    <a:pt x="2046796" y="1029262"/>
                    <a:pt x="1968112" y="981222"/>
                    <a:pt x="1948234" y="926557"/>
                  </a:cubicBezTo>
                  <a:cubicBezTo>
                    <a:pt x="1928356" y="871892"/>
                    <a:pt x="1907649" y="799006"/>
                    <a:pt x="1913447" y="717836"/>
                  </a:cubicBezTo>
                  <a:cubicBezTo>
                    <a:pt x="1919245" y="636667"/>
                    <a:pt x="1959002" y="507458"/>
                    <a:pt x="1983021" y="439540"/>
                  </a:cubicBezTo>
                  <a:cubicBezTo>
                    <a:pt x="2007041" y="371623"/>
                    <a:pt x="2016979" y="294594"/>
                    <a:pt x="2057564" y="310331"/>
                  </a:cubicBezTo>
                  <a:cubicBezTo>
                    <a:pt x="2098149" y="326068"/>
                    <a:pt x="2169380" y="446995"/>
                    <a:pt x="2226530" y="533962"/>
                  </a:cubicBezTo>
                  <a:cubicBezTo>
                    <a:pt x="2283680" y="620929"/>
                    <a:pt x="2346627" y="774986"/>
                    <a:pt x="2400464" y="832136"/>
                  </a:cubicBezTo>
                  <a:cubicBezTo>
                    <a:pt x="2454301" y="889286"/>
                    <a:pt x="2513108" y="876034"/>
                    <a:pt x="2549551" y="876862"/>
                  </a:cubicBezTo>
                  <a:cubicBezTo>
                    <a:pt x="2585994" y="877690"/>
                    <a:pt x="2622438" y="852842"/>
                    <a:pt x="2619125" y="837105"/>
                  </a:cubicBezTo>
                  <a:cubicBezTo>
                    <a:pt x="2615812" y="821368"/>
                    <a:pt x="2554521" y="821368"/>
                    <a:pt x="2529673" y="782440"/>
                  </a:cubicBezTo>
                  <a:cubicBezTo>
                    <a:pt x="2504825" y="743512"/>
                    <a:pt x="2512279" y="658201"/>
                    <a:pt x="2470038" y="603536"/>
                  </a:cubicBezTo>
                  <a:cubicBezTo>
                    <a:pt x="2427797" y="548871"/>
                    <a:pt x="2326749" y="498347"/>
                    <a:pt x="2276225" y="454449"/>
                  </a:cubicBezTo>
                  <a:cubicBezTo>
                    <a:pt x="2225701" y="410551"/>
                    <a:pt x="2190915" y="384875"/>
                    <a:pt x="2166895" y="340149"/>
                  </a:cubicBezTo>
                  <a:cubicBezTo>
                    <a:pt x="2142876" y="295423"/>
                    <a:pt x="2122169" y="227505"/>
                    <a:pt x="2132108" y="186092"/>
                  </a:cubicBezTo>
                  <a:cubicBezTo>
                    <a:pt x="2142047" y="144679"/>
                    <a:pt x="2141219" y="99953"/>
                    <a:pt x="2226530" y="91670"/>
                  </a:cubicBezTo>
                  <a:cubicBezTo>
                    <a:pt x="2311841" y="83387"/>
                    <a:pt x="2545410" y="118174"/>
                    <a:pt x="2643973" y="136396"/>
                  </a:cubicBezTo>
                  <a:cubicBezTo>
                    <a:pt x="2742536" y="154618"/>
                    <a:pt x="2757445" y="152133"/>
                    <a:pt x="2817908" y="201001"/>
                  </a:cubicBezTo>
                  <a:cubicBezTo>
                    <a:pt x="2878371" y="249869"/>
                    <a:pt x="2966995" y="378249"/>
                    <a:pt x="3006751" y="429601"/>
                  </a:cubicBezTo>
                  <a:cubicBezTo>
                    <a:pt x="3046507" y="480953"/>
                    <a:pt x="3060588" y="483438"/>
                    <a:pt x="3056447" y="509114"/>
                  </a:cubicBezTo>
                  <a:cubicBezTo>
                    <a:pt x="3052306" y="534790"/>
                    <a:pt x="3030770" y="548870"/>
                    <a:pt x="2981903" y="583657"/>
                  </a:cubicBezTo>
                  <a:cubicBezTo>
                    <a:pt x="2933036" y="618444"/>
                    <a:pt x="2830332" y="685534"/>
                    <a:pt x="2763243" y="717836"/>
                  </a:cubicBezTo>
                  <a:cubicBezTo>
                    <a:pt x="2696154" y="750138"/>
                    <a:pt x="2608358" y="757592"/>
                    <a:pt x="2579369" y="777470"/>
                  </a:cubicBezTo>
                  <a:cubicBezTo>
                    <a:pt x="2550380" y="797348"/>
                    <a:pt x="2532986" y="853670"/>
                    <a:pt x="2589308" y="837105"/>
                  </a:cubicBezTo>
                  <a:cubicBezTo>
                    <a:pt x="2645630" y="820540"/>
                    <a:pt x="2835301" y="733573"/>
                    <a:pt x="2917299" y="678079"/>
                  </a:cubicBezTo>
                  <a:cubicBezTo>
                    <a:pt x="2999297" y="622585"/>
                    <a:pt x="3046508" y="547214"/>
                    <a:pt x="3081295" y="504144"/>
                  </a:cubicBezTo>
                  <a:cubicBezTo>
                    <a:pt x="3116082" y="461074"/>
                    <a:pt x="3124365" y="439540"/>
                    <a:pt x="3126021" y="419662"/>
                  </a:cubicBezTo>
                  <a:cubicBezTo>
                    <a:pt x="3127677" y="399784"/>
                    <a:pt x="3120223" y="410551"/>
                    <a:pt x="3091234" y="384875"/>
                  </a:cubicBezTo>
                  <a:cubicBezTo>
                    <a:pt x="3062245" y="359199"/>
                    <a:pt x="2986045" y="297907"/>
                    <a:pt x="2952086" y="265605"/>
                  </a:cubicBezTo>
                  <a:cubicBezTo>
                    <a:pt x="2918127" y="233303"/>
                    <a:pt x="2877543" y="213425"/>
                    <a:pt x="2887482" y="191062"/>
                  </a:cubicBezTo>
                  <a:cubicBezTo>
                    <a:pt x="2897421" y="168699"/>
                    <a:pt x="2945460" y="134740"/>
                    <a:pt x="3011721" y="131427"/>
                  </a:cubicBezTo>
                  <a:cubicBezTo>
                    <a:pt x="3077982" y="128114"/>
                    <a:pt x="3232038" y="167042"/>
                    <a:pt x="3285047" y="171183"/>
                  </a:cubicBezTo>
                  <a:cubicBezTo>
                    <a:pt x="3338056" y="175324"/>
                    <a:pt x="3384438" y="164557"/>
                    <a:pt x="3329773" y="156275"/>
                  </a:cubicBezTo>
                  <a:cubicBezTo>
                    <a:pt x="3275108" y="147992"/>
                    <a:pt x="2957056" y="121488"/>
                    <a:pt x="2957056" y="121488"/>
                  </a:cubicBezTo>
                  <a:cubicBezTo>
                    <a:pt x="2783949" y="106579"/>
                    <a:pt x="2494886" y="77590"/>
                    <a:pt x="2291134" y="66823"/>
                  </a:cubicBezTo>
                  <a:cubicBezTo>
                    <a:pt x="2087382" y="56056"/>
                    <a:pt x="1896054" y="61853"/>
                    <a:pt x="1734543" y="56883"/>
                  </a:cubicBezTo>
                  <a:cubicBezTo>
                    <a:pt x="1573032" y="51913"/>
                    <a:pt x="1465358" y="38661"/>
                    <a:pt x="1322069" y="37005"/>
                  </a:cubicBezTo>
                  <a:cubicBezTo>
                    <a:pt x="1178780" y="35349"/>
                    <a:pt x="997391" y="39490"/>
                    <a:pt x="874808" y="46944"/>
                  </a:cubicBezTo>
                  <a:cubicBezTo>
                    <a:pt x="752225" y="54398"/>
                    <a:pt x="685964" y="72620"/>
                    <a:pt x="586573" y="81731"/>
                  </a:cubicBezTo>
                  <a:cubicBezTo>
                    <a:pt x="487182" y="90842"/>
                    <a:pt x="360458" y="98297"/>
                    <a:pt x="278460" y="101610"/>
                  </a:cubicBezTo>
                  <a:cubicBezTo>
                    <a:pt x="196462" y="104923"/>
                    <a:pt x="144282" y="93328"/>
                    <a:pt x="94586" y="101610"/>
                  </a:cubicBezTo>
                  <a:cubicBezTo>
                    <a:pt x="44890" y="109892"/>
                    <a:pt x="2649" y="147164"/>
                    <a:pt x="164" y="186092"/>
                  </a:cubicBezTo>
                  <a:close/>
                </a:path>
              </a:pathLst>
            </a:custGeom>
            <a:solidFill>
              <a:srgbClr val="CC33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487" name="直線矢印コネクタ 486">
              <a:extLst>
                <a:ext uri="{FF2B5EF4-FFF2-40B4-BE49-F238E27FC236}">
                  <a16:creationId xmlns:a16="http://schemas.microsoft.com/office/drawing/2014/main" id="{C9340ACF-ABEC-440C-96C6-EA83E27A34C8}"/>
                </a:ext>
              </a:extLst>
            </p:cNvPr>
            <p:cNvCxnSpPr>
              <a:cxnSpLocks/>
            </p:cNvCxnSpPr>
            <p:nvPr/>
          </p:nvCxnSpPr>
          <p:spPr>
            <a:xfrm>
              <a:off x="3680193" y="5761902"/>
              <a:ext cx="797214" cy="0"/>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sp>
          <p:nvSpPr>
            <p:cNvPr id="316" name="Rectangle 1028">
              <a:extLst>
                <a:ext uri="{FF2B5EF4-FFF2-40B4-BE49-F238E27FC236}">
                  <a16:creationId xmlns:a16="http://schemas.microsoft.com/office/drawing/2014/main" id="{FAF4E5DA-AF42-41A8-827F-21890F26B77F}"/>
                </a:ext>
              </a:extLst>
            </p:cNvPr>
            <p:cNvSpPr>
              <a:spLocks noChangeArrowheads="1"/>
            </p:cNvSpPr>
            <p:nvPr/>
          </p:nvSpPr>
          <p:spPr bwMode="auto">
            <a:xfrm>
              <a:off x="5379929" y="3560723"/>
              <a:ext cx="1721624" cy="459100"/>
            </a:xfrm>
            <a:prstGeom prst="rect">
              <a:avLst/>
            </a:prstGeom>
            <a:solidFill>
              <a:schemeClr val="bg1"/>
            </a:solidFill>
            <a:ln>
              <a:noFill/>
            </a:ln>
            <a:effec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隔壁形成型</a:t>
              </a:r>
            </a:p>
          </p:txBody>
        </p:sp>
      </p:grpSp>
      <p:grpSp>
        <p:nvGrpSpPr>
          <p:cNvPr id="496" name="グループ化 495">
            <a:extLst>
              <a:ext uri="{FF2B5EF4-FFF2-40B4-BE49-F238E27FC236}">
                <a16:creationId xmlns:a16="http://schemas.microsoft.com/office/drawing/2014/main" id="{0B1080ED-FEB3-48F1-B39B-B23BC0FF54C1}"/>
              </a:ext>
            </a:extLst>
          </p:cNvPr>
          <p:cNvGrpSpPr/>
          <p:nvPr/>
        </p:nvGrpSpPr>
        <p:grpSpPr>
          <a:xfrm>
            <a:off x="7844651" y="3345937"/>
            <a:ext cx="4296530" cy="3198046"/>
            <a:chOff x="7978072" y="3628841"/>
            <a:chExt cx="4296530" cy="3198046"/>
          </a:xfrm>
        </p:grpSpPr>
        <p:grpSp>
          <p:nvGrpSpPr>
            <p:cNvPr id="398" name="グループ化 397">
              <a:extLst>
                <a:ext uri="{FF2B5EF4-FFF2-40B4-BE49-F238E27FC236}">
                  <a16:creationId xmlns:a16="http://schemas.microsoft.com/office/drawing/2014/main" id="{8051C193-5BAE-4C5D-A593-2C5EB70EB34B}"/>
                </a:ext>
              </a:extLst>
            </p:cNvPr>
            <p:cNvGrpSpPr/>
            <p:nvPr/>
          </p:nvGrpSpPr>
          <p:grpSpPr>
            <a:xfrm>
              <a:off x="8679950" y="4098409"/>
              <a:ext cx="3594652" cy="2728478"/>
              <a:chOff x="2962374" y="4583753"/>
              <a:chExt cx="2549905" cy="1935475"/>
            </a:xfrm>
          </p:grpSpPr>
          <p:sp>
            <p:nvSpPr>
              <p:cNvPr id="399" name="フリーフォーム: 図形 398">
                <a:extLst>
                  <a:ext uri="{FF2B5EF4-FFF2-40B4-BE49-F238E27FC236}">
                    <a16:creationId xmlns:a16="http://schemas.microsoft.com/office/drawing/2014/main" id="{519D66E4-4135-4DDC-AF05-B935B4BA31FD}"/>
                  </a:ext>
                </a:extLst>
              </p:cNvPr>
              <p:cNvSpPr/>
              <p:nvPr/>
            </p:nvSpPr>
            <p:spPr>
              <a:xfrm>
                <a:off x="3043144" y="5661445"/>
                <a:ext cx="2350029" cy="102325"/>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chemeClr val="bg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E303DF7A-C27C-4773-A71B-D2ADBB4ED407}"/>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81674AAC-7720-4B3B-AB7F-9D6FE62D6DA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2"/>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F91D4DF8-338B-4879-9208-2C61DBE4C15F}"/>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3"/>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F64E7DBE-1CBC-4760-99E2-97FDC5C50CD5}"/>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8462121C-97E3-4453-8611-B2D5AD1A3137}"/>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4"/>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B5DF8AE8-B5D5-4AD8-A9B2-4AEEF8332538}"/>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8A245769-7778-47DC-80EC-108133A55F92}"/>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3723DEAA-D88D-412A-801E-85A6BDE4EC4F}"/>
                  </a:ext>
                </a:extLst>
              </p:cNvPr>
              <p:cNvSpPr/>
              <p:nvPr/>
            </p:nvSpPr>
            <p:spPr>
              <a:xfrm>
                <a:off x="3026294" y="5647846"/>
                <a:ext cx="2427391" cy="115924"/>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7647F02E-6382-4E31-B316-2B328DB925D6}"/>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66F9E7F3-68CA-438F-A0F2-F68B3B929BAC}"/>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29F30E17-166B-46C9-A40A-062A61BA866D}"/>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F094C29B-7B2E-4A1C-ABE7-6CBEEFA3BFD2}"/>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A1E43A57-24E9-4A58-8542-D0AE13CB1894}"/>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011B7E2A-E509-4C49-96BA-513DAB3C9845}"/>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2BEC5844-D141-4DFD-99DC-73B8E61E132A}"/>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78E9744D-57E9-409F-98F3-A62C003C65B8}"/>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984E2097-9080-4394-9A84-D7880EAB18E4}"/>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DD9FB7F8-833A-4693-80D8-5D7E717C8DB6}"/>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4BC622F5-767F-484E-A365-64B5D6A6439F}"/>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フリーフォーム: 図形 418">
                <a:extLst>
                  <a:ext uri="{FF2B5EF4-FFF2-40B4-BE49-F238E27FC236}">
                    <a16:creationId xmlns:a16="http://schemas.microsoft.com/office/drawing/2014/main" id="{6EF53169-4F81-4FD8-9A9B-9809FD765D6F}"/>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フリーフォーム: 図形 419">
                <a:extLst>
                  <a:ext uri="{FF2B5EF4-FFF2-40B4-BE49-F238E27FC236}">
                    <a16:creationId xmlns:a16="http://schemas.microsoft.com/office/drawing/2014/main" id="{9DCEDAC7-9D79-4116-976D-57F127C3B6F2}"/>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25444310-02E2-4E74-9FCA-0107CB1EA91E}"/>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14BEFA70-C92E-4275-8C55-D101279B8998}"/>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447E0F9E-7D46-4486-A578-408383BFE752}"/>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D684ADA8-FCB3-4A72-ADB5-D5BAB5E44356}"/>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E3DD4110-B1DE-4EE6-A026-A96B172E56EC}"/>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9E179AFC-443C-41A5-B695-C68C4FD73C7F}"/>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F515E073-6B7D-46B9-A7EB-E4D4CDDBCFA8}"/>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0BDE274C-01E8-4A89-9F03-07CC7560158E}"/>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D744D5D0-F09A-4287-9D6D-7F9B620110DE}"/>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図形 429">
                <a:extLst>
                  <a:ext uri="{FF2B5EF4-FFF2-40B4-BE49-F238E27FC236}">
                    <a16:creationId xmlns:a16="http://schemas.microsoft.com/office/drawing/2014/main" id="{84A13E9E-8347-459B-A093-F36FD589E69D}"/>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図形 430">
                <a:extLst>
                  <a:ext uri="{FF2B5EF4-FFF2-40B4-BE49-F238E27FC236}">
                    <a16:creationId xmlns:a16="http://schemas.microsoft.com/office/drawing/2014/main" id="{C4E28B38-37DF-41E7-B82A-92C8CC641036}"/>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図形 431">
                <a:extLst>
                  <a:ext uri="{FF2B5EF4-FFF2-40B4-BE49-F238E27FC236}">
                    <a16:creationId xmlns:a16="http://schemas.microsoft.com/office/drawing/2014/main" id="{C8407569-C185-46BA-B3A2-DBE945296DBE}"/>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図形 432">
                <a:extLst>
                  <a:ext uri="{FF2B5EF4-FFF2-40B4-BE49-F238E27FC236}">
                    <a16:creationId xmlns:a16="http://schemas.microsoft.com/office/drawing/2014/main" id="{CE09A651-754E-4375-8A12-00DD5FC2AE29}"/>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図形 433">
                <a:extLst>
                  <a:ext uri="{FF2B5EF4-FFF2-40B4-BE49-F238E27FC236}">
                    <a16:creationId xmlns:a16="http://schemas.microsoft.com/office/drawing/2014/main" id="{B4174F07-B3BA-49A8-B2C1-0537F71F373E}"/>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図形 434">
                <a:extLst>
                  <a:ext uri="{FF2B5EF4-FFF2-40B4-BE49-F238E27FC236}">
                    <a16:creationId xmlns:a16="http://schemas.microsoft.com/office/drawing/2014/main" id="{5245427A-E107-46E4-923F-D3316BD4CC96}"/>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図形 435">
                <a:extLst>
                  <a:ext uri="{FF2B5EF4-FFF2-40B4-BE49-F238E27FC236}">
                    <a16:creationId xmlns:a16="http://schemas.microsoft.com/office/drawing/2014/main" id="{482E3D6F-1E6A-433F-8304-B9D1665C61AA}"/>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図形 436">
                <a:extLst>
                  <a:ext uri="{FF2B5EF4-FFF2-40B4-BE49-F238E27FC236}">
                    <a16:creationId xmlns:a16="http://schemas.microsoft.com/office/drawing/2014/main" id="{07295BBB-9282-4A2E-8BB6-DCF97FD0D35E}"/>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図形 437">
                <a:extLst>
                  <a:ext uri="{FF2B5EF4-FFF2-40B4-BE49-F238E27FC236}">
                    <a16:creationId xmlns:a16="http://schemas.microsoft.com/office/drawing/2014/main" id="{F0EFB7FB-04D2-4176-80C8-FDC6E75DB969}"/>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図形 438">
                <a:extLst>
                  <a:ext uri="{FF2B5EF4-FFF2-40B4-BE49-F238E27FC236}">
                    <a16:creationId xmlns:a16="http://schemas.microsoft.com/office/drawing/2014/main" id="{FB2200A3-956A-4064-BAC6-C4664D8929B6}"/>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図形 439">
                <a:extLst>
                  <a:ext uri="{FF2B5EF4-FFF2-40B4-BE49-F238E27FC236}">
                    <a16:creationId xmlns:a16="http://schemas.microsoft.com/office/drawing/2014/main" id="{14A88306-3FB2-4E5E-85AB-6278F1D1A4A7}"/>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図形 440">
                <a:extLst>
                  <a:ext uri="{FF2B5EF4-FFF2-40B4-BE49-F238E27FC236}">
                    <a16:creationId xmlns:a16="http://schemas.microsoft.com/office/drawing/2014/main" id="{A65861A9-0D9D-464C-A3DD-672EA5C207B8}"/>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図形 441">
                <a:extLst>
                  <a:ext uri="{FF2B5EF4-FFF2-40B4-BE49-F238E27FC236}">
                    <a16:creationId xmlns:a16="http://schemas.microsoft.com/office/drawing/2014/main" id="{5FA60E62-3C7F-4CD0-88F3-EF67860608EE}"/>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正方形/長方形 442">
                <a:extLst>
                  <a:ext uri="{FF2B5EF4-FFF2-40B4-BE49-F238E27FC236}">
                    <a16:creationId xmlns:a16="http://schemas.microsoft.com/office/drawing/2014/main" id="{7838E048-B5F5-44B2-ABE3-42F2FA2A9AE1}"/>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44" name="グループ化 443">
                <a:extLst>
                  <a:ext uri="{FF2B5EF4-FFF2-40B4-BE49-F238E27FC236}">
                    <a16:creationId xmlns:a16="http://schemas.microsoft.com/office/drawing/2014/main" id="{5DB3086C-BF8E-42BD-89AC-91D670015FAE}"/>
                  </a:ext>
                </a:extLst>
              </p:cNvPr>
              <p:cNvGrpSpPr/>
              <p:nvPr/>
            </p:nvGrpSpPr>
            <p:grpSpPr>
              <a:xfrm>
                <a:off x="3454742" y="4789267"/>
                <a:ext cx="1192888" cy="305201"/>
                <a:chOff x="3454742" y="4789267"/>
                <a:chExt cx="1192888" cy="305201"/>
              </a:xfrm>
            </p:grpSpPr>
            <p:sp>
              <p:nvSpPr>
                <p:cNvPr id="448" name="フリーフォーム: 図形 447">
                  <a:extLst>
                    <a:ext uri="{FF2B5EF4-FFF2-40B4-BE49-F238E27FC236}">
                      <a16:creationId xmlns:a16="http://schemas.microsoft.com/office/drawing/2014/main" id="{9C857F35-15BF-488A-8B7A-43AC90077EEE}"/>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E3722C1F-436B-4F1F-9EEE-5F7C2F0F1D25}"/>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A3664063-DA6C-4635-BF6F-7B48F89A7816}"/>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1526E002-8D15-44A4-9979-75B670539DCD}"/>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C9D8F592-3CAC-4CDE-BB5C-9F41ABF605C1}"/>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C98D276B-0820-4F2A-BCEA-CD34C51AEAD0}"/>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E4227729-09AA-4695-9A0B-784ED054C981}"/>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627BA025-A7E9-4CC5-8278-C1867764A8A7}"/>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FBB50139-939C-4715-A00C-A5E8C7931D74}"/>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821549B5-9AEE-4981-9BE8-46B5D04CEDE6}"/>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4C9869DB-34F6-43BF-A027-90FA098A6EBE}"/>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5780946A-DC99-47EA-BB9F-44B4E3581032}"/>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087E3FB6-E1E1-43A5-8DD2-724880F30514}"/>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87A0314E-58FE-4465-9829-030BB4DC8537}"/>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6ABDE3C2-40BE-40FF-9D2C-AA069488283A}"/>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C7FCAD7C-2F24-4540-9E8F-9D4BEF4EDB2F}"/>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37999598-E04B-4BFF-BF48-C891C5133BCA}"/>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0D812A32-1FB1-4013-AC89-DFD37B905A1A}"/>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C36410EA-FC0A-422E-BABB-D7392861F62E}"/>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F9E2A9F1-AF5A-4EAA-9BFE-65D3C9B0172C}"/>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7F218F48-E93B-4658-9FF1-F1445DB8ADDA}"/>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486BE1BC-DFB1-4C2D-BA8B-C8771BABC3BE}"/>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0A34B3AA-8CF6-42CB-9143-C16B136B3609}"/>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CDDE5249-BA49-464C-AE44-91D2662C60C0}"/>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031B2D04-BE38-4CC1-9D08-A4DED7FB8EC6}"/>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72B6D4DF-F3B3-4928-AE18-6FE141857454}"/>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45" name="グループ化 444">
                <a:extLst>
                  <a:ext uri="{FF2B5EF4-FFF2-40B4-BE49-F238E27FC236}">
                    <a16:creationId xmlns:a16="http://schemas.microsoft.com/office/drawing/2014/main" id="{420F90D2-3163-4FD7-91ED-C238451FD6AE}"/>
                  </a:ext>
                </a:extLst>
              </p:cNvPr>
              <p:cNvGrpSpPr/>
              <p:nvPr/>
            </p:nvGrpSpPr>
            <p:grpSpPr>
              <a:xfrm>
                <a:off x="3037472" y="5021999"/>
                <a:ext cx="2410657" cy="269049"/>
                <a:chOff x="1882983" y="3131098"/>
                <a:chExt cx="5212839" cy="581794"/>
              </a:xfrm>
            </p:grpSpPr>
            <p:sp>
              <p:nvSpPr>
                <p:cNvPr id="446" name="フリーフォーム: 図形 445">
                  <a:extLst>
                    <a:ext uri="{FF2B5EF4-FFF2-40B4-BE49-F238E27FC236}">
                      <a16:creationId xmlns:a16="http://schemas.microsoft.com/office/drawing/2014/main" id="{2BBEFDF2-0011-4917-B93C-95EB6017D0B8}"/>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5AA3145A-9A29-4F92-86AF-B9FA8DDAD463}"/>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cxnSp>
          <p:nvCxnSpPr>
            <p:cNvPr id="488" name="直線矢印コネクタ 487">
              <a:extLst>
                <a:ext uri="{FF2B5EF4-FFF2-40B4-BE49-F238E27FC236}">
                  <a16:creationId xmlns:a16="http://schemas.microsoft.com/office/drawing/2014/main" id="{93017DD3-BB5E-469F-A261-271E1CFC05CE}"/>
                </a:ext>
              </a:extLst>
            </p:cNvPr>
            <p:cNvCxnSpPr>
              <a:cxnSpLocks/>
            </p:cNvCxnSpPr>
            <p:nvPr/>
          </p:nvCxnSpPr>
          <p:spPr>
            <a:xfrm>
              <a:off x="7978072" y="5791744"/>
              <a:ext cx="797214" cy="0"/>
            </a:xfrm>
            <a:prstGeom prst="straightConnector1">
              <a:avLst/>
            </a:prstGeom>
            <a:ln w="127000">
              <a:tailEnd type="triangle"/>
            </a:ln>
          </p:spPr>
          <p:style>
            <a:lnRef idx="1">
              <a:schemeClr val="accent1"/>
            </a:lnRef>
            <a:fillRef idx="0">
              <a:schemeClr val="accent1"/>
            </a:fillRef>
            <a:effectRef idx="0">
              <a:schemeClr val="accent1"/>
            </a:effectRef>
            <a:fontRef idx="minor">
              <a:schemeClr val="tx1"/>
            </a:fontRef>
          </p:style>
        </p:cxnSp>
        <p:sp>
          <p:nvSpPr>
            <p:cNvPr id="474" name="Rectangle 1028">
              <a:extLst>
                <a:ext uri="{FF2B5EF4-FFF2-40B4-BE49-F238E27FC236}">
                  <a16:creationId xmlns:a16="http://schemas.microsoft.com/office/drawing/2014/main" id="{DE3D33D1-FE41-415B-AA52-3AE7D11AC8FD}"/>
                </a:ext>
              </a:extLst>
            </p:cNvPr>
            <p:cNvSpPr>
              <a:spLocks noChangeArrowheads="1"/>
            </p:cNvSpPr>
            <p:nvPr/>
          </p:nvSpPr>
          <p:spPr bwMode="auto">
            <a:xfrm>
              <a:off x="9749382" y="3628841"/>
              <a:ext cx="798294" cy="459100"/>
            </a:xfrm>
            <a:prstGeom prst="rect">
              <a:avLst/>
            </a:prstGeom>
            <a:solidFill>
              <a:schemeClr val="bg1"/>
            </a:solidFill>
            <a:ln>
              <a:noFill/>
            </a:ln>
            <a:effec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治癒</a:t>
              </a:r>
            </a:p>
          </p:txBody>
        </p:sp>
      </p:grpSp>
      <p:sp>
        <p:nvSpPr>
          <p:cNvPr id="498" name="正方形/長方形 497">
            <a:extLst>
              <a:ext uri="{FF2B5EF4-FFF2-40B4-BE49-F238E27FC236}">
                <a16:creationId xmlns:a16="http://schemas.microsoft.com/office/drawing/2014/main" id="{EC45BA79-728B-4A3C-85CC-ABC7418DFAF4}"/>
              </a:ext>
            </a:extLst>
          </p:cNvPr>
          <p:cNvSpPr/>
          <p:nvPr/>
        </p:nvSpPr>
        <p:spPr>
          <a:xfrm>
            <a:off x="6915619" y="6488668"/>
            <a:ext cx="5276381" cy="369332"/>
          </a:xfrm>
          <a:prstGeom prst="rect">
            <a:avLst/>
          </a:prstGeom>
        </p:spPr>
        <p:txBody>
          <a:bodyPr wrap="none">
            <a:spAutoFit/>
          </a:bodyPr>
          <a:lstStyle/>
          <a:p>
            <a:r>
              <a:rPr lang="en-US" altLang="ja-JP" b="1" i="1" dirty="0">
                <a:latin typeface="Meiryo UI" panose="020B0604030504040204" pitchFamily="50" charset="-128"/>
                <a:ea typeface="Meiryo UI" panose="020B0604030504040204" pitchFamily="50" charset="-128"/>
              </a:rPr>
              <a:t>Journal of Neurosurgery. </a:t>
            </a:r>
            <a:r>
              <a:rPr lang="en-US" altLang="ja-JP" dirty="0">
                <a:latin typeface="Meiryo UI" panose="020B0604030504040204" pitchFamily="50" charset="-128"/>
                <a:ea typeface="Meiryo UI" panose="020B0604030504040204" pitchFamily="50" charset="-128"/>
              </a:rPr>
              <a:t>95:256-262,2001</a:t>
            </a:r>
          </a:p>
        </p:txBody>
      </p:sp>
    </p:spTree>
    <p:extLst>
      <p:ext uri="{BB962C8B-B14F-4D97-AF65-F5344CB8AC3E}">
        <p14:creationId xmlns:p14="http://schemas.microsoft.com/office/powerpoint/2010/main" val="833296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9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7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9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9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 grpId="0"/>
      <p:bldP spid="31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1026">
            <a:extLst>
              <a:ext uri="{FF2B5EF4-FFF2-40B4-BE49-F238E27FC236}">
                <a16:creationId xmlns:a16="http://schemas.microsoft.com/office/drawing/2014/main" id="{A9CEA25C-B809-4E39-A910-80CCE10D769A}"/>
              </a:ext>
            </a:extLst>
          </p:cNvPr>
          <p:cNvSpPr>
            <a:spLocks noChangeArrowheads="1"/>
          </p:cNvSpPr>
          <p:nvPr/>
        </p:nvSpPr>
        <p:spPr bwMode="auto">
          <a:xfrm>
            <a:off x="3013076" y="533400"/>
            <a:ext cx="6365875" cy="820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4800">
                <a:latin typeface="Meiryo UI" panose="020B0604030504040204" pitchFamily="50" charset="-128"/>
                <a:ea typeface="Meiryo UI" panose="020B0604030504040204" pitchFamily="50" charset="-128"/>
              </a:rPr>
              <a:t>血腫性状と再発率</a:t>
            </a:r>
            <a:r>
              <a:rPr lang="ja-JP" altLang="en-US" sz="4000">
                <a:latin typeface="Meiryo UI" panose="020B0604030504040204" pitchFamily="50" charset="-128"/>
                <a:ea typeface="Meiryo UI" panose="020B0604030504040204" pitchFamily="50" charset="-128"/>
              </a:rPr>
              <a:t>（</a:t>
            </a:r>
            <a:r>
              <a:rPr lang="en-US" altLang="ja-JP" sz="4000">
                <a:latin typeface="Meiryo UI" panose="020B0604030504040204" pitchFamily="50" charset="-128"/>
                <a:ea typeface="Meiryo UI" panose="020B0604030504040204" pitchFamily="50" charset="-128"/>
              </a:rPr>
              <a:t>1</a:t>
            </a:r>
            <a:r>
              <a:rPr lang="ja-JP" altLang="en-US" sz="4000">
                <a:latin typeface="Meiryo UI" panose="020B0604030504040204" pitchFamily="50" charset="-128"/>
                <a:ea typeface="Meiryo UI" panose="020B0604030504040204" pitchFamily="50" charset="-128"/>
              </a:rPr>
              <a:t>）</a:t>
            </a:r>
            <a:endParaRPr lang="ja-JP" altLang="en-US" sz="4800">
              <a:latin typeface="Meiryo UI" panose="020B0604030504040204" pitchFamily="50" charset="-128"/>
              <a:ea typeface="Meiryo UI" panose="020B0604030504040204" pitchFamily="50" charset="-128"/>
            </a:endParaRPr>
          </a:p>
        </p:txBody>
      </p:sp>
      <p:sp>
        <p:nvSpPr>
          <p:cNvPr id="24579" name="Rectangle 1027">
            <a:extLst>
              <a:ext uri="{FF2B5EF4-FFF2-40B4-BE49-F238E27FC236}">
                <a16:creationId xmlns:a16="http://schemas.microsoft.com/office/drawing/2014/main" id="{9C269A21-8BD2-4995-A3DF-569C975C7BBA}"/>
              </a:ext>
            </a:extLst>
          </p:cNvPr>
          <p:cNvSpPr>
            <a:spLocks noChangeArrowheads="1"/>
          </p:cNvSpPr>
          <p:nvPr/>
        </p:nvSpPr>
        <p:spPr bwMode="auto">
          <a:xfrm>
            <a:off x="1930400" y="1411550"/>
            <a:ext cx="2644954"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外傷後硬膜下水腫</a:t>
            </a:r>
          </a:p>
        </p:txBody>
      </p:sp>
      <p:sp>
        <p:nvSpPr>
          <p:cNvPr id="24580" name="Rectangle 1028">
            <a:extLst>
              <a:ext uri="{FF2B5EF4-FFF2-40B4-BE49-F238E27FC236}">
                <a16:creationId xmlns:a16="http://schemas.microsoft.com/office/drawing/2014/main" id="{47105DA8-61F0-46BC-A7D0-C1C72CB81CF6}"/>
              </a:ext>
            </a:extLst>
          </p:cNvPr>
          <p:cNvSpPr>
            <a:spLocks noChangeArrowheads="1"/>
          </p:cNvSpPr>
          <p:nvPr/>
        </p:nvSpPr>
        <p:spPr bwMode="auto">
          <a:xfrm>
            <a:off x="5433735" y="1417480"/>
            <a:ext cx="249106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均質型 </a:t>
            </a:r>
            <a:r>
              <a:rPr lang="en-US" altLang="ja-JP" sz="2000" dirty="0">
                <a:latin typeface="Meiryo UI" panose="020B0604030504040204" pitchFamily="50" charset="-128"/>
                <a:ea typeface="Meiryo UI" panose="020B0604030504040204" pitchFamily="50" charset="-128"/>
              </a:rPr>
              <a:t>25</a:t>
            </a:r>
            <a:r>
              <a:rPr lang="ja-JP" altLang="en-US" sz="2000"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	</a:t>
            </a:r>
          </a:p>
        </p:txBody>
      </p:sp>
      <p:sp>
        <p:nvSpPr>
          <p:cNvPr id="24581" name="Rectangle 1029">
            <a:extLst>
              <a:ext uri="{FF2B5EF4-FFF2-40B4-BE49-F238E27FC236}">
                <a16:creationId xmlns:a16="http://schemas.microsoft.com/office/drawing/2014/main" id="{1E9A52D8-AEE7-41D7-B8BC-49463693193F}"/>
              </a:ext>
            </a:extLst>
          </p:cNvPr>
          <p:cNvSpPr>
            <a:spLocks noChangeArrowheads="1"/>
          </p:cNvSpPr>
          <p:nvPr/>
        </p:nvSpPr>
        <p:spPr bwMode="auto">
          <a:xfrm>
            <a:off x="8527250" y="1395544"/>
            <a:ext cx="2091918"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層形成型 </a:t>
            </a:r>
            <a:r>
              <a:rPr lang="en-US" altLang="ja-JP" sz="2000" dirty="0">
                <a:latin typeface="Meiryo UI" panose="020B0604030504040204" pitchFamily="50" charset="-128"/>
                <a:ea typeface="Meiryo UI" panose="020B0604030504040204" pitchFamily="50" charset="-128"/>
              </a:rPr>
              <a:t>16</a:t>
            </a:r>
            <a:r>
              <a:rPr lang="ja-JP" altLang="en-US" sz="2000" dirty="0">
                <a:latin typeface="Meiryo UI" panose="020B0604030504040204" pitchFamily="50" charset="-128"/>
                <a:ea typeface="Meiryo UI" panose="020B0604030504040204" pitchFamily="50" charset="-128"/>
              </a:rPr>
              <a:t>％</a:t>
            </a:r>
            <a:endParaRPr lang="ja-JP" altLang="en-US" dirty="0">
              <a:latin typeface="Meiryo UI" panose="020B0604030504040204" pitchFamily="50" charset="-128"/>
              <a:ea typeface="Meiryo UI" panose="020B0604030504040204" pitchFamily="50" charset="-128"/>
            </a:endParaRPr>
          </a:p>
        </p:txBody>
      </p:sp>
      <p:sp>
        <p:nvSpPr>
          <p:cNvPr id="24582" name="Rectangle 1030">
            <a:extLst>
              <a:ext uri="{FF2B5EF4-FFF2-40B4-BE49-F238E27FC236}">
                <a16:creationId xmlns:a16="http://schemas.microsoft.com/office/drawing/2014/main" id="{7D6135FB-08BA-4816-9617-A52407AA7BD5}"/>
              </a:ext>
            </a:extLst>
          </p:cNvPr>
          <p:cNvSpPr>
            <a:spLocks noChangeArrowheads="1"/>
          </p:cNvSpPr>
          <p:nvPr/>
        </p:nvSpPr>
        <p:spPr bwMode="auto">
          <a:xfrm>
            <a:off x="2438401" y="5334000"/>
            <a:ext cx="1357743"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手術例なし</a:t>
            </a:r>
          </a:p>
        </p:txBody>
      </p:sp>
      <p:sp>
        <p:nvSpPr>
          <p:cNvPr id="24583" name="Rectangle 1031">
            <a:extLst>
              <a:ext uri="{FF2B5EF4-FFF2-40B4-BE49-F238E27FC236}">
                <a16:creationId xmlns:a16="http://schemas.microsoft.com/office/drawing/2014/main" id="{8ED82D2C-F2C4-42AF-97C8-23DE9B3D4343}"/>
              </a:ext>
            </a:extLst>
          </p:cNvPr>
          <p:cNvSpPr>
            <a:spLocks noChangeArrowheads="1"/>
          </p:cNvSpPr>
          <p:nvPr/>
        </p:nvSpPr>
        <p:spPr bwMode="auto">
          <a:xfrm>
            <a:off x="5181601" y="5272088"/>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12</a:t>
            </a:r>
            <a:r>
              <a:rPr lang="ja-JP" altLang="en-US" sz="2000">
                <a:latin typeface="Meiryo UI" panose="020B0604030504040204" pitchFamily="50" charset="-128"/>
                <a:ea typeface="Meiryo UI" panose="020B0604030504040204" pitchFamily="50" charset="-128"/>
              </a:rPr>
              <a:t>％</a:t>
            </a:r>
          </a:p>
        </p:txBody>
      </p:sp>
      <p:sp>
        <p:nvSpPr>
          <p:cNvPr id="24584" name="Rectangle 1032">
            <a:extLst>
              <a:ext uri="{FF2B5EF4-FFF2-40B4-BE49-F238E27FC236}">
                <a16:creationId xmlns:a16="http://schemas.microsoft.com/office/drawing/2014/main" id="{3F9B0B78-1B7E-4041-9131-6C98829BEDC1}"/>
              </a:ext>
            </a:extLst>
          </p:cNvPr>
          <p:cNvSpPr>
            <a:spLocks noChangeArrowheads="1"/>
          </p:cNvSpPr>
          <p:nvPr/>
        </p:nvSpPr>
        <p:spPr bwMode="auto">
          <a:xfrm>
            <a:off x="8691420" y="5201947"/>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再発率　</a:t>
            </a:r>
            <a:r>
              <a:rPr lang="en-US" altLang="ja-JP" sz="2000" dirty="0">
                <a:latin typeface="Meiryo UI" panose="020B0604030504040204" pitchFamily="50" charset="-128"/>
                <a:ea typeface="Meiryo UI" panose="020B0604030504040204" pitchFamily="50" charset="-128"/>
              </a:rPr>
              <a:t>17</a:t>
            </a:r>
            <a:r>
              <a:rPr lang="ja-JP" altLang="en-US" sz="2000" dirty="0">
                <a:latin typeface="Meiryo UI" panose="020B0604030504040204" pitchFamily="50" charset="-128"/>
                <a:ea typeface="Meiryo UI" panose="020B0604030504040204" pitchFamily="50" charset="-128"/>
              </a:rPr>
              <a:t>％</a:t>
            </a:r>
          </a:p>
        </p:txBody>
      </p:sp>
      <p:sp>
        <p:nvSpPr>
          <p:cNvPr id="24585" name="Rectangle 1033">
            <a:extLst>
              <a:ext uri="{FF2B5EF4-FFF2-40B4-BE49-F238E27FC236}">
                <a16:creationId xmlns:a16="http://schemas.microsoft.com/office/drawing/2014/main" id="{97AE16C7-02AD-480B-B7D1-73DBB8C00CA3}"/>
              </a:ext>
            </a:extLst>
          </p:cNvPr>
          <p:cNvSpPr>
            <a:spLocks noChangeArrowheads="1"/>
          </p:cNvSpPr>
          <p:nvPr/>
        </p:nvSpPr>
        <p:spPr bwMode="auto">
          <a:xfrm>
            <a:off x="5181601" y="5562600"/>
            <a:ext cx="18510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8</a:t>
            </a:r>
            <a:r>
              <a:rPr lang="ja-JP" altLang="en-US" sz="2000">
                <a:latin typeface="Meiryo UI" panose="020B0604030504040204" pitchFamily="50" charset="-128"/>
                <a:ea typeface="Meiryo UI" panose="020B0604030504040204" pitchFamily="50" charset="-128"/>
              </a:rPr>
              <a:t>％</a:t>
            </a:r>
          </a:p>
        </p:txBody>
      </p:sp>
      <p:sp>
        <p:nvSpPr>
          <p:cNvPr id="24586" name="Rectangle 1034">
            <a:extLst>
              <a:ext uri="{FF2B5EF4-FFF2-40B4-BE49-F238E27FC236}">
                <a16:creationId xmlns:a16="http://schemas.microsoft.com/office/drawing/2014/main" id="{E2575D1E-45AF-4393-8AEB-23AD145FC715}"/>
              </a:ext>
            </a:extLst>
          </p:cNvPr>
          <p:cNvSpPr>
            <a:spLocks noChangeArrowheads="1"/>
          </p:cNvSpPr>
          <p:nvPr/>
        </p:nvSpPr>
        <p:spPr bwMode="auto">
          <a:xfrm>
            <a:off x="8691420" y="5492459"/>
            <a:ext cx="1997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12</a:t>
            </a:r>
            <a:r>
              <a:rPr lang="ja-JP" altLang="en-US" sz="2000">
                <a:latin typeface="Meiryo UI" panose="020B0604030504040204" pitchFamily="50" charset="-128"/>
                <a:ea typeface="Meiryo UI" panose="020B0604030504040204" pitchFamily="50" charset="-128"/>
              </a:rPr>
              <a:t>％</a:t>
            </a:r>
          </a:p>
        </p:txBody>
      </p:sp>
      <p:pic>
        <p:nvPicPr>
          <p:cNvPr id="3" name="図 2">
            <a:extLst>
              <a:ext uri="{FF2B5EF4-FFF2-40B4-BE49-F238E27FC236}">
                <a16:creationId xmlns:a16="http://schemas.microsoft.com/office/drawing/2014/main" id="{A0BF533C-69E2-4F91-9CA5-B04A266969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99456" y="1896050"/>
            <a:ext cx="3143250" cy="3263900"/>
          </a:xfrm>
          <a:prstGeom prst="rect">
            <a:avLst/>
          </a:prstGeom>
        </p:spPr>
      </p:pic>
      <p:pic>
        <p:nvPicPr>
          <p:cNvPr id="7" name="図 6">
            <a:extLst>
              <a:ext uri="{FF2B5EF4-FFF2-40B4-BE49-F238E27FC236}">
                <a16:creationId xmlns:a16="http://schemas.microsoft.com/office/drawing/2014/main" id="{FCA6A84C-A65A-42EB-BBE7-C65DA3ACD71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44214" y="1870650"/>
            <a:ext cx="3295650" cy="3314700"/>
          </a:xfrm>
          <a:prstGeom prst="rect">
            <a:avLst/>
          </a:prstGeom>
        </p:spPr>
      </p:pic>
      <p:pic>
        <p:nvPicPr>
          <p:cNvPr id="9" name="図 8">
            <a:extLst>
              <a:ext uri="{FF2B5EF4-FFF2-40B4-BE49-F238E27FC236}">
                <a16:creationId xmlns:a16="http://schemas.microsoft.com/office/drawing/2014/main" id="{7B52F548-9AEE-4FB5-BD82-81242D4922D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75712" y="1870650"/>
            <a:ext cx="2994994" cy="3289300"/>
          </a:xfrm>
          <a:prstGeom prst="rect">
            <a:avLst/>
          </a:prstGeom>
        </p:spPr>
      </p:pic>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Rectangle 2">
            <a:extLst>
              <a:ext uri="{FF2B5EF4-FFF2-40B4-BE49-F238E27FC236}">
                <a16:creationId xmlns:a16="http://schemas.microsoft.com/office/drawing/2014/main" id="{7D9A0834-9123-4EAB-956A-FE1BF959D70B}"/>
              </a:ext>
            </a:extLst>
          </p:cNvPr>
          <p:cNvSpPr>
            <a:spLocks noChangeArrowheads="1"/>
          </p:cNvSpPr>
          <p:nvPr/>
        </p:nvSpPr>
        <p:spPr bwMode="auto">
          <a:xfrm>
            <a:off x="2895600" y="838200"/>
            <a:ext cx="257121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a:latin typeface="Meiryo UI" panose="020B0604030504040204" pitchFamily="50" charset="-128"/>
                <a:ea typeface="Meiryo UI" panose="020B0604030504040204" pitchFamily="50" charset="-128"/>
              </a:rPr>
              <a:t>鏡面形成型　</a:t>
            </a:r>
            <a:r>
              <a:rPr lang="en-US" altLang="ja-JP" sz="2000">
                <a:latin typeface="Meiryo UI" panose="020B0604030504040204" pitchFamily="50" charset="-128"/>
                <a:ea typeface="Meiryo UI" panose="020B0604030504040204" pitchFamily="50" charset="-128"/>
              </a:rPr>
              <a:t>22</a:t>
            </a:r>
            <a:r>
              <a:rPr lang="ja-JP" altLang="en-US" sz="2000">
                <a:latin typeface="Meiryo UI" panose="020B0604030504040204" pitchFamily="50" charset="-128"/>
                <a:ea typeface="Meiryo UI" panose="020B0604030504040204" pitchFamily="50" charset="-128"/>
              </a:rPr>
              <a:t>％</a:t>
            </a:r>
            <a:endParaRPr lang="ja-JP" altLang="en-US">
              <a:latin typeface="Meiryo UI" panose="020B0604030504040204" pitchFamily="50" charset="-128"/>
              <a:ea typeface="Meiryo UI" panose="020B0604030504040204" pitchFamily="50" charset="-128"/>
            </a:endParaRPr>
          </a:p>
        </p:txBody>
      </p:sp>
      <p:sp>
        <p:nvSpPr>
          <p:cNvPr id="14339" name="Rectangle 3">
            <a:extLst>
              <a:ext uri="{FF2B5EF4-FFF2-40B4-BE49-F238E27FC236}">
                <a16:creationId xmlns:a16="http://schemas.microsoft.com/office/drawing/2014/main" id="{71183A1D-33B8-4E2A-BD1F-64C7C08B56F5}"/>
              </a:ext>
            </a:extLst>
          </p:cNvPr>
          <p:cNvSpPr>
            <a:spLocks noChangeArrowheads="1"/>
          </p:cNvSpPr>
          <p:nvPr/>
        </p:nvSpPr>
        <p:spPr bwMode="auto">
          <a:xfrm>
            <a:off x="6877027" y="869680"/>
            <a:ext cx="2571216" cy="459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dirty="0">
                <a:latin typeface="Meiryo UI" panose="020B0604030504040204" pitchFamily="50" charset="-128"/>
                <a:ea typeface="Meiryo UI" panose="020B0604030504040204" pitchFamily="50" charset="-128"/>
              </a:rPr>
              <a:t>隔壁形成型　</a:t>
            </a:r>
            <a:r>
              <a:rPr lang="en-US" altLang="ja-JP" sz="2000" dirty="0">
                <a:latin typeface="Meiryo UI" panose="020B0604030504040204" pitchFamily="50" charset="-128"/>
                <a:ea typeface="Meiryo UI" panose="020B0604030504040204" pitchFamily="50" charset="-128"/>
              </a:rPr>
              <a:t>27</a:t>
            </a:r>
            <a:r>
              <a:rPr lang="ja-JP" altLang="en-US" sz="2000" dirty="0">
                <a:latin typeface="Meiryo UI" panose="020B0604030504040204" pitchFamily="50" charset="-128"/>
                <a:ea typeface="Meiryo UI" panose="020B0604030504040204" pitchFamily="50" charset="-128"/>
              </a:rPr>
              <a:t>％</a:t>
            </a:r>
            <a:endParaRPr lang="ja-JP" altLang="en-US" dirty="0">
              <a:latin typeface="Meiryo UI" panose="020B0604030504040204" pitchFamily="50" charset="-128"/>
              <a:ea typeface="Meiryo UI" panose="020B0604030504040204" pitchFamily="50" charset="-128"/>
            </a:endParaRPr>
          </a:p>
        </p:txBody>
      </p:sp>
      <p:sp>
        <p:nvSpPr>
          <p:cNvPr id="14340" name="Rectangle 4">
            <a:extLst>
              <a:ext uri="{FF2B5EF4-FFF2-40B4-BE49-F238E27FC236}">
                <a16:creationId xmlns:a16="http://schemas.microsoft.com/office/drawing/2014/main" id="{8F25393A-8E43-4D80-8163-194F0752E9DA}"/>
              </a:ext>
            </a:extLst>
          </p:cNvPr>
          <p:cNvSpPr>
            <a:spLocks noChangeArrowheads="1"/>
          </p:cNvSpPr>
          <p:nvPr/>
        </p:nvSpPr>
        <p:spPr bwMode="auto">
          <a:xfrm>
            <a:off x="3200401" y="5867400"/>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31</a:t>
            </a:r>
            <a:r>
              <a:rPr lang="ja-JP" altLang="en-US" sz="2000">
                <a:latin typeface="Meiryo UI" panose="020B0604030504040204" pitchFamily="50" charset="-128"/>
                <a:ea typeface="Meiryo UI" panose="020B0604030504040204" pitchFamily="50" charset="-128"/>
              </a:rPr>
              <a:t>％</a:t>
            </a:r>
          </a:p>
        </p:txBody>
      </p:sp>
      <p:sp>
        <p:nvSpPr>
          <p:cNvPr id="14341" name="Rectangle 5">
            <a:extLst>
              <a:ext uri="{FF2B5EF4-FFF2-40B4-BE49-F238E27FC236}">
                <a16:creationId xmlns:a16="http://schemas.microsoft.com/office/drawing/2014/main" id="{48A99205-D202-4173-B3DD-A1238B1C7038}"/>
              </a:ext>
            </a:extLst>
          </p:cNvPr>
          <p:cNvSpPr>
            <a:spLocks noChangeArrowheads="1"/>
          </p:cNvSpPr>
          <p:nvPr/>
        </p:nvSpPr>
        <p:spPr bwMode="auto">
          <a:xfrm>
            <a:off x="7315201" y="5791200"/>
            <a:ext cx="15970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0</a:t>
            </a:r>
            <a:r>
              <a:rPr lang="ja-JP" altLang="en-US" sz="2000">
                <a:latin typeface="Meiryo UI" panose="020B0604030504040204" pitchFamily="50" charset="-128"/>
                <a:ea typeface="Meiryo UI" panose="020B0604030504040204" pitchFamily="50" charset="-128"/>
              </a:rPr>
              <a:t>％</a:t>
            </a:r>
          </a:p>
        </p:txBody>
      </p:sp>
      <p:sp>
        <p:nvSpPr>
          <p:cNvPr id="14342" name="Rectangle 6">
            <a:extLst>
              <a:ext uri="{FF2B5EF4-FFF2-40B4-BE49-F238E27FC236}">
                <a16:creationId xmlns:a16="http://schemas.microsoft.com/office/drawing/2014/main" id="{D711A6A0-331E-4DFD-97D7-40B1EB2A31F1}"/>
              </a:ext>
            </a:extLst>
          </p:cNvPr>
          <p:cNvSpPr>
            <a:spLocks noChangeArrowheads="1"/>
          </p:cNvSpPr>
          <p:nvPr/>
        </p:nvSpPr>
        <p:spPr bwMode="auto">
          <a:xfrm>
            <a:off x="3251200" y="152400"/>
            <a:ext cx="7416800" cy="698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4000">
                <a:latin typeface="Meiryo UI" panose="020B0604030504040204" pitchFamily="50" charset="-128"/>
                <a:ea typeface="Meiryo UI" panose="020B0604030504040204" pitchFamily="50" charset="-128"/>
              </a:rPr>
              <a:t>血腫性状と再発率</a:t>
            </a:r>
            <a:r>
              <a:rPr lang="ja-JP" altLang="en-US" sz="3200">
                <a:latin typeface="Meiryo UI" panose="020B0604030504040204" pitchFamily="50" charset="-128"/>
                <a:ea typeface="Meiryo UI" panose="020B0604030504040204" pitchFamily="50" charset="-128"/>
              </a:rPr>
              <a:t>（</a:t>
            </a:r>
            <a:r>
              <a:rPr lang="en-US" altLang="ja-JP" sz="3200">
                <a:latin typeface="Meiryo UI" panose="020B0604030504040204" pitchFamily="50" charset="-128"/>
                <a:ea typeface="Meiryo UI" panose="020B0604030504040204" pitchFamily="50" charset="-128"/>
              </a:rPr>
              <a:t>2</a:t>
            </a:r>
            <a:r>
              <a:rPr lang="ja-JP" altLang="en-US" sz="3200">
                <a:latin typeface="Meiryo UI" panose="020B0604030504040204" pitchFamily="50" charset="-128"/>
                <a:ea typeface="Meiryo UI" panose="020B0604030504040204" pitchFamily="50" charset="-128"/>
              </a:rPr>
              <a:t>）</a:t>
            </a:r>
            <a:endParaRPr lang="ja-JP" altLang="en-US" sz="4000">
              <a:latin typeface="Meiryo UI" panose="020B0604030504040204" pitchFamily="50" charset="-128"/>
              <a:ea typeface="Meiryo UI" panose="020B0604030504040204" pitchFamily="50" charset="-128"/>
            </a:endParaRPr>
          </a:p>
        </p:txBody>
      </p:sp>
      <p:sp>
        <p:nvSpPr>
          <p:cNvPr id="14343" name="Rectangle 7">
            <a:extLst>
              <a:ext uri="{FF2B5EF4-FFF2-40B4-BE49-F238E27FC236}">
                <a16:creationId xmlns:a16="http://schemas.microsoft.com/office/drawing/2014/main" id="{BC4182E8-0178-4B8F-9BF8-53C47E1733E6}"/>
              </a:ext>
            </a:extLst>
          </p:cNvPr>
          <p:cNvSpPr>
            <a:spLocks noChangeArrowheads="1"/>
          </p:cNvSpPr>
          <p:nvPr/>
        </p:nvSpPr>
        <p:spPr bwMode="auto">
          <a:xfrm>
            <a:off x="3200401" y="6172200"/>
            <a:ext cx="1997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16</a:t>
            </a:r>
            <a:r>
              <a:rPr lang="ja-JP" altLang="en-US" sz="2000">
                <a:latin typeface="Meiryo UI" panose="020B0604030504040204" pitchFamily="50" charset="-128"/>
                <a:ea typeface="Meiryo UI" panose="020B0604030504040204" pitchFamily="50" charset="-128"/>
              </a:rPr>
              <a:t>％</a:t>
            </a:r>
          </a:p>
        </p:txBody>
      </p:sp>
      <p:sp>
        <p:nvSpPr>
          <p:cNvPr id="14344" name="Rectangle 8">
            <a:extLst>
              <a:ext uri="{FF2B5EF4-FFF2-40B4-BE49-F238E27FC236}">
                <a16:creationId xmlns:a16="http://schemas.microsoft.com/office/drawing/2014/main" id="{F942F318-4220-4977-A68E-0D7FBA9C7B4F}"/>
              </a:ext>
            </a:extLst>
          </p:cNvPr>
          <p:cNvSpPr>
            <a:spLocks noChangeArrowheads="1"/>
          </p:cNvSpPr>
          <p:nvPr/>
        </p:nvSpPr>
        <p:spPr bwMode="auto">
          <a:xfrm>
            <a:off x="7315201" y="6096000"/>
            <a:ext cx="18510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0</a:t>
            </a:r>
            <a:r>
              <a:rPr lang="ja-JP" altLang="en-US" sz="2000">
                <a:latin typeface="Meiryo UI" panose="020B0604030504040204" pitchFamily="50" charset="-128"/>
                <a:ea typeface="Meiryo UI" panose="020B0604030504040204" pitchFamily="50" charset="-128"/>
              </a:rPr>
              <a:t>％</a:t>
            </a:r>
          </a:p>
        </p:txBody>
      </p:sp>
      <p:pic>
        <p:nvPicPr>
          <p:cNvPr id="3" name="図 2">
            <a:extLst>
              <a:ext uri="{FF2B5EF4-FFF2-40B4-BE49-F238E27FC236}">
                <a16:creationId xmlns:a16="http://schemas.microsoft.com/office/drawing/2014/main" id="{2F196C3B-09D3-49D4-A2D2-4C95F1FC43B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06154" y="1345250"/>
            <a:ext cx="4194144" cy="4380550"/>
          </a:xfrm>
          <a:prstGeom prst="rect">
            <a:avLst/>
          </a:prstGeom>
        </p:spPr>
      </p:pic>
      <p:pic>
        <p:nvPicPr>
          <p:cNvPr id="5" name="図 4">
            <a:extLst>
              <a:ext uri="{FF2B5EF4-FFF2-40B4-BE49-F238E27FC236}">
                <a16:creationId xmlns:a16="http://schemas.microsoft.com/office/drawing/2014/main" id="{4D391F59-65FD-461F-A819-37111794477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74508" y="1345250"/>
            <a:ext cx="3976255" cy="4367856"/>
          </a:xfrm>
          <a:prstGeom prst="rect">
            <a:avLst/>
          </a:prstGeom>
        </p:spPr>
      </p:pic>
    </p:spTree>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a:extLst>
              <a:ext uri="{FF2B5EF4-FFF2-40B4-BE49-F238E27FC236}">
                <a16:creationId xmlns:a16="http://schemas.microsoft.com/office/drawing/2014/main" id="{04B37C73-4AD2-4651-B326-02820241C371}"/>
              </a:ext>
            </a:extLst>
          </p:cNvPr>
          <p:cNvSpPr>
            <a:spLocks noChangeArrowheads="1"/>
          </p:cNvSpPr>
          <p:nvPr/>
        </p:nvSpPr>
        <p:spPr bwMode="auto">
          <a:xfrm>
            <a:off x="667039" y="2694710"/>
            <a:ext cx="11249025" cy="43465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pPr>
              <a:lnSpc>
                <a:spcPct val="180000"/>
              </a:lnSpc>
            </a:pPr>
            <a:r>
              <a:rPr lang="ja-JP" altLang="en-US" sz="4000" dirty="0">
                <a:latin typeface="Meiryo UI" panose="020B0604030504040204" pitchFamily="50" charset="-128"/>
                <a:ea typeface="Meiryo UI" panose="020B0604030504040204" pitchFamily="50" charset="-128"/>
              </a:rPr>
              <a:t>　血腫の中硬膜動脈領域の関与に注目し、前頭</a:t>
            </a:r>
            <a:r>
              <a:rPr lang="en-US" altLang="ja-JP" sz="4000" dirty="0">
                <a:latin typeface="Meiryo UI" panose="020B0604030504040204" pitchFamily="50" charset="-128"/>
                <a:ea typeface="Meiryo UI" panose="020B0604030504040204" pitchFamily="50" charset="-128"/>
              </a:rPr>
              <a:t>-</a:t>
            </a:r>
            <a:r>
              <a:rPr lang="ja-JP" altLang="en-US" sz="4000" dirty="0">
                <a:latin typeface="Meiryo UI" panose="020B0604030504040204" pitchFamily="50" charset="-128"/>
                <a:ea typeface="Meiryo UI" panose="020B0604030504040204" pitchFamily="50" charset="-128"/>
              </a:rPr>
              <a:t>頭頂円蓋部型、前頭円蓋部型、前頭蓋底型、中頭蓋底型、大脳縦裂型の</a:t>
            </a:r>
            <a:r>
              <a:rPr lang="en-US" altLang="ja-JP" sz="4000" dirty="0">
                <a:latin typeface="Meiryo UI" panose="020B0604030504040204" pitchFamily="50" charset="-128"/>
                <a:ea typeface="Meiryo UI" panose="020B0604030504040204" pitchFamily="50" charset="-128"/>
              </a:rPr>
              <a:t>5</a:t>
            </a:r>
            <a:r>
              <a:rPr lang="ja-JP" altLang="en-US" sz="4000" dirty="0">
                <a:latin typeface="Meiryo UI" panose="020B0604030504040204" pitchFamily="50" charset="-128"/>
                <a:ea typeface="Meiryo UI" panose="020B0604030504040204" pitchFamily="50" charset="-128"/>
              </a:rPr>
              <a:t>型に分類しました</a:t>
            </a:r>
          </a:p>
          <a:p>
            <a:pPr algn="ctr">
              <a:lnSpc>
                <a:spcPct val="180000"/>
              </a:lnSpc>
            </a:pPr>
            <a:endParaRPr lang="en-US" altLang="ja-JP" sz="4000" dirty="0">
              <a:latin typeface="Meiryo UI" panose="020B0604030504040204" pitchFamily="50" charset="-128"/>
              <a:ea typeface="Meiryo UI" panose="020B0604030504040204" pitchFamily="50" charset="-128"/>
            </a:endParaRPr>
          </a:p>
        </p:txBody>
      </p:sp>
      <p:sp>
        <p:nvSpPr>
          <p:cNvPr id="7171" name="Rectangle 3">
            <a:extLst>
              <a:ext uri="{FF2B5EF4-FFF2-40B4-BE49-F238E27FC236}">
                <a16:creationId xmlns:a16="http://schemas.microsoft.com/office/drawing/2014/main" id="{EA6D8D05-4F2A-4A89-AF96-84044DA71B43}"/>
              </a:ext>
            </a:extLst>
          </p:cNvPr>
          <p:cNvSpPr>
            <a:spLocks noChangeArrowheads="1"/>
          </p:cNvSpPr>
          <p:nvPr/>
        </p:nvSpPr>
        <p:spPr bwMode="auto">
          <a:xfrm>
            <a:off x="573809" y="397164"/>
            <a:ext cx="11342255" cy="1751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5400" dirty="0">
                <a:latin typeface="Meiryo UI" panose="020B0604030504040204" pitchFamily="50" charset="-128"/>
                <a:ea typeface="Meiryo UI" panose="020B0604030504040204" pitchFamily="50" charset="-128"/>
              </a:rPr>
              <a:t>慢性硬膜下血腫の中硬膜動脈関与による分類</a:t>
            </a:r>
          </a:p>
        </p:txBody>
      </p:sp>
    </p:spTree>
  </p:cSld>
  <p:clrMapOvr>
    <a:masterClrMapping/>
  </p:clrMapOvr>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
            <a:extLst>
              <a:ext uri="{FF2B5EF4-FFF2-40B4-BE49-F238E27FC236}">
                <a16:creationId xmlns:a16="http://schemas.microsoft.com/office/drawing/2014/main" id="{00856961-587C-47F2-8F85-520CC40160F7}"/>
              </a:ext>
            </a:extLst>
          </p:cNvPr>
          <p:cNvGrpSpPr/>
          <p:nvPr/>
        </p:nvGrpSpPr>
        <p:grpSpPr>
          <a:xfrm flipH="1">
            <a:off x="167303" y="1176736"/>
            <a:ext cx="3610423" cy="3805649"/>
            <a:chOff x="507076" y="373985"/>
            <a:chExt cx="6293230" cy="6236480"/>
          </a:xfrm>
          <a:blipFill>
            <a:blip r:embed="rId2"/>
            <a:stretch>
              <a:fillRect/>
            </a:stretch>
          </a:blipFill>
        </p:grpSpPr>
        <p:grpSp>
          <p:nvGrpSpPr>
            <p:cNvPr id="3" name="グループ化 2">
              <a:extLst>
                <a:ext uri="{FF2B5EF4-FFF2-40B4-BE49-F238E27FC236}">
                  <a16:creationId xmlns:a16="http://schemas.microsoft.com/office/drawing/2014/main" id="{2A4801DA-0467-4B28-82F0-9031C78FDA96}"/>
                </a:ext>
              </a:extLst>
            </p:cNvPr>
            <p:cNvGrpSpPr/>
            <p:nvPr/>
          </p:nvGrpSpPr>
          <p:grpSpPr>
            <a:xfrm>
              <a:off x="507076" y="373985"/>
              <a:ext cx="6293230" cy="6236480"/>
              <a:chOff x="507076" y="373985"/>
              <a:chExt cx="6293230" cy="6236480"/>
            </a:xfrm>
            <a:grpFill/>
          </p:grpSpPr>
          <p:sp>
            <p:nvSpPr>
              <p:cNvPr id="5" name="フリーフォーム: 図形 4">
                <a:extLst>
                  <a:ext uri="{FF2B5EF4-FFF2-40B4-BE49-F238E27FC236}">
                    <a16:creationId xmlns:a16="http://schemas.microsoft.com/office/drawing/2014/main" id="{BEE10644-EC30-45EF-B2C5-B616121EB408}"/>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3BCBB577-E3C8-4DA8-8F1D-45DA7067A5F3}"/>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3AA8FC29-153D-4574-AD47-025D613C738B}"/>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316059F8-E6D5-40E5-881E-BDBEDA57C2E9}"/>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C030AAEC-FC18-41C3-984D-35341A841CED}"/>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E1715470-00BC-48E2-8A75-3779A89FC67E}"/>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EFAA0C64-AA2F-4A12-8F56-90BC4BD36A74}"/>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EFCCF284-7F5D-4714-8890-4433FB45F570}"/>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D3C754D5-4F4D-48E9-A2D0-6BFAC21F6BD7}"/>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5F71A737-5EB4-49FA-829F-CFAC824693B7}"/>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82BFB1B0-1A5D-4B6D-820A-7EA52AD96B49}"/>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6EB3E6E0-B85B-4792-AD64-F3249888AE2E}"/>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8C69450D-DC93-4B4C-97A4-3BAF2691FEBC}"/>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24B52E22-6ECD-4372-833F-B70129967732}"/>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23E6B5F7-8505-4124-AEF9-8661D0E44E43}"/>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DE7EDE52-2F23-4895-BE94-CDF332BF60C0}"/>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501D8E0C-C277-41A0-A6A0-8542109B7B3D}"/>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6B0767DB-3362-4492-B6FE-1B4256B5FA80}"/>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B5C3B590-37E8-4C5C-8BE7-94AD0F6FCD92}"/>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92C4E91F-C3A2-4E36-A93D-72C05FDEC2A3}"/>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D11CCD6D-ECAC-42E7-ADFA-C2FD370F2057}"/>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7B4F0E9A-E13B-426B-8018-B9546AF46563}"/>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622F3D7B-CB2B-425B-8EB6-BA7B404A650E}"/>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C9D08F68-24B2-438D-867D-66A9B8E3C927}"/>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DC257A5D-DEA6-4C06-8637-521954484769}"/>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B13BF7F6-9FCE-4E67-8ECF-9B10A91A8339}"/>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73AF18A8-A09B-495D-8E6D-219523751E2A}"/>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03128DA5-4C23-4900-93C8-39A28A1250E0}"/>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6496D45A-F14C-4632-840A-118733C58C97}"/>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55B72123-0E2E-4236-82BE-6C787515A5BF}"/>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B60781B1-9EE3-40AA-970E-B3DEBD86772B}"/>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5BA39845-D73E-4E9D-9AB4-D2900EA4EB9D}"/>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19CFB646-8761-404D-A8DA-47C77EAB87D5}"/>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871645E5-FE28-4553-B94C-E135192E70AC}"/>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A32C3421-4CB7-4097-A88F-EDDF36AE62F7}"/>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3301951F-582E-4256-9690-224E07876BAA}"/>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FCBF5A74-9D87-440E-848A-7F3FACB55C1C}"/>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FE21EAEF-0184-43CC-AE8B-7ABFD7C6C67E}"/>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FC56D666-7407-4783-AB64-C89B89E2381F}"/>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5253323D-7B44-4599-A60F-B9FCE0E383E0}"/>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72F4CA47-F90D-4A0D-AD57-890CDB9BE09B}"/>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853CCB71-92C5-4CDC-BA9A-A51BDF8B7DE1}"/>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2817A338-F3D6-4824-8F36-8D6FDE296B24}"/>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CEA84601-896E-4D72-97C1-D7E8B7EDB37A}"/>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図形 48">
                <a:extLst>
                  <a:ext uri="{FF2B5EF4-FFF2-40B4-BE49-F238E27FC236}">
                    <a16:creationId xmlns:a16="http://schemas.microsoft.com/office/drawing/2014/main" id="{7B6F5E93-B2D7-4C6A-8149-B21161BC42D5}"/>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B476D5FC-EE0C-466F-8182-9F70ABF86B16}"/>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ED4D7047-889D-4661-B742-F19FBEF559B8}"/>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C563CB32-B931-46AF-8337-AE4575614889}"/>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68DC14F3-34E7-4D52-949C-4EBEAE215E35}"/>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FD569B2B-E3CF-437F-8EAC-58F0BC678826}"/>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CA295131-84EC-4166-A47F-C3F627791D0C}"/>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101D7F60-E7E7-4520-BE4F-DB95BCA17AED}"/>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C02CCEE0-C8AC-4BB0-8643-3C6D3B20AD12}"/>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リーフォーム: 図形 57">
                <a:extLst>
                  <a:ext uri="{FF2B5EF4-FFF2-40B4-BE49-F238E27FC236}">
                    <a16:creationId xmlns:a16="http://schemas.microsoft.com/office/drawing/2014/main" id="{6FF95243-1D82-4101-8BA8-918496553E1E}"/>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図形 58">
                <a:extLst>
                  <a:ext uri="{FF2B5EF4-FFF2-40B4-BE49-F238E27FC236}">
                    <a16:creationId xmlns:a16="http://schemas.microsoft.com/office/drawing/2014/main" id="{B661C11E-14ED-49E8-9E08-7F8365AA0F1F}"/>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B961731F-2473-4269-B29E-8450E61A53AE}"/>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FFA750A9-321A-439B-A8AD-97B890E07309}"/>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 name="フリーフォーム: 図形 3">
              <a:extLst>
                <a:ext uri="{FF2B5EF4-FFF2-40B4-BE49-F238E27FC236}">
                  <a16:creationId xmlns:a16="http://schemas.microsoft.com/office/drawing/2014/main" id="{B1FE9D59-DF43-430C-B681-012E76D4086E}"/>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2" name="グループ化 61">
            <a:extLst>
              <a:ext uri="{FF2B5EF4-FFF2-40B4-BE49-F238E27FC236}">
                <a16:creationId xmlns:a16="http://schemas.microsoft.com/office/drawing/2014/main" id="{C87ED1BB-369E-4306-8792-4CFBC9CD458C}"/>
              </a:ext>
            </a:extLst>
          </p:cNvPr>
          <p:cNvGrpSpPr/>
          <p:nvPr/>
        </p:nvGrpSpPr>
        <p:grpSpPr>
          <a:xfrm flipH="1">
            <a:off x="155239" y="1163094"/>
            <a:ext cx="3610423" cy="3805649"/>
            <a:chOff x="507076" y="373985"/>
            <a:chExt cx="6293230" cy="6236480"/>
          </a:xfrm>
          <a:blipFill>
            <a:blip r:embed="rId2"/>
            <a:stretch>
              <a:fillRect/>
            </a:stretch>
          </a:blipFill>
        </p:grpSpPr>
        <p:grpSp>
          <p:nvGrpSpPr>
            <p:cNvPr id="63" name="グループ化 62">
              <a:extLst>
                <a:ext uri="{FF2B5EF4-FFF2-40B4-BE49-F238E27FC236}">
                  <a16:creationId xmlns:a16="http://schemas.microsoft.com/office/drawing/2014/main" id="{54ECB29E-32D1-444C-B2C0-5CD41D00DEF5}"/>
                </a:ext>
              </a:extLst>
            </p:cNvPr>
            <p:cNvGrpSpPr/>
            <p:nvPr/>
          </p:nvGrpSpPr>
          <p:grpSpPr>
            <a:xfrm>
              <a:off x="507076" y="373985"/>
              <a:ext cx="6293230" cy="6236480"/>
              <a:chOff x="507076" y="373985"/>
              <a:chExt cx="6293230" cy="6236480"/>
            </a:xfrm>
            <a:grpFill/>
          </p:grpSpPr>
          <p:sp>
            <p:nvSpPr>
              <p:cNvPr id="65" name="フリーフォーム: 図形 64">
                <a:extLst>
                  <a:ext uri="{FF2B5EF4-FFF2-40B4-BE49-F238E27FC236}">
                    <a16:creationId xmlns:a16="http://schemas.microsoft.com/office/drawing/2014/main" id="{028F11A3-53C1-40E3-B822-16A0862B1739}"/>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B8D1BFC6-59AE-4B35-A73A-1A7664350705}"/>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9F2EFFD8-7AFC-4C23-B064-8588E1CEF999}"/>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50018CD1-15D4-468C-B805-56ED752C1B72}"/>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73612F3B-0B41-47F0-8059-B17D41F0F79A}"/>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FF82F21C-5DE7-4FD5-8ABA-31F5154637E2}"/>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CA69657F-B366-49F2-929F-2183295F26F2}"/>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61CD6869-83D9-4E3A-AF8C-B42055A6D416}"/>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E492CBAF-A819-4DAC-8768-A91D35ADB4EB}"/>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C1A13475-8BF6-4E5F-B115-8A096C5930A1}"/>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E6C7926E-F399-4497-814D-07DDBE1841EA}"/>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0E126A0F-C1ED-4EFD-A1D6-FA7C16D49E5F}"/>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80871A08-83F6-4F46-95E2-E73B3E85DDB3}"/>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図形 77">
                <a:extLst>
                  <a:ext uri="{FF2B5EF4-FFF2-40B4-BE49-F238E27FC236}">
                    <a16:creationId xmlns:a16="http://schemas.microsoft.com/office/drawing/2014/main" id="{D90CC5B7-AD85-4E1A-83C0-EAD4155F3117}"/>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図形 78">
                <a:extLst>
                  <a:ext uri="{FF2B5EF4-FFF2-40B4-BE49-F238E27FC236}">
                    <a16:creationId xmlns:a16="http://schemas.microsoft.com/office/drawing/2014/main" id="{7083929C-E1B5-4A6E-AEAF-A4913D69726C}"/>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332A9D6C-C9D2-4952-8DFE-F7F7FEA1B610}"/>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1" name="フリーフォーム: 図形 80">
                <a:extLst>
                  <a:ext uri="{FF2B5EF4-FFF2-40B4-BE49-F238E27FC236}">
                    <a16:creationId xmlns:a16="http://schemas.microsoft.com/office/drawing/2014/main" id="{B6308DC2-7854-4EC1-90A6-6F9053E59B28}"/>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図形 81">
                <a:extLst>
                  <a:ext uri="{FF2B5EF4-FFF2-40B4-BE49-F238E27FC236}">
                    <a16:creationId xmlns:a16="http://schemas.microsoft.com/office/drawing/2014/main" id="{73CBE4CD-AC86-44F5-B781-ACFA8A6DA564}"/>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EF443288-52AD-4813-8E19-DAB2EE0A526F}"/>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57443D21-A4C0-4CE8-8E1F-3569CC1A580F}"/>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6E8A446E-246E-48DC-80FC-FD9D3768CC54}"/>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A2BFF0F8-2CED-4357-BFEB-1032B892C29F}"/>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2C3AF7EC-3CE8-4509-9B5C-EAEA02B74A00}"/>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3F3CF1EE-8933-4EC6-AFD6-0E3E37254941}"/>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F3300FD2-6198-404E-94B6-540D332CD7B5}"/>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462EFFA8-41D5-42AB-B84D-8E02C90D6B16}"/>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7D24973D-969F-42BF-A12A-C88BD7AF9AE6}"/>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B8BBD6E-B470-461F-960F-99446EC71AF9}"/>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B75BE697-8749-42D1-BC7F-F173A54098E3}"/>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65BB6E4E-5C2C-4541-AEEA-8EE0D7CB4FA5}"/>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64566B3B-555D-4C64-B686-8C1DBD0A2EE4}"/>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9A4E3D83-E4E5-4E58-BE45-8157626AAD23}"/>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A9C9A29A-6567-4EF1-9B84-7CDBCFA40100}"/>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B61CB6F5-A4CD-4C6F-9B43-C19ADEBD1334}"/>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35595911-A282-44C2-BEE5-69CEDB2C2EE8}"/>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3DD1A135-F897-4F3E-9626-0848D1F7B949}"/>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8D1807C9-12EE-4418-923D-21F4659B2D4C}"/>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9070A74B-4742-4767-BFD4-CFEEBB724A1E}"/>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9BCFCE47-B2C6-4F7E-95FC-19DE5EC5FBAC}"/>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A36BDADC-C0D6-4851-98C9-AED641268F84}"/>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C73BE782-0061-4318-B568-7ACF05F13006}"/>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2DA81CA3-4F60-43C1-A640-F0D1EFDD7A66}"/>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F45DE192-BBCE-43EF-9CA0-F4C26FC46195}"/>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BF7049E8-7C85-4B43-9961-FB7A7F6A2D4F}"/>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06A5FA75-C12A-4C82-816B-7D1BB7933231}"/>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5F1D0C3E-019F-472D-ADB2-7F329EC4695E}"/>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12457CC1-EAFB-4F10-9C57-AE291C3D4D9E}"/>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583D2D47-89E5-4143-9DA4-34CD9F7972BE}"/>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C0E91767-DF7C-42C7-8BE9-CEA5210B424A}"/>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9A4DE353-0E7B-4379-A43B-8C3DAF368E22}"/>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CE0A1EEC-776B-434A-8BDF-35F2C4C3C512}"/>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39857BA-9941-4A57-B827-387006219D33}"/>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4C5F3592-5251-46FF-AE52-57C0BBBB2745}"/>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BF6F4050-5CB6-4812-8202-24B6D799C85E}"/>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817F8FCA-F833-4C3A-AAA0-1A8F30E914AC}"/>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4" name="フリーフォーム: 図形 63">
              <a:extLst>
                <a:ext uri="{FF2B5EF4-FFF2-40B4-BE49-F238E27FC236}">
                  <a16:creationId xmlns:a16="http://schemas.microsoft.com/office/drawing/2014/main" id="{FB59E5A3-CE61-499F-8A85-0DC7E80B21D9}"/>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0" name="フリーフォーム: 図形 189">
            <a:extLst>
              <a:ext uri="{FF2B5EF4-FFF2-40B4-BE49-F238E27FC236}">
                <a16:creationId xmlns:a16="http://schemas.microsoft.com/office/drawing/2014/main" id="{344B1238-35CE-4135-95C2-60B2468137E0}"/>
              </a:ext>
            </a:extLst>
          </p:cNvPr>
          <p:cNvSpPr/>
          <p:nvPr/>
        </p:nvSpPr>
        <p:spPr>
          <a:xfrm>
            <a:off x="128786" y="1077451"/>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図形 133">
            <a:extLst>
              <a:ext uri="{FF2B5EF4-FFF2-40B4-BE49-F238E27FC236}">
                <a16:creationId xmlns:a16="http://schemas.microsoft.com/office/drawing/2014/main" id="{7C50F386-C098-48BC-AD7E-11818DFB4F6C}"/>
              </a:ext>
            </a:extLst>
          </p:cNvPr>
          <p:cNvSpPr/>
          <p:nvPr/>
        </p:nvSpPr>
        <p:spPr>
          <a:xfrm>
            <a:off x="2929206" y="2346805"/>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図形 140">
            <a:extLst>
              <a:ext uri="{FF2B5EF4-FFF2-40B4-BE49-F238E27FC236}">
                <a16:creationId xmlns:a16="http://schemas.microsoft.com/office/drawing/2014/main" id="{85A5A0DD-5165-4396-A9DE-8A9FAAD7C89F}"/>
              </a:ext>
            </a:extLst>
          </p:cNvPr>
          <p:cNvSpPr/>
          <p:nvPr/>
        </p:nvSpPr>
        <p:spPr>
          <a:xfrm>
            <a:off x="1940299" y="2969843"/>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図形 141">
            <a:extLst>
              <a:ext uri="{FF2B5EF4-FFF2-40B4-BE49-F238E27FC236}">
                <a16:creationId xmlns:a16="http://schemas.microsoft.com/office/drawing/2014/main" id="{38FE51D4-4CA6-42FC-9DDE-C226B1591E70}"/>
              </a:ext>
            </a:extLst>
          </p:cNvPr>
          <p:cNvSpPr/>
          <p:nvPr/>
        </p:nvSpPr>
        <p:spPr>
          <a:xfrm>
            <a:off x="2807286" y="2360243"/>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91" name="グループ化 190">
            <a:extLst>
              <a:ext uri="{FF2B5EF4-FFF2-40B4-BE49-F238E27FC236}">
                <a16:creationId xmlns:a16="http://schemas.microsoft.com/office/drawing/2014/main" id="{02B7980F-A3C6-42BC-A9B0-E6C124F1FFA6}"/>
              </a:ext>
            </a:extLst>
          </p:cNvPr>
          <p:cNvGrpSpPr/>
          <p:nvPr/>
        </p:nvGrpSpPr>
        <p:grpSpPr>
          <a:xfrm>
            <a:off x="1089580" y="2723912"/>
            <a:ext cx="772127" cy="1127143"/>
            <a:chOff x="1783156" y="2822696"/>
            <a:chExt cx="772127" cy="1127143"/>
          </a:xfrm>
          <a:solidFill>
            <a:srgbClr val="FFF2CC"/>
          </a:solidFill>
        </p:grpSpPr>
        <p:sp>
          <p:nvSpPr>
            <p:cNvPr id="192" name="フリーフォーム: 図形 191">
              <a:extLst>
                <a:ext uri="{FF2B5EF4-FFF2-40B4-BE49-F238E27FC236}">
                  <a16:creationId xmlns:a16="http://schemas.microsoft.com/office/drawing/2014/main" id="{B345DDAB-4799-4ED4-8935-FE56306062BD}"/>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図形 192">
              <a:extLst>
                <a:ext uri="{FF2B5EF4-FFF2-40B4-BE49-F238E27FC236}">
                  <a16:creationId xmlns:a16="http://schemas.microsoft.com/office/drawing/2014/main" id="{02F3E01E-F8F5-4A28-A8E1-986A8F34D2FD}"/>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図形 193">
              <a:extLst>
                <a:ext uri="{FF2B5EF4-FFF2-40B4-BE49-F238E27FC236}">
                  <a16:creationId xmlns:a16="http://schemas.microsoft.com/office/drawing/2014/main" id="{56011208-7C40-4FF6-8AAB-63A5F72D656E}"/>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図形 194">
              <a:extLst>
                <a:ext uri="{FF2B5EF4-FFF2-40B4-BE49-F238E27FC236}">
                  <a16:creationId xmlns:a16="http://schemas.microsoft.com/office/drawing/2014/main" id="{65C7A9AA-B671-458F-B8B9-65C826E48516}"/>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図形 195">
              <a:extLst>
                <a:ext uri="{FF2B5EF4-FFF2-40B4-BE49-F238E27FC236}">
                  <a16:creationId xmlns:a16="http://schemas.microsoft.com/office/drawing/2014/main" id="{7873749D-6DCD-4930-A0B4-DA896881FFCE}"/>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図形 196">
              <a:extLst>
                <a:ext uri="{FF2B5EF4-FFF2-40B4-BE49-F238E27FC236}">
                  <a16:creationId xmlns:a16="http://schemas.microsoft.com/office/drawing/2014/main" id="{B89A1AE8-B1E8-4595-B121-2FBA3CE5666C}"/>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図形 197">
              <a:extLst>
                <a:ext uri="{FF2B5EF4-FFF2-40B4-BE49-F238E27FC236}">
                  <a16:creationId xmlns:a16="http://schemas.microsoft.com/office/drawing/2014/main" id="{E3642A4D-A7FB-4297-88A8-D1F74F38FDCE}"/>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BA178C6B-37B7-4C3C-B777-79E1205353C2}"/>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図形 199">
              <a:extLst>
                <a:ext uri="{FF2B5EF4-FFF2-40B4-BE49-F238E27FC236}">
                  <a16:creationId xmlns:a16="http://schemas.microsoft.com/office/drawing/2014/main" id="{832DEC29-49CD-401F-B87D-80D142D6A23E}"/>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1" name="フリーフォーム: 図形 200">
            <a:extLst>
              <a:ext uri="{FF2B5EF4-FFF2-40B4-BE49-F238E27FC236}">
                <a16:creationId xmlns:a16="http://schemas.microsoft.com/office/drawing/2014/main" id="{00556363-9FE6-4BE7-9BAA-B88A77A1C1E5}"/>
              </a:ext>
            </a:extLst>
          </p:cNvPr>
          <p:cNvSpPr/>
          <p:nvPr/>
        </p:nvSpPr>
        <p:spPr>
          <a:xfrm>
            <a:off x="2959215" y="2739814"/>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楕円 201">
            <a:extLst>
              <a:ext uri="{FF2B5EF4-FFF2-40B4-BE49-F238E27FC236}">
                <a16:creationId xmlns:a16="http://schemas.microsoft.com/office/drawing/2014/main" id="{CE13A8FB-6642-492E-9469-51CA1C185200}"/>
              </a:ext>
            </a:extLst>
          </p:cNvPr>
          <p:cNvSpPr/>
          <p:nvPr/>
        </p:nvSpPr>
        <p:spPr>
          <a:xfrm>
            <a:off x="3101018" y="2758723"/>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図形 202">
            <a:extLst>
              <a:ext uri="{FF2B5EF4-FFF2-40B4-BE49-F238E27FC236}">
                <a16:creationId xmlns:a16="http://schemas.microsoft.com/office/drawing/2014/main" id="{5239658E-866D-46F7-96A9-DBF0507EDD4F}"/>
              </a:ext>
            </a:extLst>
          </p:cNvPr>
          <p:cNvSpPr/>
          <p:nvPr/>
        </p:nvSpPr>
        <p:spPr>
          <a:xfrm>
            <a:off x="3026782" y="2690328"/>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図形 203">
            <a:extLst>
              <a:ext uri="{FF2B5EF4-FFF2-40B4-BE49-F238E27FC236}">
                <a16:creationId xmlns:a16="http://schemas.microsoft.com/office/drawing/2014/main" id="{D69EB9A9-6470-4A36-B966-6BF9A5E35361}"/>
              </a:ext>
            </a:extLst>
          </p:cNvPr>
          <p:cNvSpPr/>
          <p:nvPr/>
        </p:nvSpPr>
        <p:spPr>
          <a:xfrm>
            <a:off x="3103438" y="2887651"/>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フリーフォーム: 図形 204">
            <a:extLst>
              <a:ext uri="{FF2B5EF4-FFF2-40B4-BE49-F238E27FC236}">
                <a16:creationId xmlns:a16="http://schemas.microsoft.com/office/drawing/2014/main" id="{951C3956-DA71-4523-A7C4-83B29093917A}"/>
              </a:ext>
            </a:extLst>
          </p:cNvPr>
          <p:cNvSpPr/>
          <p:nvPr/>
        </p:nvSpPr>
        <p:spPr>
          <a:xfrm>
            <a:off x="2774911" y="2353863"/>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フリーフォーム: 図形 205">
            <a:extLst>
              <a:ext uri="{FF2B5EF4-FFF2-40B4-BE49-F238E27FC236}">
                <a16:creationId xmlns:a16="http://schemas.microsoft.com/office/drawing/2014/main" id="{EB06CB26-3DA4-4B05-A64D-05F0A36E3093}"/>
              </a:ext>
            </a:extLst>
          </p:cNvPr>
          <p:cNvSpPr/>
          <p:nvPr/>
        </p:nvSpPr>
        <p:spPr>
          <a:xfrm rot="299226">
            <a:off x="3339055" y="3913658"/>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28" name="グループ化 227">
            <a:extLst>
              <a:ext uri="{FF2B5EF4-FFF2-40B4-BE49-F238E27FC236}">
                <a16:creationId xmlns:a16="http://schemas.microsoft.com/office/drawing/2014/main" id="{735C1FD4-55C1-4C69-8623-63943D76F639}"/>
              </a:ext>
            </a:extLst>
          </p:cNvPr>
          <p:cNvGrpSpPr/>
          <p:nvPr/>
        </p:nvGrpSpPr>
        <p:grpSpPr>
          <a:xfrm>
            <a:off x="420407" y="2792700"/>
            <a:ext cx="3218064" cy="5109490"/>
            <a:chOff x="3309288" y="889288"/>
            <a:chExt cx="3784076" cy="6008176"/>
          </a:xfrm>
        </p:grpSpPr>
        <p:sp>
          <p:nvSpPr>
            <p:cNvPr id="213" name="フリーフォーム: 図形 212">
              <a:extLst>
                <a:ext uri="{FF2B5EF4-FFF2-40B4-BE49-F238E27FC236}">
                  <a16:creationId xmlns:a16="http://schemas.microsoft.com/office/drawing/2014/main" id="{4EF4B6B9-9D0C-4D3E-8632-424E2AA220A0}"/>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14" name="フリーフォーム: 図形 213">
              <a:extLst>
                <a:ext uri="{FF2B5EF4-FFF2-40B4-BE49-F238E27FC236}">
                  <a16:creationId xmlns:a16="http://schemas.microsoft.com/office/drawing/2014/main" id="{93325BA0-569A-4E62-9E3D-548F97C4C7DB}"/>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215" name="グループ化 214">
              <a:extLst>
                <a:ext uri="{FF2B5EF4-FFF2-40B4-BE49-F238E27FC236}">
                  <a16:creationId xmlns:a16="http://schemas.microsoft.com/office/drawing/2014/main" id="{6886A45D-2FB4-40B1-A57B-966B170FB2B8}"/>
                </a:ext>
              </a:extLst>
            </p:cNvPr>
            <p:cNvGrpSpPr/>
            <p:nvPr/>
          </p:nvGrpSpPr>
          <p:grpSpPr>
            <a:xfrm>
              <a:off x="3309288" y="889288"/>
              <a:ext cx="3664306" cy="6008176"/>
              <a:chOff x="2347836" y="1787339"/>
              <a:chExt cx="2416691" cy="3962525"/>
            </a:xfrm>
          </p:grpSpPr>
          <p:grpSp>
            <p:nvGrpSpPr>
              <p:cNvPr id="216" name="グループ化 215">
                <a:extLst>
                  <a:ext uri="{FF2B5EF4-FFF2-40B4-BE49-F238E27FC236}">
                    <a16:creationId xmlns:a16="http://schemas.microsoft.com/office/drawing/2014/main" id="{C352190F-2DA2-4898-B03A-3264672FE478}"/>
                  </a:ext>
                </a:extLst>
              </p:cNvPr>
              <p:cNvGrpSpPr/>
              <p:nvPr/>
            </p:nvGrpSpPr>
            <p:grpSpPr>
              <a:xfrm>
                <a:off x="2354999" y="1787339"/>
                <a:ext cx="2409528" cy="3962525"/>
                <a:chOff x="805426" y="599806"/>
                <a:chExt cx="2409528" cy="3962525"/>
              </a:xfrm>
              <a:noFill/>
            </p:grpSpPr>
            <p:sp>
              <p:nvSpPr>
                <p:cNvPr id="218" name="フリーフォーム: 図形 217">
                  <a:extLst>
                    <a:ext uri="{FF2B5EF4-FFF2-40B4-BE49-F238E27FC236}">
                      <a16:creationId xmlns:a16="http://schemas.microsoft.com/office/drawing/2014/main" id="{ADECA573-12CA-467F-ABC8-8021BAA26545}"/>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219" name="フリーフォーム: 図形 218">
                  <a:extLst>
                    <a:ext uri="{FF2B5EF4-FFF2-40B4-BE49-F238E27FC236}">
                      <a16:creationId xmlns:a16="http://schemas.microsoft.com/office/drawing/2014/main" id="{C157D9C3-1A06-4547-85D3-BA632AAB1ED2}"/>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220" name="フリーフォーム: 図形 219">
                  <a:extLst>
                    <a:ext uri="{FF2B5EF4-FFF2-40B4-BE49-F238E27FC236}">
                      <a16:creationId xmlns:a16="http://schemas.microsoft.com/office/drawing/2014/main" id="{17C2D4E4-EA87-47C9-890E-583C2D1BD452}"/>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217" name="フリーフォーム: 図形 216">
                <a:extLst>
                  <a:ext uri="{FF2B5EF4-FFF2-40B4-BE49-F238E27FC236}">
                    <a16:creationId xmlns:a16="http://schemas.microsoft.com/office/drawing/2014/main" id="{EFBB437D-41ED-4D6E-BEC7-4C9CC70A2EF4}"/>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224" name="フリーフォーム: 図形 223">
              <a:extLst>
                <a:ext uri="{FF2B5EF4-FFF2-40B4-BE49-F238E27FC236}">
                  <a16:creationId xmlns:a16="http://schemas.microsoft.com/office/drawing/2014/main" id="{98946C64-A5B5-4B93-974E-5B300E0E48F6}"/>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25" name="フリーフォーム: 図形 224">
              <a:extLst>
                <a:ext uri="{FF2B5EF4-FFF2-40B4-BE49-F238E27FC236}">
                  <a16:creationId xmlns:a16="http://schemas.microsoft.com/office/drawing/2014/main" id="{6475F2A0-8B8A-4CEB-A876-A98B26AF55D1}"/>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26" name="フリーフォーム: 図形 225">
              <a:extLst>
                <a:ext uri="{FF2B5EF4-FFF2-40B4-BE49-F238E27FC236}">
                  <a16:creationId xmlns:a16="http://schemas.microsoft.com/office/drawing/2014/main" id="{80C4B6FB-5E3E-46B4-86B8-AA7BDDFAB33C}"/>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229" name="フリーフォーム: 図形 228">
            <a:extLst>
              <a:ext uri="{FF2B5EF4-FFF2-40B4-BE49-F238E27FC236}">
                <a16:creationId xmlns:a16="http://schemas.microsoft.com/office/drawing/2014/main" id="{E62BBDAF-9F13-46A1-B803-95BFB3209C4C}"/>
              </a:ext>
            </a:extLst>
          </p:cNvPr>
          <p:cNvSpPr/>
          <p:nvPr/>
        </p:nvSpPr>
        <p:spPr>
          <a:xfrm>
            <a:off x="1566460" y="1787281"/>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2" name="グループ化 231">
            <a:extLst>
              <a:ext uri="{FF2B5EF4-FFF2-40B4-BE49-F238E27FC236}">
                <a16:creationId xmlns:a16="http://schemas.microsoft.com/office/drawing/2014/main" id="{5B077A37-066C-41DE-B418-8EC20D23DD1A}"/>
              </a:ext>
            </a:extLst>
          </p:cNvPr>
          <p:cNvGrpSpPr/>
          <p:nvPr/>
        </p:nvGrpSpPr>
        <p:grpSpPr>
          <a:xfrm flipH="1">
            <a:off x="4312381" y="1092450"/>
            <a:ext cx="3610423" cy="3805649"/>
            <a:chOff x="507076" y="373985"/>
            <a:chExt cx="6293230" cy="6236480"/>
          </a:xfrm>
          <a:blipFill>
            <a:blip r:embed="rId2"/>
            <a:stretch>
              <a:fillRect/>
            </a:stretch>
          </a:blipFill>
        </p:grpSpPr>
        <p:grpSp>
          <p:nvGrpSpPr>
            <p:cNvPr id="324" name="グループ化 323">
              <a:extLst>
                <a:ext uri="{FF2B5EF4-FFF2-40B4-BE49-F238E27FC236}">
                  <a16:creationId xmlns:a16="http://schemas.microsoft.com/office/drawing/2014/main" id="{B0930333-381F-47A4-ACF2-30A5D3F3A938}"/>
                </a:ext>
              </a:extLst>
            </p:cNvPr>
            <p:cNvGrpSpPr/>
            <p:nvPr/>
          </p:nvGrpSpPr>
          <p:grpSpPr>
            <a:xfrm>
              <a:off x="507076" y="373985"/>
              <a:ext cx="6293230" cy="6236480"/>
              <a:chOff x="507076" y="373985"/>
              <a:chExt cx="6293230" cy="6236480"/>
            </a:xfrm>
            <a:grpFill/>
          </p:grpSpPr>
          <p:sp>
            <p:nvSpPr>
              <p:cNvPr id="326" name="フリーフォーム: 図形 325">
                <a:extLst>
                  <a:ext uri="{FF2B5EF4-FFF2-40B4-BE49-F238E27FC236}">
                    <a16:creationId xmlns:a16="http://schemas.microsoft.com/office/drawing/2014/main" id="{3B5AA44B-C240-4E29-ACE5-7AAFBA44B967}"/>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8A502A97-8674-47A1-AC10-2D5E4825967A}"/>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7862DA78-8102-478C-817B-CFF26EDA589B}"/>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FB166C30-E46F-403E-830F-A0E30608CB1D}"/>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AE238C11-C7EF-4E94-802C-85AB17032ABC}"/>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61AB8335-7A59-4F0D-84CD-9F1206372C4E}"/>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6ED41D2D-8785-4AD2-B1F4-F2079133C2D1}"/>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CB812C9B-D21C-46E4-A606-697EAD66BDD3}"/>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28BDF50F-5A4C-41BC-933D-D61A0907775E}"/>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098D43A7-8F14-4EEF-A341-8CFD8453056E}"/>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35DFA888-B326-4775-AB60-6761DD08571B}"/>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5AACDC77-0D1C-48DA-8A92-2E18A7FA96A5}"/>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フリーフォーム: 図形 337">
                <a:extLst>
                  <a:ext uri="{FF2B5EF4-FFF2-40B4-BE49-F238E27FC236}">
                    <a16:creationId xmlns:a16="http://schemas.microsoft.com/office/drawing/2014/main" id="{938943AE-B760-4639-B324-E1CEDA637F1F}"/>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E0B7D8A3-AD4C-4D09-B591-DA7C74DE6B2B}"/>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74367F4E-9DDB-4696-AF8B-512DE493F793}"/>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EA4F37D2-A005-4D34-AD8F-2063B4907232}"/>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リーフォーム: 図形 341">
                <a:extLst>
                  <a:ext uri="{FF2B5EF4-FFF2-40B4-BE49-F238E27FC236}">
                    <a16:creationId xmlns:a16="http://schemas.microsoft.com/office/drawing/2014/main" id="{E13CDF06-2952-4AB6-B632-F78949C4B718}"/>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リーフォーム: 図形 342">
                <a:extLst>
                  <a:ext uri="{FF2B5EF4-FFF2-40B4-BE49-F238E27FC236}">
                    <a16:creationId xmlns:a16="http://schemas.microsoft.com/office/drawing/2014/main" id="{6FDAD54D-A42F-40E1-BCBF-255FEEE85636}"/>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リーフォーム: 図形 343">
                <a:extLst>
                  <a:ext uri="{FF2B5EF4-FFF2-40B4-BE49-F238E27FC236}">
                    <a16:creationId xmlns:a16="http://schemas.microsoft.com/office/drawing/2014/main" id="{B8B94913-F3D0-4BC0-94E4-4BAC18EECB6A}"/>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リーフォーム: 図形 344">
                <a:extLst>
                  <a:ext uri="{FF2B5EF4-FFF2-40B4-BE49-F238E27FC236}">
                    <a16:creationId xmlns:a16="http://schemas.microsoft.com/office/drawing/2014/main" id="{552D963B-51F0-47E1-B87F-CCB2418F23DE}"/>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リーフォーム: 図形 345">
                <a:extLst>
                  <a:ext uri="{FF2B5EF4-FFF2-40B4-BE49-F238E27FC236}">
                    <a16:creationId xmlns:a16="http://schemas.microsoft.com/office/drawing/2014/main" id="{1B1C57FE-1A13-4F04-9740-DCD567969194}"/>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リーフォーム: 図形 346">
                <a:extLst>
                  <a:ext uri="{FF2B5EF4-FFF2-40B4-BE49-F238E27FC236}">
                    <a16:creationId xmlns:a16="http://schemas.microsoft.com/office/drawing/2014/main" id="{F0C68D9C-21E8-4532-9090-B61B1E90D095}"/>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リーフォーム: 図形 347">
                <a:extLst>
                  <a:ext uri="{FF2B5EF4-FFF2-40B4-BE49-F238E27FC236}">
                    <a16:creationId xmlns:a16="http://schemas.microsoft.com/office/drawing/2014/main" id="{A05AC843-C711-4891-BFCC-7D50B6264EA5}"/>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リーフォーム: 図形 348">
                <a:extLst>
                  <a:ext uri="{FF2B5EF4-FFF2-40B4-BE49-F238E27FC236}">
                    <a16:creationId xmlns:a16="http://schemas.microsoft.com/office/drawing/2014/main" id="{30417B67-ECB8-4838-811C-9ECE8E230150}"/>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リーフォーム: 図形 349">
                <a:extLst>
                  <a:ext uri="{FF2B5EF4-FFF2-40B4-BE49-F238E27FC236}">
                    <a16:creationId xmlns:a16="http://schemas.microsoft.com/office/drawing/2014/main" id="{525A44B2-967D-4D64-B9BA-BFE8D7F67FC9}"/>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リーフォーム: 図形 350">
                <a:extLst>
                  <a:ext uri="{FF2B5EF4-FFF2-40B4-BE49-F238E27FC236}">
                    <a16:creationId xmlns:a16="http://schemas.microsoft.com/office/drawing/2014/main" id="{3AA07B36-6A96-4CA3-BBAE-51A2E7C5787A}"/>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リーフォーム: 図形 351">
                <a:extLst>
                  <a:ext uri="{FF2B5EF4-FFF2-40B4-BE49-F238E27FC236}">
                    <a16:creationId xmlns:a16="http://schemas.microsoft.com/office/drawing/2014/main" id="{292AA30F-0A18-463D-A9A9-F3D4CB785A0C}"/>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図形 352">
                <a:extLst>
                  <a:ext uri="{FF2B5EF4-FFF2-40B4-BE49-F238E27FC236}">
                    <a16:creationId xmlns:a16="http://schemas.microsoft.com/office/drawing/2014/main" id="{5767DC66-B33F-42BD-9AD0-11495E3F688D}"/>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図形 353">
                <a:extLst>
                  <a:ext uri="{FF2B5EF4-FFF2-40B4-BE49-F238E27FC236}">
                    <a16:creationId xmlns:a16="http://schemas.microsoft.com/office/drawing/2014/main" id="{7BF32597-37DA-45C9-938F-AA1E190881BE}"/>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図形 354">
                <a:extLst>
                  <a:ext uri="{FF2B5EF4-FFF2-40B4-BE49-F238E27FC236}">
                    <a16:creationId xmlns:a16="http://schemas.microsoft.com/office/drawing/2014/main" id="{0E90E8EC-9A31-44E5-BDC1-5EBD22D1726A}"/>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図形 355">
                <a:extLst>
                  <a:ext uri="{FF2B5EF4-FFF2-40B4-BE49-F238E27FC236}">
                    <a16:creationId xmlns:a16="http://schemas.microsoft.com/office/drawing/2014/main" id="{AC65593C-5040-4B02-A9E9-A015CD3C71CE}"/>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図形 356">
                <a:extLst>
                  <a:ext uri="{FF2B5EF4-FFF2-40B4-BE49-F238E27FC236}">
                    <a16:creationId xmlns:a16="http://schemas.microsoft.com/office/drawing/2014/main" id="{DC2FDED8-74F6-44A9-9F38-F52BD524E5D6}"/>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図形 357">
                <a:extLst>
                  <a:ext uri="{FF2B5EF4-FFF2-40B4-BE49-F238E27FC236}">
                    <a16:creationId xmlns:a16="http://schemas.microsoft.com/office/drawing/2014/main" id="{5FA1154A-3A84-4C42-A2DE-14FEBBAC885A}"/>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図形 358">
                <a:extLst>
                  <a:ext uri="{FF2B5EF4-FFF2-40B4-BE49-F238E27FC236}">
                    <a16:creationId xmlns:a16="http://schemas.microsoft.com/office/drawing/2014/main" id="{55DC9EB1-AA6D-4616-A6FD-497599506256}"/>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図形 359">
                <a:extLst>
                  <a:ext uri="{FF2B5EF4-FFF2-40B4-BE49-F238E27FC236}">
                    <a16:creationId xmlns:a16="http://schemas.microsoft.com/office/drawing/2014/main" id="{0F383261-E2D7-4753-9926-21F08E6FC186}"/>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フリーフォーム: 図形 360">
                <a:extLst>
                  <a:ext uri="{FF2B5EF4-FFF2-40B4-BE49-F238E27FC236}">
                    <a16:creationId xmlns:a16="http://schemas.microsoft.com/office/drawing/2014/main" id="{849488D9-7E3C-41FC-993C-6E74AFCE63A0}"/>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フリーフォーム: 図形 361">
                <a:extLst>
                  <a:ext uri="{FF2B5EF4-FFF2-40B4-BE49-F238E27FC236}">
                    <a16:creationId xmlns:a16="http://schemas.microsoft.com/office/drawing/2014/main" id="{AD3B326C-83BA-4327-B049-49FFF2821FC9}"/>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フリーフォーム: 図形 362">
                <a:extLst>
                  <a:ext uri="{FF2B5EF4-FFF2-40B4-BE49-F238E27FC236}">
                    <a16:creationId xmlns:a16="http://schemas.microsoft.com/office/drawing/2014/main" id="{2267AD33-DA3C-427F-9267-D6799F8A8FED}"/>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図形 363">
                <a:extLst>
                  <a:ext uri="{FF2B5EF4-FFF2-40B4-BE49-F238E27FC236}">
                    <a16:creationId xmlns:a16="http://schemas.microsoft.com/office/drawing/2014/main" id="{6C792EB9-D44B-4A9B-8BFE-619EBBFED2DE}"/>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図形 364">
                <a:extLst>
                  <a:ext uri="{FF2B5EF4-FFF2-40B4-BE49-F238E27FC236}">
                    <a16:creationId xmlns:a16="http://schemas.microsoft.com/office/drawing/2014/main" id="{A164CC23-EF33-4CC4-89A2-953EE4066874}"/>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図形 365">
                <a:extLst>
                  <a:ext uri="{FF2B5EF4-FFF2-40B4-BE49-F238E27FC236}">
                    <a16:creationId xmlns:a16="http://schemas.microsoft.com/office/drawing/2014/main" id="{C603DDE6-666F-470A-8D42-59E8F218AA99}"/>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図形 366">
                <a:extLst>
                  <a:ext uri="{FF2B5EF4-FFF2-40B4-BE49-F238E27FC236}">
                    <a16:creationId xmlns:a16="http://schemas.microsoft.com/office/drawing/2014/main" id="{8A7E90AA-106A-4067-9304-489430EB87E8}"/>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図形 367">
                <a:extLst>
                  <a:ext uri="{FF2B5EF4-FFF2-40B4-BE49-F238E27FC236}">
                    <a16:creationId xmlns:a16="http://schemas.microsoft.com/office/drawing/2014/main" id="{A9C76A28-7B54-44B8-8DCE-A677483D2D49}"/>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図形 368">
                <a:extLst>
                  <a:ext uri="{FF2B5EF4-FFF2-40B4-BE49-F238E27FC236}">
                    <a16:creationId xmlns:a16="http://schemas.microsoft.com/office/drawing/2014/main" id="{8D0F71E2-1510-4B57-9201-1F98634A4465}"/>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図形 369">
                <a:extLst>
                  <a:ext uri="{FF2B5EF4-FFF2-40B4-BE49-F238E27FC236}">
                    <a16:creationId xmlns:a16="http://schemas.microsoft.com/office/drawing/2014/main" id="{7C62321C-7B0E-43AC-ACBE-159F08650400}"/>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図形 370">
                <a:extLst>
                  <a:ext uri="{FF2B5EF4-FFF2-40B4-BE49-F238E27FC236}">
                    <a16:creationId xmlns:a16="http://schemas.microsoft.com/office/drawing/2014/main" id="{389FD92B-0E98-4E86-8C4A-0640FA780B43}"/>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図形 371">
                <a:extLst>
                  <a:ext uri="{FF2B5EF4-FFF2-40B4-BE49-F238E27FC236}">
                    <a16:creationId xmlns:a16="http://schemas.microsoft.com/office/drawing/2014/main" id="{ECCA4259-4CDE-4000-93F2-872FA357D1D1}"/>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図形 372">
                <a:extLst>
                  <a:ext uri="{FF2B5EF4-FFF2-40B4-BE49-F238E27FC236}">
                    <a16:creationId xmlns:a16="http://schemas.microsoft.com/office/drawing/2014/main" id="{FBE241EE-222B-46E1-B577-29AAD4C83B87}"/>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図形 373">
                <a:extLst>
                  <a:ext uri="{FF2B5EF4-FFF2-40B4-BE49-F238E27FC236}">
                    <a16:creationId xmlns:a16="http://schemas.microsoft.com/office/drawing/2014/main" id="{33F12996-FE0F-4DB9-98DF-FEE80538990B}"/>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図形 374">
                <a:extLst>
                  <a:ext uri="{FF2B5EF4-FFF2-40B4-BE49-F238E27FC236}">
                    <a16:creationId xmlns:a16="http://schemas.microsoft.com/office/drawing/2014/main" id="{C14661E9-7CE9-403F-B016-430F9DA90711}"/>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図形 375">
                <a:extLst>
                  <a:ext uri="{FF2B5EF4-FFF2-40B4-BE49-F238E27FC236}">
                    <a16:creationId xmlns:a16="http://schemas.microsoft.com/office/drawing/2014/main" id="{A7F96844-407C-44D1-86CB-9588F735DF95}"/>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図形 376">
                <a:extLst>
                  <a:ext uri="{FF2B5EF4-FFF2-40B4-BE49-F238E27FC236}">
                    <a16:creationId xmlns:a16="http://schemas.microsoft.com/office/drawing/2014/main" id="{14BE47D5-F8E3-472B-B4E8-80840B111716}"/>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図形 377">
                <a:extLst>
                  <a:ext uri="{FF2B5EF4-FFF2-40B4-BE49-F238E27FC236}">
                    <a16:creationId xmlns:a16="http://schemas.microsoft.com/office/drawing/2014/main" id="{BBC0E491-A75B-42FB-AA34-B948CAAF3735}"/>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フリーフォーム: 図形 378">
                <a:extLst>
                  <a:ext uri="{FF2B5EF4-FFF2-40B4-BE49-F238E27FC236}">
                    <a16:creationId xmlns:a16="http://schemas.microsoft.com/office/drawing/2014/main" id="{D1BB78C2-1EBF-4E51-B595-12CFD444C552}"/>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図形 379">
                <a:extLst>
                  <a:ext uri="{FF2B5EF4-FFF2-40B4-BE49-F238E27FC236}">
                    <a16:creationId xmlns:a16="http://schemas.microsoft.com/office/drawing/2014/main" id="{A7E8A201-85F9-4D34-B9BD-1A028BF7A1F4}"/>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図形 380">
                <a:extLst>
                  <a:ext uri="{FF2B5EF4-FFF2-40B4-BE49-F238E27FC236}">
                    <a16:creationId xmlns:a16="http://schemas.microsoft.com/office/drawing/2014/main" id="{72F4EBA6-A4E5-4B26-98A9-C1D07CEDD36E}"/>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図形 381">
                <a:extLst>
                  <a:ext uri="{FF2B5EF4-FFF2-40B4-BE49-F238E27FC236}">
                    <a16:creationId xmlns:a16="http://schemas.microsoft.com/office/drawing/2014/main" id="{FA737BFF-3A31-48DC-AD41-132CC03B533F}"/>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5" name="フリーフォーム: 図形 324">
              <a:extLst>
                <a:ext uri="{FF2B5EF4-FFF2-40B4-BE49-F238E27FC236}">
                  <a16:creationId xmlns:a16="http://schemas.microsoft.com/office/drawing/2014/main" id="{8B746924-D75F-4ADE-AC6A-AD95ACC101BE}"/>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33" name="グループ化 232">
            <a:extLst>
              <a:ext uri="{FF2B5EF4-FFF2-40B4-BE49-F238E27FC236}">
                <a16:creationId xmlns:a16="http://schemas.microsoft.com/office/drawing/2014/main" id="{868787C5-A8EE-47A3-B72D-D905411D972D}"/>
              </a:ext>
            </a:extLst>
          </p:cNvPr>
          <p:cNvGrpSpPr/>
          <p:nvPr/>
        </p:nvGrpSpPr>
        <p:grpSpPr>
          <a:xfrm flipH="1">
            <a:off x="4300317" y="1078808"/>
            <a:ext cx="3610423" cy="3805649"/>
            <a:chOff x="507076" y="373985"/>
            <a:chExt cx="6293230" cy="6236480"/>
          </a:xfrm>
          <a:blipFill>
            <a:blip r:embed="rId2"/>
            <a:stretch>
              <a:fillRect/>
            </a:stretch>
          </a:blipFill>
        </p:grpSpPr>
        <p:grpSp>
          <p:nvGrpSpPr>
            <p:cNvPr id="267" name="グループ化 266">
              <a:extLst>
                <a:ext uri="{FF2B5EF4-FFF2-40B4-BE49-F238E27FC236}">
                  <a16:creationId xmlns:a16="http://schemas.microsoft.com/office/drawing/2014/main" id="{D3030507-3897-4D3B-B1EA-0B7924C82527}"/>
                </a:ext>
              </a:extLst>
            </p:cNvPr>
            <p:cNvGrpSpPr/>
            <p:nvPr/>
          </p:nvGrpSpPr>
          <p:grpSpPr>
            <a:xfrm>
              <a:off x="507076" y="373985"/>
              <a:ext cx="6293230" cy="6236480"/>
              <a:chOff x="507076" y="373985"/>
              <a:chExt cx="6293230" cy="6236480"/>
            </a:xfrm>
            <a:grpFill/>
          </p:grpSpPr>
          <p:sp>
            <p:nvSpPr>
              <p:cNvPr id="269" name="フリーフォーム: 図形 268">
                <a:extLst>
                  <a:ext uri="{FF2B5EF4-FFF2-40B4-BE49-F238E27FC236}">
                    <a16:creationId xmlns:a16="http://schemas.microsoft.com/office/drawing/2014/main" id="{43B0BD41-2606-45B2-8645-FC7EFAEDB1A8}"/>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図形 269">
                <a:extLst>
                  <a:ext uri="{FF2B5EF4-FFF2-40B4-BE49-F238E27FC236}">
                    <a16:creationId xmlns:a16="http://schemas.microsoft.com/office/drawing/2014/main" id="{81889437-62AE-4DD7-AD23-BE54DFB1B436}"/>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図形 270">
                <a:extLst>
                  <a:ext uri="{FF2B5EF4-FFF2-40B4-BE49-F238E27FC236}">
                    <a16:creationId xmlns:a16="http://schemas.microsoft.com/office/drawing/2014/main" id="{4AAC8105-308E-4DC5-A8B1-41F9E4753D45}"/>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フリーフォーム: 図形 271">
                <a:extLst>
                  <a:ext uri="{FF2B5EF4-FFF2-40B4-BE49-F238E27FC236}">
                    <a16:creationId xmlns:a16="http://schemas.microsoft.com/office/drawing/2014/main" id="{A53BE5CF-8CBC-45C9-91A7-9C4592B0BBB5}"/>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58DB5E8F-C243-4B69-80CA-57292E6FBFB0}"/>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DACBA510-7901-453E-8E26-BC55ED428E71}"/>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9F5D2E52-4997-44BD-A05F-555F7C2A1EB1}"/>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1651F44F-B739-422B-97B1-3D935EC6B120}"/>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BE6B11F1-E249-43DF-81F6-F52E9BBFDB53}"/>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0F785513-CF67-4B0E-BB6F-F89A711E3512}"/>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DC89F14E-F767-4543-AAA8-9AC38A9B61BE}"/>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図形 279">
                <a:extLst>
                  <a:ext uri="{FF2B5EF4-FFF2-40B4-BE49-F238E27FC236}">
                    <a16:creationId xmlns:a16="http://schemas.microsoft.com/office/drawing/2014/main" id="{1B0FBFC9-7894-48C5-B4AD-3B561C826A51}"/>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E65BF723-4DD4-4D92-B7C2-8775234EB93F}"/>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860458F9-38F6-4F5D-A762-006B2ED9C6CC}"/>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3CD0EC5E-C28D-45F0-9E24-90A2E37B9DBB}"/>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904A7CC2-C184-41AF-8F02-98024E6C146F}"/>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85" name="フリーフォーム: 図形 284">
                <a:extLst>
                  <a:ext uri="{FF2B5EF4-FFF2-40B4-BE49-F238E27FC236}">
                    <a16:creationId xmlns:a16="http://schemas.microsoft.com/office/drawing/2014/main" id="{03D5303D-118E-4AFD-A650-B857275C1A51}"/>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13A7398B-4DAC-44A1-9010-72080555BFF2}"/>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7ACCB53A-3186-44B3-9405-B395F454C698}"/>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2C93FCA2-9F93-4AD0-9C83-70366FA837EB}"/>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1BD0F1EA-1AA2-4B72-B64F-2F367FF85C89}"/>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図形 289">
                <a:extLst>
                  <a:ext uri="{FF2B5EF4-FFF2-40B4-BE49-F238E27FC236}">
                    <a16:creationId xmlns:a16="http://schemas.microsoft.com/office/drawing/2014/main" id="{2B95CFAF-1656-4241-BAA5-6A53059DEF86}"/>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B7039730-A169-4E55-B42B-63868859233C}"/>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DDB6C757-681B-453E-91D2-75DB95C46B88}"/>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25C95AE1-5EB8-43BF-B660-085F33A792C6}"/>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7CBC933A-FAAD-419C-A36E-89326838D579}"/>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18C560AE-C980-4BB4-8590-03E4AA4BCB4F}"/>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716E0E64-8667-45BB-908D-A70EBD82AB13}"/>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44727519-EE46-4624-843B-0FCA0F0A920B}"/>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図形 297">
                <a:extLst>
                  <a:ext uri="{FF2B5EF4-FFF2-40B4-BE49-F238E27FC236}">
                    <a16:creationId xmlns:a16="http://schemas.microsoft.com/office/drawing/2014/main" id="{F071E840-A577-4CC0-B08B-2C35DCE071BB}"/>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フリーフォーム: 図形 298">
                <a:extLst>
                  <a:ext uri="{FF2B5EF4-FFF2-40B4-BE49-F238E27FC236}">
                    <a16:creationId xmlns:a16="http://schemas.microsoft.com/office/drawing/2014/main" id="{5A93A504-EDA4-41F8-93FC-D4A11E45B56B}"/>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フリーフォーム: 図形 299">
                <a:extLst>
                  <a:ext uri="{FF2B5EF4-FFF2-40B4-BE49-F238E27FC236}">
                    <a16:creationId xmlns:a16="http://schemas.microsoft.com/office/drawing/2014/main" id="{1884E515-07A7-4AA5-89D5-9F44AAD189B3}"/>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8A09F271-AED9-413E-B23F-4F9B08C13A20}"/>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A467721B-DC6E-4FEB-836D-1C24424CBB48}"/>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273A04DC-6EFB-499B-A076-272762BCE768}"/>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6C192A2A-7EDF-4D8C-ACC4-88C073BC4888}"/>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24755570-CF70-4CA4-B82B-E6635C294AF3}"/>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2DABDCB2-7964-4181-B451-AED1DAAED451}"/>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28518023-3F13-47A9-B573-41A7B91FC0FA}"/>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2FFD0D66-4436-40AB-996D-068A4E0FB10C}"/>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FD1B85FB-8BF6-4432-838A-BAEFB24A5F53}"/>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2532896C-C847-4931-8D27-13F0C278CFA7}"/>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1B65406D-2632-4ACB-895A-56CC82373DB0}"/>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9956D67C-2C5B-421D-B1F9-BF1137550476}"/>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F175EBA7-54BF-40DA-B36F-CE870388A9F7}"/>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FD948504-0A4D-4075-8830-0B4962439BE6}"/>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47DC4A85-6AFC-4DCE-990B-582C2D1FFF91}"/>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92B705EE-A248-4DC8-8649-30EBA3D6E03C}"/>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2D5FCDD1-02F5-450D-B968-F7F9E1A9BA55}"/>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3576582C-EDBC-4FBF-BFC6-B715B9A2DEB1}"/>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CD379A6D-DB74-460F-AF64-2EA0A3D79E29}"/>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1377A01E-7FDA-45CC-876B-A31BE79FC251}"/>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7063112E-3AB0-443C-B135-5C90C2CC993E}"/>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00E0DA33-BEF8-42DA-B292-7515B46C5B1D}"/>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CA583B60-097D-458E-A8DD-2EEC6403C848}"/>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68" name="フリーフォーム: 図形 267">
              <a:extLst>
                <a:ext uri="{FF2B5EF4-FFF2-40B4-BE49-F238E27FC236}">
                  <a16:creationId xmlns:a16="http://schemas.microsoft.com/office/drawing/2014/main" id="{CC70067F-57C1-45B7-B186-828D52E3B22E}"/>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4" name="フリーフォーム: 図形 233">
            <a:extLst>
              <a:ext uri="{FF2B5EF4-FFF2-40B4-BE49-F238E27FC236}">
                <a16:creationId xmlns:a16="http://schemas.microsoft.com/office/drawing/2014/main" id="{6A14FB07-D2D6-4707-9319-90DBD04D8B83}"/>
              </a:ext>
            </a:extLst>
          </p:cNvPr>
          <p:cNvSpPr/>
          <p:nvPr/>
        </p:nvSpPr>
        <p:spPr>
          <a:xfrm>
            <a:off x="4273864" y="993165"/>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図形 234">
            <a:extLst>
              <a:ext uri="{FF2B5EF4-FFF2-40B4-BE49-F238E27FC236}">
                <a16:creationId xmlns:a16="http://schemas.microsoft.com/office/drawing/2014/main" id="{7323D572-D445-4D2C-B358-05C4CD67A0C0}"/>
              </a:ext>
            </a:extLst>
          </p:cNvPr>
          <p:cNvSpPr/>
          <p:nvPr/>
        </p:nvSpPr>
        <p:spPr>
          <a:xfrm>
            <a:off x="7074284" y="2262519"/>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6ECC24B4-5B1F-40EC-8A7E-A7576E714644}"/>
              </a:ext>
            </a:extLst>
          </p:cNvPr>
          <p:cNvSpPr/>
          <p:nvPr/>
        </p:nvSpPr>
        <p:spPr>
          <a:xfrm>
            <a:off x="6085377" y="2885557"/>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F356616C-67A0-479C-B8A6-3CBDFB9EA7A4}"/>
              </a:ext>
            </a:extLst>
          </p:cNvPr>
          <p:cNvSpPr/>
          <p:nvPr/>
        </p:nvSpPr>
        <p:spPr>
          <a:xfrm>
            <a:off x="6952364" y="2275957"/>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8" name="グループ化 237">
            <a:extLst>
              <a:ext uri="{FF2B5EF4-FFF2-40B4-BE49-F238E27FC236}">
                <a16:creationId xmlns:a16="http://schemas.microsoft.com/office/drawing/2014/main" id="{368F1B38-849F-4DC9-A2CE-AFEE517E088D}"/>
              </a:ext>
            </a:extLst>
          </p:cNvPr>
          <p:cNvGrpSpPr/>
          <p:nvPr/>
        </p:nvGrpSpPr>
        <p:grpSpPr>
          <a:xfrm>
            <a:off x="5234658" y="2639626"/>
            <a:ext cx="772127" cy="1127143"/>
            <a:chOff x="1783156" y="2822696"/>
            <a:chExt cx="772127" cy="1127143"/>
          </a:xfrm>
          <a:solidFill>
            <a:srgbClr val="FFF2CC"/>
          </a:solidFill>
        </p:grpSpPr>
        <p:sp>
          <p:nvSpPr>
            <p:cNvPr id="258" name="フリーフォーム: 図形 257">
              <a:extLst>
                <a:ext uri="{FF2B5EF4-FFF2-40B4-BE49-F238E27FC236}">
                  <a16:creationId xmlns:a16="http://schemas.microsoft.com/office/drawing/2014/main" id="{C3E291BA-5771-4E5E-AA3A-601EE7D93976}"/>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9" name="フリーフォーム: 図形 258">
              <a:extLst>
                <a:ext uri="{FF2B5EF4-FFF2-40B4-BE49-F238E27FC236}">
                  <a16:creationId xmlns:a16="http://schemas.microsoft.com/office/drawing/2014/main" id="{137E7C80-713C-45EE-99BF-181595D00D80}"/>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フリーフォーム: 図形 259">
              <a:extLst>
                <a:ext uri="{FF2B5EF4-FFF2-40B4-BE49-F238E27FC236}">
                  <a16:creationId xmlns:a16="http://schemas.microsoft.com/office/drawing/2014/main" id="{5C9CCA75-3C91-401E-942D-A074B8676095}"/>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フリーフォーム: 図形 260">
              <a:extLst>
                <a:ext uri="{FF2B5EF4-FFF2-40B4-BE49-F238E27FC236}">
                  <a16:creationId xmlns:a16="http://schemas.microsoft.com/office/drawing/2014/main" id="{4BC0B85B-23C6-4B01-816C-B6037501FAE3}"/>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フリーフォーム: 図形 261">
              <a:extLst>
                <a:ext uri="{FF2B5EF4-FFF2-40B4-BE49-F238E27FC236}">
                  <a16:creationId xmlns:a16="http://schemas.microsoft.com/office/drawing/2014/main" id="{363C725C-9604-4026-853D-4E6C37AAB6A1}"/>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フリーフォーム: 図形 262">
              <a:extLst>
                <a:ext uri="{FF2B5EF4-FFF2-40B4-BE49-F238E27FC236}">
                  <a16:creationId xmlns:a16="http://schemas.microsoft.com/office/drawing/2014/main" id="{3D2BB06D-EA61-4851-89BD-0C288503A614}"/>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4" name="フリーフォーム: 図形 263">
              <a:extLst>
                <a:ext uri="{FF2B5EF4-FFF2-40B4-BE49-F238E27FC236}">
                  <a16:creationId xmlns:a16="http://schemas.microsoft.com/office/drawing/2014/main" id="{FFCBA7D5-3917-47C7-8AFE-FC7E9A872301}"/>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D18DE573-BAC6-480A-89E3-E17E189C4916}"/>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図形 265">
              <a:extLst>
                <a:ext uri="{FF2B5EF4-FFF2-40B4-BE49-F238E27FC236}">
                  <a16:creationId xmlns:a16="http://schemas.microsoft.com/office/drawing/2014/main" id="{F73839A0-BA2C-48F6-ADE0-E3FF8A25A7F5}"/>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39" name="フリーフォーム: 図形 238">
            <a:extLst>
              <a:ext uri="{FF2B5EF4-FFF2-40B4-BE49-F238E27FC236}">
                <a16:creationId xmlns:a16="http://schemas.microsoft.com/office/drawing/2014/main" id="{039E9847-74F8-4001-98F6-CD32FAA54761}"/>
              </a:ext>
            </a:extLst>
          </p:cNvPr>
          <p:cNvSpPr/>
          <p:nvPr/>
        </p:nvSpPr>
        <p:spPr>
          <a:xfrm>
            <a:off x="7104293" y="2655528"/>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楕円 239">
            <a:extLst>
              <a:ext uri="{FF2B5EF4-FFF2-40B4-BE49-F238E27FC236}">
                <a16:creationId xmlns:a16="http://schemas.microsoft.com/office/drawing/2014/main" id="{8CCC74D4-EB10-4B18-B193-17D1DC1B9A52}"/>
              </a:ext>
            </a:extLst>
          </p:cNvPr>
          <p:cNvSpPr/>
          <p:nvPr/>
        </p:nvSpPr>
        <p:spPr>
          <a:xfrm>
            <a:off x="7246096" y="2674437"/>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フリーフォーム: 図形 240">
            <a:extLst>
              <a:ext uri="{FF2B5EF4-FFF2-40B4-BE49-F238E27FC236}">
                <a16:creationId xmlns:a16="http://schemas.microsoft.com/office/drawing/2014/main" id="{A16DC31F-49CA-4CD9-A1BB-5F370168FC57}"/>
              </a:ext>
            </a:extLst>
          </p:cNvPr>
          <p:cNvSpPr/>
          <p:nvPr/>
        </p:nvSpPr>
        <p:spPr>
          <a:xfrm>
            <a:off x="7171860" y="2606042"/>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フリーフォーム: 図形 241">
            <a:extLst>
              <a:ext uri="{FF2B5EF4-FFF2-40B4-BE49-F238E27FC236}">
                <a16:creationId xmlns:a16="http://schemas.microsoft.com/office/drawing/2014/main" id="{DB8DC41B-F11B-499F-97AD-6B41781C3EF7}"/>
              </a:ext>
            </a:extLst>
          </p:cNvPr>
          <p:cNvSpPr/>
          <p:nvPr/>
        </p:nvSpPr>
        <p:spPr>
          <a:xfrm>
            <a:off x="7248516" y="2803365"/>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図形 242">
            <a:extLst>
              <a:ext uri="{FF2B5EF4-FFF2-40B4-BE49-F238E27FC236}">
                <a16:creationId xmlns:a16="http://schemas.microsoft.com/office/drawing/2014/main" id="{1EB15190-1AFB-4252-BC2E-A22747D6828C}"/>
              </a:ext>
            </a:extLst>
          </p:cNvPr>
          <p:cNvSpPr/>
          <p:nvPr/>
        </p:nvSpPr>
        <p:spPr>
          <a:xfrm>
            <a:off x="6919989" y="2269577"/>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図形 243">
            <a:extLst>
              <a:ext uri="{FF2B5EF4-FFF2-40B4-BE49-F238E27FC236}">
                <a16:creationId xmlns:a16="http://schemas.microsoft.com/office/drawing/2014/main" id="{13AE6606-1804-456A-80A1-6CE97ED755BB}"/>
              </a:ext>
            </a:extLst>
          </p:cNvPr>
          <p:cNvSpPr/>
          <p:nvPr/>
        </p:nvSpPr>
        <p:spPr>
          <a:xfrm rot="299226">
            <a:off x="7484133" y="3829372"/>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5" name="グループ化 244">
            <a:extLst>
              <a:ext uri="{FF2B5EF4-FFF2-40B4-BE49-F238E27FC236}">
                <a16:creationId xmlns:a16="http://schemas.microsoft.com/office/drawing/2014/main" id="{38F58727-C805-42A1-8AAF-6892721ADC16}"/>
              </a:ext>
            </a:extLst>
          </p:cNvPr>
          <p:cNvGrpSpPr/>
          <p:nvPr/>
        </p:nvGrpSpPr>
        <p:grpSpPr>
          <a:xfrm>
            <a:off x="4565485" y="2708414"/>
            <a:ext cx="3218064" cy="5109490"/>
            <a:chOff x="3309288" y="889288"/>
            <a:chExt cx="3784076" cy="6008176"/>
          </a:xfrm>
        </p:grpSpPr>
        <p:sp>
          <p:nvSpPr>
            <p:cNvPr id="247" name="フリーフォーム: 図形 246">
              <a:extLst>
                <a:ext uri="{FF2B5EF4-FFF2-40B4-BE49-F238E27FC236}">
                  <a16:creationId xmlns:a16="http://schemas.microsoft.com/office/drawing/2014/main" id="{A272577B-EF44-4B48-8D31-D3AC25A8E008}"/>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48" name="フリーフォーム: 図形 247">
              <a:extLst>
                <a:ext uri="{FF2B5EF4-FFF2-40B4-BE49-F238E27FC236}">
                  <a16:creationId xmlns:a16="http://schemas.microsoft.com/office/drawing/2014/main" id="{83058C0A-939A-426D-A7B9-E3CFA4BA5A5D}"/>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249" name="グループ化 248">
              <a:extLst>
                <a:ext uri="{FF2B5EF4-FFF2-40B4-BE49-F238E27FC236}">
                  <a16:creationId xmlns:a16="http://schemas.microsoft.com/office/drawing/2014/main" id="{DC073742-70EA-4DCA-93C7-D17848D8BF68}"/>
                </a:ext>
              </a:extLst>
            </p:cNvPr>
            <p:cNvGrpSpPr/>
            <p:nvPr/>
          </p:nvGrpSpPr>
          <p:grpSpPr>
            <a:xfrm>
              <a:off x="3309288" y="889288"/>
              <a:ext cx="3664306" cy="6008176"/>
              <a:chOff x="2347836" y="1787339"/>
              <a:chExt cx="2416691" cy="3962525"/>
            </a:xfrm>
          </p:grpSpPr>
          <p:grpSp>
            <p:nvGrpSpPr>
              <p:cNvPr id="253" name="グループ化 252">
                <a:extLst>
                  <a:ext uri="{FF2B5EF4-FFF2-40B4-BE49-F238E27FC236}">
                    <a16:creationId xmlns:a16="http://schemas.microsoft.com/office/drawing/2014/main" id="{FDF15EE0-6FAF-4774-A3B7-F9460B11661F}"/>
                  </a:ext>
                </a:extLst>
              </p:cNvPr>
              <p:cNvGrpSpPr/>
              <p:nvPr/>
            </p:nvGrpSpPr>
            <p:grpSpPr>
              <a:xfrm>
                <a:off x="2354999" y="1787339"/>
                <a:ext cx="2409528" cy="3962525"/>
                <a:chOff x="805426" y="599806"/>
                <a:chExt cx="2409528" cy="3962525"/>
              </a:xfrm>
              <a:noFill/>
            </p:grpSpPr>
            <p:sp>
              <p:nvSpPr>
                <p:cNvPr id="255" name="フリーフォーム: 図形 254">
                  <a:extLst>
                    <a:ext uri="{FF2B5EF4-FFF2-40B4-BE49-F238E27FC236}">
                      <a16:creationId xmlns:a16="http://schemas.microsoft.com/office/drawing/2014/main" id="{CE4D8746-E205-4662-8D93-7B4DDAC855A6}"/>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256" name="フリーフォーム: 図形 255">
                  <a:extLst>
                    <a:ext uri="{FF2B5EF4-FFF2-40B4-BE49-F238E27FC236}">
                      <a16:creationId xmlns:a16="http://schemas.microsoft.com/office/drawing/2014/main" id="{3381E544-A73B-4B4F-84DD-8EF3291D6880}"/>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257" name="フリーフォーム: 図形 256">
                  <a:extLst>
                    <a:ext uri="{FF2B5EF4-FFF2-40B4-BE49-F238E27FC236}">
                      <a16:creationId xmlns:a16="http://schemas.microsoft.com/office/drawing/2014/main" id="{1ACD3EE0-DD19-4AEB-801B-9F39054DBC6B}"/>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254" name="フリーフォーム: 図形 253">
                <a:extLst>
                  <a:ext uri="{FF2B5EF4-FFF2-40B4-BE49-F238E27FC236}">
                    <a16:creationId xmlns:a16="http://schemas.microsoft.com/office/drawing/2014/main" id="{659CFBB3-C938-41A5-9A67-D27C7F1F7755}"/>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250" name="フリーフォーム: 図形 249">
              <a:extLst>
                <a:ext uri="{FF2B5EF4-FFF2-40B4-BE49-F238E27FC236}">
                  <a16:creationId xmlns:a16="http://schemas.microsoft.com/office/drawing/2014/main" id="{2A7FB900-1ABB-48EB-A302-2B11862E3FC8}"/>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51" name="フリーフォーム: 図形 250">
              <a:extLst>
                <a:ext uri="{FF2B5EF4-FFF2-40B4-BE49-F238E27FC236}">
                  <a16:creationId xmlns:a16="http://schemas.microsoft.com/office/drawing/2014/main" id="{FD2228C3-7839-4011-BA3D-DA5C0CA979A9}"/>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252" name="フリーフォーム: 図形 251">
              <a:extLst>
                <a:ext uri="{FF2B5EF4-FFF2-40B4-BE49-F238E27FC236}">
                  <a16:creationId xmlns:a16="http://schemas.microsoft.com/office/drawing/2014/main" id="{28C79874-8D4C-4598-A622-3F7CA9842DD8}"/>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246" name="フリーフォーム: 図形 245">
            <a:extLst>
              <a:ext uri="{FF2B5EF4-FFF2-40B4-BE49-F238E27FC236}">
                <a16:creationId xmlns:a16="http://schemas.microsoft.com/office/drawing/2014/main" id="{4C861A54-7B52-4203-ACB3-71EBFEF9FAC1}"/>
              </a:ext>
            </a:extLst>
          </p:cNvPr>
          <p:cNvSpPr/>
          <p:nvPr/>
        </p:nvSpPr>
        <p:spPr>
          <a:xfrm>
            <a:off x="5711538" y="1702995"/>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84" name="グループ化 383">
            <a:extLst>
              <a:ext uri="{FF2B5EF4-FFF2-40B4-BE49-F238E27FC236}">
                <a16:creationId xmlns:a16="http://schemas.microsoft.com/office/drawing/2014/main" id="{E8CFFB80-F324-499E-8B7D-E6D17296D15D}"/>
              </a:ext>
            </a:extLst>
          </p:cNvPr>
          <p:cNvGrpSpPr/>
          <p:nvPr/>
        </p:nvGrpSpPr>
        <p:grpSpPr>
          <a:xfrm flipH="1">
            <a:off x="8304483" y="1032115"/>
            <a:ext cx="3610423" cy="3805649"/>
            <a:chOff x="507076" y="373985"/>
            <a:chExt cx="6293230" cy="6236480"/>
          </a:xfrm>
          <a:blipFill>
            <a:blip r:embed="rId2"/>
            <a:stretch>
              <a:fillRect/>
            </a:stretch>
          </a:blipFill>
        </p:grpSpPr>
        <p:grpSp>
          <p:nvGrpSpPr>
            <p:cNvPr id="476" name="グループ化 475">
              <a:extLst>
                <a:ext uri="{FF2B5EF4-FFF2-40B4-BE49-F238E27FC236}">
                  <a16:creationId xmlns:a16="http://schemas.microsoft.com/office/drawing/2014/main" id="{EE5BECE3-7FEB-4EB6-82E7-B4F3187CC276}"/>
                </a:ext>
              </a:extLst>
            </p:cNvPr>
            <p:cNvGrpSpPr/>
            <p:nvPr/>
          </p:nvGrpSpPr>
          <p:grpSpPr>
            <a:xfrm>
              <a:off x="507076" y="373985"/>
              <a:ext cx="6293230" cy="6236480"/>
              <a:chOff x="507076" y="373985"/>
              <a:chExt cx="6293230" cy="6236480"/>
            </a:xfrm>
            <a:grpFill/>
          </p:grpSpPr>
          <p:sp>
            <p:nvSpPr>
              <p:cNvPr id="478" name="フリーフォーム: 図形 477">
                <a:extLst>
                  <a:ext uri="{FF2B5EF4-FFF2-40B4-BE49-F238E27FC236}">
                    <a16:creationId xmlns:a16="http://schemas.microsoft.com/office/drawing/2014/main" id="{0132DAB2-7BDA-49E0-9097-3AB66A0B934B}"/>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図形 478">
                <a:extLst>
                  <a:ext uri="{FF2B5EF4-FFF2-40B4-BE49-F238E27FC236}">
                    <a16:creationId xmlns:a16="http://schemas.microsoft.com/office/drawing/2014/main" id="{3DC95644-F453-471D-817D-B6B2D4E26DCD}"/>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フリーフォーム: 図形 479">
                <a:extLst>
                  <a:ext uri="{FF2B5EF4-FFF2-40B4-BE49-F238E27FC236}">
                    <a16:creationId xmlns:a16="http://schemas.microsoft.com/office/drawing/2014/main" id="{A07AFF15-2A57-40BF-B564-CD05155AD5B8}"/>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フリーフォーム: 図形 480">
                <a:extLst>
                  <a:ext uri="{FF2B5EF4-FFF2-40B4-BE49-F238E27FC236}">
                    <a16:creationId xmlns:a16="http://schemas.microsoft.com/office/drawing/2014/main" id="{08CF117A-2F21-45C9-9E5F-9074329622F1}"/>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フリーフォーム: 図形 481">
                <a:extLst>
                  <a:ext uri="{FF2B5EF4-FFF2-40B4-BE49-F238E27FC236}">
                    <a16:creationId xmlns:a16="http://schemas.microsoft.com/office/drawing/2014/main" id="{67EE7A34-7E28-4519-8F73-D7A112DE6F3F}"/>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フリーフォーム: 図形 482">
                <a:extLst>
                  <a:ext uri="{FF2B5EF4-FFF2-40B4-BE49-F238E27FC236}">
                    <a16:creationId xmlns:a16="http://schemas.microsoft.com/office/drawing/2014/main" id="{170E2FE1-1365-47AA-8839-F666241C6A1F}"/>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フリーフォーム: 図形 483">
                <a:extLst>
                  <a:ext uri="{FF2B5EF4-FFF2-40B4-BE49-F238E27FC236}">
                    <a16:creationId xmlns:a16="http://schemas.microsoft.com/office/drawing/2014/main" id="{63C81A47-F4A0-4C23-AC20-02BE856A0820}"/>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5" name="フリーフォーム: 図形 484">
                <a:extLst>
                  <a:ext uri="{FF2B5EF4-FFF2-40B4-BE49-F238E27FC236}">
                    <a16:creationId xmlns:a16="http://schemas.microsoft.com/office/drawing/2014/main" id="{69D2FB12-3670-40C7-9648-8E9CF74775EF}"/>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フリーフォーム: 図形 485">
                <a:extLst>
                  <a:ext uri="{FF2B5EF4-FFF2-40B4-BE49-F238E27FC236}">
                    <a16:creationId xmlns:a16="http://schemas.microsoft.com/office/drawing/2014/main" id="{E0AA44AF-1B20-4FD7-B636-6235067C61AC}"/>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フリーフォーム: 図形 486">
                <a:extLst>
                  <a:ext uri="{FF2B5EF4-FFF2-40B4-BE49-F238E27FC236}">
                    <a16:creationId xmlns:a16="http://schemas.microsoft.com/office/drawing/2014/main" id="{36318A34-1319-4B1A-823D-2A3D819B7F43}"/>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8" name="フリーフォーム: 図形 487">
                <a:extLst>
                  <a:ext uri="{FF2B5EF4-FFF2-40B4-BE49-F238E27FC236}">
                    <a16:creationId xmlns:a16="http://schemas.microsoft.com/office/drawing/2014/main" id="{CF2BA23A-1C70-42DE-903F-72A913247E98}"/>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9" name="フリーフォーム: 図形 488">
                <a:extLst>
                  <a:ext uri="{FF2B5EF4-FFF2-40B4-BE49-F238E27FC236}">
                    <a16:creationId xmlns:a16="http://schemas.microsoft.com/office/drawing/2014/main" id="{4FD445EC-B4EC-4413-9D0A-DB68568C186E}"/>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図形 489">
                <a:extLst>
                  <a:ext uri="{FF2B5EF4-FFF2-40B4-BE49-F238E27FC236}">
                    <a16:creationId xmlns:a16="http://schemas.microsoft.com/office/drawing/2014/main" id="{4658E299-5579-418B-BE07-C11901B7E058}"/>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フリーフォーム: 図形 490">
                <a:extLst>
                  <a:ext uri="{FF2B5EF4-FFF2-40B4-BE49-F238E27FC236}">
                    <a16:creationId xmlns:a16="http://schemas.microsoft.com/office/drawing/2014/main" id="{DC506C82-A87A-4FA5-87CD-895AD6066D6F}"/>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フリーフォーム: 図形 491">
                <a:extLst>
                  <a:ext uri="{FF2B5EF4-FFF2-40B4-BE49-F238E27FC236}">
                    <a16:creationId xmlns:a16="http://schemas.microsoft.com/office/drawing/2014/main" id="{38C6E11E-0A5F-425F-A016-159E154411D7}"/>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フリーフォーム: 図形 492">
                <a:extLst>
                  <a:ext uri="{FF2B5EF4-FFF2-40B4-BE49-F238E27FC236}">
                    <a16:creationId xmlns:a16="http://schemas.microsoft.com/office/drawing/2014/main" id="{6FAA795E-FC00-4C68-9995-28B161DF7F30}"/>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フリーフォーム: 図形 493">
                <a:extLst>
                  <a:ext uri="{FF2B5EF4-FFF2-40B4-BE49-F238E27FC236}">
                    <a16:creationId xmlns:a16="http://schemas.microsoft.com/office/drawing/2014/main" id="{7C24DA76-0382-4F61-8EBC-4346C1F4A7C4}"/>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フリーフォーム: 図形 494">
                <a:extLst>
                  <a:ext uri="{FF2B5EF4-FFF2-40B4-BE49-F238E27FC236}">
                    <a16:creationId xmlns:a16="http://schemas.microsoft.com/office/drawing/2014/main" id="{FC669BEA-A7C7-43AF-8286-2705EEF18C65}"/>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6" name="フリーフォーム: 図形 495">
                <a:extLst>
                  <a:ext uri="{FF2B5EF4-FFF2-40B4-BE49-F238E27FC236}">
                    <a16:creationId xmlns:a16="http://schemas.microsoft.com/office/drawing/2014/main" id="{F03B914A-BD17-4957-A5F3-C2547830589C}"/>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7" name="フリーフォーム: 図形 496">
                <a:extLst>
                  <a:ext uri="{FF2B5EF4-FFF2-40B4-BE49-F238E27FC236}">
                    <a16:creationId xmlns:a16="http://schemas.microsoft.com/office/drawing/2014/main" id="{05C621ED-74ED-4A15-A657-3192FF891B29}"/>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8" name="フリーフォーム: 図形 497">
                <a:extLst>
                  <a:ext uri="{FF2B5EF4-FFF2-40B4-BE49-F238E27FC236}">
                    <a16:creationId xmlns:a16="http://schemas.microsoft.com/office/drawing/2014/main" id="{A868389C-017F-42F9-9D42-4C2C4A04366F}"/>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9" name="フリーフォーム: 図形 498">
                <a:extLst>
                  <a:ext uri="{FF2B5EF4-FFF2-40B4-BE49-F238E27FC236}">
                    <a16:creationId xmlns:a16="http://schemas.microsoft.com/office/drawing/2014/main" id="{94DAFEEF-D055-4CEA-9F92-34A67AEC3B8E}"/>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0" name="フリーフォーム: 図形 499">
                <a:extLst>
                  <a:ext uri="{FF2B5EF4-FFF2-40B4-BE49-F238E27FC236}">
                    <a16:creationId xmlns:a16="http://schemas.microsoft.com/office/drawing/2014/main" id="{828CBE5A-C230-42E2-ACE3-83C8DAFA4641}"/>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1" name="フリーフォーム: 図形 500">
                <a:extLst>
                  <a:ext uri="{FF2B5EF4-FFF2-40B4-BE49-F238E27FC236}">
                    <a16:creationId xmlns:a16="http://schemas.microsoft.com/office/drawing/2014/main" id="{B5F03CC4-4B01-4464-9169-B508E8CAA2EC}"/>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2" name="フリーフォーム: 図形 501">
                <a:extLst>
                  <a:ext uri="{FF2B5EF4-FFF2-40B4-BE49-F238E27FC236}">
                    <a16:creationId xmlns:a16="http://schemas.microsoft.com/office/drawing/2014/main" id="{C35FA7B1-628B-4F26-8F10-84553A1446D9}"/>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3" name="フリーフォーム: 図形 502">
                <a:extLst>
                  <a:ext uri="{FF2B5EF4-FFF2-40B4-BE49-F238E27FC236}">
                    <a16:creationId xmlns:a16="http://schemas.microsoft.com/office/drawing/2014/main" id="{3AD9292B-6019-4135-9BE1-8D844AC9D689}"/>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4" name="フリーフォーム: 図形 503">
                <a:extLst>
                  <a:ext uri="{FF2B5EF4-FFF2-40B4-BE49-F238E27FC236}">
                    <a16:creationId xmlns:a16="http://schemas.microsoft.com/office/drawing/2014/main" id="{9BBB68AA-E0D3-4853-A9A0-E542486AF63C}"/>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5" name="フリーフォーム: 図形 504">
                <a:extLst>
                  <a:ext uri="{FF2B5EF4-FFF2-40B4-BE49-F238E27FC236}">
                    <a16:creationId xmlns:a16="http://schemas.microsoft.com/office/drawing/2014/main" id="{3B0BE907-7D3B-4409-AF6B-ACA98EEF9F37}"/>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6" name="フリーフォーム: 図形 505">
                <a:extLst>
                  <a:ext uri="{FF2B5EF4-FFF2-40B4-BE49-F238E27FC236}">
                    <a16:creationId xmlns:a16="http://schemas.microsoft.com/office/drawing/2014/main" id="{27AD0D78-6989-47D0-89A7-575ABBA0B6F4}"/>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7" name="フリーフォーム: 図形 506">
                <a:extLst>
                  <a:ext uri="{FF2B5EF4-FFF2-40B4-BE49-F238E27FC236}">
                    <a16:creationId xmlns:a16="http://schemas.microsoft.com/office/drawing/2014/main" id="{2D54989B-B31C-4FE3-9E56-CE914EF8F348}"/>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8" name="フリーフォーム: 図形 507">
                <a:extLst>
                  <a:ext uri="{FF2B5EF4-FFF2-40B4-BE49-F238E27FC236}">
                    <a16:creationId xmlns:a16="http://schemas.microsoft.com/office/drawing/2014/main" id="{073DE515-2002-4EC7-94C0-ABA1B8224385}"/>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9" name="フリーフォーム: 図形 508">
                <a:extLst>
                  <a:ext uri="{FF2B5EF4-FFF2-40B4-BE49-F238E27FC236}">
                    <a16:creationId xmlns:a16="http://schemas.microsoft.com/office/drawing/2014/main" id="{182CBC2F-16C3-4C93-86F6-011EE2CE2A35}"/>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0" name="フリーフォーム: 図形 509">
                <a:extLst>
                  <a:ext uri="{FF2B5EF4-FFF2-40B4-BE49-F238E27FC236}">
                    <a16:creationId xmlns:a16="http://schemas.microsoft.com/office/drawing/2014/main" id="{37B1B30E-CD9B-49EE-9FF0-1D446B14DB28}"/>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1" name="フリーフォーム: 図形 510">
                <a:extLst>
                  <a:ext uri="{FF2B5EF4-FFF2-40B4-BE49-F238E27FC236}">
                    <a16:creationId xmlns:a16="http://schemas.microsoft.com/office/drawing/2014/main" id="{4F62D8E0-6004-46EE-AD6B-AB1A635C8E41}"/>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2" name="フリーフォーム: 図形 511">
                <a:extLst>
                  <a:ext uri="{FF2B5EF4-FFF2-40B4-BE49-F238E27FC236}">
                    <a16:creationId xmlns:a16="http://schemas.microsoft.com/office/drawing/2014/main" id="{79C37D76-CC7F-4962-9B38-728A82195B18}"/>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3" name="フリーフォーム: 図形 512">
                <a:extLst>
                  <a:ext uri="{FF2B5EF4-FFF2-40B4-BE49-F238E27FC236}">
                    <a16:creationId xmlns:a16="http://schemas.microsoft.com/office/drawing/2014/main" id="{8A702DB8-5FC3-4A61-ACDB-442B8D68B5E0}"/>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4" name="フリーフォーム: 図形 513">
                <a:extLst>
                  <a:ext uri="{FF2B5EF4-FFF2-40B4-BE49-F238E27FC236}">
                    <a16:creationId xmlns:a16="http://schemas.microsoft.com/office/drawing/2014/main" id="{0F9D263D-E20B-45E2-B1DB-FBD5868039D0}"/>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5" name="フリーフォーム: 図形 514">
                <a:extLst>
                  <a:ext uri="{FF2B5EF4-FFF2-40B4-BE49-F238E27FC236}">
                    <a16:creationId xmlns:a16="http://schemas.microsoft.com/office/drawing/2014/main" id="{58219F89-259D-40F2-88E5-B58CDA7280CA}"/>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6" name="フリーフォーム: 図形 515">
                <a:extLst>
                  <a:ext uri="{FF2B5EF4-FFF2-40B4-BE49-F238E27FC236}">
                    <a16:creationId xmlns:a16="http://schemas.microsoft.com/office/drawing/2014/main" id="{03D2FBD9-1A2C-4518-969E-26D5FA0294B5}"/>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7" name="フリーフォーム: 図形 516">
                <a:extLst>
                  <a:ext uri="{FF2B5EF4-FFF2-40B4-BE49-F238E27FC236}">
                    <a16:creationId xmlns:a16="http://schemas.microsoft.com/office/drawing/2014/main" id="{037F62C2-6F96-4ED0-8BD7-D84E45A544C4}"/>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8" name="フリーフォーム: 図形 517">
                <a:extLst>
                  <a:ext uri="{FF2B5EF4-FFF2-40B4-BE49-F238E27FC236}">
                    <a16:creationId xmlns:a16="http://schemas.microsoft.com/office/drawing/2014/main" id="{042C6E07-2DF7-40B4-8D94-7A193F9284CE}"/>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9" name="フリーフォーム: 図形 518">
                <a:extLst>
                  <a:ext uri="{FF2B5EF4-FFF2-40B4-BE49-F238E27FC236}">
                    <a16:creationId xmlns:a16="http://schemas.microsoft.com/office/drawing/2014/main" id="{44FF16C2-7744-4F13-82E3-96C26E9A7599}"/>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0" name="フリーフォーム: 図形 519">
                <a:extLst>
                  <a:ext uri="{FF2B5EF4-FFF2-40B4-BE49-F238E27FC236}">
                    <a16:creationId xmlns:a16="http://schemas.microsoft.com/office/drawing/2014/main" id="{D903B0B5-4479-40A0-8867-22F4CF3B1706}"/>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1" name="フリーフォーム: 図形 520">
                <a:extLst>
                  <a:ext uri="{FF2B5EF4-FFF2-40B4-BE49-F238E27FC236}">
                    <a16:creationId xmlns:a16="http://schemas.microsoft.com/office/drawing/2014/main" id="{002AF2B1-F713-4217-9A22-E0BA8C86D1BD}"/>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2" name="フリーフォーム: 図形 521">
                <a:extLst>
                  <a:ext uri="{FF2B5EF4-FFF2-40B4-BE49-F238E27FC236}">
                    <a16:creationId xmlns:a16="http://schemas.microsoft.com/office/drawing/2014/main" id="{89153F83-E7AB-41D0-AAB7-7C3DA2A8B2EA}"/>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3" name="フリーフォーム: 図形 522">
                <a:extLst>
                  <a:ext uri="{FF2B5EF4-FFF2-40B4-BE49-F238E27FC236}">
                    <a16:creationId xmlns:a16="http://schemas.microsoft.com/office/drawing/2014/main" id="{AB9AA0D3-3F5C-47F9-8D42-058E080B01D8}"/>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4" name="フリーフォーム: 図形 523">
                <a:extLst>
                  <a:ext uri="{FF2B5EF4-FFF2-40B4-BE49-F238E27FC236}">
                    <a16:creationId xmlns:a16="http://schemas.microsoft.com/office/drawing/2014/main" id="{C0898720-2B9C-4333-A0CE-9A550F5D8DA1}"/>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5" name="フリーフォーム: 図形 524">
                <a:extLst>
                  <a:ext uri="{FF2B5EF4-FFF2-40B4-BE49-F238E27FC236}">
                    <a16:creationId xmlns:a16="http://schemas.microsoft.com/office/drawing/2014/main" id="{8E37FA68-D19B-4151-90FF-AF58D9216C44}"/>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6" name="フリーフォーム: 図形 525">
                <a:extLst>
                  <a:ext uri="{FF2B5EF4-FFF2-40B4-BE49-F238E27FC236}">
                    <a16:creationId xmlns:a16="http://schemas.microsoft.com/office/drawing/2014/main" id="{E459221B-8954-40DC-89A0-DFB8C8CFBD68}"/>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7" name="フリーフォーム: 図形 526">
                <a:extLst>
                  <a:ext uri="{FF2B5EF4-FFF2-40B4-BE49-F238E27FC236}">
                    <a16:creationId xmlns:a16="http://schemas.microsoft.com/office/drawing/2014/main" id="{D03F8B49-7A65-483E-9AB8-ADEBF18007AF}"/>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8" name="フリーフォーム: 図形 527">
                <a:extLst>
                  <a:ext uri="{FF2B5EF4-FFF2-40B4-BE49-F238E27FC236}">
                    <a16:creationId xmlns:a16="http://schemas.microsoft.com/office/drawing/2014/main" id="{03EA1516-F7B5-4E96-BF1C-A13B900C7332}"/>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9" name="フリーフォーム: 図形 528">
                <a:extLst>
                  <a:ext uri="{FF2B5EF4-FFF2-40B4-BE49-F238E27FC236}">
                    <a16:creationId xmlns:a16="http://schemas.microsoft.com/office/drawing/2014/main" id="{F98ECA34-DBAF-4213-BC1D-85516626CEC9}"/>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0" name="フリーフォーム: 図形 529">
                <a:extLst>
                  <a:ext uri="{FF2B5EF4-FFF2-40B4-BE49-F238E27FC236}">
                    <a16:creationId xmlns:a16="http://schemas.microsoft.com/office/drawing/2014/main" id="{8C13BA37-3EB6-4F34-ACF2-B9D96EA358A9}"/>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1" name="フリーフォーム: 図形 530">
                <a:extLst>
                  <a:ext uri="{FF2B5EF4-FFF2-40B4-BE49-F238E27FC236}">
                    <a16:creationId xmlns:a16="http://schemas.microsoft.com/office/drawing/2014/main" id="{B93D54AA-0826-43D0-8CA6-0670A5D72716}"/>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2" name="フリーフォーム: 図形 531">
                <a:extLst>
                  <a:ext uri="{FF2B5EF4-FFF2-40B4-BE49-F238E27FC236}">
                    <a16:creationId xmlns:a16="http://schemas.microsoft.com/office/drawing/2014/main" id="{E46BF1C5-50EE-454D-BC7A-AED283447852}"/>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3" name="フリーフォーム: 図形 532">
                <a:extLst>
                  <a:ext uri="{FF2B5EF4-FFF2-40B4-BE49-F238E27FC236}">
                    <a16:creationId xmlns:a16="http://schemas.microsoft.com/office/drawing/2014/main" id="{9812110A-D34E-46BB-8BDF-105DB34C46F9}"/>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4" name="フリーフォーム: 図形 533">
                <a:extLst>
                  <a:ext uri="{FF2B5EF4-FFF2-40B4-BE49-F238E27FC236}">
                    <a16:creationId xmlns:a16="http://schemas.microsoft.com/office/drawing/2014/main" id="{2AA25F27-C0F7-4916-B6E9-8063C0BE38E7}"/>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77" name="フリーフォーム: 図形 476">
              <a:extLst>
                <a:ext uri="{FF2B5EF4-FFF2-40B4-BE49-F238E27FC236}">
                  <a16:creationId xmlns:a16="http://schemas.microsoft.com/office/drawing/2014/main" id="{0F5B61E9-71AD-4366-A63C-352912E50037}"/>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85" name="グループ化 384">
            <a:extLst>
              <a:ext uri="{FF2B5EF4-FFF2-40B4-BE49-F238E27FC236}">
                <a16:creationId xmlns:a16="http://schemas.microsoft.com/office/drawing/2014/main" id="{5CB5E886-C90E-4C40-8B51-EA6EF647C784}"/>
              </a:ext>
            </a:extLst>
          </p:cNvPr>
          <p:cNvGrpSpPr/>
          <p:nvPr/>
        </p:nvGrpSpPr>
        <p:grpSpPr>
          <a:xfrm flipH="1">
            <a:off x="8292419" y="1018473"/>
            <a:ext cx="3610423" cy="3805649"/>
            <a:chOff x="507076" y="373985"/>
            <a:chExt cx="6293230" cy="6236480"/>
          </a:xfrm>
          <a:blipFill>
            <a:blip r:embed="rId2"/>
            <a:stretch>
              <a:fillRect/>
            </a:stretch>
          </a:blipFill>
        </p:grpSpPr>
        <p:grpSp>
          <p:nvGrpSpPr>
            <p:cNvPr id="419" name="グループ化 418">
              <a:extLst>
                <a:ext uri="{FF2B5EF4-FFF2-40B4-BE49-F238E27FC236}">
                  <a16:creationId xmlns:a16="http://schemas.microsoft.com/office/drawing/2014/main" id="{C93F0698-8E44-4DA5-906B-C590B1FD01B3}"/>
                </a:ext>
              </a:extLst>
            </p:cNvPr>
            <p:cNvGrpSpPr/>
            <p:nvPr/>
          </p:nvGrpSpPr>
          <p:grpSpPr>
            <a:xfrm>
              <a:off x="507076" y="373985"/>
              <a:ext cx="6293230" cy="6236480"/>
              <a:chOff x="507076" y="373985"/>
              <a:chExt cx="6293230" cy="6236480"/>
            </a:xfrm>
            <a:grpFill/>
          </p:grpSpPr>
          <p:sp>
            <p:nvSpPr>
              <p:cNvPr id="421" name="フリーフォーム: 図形 420">
                <a:extLst>
                  <a:ext uri="{FF2B5EF4-FFF2-40B4-BE49-F238E27FC236}">
                    <a16:creationId xmlns:a16="http://schemas.microsoft.com/office/drawing/2014/main" id="{BC272419-1F03-4100-880E-0BFD6C2FCA3C}"/>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8DBC2D87-A056-4883-9386-8F425483EA8A}"/>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C0AB8243-0F8B-4C34-AE0E-D850C6A600AB}"/>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B57929BD-E88A-4FA1-B6D9-1706171A973B}"/>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86DB6725-3ADD-4013-9A0C-A61D6136E4F4}"/>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41289292-E80D-42E4-A655-FCA2306FF6F7}"/>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1600E96E-94AC-4848-99EA-46D00268B054}"/>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283CF09A-BFF1-472B-82D1-5AA3A9B3ABEA}"/>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FA1F2B82-A614-4CD0-BBD4-FE007C199B25}"/>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図形 429">
                <a:extLst>
                  <a:ext uri="{FF2B5EF4-FFF2-40B4-BE49-F238E27FC236}">
                    <a16:creationId xmlns:a16="http://schemas.microsoft.com/office/drawing/2014/main" id="{3B1E703B-7BB8-4D1D-91A7-655745B00C54}"/>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図形 430">
                <a:extLst>
                  <a:ext uri="{FF2B5EF4-FFF2-40B4-BE49-F238E27FC236}">
                    <a16:creationId xmlns:a16="http://schemas.microsoft.com/office/drawing/2014/main" id="{7F80AB41-F9F6-4005-9D78-E48DC2966354}"/>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図形 431">
                <a:extLst>
                  <a:ext uri="{FF2B5EF4-FFF2-40B4-BE49-F238E27FC236}">
                    <a16:creationId xmlns:a16="http://schemas.microsoft.com/office/drawing/2014/main" id="{D374D33D-D4DB-484C-9A23-5A4682723DFD}"/>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図形 432">
                <a:extLst>
                  <a:ext uri="{FF2B5EF4-FFF2-40B4-BE49-F238E27FC236}">
                    <a16:creationId xmlns:a16="http://schemas.microsoft.com/office/drawing/2014/main" id="{CED31F79-6BE5-4AE7-A5FD-CBE034D2967E}"/>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図形 433">
                <a:extLst>
                  <a:ext uri="{FF2B5EF4-FFF2-40B4-BE49-F238E27FC236}">
                    <a16:creationId xmlns:a16="http://schemas.microsoft.com/office/drawing/2014/main" id="{ECA7B2A5-754C-407B-9784-71E110715E2F}"/>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図形 434">
                <a:extLst>
                  <a:ext uri="{FF2B5EF4-FFF2-40B4-BE49-F238E27FC236}">
                    <a16:creationId xmlns:a16="http://schemas.microsoft.com/office/drawing/2014/main" id="{C708188E-14F3-45E3-BBAE-D6440499E0EF}"/>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図形 435">
                <a:extLst>
                  <a:ext uri="{FF2B5EF4-FFF2-40B4-BE49-F238E27FC236}">
                    <a16:creationId xmlns:a16="http://schemas.microsoft.com/office/drawing/2014/main" id="{37CCB062-08BB-4293-97AF-96662B39ED4F}"/>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37" name="フリーフォーム: 図形 436">
                <a:extLst>
                  <a:ext uri="{FF2B5EF4-FFF2-40B4-BE49-F238E27FC236}">
                    <a16:creationId xmlns:a16="http://schemas.microsoft.com/office/drawing/2014/main" id="{2D211D08-F2F5-4778-875E-14679C7C1027}"/>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図形 437">
                <a:extLst>
                  <a:ext uri="{FF2B5EF4-FFF2-40B4-BE49-F238E27FC236}">
                    <a16:creationId xmlns:a16="http://schemas.microsoft.com/office/drawing/2014/main" id="{B6DFFB8C-E0D0-452C-B71D-C943DE80C8A2}"/>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図形 438">
                <a:extLst>
                  <a:ext uri="{FF2B5EF4-FFF2-40B4-BE49-F238E27FC236}">
                    <a16:creationId xmlns:a16="http://schemas.microsoft.com/office/drawing/2014/main" id="{C2BF7FB1-BC67-4EAC-BC24-D06CD0184493}"/>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図形 439">
                <a:extLst>
                  <a:ext uri="{FF2B5EF4-FFF2-40B4-BE49-F238E27FC236}">
                    <a16:creationId xmlns:a16="http://schemas.microsoft.com/office/drawing/2014/main" id="{8547B8D9-EE3A-4553-937C-A68DE338CF5A}"/>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図形 440">
                <a:extLst>
                  <a:ext uri="{FF2B5EF4-FFF2-40B4-BE49-F238E27FC236}">
                    <a16:creationId xmlns:a16="http://schemas.microsoft.com/office/drawing/2014/main" id="{528C5D73-92C1-431B-A4FA-42AC97957DE7}"/>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図形 441">
                <a:extLst>
                  <a:ext uri="{FF2B5EF4-FFF2-40B4-BE49-F238E27FC236}">
                    <a16:creationId xmlns:a16="http://schemas.microsoft.com/office/drawing/2014/main" id="{6A50DE04-290F-442C-B3B5-BD287C460B18}"/>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図形 442">
                <a:extLst>
                  <a:ext uri="{FF2B5EF4-FFF2-40B4-BE49-F238E27FC236}">
                    <a16:creationId xmlns:a16="http://schemas.microsoft.com/office/drawing/2014/main" id="{1DCD9172-9980-4DC6-91D4-660A030BF21B}"/>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図形 443">
                <a:extLst>
                  <a:ext uri="{FF2B5EF4-FFF2-40B4-BE49-F238E27FC236}">
                    <a16:creationId xmlns:a16="http://schemas.microsoft.com/office/drawing/2014/main" id="{7C3FED0F-0678-4054-A63A-304399D1ABC2}"/>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図形 444">
                <a:extLst>
                  <a:ext uri="{FF2B5EF4-FFF2-40B4-BE49-F238E27FC236}">
                    <a16:creationId xmlns:a16="http://schemas.microsoft.com/office/drawing/2014/main" id="{4F076069-BA00-4D30-83A5-B8EE0BE6CB16}"/>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図形 445">
                <a:extLst>
                  <a:ext uri="{FF2B5EF4-FFF2-40B4-BE49-F238E27FC236}">
                    <a16:creationId xmlns:a16="http://schemas.microsoft.com/office/drawing/2014/main" id="{617AD6BD-D130-4D24-9A48-0E1ED316A611}"/>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E5B022F8-555D-4BDC-BC73-A32E9DC8BE92}"/>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図形 447">
                <a:extLst>
                  <a:ext uri="{FF2B5EF4-FFF2-40B4-BE49-F238E27FC236}">
                    <a16:creationId xmlns:a16="http://schemas.microsoft.com/office/drawing/2014/main" id="{432E0132-BBE0-4AFC-9F2E-E5211BB99D77}"/>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3779EA44-5671-49E2-9E47-CF185B0776E5}"/>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5B088790-EE08-4B09-94A3-A7D4FE723F6E}"/>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32290BDF-1D68-4465-8CA9-4040B2965100}"/>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6699D893-E397-4808-95C8-C9E476AC0398}"/>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53C9A06D-8AA9-4E19-86C6-55D293ADF7E2}"/>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C9C40047-802A-4B22-9C2B-6FCAE7C4FD0B}"/>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925BC95E-0666-458C-B5EF-34DAFDDBB397}"/>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0C21C8C1-B9C0-4192-99AD-C245DAD9E3CC}"/>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F270C5DA-B869-4CF1-8A86-6B421F42CF94}"/>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72B2FC7B-BA0B-4654-96A8-4A56ADBE0F2E}"/>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C54C4CF7-8404-438A-819D-983D40813F26}"/>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8954A65C-1EEE-4221-9D8E-14DAC811DF5F}"/>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3081E5E6-7C21-44F6-932F-262AD583B68E}"/>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765E7A07-D478-40FC-98A9-A8345967A343}"/>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FE56A61D-912A-4653-A3CE-BD944883E5E7}"/>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F8802DBC-6214-4461-92B5-F9F5C7E20AF4}"/>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6DB2B027-31CD-4CAE-997F-0E65EE70E7FF}"/>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697B30B9-4206-4FBC-8955-C26795334BBB}"/>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BF1D1D49-CA31-4224-8C60-0997FEB176AC}"/>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2FBEEB31-DB67-4D04-ABCA-F9297FB47B84}"/>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ABC8153B-2A98-449F-A25B-FE0047B38A5E}"/>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FEB6B457-FD92-467D-95B9-3D2E14843CE1}"/>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749ED1C6-BF04-4399-9273-F7FE13548A25}"/>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48DA2D7D-913B-4C00-8543-638305D3FA50}"/>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AB019C09-E27A-4419-8D88-E57E266E1B82}"/>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図形 473">
                <a:extLst>
                  <a:ext uri="{FF2B5EF4-FFF2-40B4-BE49-F238E27FC236}">
                    <a16:creationId xmlns:a16="http://schemas.microsoft.com/office/drawing/2014/main" id="{622A5E17-CE59-49DC-8352-32355F638716}"/>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図形 474">
                <a:extLst>
                  <a:ext uri="{FF2B5EF4-FFF2-40B4-BE49-F238E27FC236}">
                    <a16:creationId xmlns:a16="http://schemas.microsoft.com/office/drawing/2014/main" id="{8C0B9C71-9979-4189-AD32-4F5C229D1C84}"/>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20" name="フリーフォーム: 図形 419">
              <a:extLst>
                <a:ext uri="{FF2B5EF4-FFF2-40B4-BE49-F238E27FC236}">
                  <a16:creationId xmlns:a16="http://schemas.microsoft.com/office/drawing/2014/main" id="{F044BD48-6BE5-421A-B041-E656CCB82249}"/>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6" name="フリーフォーム: 図形 385">
            <a:extLst>
              <a:ext uri="{FF2B5EF4-FFF2-40B4-BE49-F238E27FC236}">
                <a16:creationId xmlns:a16="http://schemas.microsoft.com/office/drawing/2014/main" id="{4CCB0D92-17BA-4374-9731-A0AB0B8D01D7}"/>
              </a:ext>
            </a:extLst>
          </p:cNvPr>
          <p:cNvSpPr/>
          <p:nvPr/>
        </p:nvSpPr>
        <p:spPr>
          <a:xfrm>
            <a:off x="8265966" y="932830"/>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図形 386">
            <a:extLst>
              <a:ext uri="{FF2B5EF4-FFF2-40B4-BE49-F238E27FC236}">
                <a16:creationId xmlns:a16="http://schemas.microsoft.com/office/drawing/2014/main" id="{0CF3EE40-67F3-4D2F-A5CF-C0099E3FF125}"/>
              </a:ext>
            </a:extLst>
          </p:cNvPr>
          <p:cNvSpPr/>
          <p:nvPr/>
        </p:nvSpPr>
        <p:spPr>
          <a:xfrm>
            <a:off x="11066386" y="2202184"/>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B109056D-11F5-487E-AFED-E4D3D53A226A}"/>
              </a:ext>
            </a:extLst>
          </p:cNvPr>
          <p:cNvSpPr/>
          <p:nvPr/>
        </p:nvSpPr>
        <p:spPr>
          <a:xfrm>
            <a:off x="10077479" y="2825222"/>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1079A2F6-536E-44BD-9C79-945A5FB0294C}"/>
              </a:ext>
            </a:extLst>
          </p:cNvPr>
          <p:cNvSpPr/>
          <p:nvPr/>
        </p:nvSpPr>
        <p:spPr>
          <a:xfrm>
            <a:off x="10944466" y="2215622"/>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90" name="グループ化 389">
            <a:extLst>
              <a:ext uri="{FF2B5EF4-FFF2-40B4-BE49-F238E27FC236}">
                <a16:creationId xmlns:a16="http://schemas.microsoft.com/office/drawing/2014/main" id="{C49D22C7-4927-45E0-9F28-9820A45DBFCE}"/>
              </a:ext>
            </a:extLst>
          </p:cNvPr>
          <p:cNvGrpSpPr/>
          <p:nvPr/>
        </p:nvGrpSpPr>
        <p:grpSpPr>
          <a:xfrm>
            <a:off x="9226760" y="2579291"/>
            <a:ext cx="772127" cy="1127143"/>
            <a:chOff x="1783156" y="2822696"/>
            <a:chExt cx="772127" cy="1127143"/>
          </a:xfrm>
          <a:solidFill>
            <a:srgbClr val="FFF2CC"/>
          </a:solidFill>
        </p:grpSpPr>
        <p:sp>
          <p:nvSpPr>
            <p:cNvPr id="410" name="フリーフォーム: 図形 409">
              <a:extLst>
                <a:ext uri="{FF2B5EF4-FFF2-40B4-BE49-F238E27FC236}">
                  <a16:creationId xmlns:a16="http://schemas.microsoft.com/office/drawing/2014/main" id="{C55B7F36-44B4-48FC-97BF-C5D3FB68ECFC}"/>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9C65D1CB-BF7F-4EE6-B56B-FB032226F1C9}"/>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B28C4C69-D246-4458-AB60-1B2DC7E7FE15}"/>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1B55EEAE-E116-4DB9-9448-F154E43BEECA}"/>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1ED9000F-E8DF-4F6F-83D9-ED26D63D6573}"/>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08D508A1-283C-4B88-84AB-32DEE87CEB25}"/>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4A534A78-ED41-47BA-97A5-200BD16B42ED}"/>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30B178B2-F1BB-446D-8358-BC31FEE43054}"/>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フリーフォーム: 図形 417">
              <a:extLst>
                <a:ext uri="{FF2B5EF4-FFF2-40B4-BE49-F238E27FC236}">
                  <a16:creationId xmlns:a16="http://schemas.microsoft.com/office/drawing/2014/main" id="{209AF3E2-DC18-4964-93B9-F4F56C42AC66}"/>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91" name="フリーフォーム: 図形 390">
            <a:extLst>
              <a:ext uri="{FF2B5EF4-FFF2-40B4-BE49-F238E27FC236}">
                <a16:creationId xmlns:a16="http://schemas.microsoft.com/office/drawing/2014/main" id="{654C36EA-A33E-4657-A8B5-A2C35FA697AB}"/>
              </a:ext>
            </a:extLst>
          </p:cNvPr>
          <p:cNvSpPr/>
          <p:nvPr/>
        </p:nvSpPr>
        <p:spPr>
          <a:xfrm>
            <a:off x="11096395" y="2595193"/>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楕円 391">
            <a:extLst>
              <a:ext uri="{FF2B5EF4-FFF2-40B4-BE49-F238E27FC236}">
                <a16:creationId xmlns:a16="http://schemas.microsoft.com/office/drawing/2014/main" id="{9F728B2B-1857-48E3-88A0-410617425D73}"/>
              </a:ext>
            </a:extLst>
          </p:cNvPr>
          <p:cNvSpPr/>
          <p:nvPr/>
        </p:nvSpPr>
        <p:spPr>
          <a:xfrm>
            <a:off x="11238198" y="2614102"/>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1FB3954F-E70E-4D1C-9D34-CAC06474948C}"/>
              </a:ext>
            </a:extLst>
          </p:cNvPr>
          <p:cNvSpPr/>
          <p:nvPr/>
        </p:nvSpPr>
        <p:spPr>
          <a:xfrm>
            <a:off x="11163962" y="2545707"/>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91AC3527-9B30-4515-A602-33EECC72CDA8}"/>
              </a:ext>
            </a:extLst>
          </p:cNvPr>
          <p:cNvSpPr/>
          <p:nvPr/>
        </p:nvSpPr>
        <p:spPr>
          <a:xfrm>
            <a:off x="11240618" y="2743030"/>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BC4DB5EB-C253-41F5-804D-0A3FEA21FB99}"/>
              </a:ext>
            </a:extLst>
          </p:cNvPr>
          <p:cNvSpPr/>
          <p:nvPr/>
        </p:nvSpPr>
        <p:spPr>
          <a:xfrm>
            <a:off x="10912091" y="2209242"/>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327418B0-41EE-4CF1-BDF5-BE11C8624455}"/>
              </a:ext>
            </a:extLst>
          </p:cNvPr>
          <p:cNvSpPr/>
          <p:nvPr/>
        </p:nvSpPr>
        <p:spPr>
          <a:xfrm rot="299226">
            <a:off x="11476235" y="3769037"/>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97" name="グループ化 396">
            <a:extLst>
              <a:ext uri="{FF2B5EF4-FFF2-40B4-BE49-F238E27FC236}">
                <a16:creationId xmlns:a16="http://schemas.microsoft.com/office/drawing/2014/main" id="{53C416B0-4307-4E82-9D68-F3AAA423205F}"/>
              </a:ext>
            </a:extLst>
          </p:cNvPr>
          <p:cNvGrpSpPr/>
          <p:nvPr/>
        </p:nvGrpSpPr>
        <p:grpSpPr>
          <a:xfrm>
            <a:off x="8557587" y="2648079"/>
            <a:ext cx="3218064" cy="5109490"/>
            <a:chOff x="3309288" y="889288"/>
            <a:chExt cx="3784076" cy="6008176"/>
          </a:xfrm>
        </p:grpSpPr>
        <p:sp>
          <p:nvSpPr>
            <p:cNvPr id="399" name="フリーフォーム: 図形 398">
              <a:extLst>
                <a:ext uri="{FF2B5EF4-FFF2-40B4-BE49-F238E27FC236}">
                  <a16:creationId xmlns:a16="http://schemas.microsoft.com/office/drawing/2014/main" id="{3B546F15-BFC4-48ED-B928-50EE29D19F1C}"/>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400" name="フリーフォーム: 図形 399">
              <a:extLst>
                <a:ext uri="{FF2B5EF4-FFF2-40B4-BE49-F238E27FC236}">
                  <a16:creationId xmlns:a16="http://schemas.microsoft.com/office/drawing/2014/main" id="{43DD251D-34B4-4AD9-AD7E-6FE7BD74CB2C}"/>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401" name="グループ化 400">
              <a:extLst>
                <a:ext uri="{FF2B5EF4-FFF2-40B4-BE49-F238E27FC236}">
                  <a16:creationId xmlns:a16="http://schemas.microsoft.com/office/drawing/2014/main" id="{F7A8DB03-1546-4666-B7FA-1CCB83B641C2}"/>
                </a:ext>
              </a:extLst>
            </p:cNvPr>
            <p:cNvGrpSpPr/>
            <p:nvPr/>
          </p:nvGrpSpPr>
          <p:grpSpPr>
            <a:xfrm>
              <a:off x="3309288" y="889288"/>
              <a:ext cx="3664306" cy="6008176"/>
              <a:chOff x="2347836" y="1787339"/>
              <a:chExt cx="2416691" cy="3962525"/>
            </a:xfrm>
          </p:grpSpPr>
          <p:grpSp>
            <p:nvGrpSpPr>
              <p:cNvPr id="405" name="グループ化 404">
                <a:extLst>
                  <a:ext uri="{FF2B5EF4-FFF2-40B4-BE49-F238E27FC236}">
                    <a16:creationId xmlns:a16="http://schemas.microsoft.com/office/drawing/2014/main" id="{1E665C1C-63B6-47AB-895A-1F7FEDB2D28D}"/>
                  </a:ext>
                </a:extLst>
              </p:cNvPr>
              <p:cNvGrpSpPr/>
              <p:nvPr/>
            </p:nvGrpSpPr>
            <p:grpSpPr>
              <a:xfrm>
                <a:off x="2354999" y="1787339"/>
                <a:ext cx="2409528" cy="3962525"/>
                <a:chOff x="805426" y="599806"/>
                <a:chExt cx="2409528" cy="3962525"/>
              </a:xfrm>
              <a:noFill/>
            </p:grpSpPr>
            <p:sp>
              <p:nvSpPr>
                <p:cNvPr id="407" name="フリーフォーム: 図形 406">
                  <a:extLst>
                    <a:ext uri="{FF2B5EF4-FFF2-40B4-BE49-F238E27FC236}">
                      <a16:creationId xmlns:a16="http://schemas.microsoft.com/office/drawing/2014/main" id="{9AF0A209-8B64-4E11-9555-4A278E052762}"/>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408" name="フリーフォーム: 図形 407">
                  <a:extLst>
                    <a:ext uri="{FF2B5EF4-FFF2-40B4-BE49-F238E27FC236}">
                      <a16:creationId xmlns:a16="http://schemas.microsoft.com/office/drawing/2014/main" id="{A186C833-2137-4F1E-8AC1-6FB7379DA2E7}"/>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409" name="フリーフォーム: 図形 408">
                  <a:extLst>
                    <a:ext uri="{FF2B5EF4-FFF2-40B4-BE49-F238E27FC236}">
                      <a16:creationId xmlns:a16="http://schemas.microsoft.com/office/drawing/2014/main" id="{A3CD1301-F826-4E1C-BD16-D0A721EC655E}"/>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406" name="フリーフォーム: 図形 405">
                <a:extLst>
                  <a:ext uri="{FF2B5EF4-FFF2-40B4-BE49-F238E27FC236}">
                    <a16:creationId xmlns:a16="http://schemas.microsoft.com/office/drawing/2014/main" id="{4C366AC5-2A74-46EB-A4B6-566F2D35AECD}"/>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402" name="フリーフォーム: 図形 401">
              <a:extLst>
                <a:ext uri="{FF2B5EF4-FFF2-40B4-BE49-F238E27FC236}">
                  <a16:creationId xmlns:a16="http://schemas.microsoft.com/office/drawing/2014/main" id="{B787FC2B-D87B-4DE7-B09E-41C380F6C413}"/>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403" name="フリーフォーム: 図形 402">
              <a:extLst>
                <a:ext uri="{FF2B5EF4-FFF2-40B4-BE49-F238E27FC236}">
                  <a16:creationId xmlns:a16="http://schemas.microsoft.com/office/drawing/2014/main" id="{7072E834-B470-4745-8E1F-84CFB105C5DD}"/>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404" name="フリーフォーム: 図形 403">
              <a:extLst>
                <a:ext uri="{FF2B5EF4-FFF2-40B4-BE49-F238E27FC236}">
                  <a16:creationId xmlns:a16="http://schemas.microsoft.com/office/drawing/2014/main" id="{4E0582CC-4175-441D-963B-08FCD768B88E}"/>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398" name="フリーフォーム: 図形 397">
            <a:extLst>
              <a:ext uri="{FF2B5EF4-FFF2-40B4-BE49-F238E27FC236}">
                <a16:creationId xmlns:a16="http://schemas.microsoft.com/office/drawing/2014/main" id="{519B239A-E727-4FFA-9D81-D0B09572591F}"/>
              </a:ext>
            </a:extLst>
          </p:cNvPr>
          <p:cNvSpPr/>
          <p:nvPr/>
        </p:nvSpPr>
        <p:spPr>
          <a:xfrm>
            <a:off x="9703640" y="1642660"/>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5" name="フリーフォーム: 図形 534">
            <a:extLst>
              <a:ext uri="{FF2B5EF4-FFF2-40B4-BE49-F238E27FC236}">
                <a16:creationId xmlns:a16="http://schemas.microsoft.com/office/drawing/2014/main" id="{59A419F9-A0B2-4AED-B7FC-6DFF7CAB81CE}"/>
              </a:ext>
            </a:extLst>
          </p:cNvPr>
          <p:cNvSpPr/>
          <p:nvPr/>
        </p:nvSpPr>
        <p:spPr>
          <a:xfrm>
            <a:off x="4748159" y="1177924"/>
            <a:ext cx="2482950" cy="1554495"/>
          </a:xfrm>
          <a:custGeom>
            <a:avLst/>
            <a:gdLst>
              <a:gd name="connsiteX0" fmla="*/ 883206 w 2482950"/>
              <a:gd name="connsiteY0" fmla="*/ 4105 h 1554495"/>
              <a:gd name="connsiteX1" fmla="*/ 548670 w 2482950"/>
              <a:gd name="connsiteY1" fmla="*/ 115617 h 1554495"/>
              <a:gd name="connsiteX2" fmla="*/ 191831 w 2482950"/>
              <a:gd name="connsiteY2" fmla="*/ 316339 h 1554495"/>
              <a:gd name="connsiteX3" fmla="*/ 2260 w 2482950"/>
              <a:gd name="connsiteY3" fmla="*/ 740086 h 1554495"/>
              <a:gd name="connsiteX4" fmla="*/ 102621 w 2482950"/>
              <a:gd name="connsiteY4" fmla="*/ 1085773 h 1554495"/>
              <a:gd name="connsiteX5" fmla="*/ 325645 w 2482950"/>
              <a:gd name="connsiteY5" fmla="*/ 1353403 h 1554495"/>
              <a:gd name="connsiteX6" fmla="*/ 637880 w 2482950"/>
              <a:gd name="connsiteY6" fmla="*/ 1431461 h 1554495"/>
              <a:gd name="connsiteX7" fmla="*/ 916660 w 2482950"/>
              <a:gd name="connsiteY7" fmla="*/ 1498369 h 1554495"/>
              <a:gd name="connsiteX8" fmla="*/ 1161987 w 2482950"/>
              <a:gd name="connsiteY8" fmla="*/ 1554125 h 1554495"/>
              <a:gd name="connsiteX9" fmla="*/ 1674943 w 2482950"/>
              <a:gd name="connsiteY9" fmla="*/ 1509520 h 1554495"/>
              <a:gd name="connsiteX10" fmla="*/ 2109841 w 2482950"/>
              <a:gd name="connsiteY10" fmla="*/ 1297647 h 1554495"/>
              <a:gd name="connsiteX11" fmla="*/ 2422075 w 2482950"/>
              <a:gd name="connsiteY11" fmla="*/ 795842 h 1554495"/>
              <a:gd name="connsiteX12" fmla="*/ 2422075 w 2482950"/>
              <a:gd name="connsiteY12" fmla="*/ 461305 h 1554495"/>
              <a:gd name="connsiteX13" fmla="*/ 1786455 w 2482950"/>
              <a:gd name="connsiteY13" fmla="*/ 71012 h 1554495"/>
              <a:gd name="connsiteX14" fmla="*/ 1217743 w 2482950"/>
              <a:gd name="connsiteY14" fmla="*/ 26408 h 1554495"/>
              <a:gd name="connsiteX15" fmla="*/ 883206 w 2482950"/>
              <a:gd name="connsiteY15" fmla="*/ 4105 h 155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2950" h="1554495">
                <a:moveTo>
                  <a:pt x="883206" y="4105"/>
                </a:moveTo>
                <a:cubicBezTo>
                  <a:pt x="771694" y="18973"/>
                  <a:pt x="663899" y="63578"/>
                  <a:pt x="548670" y="115617"/>
                </a:cubicBezTo>
                <a:cubicBezTo>
                  <a:pt x="433441" y="167656"/>
                  <a:pt x="282899" y="212261"/>
                  <a:pt x="191831" y="316339"/>
                </a:cubicBezTo>
                <a:cubicBezTo>
                  <a:pt x="100763" y="420417"/>
                  <a:pt x="17128" y="611847"/>
                  <a:pt x="2260" y="740086"/>
                </a:cubicBezTo>
                <a:cubicBezTo>
                  <a:pt x="-12608" y="868325"/>
                  <a:pt x="48724" y="983554"/>
                  <a:pt x="102621" y="1085773"/>
                </a:cubicBezTo>
                <a:cubicBezTo>
                  <a:pt x="156518" y="1187992"/>
                  <a:pt x="236435" y="1295788"/>
                  <a:pt x="325645" y="1353403"/>
                </a:cubicBezTo>
                <a:cubicBezTo>
                  <a:pt x="414855" y="1411018"/>
                  <a:pt x="637880" y="1431461"/>
                  <a:pt x="637880" y="1431461"/>
                </a:cubicBezTo>
                <a:lnTo>
                  <a:pt x="916660" y="1498369"/>
                </a:lnTo>
                <a:cubicBezTo>
                  <a:pt x="1004011" y="1518813"/>
                  <a:pt x="1035607" y="1552267"/>
                  <a:pt x="1161987" y="1554125"/>
                </a:cubicBezTo>
                <a:cubicBezTo>
                  <a:pt x="1288367" y="1555983"/>
                  <a:pt x="1516967" y="1552266"/>
                  <a:pt x="1674943" y="1509520"/>
                </a:cubicBezTo>
                <a:cubicBezTo>
                  <a:pt x="1832919" y="1466774"/>
                  <a:pt x="1985319" y="1416593"/>
                  <a:pt x="2109841" y="1297647"/>
                </a:cubicBezTo>
                <a:cubicBezTo>
                  <a:pt x="2234363" y="1178701"/>
                  <a:pt x="2370036" y="935232"/>
                  <a:pt x="2422075" y="795842"/>
                </a:cubicBezTo>
                <a:cubicBezTo>
                  <a:pt x="2474114" y="656452"/>
                  <a:pt x="2528012" y="582110"/>
                  <a:pt x="2422075" y="461305"/>
                </a:cubicBezTo>
                <a:cubicBezTo>
                  <a:pt x="2316138" y="340500"/>
                  <a:pt x="1987177" y="143495"/>
                  <a:pt x="1786455" y="71012"/>
                </a:cubicBezTo>
                <a:cubicBezTo>
                  <a:pt x="1585733" y="-1471"/>
                  <a:pt x="1370143" y="33842"/>
                  <a:pt x="1217743" y="26408"/>
                </a:cubicBezTo>
                <a:cubicBezTo>
                  <a:pt x="1065343" y="18974"/>
                  <a:pt x="994718" y="-10763"/>
                  <a:pt x="883206" y="4105"/>
                </a:cubicBezTo>
                <a:close/>
              </a:path>
            </a:pathLst>
          </a:custGeom>
          <a:solidFill>
            <a:srgbClr val="C00000">
              <a:alpha val="72941"/>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6" name="フリーフォーム: 図形 535">
            <a:extLst>
              <a:ext uri="{FF2B5EF4-FFF2-40B4-BE49-F238E27FC236}">
                <a16:creationId xmlns:a16="http://schemas.microsoft.com/office/drawing/2014/main" id="{A334B70D-7493-40AB-BE19-A272F84E7CFA}"/>
              </a:ext>
            </a:extLst>
          </p:cNvPr>
          <p:cNvSpPr/>
          <p:nvPr/>
        </p:nvSpPr>
        <p:spPr>
          <a:xfrm>
            <a:off x="8583027" y="1262584"/>
            <a:ext cx="2525602" cy="2009317"/>
          </a:xfrm>
          <a:custGeom>
            <a:avLst/>
            <a:gdLst>
              <a:gd name="connsiteX0" fmla="*/ 351079 w 2525602"/>
              <a:gd name="connsiteY0" fmla="*/ 225533 h 2009317"/>
              <a:gd name="connsiteX1" fmla="*/ 61147 w 2525602"/>
              <a:gd name="connsiteY1" fmla="*/ 493162 h 2009317"/>
              <a:gd name="connsiteX2" fmla="*/ 16543 w 2525602"/>
              <a:gd name="connsiteY2" fmla="*/ 805396 h 2009317"/>
              <a:gd name="connsiteX3" fmla="*/ 273021 w 2525602"/>
              <a:gd name="connsiteY3" fmla="*/ 1117630 h 2009317"/>
              <a:gd name="connsiteX4" fmla="*/ 562952 w 2525602"/>
              <a:gd name="connsiteY4" fmla="*/ 1474469 h 2009317"/>
              <a:gd name="connsiteX5" fmla="*/ 908640 w 2525602"/>
              <a:gd name="connsiteY5" fmla="*/ 1719796 h 2009317"/>
              <a:gd name="connsiteX6" fmla="*/ 1365840 w 2525602"/>
              <a:gd name="connsiteY6" fmla="*/ 1998577 h 2009317"/>
              <a:gd name="connsiteX7" fmla="*/ 1711528 w 2525602"/>
              <a:gd name="connsiteY7" fmla="*/ 1931669 h 2009317"/>
              <a:gd name="connsiteX8" fmla="*/ 1979157 w 2525602"/>
              <a:gd name="connsiteY8" fmla="*/ 1742098 h 2009317"/>
              <a:gd name="connsiteX9" fmla="*/ 2202182 w 2525602"/>
              <a:gd name="connsiteY9" fmla="*/ 1407562 h 2009317"/>
              <a:gd name="connsiteX10" fmla="*/ 2402904 w 2525602"/>
              <a:gd name="connsiteY10" fmla="*/ 1028420 h 2009317"/>
              <a:gd name="connsiteX11" fmla="*/ 2525567 w 2525602"/>
              <a:gd name="connsiteY11" fmla="*/ 682733 h 2009317"/>
              <a:gd name="connsiteX12" fmla="*/ 2391752 w 2525602"/>
              <a:gd name="connsiteY12" fmla="*/ 381650 h 2009317"/>
              <a:gd name="connsiteX13" fmla="*/ 1878796 w 2525602"/>
              <a:gd name="connsiteY13" fmla="*/ 80567 h 2009317"/>
              <a:gd name="connsiteX14" fmla="*/ 1087060 w 2525602"/>
              <a:gd name="connsiteY14" fmla="*/ 2508 h 2009317"/>
              <a:gd name="connsiteX15" fmla="*/ 507196 w 2525602"/>
              <a:gd name="connsiteY15" fmla="*/ 147474 h 2009317"/>
              <a:gd name="connsiteX16" fmla="*/ 351079 w 2525602"/>
              <a:gd name="connsiteY16" fmla="*/ 225533 h 20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5602" h="2009317">
                <a:moveTo>
                  <a:pt x="351079" y="225533"/>
                </a:moveTo>
                <a:cubicBezTo>
                  <a:pt x="276738" y="283148"/>
                  <a:pt x="116903" y="396518"/>
                  <a:pt x="61147" y="493162"/>
                </a:cubicBezTo>
                <a:cubicBezTo>
                  <a:pt x="5391" y="589806"/>
                  <a:pt x="-18769" y="701318"/>
                  <a:pt x="16543" y="805396"/>
                </a:cubicBezTo>
                <a:cubicBezTo>
                  <a:pt x="51855" y="909474"/>
                  <a:pt x="273021" y="1117630"/>
                  <a:pt x="273021" y="1117630"/>
                </a:cubicBezTo>
                <a:cubicBezTo>
                  <a:pt x="364089" y="1229142"/>
                  <a:pt x="457016" y="1374108"/>
                  <a:pt x="562952" y="1474469"/>
                </a:cubicBezTo>
                <a:cubicBezTo>
                  <a:pt x="668888" y="1574830"/>
                  <a:pt x="774825" y="1632445"/>
                  <a:pt x="908640" y="1719796"/>
                </a:cubicBezTo>
                <a:cubicBezTo>
                  <a:pt x="1042455" y="1807147"/>
                  <a:pt x="1232025" y="1963265"/>
                  <a:pt x="1365840" y="1998577"/>
                </a:cubicBezTo>
                <a:cubicBezTo>
                  <a:pt x="1499655" y="2033889"/>
                  <a:pt x="1609309" y="1974415"/>
                  <a:pt x="1711528" y="1931669"/>
                </a:cubicBezTo>
                <a:cubicBezTo>
                  <a:pt x="1813747" y="1888923"/>
                  <a:pt x="1897381" y="1829449"/>
                  <a:pt x="1979157" y="1742098"/>
                </a:cubicBezTo>
                <a:cubicBezTo>
                  <a:pt x="2060933" y="1654747"/>
                  <a:pt x="2131558" y="1526508"/>
                  <a:pt x="2202182" y="1407562"/>
                </a:cubicBezTo>
                <a:cubicBezTo>
                  <a:pt x="2272807" y="1288616"/>
                  <a:pt x="2349007" y="1149225"/>
                  <a:pt x="2402904" y="1028420"/>
                </a:cubicBezTo>
                <a:cubicBezTo>
                  <a:pt x="2456802" y="907615"/>
                  <a:pt x="2527426" y="790528"/>
                  <a:pt x="2525567" y="682733"/>
                </a:cubicBezTo>
                <a:cubicBezTo>
                  <a:pt x="2523708" y="574938"/>
                  <a:pt x="2499547" y="482011"/>
                  <a:pt x="2391752" y="381650"/>
                </a:cubicBezTo>
                <a:cubicBezTo>
                  <a:pt x="2283957" y="281289"/>
                  <a:pt x="2096245" y="143757"/>
                  <a:pt x="1878796" y="80567"/>
                </a:cubicBezTo>
                <a:cubicBezTo>
                  <a:pt x="1661347" y="17377"/>
                  <a:pt x="1315660" y="-8643"/>
                  <a:pt x="1087060" y="2508"/>
                </a:cubicBezTo>
                <a:cubicBezTo>
                  <a:pt x="858460" y="13659"/>
                  <a:pt x="633577" y="108445"/>
                  <a:pt x="507196" y="147474"/>
                </a:cubicBezTo>
                <a:cubicBezTo>
                  <a:pt x="380816" y="186503"/>
                  <a:pt x="425420" y="167918"/>
                  <a:pt x="351079" y="225533"/>
                </a:cubicBezTo>
                <a:close/>
              </a:path>
            </a:pathLst>
          </a:custGeom>
          <a:solidFill>
            <a:srgbClr val="C00000">
              <a:alpha val="6902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7" name="Rectangle 4">
            <a:extLst>
              <a:ext uri="{FF2B5EF4-FFF2-40B4-BE49-F238E27FC236}">
                <a16:creationId xmlns:a16="http://schemas.microsoft.com/office/drawing/2014/main" id="{987A1B4D-3A6A-4CBD-A6C5-3405F29DFEB2}"/>
              </a:ext>
            </a:extLst>
          </p:cNvPr>
          <p:cNvSpPr>
            <a:spLocks noChangeArrowheads="1"/>
          </p:cNvSpPr>
          <p:nvPr/>
        </p:nvSpPr>
        <p:spPr bwMode="auto">
          <a:xfrm>
            <a:off x="1155397" y="329056"/>
            <a:ext cx="241432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中硬膜動脈の走行</a:t>
            </a:r>
          </a:p>
        </p:txBody>
      </p:sp>
      <p:sp>
        <p:nvSpPr>
          <p:cNvPr id="538" name="Rectangle 4">
            <a:extLst>
              <a:ext uri="{FF2B5EF4-FFF2-40B4-BE49-F238E27FC236}">
                <a16:creationId xmlns:a16="http://schemas.microsoft.com/office/drawing/2014/main" id="{17B95D84-C9D3-4115-BBA4-FD5349A2B323}"/>
              </a:ext>
            </a:extLst>
          </p:cNvPr>
          <p:cNvSpPr>
            <a:spLocks noChangeArrowheads="1"/>
          </p:cNvSpPr>
          <p:nvPr/>
        </p:nvSpPr>
        <p:spPr bwMode="auto">
          <a:xfrm>
            <a:off x="5388265" y="258967"/>
            <a:ext cx="152105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円蓋部型</a:t>
            </a:r>
          </a:p>
        </p:txBody>
      </p:sp>
      <p:sp>
        <p:nvSpPr>
          <p:cNvPr id="539" name="Rectangle 4">
            <a:extLst>
              <a:ext uri="{FF2B5EF4-FFF2-40B4-BE49-F238E27FC236}">
                <a16:creationId xmlns:a16="http://schemas.microsoft.com/office/drawing/2014/main" id="{67A2387E-9322-40BB-96B8-4A9434225691}"/>
              </a:ext>
            </a:extLst>
          </p:cNvPr>
          <p:cNvSpPr>
            <a:spLocks noChangeArrowheads="1"/>
          </p:cNvSpPr>
          <p:nvPr/>
        </p:nvSpPr>
        <p:spPr bwMode="auto">
          <a:xfrm>
            <a:off x="9212266" y="225160"/>
            <a:ext cx="1521058"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頭蓋底型</a:t>
            </a:r>
            <a:endParaRPr lang="en-US" altLang="ja-JP" sz="2000" dirty="0">
              <a:latin typeface="Meiryo UI" panose="020B0604030504040204" pitchFamily="50" charset="-128"/>
              <a:ea typeface="Meiryo UI" panose="020B0604030504040204" pitchFamily="50" charset="-128"/>
            </a:endParaRPr>
          </a:p>
        </p:txBody>
      </p:sp>
      <p:sp>
        <p:nvSpPr>
          <p:cNvPr id="540" name="正方形/長方形 539">
            <a:extLst>
              <a:ext uri="{FF2B5EF4-FFF2-40B4-BE49-F238E27FC236}">
                <a16:creationId xmlns:a16="http://schemas.microsoft.com/office/drawing/2014/main" id="{D887679B-E397-41D3-9C9E-F4CA96A96A7B}"/>
              </a:ext>
            </a:extLst>
          </p:cNvPr>
          <p:cNvSpPr/>
          <p:nvPr/>
        </p:nvSpPr>
        <p:spPr>
          <a:xfrm>
            <a:off x="6844424" y="6400380"/>
            <a:ext cx="5276381" cy="369332"/>
          </a:xfrm>
          <a:prstGeom prst="rect">
            <a:avLst/>
          </a:prstGeom>
        </p:spPr>
        <p:txBody>
          <a:bodyPr wrap="none">
            <a:spAutoFit/>
          </a:bodyPr>
          <a:lstStyle/>
          <a:p>
            <a:r>
              <a:rPr lang="en-US" altLang="ja-JP" b="1" i="1" dirty="0">
                <a:latin typeface="Meiryo UI" panose="020B0604030504040204" pitchFamily="50" charset="-128"/>
                <a:ea typeface="Meiryo UI" panose="020B0604030504040204" pitchFamily="50" charset="-128"/>
              </a:rPr>
              <a:t>Journal of Neurosurgery. </a:t>
            </a:r>
            <a:r>
              <a:rPr lang="en-US" altLang="ja-JP" dirty="0">
                <a:latin typeface="Meiryo UI" panose="020B0604030504040204" pitchFamily="50" charset="-128"/>
                <a:ea typeface="Meiryo UI" panose="020B0604030504040204" pitchFamily="50" charset="-128"/>
              </a:rPr>
              <a:t>95:256-262,2001</a:t>
            </a:r>
          </a:p>
        </p:txBody>
      </p:sp>
    </p:spTree>
    <p:extLst>
      <p:ext uri="{BB962C8B-B14F-4D97-AF65-F5344CB8AC3E}">
        <p14:creationId xmlns:p14="http://schemas.microsoft.com/office/powerpoint/2010/main" val="2831400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29"/>
                                        </p:tgtEl>
                                        <p:attrNameLst>
                                          <p:attrName>style.visibility</p:attrName>
                                        </p:attrNameLst>
                                      </p:cBhvr>
                                      <p:to>
                                        <p:strVal val="visible"/>
                                      </p:to>
                                    </p:set>
                                    <p:animEffect transition="in" filter="wipe(down)">
                                      <p:cBhvr>
                                        <p:cTn id="7" dur="500"/>
                                        <p:tgtEl>
                                          <p:spTgt spid="2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35"/>
                                        </p:tgtEl>
                                        <p:attrNameLst>
                                          <p:attrName>style.visibility</p:attrName>
                                        </p:attrNameLst>
                                      </p:cBhvr>
                                      <p:to>
                                        <p:strVal val="visible"/>
                                      </p:to>
                                    </p:set>
                                    <p:animEffect transition="in" filter="wipe(down)">
                                      <p:cBhvr>
                                        <p:cTn id="17" dur="500"/>
                                        <p:tgtEl>
                                          <p:spTgt spid="53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wipe(down)">
                                      <p:cBhvr>
                                        <p:cTn id="22" dur="500"/>
                                        <p:tgtEl>
                                          <p:spTgt spid="39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36"/>
                                        </p:tgtEl>
                                        <p:attrNameLst>
                                          <p:attrName>style.visibility</p:attrName>
                                        </p:attrNameLst>
                                      </p:cBhvr>
                                      <p:to>
                                        <p:strVal val="visible"/>
                                      </p:to>
                                    </p:set>
                                    <p:animEffect transition="in" filter="wipe(down)">
                                      <p:cBhvr>
                                        <p:cTn id="27" dur="500"/>
                                        <p:tgtEl>
                                          <p:spTgt spid="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46" grpId="0" animBg="1"/>
      <p:bldP spid="398" grpId="0" animBg="1"/>
      <p:bldP spid="535" grpId="0" animBg="1"/>
      <p:bldP spid="53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4" name="Rectangle 4">
            <a:extLst>
              <a:ext uri="{FF2B5EF4-FFF2-40B4-BE49-F238E27FC236}">
                <a16:creationId xmlns:a16="http://schemas.microsoft.com/office/drawing/2014/main" id="{494BC72E-679E-48ED-9855-3F3BF13BF8D5}"/>
              </a:ext>
            </a:extLst>
          </p:cNvPr>
          <p:cNvSpPr>
            <a:spLocks noChangeArrowheads="1"/>
          </p:cNvSpPr>
          <p:nvPr/>
        </p:nvSpPr>
        <p:spPr bwMode="auto">
          <a:xfrm>
            <a:off x="1502542" y="629033"/>
            <a:ext cx="3522040"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前頭</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頭頂円蓋部型　</a:t>
            </a:r>
            <a:r>
              <a:rPr lang="en-US" altLang="ja-JP" sz="2000" dirty="0">
                <a:latin typeface="Meiryo UI" panose="020B0604030504040204" pitchFamily="50" charset="-128"/>
                <a:ea typeface="Meiryo UI" panose="020B0604030504040204" pitchFamily="50" charset="-128"/>
              </a:rPr>
              <a:t>20</a:t>
            </a:r>
            <a:r>
              <a:rPr lang="ja-JP" altLang="en-US" sz="2000" dirty="0">
                <a:latin typeface="Meiryo UI" panose="020B0604030504040204" pitchFamily="50" charset="-128"/>
                <a:ea typeface="Meiryo UI" panose="020B0604030504040204" pitchFamily="50" charset="-128"/>
              </a:rPr>
              <a:t>％	</a:t>
            </a:r>
          </a:p>
        </p:txBody>
      </p:sp>
      <p:sp>
        <p:nvSpPr>
          <p:cNvPr id="15365" name="Rectangle 5">
            <a:extLst>
              <a:ext uri="{FF2B5EF4-FFF2-40B4-BE49-F238E27FC236}">
                <a16:creationId xmlns:a16="http://schemas.microsoft.com/office/drawing/2014/main" id="{DE85D503-B67A-4DBD-B706-89D4D993B5D4}"/>
              </a:ext>
            </a:extLst>
          </p:cNvPr>
          <p:cNvSpPr>
            <a:spLocks noChangeArrowheads="1"/>
          </p:cNvSpPr>
          <p:nvPr/>
        </p:nvSpPr>
        <p:spPr bwMode="auto">
          <a:xfrm>
            <a:off x="4758214" y="615116"/>
            <a:ext cx="2985301"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pPr algn="ctr"/>
            <a:r>
              <a:rPr lang="ja-JP" altLang="en-US" sz="2000" dirty="0">
                <a:latin typeface="Meiryo UI" panose="020B0604030504040204" pitchFamily="50" charset="-128"/>
                <a:ea typeface="Meiryo UI" panose="020B0604030504040204" pitchFamily="50" charset="-128"/>
              </a:rPr>
              <a:t>前頭蓋底型　</a:t>
            </a:r>
            <a:r>
              <a:rPr lang="en-US" altLang="ja-JP" sz="2000" dirty="0">
                <a:latin typeface="Meiryo UI" panose="020B0604030504040204" pitchFamily="50" charset="-128"/>
                <a:ea typeface="Meiryo UI" panose="020B0604030504040204" pitchFamily="50" charset="-128"/>
              </a:rPr>
              <a:t>57</a:t>
            </a:r>
            <a:r>
              <a:rPr lang="ja-JP" altLang="en-US" sz="2000" dirty="0">
                <a:latin typeface="Meiryo UI" panose="020B0604030504040204" pitchFamily="50" charset="-128"/>
                <a:ea typeface="Meiryo UI" panose="020B0604030504040204" pitchFamily="50" charset="-128"/>
              </a:rPr>
              <a:t>％</a:t>
            </a:r>
          </a:p>
        </p:txBody>
      </p:sp>
      <p:sp>
        <p:nvSpPr>
          <p:cNvPr id="15367" name="Rectangle 7">
            <a:extLst>
              <a:ext uri="{FF2B5EF4-FFF2-40B4-BE49-F238E27FC236}">
                <a16:creationId xmlns:a16="http://schemas.microsoft.com/office/drawing/2014/main" id="{641FB287-1D13-49A0-ABEE-E98640D97B4D}"/>
              </a:ext>
            </a:extLst>
          </p:cNvPr>
          <p:cNvSpPr>
            <a:spLocks noChangeArrowheads="1"/>
          </p:cNvSpPr>
          <p:nvPr/>
        </p:nvSpPr>
        <p:spPr bwMode="auto">
          <a:xfrm>
            <a:off x="5405051" y="4583691"/>
            <a:ext cx="2168553"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再発率　</a:t>
            </a:r>
            <a:r>
              <a:rPr lang="en-US" altLang="ja-JP" sz="2000" dirty="0">
                <a:latin typeface="Meiryo UI" panose="020B0604030504040204" pitchFamily="50" charset="-128"/>
                <a:ea typeface="Meiryo UI" panose="020B0604030504040204" pitchFamily="50" charset="-128"/>
              </a:rPr>
              <a:t>16</a:t>
            </a:r>
            <a:r>
              <a:rPr lang="ja-JP" altLang="en-US" sz="2000" dirty="0">
                <a:latin typeface="Meiryo UI" panose="020B0604030504040204" pitchFamily="50" charset="-128"/>
                <a:ea typeface="Meiryo UI" panose="020B0604030504040204" pitchFamily="50" charset="-128"/>
              </a:rPr>
              <a:t>％</a:t>
            </a:r>
          </a:p>
        </p:txBody>
      </p:sp>
      <p:sp>
        <p:nvSpPr>
          <p:cNvPr id="15369" name="Rectangle 9">
            <a:extLst>
              <a:ext uri="{FF2B5EF4-FFF2-40B4-BE49-F238E27FC236}">
                <a16:creationId xmlns:a16="http://schemas.microsoft.com/office/drawing/2014/main" id="{DD619CBA-6BF8-4782-8EDE-EBF37BCAD0B2}"/>
              </a:ext>
            </a:extLst>
          </p:cNvPr>
          <p:cNvSpPr>
            <a:spLocks noChangeArrowheads="1"/>
          </p:cNvSpPr>
          <p:nvPr/>
        </p:nvSpPr>
        <p:spPr bwMode="auto">
          <a:xfrm>
            <a:off x="4421048" y="6021947"/>
            <a:ext cx="2273990"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0</a:t>
            </a:r>
            <a:r>
              <a:rPr lang="ja-JP" altLang="en-US" sz="2000">
                <a:latin typeface="Meiryo UI" panose="020B0604030504040204" pitchFamily="50" charset="-128"/>
                <a:ea typeface="Meiryo UI" panose="020B0604030504040204" pitchFamily="50" charset="-128"/>
              </a:rPr>
              <a:t>％</a:t>
            </a:r>
          </a:p>
        </p:txBody>
      </p:sp>
      <p:sp>
        <p:nvSpPr>
          <p:cNvPr id="15370" name="Rectangle 10">
            <a:extLst>
              <a:ext uri="{FF2B5EF4-FFF2-40B4-BE49-F238E27FC236}">
                <a16:creationId xmlns:a16="http://schemas.microsoft.com/office/drawing/2014/main" id="{076E451C-A842-4613-861D-5FA16763B419}"/>
              </a:ext>
            </a:extLst>
          </p:cNvPr>
          <p:cNvSpPr>
            <a:spLocks noChangeArrowheads="1"/>
          </p:cNvSpPr>
          <p:nvPr/>
        </p:nvSpPr>
        <p:spPr bwMode="auto">
          <a:xfrm>
            <a:off x="5405051" y="4871029"/>
            <a:ext cx="2483292"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14</a:t>
            </a:r>
            <a:r>
              <a:rPr lang="ja-JP" altLang="en-US" sz="2000">
                <a:latin typeface="Meiryo UI" panose="020B0604030504040204" pitchFamily="50" charset="-128"/>
                <a:ea typeface="Meiryo UI" panose="020B0604030504040204" pitchFamily="50" charset="-128"/>
              </a:rPr>
              <a:t>％</a:t>
            </a:r>
          </a:p>
        </p:txBody>
      </p:sp>
      <p:sp>
        <p:nvSpPr>
          <p:cNvPr id="15371" name="Rectangle 11">
            <a:extLst>
              <a:ext uri="{FF2B5EF4-FFF2-40B4-BE49-F238E27FC236}">
                <a16:creationId xmlns:a16="http://schemas.microsoft.com/office/drawing/2014/main" id="{E92E3C97-E693-4972-A3B9-A56D78CD5712}"/>
              </a:ext>
            </a:extLst>
          </p:cNvPr>
          <p:cNvSpPr>
            <a:spLocks noChangeArrowheads="1"/>
          </p:cNvSpPr>
          <p:nvPr/>
        </p:nvSpPr>
        <p:spPr bwMode="auto">
          <a:xfrm>
            <a:off x="4421048" y="5734609"/>
            <a:ext cx="1959251"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再発率　</a:t>
            </a:r>
            <a:r>
              <a:rPr lang="en-US" altLang="ja-JP" sz="2000" dirty="0">
                <a:latin typeface="Meiryo UI" panose="020B0604030504040204" pitchFamily="50" charset="-128"/>
                <a:ea typeface="Meiryo UI" panose="020B0604030504040204" pitchFamily="50" charset="-128"/>
              </a:rPr>
              <a:t>3</a:t>
            </a:r>
            <a:r>
              <a:rPr lang="ja-JP" altLang="en-US" sz="2000" dirty="0">
                <a:latin typeface="Meiryo UI" panose="020B0604030504040204" pitchFamily="50" charset="-128"/>
                <a:ea typeface="Meiryo UI" panose="020B0604030504040204" pitchFamily="50" charset="-128"/>
              </a:rPr>
              <a:t>％</a:t>
            </a:r>
          </a:p>
        </p:txBody>
      </p:sp>
      <p:sp>
        <p:nvSpPr>
          <p:cNvPr id="15362" name="Rectangle 2">
            <a:extLst>
              <a:ext uri="{FF2B5EF4-FFF2-40B4-BE49-F238E27FC236}">
                <a16:creationId xmlns:a16="http://schemas.microsoft.com/office/drawing/2014/main" id="{06EEEE3C-E7CF-4138-B725-7C52E899D861}"/>
              </a:ext>
            </a:extLst>
          </p:cNvPr>
          <p:cNvSpPr>
            <a:spLocks noChangeArrowheads="1"/>
          </p:cNvSpPr>
          <p:nvPr/>
        </p:nvSpPr>
        <p:spPr bwMode="auto">
          <a:xfrm>
            <a:off x="3908810" y="-36968"/>
            <a:ext cx="4942978"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3600" dirty="0">
                <a:latin typeface="Meiryo UI" panose="020B0604030504040204" pitchFamily="50" charset="-128"/>
                <a:ea typeface="Meiryo UI" panose="020B0604030504040204" pitchFamily="50" charset="-128"/>
              </a:rPr>
              <a:t>血腫形状と再発率</a:t>
            </a:r>
          </a:p>
        </p:txBody>
      </p:sp>
      <p:pic>
        <p:nvPicPr>
          <p:cNvPr id="3" name="図 2">
            <a:extLst>
              <a:ext uri="{FF2B5EF4-FFF2-40B4-BE49-F238E27FC236}">
                <a16:creationId xmlns:a16="http://schemas.microsoft.com/office/drawing/2014/main" id="{8E745BB8-E856-4F9F-A10A-E9098A4A384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3853" y="1008816"/>
            <a:ext cx="2703408" cy="3055114"/>
          </a:xfrm>
          <a:prstGeom prst="rect">
            <a:avLst/>
          </a:prstGeom>
        </p:spPr>
      </p:pic>
      <p:pic>
        <p:nvPicPr>
          <p:cNvPr id="5" name="図 4">
            <a:extLst>
              <a:ext uri="{FF2B5EF4-FFF2-40B4-BE49-F238E27FC236}">
                <a16:creationId xmlns:a16="http://schemas.microsoft.com/office/drawing/2014/main" id="{C3BDBD18-1DC6-4149-B6C4-9B91C2E6AFB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78025" y="3917287"/>
            <a:ext cx="2918484" cy="2936573"/>
          </a:xfrm>
          <a:prstGeom prst="rect">
            <a:avLst/>
          </a:prstGeom>
        </p:spPr>
      </p:pic>
      <p:pic>
        <p:nvPicPr>
          <p:cNvPr id="7" name="図 6">
            <a:extLst>
              <a:ext uri="{FF2B5EF4-FFF2-40B4-BE49-F238E27FC236}">
                <a16:creationId xmlns:a16="http://schemas.microsoft.com/office/drawing/2014/main" id="{74AF193D-F006-4909-BF7B-2714C2D99E5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10192" y="1043187"/>
            <a:ext cx="2985301" cy="3399771"/>
          </a:xfrm>
          <a:prstGeom prst="rect">
            <a:avLst/>
          </a:prstGeom>
        </p:spPr>
      </p:pic>
      <p:sp>
        <p:nvSpPr>
          <p:cNvPr id="23" name="Rectangle 3">
            <a:extLst>
              <a:ext uri="{FF2B5EF4-FFF2-40B4-BE49-F238E27FC236}">
                <a16:creationId xmlns:a16="http://schemas.microsoft.com/office/drawing/2014/main" id="{DB30378E-2A2C-4B56-92ED-06A6778101CF}"/>
              </a:ext>
            </a:extLst>
          </p:cNvPr>
          <p:cNvSpPr>
            <a:spLocks noChangeArrowheads="1"/>
          </p:cNvSpPr>
          <p:nvPr/>
        </p:nvSpPr>
        <p:spPr bwMode="auto">
          <a:xfrm>
            <a:off x="8335550" y="517059"/>
            <a:ext cx="2516714"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中頭蓋底型</a:t>
            </a:r>
            <a:r>
              <a:rPr lang="ja-JP" altLang="en-US" sz="2800" dirty="0">
                <a:latin typeface="Meiryo UI" panose="020B0604030504040204" pitchFamily="50" charset="-128"/>
                <a:ea typeface="Meiryo UI" panose="020B0604030504040204" pitchFamily="50" charset="-128"/>
              </a:rPr>
              <a:t>　</a:t>
            </a:r>
            <a:r>
              <a:rPr lang="en-US" altLang="ja-JP" sz="2000" dirty="0">
                <a:latin typeface="Meiryo UI" panose="020B0604030504040204" pitchFamily="50" charset="-128"/>
                <a:ea typeface="Meiryo UI" panose="020B0604030504040204" pitchFamily="50" charset="-128"/>
              </a:rPr>
              <a:t>16</a:t>
            </a:r>
            <a:r>
              <a:rPr lang="ja-JP" altLang="en-US" sz="2000" dirty="0">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　</a:t>
            </a:r>
          </a:p>
        </p:txBody>
      </p:sp>
      <p:sp>
        <p:nvSpPr>
          <p:cNvPr id="24" name="Rectangle 5">
            <a:extLst>
              <a:ext uri="{FF2B5EF4-FFF2-40B4-BE49-F238E27FC236}">
                <a16:creationId xmlns:a16="http://schemas.microsoft.com/office/drawing/2014/main" id="{184EBBF1-6AA7-4FFA-8792-F7A46F70A468}"/>
              </a:ext>
            </a:extLst>
          </p:cNvPr>
          <p:cNvSpPr>
            <a:spLocks noChangeArrowheads="1"/>
          </p:cNvSpPr>
          <p:nvPr/>
        </p:nvSpPr>
        <p:spPr bwMode="auto">
          <a:xfrm>
            <a:off x="8501095" y="4583691"/>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27</a:t>
            </a:r>
            <a:r>
              <a:rPr lang="ja-JP" altLang="en-US" sz="2000">
                <a:latin typeface="Meiryo UI" panose="020B0604030504040204" pitchFamily="50" charset="-128"/>
                <a:ea typeface="Meiryo UI" panose="020B0604030504040204" pitchFamily="50" charset="-128"/>
              </a:rPr>
              <a:t>％</a:t>
            </a:r>
          </a:p>
        </p:txBody>
      </p:sp>
      <p:sp>
        <p:nvSpPr>
          <p:cNvPr id="25" name="Rectangle 7">
            <a:extLst>
              <a:ext uri="{FF2B5EF4-FFF2-40B4-BE49-F238E27FC236}">
                <a16:creationId xmlns:a16="http://schemas.microsoft.com/office/drawing/2014/main" id="{35C6B7C8-BE57-4852-83C0-69B5ED81F575}"/>
              </a:ext>
            </a:extLst>
          </p:cNvPr>
          <p:cNvSpPr>
            <a:spLocks noChangeArrowheads="1"/>
          </p:cNvSpPr>
          <p:nvPr/>
        </p:nvSpPr>
        <p:spPr bwMode="auto">
          <a:xfrm>
            <a:off x="8501095" y="4888491"/>
            <a:ext cx="1997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再手術率　</a:t>
            </a:r>
            <a:r>
              <a:rPr lang="en-US" altLang="ja-JP" sz="2000" dirty="0">
                <a:latin typeface="Meiryo UI" panose="020B0604030504040204" pitchFamily="50" charset="-128"/>
                <a:ea typeface="Meiryo UI" panose="020B0604030504040204" pitchFamily="50" charset="-128"/>
              </a:rPr>
              <a:t>12</a:t>
            </a:r>
            <a:r>
              <a:rPr lang="ja-JP" altLang="en-US" sz="2000" dirty="0">
                <a:latin typeface="Meiryo UI" panose="020B0604030504040204" pitchFamily="50" charset="-128"/>
                <a:ea typeface="Meiryo UI" panose="020B0604030504040204" pitchFamily="50" charset="-128"/>
              </a:rPr>
              <a:t>％</a:t>
            </a:r>
          </a:p>
        </p:txBody>
      </p:sp>
      <p:pic>
        <p:nvPicPr>
          <p:cNvPr id="26" name="図 25">
            <a:extLst>
              <a:ext uri="{FF2B5EF4-FFF2-40B4-BE49-F238E27FC236}">
                <a16:creationId xmlns:a16="http://schemas.microsoft.com/office/drawing/2014/main" id="{8D231D04-69D9-462C-9CCE-F850F6ACEF7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888343" y="1043187"/>
            <a:ext cx="3262176" cy="3399772"/>
          </a:xfrm>
          <a:prstGeom prst="rect">
            <a:avLst/>
          </a:prstGeom>
        </p:spPr>
      </p:pic>
    </p:spTree>
    <p:extLst>
      <p:ext uri="{BB962C8B-B14F-4D97-AF65-F5344CB8AC3E}">
        <p14:creationId xmlns:p14="http://schemas.microsoft.com/office/powerpoint/2010/main" val="1548314168"/>
      </p:ext>
    </p:extLst>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コンテンツ プレースホルダー 2">
            <a:extLst>
              <a:ext uri="{FF2B5EF4-FFF2-40B4-BE49-F238E27FC236}">
                <a16:creationId xmlns:a16="http://schemas.microsoft.com/office/drawing/2014/main" id="{3381B985-5220-43DB-9365-83AA615C46D0}"/>
              </a:ext>
            </a:extLst>
          </p:cNvPr>
          <p:cNvSpPr>
            <a:spLocks noGrp="1"/>
          </p:cNvSpPr>
          <p:nvPr>
            <p:ph idx="1"/>
          </p:nvPr>
        </p:nvSpPr>
        <p:spPr>
          <a:xfrm>
            <a:off x="838200" y="1825625"/>
            <a:ext cx="10515600" cy="4351338"/>
          </a:xfrm>
        </p:spPr>
        <p:txBody>
          <a:bodyPr>
            <a:normAutofit/>
          </a:bodyPr>
          <a:lstStyle/>
          <a:p>
            <a:pPr marL="0" indent="0">
              <a:buNone/>
            </a:pPr>
            <a:r>
              <a:rPr lang="ja-JP" altLang="en-US" dirty="0">
                <a:latin typeface="Meiryo UI" panose="020B0604030504040204" pitchFamily="50" charset="-128"/>
                <a:ea typeface="Meiryo UI" panose="020B0604030504040204" pitchFamily="50" charset="-128"/>
              </a:rPr>
              <a:t>慢性硬膜下血腫の血腫腔ドレーンの先端を前方に留置すると手術後再発率が低いことを発表しました</a:t>
            </a:r>
            <a:r>
              <a:rPr lang="en-US" altLang="ja-JP" dirty="0">
                <a:latin typeface="Meiryo UI" panose="020B0604030504040204" pitchFamily="50" charset="-128"/>
                <a:ea typeface="Meiryo UI" panose="020B0604030504040204" pitchFamily="50" charset="-128"/>
              </a:rPr>
              <a:t>(Journal of Neurosurgery. 93:791-795,2000)</a:t>
            </a:r>
          </a:p>
          <a:p>
            <a:pPr marL="0" indent="0">
              <a:buNone/>
            </a:pPr>
            <a:endParaRPr lang="en-US" altLang="ja-JP" dirty="0">
              <a:latin typeface="Meiryo UI" panose="020B0604030504040204" pitchFamily="50" charset="-128"/>
              <a:ea typeface="Meiryo UI" panose="020B0604030504040204" pitchFamily="50" charset="-128"/>
            </a:endParaRPr>
          </a:p>
          <a:p>
            <a:pPr marL="0" indent="0">
              <a:buNone/>
            </a:pPr>
            <a:r>
              <a:rPr lang="ja-JP" altLang="en-US" dirty="0">
                <a:latin typeface="Meiryo UI" panose="020B0604030504040204" pitchFamily="50" charset="-128"/>
                <a:ea typeface="Meiryo UI" panose="020B0604030504040204" pitchFamily="50" charset="-128"/>
              </a:rPr>
              <a:t>このやり方はスタンダードな術式とみなされ、多数の脳神経外科の教科書にも引用されています（脳神経外科学　改訂</a:t>
            </a:r>
            <a:r>
              <a:rPr lang="en-US" altLang="ja-JP" dirty="0">
                <a:latin typeface="Meiryo UI" panose="020B0604030504040204" pitchFamily="50" charset="-128"/>
                <a:ea typeface="Meiryo UI" panose="020B0604030504040204" pitchFamily="50" charset="-128"/>
              </a:rPr>
              <a:t>12</a:t>
            </a:r>
            <a:r>
              <a:rPr lang="ja-JP" altLang="en-US" dirty="0">
                <a:latin typeface="Meiryo UI" panose="020B0604030504040204" pitchFamily="50" charset="-128"/>
                <a:ea typeface="Meiryo UI" panose="020B0604030504040204" pitchFamily="50" charset="-128"/>
              </a:rPr>
              <a:t>版　金宝堂　</a:t>
            </a:r>
            <a:r>
              <a:rPr lang="en-US" altLang="ja-JP" dirty="0">
                <a:latin typeface="Meiryo UI" panose="020B0604030504040204" pitchFamily="50" charset="-128"/>
                <a:ea typeface="Meiryo UI" panose="020B0604030504040204" pitchFamily="50" charset="-128"/>
              </a:rPr>
              <a:t>p1927</a:t>
            </a:r>
            <a:r>
              <a:rPr lang="ja-JP" altLang="en-US" dirty="0">
                <a:latin typeface="Meiryo UI" panose="020B0604030504040204" pitchFamily="50" charset="-128"/>
                <a:ea typeface="Meiryo UI" panose="020B0604030504040204" pitchFamily="50" charset="-128"/>
              </a:rPr>
              <a:t>、慢性硬膜下血腫の診断・治療・手術　森健太郎編 </a:t>
            </a:r>
            <a:r>
              <a:rPr lang="en-US" altLang="ja-JP" dirty="0">
                <a:latin typeface="Meiryo UI" panose="020B0604030504040204" pitchFamily="50" charset="-128"/>
                <a:ea typeface="Meiryo UI" panose="020B0604030504040204" pitchFamily="50" charset="-128"/>
              </a:rPr>
              <a:t>p74,123,131</a:t>
            </a:r>
            <a:r>
              <a:rPr lang="ja-JP" altLang="en-US" dirty="0">
                <a:latin typeface="Meiryo UI" panose="020B0604030504040204" pitchFamily="50" charset="-128"/>
                <a:ea typeface="Meiryo UI" panose="020B0604030504040204" pitchFamily="50" charset="-128"/>
              </a:rPr>
              <a:t> </a:t>
            </a:r>
            <a:r>
              <a:rPr lang="en-US" altLang="ja-JP" dirty="0">
                <a:latin typeface="Meiryo UI" panose="020B0604030504040204" pitchFamily="50" charset="-128"/>
                <a:ea typeface="Meiryo UI" panose="020B0604030504040204" pitchFamily="50" charset="-128"/>
              </a:rPr>
              <a:t>2017</a:t>
            </a:r>
            <a:r>
              <a:rPr lang="ja-JP" altLang="en-US" dirty="0">
                <a:latin typeface="Meiryo UI" panose="020B0604030504040204" pitchFamily="50" charset="-128"/>
                <a:ea typeface="Meiryo UI" panose="020B0604030504040204" pitchFamily="50" charset="-128"/>
              </a:rPr>
              <a:t>等）</a:t>
            </a:r>
          </a:p>
        </p:txBody>
      </p:sp>
      <p:sp>
        <p:nvSpPr>
          <p:cNvPr id="12" name="タイトル 1">
            <a:extLst>
              <a:ext uri="{FF2B5EF4-FFF2-40B4-BE49-F238E27FC236}">
                <a16:creationId xmlns:a16="http://schemas.microsoft.com/office/drawing/2014/main" id="{3029C85A-9AB0-4B84-B601-378EF5791BCC}"/>
              </a:ext>
            </a:extLst>
          </p:cNvPr>
          <p:cNvSpPr>
            <a:spLocks noGrp="1"/>
          </p:cNvSpPr>
          <p:nvPr>
            <p:ph type="title"/>
          </p:nvPr>
        </p:nvSpPr>
        <p:spPr>
          <a:xfrm>
            <a:off x="981075" y="371077"/>
            <a:ext cx="10229850" cy="734220"/>
          </a:xfrm>
        </p:spPr>
        <p:txBody>
          <a:bodyPr>
            <a:normAutofit/>
          </a:bodyPr>
          <a:lstStyle/>
          <a:p>
            <a:pPr algn="ctr"/>
            <a:r>
              <a:rPr kumimoji="1" lang="ja-JP" altLang="en-US" dirty="0">
                <a:latin typeface="Meiryo UI" panose="020B0604030504040204" pitchFamily="50" charset="-128"/>
                <a:ea typeface="Meiryo UI" panose="020B0604030504040204" pitchFamily="50" charset="-128"/>
              </a:rPr>
              <a:t>再発しにくい血腫腔内へのドレーン留置方向</a:t>
            </a:r>
          </a:p>
        </p:txBody>
      </p:sp>
    </p:spTree>
    <p:extLst>
      <p:ext uri="{BB962C8B-B14F-4D97-AF65-F5344CB8AC3E}">
        <p14:creationId xmlns:p14="http://schemas.microsoft.com/office/powerpoint/2010/main" val="353511493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 name="グループ化 153">
            <a:extLst>
              <a:ext uri="{FF2B5EF4-FFF2-40B4-BE49-F238E27FC236}">
                <a16:creationId xmlns:a16="http://schemas.microsoft.com/office/drawing/2014/main" id="{0CB40950-EEB4-45FD-B3D7-5B5F09E9D000}"/>
              </a:ext>
            </a:extLst>
          </p:cNvPr>
          <p:cNvGrpSpPr/>
          <p:nvPr/>
        </p:nvGrpSpPr>
        <p:grpSpPr>
          <a:xfrm>
            <a:off x="140742" y="1431913"/>
            <a:ext cx="3845312" cy="6824739"/>
            <a:chOff x="475753" y="624071"/>
            <a:chExt cx="3845312" cy="6824739"/>
          </a:xfrm>
        </p:grpSpPr>
        <p:grpSp>
          <p:nvGrpSpPr>
            <p:cNvPr id="2" name="グループ化 1">
              <a:extLst>
                <a:ext uri="{FF2B5EF4-FFF2-40B4-BE49-F238E27FC236}">
                  <a16:creationId xmlns:a16="http://schemas.microsoft.com/office/drawing/2014/main" id="{096CE820-027B-4576-A385-AC2C410B587B}"/>
                </a:ext>
              </a:extLst>
            </p:cNvPr>
            <p:cNvGrpSpPr/>
            <p:nvPr/>
          </p:nvGrpSpPr>
          <p:grpSpPr>
            <a:xfrm flipH="1">
              <a:off x="514270" y="723356"/>
              <a:ext cx="3610423" cy="3805649"/>
              <a:chOff x="507076" y="373985"/>
              <a:chExt cx="6293230" cy="6236480"/>
            </a:xfrm>
            <a:blipFill>
              <a:blip r:embed="rId2"/>
              <a:stretch>
                <a:fillRect/>
              </a:stretch>
            </a:blipFill>
          </p:grpSpPr>
          <p:grpSp>
            <p:nvGrpSpPr>
              <p:cNvPr id="3" name="グループ化 2">
                <a:extLst>
                  <a:ext uri="{FF2B5EF4-FFF2-40B4-BE49-F238E27FC236}">
                    <a16:creationId xmlns:a16="http://schemas.microsoft.com/office/drawing/2014/main" id="{52E48A0D-F2B0-42EC-9485-51E103B84EBB}"/>
                  </a:ext>
                </a:extLst>
              </p:cNvPr>
              <p:cNvGrpSpPr/>
              <p:nvPr/>
            </p:nvGrpSpPr>
            <p:grpSpPr>
              <a:xfrm>
                <a:off x="507076" y="373985"/>
                <a:ext cx="6293230" cy="6236480"/>
                <a:chOff x="507076" y="373985"/>
                <a:chExt cx="6293230" cy="6236480"/>
              </a:xfrm>
              <a:grpFill/>
            </p:grpSpPr>
            <p:sp>
              <p:nvSpPr>
                <p:cNvPr id="5" name="フリーフォーム: 図形 4">
                  <a:extLst>
                    <a:ext uri="{FF2B5EF4-FFF2-40B4-BE49-F238E27FC236}">
                      <a16:creationId xmlns:a16="http://schemas.microsoft.com/office/drawing/2014/main" id="{9A5ADC72-51B2-413C-BB1B-ABF6C930A90A}"/>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フリーフォーム: 図形 5">
                  <a:extLst>
                    <a:ext uri="{FF2B5EF4-FFF2-40B4-BE49-F238E27FC236}">
                      <a16:creationId xmlns:a16="http://schemas.microsoft.com/office/drawing/2014/main" id="{0C054EBD-967E-487E-9BC9-E6AB187A1BC5}"/>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F1EC9B53-26D3-4313-9C0C-CC62FA8F207E}"/>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9856D78D-1AAE-4AE1-9584-793A161D808F}"/>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0D35DE08-FC0A-4AC4-A072-0719A32DA16D}"/>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17874F6D-ACC9-4DBD-B6B2-8E20D5AA51E3}"/>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2863AAE7-AADB-4734-8F9B-12C818AA1E2D}"/>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87FF9A38-6062-4F75-8C3E-96A395AACA73}"/>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48C38BCB-CC3C-450F-8690-530284B7AF91}"/>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フリーフォーム: 図形 13">
                  <a:extLst>
                    <a:ext uri="{FF2B5EF4-FFF2-40B4-BE49-F238E27FC236}">
                      <a16:creationId xmlns:a16="http://schemas.microsoft.com/office/drawing/2014/main" id="{342D0E3D-7553-4502-A743-162FD52C4B09}"/>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5B7ED139-235F-4574-9B67-2A0492AFD6F6}"/>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A6BF3BFA-061D-45DD-9EC2-D1DA84F31C98}"/>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0206CC4F-8BA6-452B-9731-384C45C446F8}"/>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8794986F-61D7-40C5-80E1-B1B7411E048E}"/>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079688AB-E0C5-4CC3-8FE6-0FD060F31D92}"/>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82A7CDA4-D75C-4335-BE1D-9348318DAE5F}"/>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フリーフォーム: 図形 20">
                  <a:extLst>
                    <a:ext uri="{FF2B5EF4-FFF2-40B4-BE49-F238E27FC236}">
                      <a16:creationId xmlns:a16="http://schemas.microsoft.com/office/drawing/2014/main" id="{4EF8970D-0139-4FDB-949B-42C2931D858E}"/>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404DABED-8E74-4F0D-9253-9A464D073C26}"/>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フリーフォーム: 図形 22">
                  <a:extLst>
                    <a:ext uri="{FF2B5EF4-FFF2-40B4-BE49-F238E27FC236}">
                      <a16:creationId xmlns:a16="http://schemas.microsoft.com/office/drawing/2014/main" id="{17577EEF-C5C7-454E-8F0A-B514F7886580}"/>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フリーフォーム: 図形 23">
                  <a:extLst>
                    <a:ext uri="{FF2B5EF4-FFF2-40B4-BE49-F238E27FC236}">
                      <a16:creationId xmlns:a16="http://schemas.microsoft.com/office/drawing/2014/main" id="{DE9BA63B-E292-4B87-912A-BFB9211F391C}"/>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37357C95-698A-4BDF-A389-94503AA5AE7D}"/>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9ECEFF71-E9D8-4E3A-B218-482268BCF678}"/>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7D8A90E6-4A29-4D01-87CD-65813B579231}"/>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64A11012-2007-49A8-91FF-D2237D547B65}"/>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A6E7A5D4-01FF-42B7-8C2C-2165F71BB4B5}"/>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7D46D5B9-3937-4A22-ACAE-B6E6B5437837}"/>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FCFBA2B6-F1BB-4BA2-9BF3-17E0470D8D35}"/>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FCD9B4C9-E336-4824-9AB7-806E77B136BE}"/>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E20DC9A4-8DC0-4E39-B265-2EFDE97F47DD}"/>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1FC07733-EB92-49EE-A87F-FFF5DBF39212}"/>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9B54E337-7E5C-43CE-934B-F44AF62E5674}"/>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40135A64-BE86-48D5-9ED9-4C736CE33A0F}"/>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5CA5F65C-A200-44C5-BD40-E155E0454792}"/>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フリーフォーム: 図形 37">
                  <a:extLst>
                    <a:ext uri="{FF2B5EF4-FFF2-40B4-BE49-F238E27FC236}">
                      <a16:creationId xmlns:a16="http://schemas.microsoft.com/office/drawing/2014/main" id="{5BBC03E4-0B52-4D13-BB81-86EAF29E58FF}"/>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フリーフォーム: 図形 38">
                  <a:extLst>
                    <a:ext uri="{FF2B5EF4-FFF2-40B4-BE49-F238E27FC236}">
                      <a16:creationId xmlns:a16="http://schemas.microsoft.com/office/drawing/2014/main" id="{AC1DBC98-06F2-4EFD-9E25-F8E6B3B1E49F}"/>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フリーフォーム: 図形 39">
                  <a:extLst>
                    <a:ext uri="{FF2B5EF4-FFF2-40B4-BE49-F238E27FC236}">
                      <a16:creationId xmlns:a16="http://schemas.microsoft.com/office/drawing/2014/main" id="{BFB678D2-8EE4-4C8E-88B8-F7721AE7A649}"/>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図形 40">
                  <a:extLst>
                    <a:ext uri="{FF2B5EF4-FFF2-40B4-BE49-F238E27FC236}">
                      <a16:creationId xmlns:a16="http://schemas.microsoft.com/office/drawing/2014/main" id="{93D94E17-606E-46B0-9CA0-8320E805F601}"/>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リーフォーム: 図形 41">
                  <a:extLst>
                    <a:ext uri="{FF2B5EF4-FFF2-40B4-BE49-F238E27FC236}">
                      <a16:creationId xmlns:a16="http://schemas.microsoft.com/office/drawing/2014/main" id="{1168B8C8-5C04-456F-86DE-1ADA45C194B9}"/>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図形 42">
                  <a:extLst>
                    <a:ext uri="{FF2B5EF4-FFF2-40B4-BE49-F238E27FC236}">
                      <a16:creationId xmlns:a16="http://schemas.microsoft.com/office/drawing/2014/main" id="{DF763627-584A-4B11-81CB-8E247D3B10C0}"/>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図形 43">
                  <a:extLst>
                    <a:ext uri="{FF2B5EF4-FFF2-40B4-BE49-F238E27FC236}">
                      <a16:creationId xmlns:a16="http://schemas.microsoft.com/office/drawing/2014/main" id="{23341CEA-5A49-470A-931D-04D8010ED41E}"/>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図形 44">
                  <a:extLst>
                    <a:ext uri="{FF2B5EF4-FFF2-40B4-BE49-F238E27FC236}">
                      <a16:creationId xmlns:a16="http://schemas.microsoft.com/office/drawing/2014/main" id="{9BC53466-2176-423C-8076-ABC293E0FC64}"/>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図形 45">
                  <a:extLst>
                    <a:ext uri="{FF2B5EF4-FFF2-40B4-BE49-F238E27FC236}">
                      <a16:creationId xmlns:a16="http://schemas.microsoft.com/office/drawing/2014/main" id="{C0ADE4CA-0F05-4E3F-A468-FC05180AA77F}"/>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フリーフォーム: 図形 46">
                  <a:extLst>
                    <a:ext uri="{FF2B5EF4-FFF2-40B4-BE49-F238E27FC236}">
                      <a16:creationId xmlns:a16="http://schemas.microsoft.com/office/drawing/2014/main" id="{590A6F7F-8B0B-462B-89B9-6380DA3906CC}"/>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リーフォーム: 図形 47">
                  <a:extLst>
                    <a:ext uri="{FF2B5EF4-FFF2-40B4-BE49-F238E27FC236}">
                      <a16:creationId xmlns:a16="http://schemas.microsoft.com/office/drawing/2014/main" id="{A04B3AC3-E939-499A-951F-985969DB1DAC}"/>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フリーフォーム: 図形 48">
                  <a:extLst>
                    <a:ext uri="{FF2B5EF4-FFF2-40B4-BE49-F238E27FC236}">
                      <a16:creationId xmlns:a16="http://schemas.microsoft.com/office/drawing/2014/main" id="{6D7E3E8D-A469-4681-8A18-272725175C3E}"/>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リーフォーム: 図形 49">
                  <a:extLst>
                    <a:ext uri="{FF2B5EF4-FFF2-40B4-BE49-F238E27FC236}">
                      <a16:creationId xmlns:a16="http://schemas.microsoft.com/office/drawing/2014/main" id="{D87604E7-F8F3-4DA2-A707-BC6D159B9A6F}"/>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フリーフォーム: 図形 50">
                  <a:extLst>
                    <a:ext uri="{FF2B5EF4-FFF2-40B4-BE49-F238E27FC236}">
                      <a16:creationId xmlns:a16="http://schemas.microsoft.com/office/drawing/2014/main" id="{BF25CEAE-6DB9-4C91-8A94-6BC0A9F40AF1}"/>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リーフォーム: 図形 51">
                  <a:extLst>
                    <a:ext uri="{FF2B5EF4-FFF2-40B4-BE49-F238E27FC236}">
                      <a16:creationId xmlns:a16="http://schemas.microsoft.com/office/drawing/2014/main" id="{6D277CD1-5E0C-4732-935C-158FF8E28B3D}"/>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フリーフォーム: 図形 52">
                  <a:extLst>
                    <a:ext uri="{FF2B5EF4-FFF2-40B4-BE49-F238E27FC236}">
                      <a16:creationId xmlns:a16="http://schemas.microsoft.com/office/drawing/2014/main" id="{C3901357-44EA-47A9-A184-D07F3A69DD21}"/>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フリーフォーム: 図形 53">
                  <a:extLst>
                    <a:ext uri="{FF2B5EF4-FFF2-40B4-BE49-F238E27FC236}">
                      <a16:creationId xmlns:a16="http://schemas.microsoft.com/office/drawing/2014/main" id="{E9D9750E-8ADB-4E05-A9F4-A2229FB7870E}"/>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フリーフォーム: 図形 54">
                  <a:extLst>
                    <a:ext uri="{FF2B5EF4-FFF2-40B4-BE49-F238E27FC236}">
                      <a16:creationId xmlns:a16="http://schemas.microsoft.com/office/drawing/2014/main" id="{5A1745BF-F5D1-4AD3-8247-1EF2798EB00A}"/>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フリーフォーム: 図形 55">
                  <a:extLst>
                    <a:ext uri="{FF2B5EF4-FFF2-40B4-BE49-F238E27FC236}">
                      <a16:creationId xmlns:a16="http://schemas.microsoft.com/office/drawing/2014/main" id="{B4C71C9F-2092-4C83-8845-CE9F8ADB75D4}"/>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フリーフォーム: 図形 56">
                  <a:extLst>
                    <a:ext uri="{FF2B5EF4-FFF2-40B4-BE49-F238E27FC236}">
                      <a16:creationId xmlns:a16="http://schemas.microsoft.com/office/drawing/2014/main" id="{3E527A92-DC11-4C36-936E-8A9E95C2DB77}"/>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フリーフォーム: 図形 57">
                  <a:extLst>
                    <a:ext uri="{FF2B5EF4-FFF2-40B4-BE49-F238E27FC236}">
                      <a16:creationId xmlns:a16="http://schemas.microsoft.com/office/drawing/2014/main" id="{B56E16B1-4184-4174-A9A9-243A321B7BD8}"/>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フリーフォーム: 図形 58">
                  <a:extLst>
                    <a:ext uri="{FF2B5EF4-FFF2-40B4-BE49-F238E27FC236}">
                      <a16:creationId xmlns:a16="http://schemas.microsoft.com/office/drawing/2014/main" id="{956C1B57-816F-4410-AEC1-AD3C6AAE9C5E}"/>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フリーフォーム: 図形 59">
                  <a:extLst>
                    <a:ext uri="{FF2B5EF4-FFF2-40B4-BE49-F238E27FC236}">
                      <a16:creationId xmlns:a16="http://schemas.microsoft.com/office/drawing/2014/main" id="{58231645-0614-4E61-985E-3A1B19C3723F}"/>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リーフォーム: 図形 60">
                  <a:extLst>
                    <a:ext uri="{FF2B5EF4-FFF2-40B4-BE49-F238E27FC236}">
                      <a16:creationId xmlns:a16="http://schemas.microsoft.com/office/drawing/2014/main" id="{A5324F5C-D767-423E-9EDE-B35918C2763B}"/>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 name="フリーフォーム: 図形 3">
                <a:extLst>
                  <a:ext uri="{FF2B5EF4-FFF2-40B4-BE49-F238E27FC236}">
                    <a16:creationId xmlns:a16="http://schemas.microsoft.com/office/drawing/2014/main" id="{E0E0EE12-62BC-4FD0-8E37-295080C05CF4}"/>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2" name="グループ化 61">
              <a:extLst>
                <a:ext uri="{FF2B5EF4-FFF2-40B4-BE49-F238E27FC236}">
                  <a16:creationId xmlns:a16="http://schemas.microsoft.com/office/drawing/2014/main" id="{634B400D-044B-44ED-B0E8-7FF5ECDD377C}"/>
                </a:ext>
              </a:extLst>
            </p:cNvPr>
            <p:cNvGrpSpPr/>
            <p:nvPr/>
          </p:nvGrpSpPr>
          <p:grpSpPr>
            <a:xfrm flipH="1">
              <a:off x="502206" y="709714"/>
              <a:ext cx="3610423" cy="3805649"/>
              <a:chOff x="507076" y="373985"/>
              <a:chExt cx="6293230" cy="6236480"/>
            </a:xfrm>
            <a:blipFill>
              <a:blip r:embed="rId2"/>
              <a:stretch>
                <a:fillRect/>
              </a:stretch>
            </a:blipFill>
          </p:grpSpPr>
          <p:grpSp>
            <p:nvGrpSpPr>
              <p:cNvPr id="63" name="グループ化 62">
                <a:extLst>
                  <a:ext uri="{FF2B5EF4-FFF2-40B4-BE49-F238E27FC236}">
                    <a16:creationId xmlns:a16="http://schemas.microsoft.com/office/drawing/2014/main" id="{24924472-4FCB-462D-8D98-957B560F82DC}"/>
                  </a:ext>
                </a:extLst>
              </p:cNvPr>
              <p:cNvGrpSpPr/>
              <p:nvPr/>
            </p:nvGrpSpPr>
            <p:grpSpPr>
              <a:xfrm>
                <a:off x="507076" y="373985"/>
                <a:ext cx="6293230" cy="6236480"/>
                <a:chOff x="507076" y="373985"/>
                <a:chExt cx="6293230" cy="6236480"/>
              </a:xfrm>
              <a:grpFill/>
            </p:grpSpPr>
            <p:sp>
              <p:nvSpPr>
                <p:cNvPr id="65" name="フリーフォーム: 図形 64">
                  <a:extLst>
                    <a:ext uri="{FF2B5EF4-FFF2-40B4-BE49-F238E27FC236}">
                      <a16:creationId xmlns:a16="http://schemas.microsoft.com/office/drawing/2014/main" id="{A1D54077-728B-44D0-84EB-63C041A3EC6E}"/>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図形 65">
                  <a:extLst>
                    <a:ext uri="{FF2B5EF4-FFF2-40B4-BE49-F238E27FC236}">
                      <a16:creationId xmlns:a16="http://schemas.microsoft.com/office/drawing/2014/main" id="{536087E4-1E1A-4A0E-91F1-2ECCF8A44F68}"/>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フリーフォーム: 図形 66">
                  <a:extLst>
                    <a:ext uri="{FF2B5EF4-FFF2-40B4-BE49-F238E27FC236}">
                      <a16:creationId xmlns:a16="http://schemas.microsoft.com/office/drawing/2014/main" id="{9DD9CF92-7E39-403E-80DD-724C96EC3C4C}"/>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図形 67">
                  <a:extLst>
                    <a:ext uri="{FF2B5EF4-FFF2-40B4-BE49-F238E27FC236}">
                      <a16:creationId xmlns:a16="http://schemas.microsoft.com/office/drawing/2014/main" id="{1B70FE71-6B64-4153-A708-10458B2A9CFF}"/>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リーフォーム: 図形 68">
                  <a:extLst>
                    <a:ext uri="{FF2B5EF4-FFF2-40B4-BE49-F238E27FC236}">
                      <a16:creationId xmlns:a16="http://schemas.microsoft.com/office/drawing/2014/main" id="{98A7C990-B53E-454D-ADCB-CB3FBA0F69AA}"/>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フリーフォーム: 図形 69">
                  <a:extLst>
                    <a:ext uri="{FF2B5EF4-FFF2-40B4-BE49-F238E27FC236}">
                      <a16:creationId xmlns:a16="http://schemas.microsoft.com/office/drawing/2014/main" id="{50093ED0-990A-4BC4-8375-5E4EE48C7070}"/>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リーフォーム: 図形 70">
                  <a:extLst>
                    <a:ext uri="{FF2B5EF4-FFF2-40B4-BE49-F238E27FC236}">
                      <a16:creationId xmlns:a16="http://schemas.microsoft.com/office/drawing/2014/main" id="{00C2AA45-0C43-4FB2-B85E-8C8120B41A02}"/>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図形 71">
                  <a:extLst>
                    <a:ext uri="{FF2B5EF4-FFF2-40B4-BE49-F238E27FC236}">
                      <a16:creationId xmlns:a16="http://schemas.microsoft.com/office/drawing/2014/main" id="{0B9AF948-831B-4E32-8D54-69F35876B7F0}"/>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リーフォーム: 図形 72">
                  <a:extLst>
                    <a:ext uri="{FF2B5EF4-FFF2-40B4-BE49-F238E27FC236}">
                      <a16:creationId xmlns:a16="http://schemas.microsoft.com/office/drawing/2014/main" id="{68CB17FE-7B51-4ADA-BE47-6D0CFFCE3AF9}"/>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リーフォーム: 図形 73">
                  <a:extLst>
                    <a:ext uri="{FF2B5EF4-FFF2-40B4-BE49-F238E27FC236}">
                      <a16:creationId xmlns:a16="http://schemas.microsoft.com/office/drawing/2014/main" id="{0E11CC71-7F32-471E-84FC-994E86A8D681}"/>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リーフォーム: 図形 74">
                  <a:extLst>
                    <a:ext uri="{FF2B5EF4-FFF2-40B4-BE49-F238E27FC236}">
                      <a16:creationId xmlns:a16="http://schemas.microsoft.com/office/drawing/2014/main" id="{91BF71C4-8A15-44ED-8384-B0CAC4EE11FA}"/>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フリーフォーム: 図形 75">
                  <a:extLst>
                    <a:ext uri="{FF2B5EF4-FFF2-40B4-BE49-F238E27FC236}">
                      <a16:creationId xmlns:a16="http://schemas.microsoft.com/office/drawing/2014/main" id="{12DE9BC4-13A1-4AD0-943A-F666040E98BF}"/>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フリーフォーム: 図形 76">
                  <a:extLst>
                    <a:ext uri="{FF2B5EF4-FFF2-40B4-BE49-F238E27FC236}">
                      <a16:creationId xmlns:a16="http://schemas.microsoft.com/office/drawing/2014/main" id="{84D9EB0E-A44D-46C1-ADEB-665170349316}"/>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フリーフォーム: 図形 77">
                  <a:extLst>
                    <a:ext uri="{FF2B5EF4-FFF2-40B4-BE49-F238E27FC236}">
                      <a16:creationId xmlns:a16="http://schemas.microsoft.com/office/drawing/2014/main" id="{09599358-B851-47A8-96A5-46248F265F21}"/>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フリーフォーム: 図形 78">
                  <a:extLst>
                    <a:ext uri="{FF2B5EF4-FFF2-40B4-BE49-F238E27FC236}">
                      <a16:creationId xmlns:a16="http://schemas.microsoft.com/office/drawing/2014/main" id="{66365063-F0B0-4802-A8BB-658C1127D314}"/>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フリーフォーム: 図形 79">
                  <a:extLst>
                    <a:ext uri="{FF2B5EF4-FFF2-40B4-BE49-F238E27FC236}">
                      <a16:creationId xmlns:a16="http://schemas.microsoft.com/office/drawing/2014/main" id="{0D9BB95F-5AE7-4B4C-8DD9-12391F29819D}"/>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1" name="フリーフォーム: 図形 80">
                  <a:extLst>
                    <a:ext uri="{FF2B5EF4-FFF2-40B4-BE49-F238E27FC236}">
                      <a16:creationId xmlns:a16="http://schemas.microsoft.com/office/drawing/2014/main" id="{12E4D256-12E7-4370-8DEF-4C4819824B6C}"/>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フリーフォーム: 図形 81">
                  <a:extLst>
                    <a:ext uri="{FF2B5EF4-FFF2-40B4-BE49-F238E27FC236}">
                      <a16:creationId xmlns:a16="http://schemas.microsoft.com/office/drawing/2014/main" id="{8A8A7DE9-642C-41F6-89FF-41BE26A12E77}"/>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6382CB40-C462-4B60-A72C-A276928F1E9B}"/>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100F9C66-B86C-4745-9DBC-0466B45A60B7}"/>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14D62646-F45C-4820-99FC-BBEDA9D7F171}"/>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B2877F08-772B-4620-B2C5-B587F095D20F}"/>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FE626BF2-A010-41E0-884C-9D75DFC42DB8}"/>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515E4AD0-4221-408F-93DD-1885AD55E931}"/>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D9605CC7-90A7-4DA1-BAAD-D9B77B10CE8B}"/>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9EDEF02E-EA0E-4CAE-A7DA-0787CA07EB2D}"/>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0B40A0B3-9338-4A5F-B376-D1488C633823}"/>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6BE133F-3871-4210-9D0C-75FC3D3FDF5F}"/>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54F1C599-B62F-45D3-B4DF-2A20844074C3}"/>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5F12771F-7413-480F-921D-1C9EBD58DB03}"/>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8E304622-66A1-4B4D-A4C4-F30DD39A3E57}"/>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D4A0AADA-5061-4FD3-92E6-7F9DA004B710}"/>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C4BD607B-05FB-4E5F-9856-8656C3BA4AA8}"/>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6E3B8B79-40F6-4C80-9FDD-B5350C0AD4DE}"/>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6CF20A1D-0A82-4E9F-82CC-A2AFBEC08173}"/>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42D3C5BB-A8C4-4098-A468-1A335753A82D}"/>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1EE060F7-5A53-4F77-B0B4-9337AA9CD74A}"/>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869734E4-66BD-4291-8E5A-C585EF53CEA4}"/>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090F6952-8A9A-4E01-8F0C-54B7020DB399}"/>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579649B6-ED71-4CE5-BC98-127A2A72E343}"/>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フリーフォーム: 図形 104">
                  <a:extLst>
                    <a:ext uri="{FF2B5EF4-FFF2-40B4-BE49-F238E27FC236}">
                      <a16:creationId xmlns:a16="http://schemas.microsoft.com/office/drawing/2014/main" id="{8B1C3129-8A22-4DC2-8882-EAE895C0C241}"/>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9040A8D9-DEE6-40FA-B519-805751FF455F}"/>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6DB17DAF-C263-4BA1-B8C7-B0EFE6E38CCC}"/>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17ADCB3F-6B34-48A3-88FF-04F5A1B8622A}"/>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43E974C3-6FCC-4829-A737-D218A18770AA}"/>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C0D73ADB-E871-457D-B167-E9CBA06798C9}"/>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39000892-06A7-45A3-BFF3-313565F0A363}"/>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72ADDA53-61B4-4842-BCA5-8A755FC137FD}"/>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03D05DAA-D8CF-4BE5-BC39-42AF3532B0B8}"/>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E35AA99C-81F1-406A-A64F-41ABFC34C807}"/>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538253A2-B64B-4D6B-AD8B-CAABD721F6AF}"/>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15F858D9-3E67-41F4-A59B-2E4CFF65DD3A}"/>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B36A74FA-440A-4B2F-9A56-838007D37A42}"/>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EA1F880B-48FB-48F5-920F-C509060C1C91}"/>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FBEDC0FF-84EC-4F3F-AFFD-74ED9C3ACF6F}"/>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4" name="フリーフォーム: 図形 63">
                <a:extLst>
                  <a:ext uri="{FF2B5EF4-FFF2-40B4-BE49-F238E27FC236}">
                    <a16:creationId xmlns:a16="http://schemas.microsoft.com/office/drawing/2014/main" id="{24747765-88FD-48F4-ABD8-A3117327354B}"/>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20" name="フリーフォーム: 図形 119">
              <a:extLst>
                <a:ext uri="{FF2B5EF4-FFF2-40B4-BE49-F238E27FC236}">
                  <a16:creationId xmlns:a16="http://schemas.microsoft.com/office/drawing/2014/main" id="{3DF823E7-2D52-4BA3-948D-4846126B6992}"/>
                </a:ext>
              </a:extLst>
            </p:cNvPr>
            <p:cNvSpPr/>
            <p:nvPr/>
          </p:nvSpPr>
          <p:spPr>
            <a:xfrm>
              <a:off x="475753" y="624071"/>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6BE53F3D-BBCD-421F-B4E4-98B2DD3AD553}"/>
                </a:ext>
              </a:extLst>
            </p:cNvPr>
            <p:cNvSpPr/>
            <p:nvPr/>
          </p:nvSpPr>
          <p:spPr>
            <a:xfrm>
              <a:off x="3276173" y="1893425"/>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9A25240E-6756-4877-B408-101944C70600}"/>
                </a:ext>
              </a:extLst>
            </p:cNvPr>
            <p:cNvSpPr/>
            <p:nvPr/>
          </p:nvSpPr>
          <p:spPr>
            <a:xfrm>
              <a:off x="2287266" y="2516463"/>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9D4D498E-4E86-4D97-B0FB-69D454E9B576}"/>
                </a:ext>
              </a:extLst>
            </p:cNvPr>
            <p:cNvSpPr/>
            <p:nvPr/>
          </p:nvSpPr>
          <p:spPr>
            <a:xfrm>
              <a:off x="3154253" y="1906863"/>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4" name="グループ化 123">
              <a:extLst>
                <a:ext uri="{FF2B5EF4-FFF2-40B4-BE49-F238E27FC236}">
                  <a16:creationId xmlns:a16="http://schemas.microsoft.com/office/drawing/2014/main" id="{FDA159F5-0BFA-42A0-AFB5-21BF0CE1844C}"/>
                </a:ext>
              </a:extLst>
            </p:cNvPr>
            <p:cNvGrpSpPr/>
            <p:nvPr/>
          </p:nvGrpSpPr>
          <p:grpSpPr>
            <a:xfrm>
              <a:off x="1436547" y="2270532"/>
              <a:ext cx="772127" cy="1127143"/>
              <a:chOff x="1783156" y="2822696"/>
              <a:chExt cx="772127" cy="1127143"/>
            </a:xfrm>
            <a:solidFill>
              <a:srgbClr val="FFF2CC"/>
            </a:solidFill>
          </p:grpSpPr>
          <p:sp>
            <p:nvSpPr>
              <p:cNvPr id="125" name="フリーフォーム: 図形 124">
                <a:extLst>
                  <a:ext uri="{FF2B5EF4-FFF2-40B4-BE49-F238E27FC236}">
                    <a16:creationId xmlns:a16="http://schemas.microsoft.com/office/drawing/2014/main" id="{26DF0562-FC78-4D82-9B42-CF3EA54335D7}"/>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図形 125">
                <a:extLst>
                  <a:ext uri="{FF2B5EF4-FFF2-40B4-BE49-F238E27FC236}">
                    <a16:creationId xmlns:a16="http://schemas.microsoft.com/office/drawing/2014/main" id="{F848338D-1F0F-4FC5-B9B1-0B6C331A0935}"/>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図形 126">
                <a:extLst>
                  <a:ext uri="{FF2B5EF4-FFF2-40B4-BE49-F238E27FC236}">
                    <a16:creationId xmlns:a16="http://schemas.microsoft.com/office/drawing/2014/main" id="{80639AE8-D8FB-4A04-AF58-D28D2EEB0CA3}"/>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1AEFDED1-8312-4458-92A5-AA9F03B51E6E}"/>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ABC64700-71B6-43D9-816F-51830FECBF15}"/>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図形 129">
                <a:extLst>
                  <a:ext uri="{FF2B5EF4-FFF2-40B4-BE49-F238E27FC236}">
                    <a16:creationId xmlns:a16="http://schemas.microsoft.com/office/drawing/2014/main" id="{358FD140-E7BA-47EF-9877-AA771979EB48}"/>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図形 130">
                <a:extLst>
                  <a:ext uri="{FF2B5EF4-FFF2-40B4-BE49-F238E27FC236}">
                    <a16:creationId xmlns:a16="http://schemas.microsoft.com/office/drawing/2014/main" id="{5782E99C-9C64-420E-9613-FC34C27CBB69}"/>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図形 131">
                <a:extLst>
                  <a:ext uri="{FF2B5EF4-FFF2-40B4-BE49-F238E27FC236}">
                    <a16:creationId xmlns:a16="http://schemas.microsoft.com/office/drawing/2014/main" id="{928A95DC-C40A-4C83-A1BB-ABA268A2F53E}"/>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図形 132">
                <a:extLst>
                  <a:ext uri="{FF2B5EF4-FFF2-40B4-BE49-F238E27FC236}">
                    <a16:creationId xmlns:a16="http://schemas.microsoft.com/office/drawing/2014/main" id="{94A7D2BD-5765-4DC1-8ABA-0BF4ACAC7A4F}"/>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34" name="フリーフォーム: 図形 133">
              <a:extLst>
                <a:ext uri="{FF2B5EF4-FFF2-40B4-BE49-F238E27FC236}">
                  <a16:creationId xmlns:a16="http://schemas.microsoft.com/office/drawing/2014/main" id="{0B509922-B23E-4560-9525-D227E263DF6A}"/>
                </a:ext>
              </a:extLst>
            </p:cNvPr>
            <p:cNvSpPr/>
            <p:nvPr/>
          </p:nvSpPr>
          <p:spPr>
            <a:xfrm>
              <a:off x="3306182" y="2286434"/>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8401ED4-7032-4D30-82AF-52C925D4689A}"/>
                </a:ext>
              </a:extLst>
            </p:cNvPr>
            <p:cNvSpPr/>
            <p:nvPr/>
          </p:nvSpPr>
          <p:spPr>
            <a:xfrm>
              <a:off x="3447985" y="2305343"/>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図形 135">
              <a:extLst>
                <a:ext uri="{FF2B5EF4-FFF2-40B4-BE49-F238E27FC236}">
                  <a16:creationId xmlns:a16="http://schemas.microsoft.com/office/drawing/2014/main" id="{F4E97824-99FF-4A47-9E24-90FDA5887383}"/>
                </a:ext>
              </a:extLst>
            </p:cNvPr>
            <p:cNvSpPr/>
            <p:nvPr/>
          </p:nvSpPr>
          <p:spPr>
            <a:xfrm>
              <a:off x="3373749" y="2236948"/>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図形 136">
              <a:extLst>
                <a:ext uri="{FF2B5EF4-FFF2-40B4-BE49-F238E27FC236}">
                  <a16:creationId xmlns:a16="http://schemas.microsoft.com/office/drawing/2014/main" id="{4896571D-E033-49C0-B2B3-9C250B0CD372}"/>
                </a:ext>
              </a:extLst>
            </p:cNvPr>
            <p:cNvSpPr/>
            <p:nvPr/>
          </p:nvSpPr>
          <p:spPr>
            <a:xfrm>
              <a:off x="3450405" y="2434271"/>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図形 137">
              <a:extLst>
                <a:ext uri="{FF2B5EF4-FFF2-40B4-BE49-F238E27FC236}">
                  <a16:creationId xmlns:a16="http://schemas.microsoft.com/office/drawing/2014/main" id="{0873B7AC-B02A-4360-B942-E58FBA960463}"/>
                </a:ext>
              </a:extLst>
            </p:cNvPr>
            <p:cNvSpPr/>
            <p:nvPr/>
          </p:nvSpPr>
          <p:spPr>
            <a:xfrm>
              <a:off x="3121878" y="1900483"/>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図形 138">
              <a:extLst>
                <a:ext uri="{FF2B5EF4-FFF2-40B4-BE49-F238E27FC236}">
                  <a16:creationId xmlns:a16="http://schemas.microsoft.com/office/drawing/2014/main" id="{ADFAC911-3712-42E8-8AF6-F79FB641F9BD}"/>
                </a:ext>
              </a:extLst>
            </p:cNvPr>
            <p:cNvSpPr/>
            <p:nvPr/>
          </p:nvSpPr>
          <p:spPr>
            <a:xfrm rot="299226">
              <a:off x="3686022" y="3460278"/>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0" name="グループ化 139">
              <a:extLst>
                <a:ext uri="{FF2B5EF4-FFF2-40B4-BE49-F238E27FC236}">
                  <a16:creationId xmlns:a16="http://schemas.microsoft.com/office/drawing/2014/main" id="{01A499CA-AA2F-49A2-80B6-84DD9D0C6CA2}"/>
                </a:ext>
              </a:extLst>
            </p:cNvPr>
            <p:cNvGrpSpPr/>
            <p:nvPr/>
          </p:nvGrpSpPr>
          <p:grpSpPr>
            <a:xfrm>
              <a:off x="767374" y="2339320"/>
              <a:ext cx="3218064" cy="5109490"/>
              <a:chOff x="3309288" y="889288"/>
              <a:chExt cx="3784076" cy="6008176"/>
            </a:xfrm>
          </p:grpSpPr>
          <p:sp>
            <p:nvSpPr>
              <p:cNvPr id="141" name="フリーフォーム: 図形 140">
                <a:extLst>
                  <a:ext uri="{FF2B5EF4-FFF2-40B4-BE49-F238E27FC236}">
                    <a16:creationId xmlns:a16="http://schemas.microsoft.com/office/drawing/2014/main" id="{F77182DA-7370-496C-B212-F39F6330CFF0}"/>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42" name="フリーフォーム: 図形 141">
                <a:extLst>
                  <a:ext uri="{FF2B5EF4-FFF2-40B4-BE49-F238E27FC236}">
                    <a16:creationId xmlns:a16="http://schemas.microsoft.com/office/drawing/2014/main" id="{CDA4F61F-D1C1-4AD9-B6DE-15EEBEDA15FC}"/>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143" name="グループ化 142">
                <a:extLst>
                  <a:ext uri="{FF2B5EF4-FFF2-40B4-BE49-F238E27FC236}">
                    <a16:creationId xmlns:a16="http://schemas.microsoft.com/office/drawing/2014/main" id="{1B407979-5840-4792-ABD4-3327828B7550}"/>
                  </a:ext>
                </a:extLst>
              </p:cNvPr>
              <p:cNvGrpSpPr/>
              <p:nvPr/>
            </p:nvGrpSpPr>
            <p:grpSpPr>
              <a:xfrm>
                <a:off x="3309288" y="889288"/>
                <a:ext cx="3664306" cy="6008176"/>
                <a:chOff x="2347836" y="1787339"/>
                <a:chExt cx="2416691" cy="3962525"/>
              </a:xfrm>
            </p:grpSpPr>
            <p:grpSp>
              <p:nvGrpSpPr>
                <p:cNvPr id="147" name="グループ化 146">
                  <a:extLst>
                    <a:ext uri="{FF2B5EF4-FFF2-40B4-BE49-F238E27FC236}">
                      <a16:creationId xmlns:a16="http://schemas.microsoft.com/office/drawing/2014/main" id="{494444FB-E545-4078-B0C3-C7EC3BE8C967}"/>
                    </a:ext>
                  </a:extLst>
                </p:cNvPr>
                <p:cNvGrpSpPr/>
                <p:nvPr/>
              </p:nvGrpSpPr>
              <p:grpSpPr>
                <a:xfrm>
                  <a:off x="2354999" y="1787339"/>
                  <a:ext cx="2409528" cy="3962525"/>
                  <a:chOff x="805426" y="599806"/>
                  <a:chExt cx="2409528" cy="3962525"/>
                </a:xfrm>
                <a:noFill/>
              </p:grpSpPr>
              <p:sp>
                <p:nvSpPr>
                  <p:cNvPr id="149" name="フリーフォーム: 図形 148">
                    <a:extLst>
                      <a:ext uri="{FF2B5EF4-FFF2-40B4-BE49-F238E27FC236}">
                        <a16:creationId xmlns:a16="http://schemas.microsoft.com/office/drawing/2014/main" id="{0B8CD8F3-58BF-4704-AE18-3EFB500CC9AA}"/>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150" name="フリーフォーム: 図形 149">
                    <a:extLst>
                      <a:ext uri="{FF2B5EF4-FFF2-40B4-BE49-F238E27FC236}">
                        <a16:creationId xmlns:a16="http://schemas.microsoft.com/office/drawing/2014/main" id="{97AB94A0-FCFC-407E-86E0-38B7C1B6D9E3}"/>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151" name="フリーフォーム: 図形 150">
                    <a:extLst>
                      <a:ext uri="{FF2B5EF4-FFF2-40B4-BE49-F238E27FC236}">
                        <a16:creationId xmlns:a16="http://schemas.microsoft.com/office/drawing/2014/main" id="{A1D3A187-E9E6-4811-A9E8-74571F236E58}"/>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148" name="フリーフォーム: 図形 147">
                  <a:extLst>
                    <a:ext uri="{FF2B5EF4-FFF2-40B4-BE49-F238E27FC236}">
                      <a16:creationId xmlns:a16="http://schemas.microsoft.com/office/drawing/2014/main" id="{52E1ACF1-DE40-494A-96B5-FA384D9E6512}"/>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144" name="フリーフォーム: 図形 143">
                <a:extLst>
                  <a:ext uri="{FF2B5EF4-FFF2-40B4-BE49-F238E27FC236}">
                    <a16:creationId xmlns:a16="http://schemas.microsoft.com/office/drawing/2014/main" id="{A83FA2C1-C5FB-4B35-9109-352B1C14CD2D}"/>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45" name="フリーフォーム: 図形 144">
                <a:extLst>
                  <a:ext uri="{FF2B5EF4-FFF2-40B4-BE49-F238E27FC236}">
                    <a16:creationId xmlns:a16="http://schemas.microsoft.com/office/drawing/2014/main" id="{BAB9463C-AF60-4895-AFF8-06D2A487C960}"/>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46" name="フリーフォーム: 図形 145">
                <a:extLst>
                  <a:ext uri="{FF2B5EF4-FFF2-40B4-BE49-F238E27FC236}">
                    <a16:creationId xmlns:a16="http://schemas.microsoft.com/office/drawing/2014/main" id="{DB6813EA-5B0B-4E69-800B-1930AC7B1557}"/>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152" name="フリーフォーム: 図形 151">
              <a:extLst>
                <a:ext uri="{FF2B5EF4-FFF2-40B4-BE49-F238E27FC236}">
                  <a16:creationId xmlns:a16="http://schemas.microsoft.com/office/drawing/2014/main" id="{D975F6F5-9DAD-4576-8827-A362892DE9A4}"/>
                </a:ext>
              </a:extLst>
            </p:cNvPr>
            <p:cNvSpPr/>
            <p:nvPr/>
          </p:nvSpPr>
          <p:spPr>
            <a:xfrm>
              <a:off x="1913427" y="1333901"/>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フリーフォーム: 図形 152">
              <a:extLst>
                <a:ext uri="{FF2B5EF4-FFF2-40B4-BE49-F238E27FC236}">
                  <a16:creationId xmlns:a16="http://schemas.microsoft.com/office/drawing/2014/main" id="{C4010D99-5705-4E60-9525-DA6EA6141DF8}"/>
                </a:ext>
              </a:extLst>
            </p:cNvPr>
            <p:cNvSpPr/>
            <p:nvPr/>
          </p:nvSpPr>
          <p:spPr>
            <a:xfrm>
              <a:off x="792814" y="953825"/>
              <a:ext cx="2525602" cy="2009317"/>
            </a:xfrm>
            <a:custGeom>
              <a:avLst/>
              <a:gdLst>
                <a:gd name="connsiteX0" fmla="*/ 351079 w 2525602"/>
                <a:gd name="connsiteY0" fmla="*/ 225533 h 2009317"/>
                <a:gd name="connsiteX1" fmla="*/ 61147 w 2525602"/>
                <a:gd name="connsiteY1" fmla="*/ 493162 h 2009317"/>
                <a:gd name="connsiteX2" fmla="*/ 16543 w 2525602"/>
                <a:gd name="connsiteY2" fmla="*/ 805396 h 2009317"/>
                <a:gd name="connsiteX3" fmla="*/ 273021 w 2525602"/>
                <a:gd name="connsiteY3" fmla="*/ 1117630 h 2009317"/>
                <a:gd name="connsiteX4" fmla="*/ 562952 w 2525602"/>
                <a:gd name="connsiteY4" fmla="*/ 1474469 h 2009317"/>
                <a:gd name="connsiteX5" fmla="*/ 908640 w 2525602"/>
                <a:gd name="connsiteY5" fmla="*/ 1719796 h 2009317"/>
                <a:gd name="connsiteX6" fmla="*/ 1365840 w 2525602"/>
                <a:gd name="connsiteY6" fmla="*/ 1998577 h 2009317"/>
                <a:gd name="connsiteX7" fmla="*/ 1711528 w 2525602"/>
                <a:gd name="connsiteY7" fmla="*/ 1931669 h 2009317"/>
                <a:gd name="connsiteX8" fmla="*/ 1979157 w 2525602"/>
                <a:gd name="connsiteY8" fmla="*/ 1742098 h 2009317"/>
                <a:gd name="connsiteX9" fmla="*/ 2202182 w 2525602"/>
                <a:gd name="connsiteY9" fmla="*/ 1407562 h 2009317"/>
                <a:gd name="connsiteX10" fmla="*/ 2402904 w 2525602"/>
                <a:gd name="connsiteY10" fmla="*/ 1028420 h 2009317"/>
                <a:gd name="connsiteX11" fmla="*/ 2525567 w 2525602"/>
                <a:gd name="connsiteY11" fmla="*/ 682733 h 2009317"/>
                <a:gd name="connsiteX12" fmla="*/ 2391752 w 2525602"/>
                <a:gd name="connsiteY12" fmla="*/ 381650 h 2009317"/>
                <a:gd name="connsiteX13" fmla="*/ 1878796 w 2525602"/>
                <a:gd name="connsiteY13" fmla="*/ 80567 h 2009317"/>
                <a:gd name="connsiteX14" fmla="*/ 1087060 w 2525602"/>
                <a:gd name="connsiteY14" fmla="*/ 2508 h 2009317"/>
                <a:gd name="connsiteX15" fmla="*/ 507196 w 2525602"/>
                <a:gd name="connsiteY15" fmla="*/ 147474 h 2009317"/>
                <a:gd name="connsiteX16" fmla="*/ 351079 w 2525602"/>
                <a:gd name="connsiteY16" fmla="*/ 225533 h 20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5602" h="2009317">
                  <a:moveTo>
                    <a:pt x="351079" y="225533"/>
                  </a:moveTo>
                  <a:cubicBezTo>
                    <a:pt x="276738" y="283148"/>
                    <a:pt x="116903" y="396518"/>
                    <a:pt x="61147" y="493162"/>
                  </a:cubicBezTo>
                  <a:cubicBezTo>
                    <a:pt x="5391" y="589806"/>
                    <a:pt x="-18769" y="701318"/>
                    <a:pt x="16543" y="805396"/>
                  </a:cubicBezTo>
                  <a:cubicBezTo>
                    <a:pt x="51855" y="909474"/>
                    <a:pt x="273021" y="1117630"/>
                    <a:pt x="273021" y="1117630"/>
                  </a:cubicBezTo>
                  <a:cubicBezTo>
                    <a:pt x="364089" y="1229142"/>
                    <a:pt x="457016" y="1374108"/>
                    <a:pt x="562952" y="1474469"/>
                  </a:cubicBezTo>
                  <a:cubicBezTo>
                    <a:pt x="668888" y="1574830"/>
                    <a:pt x="774825" y="1632445"/>
                    <a:pt x="908640" y="1719796"/>
                  </a:cubicBezTo>
                  <a:cubicBezTo>
                    <a:pt x="1042455" y="1807147"/>
                    <a:pt x="1232025" y="1963265"/>
                    <a:pt x="1365840" y="1998577"/>
                  </a:cubicBezTo>
                  <a:cubicBezTo>
                    <a:pt x="1499655" y="2033889"/>
                    <a:pt x="1609309" y="1974415"/>
                    <a:pt x="1711528" y="1931669"/>
                  </a:cubicBezTo>
                  <a:cubicBezTo>
                    <a:pt x="1813747" y="1888923"/>
                    <a:pt x="1897381" y="1829449"/>
                    <a:pt x="1979157" y="1742098"/>
                  </a:cubicBezTo>
                  <a:cubicBezTo>
                    <a:pt x="2060933" y="1654747"/>
                    <a:pt x="2131558" y="1526508"/>
                    <a:pt x="2202182" y="1407562"/>
                  </a:cubicBezTo>
                  <a:cubicBezTo>
                    <a:pt x="2272807" y="1288616"/>
                    <a:pt x="2349007" y="1149225"/>
                    <a:pt x="2402904" y="1028420"/>
                  </a:cubicBezTo>
                  <a:cubicBezTo>
                    <a:pt x="2456802" y="907615"/>
                    <a:pt x="2527426" y="790528"/>
                    <a:pt x="2525567" y="682733"/>
                  </a:cubicBezTo>
                  <a:cubicBezTo>
                    <a:pt x="2523708" y="574938"/>
                    <a:pt x="2499547" y="482011"/>
                    <a:pt x="2391752" y="381650"/>
                  </a:cubicBezTo>
                  <a:cubicBezTo>
                    <a:pt x="2283957" y="281289"/>
                    <a:pt x="2096245" y="143757"/>
                    <a:pt x="1878796" y="80567"/>
                  </a:cubicBezTo>
                  <a:cubicBezTo>
                    <a:pt x="1661347" y="17377"/>
                    <a:pt x="1315660" y="-8643"/>
                    <a:pt x="1087060" y="2508"/>
                  </a:cubicBezTo>
                  <a:cubicBezTo>
                    <a:pt x="858460" y="13659"/>
                    <a:pt x="633577" y="108445"/>
                    <a:pt x="507196" y="147474"/>
                  </a:cubicBezTo>
                  <a:cubicBezTo>
                    <a:pt x="380816" y="186503"/>
                    <a:pt x="425420" y="167918"/>
                    <a:pt x="351079" y="225533"/>
                  </a:cubicBezTo>
                  <a:close/>
                </a:path>
              </a:pathLst>
            </a:custGeom>
            <a:solidFill>
              <a:srgbClr val="C00000">
                <a:alpha val="6902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5" name="グループ化 154">
            <a:extLst>
              <a:ext uri="{FF2B5EF4-FFF2-40B4-BE49-F238E27FC236}">
                <a16:creationId xmlns:a16="http://schemas.microsoft.com/office/drawing/2014/main" id="{B7304F6F-C18A-4417-8251-18DA2B646F11}"/>
              </a:ext>
            </a:extLst>
          </p:cNvPr>
          <p:cNvGrpSpPr/>
          <p:nvPr/>
        </p:nvGrpSpPr>
        <p:grpSpPr>
          <a:xfrm rot="2124191">
            <a:off x="1426380" y="1630009"/>
            <a:ext cx="2151442" cy="1597434"/>
            <a:chOff x="7496906" y="2281392"/>
            <a:chExt cx="3402273" cy="2526170"/>
          </a:xfrm>
        </p:grpSpPr>
        <p:sp>
          <p:nvSpPr>
            <p:cNvPr id="156" name="フリーフォーム: 図形 155">
              <a:extLst>
                <a:ext uri="{FF2B5EF4-FFF2-40B4-BE49-F238E27FC236}">
                  <a16:creationId xmlns:a16="http://schemas.microsoft.com/office/drawing/2014/main" id="{39609D0D-53B6-4CF7-A393-F247DE5B5E98}"/>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フリーフォーム: 図形 156">
              <a:extLst>
                <a:ext uri="{FF2B5EF4-FFF2-40B4-BE49-F238E27FC236}">
                  <a16:creationId xmlns:a16="http://schemas.microsoft.com/office/drawing/2014/main" id="{A3EC1337-8948-46BF-A67E-6C22FFE1350E}"/>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楕円 157">
              <a:extLst>
                <a:ext uri="{FF2B5EF4-FFF2-40B4-BE49-F238E27FC236}">
                  <a16:creationId xmlns:a16="http://schemas.microsoft.com/office/drawing/2014/main" id="{66FF0A4B-E33B-4D29-9E91-FC3F1E840366}"/>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楕円 158">
              <a:extLst>
                <a:ext uri="{FF2B5EF4-FFF2-40B4-BE49-F238E27FC236}">
                  <a16:creationId xmlns:a16="http://schemas.microsoft.com/office/drawing/2014/main" id="{A838BAE7-D3F3-464A-A4E4-4F450454B3D6}"/>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楕円 159">
              <a:extLst>
                <a:ext uri="{FF2B5EF4-FFF2-40B4-BE49-F238E27FC236}">
                  <a16:creationId xmlns:a16="http://schemas.microsoft.com/office/drawing/2014/main" id="{913CC616-384E-4900-A149-82B16A99E3AE}"/>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楕円 160">
              <a:extLst>
                <a:ext uri="{FF2B5EF4-FFF2-40B4-BE49-F238E27FC236}">
                  <a16:creationId xmlns:a16="http://schemas.microsoft.com/office/drawing/2014/main" id="{CA5FC7C2-26B5-44CA-A037-16D344587790}"/>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楕円 161">
              <a:extLst>
                <a:ext uri="{FF2B5EF4-FFF2-40B4-BE49-F238E27FC236}">
                  <a16:creationId xmlns:a16="http://schemas.microsoft.com/office/drawing/2014/main" id="{DBD0603D-9A68-4E3F-8E78-127977AE08A6}"/>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3" name="グループ化 162">
            <a:extLst>
              <a:ext uri="{FF2B5EF4-FFF2-40B4-BE49-F238E27FC236}">
                <a16:creationId xmlns:a16="http://schemas.microsoft.com/office/drawing/2014/main" id="{4834A097-85C4-4DB3-9748-A83DD997E00D}"/>
              </a:ext>
            </a:extLst>
          </p:cNvPr>
          <p:cNvGrpSpPr/>
          <p:nvPr/>
        </p:nvGrpSpPr>
        <p:grpSpPr>
          <a:xfrm>
            <a:off x="4250532" y="1416056"/>
            <a:ext cx="3845312" cy="6824739"/>
            <a:chOff x="475753" y="624071"/>
            <a:chExt cx="3845312" cy="6824739"/>
          </a:xfrm>
        </p:grpSpPr>
        <p:grpSp>
          <p:nvGrpSpPr>
            <p:cNvPr id="164" name="グループ化 163">
              <a:extLst>
                <a:ext uri="{FF2B5EF4-FFF2-40B4-BE49-F238E27FC236}">
                  <a16:creationId xmlns:a16="http://schemas.microsoft.com/office/drawing/2014/main" id="{8F1C3E7B-5B69-43CF-BA26-241DFF4B5F89}"/>
                </a:ext>
              </a:extLst>
            </p:cNvPr>
            <p:cNvGrpSpPr/>
            <p:nvPr/>
          </p:nvGrpSpPr>
          <p:grpSpPr>
            <a:xfrm flipH="1">
              <a:off x="514270" y="723356"/>
              <a:ext cx="3610423" cy="3805649"/>
              <a:chOff x="507076" y="373985"/>
              <a:chExt cx="6293230" cy="6236480"/>
            </a:xfrm>
            <a:blipFill>
              <a:blip r:embed="rId2"/>
              <a:stretch>
                <a:fillRect/>
              </a:stretch>
            </a:blipFill>
          </p:grpSpPr>
          <p:grpSp>
            <p:nvGrpSpPr>
              <p:cNvPr id="257" name="グループ化 256">
                <a:extLst>
                  <a:ext uri="{FF2B5EF4-FFF2-40B4-BE49-F238E27FC236}">
                    <a16:creationId xmlns:a16="http://schemas.microsoft.com/office/drawing/2014/main" id="{9FC1C434-ACBC-456F-A0CB-651D6E549650}"/>
                  </a:ext>
                </a:extLst>
              </p:cNvPr>
              <p:cNvGrpSpPr/>
              <p:nvPr/>
            </p:nvGrpSpPr>
            <p:grpSpPr>
              <a:xfrm>
                <a:off x="507076" y="373985"/>
                <a:ext cx="6293230" cy="6236480"/>
                <a:chOff x="507076" y="373985"/>
                <a:chExt cx="6293230" cy="6236480"/>
              </a:xfrm>
              <a:grpFill/>
            </p:grpSpPr>
            <p:sp>
              <p:nvSpPr>
                <p:cNvPr id="259" name="フリーフォーム: 図形 258">
                  <a:extLst>
                    <a:ext uri="{FF2B5EF4-FFF2-40B4-BE49-F238E27FC236}">
                      <a16:creationId xmlns:a16="http://schemas.microsoft.com/office/drawing/2014/main" id="{80F616AF-D26F-4784-AD61-CE86D145ECD6}"/>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フリーフォーム: 図形 259">
                  <a:extLst>
                    <a:ext uri="{FF2B5EF4-FFF2-40B4-BE49-F238E27FC236}">
                      <a16:creationId xmlns:a16="http://schemas.microsoft.com/office/drawing/2014/main" id="{A80D7FD2-835B-442C-8BB3-D963AB753617}"/>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フリーフォーム: 図形 260">
                  <a:extLst>
                    <a:ext uri="{FF2B5EF4-FFF2-40B4-BE49-F238E27FC236}">
                      <a16:creationId xmlns:a16="http://schemas.microsoft.com/office/drawing/2014/main" id="{1A31ADE6-882E-40B7-B04E-438142C3D272}"/>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フリーフォーム: 図形 261">
                  <a:extLst>
                    <a:ext uri="{FF2B5EF4-FFF2-40B4-BE49-F238E27FC236}">
                      <a16:creationId xmlns:a16="http://schemas.microsoft.com/office/drawing/2014/main" id="{23CF29BE-4C9D-4AEC-BEF5-458BEC377190}"/>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フリーフォーム: 図形 262">
                  <a:extLst>
                    <a:ext uri="{FF2B5EF4-FFF2-40B4-BE49-F238E27FC236}">
                      <a16:creationId xmlns:a16="http://schemas.microsoft.com/office/drawing/2014/main" id="{A7949774-9F53-4427-8358-450E289C4334}"/>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4" name="フリーフォーム: 図形 263">
                  <a:extLst>
                    <a:ext uri="{FF2B5EF4-FFF2-40B4-BE49-F238E27FC236}">
                      <a16:creationId xmlns:a16="http://schemas.microsoft.com/office/drawing/2014/main" id="{4EDDD0AF-C632-4095-AC08-6094EC5C2366}"/>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フリーフォーム: 図形 264">
                  <a:extLst>
                    <a:ext uri="{FF2B5EF4-FFF2-40B4-BE49-F238E27FC236}">
                      <a16:creationId xmlns:a16="http://schemas.microsoft.com/office/drawing/2014/main" id="{38E75AF3-8AE3-40AA-9F9E-D6FCEB5FC082}"/>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フリーフォーム: 図形 265">
                  <a:extLst>
                    <a:ext uri="{FF2B5EF4-FFF2-40B4-BE49-F238E27FC236}">
                      <a16:creationId xmlns:a16="http://schemas.microsoft.com/office/drawing/2014/main" id="{78A8FE63-1DC1-443E-A97E-CB7C64ABABE6}"/>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フリーフォーム: 図形 266">
                  <a:extLst>
                    <a:ext uri="{FF2B5EF4-FFF2-40B4-BE49-F238E27FC236}">
                      <a16:creationId xmlns:a16="http://schemas.microsoft.com/office/drawing/2014/main" id="{D9982EBE-9050-4ADF-8592-02954FA8F7AC}"/>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フリーフォーム: 図形 267">
                  <a:extLst>
                    <a:ext uri="{FF2B5EF4-FFF2-40B4-BE49-F238E27FC236}">
                      <a16:creationId xmlns:a16="http://schemas.microsoft.com/office/drawing/2014/main" id="{AEA90997-36ED-4842-9FB8-BD11B64A3BB0}"/>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9" name="フリーフォーム: 図形 268">
                  <a:extLst>
                    <a:ext uri="{FF2B5EF4-FFF2-40B4-BE49-F238E27FC236}">
                      <a16:creationId xmlns:a16="http://schemas.microsoft.com/office/drawing/2014/main" id="{63E6AB07-DD15-4E6C-BD60-4E04FD26D07B}"/>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フリーフォーム: 図形 269">
                  <a:extLst>
                    <a:ext uri="{FF2B5EF4-FFF2-40B4-BE49-F238E27FC236}">
                      <a16:creationId xmlns:a16="http://schemas.microsoft.com/office/drawing/2014/main" id="{8C66923F-2268-4124-B95B-71A3CDC801DF}"/>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フリーフォーム: 図形 270">
                  <a:extLst>
                    <a:ext uri="{FF2B5EF4-FFF2-40B4-BE49-F238E27FC236}">
                      <a16:creationId xmlns:a16="http://schemas.microsoft.com/office/drawing/2014/main" id="{4D8ADCEE-D0BC-481A-8742-A7582006B046}"/>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フリーフォーム: 図形 271">
                  <a:extLst>
                    <a:ext uri="{FF2B5EF4-FFF2-40B4-BE49-F238E27FC236}">
                      <a16:creationId xmlns:a16="http://schemas.microsoft.com/office/drawing/2014/main" id="{803CE856-03A9-4546-B2AF-C919433CFD53}"/>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フリーフォーム: 図形 272">
                  <a:extLst>
                    <a:ext uri="{FF2B5EF4-FFF2-40B4-BE49-F238E27FC236}">
                      <a16:creationId xmlns:a16="http://schemas.microsoft.com/office/drawing/2014/main" id="{A7BCC327-0517-46F8-A93B-916D82C624F6}"/>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フリーフォーム: 図形 273">
                  <a:extLst>
                    <a:ext uri="{FF2B5EF4-FFF2-40B4-BE49-F238E27FC236}">
                      <a16:creationId xmlns:a16="http://schemas.microsoft.com/office/drawing/2014/main" id="{8C6E03A2-72E7-4DE5-9E41-0730089E94D8}"/>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フリーフォーム: 図形 274">
                  <a:extLst>
                    <a:ext uri="{FF2B5EF4-FFF2-40B4-BE49-F238E27FC236}">
                      <a16:creationId xmlns:a16="http://schemas.microsoft.com/office/drawing/2014/main" id="{839CF231-1FC4-4D23-B90C-85865DA366AC}"/>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フリーフォーム: 図形 275">
                  <a:extLst>
                    <a:ext uri="{FF2B5EF4-FFF2-40B4-BE49-F238E27FC236}">
                      <a16:creationId xmlns:a16="http://schemas.microsoft.com/office/drawing/2014/main" id="{34DB6ABA-60B5-4FC0-93E4-86ACE57C5B15}"/>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フリーフォーム: 図形 276">
                  <a:extLst>
                    <a:ext uri="{FF2B5EF4-FFF2-40B4-BE49-F238E27FC236}">
                      <a16:creationId xmlns:a16="http://schemas.microsoft.com/office/drawing/2014/main" id="{7F0A40C8-6D9D-4381-96A9-74228D4D66F7}"/>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フリーフォーム: 図形 277">
                  <a:extLst>
                    <a:ext uri="{FF2B5EF4-FFF2-40B4-BE49-F238E27FC236}">
                      <a16:creationId xmlns:a16="http://schemas.microsoft.com/office/drawing/2014/main" id="{FA3A3B78-DE80-4085-914C-CEBABF2ABABB}"/>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フリーフォーム: 図形 278">
                  <a:extLst>
                    <a:ext uri="{FF2B5EF4-FFF2-40B4-BE49-F238E27FC236}">
                      <a16:creationId xmlns:a16="http://schemas.microsoft.com/office/drawing/2014/main" id="{10538A6B-859A-4834-97FE-04028C288BB2}"/>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フリーフォーム: 図形 279">
                  <a:extLst>
                    <a:ext uri="{FF2B5EF4-FFF2-40B4-BE49-F238E27FC236}">
                      <a16:creationId xmlns:a16="http://schemas.microsoft.com/office/drawing/2014/main" id="{E2196A9A-AFF6-4E77-B56A-DAA97F7210E9}"/>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フリーフォーム: 図形 280">
                  <a:extLst>
                    <a:ext uri="{FF2B5EF4-FFF2-40B4-BE49-F238E27FC236}">
                      <a16:creationId xmlns:a16="http://schemas.microsoft.com/office/drawing/2014/main" id="{41115F0F-5010-45A8-B68E-62677DF88090}"/>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フリーフォーム: 図形 281">
                  <a:extLst>
                    <a:ext uri="{FF2B5EF4-FFF2-40B4-BE49-F238E27FC236}">
                      <a16:creationId xmlns:a16="http://schemas.microsoft.com/office/drawing/2014/main" id="{3277597C-F441-4689-8D7C-E18CE35FF463}"/>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フリーフォーム: 図形 282">
                  <a:extLst>
                    <a:ext uri="{FF2B5EF4-FFF2-40B4-BE49-F238E27FC236}">
                      <a16:creationId xmlns:a16="http://schemas.microsoft.com/office/drawing/2014/main" id="{E52E4BA8-8148-4892-921C-B86DC1C39E83}"/>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フリーフォーム: 図形 283">
                  <a:extLst>
                    <a:ext uri="{FF2B5EF4-FFF2-40B4-BE49-F238E27FC236}">
                      <a16:creationId xmlns:a16="http://schemas.microsoft.com/office/drawing/2014/main" id="{6EBCB9C6-53A6-4B7C-9745-2B2C7FE101DA}"/>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フリーフォーム: 図形 284">
                  <a:extLst>
                    <a:ext uri="{FF2B5EF4-FFF2-40B4-BE49-F238E27FC236}">
                      <a16:creationId xmlns:a16="http://schemas.microsoft.com/office/drawing/2014/main" id="{10DE823F-B044-4985-A4E0-9FC6CAE54CC1}"/>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フリーフォーム: 図形 285">
                  <a:extLst>
                    <a:ext uri="{FF2B5EF4-FFF2-40B4-BE49-F238E27FC236}">
                      <a16:creationId xmlns:a16="http://schemas.microsoft.com/office/drawing/2014/main" id="{99056DE3-A4AE-4196-BC36-009FEC84299C}"/>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フリーフォーム: 図形 286">
                  <a:extLst>
                    <a:ext uri="{FF2B5EF4-FFF2-40B4-BE49-F238E27FC236}">
                      <a16:creationId xmlns:a16="http://schemas.microsoft.com/office/drawing/2014/main" id="{F8D6CB95-A80B-4798-97A5-CE192F4F3A13}"/>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フリーフォーム: 図形 287">
                  <a:extLst>
                    <a:ext uri="{FF2B5EF4-FFF2-40B4-BE49-F238E27FC236}">
                      <a16:creationId xmlns:a16="http://schemas.microsoft.com/office/drawing/2014/main" id="{596F6C93-DBEF-4EE2-A4E1-A8090E6AAC98}"/>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フリーフォーム: 図形 288">
                  <a:extLst>
                    <a:ext uri="{FF2B5EF4-FFF2-40B4-BE49-F238E27FC236}">
                      <a16:creationId xmlns:a16="http://schemas.microsoft.com/office/drawing/2014/main" id="{6EC270BB-5BE5-491C-A841-75E8C3981AA9}"/>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フリーフォーム: 図形 289">
                  <a:extLst>
                    <a:ext uri="{FF2B5EF4-FFF2-40B4-BE49-F238E27FC236}">
                      <a16:creationId xmlns:a16="http://schemas.microsoft.com/office/drawing/2014/main" id="{E8380D23-9197-4C7F-B112-AEA2EF111928}"/>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フリーフォーム: 図形 290">
                  <a:extLst>
                    <a:ext uri="{FF2B5EF4-FFF2-40B4-BE49-F238E27FC236}">
                      <a16:creationId xmlns:a16="http://schemas.microsoft.com/office/drawing/2014/main" id="{029E7FFC-8E61-4EC3-AD5A-A8B9FE8EB51A}"/>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フリーフォーム: 図形 291">
                  <a:extLst>
                    <a:ext uri="{FF2B5EF4-FFF2-40B4-BE49-F238E27FC236}">
                      <a16:creationId xmlns:a16="http://schemas.microsoft.com/office/drawing/2014/main" id="{15D38976-FE02-4863-B8E5-1922D9ABE9A9}"/>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フリーフォーム: 図形 292">
                  <a:extLst>
                    <a:ext uri="{FF2B5EF4-FFF2-40B4-BE49-F238E27FC236}">
                      <a16:creationId xmlns:a16="http://schemas.microsoft.com/office/drawing/2014/main" id="{5AAB86FF-4344-4237-A892-1FD6353560EE}"/>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フリーフォーム: 図形 293">
                  <a:extLst>
                    <a:ext uri="{FF2B5EF4-FFF2-40B4-BE49-F238E27FC236}">
                      <a16:creationId xmlns:a16="http://schemas.microsoft.com/office/drawing/2014/main" id="{9D28C020-DAD5-4ECE-BA50-D1994C101A88}"/>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フリーフォーム: 図形 294">
                  <a:extLst>
                    <a:ext uri="{FF2B5EF4-FFF2-40B4-BE49-F238E27FC236}">
                      <a16:creationId xmlns:a16="http://schemas.microsoft.com/office/drawing/2014/main" id="{0AB15384-AD60-4C3F-BD35-7BDE8D2BD51E}"/>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フリーフォーム: 図形 295">
                  <a:extLst>
                    <a:ext uri="{FF2B5EF4-FFF2-40B4-BE49-F238E27FC236}">
                      <a16:creationId xmlns:a16="http://schemas.microsoft.com/office/drawing/2014/main" id="{1B2B3488-F4E4-46AA-9B52-DB940D2F0058}"/>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フリーフォーム: 図形 296">
                  <a:extLst>
                    <a:ext uri="{FF2B5EF4-FFF2-40B4-BE49-F238E27FC236}">
                      <a16:creationId xmlns:a16="http://schemas.microsoft.com/office/drawing/2014/main" id="{245D2583-269C-497D-97AC-ECB92F1A93EC}"/>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フリーフォーム: 図形 297">
                  <a:extLst>
                    <a:ext uri="{FF2B5EF4-FFF2-40B4-BE49-F238E27FC236}">
                      <a16:creationId xmlns:a16="http://schemas.microsoft.com/office/drawing/2014/main" id="{66717197-97E5-4D75-82EA-4BA10FCC450A}"/>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フリーフォーム: 図形 298">
                  <a:extLst>
                    <a:ext uri="{FF2B5EF4-FFF2-40B4-BE49-F238E27FC236}">
                      <a16:creationId xmlns:a16="http://schemas.microsoft.com/office/drawing/2014/main" id="{8FF57D2E-A691-424C-9A03-703D11D084D7}"/>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フリーフォーム: 図形 299">
                  <a:extLst>
                    <a:ext uri="{FF2B5EF4-FFF2-40B4-BE49-F238E27FC236}">
                      <a16:creationId xmlns:a16="http://schemas.microsoft.com/office/drawing/2014/main" id="{BBB66EBB-747D-4FB6-A169-1586A49180DF}"/>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フリーフォーム: 図形 300">
                  <a:extLst>
                    <a:ext uri="{FF2B5EF4-FFF2-40B4-BE49-F238E27FC236}">
                      <a16:creationId xmlns:a16="http://schemas.microsoft.com/office/drawing/2014/main" id="{8CBD850C-6A53-45F1-8505-49B2A939D8A4}"/>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フリーフォーム: 図形 301">
                  <a:extLst>
                    <a:ext uri="{FF2B5EF4-FFF2-40B4-BE49-F238E27FC236}">
                      <a16:creationId xmlns:a16="http://schemas.microsoft.com/office/drawing/2014/main" id="{F2BF61BB-80B3-46EF-B1F5-8403EB5A6436}"/>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フリーフォーム: 図形 302">
                  <a:extLst>
                    <a:ext uri="{FF2B5EF4-FFF2-40B4-BE49-F238E27FC236}">
                      <a16:creationId xmlns:a16="http://schemas.microsoft.com/office/drawing/2014/main" id="{3BFC4E95-060C-4AB0-8FCC-6C28EB08CA6E}"/>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フリーフォーム: 図形 303">
                  <a:extLst>
                    <a:ext uri="{FF2B5EF4-FFF2-40B4-BE49-F238E27FC236}">
                      <a16:creationId xmlns:a16="http://schemas.microsoft.com/office/drawing/2014/main" id="{7AA657A9-5232-40DF-AED7-0970EEE36CEA}"/>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フリーフォーム: 図形 304">
                  <a:extLst>
                    <a:ext uri="{FF2B5EF4-FFF2-40B4-BE49-F238E27FC236}">
                      <a16:creationId xmlns:a16="http://schemas.microsoft.com/office/drawing/2014/main" id="{4E9EF9A4-53B4-4A48-BF6B-8B33C1231CBF}"/>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フリーフォーム: 図形 305">
                  <a:extLst>
                    <a:ext uri="{FF2B5EF4-FFF2-40B4-BE49-F238E27FC236}">
                      <a16:creationId xmlns:a16="http://schemas.microsoft.com/office/drawing/2014/main" id="{0ADB506C-91C7-46BA-8F68-0B2A1768D3B0}"/>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フリーフォーム: 図形 306">
                  <a:extLst>
                    <a:ext uri="{FF2B5EF4-FFF2-40B4-BE49-F238E27FC236}">
                      <a16:creationId xmlns:a16="http://schemas.microsoft.com/office/drawing/2014/main" id="{C3EC4ED5-7122-4EAD-81F8-5EEE3A684955}"/>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フリーフォーム: 図形 307">
                  <a:extLst>
                    <a:ext uri="{FF2B5EF4-FFF2-40B4-BE49-F238E27FC236}">
                      <a16:creationId xmlns:a16="http://schemas.microsoft.com/office/drawing/2014/main" id="{7D9B0823-580F-4569-AF31-0B617B60F3E2}"/>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フリーフォーム: 図形 308">
                  <a:extLst>
                    <a:ext uri="{FF2B5EF4-FFF2-40B4-BE49-F238E27FC236}">
                      <a16:creationId xmlns:a16="http://schemas.microsoft.com/office/drawing/2014/main" id="{54385142-1839-4A44-BDCA-9C95A21354EF}"/>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フリーフォーム: 図形 309">
                  <a:extLst>
                    <a:ext uri="{FF2B5EF4-FFF2-40B4-BE49-F238E27FC236}">
                      <a16:creationId xmlns:a16="http://schemas.microsoft.com/office/drawing/2014/main" id="{CFF4CE4A-1F36-476B-A2DC-15CF2A4D4501}"/>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フリーフォーム: 図形 310">
                  <a:extLst>
                    <a:ext uri="{FF2B5EF4-FFF2-40B4-BE49-F238E27FC236}">
                      <a16:creationId xmlns:a16="http://schemas.microsoft.com/office/drawing/2014/main" id="{9B106E9C-A3BC-4459-891C-ACC6171BB910}"/>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フリーフォーム: 図形 311">
                  <a:extLst>
                    <a:ext uri="{FF2B5EF4-FFF2-40B4-BE49-F238E27FC236}">
                      <a16:creationId xmlns:a16="http://schemas.microsoft.com/office/drawing/2014/main" id="{0246995D-1E69-4D7F-AF72-CD81BA307AE5}"/>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フリーフォーム: 図形 312">
                  <a:extLst>
                    <a:ext uri="{FF2B5EF4-FFF2-40B4-BE49-F238E27FC236}">
                      <a16:creationId xmlns:a16="http://schemas.microsoft.com/office/drawing/2014/main" id="{B864F154-735E-4FF1-812C-26EAE94E9EE1}"/>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4500F482-C0E2-4307-8197-0F1666170381}"/>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09E5DF6D-68CF-41F1-8854-01D21CEED707}"/>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58" name="フリーフォーム: 図形 257">
                <a:extLst>
                  <a:ext uri="{FF2B5EF4-FFF2-40B4-BE49-F238E27FC236}">
                    <a16:creationId xmlns:a16="http://schemas.microsoft.com/office/drawing/2014/main" id="{0912BAC1-5A69-4791-9DBC-F3F4AFD4F01D}"/>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5" name="グループ化 164">
              <a:extLst>
                <a:ext uri="{FF2B5EF4-FFF2-40B4-BE49-F238E27FC236}">
                  <a16:creationId xmlns:a16="http://schemas.microsoft.com/office/drawing/2014/main" id="{4EB63000-EBE8-4515-9EA7-6070D438DD0D}"/>
                </a:ext>
              </a:extLst>
            </p:cNvPr>
            <p:cNvGrpSpPr/>
            <p:nvPr/>
          </p:nvGrpSpPr>
          <p:grpSpPr>
            <a:xfrm flipH="1">
              <a:off x="502206" y="709714"/>
              <a:ext cx="3610423" cy="3805649"/>
              <a:chOff x="507076" y="373985"/>
              <a:chExt cx="6293230" cy="6236480"/>
            </a:xfrm>
            <a:blipFill>
              <a:blip r:embed="rId2"/>
              <a:stretch>
                <a:fillRect/>
              </a:stretch>
            </a:blipFill>
          </p:grpSpPr>
          <p:grpSp>
            <p:nvGrpSpPr>
              <p:cNvPr id="200" name="グループ化 199">
                <a:extLst>
                  <a:ext uri="{FF2B5EF4-FFF2-40B4-BE49-F238E27FC236}">
                    <a16:creationId xmlns:a16="http://schemas.microsoft.com/office/drawing/2014/main" id="{A76C515A-7E0A-4AC8-8783-154C942325DC}"/>
                  </a:ext>
                </a:extLst>
              </p:cNvPr>
              <p:cNvGrpSpPr/>
              <p:nvPr/>
            </p:nvGrpSpPr>
            <p:grpSpPr>
              <a:xfrm>
                <a:off x="507076" y="373985"/>
                <a:ext cx="6293230" cy="6236480"/>
                <a:chOff x="507076" y="373985"/>
                <a:chExt cx="6293230" cy="6236480"/>
              </a:xfrm>
              <a:grpFill/>
            </p:grpSpPr>
            <p:sp>
              <p:nvSpPr>
                <p:cNvPr id="202" name="フリーフォーム: 図形 201">
                  <a:extLst>
                    <a:ext uri="{FF2B5EF4-FFF2-40B4-BE49-F238E27FC236}">
                      <a16:creationId xmlns:a16="http://schemas.microsoft.com/office/drawing/2014/main" id="{AE0BDBBA-D77F-4665-B8E8-671985F81F87}"/>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図形 202">
                  <a:extLst>
                    <a:ext uri="{FF2B5EF4-FFF2-40B4-BE49-F238E27FC236}">
                      <a16:creationId xmlns:a16="http://schemas.microsoft.com/office/drawing/2014/main" id="{9BBD52F1-9087-4FF1-9479-B04A13245054}"/>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図形 203">
                  <a:extLst>
                    <a:ext uri="{FF2B5EF4-FFF2-40B4-BE49-F238E27FC236}">
                      <a16:creationId xmlns:a16="http://schemas.microsoft.com/office/drawing/2014/main" id="{C32D4517-69CB-40C1-B9E4-F706F341CBDD}"/>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フリーフォーム: 図形 204">
                  <a:extLst>
                    <a:ext uri="{FF2B5EF4-FFF2-40B4-BE49-F238E27FC236}">
                      <a16:creationId xmlns:a16="http://schemas.microsoft.com/office/drawing/2014/main" id="{A62DBAEE-EB8D-4AE1-A291-B94D480869EE}"/>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フリーフォーム: 図形 205">
                  <a:extLst>
                    <a:ext uri="{FF2B5EF4-FFF2-40B4-BE49-F238E27FC236}">
                      <a16:creationId xmlns:a16="http://schemas.microsoft.com/office/drawing/2014/main" id="{97CAE006-A7DF-40AD-8149-AE92F9A9C92B}"/>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図形 206">
                  <a:extLst>
                    <a:ext uri="{FF2B5EF4-FFF2-40B4-BE49-F238E27FC236}">
                      <a16:creationId xmlns:a16="http://schemas.microsoft.com/office/drawing/2014/main" id="{DAF240D8-9E5A-44B2-8E5D-33A8FD7EF5BC}"/>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図形 207">
                  <a:extLst>
                    <a:ext uri="{FF2B5EF4-FFF2-40B4-BE49-F238E27FC236}">
                      <a16:creationId xmlns:a16="http://schemas.microsoft.com/office/drawing/2014/main" id="{DA30650E-414F-40BB-8312-EB6F2D0EF88A}"/>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2C25C722-680E-4658-B25F-A772231A8731}"/>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フリーフォーム: 図形 209">
                  <a:extLst>
                    <a:ext uri="{FF2B5EF4-FFF2-40B4-BE49-F238E27FC236}">
                      <a16:creationId xmlns:a16="http://schemas.microsoft.com/office/drawing/2014/main" id="{11FED435-10A8-4525-BFF9-46EA9CFEA7EC}"/>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図形 210">
                  <a:extLst>
                    <a:ext uri="{FF2B5EF4-FFF2-40B4-BE49-F238E27FC236}">
                      <a16:creationId xmlns:a16="http://schemas.microsoft.com/office/drawing/2014/main" id="{8172CB51-BC48-45AE-98CD-71D4CB816482}"/>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図形 211">
                  <a:extLst>
                    <a:ext uri="{FF2B5EF4-FFF2-40B4-BE49-F238E27FC236}">
                      <a16:creationId xmlns:a16="http://schemas.microsoft.com/office/drawing/2014/main" id="{B959786A-E9B3-403A-9203-034F37283646}"/>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図形 212">
                  <a:extLst>
                    <a:ext uri="{FF2B5EF4-FFF2-40B4-BE49-F238E27FC236}">
                      <a16:creationId xmlns:a16="http://schemas.microsoft.com/office/drawing/2014/main" id="{072FE879-97BC-42D8-8195-F87BD7EC3EC6}"/>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図形 213">
                  <a:extLst>
                    <a:ext uri="{FF2B5EF4-FFF2-40B4-BE49-F238E27FC236}">
                      <a16:creationId xmlns:a16="http://schemas.microsoft.com/office/drawing/2014/main" id="{ACDD7352-DB23-4201-BD2E-DD41153519D0}"/>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図形 214">
                  <a:extLst>
                    <a:ext uri="{FF2B5EF4-FFF2-40B4-BE49-F238E27FC236}">
                      <a16:creationId xmlns:a16="http://schemas.microsoft.com/office/drawing/2014/main" id="{028FB64D-DFF5-4F24-A2B1-3AC16C33FC5C}"/>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図形 215">
                  <a:extLst>
                    <a:ext uri="{FF2B5EF4-FFF2-40B4-BE49-F238E27FC236}">
                      <a16:creationId xmlns:a16="http://schemas.microsoft.com/office/drawing/2014/main" id="{B88124A5-39BD-46A2-A442-E8D385726E2A}"/>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図形 216">
                  <a:extLst>
                    <a:ext uri="{FF2B5EF4-FFF2-40B4-BE49-F238E27FC236}">
                      <a16:creationId xmlns:a16="http://schemas.microsoft.com/office/drawing/2014/main" id="{6FCBC2BF-800B-4E3E-8A48-E0205528B92D}"/>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18" name="フリーフォーム: 図形 217">
                  <a:extLst>
                    <a:ext uri="{FF2B5EF4-FFF2-40B4-BE49-F238E27FC236}">
                      <a16:creationId xmlns:a16="http://schemas.microsoft.com/office/drawing/2014/main" id="{B8A1A7B8-89A6-44D8-AC32-0DA08520244B}"/>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図形 218">
                  <a:extLst>
                    <a:ext uri="{FF2B5EF4-FFF2-40B4-BE49-F238E27FC236}">
                      <a16:creationId xmlns:a16="http://schemas.microsoft.com/office/drawing/2014/main" id="{207A8B88-8FB1-41A8-8DD0-3E2E05306FBB}"/>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513BDF17-0026-41F8-9DC0-B79BDBD7BE1C}"/>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図形 220">
                  <a:extLst>
                    <a:ext uri="{FF2B5EF4-FFF2-40B4-BE49-F238E27FC236}">
                      <a16:creationId xmlns:a16="http://schemas.microsoft.com/office/drawing/2014/main" id="{7DA2F8CC-7206-481C-97B2-41CB89605DEA}"/>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図形 221">
                  <a:extLst>
                    <a:ext uri="{FF2B5EF4-FFF2-40B4-BE49-F238E27FC236}">
                      <a16:creationId xmlns:a16="http://schemas.microsoft.com/office/drawing/2014/main" id="{1F295E3A-2941-4B8E-A335-11389D53AC33}"/>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図形 222">
                  <a:extLst>
                    <a:ext uri="{FF2B5EF4-FFF2-40B4-BE49-F238E27FC236}">
                      <a16:creationId xmlns:a16="http://schemas.microsoft.com/office/drawing/2014/main" id="{85153BC4-D6F8-4907-B300-19C6564D5345}"/>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図形 223">
                  <a:extLst>
                    <a:ext uri="{FF2B5EF4-FFF2-40B4-BE49-F238E27FC236}">
                      <a16:creationId xmlns:a16="http://schemas.microsoft.com/office/drawing/2014/main" id="{88A1FD3A-44DA-4485-8C0E-5593AE223007}"/>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図形 224">
                  <a:extLst>
                    <a:ext uri="{FF2B5EF4-FFF2-40B4-BE49-F238E27FC236}">
                      <a16:creationId xmlns:a16="http://schemas.microsoft.com/office/drawing/2014/main" id="{E791DB42-AF67-4914-A5C7-D398F460C3AB}"/>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図形 225">
                  <a:extLst>
                    <a:ext uri="{FF2B5EF4-FFF2-40B4-BE49-F238E27FC236}">
                      <a16:creationId xmlns:a16="http://schemas.microsoft.com/office/drawing/2014/main" id="{7987C979-EE0D-444D-BA41-F4301EFDBA46}"/>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フリーフォーム: 図形 226">
                  <a:extLst>
                    <a:ext uri="{FF2B5EF4-FFF2-40B4-BE49-F238E27FC236}">
                      <a16:creationId xmlns:a16="http://schemas.microsoft.com/office/drawing/2014/main" id="{0FB4E976-CB53-4121-9BEE-CCA1E2A3F7CB}"/>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フリーフォーム: 図形 227">
                  <a:extLst>
                    <a:ext uri="{FF2B5EF4-FFF2-40B4-BE49-F238E27FC236}">
                      <a16:creationId xmlns:a16="http://schemas.microsoft.com/office/drawing/2014/main" id="{45022FFD-0739-44BF-8B78-441309BDC62F}"/>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図形 228">
                  <a:extLst>
                    <a:ext uri="{FF2B5EF4-FFF2-40B4-BE49-F238E27FC236}">
                      <a16:creationId xmlns:a16="http://schemas.microsoft.com/office/drawing/2014/main" id="{6CA7584C-D460-4305-A982-3219CA998F01}"/>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フリーフォーム: 図形 229">
                  <a:extLst>
                    <a:ext uri="{FF2B5EF4-FFF2-40B4-BE49-F238E27FC236}">
                      <a16:creationId xmlns:a16="http://schemas.microsoft.com/office/drawing/2014/main" id="{5ACF4D88-3E2A-416F-AC5C-CEA26F898B4A}"/>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フリーフォーム: 図形 230">
                  <a:extLst>
                    <a:ext uri="{FF2B5EF4-FFF2-40B4-BE49-F238E27FC236}">
                      <a16:creationId xmlns:a16="http://schemas.microsoft.com/office/drawing/2014/main" id="{4E23D900-21A5-476B-A525-DC656D104DA4}"/>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フリーフォーム: 図形 231">
                  <a:extLst>
                    <a:ext uri="{FF2B5EF4-FFF2-40B4-BE49-F238E27FC236}">
                      <a16:creationId xmlns:a16="http://schemas.microsoft.com/office/drawing/2014/main" id="{562505D9-51F8-4C01-8E41-9ADA5B57B836}"/>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フリーフォーム: 図形 232">
                  <a:extLst>
                    <a:ext uri="{FF2B5EF4-FFF2-40B4-BE49-F238E27FC236}">
                      <a16:creationId xmlns:a16="http://schemas.microsoft.com/office/drawing/2014/main" id="{35E31C93-4927-43C0-AE56-DA037D112030}"/>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フリーフォーム: 図形 233">
                  <a:extLst>
                    <a:ext uri="{FF2B5EF4-FFF2-40B4-BE49-F238E27FC236}">
                      <a16:creationId xmlns:a16="http://schemas.microsoft.com/office/drawing/2014/main" id="{85B968CE-9A26-46F0-AEC6-1BA7CF40AD8C}"/>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図形 234">
                  <a:extLst>
                    <a:ext uri="{FF2B5EF4-FFF2-40B4-BE49-F238E27FC236}">
                      <a16:creationId xmlns:a16="http://schemas.microsoft.com/office/drawing/2014/main" id="{CB13D105-6C38-472D-A715-F0989B73BC1E}"/>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52B4BBA6-8305-4429-8AE4-46310391D298}"/>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B31CBA16-3832-42E9-9FF6-DBCAB217AAB8}"/>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フリーフォーム: 図形 237">
                  <a:extLst>
                    <a:ext uri="{FF2B5EF4-FFF2-40B4-BE49-F238E27FC236}">
                      <a16:creationId xmlns:a16="http://schemas.microsoft.com/office/drawing/2014/main" id="{610D0ECE-3FC9-4B1F-AA2D-C035CEE051B1}"/>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フリーフォーム: 図形 238">
                  <a:extLst>
                    <a:ext uri="{FF2B5EF4-FFF2-40B4-BE49-F238E27FC236}">
                      <a16:creationId xmlns:a16="http://schemas.microsoft.com/office/drawing/2014/main" id="{91D96C11-2D7A-44F6-840D-4C6DB6536E2B}"/>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フリーフォーム: 図形 239">
                  <a:extLst>
                    <a:ext uri="{FF2B5EF4-FFF2-40B4-BE49-F238E27FC236}">
                      <a16:creationId xmlns:a16="http://schemas.microsoft.com/office/drawing/2014/main" id="{84B90662-7EFB-4CA3-AE14-9BA720ABCEB9}"/>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フリーフォーム: 図形 240">
                  <a:extLst>
                    <a:ext uri="{FF2B5EF4-FFF2-40B4-BE49-F238E27FC236}">
                      <a16:creationId xmlns:a16="http://schemas.microsoft.com/office/drawing/2014/main" id="{770648F5-3C9C-415D-99B6-AEA1A23D6CF3}"/>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フリーフォーム: 図形 241">
                  <a:extLst>
                    <a:ext uri="{FF2B5EF4-FFF2-40B4-BE49-F238E27FC236}">
                      <a16:creationId xmlns:a16="http://schemas.microsoft.com/office/drawing/2014/main" id="{3501583E-CAEB-4709-A190-867E82CA6D39}"/>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図形 242">
                  <a:extLst>
                    <a:ext uri="{FF2B5EF4-FFF2-40B4-BE49-F238E27FC236}">
                      <a16:creationId xmlns:a16="http://schemas.microsoft.com/office/drawing/2014/main" id="{2BBEA6AE-7386-41C8-BD37-594AAC247F48}"/>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図形 243">
                  <a:extLst>
                    <a:ext uri="{FF2B5EF4-FFF2-40B4-BE49-F238E27FC236}">
                      <a16:creationId xmlns:a16="http://schemas.microsoft.com/office/drawing/2014/main" id="{4EF634CC-BE88-4800-8D24-749EF9965A74}"/>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図形 244">
                  <a:extLst>
                    <a:ext uri="{FF2B5EF4-FFF2-40B4-BE49-F238E27FC236}">
                      <a16:creationId xmlns:a16="http://schemas.microsoft.com/office/drawing/2014/main" id="{7AEB3D4A-964F-4752-9876-F7B4CE8A081C}"/>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フリーフォーム: 図形 245">
                  <a:extLst>
                    <a:ext uri="{FF2B5EF4-FFF2-40B4-BE49-F238E27FC236}">
                      <a16:creationId xmlns:a16="http://schemas.microsoft.com/office/drawing/2014/main" id="{BDC83840-6AB7-4F0E-8014-9820E92AEC0B}"/>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フリーフォーム: 図形 246">
                  <a:extLst>
                    <a:ext uri="{FF2B5EF4-FFF2-40B4-BE49-F238E27FC236}">
                      <a16:creationId xmlns:a16="http://schemas.microsoft.com/office/drawing/2014/main" id="{ACE627F6-F50A-4308-A3D7-B4084A3ADD47}"/>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フリーフォーム: 図形 247">
                  <a:extLst>
                    <a:ext uri="{FF2B5EF4-FFF2-40B4-BE49-F238E27FC236}">
                      <a16:creationId xmlns:a16="http://schemas.microsoft.com/office/drawing/2014/main" id="{AB6C7C71-07A9-459B-AA7B-806E32F1447D}"/>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フリーフォーム: 図形 248">
                  <a:extLst>
                    <a:ext uri="{FF2B5EF4-FFF2-40B4-BE49-F238E27FC236}">
                      <a16:creationId xmlns:a16="http://schemas.microsoft.com/office/drawing/2014/main" id="{0CDA94ED-99FC-42BE-9594-5DE666EC8DAC}"/>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フリーフォーム: 図形 249">
                  <a:extLst>
                    <a:ext uri="{FF2B5EF4-FFF2-40B4-BE49-F238E27FC236}">
                      <a16:creationId xmlns:a16="http://schemas.microsoft.com/office/drawing/2014/main" id="{D0AAB293-2DD3-4BB1-8878-F615DA951FDC}"/>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フリーフォーム: 図形 250">
                  <a:extLst>
                    <a:ext uri="{FF2B5EF4-FFF2-40B4-BE49-F238E27FC236}">
                      <a16:creationId xmlns:a16="http://schemas.microsoft.com/office/drawing/2014/main" id="{EA651118-118B-4E59-9034-A58881F3B98C}"/>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フリーフォーム: 図形 251">
                  <a:extLst>
                    <a:ext uri="{FF2B5EF4-FFF2-40B4-BE49-F238E27FC236}">
                      <a16:creationId xmlns:a16="http://schemas.microsoft.com/office/drawing/2014/main" id="{A9E2AA44-7ABF-494B-8A30-B7EF1E149289}"/>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フリーフォーム: 図形 252">
                  <a:extLst>
                    <a:ext uri="{FF2B5EF4-FFF2-40B4-BE49-F238E27FC236}">
                      <a16:creationId xmlns:a16="http://schemas.microsoft.com/office/drawing/2014/main" id="{82DD772A-ECC8-4386-BF60-2D43FE7A2D27}"/>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フリーフォーム: 図形 253">
                  <a:extLst>
                    <a:ext uri="{FF2B5EF4-FFF2-40B4-BE49-F238E27FC236}">
                      <a16:creationId xmlns:a16="http://schemas.microsoft.com/office/drawing/2014/main" id="{A9EDF59D-5C60-419A-99B2-235D20587ACD}"/>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フリーフォーム: 図形 254">
                  <a:extLst>
                    <a:ext uri="{FF2B5EF4-FFF2-40B4-BE49-F238E27FC236}">
                      <a16:creationId xmlns:a16="http://schemas.microsoft.com/office/drawing/2014/main" id="{B12729D7-A733-46BF-A336-40ABDFCBDE9E}"/>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6" name="フリーフォーム: 図形 255">
                  <a:extLst>
                    <a:ext uri="{FF2B5EF4-FFF2-40B4-BE49-F238E27FC236}">
                      <a16:creationId xmlns:a16="http://schemas.microsoft.com/office/drawing/2014/main" id="{5AB84CEC-9444-4034-97A5-537FFDC613E3}"/>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1" name="フリーフォーム: 図形 200">
                <a:extLst>
                  <a:ext uri="{FF2B5EF4-FFF2-40B4-BE49-F238E27FC236}">
                    <a16:creationId xmlns:a16="http://schemas.microsoft.com/office/drawing/2014/main" id="{CE15E8B4-E4FC-4BDC-9CDE-CC96D74290A3}"/>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66" name="フリーフォーム: 図形 165">
              <a:extLst>
                <a:ext uri="{FF2B5EF4-FFF2-40B4-BE49-F238E27FC236}">
                  <a16:creationId xmlns:a16="http://schemas.microsoft.com/office/drawing/2014/main" id="{7E9BA283-5F5D-4C42-8E0A-56D7957AB941}"/>
                </a:ext>
              </a:extLst>
            </p:cNvPr>
            <p:cNvSpPr/>
            <p:nvPr/>
          </p:nvSpPr>
          <p:spPr>
            <a:xfrm>
              <a:off x="475753" y="624071"/>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フリーフォーム: 図形 166">
              <a:extLst>
                <a:ext uri="{FF2B5EF4-FFF2-40B4-BE49-F238E27FC236}">
                  <a16:creationId xmlns:a16="http://schemas.microsoft.com/office/drawing/2014/main" id="{05F157E2-4411-4A97-822E-FD0FA43528C4}"/>
                </a:ext>
              </a:extLst>
            </p:cNvPr>
            <p:cNvSpPr/>
            <p:nvPr/>
          </p:nvSpPr>
          <p:spPr>
            <a:xfrm>
              <a:off x="3276173" y="1893425"/>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フリーフォーム: 図形 167">
              <a:extLst>
                <a:ext uri="{FF2B5EF4-FFF2-40B4-BE49-F238E27FC236}">
                  <a16:creationId xmlns:a16="http://schemas.microsoft.com/office/drawing/2014/main" id="{F1DB8991-FBE1-4FE6-B832-FA79C4549937}"/>
                </a:ext>
              </a:extLst>
            </p:cNvPr>
            <p:cNvSpPr/>
            <p:nvPr/>
          </p:nvSpPr>
          <p:spPr>
            <a:xfrm>
              <a:off x="2287266" y="2516463"/>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フリーフォーム: 図形 168">
              <a:extLst>
                <a:ext uri="{FF2B5EF4-FFF2-40B4-BE49-F238E27FC236}">
                  <a16:creationId xmlns:a16="http://schemas.microsoft.com/office/drawing/2014/main" id="{2D8D60FD-0AB4-4B44-8797-70CF02DC515E}"/>
                </a:ext>
              </a:extLst>
            </p:cNvPr>
            <p:cNvSpPr/>
            <p:nvPr/>
          </p:nvSpPr>
          <p:spPr>
            <a:xfrm>
              <a:off x="3154253" y="1906863"/>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0" name="グループ化 169">
              <a:extLst>
                <a:ext uri="{FF2B5EF4-FFF2-40B4-BE49-F238E27FC236}">
                  <a16:creationId xmlns:a16="http://schemas.microsoft.com/office/drawing/2014/main" id="{9036C3C2-F290-45E9-B69B-7B8A7B594735}"/>
                </a:ext>
              </a:extLst>
            </p:cNvPr>
            <p:cNvGrpSpPr/>
            <p:nvPr/>
          </p:nvGrpSpPr>
          <p:grpSpPr>
            <a:xfrm>
              <a:off x="1436547" y="2270532"/>
              <a:ext cx="772127" cy="1127143"/>
              <a:chOff x="1783156" y="2822696"/>
              <a:chExt cx="772127" cy="1127143"/>
            </a:xfrm>
            <a:solidFill>
              <a:srgbClr val="FFF2CC"/>
            </a:solidFill>
          </p:grpSpPr>
          <p:sp>
            <p:nvSpPr>
              <p:cNvPr id="191" name="フリーフォーム: 図形 190">
                <a:extLst>
                  <a:ext uri="{FF2B5EF4-FFF2-40B4-BE49-F238E27FC236}">
                    <a16:creationId xmlns:a16="http://schemas.microsoft.com/office/drawing/2014/main" id="{1745BF5D-48EE-4D9D-BBB8-9407A464C867}"/>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フリーフォーム: 図形 191">
                <a:extLst>
                  <a:ext uri="{FF2B5EF4-FFF2-40B4-BE49-F238E27FC236}">
                    <a16:creationId xmlns:a16="http://schemas.microsoft.com/office/drawing/2014/main" id="{F866B01C-8F0E-414D-A4CF-9C89DA1AD143}"/>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フリーフォーム: 図形 192">
                <a:extLst>
                  <a:ext uri="{FF2B5EF4-FFF2-40B4-BE49-F238E27FC236}">
                    <a16:creationId xmlns:a16="http://schemas.microsoft.com/office/drawing/2014/main" id="{DFCD7B57-994E-4C00-AAA4-CA254DA8CAAA}"/>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フリーフォーム: 図形 193">
                <a:extLst>
                  <a:ext uri="{FF2B5EF4-FFF2-40B4-BE49-F238E27FC236}">
                    <a16:creationId xmlns:a16="http://schemas.microsoft.com/office/drawing/2014/main" id="{E6C2ED79-73EF-42B2-BA81-C923C0F085D3}"/>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フリーフォーム: 図形 194">
                <a:extLst>
                  <a:ext uri="{FF2B5EF4-FFF2-40B4-BE49-F238E27FC236}">
                    <a16:creationId xmlns:a16="http://schemas.microsoft.com/office/drawing/2014/main" id="{68A72859-16A2-4806-8261-BB2D890EDB69}"/>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フリーフォーム: 図形 195">
                <a:extLst>
                  <a:ext uri="{FF2B5EF4-FFF2-40B4-BE49-F238E27FC236}">
                    <a16:creationId xmlns:a16="http://schemas.microsoft.com/office/drawing/2014/main" id="{8B4D81E4-3E25-48B5-AA37-1CE796B50F5B}"/>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フリーフォーム: 図形 196">
                <a:extLst>
                  <a:ext uri="{FF2B5EF4-FFF2-40B4-BE49-F238E27FC236}">
                    <a16:creationId xmlns:a16="http://schemas.microsoft.com/office/drawing/2014/main" id="{6298B512-A6F2-45F0-AECF-D0B3CF11EAAF}"/>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フリーフォーム: 図形 197">
                <a:extLst>
                  <a:ext uri="{FF2B5EF4-FFF2-40B4-BE49-F238E27FC236}">
                    <a16:creationId xmlns:a16="http://schemas.microsoft.com/office/drawing/2014/main" id="{952DA1C3-6FCA-4267-809A-5A326DDD9FE3}"/>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4BDEB7E5-33DB-486F-A1DB-A31EDF4FBD2D}"/>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71" name="フリーフォーム: 図形 170">
              <a:extLst>
                <a:ext uri="{FF2B5EF4-FFF2-40B4-BE49-F238E27FC236}">
                  <a16:creationId xmlns:a16="http://schemas.microsoft.com/office/drawing/2014/main" id="{349BC85B-5CC0-4BEF-9A84-27A59A3CE127}"/>
                </a:ext>
              </a:extLst>
            </p:cNvPr>
            <p:cNvSpPr/>
            <p:nvPr/>
          </p:nvSpPr>
          <p:spPr>
            <a:xfrm>
              <a:off x="3306182" y="2286434"/>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楕円 171">
              <a:extLst>
                <a:ext uri="{FF2B5EF4-FFF2-40B4-BE49-F238E27FC236}">
                  <a16:creationId xmlns:a16="http://schemas.microsoft.com/office/drawing/2014/main" id="{E50F0BCC-349D-41A1-A1AB-8A0386731653}"/>
                </a:ext>
              </a:extLst>
            </p:cNvPr>
            <p:cNvSpPr/>
            <p:nvPr/>
          </p:nvSpPr>
          <p:spPr>
            <a:xfrm>
              <a:off x="3447985" y="2305343"/>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フリーフォーム: 図形 172">
              <a:extLst>
                <a:ext uri="{FF2B5EF4-FFF2-40B4-BE49-F238E27FC236}">
                  <a16:creationId xmlns:a16="http://schemas.microsoft.com/office/drawing/2014/main" id="{B7713E46-037F-48C0-9829-731EE30962A6}"/>
                </a:ext>
              </a:extLst>
            </p:cNvPr>
            <p:cNvSpPr/>
            <p:nvPr/>
          </p:nvSpPr>
          <p:spPr>
            <a:xfrm>
              <a:off x="3373749" y="2236948"/>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フリーフォーム: 図形 173">
              <a:extLst>
                <a:ext uri="{FF2B5EF4-FFF2-40B4-BE49-F238E27FC236}">
                  <a16:creationId xmlns:a16="http://schemas.microsoft.com/office/drawing/2014/main" id="{9CEBF3B6-F92F-4E86-9584-A99D2CE90A08}"/>
                </a:ext>
              </a:extLst>
            </p:cNvPr>
            <p:cNvSpPr/>
            <p:nvPr/>
          </p:nvSpPr>
          <p:spPr>
            <a:xfrm>
              <a:off x="3450405" y="2434271"/>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フリーフォーム: 図形 174">
              <a:extLst>
                <a:ext uri="{FF2B5EF4-FFF2-40B4-BE49-F238E27FC236}">
                  <a16:creationId xmlns:a16="http://schemas.microsoft.com/office/drawing/2014/main" id="{C50C01E9-0C63-43D6-8B50-E562CA0DF109}"/>
                </a:ext>
              </a:extLst>
            </p:cNvPr>
            <p:cNvSpPr/>
            <p:nvPr/>
          </p:nvSpPr>
          <p:spPr>
            <a:xfrm>
              <a:off x="3121878" y="1900483"/>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フリーフォーム: 図形 175">
              <a:extLst>
                <a:ext uri="{FF2B5EF4-FFF2-40B4-BE49-F238E27FC236}">
                  <a16:creationId xmlns:a16="http://schemas.microsoft.com/office/drawing/2014/main" id="{BFCAA060-7D6A-489F-8341-6D7C1ED59611}"/>
                </a:ext>
              </a:extLst>
            </p:cNvPr>
            <p:cNvSpPr/>
            <p:nvPr/>
          </p:nvSpPr>
          <p:spPr>
            <a:xfrm rot="299226">
              <a:off x="3686022" y="3460278"/>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77" name="グループ化 176">
              <a:extLst>
                <a:ext uri="{FF2B5EF4-FFF2-40B4-BE49-F238E27FC236}">
                  <a16:creationId xmlns:a16="http://schemas.microsoft.com/office/drawing/2014/main" id="{7F5A7554-0A18-4B8E-8532-9C9211132894}"/>
                </a:ext>
              </a:extLst>
            </p:cNvPr>
            <p:cNvGrpSpPr/>
            <p:nvPr/>
          </p:nvGrpSpPr>
          <p:grpSpPr>
            <a:xfrm>
              <a:off x="767374" y="2339320"/>
              <a:ext cx="3218064" cy="5109490"/>
              <a:chOff x="3309288" y="889288"/>
              <a:chExt cx="3784076" cy="6008176"/>
            </a:xfrm>
          </p:grpSpPr>
          <p:sp>
            <p:nvSpPr>
              <p:cNvPr id="180" name="フリーフォーム: 図形 179">
                <a:extLst>
                  <a:ext uri="{FF2B5EF4-FFF2-40B4-BE49-F238E27FC236}">
                    <a16:creationId xmlns:a16="http://schemas.microsoft.com/office/drawing/2014/main" id="{ED9A84BA-6C73-469F-A4A8-5B02D95A1E67}"/>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81" name="フリーフォーム: 図形 180">
                <a:extLst>
                  <a:ext uri="{FF2B5EF4-FFF2-40B4-BE49-F238E27FC236}">
                    <a16:creationId xmlns:a16="http://schemas.microsoft.com/office/drawing/2014/main" id="{C306B993-732B-4F3A-A86C-4939A67051D7}"/>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182" name="グループ化 181">
                <a:extLst>
                  <a:ext uri="{FF2B5EF4-FFF2-40B4-BE49-F238E27FC236}">
                    <a16:creationId xmlns:a16="http://schemas.microsoft.com/office/drawing/2014/main" id="{98F860CF-E2A8-4E5C-BB4F-C446F2D9B208}"/>
                  </a:ext>
                </a:extLst>
              </p:cNvPr>
              <p:cNvGrpSpPr/>
              <p:nvPr/>
            </p:nvGrpSpPr>
            <p:grpSpPr>
              <a:xfrm>
                <a:off x="3309288" y="889288"/>
                <a:ext cx="3664306" cy="6008176"/>
                <a:chOff x="2347836" y="1787339"/>
                <a:chExt cx="2416691" cy="3962525"/>
              </a:xfrm>
            </p:grpSpPr>
            <p:grpSp>
              <p:nvGrpSpPr>
                <p:cNvPr id="186" name="グループ化 185">
                  <a:extLst>
                    <a:ext uri="{FF2B5EF4-FFF2-40B4-BE49-F238E27FC236}">
                      <a16:creationId xmlns:a16="http://schemas.microsoft.com/office/drawing/2014/main" id="{DB3DBCAD-7943-45DA-82D3-9C2E0B31DD72}"/>
                    </a:ext>
                  </a:extLst>
                </p:cNvPr>
                <p:cNvGrpSpPr/>
                <p:nvPr/>
              </p:nvGrpSpPr>
              <p:grpSpPr>
                <a:xfrm>
                  <a:off x="2354999" y="1787339"/>
                  <a:ext cx="2409528" cy="3962525"/>
                  <a:chOff x="805426" y="599806"/>
                  <a:chExt cx="2409528" cy="3962525"/>
                </a:xfrm>
                <a:noFill/>
              </p:grpSpPr>
              <p:sp>
                <p:nvSpPr>
                  <p:cNvPr id="188" name="フリーフォーム: 図形 187">
                    <a:extLst>
                      <a:ext uri="{FF2B5EF4-FFF2-40B4-BE49-F238E27FC236}">
                        <a16:creationId xmlns:a16="http://schemas.microsoft.com/office/drawing/2014/main" id="{64AF4B26-8506-4BC9-B74F-D9B82A382047}"/>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189" name="フリーフォーム: 図形 188">
                    <a:extLst>
                      <a:ext uri="{FF2B5EF4-FFF2-40B4-BE49-F238E27FC236}">
                        <a16:creationId xmlns:a16="http://schemas.microsoft.com/office/drawing/2014/main" id="{1C21DFC9-F20D-491C-A2F9-8C5BF00B70F3}"/>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190" name="フリーフォーム: 図形 189">
                    <a:extLst>
                      <a:ext uri="{FF2B5EF4-FFF2-40B4-BE49-F238E27FC236}">
                        <a16:creationId xmlns:a16="http://schemas.microsoft.com/office/drawing/2014/main" id="{3A111203-D247-468D-A99D-30D43B101727}"/>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187" name="フリーフォーム: 図形 186">
                  <a:extLst>
                    <a:ext uri="{FF2B5EF4-FFF2-40B4-BE49-F238E27FC236}">
                      <a16:creationId xmlns:a16="http://schemas.microsoft.com/office/drawing/2014/main" id="{85EF7796-19FD-40BE-9813-E43C8862DF3B}"/>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183" name="フリーフォーム: 図形 182">
                <a:extLst>
                  <a:ext uri="{FF2B5EF4-FFF2-40B4-BE49-F238E27FC236}">
                    <a16:creationId xmlns:a16="http://schemas.microsoft.com/office/drawing/2014/main" id="{0BC83595-4B29-4AC9-87C5-1AC0EAA7AD97}"/>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84" name="フリーフォーム: 図形 183">
                <a:extLst>
                  <a:ext uri="{FF2B5EF4-FFF2-40B4-BE49-F238E27FC236}">
                    <a16:creationId xmlns:a16="http://schemas.microsoft.com/office/drawing/2014/main" id="{A9203ECD-690A-4925-824D-0B0213026F1C}"/>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185" name="フリーフォーム: 図形 184">
                <a:extLst>
                  <a:ext uri="{FF2B5EF4-FFF2-40B4-BE49-F238E27FC236}">
                    <a16:creationId xmlns:a16="http://schemas.microsoft.com/office/drawing/2014/main" id="{D216F69C-D2FC-43D5-A422-1EA76AA0CE83}"/>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178" name="フリーフォーム: 図形 177">
              <a:extLst>
                <a:ext uri="{FF2B5EF4-FFF2-40B4-BE49-F238E27FC236}">
                  <a16:creationId xmlns:a16="http://schemas.microsoft.com/office/drawing/2014/main" id="{6E7F84E5-F9F3-4968-8C35-E6168EDC8B87}"/>
                </a:ext>
              </a:extLst>
            </p:cNvPr>
            <p:cNvSpPr/>
            <p:nvPr/>
          </p:nvSpPr>
          <p:spPr>
            <a:xfrm>
              <a:off x="1913427" y="1333901"/>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フリーフォーム: 図形 178">
              <a:extLst>
                <a:ext uri="{FF2B5EF4-FFF2-40B4-BE49-F238E27FC236}">
                  <a16:creationId xmlns:a16="http://schemas.microsoft.com/office/drawing/2014/main" id="{882A511A-16CE-4C49-834B-B550E329918E}"/>
                </a:ext>
              </a:extLst>
            </p:cNvPr>
            <p:cNvSpPr/>
            <p:nvPr/>
          </p:nvSpPr>
          <p:spPr>
            <a:xfrm>
              <a:off x="792814" y="953825"/>
              <a:ext cx="2525602" cy="2009317"/>
            </a:xfrm>
            <a:custGeom>
              <a:avLst/>
              <a:gdLst>
                <a:gd name="connsiteX0" fmla="*/ 351079 w 2525602"/>
                <a:gd name="connsiteY0" fmla="*/ 225533 h 2009317"/>
                <a:gd name="connsiteX1" fmla="*/ 61147 w 2525602"/>
                <a:gd name="connsiteY1" fmla="*/ 493162 h 2009317"/>
                <a:gd name="connsiteX2" fmla="*/ 16543 w 2525602"/>
                <a:gd name="connsiteY2" fmla="*/ 805396 h 2009317"/>
                <a:gd name="connsiteX3" fmla="*/ 273021 w 2525602"/>
                <a:gd name="connsiteY3" fmla="*/ 1117630 h 2009317"/>
                <a:gd name="connsiteX4" fmla="*/ 562952 w 2525602"/>
                <a:gd name="connsiteY4" fmla="*/ 1474469 h 2009317"/>
                <a:gd name="connsiteX5" fmla="*/ 908640 w 2525602"/>
                <a:gd name="connsiteY5" fmla="*/ 1719796 h 2009317"/>
                <a:gd name="connsiteX6" fmla="*/ 1365840 w 2525602"/>
                <a:gd name="connsiteY6" fmla="*/ 1998577 h 2009317"/>
                <a:gd name="connsiteX7" fmla="*/ 1711528 w 2525602"/>
                <a:gd name="connsiteY7" fmla="*/ 1931669 h 2009317"/>
                <a:gd name="connsiteX8" fmla="*/ 1979157 w 2525602"/>
                <a:gd name="connsiteY8" fmla="*/ 1742098 h 2009317"/>
                <a:gd name="connsiteX9" fmla="*/ 2202182 w 2525602"/>
                <a:gd name="connsiteY9" fmla="*/ 1407562 h 2009317"/>
                <a:gd name="connsiteX10" fmla="*/ 2402904 w 2525602"/>
                <a:gd name="connsiteY10" fmla="*/ 1028420 h 2009317"/>
                <a:gd name="connsiteX11" fmla="*/ 2525567 w 2525602"/>
                <a:gd name="connsiteY11" fmla="*/ 682733 h 2009317"/>
                <a:gd name="connsiteX12" fmla="*/ 2391752 w 2525602"/>
                <a:gd name="connsiteY12" fmla="*/ 381650 h 2009317"/>
                <a:gd name="connsiteX13" fmla="*/ 1878796 w 2525602"/>
                <a:gd name="connsiteY13" fmla="*/ 80567 h 2009317"/>
                <a:gd name="connsiteX14" fmla="*/ 1087060 w 2525602"/>
                <a:gd name="connsiteY14" fmla="*/ 2508 h 2009317"/>
                <a:gd name="connsiteX15" fmla="*/ 507196 w 2525602"/>
                <a:gd name="connsiteY15" fmla="*/ 147474 h 2009317"/>
                <a:gd name="connsiteX16" fmla="*/ 351079 w 2525602"/>
                <a:gd name="connsiteY16" fmla="*/ 225533 h 20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5602" h="2009317">
                  <a:moveTo>
                    <a:pt x="351079" y="225533"/>
                  </a:moveTo>
                  <a:cubicBezTo>
                    <a:pt x="276738" y="283148"/>
                    <a:pt x="116903" y="396518"/>
                    <a:pt x="61147" y="493162"/>
                  </a:cubicBezTo>
                  <a:cubicBezTo>
                    <a:pt x="5391" y="589806"/>
                    <a:pt x="-18769" y="701318"/>
                    <a:pt x="16543" y="805396"/>
                  </a:cubicBezTo>
                  <a:cubicBezTo>
                    <a:pt x="51855" y="909474"/>
                    <a:pt x="273021" y="1117630"/>
                    <a:pt x="273021" y="1117630"/>
                  </a:cubicBezTo>
                  <a:cubicBezTo>
                    <a:pt x="364089" y="1229142"/>
                    <a:pt x="457016" y="1374108"/>
                    <a:pt x="562952" y="1474469"/>
                  </a:cubicBezTo>
                  <a:cubicBezTo>
                    <a:pt x="668888" y="1574830"/>
                    <a:pt x="774825" y="1632445"/>
                    <a:pt x="908640" y="1719796"/>
                  </a:cubicBezTo>
                  <a:cubicBezTo>
                    <a:pt x="1042455" y="1807147"/>
                    <a:pt x="1232025" y="1963265"/>
                    <a:pt x="1365840" y="1998577"/>
                  </a:cubicBezTo>
                  <a:cubicBezTo>
                    <a:pt x="1499655" y="2033889"/>
                    <a:pt x="1609309" y="1974415"/>
                    <a:pt x="1711528" y="1931669"/>
                  </a:cubicBezTo>
                  <a:cubicBezTo>
                    <a:pt x="1813747" y="1888923"/>
                    <a:pt x="1897381" y="1829449"/>
                    <a:pt x="1979157" y="1742098"/>
                  </a:cubicBezTo>
                  <a:cubicBezTo>
                    <a:pt x="2060933" y="1654747"/>
                    <a:pt x="2131558" y="1526508"/>
                    <a:pt x="2202182" y="1407562"/>
                  </a:cubicBezTo>
                  <a:cubicBezTo>
                    <a:pt x="2272807" y="1288616"/>
                    <a:pt x="2349007" y="1149225"/>
                    <a:pt x="2402904" y="1028420"/>
                  </a:cubicBezTo>
                  <a:cubicBezTo>
                    <a:pt x="2456802" y="907615"/>
                    <a:pt x="2527426" y="790528"/>
                    <a:pt x="2525567" y="682733"/>
                  </a:cubicBezTo>
                  <a:cubicBezTo>
                    <a:pt x="2523708" y="574938"/>
                    <a:pt x="2499547" y="482011"/>
                    <a:pt x="2391752" y="381650"/>
                  </a:cubicBezTo>
                  <a:cubicBezTo>
                    <a:pt x="2283957" y="281289"/>
                    <a:pt x="2096245" y="143757"/>
                    <a:pt x="1878796" y="80567"/>
                  </a:cubicBezTo>
                  <a:cubicBezTo>
                    <a:pt x="1661347" y="17377"/>
                    <a:pt x="1315660" y="-8643"/>
                    <a:pt x="1087060" y="2508"/>
                  </a:cubicBezTo>
                  <a:cubicBezTo>
                    <a:pt x="858460" y="13659"/>
                    <a:pt x="633577" y="108445"/>
                    <a:pt x="507196" y="147474"/>
                  </a:cubicBezTo>
                  <a:cubicBezTo>
                    <a:pt x="380816" y="186503"/>
                    <a:pt x="425420" y="167918"/>
                    <a:pt x="351079" y="225533"/>
                  </a:cubicBezTo>
                  <a:close/>
                </a:path>
              </a:pathLst>
            </a:custGeom>
            <a:solidFill>
              <a:srgbClr val="C00000">
                <a:alpha val="6902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24" name="グループ化 323">
            <a:extLst>
              <a:ext uri="{FF2B5EF4-FFF2-40B4-BE49-F238E27FC236}">
                <a16:creationId xmlns:a16="http://schemas.microsoft.com/office/drawing/2014/main" id="{FDDD29C8-2D12-48D2-8F0F-989C51FEB7CB}"/>
              </a:ext>
            </a:extLst>
          </p:cNvPr>
          <p:cNvGrpSpPr/>
          <p:nvPr/>
        </p:nvGrpSpPr>
        <p:grpSpPr>
          <a:xfrm>
            <a:off x="8298250" y="1497249"/>
            <a:ext cx="3845312" cy="6824739"/>
            <a:chOff x="475753" y="624071"/>
            <a:chExt cx="3845312" cy="6824739"/>
          </a:xfrm>
        </p:grpSpPr>
        <p:grpSp>
          <p:nvGrpSpPr>
            <p:cNvPr id="325" name="グループ化 324">
              <a:extLst>
                <a:ext uri="{FF2B5EF4-FFF2-40B4-BE49-F238E27FC236}">
                  <a16:creationId xmlns:a16="http://schemas.microsoft.com/office/drawing/2014/main" id="{04FE210D-2882-4CE9-9170-229D760B240C}"/>
                </a:ext>
              </a:extLst>
            </p:cNvPr>
            <p:cNvGrpSpPr/>
            <p:nvPr/>
          </p:nvGrpSpPr>
          <p:grpSpPr>
            <a:xfrm flipH="1">
              <a:off x="514270" y="723356"/>
              <a:ext cx="3610423" cy="3805649"/>
              <a:chOff x="507076" y="373985"/>
              <a:chExt cx="6293230" cy="6236480"/>
            </a:xfrm>
            <a:blipFill>
              <a:blip r:embed="rId2"/>
              <a:stretch>
                <a:fillRect/>
              </a:stretch>
            </a:blipFill>
          </p:grpSpPr>
          <p:grpSp>
            <p:nvGrpSpPr>
              <p:cNvPr id="418" name="グループ化 417">
                <a:extLst>
                  <a:ext uri="{FF2B5EF4-FFF2-40B4-BE49-F238E27FC236}">
                    <a16:creationId xmlns:a16="http://schemas.microsoft.com/office/drawing/2014/main" id="{2AD732E1-76CD-47C9-A28C-D7DA6D982E56}"/>
                  </a:ext>
                </a:extLst>
              </p:cNvPr>
              <p:cNvGrpSpPr/>
              <p:nvPr/>
            </p:nvGrpSpPr>
            <p:grpSpPr>
              <a:xfrm>
                <a:off x="507076" y="373985"/>
                <a:ext cx="6293230" cy="6236480"/>
                <a:chOff x="507076" y="373985"/>
                <a:chExt cx="6293230" cy="6236480"/>
              </a:xfrm>
              <a:grpFill/>
            </p:grpSpPr>
            <p:sp>
              <p:nvSpPr>
                <p:cNvPr id="420" name="フリーフォーム: 図形 419">
                  <a:extLst>
                    <a:ext uri="{FF2B5EF4-FFF2-40B4-BE49-F238E27FC236}">
                      <a16:creationId xmlns:a16="http://schemas.microsoft.com/office/drawing/2014/main" id="{3C9602D9-FE46-4D3A-B97A-6F2645F36661}"/>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フリーフォーム: 図形 420">
                  <a:extLst>
                    <a:ext uri="{FF2B5EF4-FFF2-40B4-BE49-F238E27FC236}">
                      <a16:creationId xmlns:a16="http://schemas.microsoft.com/office/drawing/2014/main" id="{EE2F6CE3-AD31-48FB-AB64-2D861B86E209}"/>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フリーフォーム: 図形 421">
                  <a:extLst>
                    <a:ext uri="{FF2B5EF4-FFF2-40B4-BE49-F238E27FC236}">
                      <a16:creationId xmlns:a16="http://schemas.microsoft.com/office/drawing/2014/main" id="{786F7766-0581-4ED3-A543-B211E0E3E841}"/>
                    </a:ext>
                  </a:extLst>
                </p:cNvPr>
                <p:cNvSpPr/>
                <p:nvPr/>
              </p:nvSpPr>
              <p:spPr>
                <a:xfrm>
                  <a:off x="2315032" y="2601884"/>
                  <a:ext cx="2855484" cy="1505451"/>
                </a:xfrm>
                <a:custGeom>
                  <a:avLst/>
                  <a:gdLst>
                    <a:gd name="connsiteX0" fmla="*/ 79033 w 2855484"/>
                    <a:gd name="connsiteY0" fmla="*/ 0 h 1505451"/>
                    <a:gd name="connsiteX1" fmla="*/ 29157 w 2855484"/>
                    <a:gd name="connsiteY1" fmla="*/ 124691 h 1505451"/>
                    <a:gd name="connsiteX2" fmla="*/ 4219 w 2855484"/>
                    <a:gd name="connsiteY2" fmla="*/ 199505 h 1505451"/>
                    <a:gd name="connsiteX3" fmla="*/ 4219 w 2855484"/>
                    <a:gd name="connsiteY3" fmla="*/ 282632 h 1505451"/>
                    <a:gd name="connsiteX4" fmla="*/ 45783 w 2855484"/>
                    <a:gd name="connsiteY4" fmla="*/ 407323 h 1505451"/>
                    <a:gd name="connsiteX5" fmla="*/ 79033 w 2855484"/>
                    <a:gd name="connsiteY5" fmla="*/ 507076 h 1505451"/>
                    <a:gd name="connsiteX6" fmla="*/ 95659 w 2855484"/>
                    <a:gd name="connsiteY6" fmla="*/ 573578 h 1505451"/>
                    <a:gd name="connsiteX7" fmla="*/ 137223 w 2855484"/>
                    <a:gd name="connsiteY7" fmla="*/ 648392 h 1505451"/>
                    <a:gd name="connsiteX8" fmla="*/ 145535 w 2855484"/>
                    <a:gd name="connsiteY8" fmla="*/ 706581 h 1505451"/>
                    <a:gd name="connsiteX9" fmla="*/ 178786 w 2855484"/>
                    <a:gd name="connsiteY9" fmla="*/ 781396 h 1505451"/>
                    <a:gd name="connsiteX10" fmla="*/ 187099 w 2855484"/>
                    <a:gd name="connsiteY10" fmla="*/ 856211 h 1505451"/>
                    <a:gd name="connsiteX11" fmla="*/ 187099 w 2855484"/>
                    <a:gd name="connsiteY11" fmla="*/ 906087 h 1505451"/>
                    <a:gd name="connsiteX12" fmla="*/ 170473 w 2855484"/>
                    <a:gd name="connsiteY12" fmla="*/ 989214 h 1505451"/>
                    <a:gd name="connsiteX13" fmla="*/ 153848 w 2855484"/>
                    <a:gd name="connsiteY13" fmla="*/ 1064029 h 1505451"/>
                    <a:gd name="connsiteX14" fmla="*/ 145535 w 2855484"/>
                    <a:gd name="connsiteY14" fmla="*/ 1147156 h 1505451"/>
                    <a:gd name="connsiteX15" fmla="*/ 153848 w 2855484"/>
                    <a:gd name="connsiteY15" fmla="*/ 1213658 h 1505451"/>
                    <a:gd name="connsiteX16" fmla="*/ 203724 w 2855484"/>
                    <a:gd name="connsiteY16" fmla="*/ 1288472 h 1505451"/>
                    <a:gd name="connsiteX17" fmla="*/ 278539 w 2855484"/>
                    <a:gd name="connsiteY17" fmla="*/ 1321723 h 1505451"/>
                    <a:gd name="connsiteX18" fmla="*/ 394917 w 2855484"/>
                    <a:gd name="connsiteY18" fmla="*/ 1330036 h 1505451"/>
                    <a:gd name="connsiteX19" fmla="*/ 436481 w 2855484"/>
                    <a:gd name="connsiteY19" fmla="*/ 1346661 h 1505451"/>
                    <a:gd name="connsiteX20" fmla="*/ 536233 w 2855484"/>
                    <a:gd name="connsiteY20" fmla="*/ 1388225 h 1505451"/>
                    <a:gd name="connsiteX21" fmla="*/ 635986 w 2855484"/>
                    <a:gd name="connsiteY21" fmla="*/ 1396538 h 1505451"/>
                    <a:gd name="connsiteX22" fmla="*/ 768990 w 2855484"/>
                    <a:gd name="connsiteY22" fmla="*/ 1379912 h 1505451"/>
                    <a:gd name="connsiteX23" fmla="*/ 843804 w 2855484"/>
                    <a:gd name="connsiteY23" fmla="*/ 1396538 h 1505451"/>
                    <a:gd name="connsiteX24" fmla="*/ 885368 w 2855484"/>
                    <a:gd name="connsiteY24" fmla="*/ 1396538 h 1505451"/>
                    <a:gd name="connsiteX25" fmla="*/ 1001746 w 2855484"/>
                    <a:gd name="connsiteY25" fmla="*/ 1404851 h 1505451"/>
                    <a:gd name="connsiteX26" fmla="*/ 1159688 w 2855484"/>
                    <a:gd name="connsiteY26" fmla="*/ 1446414 h 1505451"/>
                    <a:gd name="connsiteX27" fmla="*/ 1234503 w 2855484"/>
                    <a:gd name="connsiteY27" fmla="*/ 1471352 h 1505451"/>
                    <a:gd name="connsiteX28" fmla="*/ 1425695 w 2855484"/>
                    <a:gd name="connsiteY28" fmla="*/ 1504603 h 1505451"/>
                    <a:gd name="connsiteX29" fmla="*/ 1550386 w 2855484"/>
                    <a:gd name="connsiteY29" fmla="*/ 1496291 h 1505451"/>
                    <a:gd name="connsiteX30" fmla="*/ 1758204 w 2855484"/>
                    <a:gd name="connsiteY30" fmla="*/ 1479665 h 1505451"/>
                    <a:gd name="connsiteX31" fmla="*/ 1891208 w 2855484"/>
                    <a:gd name="connsiteY31" fmla="*/ 1479665 h 1505451"/>
                    <a:gd name="connsiteX32" fmla="*/ 2107339 w 2855484"/>
                    <a:gd name="connsiteY32" fmla="*/ 1496291 h 1505451"/>
                    <a:gd name="connsiteX33" fmla="*/ 2215404 w 2855484"/>
                    <a:gd name="connsiteY33" fmla="*/ 1479665 h 1505451"/>
                    <a:gd name="connsiteX34" fmla="*/ 2381659 w 2855484"/>
                    <a:gd name="connsiteY34" fmla="*/ 1429789 h 1505451"/>
                    <a:gd name="connsiteX35" fmla="*/ 2606103 w 2855484"/>
                    <a:gd name="connsiteY35" fmla="*/ 1338349 h 1505451"/>
                    <a:gd name="connsiteX36" fmla="*/ 2705855 w 2855484"/>
                    <a:gd name="connsiteY36" fmla="*/ 1288472 h 1505451"/>
                    <a:gd name="connsiteX37" fmla="*/ 2755732 w 2855484"/>
                    <a:gd name="connsiteY37" fmla="*/ 1246909 h 1505451"/>
                    <a:gd name="connsiteX38" fmla="*/ 2805608 w 2855484"/>
                    <a:gd name="connsiteY38" fmla="*/ 1180407 h 1505451"/>
                    <a:gd name="connsiteX39" fmla="*/ 2855484 w 2855484"/>
                    <a:gd name="connsiteY39" fmla="*/ 1138843 h 150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55484" h="1505451">
                      <a:moveTo>
                        <a:pt x="79033" y="0"/>
                      </a:moveTo>
                      <a:cubicBezTo>
                        <a:pt x="60329" y="45720"/>
                        <a:pt x="41626" y="91440"/>
                        <a:pt x="29157" y="124691"/>
                      </a:cubicBezTo>
                      <a:cubicBezTo>
                        <a:pt x="16688" y="157942"/>
                        <a:pt x="8375" y="173182"/>
                        <a:pt x="4219" y="199505"/>
                      </a:cubicBezTo>
                      <a:cubicBezTo>
                        <a:pt x="63" y="225828"/>
                        <a:pt x="-2708" y="247996"/>
                        <a:pt x="4219" y="282632"/>
                      </a:cubicBezTo>
                      <a:cubicBezTo>
                        <a:pt x="11146" y="317268"/>
                        <a:pt x="45783" y="407323"/>
                        <a:pt x="45783" y="407323"/>
                      </a:cubicBezTo>
                      <a:cubicBezTo>
                        <a:pt x="58252" y="444730"/>
                        <a:pt x="70720" y="479367"/>
                        <a:pt x="79033" y="507076"/>
                      </a:cubicBezTo>
                      <a:cubicBezTo>
                        <a:pt x="87346" y="534785"/>
                        <a:pt x="85961" y="550025"/>
                        <a:pt x="95659" y="573578"/>
                      </a:cubicBezTo>
                      <a:cubicBezTo>
                        <a:pt x="105357" y="597131"/>
                        <a:pt x="128910" y="626225"/>
                        <a:pt x="137223" y="648392"/>
                      </a:cubicBezTo>
                      <a:cubicBezTo>
                        <a:pt x="145536" y="670559"/>
                        <a:pt x="138608" y="684414"/>
                        <a:pt x="145535" y="706581"/>
                      </a:cubicBezTo>
                      <a:cubicBezTo>
                        <a:pt x="152462" y="728748"/>
                        <a:pt x="171859" y="756458"/>
                        <a:pt x="178786" y="781396"/>
                      </a:cubicBezTo>
                      <a:cubicBezTo>
                        <a:pt x="185713" y="806334"/>
                        <a:pt x="185714" y="835429"/>
                        <a:pt x="187099" y="856211"/>
                      </a:cubicBezTo>
                      <a:cubicBezTo>
                        <a:pt x="188484" y="876993"/>
                        <a:pt x="189870" y="883920"/>
                        <a:pt x="187099" y="906087"/>
                      </a:cubicBezTo>
                      <a:cubicBezTo>
                        <a:pt x="184328" y="928254"/>
                        <a:pt x="176015" y="962890"/>
                        <a:pt x="170473" y="989214"/>
                      </a:cubicBezTo>
                      <a:cubicBezTo>
                        <a:pt x="164931" y="1015538"/>
                        <a:pt x="158004" y="1037705"/>
                        <a:pt x="153848" y="1064029"/>
                      </a:cubicBezTo>
                      <a:cubicBezTo>
                        <a:pt x="149692" y="1090353"/>
                        <a:pt x="145535" y="1122218"/>
                        <a:pt x="145535" y="1147156"/>
                      </a:cubicBezTo>
                      <a:cubicBezTo>
                        <a:pt x="145535" y="1172094"/>
                        <a:pt x="144150" y="1190105"/>
                        <a:pt x="153848" y="1213658"/>
                      </a:cubicBezTo>
                      <a:cubicBezTo>
                        <a:pt x="163546" y="1237211"/>
                        <a:pt x="182942" y="1270461"/>
                        <a:pt x="203724" y="1288472"/>
                      </a:cubicBezTo>
                      <a:cubicBezTo>
                        <a:pt x="224506" y="1306483"/>
                        <a:pt x="246674" y="1314796"/>
                        <a:pt x="278539" y="1321723"/>
                      </a:cubicBezTo>
                      <a:cubicBezTo>
                        <a:pt x="310404" y="1328650"/>
                        <a:pt x="368593" y="1325880"/>
                        <a:pt x="394917" y="1330036"/>
                      </a:cubicBezTo>
                      <a:cubicBezTo>
                        <a:pt x="421241" y="1334192"/>
                        <a:pt x="436481" y="1346661"/>
                        <a:pt x="436481" y="1346661"/>
                      </a:cubicBezTo>
                      <a:cubicBezTo>
                        <a:pt x="460034" y="1356359"/>
                        <a:pt x="502982" y="1379912"/>
                        <a:pt x="536233" y="1388225"/>
                      </a:cubicBezTo>
                      <a:cubicBezTo>
                        <a:pt x="569484" y="1396538"/>
                        <a:pt x="597193" y="1397923"/>
                        <a:pt x="635986" y="1396538"/>
                      </a:cubicBezTo>
                      <a:cubicBezTo>
                        <a:pt x="674779" y="1395153"/>
                        <a:pt x="734354" y="1379912"/>
                        <a:pt x="768990" y="1379912"/>
                      </a:cubicBezTo>
                      <a:cubicBezTo>
                        <a:pt x="803626" y="1379912"/>
                        <a:pt x="824408" y="1393767"/>
                        <a:pt x="843804" y="1396538"/>
                      </a:cubicBezTo>
                      <a:cubicBezTo>
                        <a:pt x="863200" y="1399309"/>
                        <a:pt x="859045" y="1395153"/>
                        <a:pt x="885368" y="1396538"/>
                      </a:cubicBezTo>
                      <a:cubicBezTo>
                        <a:pt x="911691" y="1397923"/>
                        <a:pt x="956026" y="1396538"/>
                        <a:pt x="1001746" y="1404851"/>
                      </a:cubicBezTo>
                      <a:cubicBezTo>
                        <a:pt x="1047466" y="1413164"/>
                        <a:pt x="1120895" y="1435331"/>
                        <a:pt x="1159688" y="1446414"/>
                      </a:cubicBezTo>
                      <a:cubicBezTo>
                        <a:pt x="1198481" y="1457497"/>
                        <a:pt x="1190169" y="1461654"/>
                        <a:pt x="1234503" y="1471352"/>
                      </a:cubicBezTo>
                      <a:cubicBezTo>
                        <a:pt x="1278837" y="1481050"/>
                        <a:pt x="1373048" y="1500447"/>
                        <a:pt x="1425695" y="1504603"/>
                      </a:cubicBezTo>
                      <a:cubicBezTo>
                        <a:pt x="1478342" y="1508759"/>
                        <a:pt x="1550386" y="1496291"/>
                        <a:pt x="1550386" y="1496291"/>
                      </a:cubicBezTo>
                      <a:cubicBezTo>
                        <a:pt x="1605804" y="1492135"/>
                        <a:pt x="1701400" y="1482436"/>
                        <a:pt x="1758204" y="1479665"/>
                      </a:cubicBezTo>
                      <a:cubicBezTo>
                        <a:pt x="1815008" y="1476894"/>
                        <a:pt x="1833019" y="1476894"/>
                        <a:pt x="1891208" y="1479665"/>
                      </a:cubicBezTo>
                      <a:cubicBezTo>
                        <a:pt x="1949397" y="1482436"/>
                        <a:pt x="2053306" y="1496291"/>
                        <a:pt x="2107339" y="1496291"/>
                      </a:cubicBezTo>
                      <a:cubicBezTo>
                        <a:pt x="2161372" y="1496291"/>
                        <a:pt x="2169684" y="1490749"/>
                        <a:pt x="2215404" y="1479665"/>
                      </a:cubicBezTo>
                      <a:cubicBezTo>
                        <a:pt x="2261124" y="1468581"/>
                        <a:pt x="2316543" y="1453342"/>
                        <a:pt x="2381659" y="1429789"/>
                      </a:cubicBezTo>
                      <a:cubicBezTo>
                        <a:pt x="2446775" y="1406236"/>
                        <a:pt x="2552070" y="1361902"/>
                        <a:pt x="2606103" y="1338349"/>
                      </a:cubicBezTo>
                      <a:cubicBezTo>
                        <a:pt x="2660136" y="1314796"/>
                        <a:pt x="2680917" y="1303712"/>
                        <a:pt x="2705855" y="1288472"/>
                      </a:cubicBezTo>
                      <a:cubicBezTo>
                        <a:pt x="2730793" y="1273232"/>
                        <a:pt x="2739107" y="1264920"/>
                        <a:pt x="2755732" y="1246909"/>
                      </a:cubicBezTo>
                      <a:cubicBezTo>
                        <a:pt x="2772357" y="1228898"/>
                        <a:pt x="2788983" y="1198418"/>
                        <a:pt x="2805608" y="1180407"/>
                      </a:cubicBezTo>
                      <a:cubicBezTo>
                        <a:pt x="2822233" y="1162396"/>
                        <a:pt x="2838858" y="1150619"/>
                        <a:pt x="2855484" y="113884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フリーフォーム: 図形 422">
                  <a:extLst>
                    <a:ext uri="{FF2B5EF4-FFF2-40B4-BE49-F238E27FC236}">
                      <a16:creationId xmlns:a16="http://schemas.microsoft.com/office/drawing/2014/main" id="{5B41F9C0-DA3B-4D8F-B6C9-18BD3F4F1EB8}"/>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フリーフォーム: 図形 423">
                  <a:extLst>
                    <a:ext uri="{FF2B5EF4-FFF2-40B4-BE49-F238E27FC236}">
                      <a16:creationId xmlns:a16="http://schemas.microsoft.com/office/drawing/2014/main" id="{79919811-B31A-4C9F-8C20-A474D1EA447E}"/>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フリーフォーム: 図形 424">
                  <a:extLst>
                    <a:ext uri="{FF2B5EF4-FFF2-40B4-BE49-F238E27FC236}">
                      <a16:creationId xmlns:a16="http://schemas.microsoft.com/office/drawing/2014/main" id="{93E66C3C-F310-42CE-92E7-1B1B907F5B58}"/>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フリーフォーム: 図形 425">
                  <a:extLst>
                    <a:ext uri="{FF2B5EF4-FFF2-40B4-BE49-F238E27FC236}">
                      <a16:creationId xmlns:a16="http://schemas.microsoft.com/office/drawing/2014/main" id="{783C8724-2545-44E5-B0E1-0890667C71DC}"/>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フリーフォーム: 図形 426">
                  <a:extLst>
                    <a:ext uri="{FF2B5EF4-FFF2-40B4-BE49-F238E27FC236}">
                      <a16:creationId xmlns:a16="http://schemas.microsoft.com/office/drawing/2014/main" id="{988056A5-77D3-4D05-B682-EB0355C3D4BC}"/>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フリーフォーム: 図形 427">
                  <a:extLst>
                    <a:ext uri="{FF2B5EF4-FFF2-40B4-BE49-F238E27FC236}">
                      <a16:creationId xmlns:a16="http://schemas.microsoft.com/office/drawing/2014/main" id="{E5234070-34A6-4774-A7D3-072B2AD2F79F}"/>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フリーフォーム: 図形 428">
                  <a:extLst>
                    <a:ext uri="{FF2B5EF4-FFF2-40B4-BE49-F238E27FC236}">
                      <a16:creationId xmlns:a16="http://schemas.microsoft.com/office/drawing/2014/main" id="{4C798EA1-2480-4A25-AEDF-CFE7AF7FDA68}"/>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フリーフォーム: 図形 429">
                  <a:extLst>
                    <a:ext uri="{FF2B5EF4-FFF2-40B4-BE49-F238E27FC236}">
                      <a16:creationId xmlns:a16="http://schemas.microsoft.com/office/drawing/2014/main" id="{693315E2-D2A6-40FF-8FF8-28D39A67D8C8}"/>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フリーフォーム: 図形 430">
                  <a:extLst>
                    <a:ext uri="{FF2B5EF4-FFF2-40B4-BE49-F238E27FC236}">
                      <a16:creationId xmlns:a16="http://schemas.microsoft.com/office/drawing/2014/main" id="{58DF8BEA-B7DD-4EE0-A81F-0FA66D66F9C3}"/>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図形 431">
                  <a:extLst>
                    <a:ext uri="{FF2B5EF4-FFF2-40B4-BE49-F238E27FC236}">
                      <a16:creationId xmlns:a16="http://schemas.microsoft.com/office/drawing/2014/main" id="{E7F9B76B-3485-41A0-95D0-F656CCE38B3F}"/>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図形 432">
                  <a:extLst>
                    <a:ext uri="{FF2B5EF4-FFF2-40B4-BE49-F238E27FC236}">
                      <a16:creationId xmlns:a16="http://schemas.microsoft.com/office/drawing/2014/main" id="{0CA6A3C8-D25B-4589-8541-C17D640250A5}"/>
                    </a:ext>
                  </a:extLst>
                </p:cNvPr>
                <p:cNvSpPr/>
                <p:nvPr/>
              </p:nvSpPr>
              <p:spPr>
                <a:xfrm>
                  <a:off x="2385753" y="2501976"/>
                  <a:ext cx="1346737" cy="1471508"/>
                </a:xfrm>
                <a:custGeom>
                  <a:avLst/>
                  <a:gdLst>
                    <a:gd name="connsiteX0" fmla="*/ 0 w 1346737"/>
                    <a:gd name="connsiteY0" fmla="*/ 615297 h 1471508"/>
                    <a:gd name="connsiteX1" fmla="*/ 33251 w 1346737"/>
                    <a:gd name="connsiteY1" fmla="*/ 540482 h 1471508"/>
                    <a:gd name="connsiteX2" fmla="*/ 41563 w 1346737"/>
                    <a:gd name="connsiteY2" fmla="*/ 457355 h 1471508"/>
                    <a:gd name="connsiteX3" fmla="*/ 41563 w 1346737"/>
                    <a:gd name="connsiteY3" fmla="*/ 365915 h 1471508"/>
                    <a:gd name="connsiteX4" fmla="*/ 41563 w 1346737"/>
                    <a:gd name="connsiteY4" fmla="*/ 332664 h 1471508"/>
                    <a:gd name="connsiteX5" fmla="*/ 74814 w 1346737"/>
                    <a:gd name="connsiteY5" fmla="*/ 316039 h 1471508"/>
                    <a:gd name="connsiteX6" fmla="*/ 124691 w 1346737"/>
                    <a:gd name="connsiteY6" fmla="*/ 266162 h 1471508"/>
                    <a:gd name="connsiteX7" fmla="*/ 166254 w 1346737"/>
                    <a:gd name="connsiteY7" fmla="*/ 216286 h 1471508"/>
                    <a:gd name="connsiteX8" fmla="*/ 182880 w 1346737"/>
                    <a:gd name="connsiteY8" fmla="*/ 207973 h 1471508"/>
                    <a:gd name="connsiteX9" fmla="*/ 216131 w 1346737"/>
                    <a:gd name="connsiteY9" fmla="*/ 174722 h 1471508"/>
                    <a:gd name="connsiteX10" fmla="*/ 257694 w 1346737"/>
                    <a:gd name="connsiteY10" fmla="*/ 158097 h 1471508"/>
                    <a:gd name="connsiteX11" fmla="*/ 282632 w 1346737"/>
                    <a:gd name="connsiteY11" fmla="*/ 174722 h 1471508"/>
                    <a:gd name="connsiteX12" fmla="*/ 357447 w 1346737"/>
                    <a:gd name="connsiteY12" fmla="*/ 207973 h 1471508"/>
                    <a:gd name="connsiteX13" fmla="*/ 399011 w 1346737"/>
                    <a:gd name="connsiteY13" fmla="*/ 191348 h 1471508"/>
                    <a:gd name="connsiteX14" fmla="*/ 498763 w 1346737"/>
                    <a:gd name="connsiteY14" fmla="*/ 174722 h 1471508"/>
                    <a:gd name="connsiteX15" fmla="*/ 523702 w 1346737"/>
                    <a:gd name="connsiteY15" fmla="*/ 149784 h 1471508"/>
                    <a:gd name="connsiteX16" fmla="*/ 565265 w 1346737"/>
                    <a:gd name="connsiteY16" fmla="*/ 149784 h 1471508"/>
                    <a:gd name="connsiteX17" fmla="*/ 606829 w 1346737"/>
                    <a:gd name="connsiteY17" fmla="*/ 99908 h 1471508"/>
                    <a:gd name="connsiteX18" fmla="*/ 631767 w 1346737"/>
                    <a:gd name="connsiteY18" fmla="*/ 91595 h 1471508"/>
                    <a:gd name="connsiteX19" fmla="*/ 673331 w 1346737"/>
                    <a:gd name="connsiteY19" fmla="*/ 58344 h 1471508"/>
                    <a:gd name="connsiteX20" fmla="*/ 739832 w 1346737"/>
                    <a:gd name="connsiteY20" fmla="*/ 66657 h 1471508"/>
                    <a:gd name="connsiteX21" fmla="*/ 789709 w 1346737"/>
                    <a:gd name="connsiteY21" fmla="*/ 41719 h 1471508"/>
                    <a:gd name="connsiteX22" fmla="*/ 839585 w 1346737"/>
                    <a:gd name="connsiteY22" fmla="*/ 58344 h 1471508"/>
                    <a:gd name="connsiteX23" fmla="*/ 864523 w 1346737"/>
                    <a:gd name="connsiteY23" fmla="*/ 41719 h 1471508"/>
                    <a:gd name="connsiteX24" fmla="*/ 922712 w 1346737"/>
                    <a:gd name="connsiteY24" fmla="*/ 41719 h 1471508"/>
                    <a:gd name="connsiteX25" fmla="*/ 964276 w 1346737"/>
                    <a:gd name="connsiteY25" fmla="*/ 8468 h 1471508"/>
                    <a:gd name="connsiteX26" fmla="*/ 1064029 w 1346737"/>
                    <a:gd name="connsiteY26" fmla="*/ 8468 h 1471508"/>
                    <a:gd name="connsiteX27" fmla="*/ 1080654 w 1346737"/>
                    <a:gd name="connsiteY27" fmla="*/ 155 h 1471508"/>
                    <a:gd name="connsiteX28" fmla="*/ 1163782 w 1346737"/>
                    <a:gd name="connsiteY28" fmla="*/ 16780 h 1471508"/>
                    <a:gd name="connsiteX29" fmla="*/ 1197032 w 1346737"/>
                    <a:gd name="connsiteY29" fmla="*/ 41719 h 1471508"/>
                    <a:gd name="connsiteX30" fmla="*/ 1230283 w 1346737"/>
                    <a:gd name="connsiteY30" fmla="*/ 33406 h 1471508"/>
                    <a:gd name="connsiteX31" fmla="*/ 1255222 w 1346737"/>
                    <a:gd name="connsiteY31" fmla="*/ 74969 h 1471508"/>
                    <a:gd name="connsiteX32" fmla="*/ 1263534 w 1346737"/>
                    <a:gd name="connsiteY32" fmla="*/ 108220 h 1471508"/>
                    <a:gd name="connsiteX33" fmla="*/ 1305098 w 1346737"/>
                    <a:gd name="connsiteY33" fmla="*/ 124846 h 1471508"/>
                    <a:gd name="connsiteX34" fmla="*/ 1346662 w 1346737"/>
                    <a:gd name="connsiteY34" fmla="*/ 158097 h 1471508"/>
                    <a:gd name="connsiteX35" fmla="*/ 1313411 w 1346737"/>
                    <a:gd name="connsiteY35" fmla="*/ 191348 h 1471508"/>
                    <a:gd name="connsiteX36" fmla="*/ 1246909 w 1346737"/>
                    <a:gd name="connsiteY36" fmla="*/ 249537 h 1471508"/>
                    <a:gd name="connsiteX37" fmla="*/ 1205345 w 1346737"/>
                    <a:gd name="connsiteY37" fmla="*/ 282788 h 1471508"/>
                    <a:gd name="connsiteX38" fmla="*/ 1122218 w 1346737"/>
                    <a:gd name="connsiteY38" fmla="*/ 340977 h 1471508"/>
                    <a:gd name="connsiteX39" fmla="*/ 1097280 w 1346737"/>
                    <a:gd name="connsiteY39" fmla="*/ 374228 h 1471508"/>
                    <a:gd name="connsiteX40" fmla="*/ 1072342 w 1346737"/>
                    <a:gd name="connsiteY40" fmla="*/ 424104 h 1471508"/>
                    <a:gd name="connsiteX41" fmla="*/ 1047403 w 1346737"/>
                    <a:gd name="connsiteY41" fmla="*/ 473980 h 1471508"/>
                    <a:gd name="connsiteX42" fmla="*/ 997527 w 1346737"/>
                    <a:gd name="connsiteY42" fmla="*/ 440729 h 1471508"/>
                    <a:gd name="connsiteX43" fmla="*/ 972589 w 1346737"/>
                    <a:gd name="connsiteY43" fmla="*/ 473980 h 1471508"/>
                    <a:gd name="connsiteX44" fmla="*/ 980902 w 1346737"/>
                    <a:gd name="connsiteY44" fmla="*/ 507231 h 1471508"/>
                    <a:gd name="connsiteX45" fmla="*/ 931025 w 1346737"/>
                    <a:gd name="connsiteY45" fmla="*/ 573733 h 1471508"/>
                    <a:gd name="connsiteX46" fmla="*/ 897774 w 1346737"/>
                    <a:gd name="connsiteY46" fmla="*/ 548795 h 1471508"/>
                    <a:gd name="connsiteX47" fmla="*/ 864523 w 1346737"/>
                    <a:gd name="connsiteY47" fmla="*/ 598671 h 1471508"/>
                    <a:gd name="connsiteX48" fmla="*/ 847898 w 1346737"/>
                    <a:gd name="connsiteY48" fmla="*/ 648548 h 1471508"/>
                    <a:gd name="connsiteX49" fmla="*/ 822960 w 1346737"/>
                    <a:gd name="connsiteY49" fmla="*/ 673486 h 1471508"/>
                    <a:gd name="connsiteX50" fmla="*/ 798022 w 1346737"/>
                    <a:gd name="connsiteY50" fmla="*/ 723362 h 1471508"/>
                    <a:gd name="connsiteX51" fmla="*/ 764771 w 1346737"/>
                    <a:gd name="connsiteY51" fmla="*/ 748300 h 1471508"/>
                    <a:gd name="connsiteX52" fmla="*/ 764771 w 1346737"/>
                    <a:gd name="connsiteY52" fmla="*/ 781551 h 1471508"/>
                    <a:gd name="connsiteX53" fmla="*/ 706582 w 1346737"/>
                    <a:gd name="connsiteY53" fmla="*/ 814802 h 1471508"/>
                    <a:gd name="connsiteX54" fmla="*/ 739832 w 1346737"/>
                    <a:gd name="connsiteY54" fmla="*/ 872991 h 1471508"/>
                    <a:gd name="connsiteX55" fmla="*/ 698269 w 1346737"/>
                    <a:gd name="connsiteY55" fmla="*/ 906242 h 1471508"/>
                    <a:gd name="connsiteX56" fmla="*/ 714894 w 1346737"/>
                    <a:gd name="connsiteY56" fmla="*/ 922868 h 1471508"/>
                    <a:gd name="connsiteX57" fmla="*/ 673331 w 1346737"/>
                    <a:gd name="connsiteY57" fmla="*/ 964431 h 1471508"/>
                    <a:gd name="connsiteX58" fmla="*/ 681643 w 1346737"/>
                    <a:gd name="connsiteY58" fmla="*/ 1005995 h 1471508"/>
                    <a:gd name="connsiteX59" fmla="*/ 656705 w 1346737"/>
                    <a:gd name="connsiteY59" fmla="*/ 1039246 h 1471508"/>
                    <a:gd name="connsiteX60" fmla="*/ 681643 w 1346737"/>
                    <a:gd name="connsiteY60" fmla="*/ 1114060 h 1471508"/>
                    <a:gd name="connsiteX61" fmla="*/ 648392 w 1346737"/>
                    <a:gd name="connsiteY61" fmla="*/ 1155624 h 1471508"/>
                    <a:gd name="connsiteX62" fmla="*/ 673331 w 1346737"/>
                    <a:gd name="connsiteY62" fmla="*/ 1188875 h 1471508"/>
                    <a:gd name="connsiteX63" fmla="*/ 623454 w 1346737"/>
                    <a:gd name="connsiteY63" fmla="*/ 1263689 h 1471508"/>
                    <a:gd name="connsiteX64" fmla="*/ 581891 w 1346737"/>
                    <a:gd name="connsiteY64" fmla="*/ 1313566 h 1471508"/>
                    <a:gd name="connsiteX65" fmla="*/ 631767 w 1346737"/>
                    <a:gd name="connsiteY65" fmla="*/ 1346817 h 1471508"/>
                    <a:gd name="connsiteX66" fmla="*/ 598516 w 1346737"/>
                    <a:gd name="connsiteY66" fmla="*/ 1388380 h 1471508"/>
                    <a:gd name="connsiteX67" fmla="*/ 623454 w 1346737"/>
                    <a:gd name="connsiteY67" fmla="*/ 1413319 h 1471508"/>
                    <a:gd name="connsiteX68" fmla="*/ 615142 w 1346737"/>
                    <a:gd name="connsiteY68" fmla="*/ 1438257 h 1471508"/>
                    <a:gd name="connsiteX69" fmla="*/ 631767 w 1346737"/>
                    <a:gd name="connsiteY69" fmla="*/ 1471508 h 1471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46737" h="1471508">
                      <a:moveTo>
                        <a:pt x="0" y="615297"/>
                      </a:moveTo>
                      <a:cubicBezTo>
                        <a:pt x="13162" y="591051"/>
                        <a:pt x="26324" y="566806"/>
                        <a:pt x="33251" y="540482"/>
                      </a:cubicBezTo>
                      <a:cubicBezTo>
                        <a:pt x="40178" y="514158"/>
                        <a:pt x="40178" y="486449"/>
                        <a:pt x="41563" y="457355"/>
                      </a:cubicBezTo>
                      <a:cubicBezTo>
                        <a:pt x="42948" y="428261"/>
                        <a:pt x="41563" y="365915"/>
                        <a:pt x="41563" y="365915"/>
                      </a:cubicBezTo>
                      <a:lnTo>
                        <a:pt x="41563" y="332664"/>
                      </a:lnTo>
                      <a:cubicBezTo>
                        <a:pt x="47105" y="324351"/>
                        <a:pt x="74814" y="316039"/>
                        <a:pt x="74814" y="316039"/>
                      </a:cubicBezTo>
                      <a:cubicBezTo>
                        <a:pt x="88669" y="304955"/>
                        <a:pt x="109451" y="282787"/>
                        <a:pt x="124691" y="266162"/>
                      </a:cubicBezTo>
                      <a:cubicBezTo>
                        <a:pt x="139931" y="249537"/>
                        <a:pt x="166254" y="216286"/>
                        <a:pt x="166254" y="216286"/>
                      </a:cubicBezTo>
                      <a:cubicBezTo>
                        <a:pt x="175952" y="206588"/>
                        <a:pt x="182880" y="207973"/>
                        <a:pt x="182880" y="207973"/>
                      </a:cubicBezTo>
                      <a:cubicBezTo>
                        <a:pt x="191193" y="201046"/>
                        <a:pt x="203662" y="183035"/>
                        <a:pt x="216131" y="174722"/>
                      </a:cubicBezTo>
                      <a:cubicBezTo>
                        <a:pt x="228600" y="166409"/>
                        <a:pt x="257694" y="158097"/>
                        <a:pt x="257694" y="158097"/>
                      </a:cubicBezTo>
                      <a:cubicBezTo>
                        <a:pt x="268777" y="158097"/>
                        <a:pt x="266007" y="166409"/>
                        <a:pt x="282632" y="174722"/>
                      </a:cubicBezTo>
                      <a:cubicBezTo>
                        <a:pt x="299257" y="183035"/>
                        <a:pt x="338051" y="205202"/>
                        <a:pt x="357447" y="207973"/>
                      </a:cubicBezTo>
                      <a:cubicBezTo>
                        <a:pt x="376843" y="210744"/>
                        <a:pt x="375458" y="196890"/>
                        <a:pt x="399011" y="191348"/>
                      </a:cubicBezTo>
                      <a:cubicBezTo>
                        <a:pt x="422564" y="185806"/>
                        <a:pt x="498763" y="174722"/>
                        <a:pt x="498763" y="174722"/>
                      </a:cubicBezTo>
                      <a:cubicBezTo>
                        <a:pt x="519545" y="167795"/>
                        <a:pt x="512618" y="153940"/>
                        <a:pt x="523702" y="149784"/>
                      </a:cubicBezTo>
                      <a:cubicBezTo>
                        <a:pt x="534786" y="145628"/>
                        <a:pt x="551411" y="158097"/>
                        <a:pt x="565265" y="149784"/>
                      </a:cubicBezTo>
                      <a:cubicBezTo>
                        <a:pt x="579120" y="141471"/>
                        <a:pt x="606829" y="99908"/>
                        <a:pt x="606829" y="99908"/>
                      </a:cubicBezTo>
                      <a:cubicBezTo>
                        <a:pt x="617913" y="90210"/>
                        <a:pt x="620684" y="98522"/>
                        <a:pt x="631767" y="91595"/>
                      </a:cubicBezTo>
                      <a:cubicBezTo>
                        <a:pt x="642850" y="84668"/>
                        <a:pt x="655320" y="62500"/>
                        <a:pt x="673331" y="58344"/>
                      </a:cubicBezTo>
                      <a:cubicBezTo>
                        <a:pt x="691342" y="54188"/>
                        <a:pt x="720436" y="69428"/>
                        <a:pt x="739832" y="66657"/>
                      </a:cubicBezTo>
                      <a:cubicBezTo>
                        <a:pt x="759228" y="63886"/>
                        <a:pt x="789709" y="41719"/>
                        <a:pt x="789709" y="41719"/>
                      </a:cubicBezTo>
                      <a:cubicBezTo>
                        <a:pt x="806335" y="40333"/>
                        <a:pt x="827116" y="58344"/>
                        <a:pt x="839585" y="58344"/>
                      </a:cubicBezTo>
                      <a:cubicBezTo>
                        <a:pt x="852054" y="58344"/>
                        <a:pt x="850668" y="44490"/>
                        <a:pt x="864523" y="41719"/>
                      </a:cubicBezTo>
                      <a:cubicBezTo>
                        <a:pt x="878378" y="38948"/>
                        <a:pt x="906086" y="47261"/>
                        <a:pt x="922712" y="41719"/>
                      </a:cubicBezTo>
                      <a:cubicBezTo>
                        <a:pt x="939338" y="36177"/>
                        <a:pt x="940723" y="14010"/>
                        <a:pt x="964276" y="8468"/>
                      </a:cubicBezTo>
                      <a:cubicBezTo>
                        <a:pt x="987829" y="2926"/>
                        <a:pt x="1064029" y="8468"/>
                        <a:pt x="1064029" y="8468"/>
                      </a:cubicBezTo>
                      <a:cubicBezTo>
                        <a:pt x="1083425" y="7083"/>
                        <a:pt x="1064029" y="-1230"/>
                        <a:pt x="1080654" y="155"/>
                      </a:cubicBezTo>
                      <a:cubicBezTo>
                        <a:pt x="1097279" y="1540"/>
                        <a:pt x="1163782" y="16780"/>
                        <a:pt x="1163782" y="16780"/>
                      </a:cubicBezTo>
                      <a:cubicBezTo>
                        <a:pt x="1183178" y="23707"/>
                        <a:pt x="1197032" y="41719"/>
                        <a:pt x="1197032" y="41719"/>
                      </a:cubicBezTo>
                      <a:cubicBezTo>
                        <a:pt x="1208115" y="44490"/>
                        <a:pt x="1220585" y="27864"/>
                        <a:pt x="1230283" y="33406"/>
                      </a:cubicBezTo>
                      <a:cubicBezTo>
                        <a:pt x="1239981" y="38948"/>
                        <a:pt x="1255222" y="74969"/>
                        <a:pt x="1255222" y="74969"/>
                      </a:cubicBezTo>
                      <a:cubicBezTo>
                        <a:pt x="1260764" y="87438"/>
                        <a:pt x="1255221" y="99907"/>
                        <a:pt x="1263534" y="108220"/>
                      </a:cubicBezTo>
                      <a:cubicBezTo>
                        <a:pt x="1271847" y="116533"/>
                        <a:pt x="1305098" y="124846"/>
                        <a:pt x="1305098" y="124846"/>
                      </a:cubicBezTo>
                      <a:cubicBezTo>
                        <a:pt x="1318952" y="133159"/>
                        <a:pt x="1346662" y="158097"/>
                        <a:pt x="1346662" y="158097"/>
                      </a:cubicBezTo>
                      <a:cubicBezTo>
                        <a:pt x="1348047" y="169181"/>
                        <a:pt x="1330036" y="176108"/>
                        <a:pt x="1313411" y="191348"/>
                      </a:cubicBezTo>
                      <a:cubicBezTo>
                        <a:pt x="1296786" y="206588"/>
                        <a:pt x="1264920" y="234297"/>
                        <a:pt x="1246909" y="249537"/>
                      </a:cubicBezTo>
                      <a:cubicBezTo>
                        <a:pt x="1228898" y="264777"/>
                        <a:pt x="1226127" y="267548"/>
                        <a:pt x="1205345" y="282788"/>
                      </a:cubicBezTo>
                      <a:cubicBezTo>
                        <a:pt x="1184563" y="298028"/>
                        <a:pt x="1140229" y="325737"/>
                        <a:pt x="1122218" y="340977"/>
                      </a:cubicBezTo>
                      <a:cubicBezTo>
                        <a:pt x="1104207" y="356217"/>
                        <a:pt x="1105593" y="360373"/>
                        <a:pt x="1097280" y="374228"/>
                      </a:cubicBezTo>
                      <a:cubicBezTo>
                        <a:pt x="1088967" y="388082"/>
                        <a:pt x="1072342" y="424104"/>
                        <a:pt x="1072342" y="424104"/>
                      </a:cubicBezTo>
                      <a:cubicBezTo>
                        <a:pt x="1064029" y="440729"/>
                        <a:pt x="1059872" y="471209"/>
                        <a:pt x="1047403" y="473980"/>
                      </a:cubicBezTo>
                      <a:cubicBezTo>
                        <a:pt x="1034934" y="476751"/>
                        <a:pt x="997527" y="440729"/>
                        <a:pt x="997527" y="440729"/>
                      </a:cubicBezTo>
                      <a:cubicBezTo>
                        <a:pt x="985058" y="440729"/>
                        <a:pt x="972589" y="473980"/>
                        <a:pt x="972589" y="473980"/>
                      </a:cubicBezTo>
                      <a:cubicBezTo>
                        <a:pt x="969818" y="485064"/>
                        <a:pt x="987829" y="490606"/>
                        <a:pt x="980902" y="507231"/>
                      </a:cubicBezTo>
                      <a:cubicBezTo>
                        <a:pt x="973975" y="523856"/>
                        <a:pt x="931025" y="573733"/>
                        <a:pt x="931025" y="573733"/>
                      </a:cubicBezTo>
                      <a:cubicBezTo>
                        <a:pt x="917170" y="580660"/>
                        <a:pt x="908858" y="544639"/>
                        <a:pt x="897774" y="548795"/>
                      </a:cubicBezTo>
                      <a:cubicBezTo>
                        <a:pt x="886690" y="552951"/>
                        <a:pt x="872836" y="582046"/>
                        <a:pt x="864523" y="598671"/>
                      </a:cubicBezTo>
                      <a:cubicBezTo>
                        <a:pt x="856210" y="615296"/>
                        <a:pt x="847898" y="648548"/>
                        <a:pt x="847898" y="648548"/>
                      </a:cubicBezTo>
                      <a:cubicBezTo>
                        <a:pt x="840971" y="661017"/>
                        <a:pt x="831273" y="661017"/>
                        <a:pt x="822960" y="673486"/>
                      </a:cubicBezTo>
                      <a:cubicBezTo>
                        <a:pt x="814647" y="685955"/>
                        <a:pt x="798022" y="723362"/>
                        <a:pt x="798022" y="723362"/>
                      </a:cubicBezTo>
                      <a:cubicBezTo>
                        <a:pt x="788324" y="735831"/>
                        <a:pt x="764771" y="748300"/>
                        <a:pt x="764771" y="748300"/>
                      </a:cubicBezTo>
                      <a:cubicBezTo>
                        <a:pt x="759229" y="757998"/>
                        <a:pt x="774469" y="770467"/>
                        <a:pt x="764771" y="781551"/>
                      </a:cubicBezTo>
                      <a:cubicBezTo>
                        <a:pt x="755073" y="792635"/>
                        <a:pt x="710738" y="799562"/>
                        <a:pt x="706582" y="814802"/>
                      </a:cubicBezTo>
                      <a:cubicBezTo>
                        <a:pt x="702426" y="830042"/>
                        <a:pt x="741218" y="857751"/>
                        <a:pt x="739832" y="872991"/>
                      </a:cubicBezTo>
                      <a:cubicBezTo>
                        <a:pt x="738446" y="888231"/>
                        <a:pt x="698269" y="906242"/>
                        <a:pt x="698269" y="906242"/>
                      </a:cubicBezTo>
                      <a:cubicBezTo>
                        <a:pt x="694113" y="914555"/>
                        <a:pt x="719050" y="913170"/>
                        <a:pt x="714894" y="922868"/>
                      </a:cubicBezTo>
                      <a:cubicBezTo>
                        <a:pt x="710738" y="932566"/>
                        <a:pt x="678873" y="950577"/>
                        <a:pt x="673331" y="964431"/>
                      </a:cubicBezTo>
                      <a:cubicBezTo>
                        <a:pt x="667789" y="978285"/>
                        <a:pt x="681643" y="1005995"/>
                        <a:pt x="681643" y="1005995"/>
                      </a:cubicBezTo>
                      <a:cubicBezTo>
                        <a:pt x="678872" y="1018464"/>
                        <a:pt x="656705" y="1021235"/>
                        <a:pt x="656705" y="1039246"/>
                      </a:cubicBezTo>
                      <a:cubicBezTo>
                        <a:pt x="656705" y="1057257"/>
                        <a:pt x="683028" y="1094664"/>
                        <a:pt x="681643" y="1114060"/>
                      </a:cubicBezTo>
                      <a:cubicBezTo>
                        <a:pt x="680258" y="1133456"/>
                        <a:pt x="648392" y="1155624"/>
                        <a:pt x="648392" y="1155624"/>
                      </a:cubicBezTo>
                      <a:cubicBezTo>
                        <a:pt x="647007" y="1168093"/>
                        <a:pt x="677487" y="1170864"/>
                        <a:pt x="673331" y="1188875"/>
                      </a:cubicBezTo>
                      <a:cubicBezTo>
                        <a:pt x="669175" y="1206886"/>
                        <a:pt x="638694" y="1242907"/>
                        <a:pt x="623454" y="1263689"/>
                      </a:cubicBezTo>
                      <a:cubicBezTo>
                        <a:pt x="608214" y="1284471"/>
                        <a:pt x="580506" y="1299711"/>
                        <a:pt x="581891" y="1313566"/>
                      </a:cubicBezTo>
                      <a:cubicBezTo>
                        <a:pt x="583276" y="1327421"/>
                        <a:pt x="628996" y="1334348"/>
                        <a:pt x="631767" y="1346817"/>
                      </a:cubicBezTo>
                      <a:cubicBezTo>
                        <a:pt x="634538" y="1359286"/>
                        <a:pt x="598516" y="1388380"/>
                        <a:pt x="598516" y="1388380"/>
                      </a:cubicBezTo>
                      <a:cubicBezTo>
                        <a:pt x="597131" y="1399464"/>
                        <a:pt x="623454" y="1413319"/>
                        <a:pt x="623454" y="1413319"/>
                      </a:cubicBezTo>
                      <a:lnTo>
                        <a:pt x="615142" y="1438257"/>
                      </a:lnTo>
                      <a:cubicBezTo>
                        <a:pt x="616528" y="1447955"/>
                        <a:pt x="624147" y="1459731"/>
                        <a:pt x="631767" y="147150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図形 433">
                  <a:extLst>
                    <a:ext uri="{FF2B5EF4-FFF2-40B4-BE49-F238E27FC236}">
                      <a16:creationId xmlns:a16="http://schemas.microsoft.com/office/drawing/2014/main" id="{DC35F7DD-F5E9-426E-890A-EC9CDC5CB54D}"/>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5" name="フリーフォーム: 図形 434">
                  <a:extLst>
                    <a:ext uri="{FF2B5EF4-FFF2-40B4-BE49-F238E27FC236}">
                      <a16:creationId xmlns:a16="http://schemas.microsoft.com/office/drawing/2014/main" id="{861AAD16-BCBA-43EB-AC94-B0A5BCFF3B00}"/>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図形 435">
                  <a:extLst>
                    <a:ext uri="{FF2B5EF4-FFF2-40B4-BE49-F238E27FC236}">
                      <a16:creationId xmlns:a16="http://schemas.microsoft.com/office/drawing/2014/main" id="{E21039A5-BAD7-4EBC-861C-C69461EE2201}"/>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図形 436">
                  <a:extLst>
                    <a:ext uri="{FF2B5EF4-FFF2-40B4-BE49-F238E27FC236}">
                      <a16:creationId xmlns:a16="http://schemas.microsoft.com/office/drawing/2014/main" id="{FF26C654-E9AC-40FA-B613-9683A17C6134}"/>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図形 437">
                  <a:extLst>
                    <a:ext uri="{FF2B5EF4-FFF2-40B4-BE49-F238E27FC236}">
                      <a16:creationId xmlns:a16="http://schemas.microsoft.com/office/drawing/2014/main" id="{CCBE0FFB-01B8-4123-A1EE-4E1501B45B5F}"/>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図形 438">
                  <a:extLst>
                    <a:ext uri="{FF2B5EF4-FFF2-40B4-BE49-F238E27FC236}">
                      <a16:creationId xmlns:a16="http://schemas.microsoft.com/office/drawing/2014/main" id="{1587F745-43F6-4063-98B2-C89CDA7B27D5}"/>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図形 439">
                  <a:extLst>
                    <a:ext uri="{FF2B5EF4-FFF2-40B4-BE49-F238E27FC236}">
                      <a16:creationId xmlns:a16="http://schemas.microsoft.com/office/drawing/2014/main" id="{7CE28F32-408F-4DC3-A5F6-2F99BDA2D446}"/>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図形 440">
                  <a:extLst>
                    <a:ext uri="{FF2B5EF4-FFF2-40B4-BE49-F238E27FC236}">
                      <a16:creationId xmlns:a16="http://schemas.microsoft.com/office/drawing/2014/main" id="{E3EDF86E-71F0-4632-A907-19A898C9B75D}"/>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図形 441">
                  <a:extLst>
                    <a:ext uri="{FF2B5EF4-FFF2-40B4-BE49-F238E27FC236}">
                      <a16:creationId xmlns:a16="http://schemas.microsoft.com/office/drawing/2014/main" id="{D7BEC7BB-1F35-484F-9203-B1A5B61674B4}"/>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図形 442">
                  <a:extLst>
                    <a:ext uri="{FF2B5EF4-FFF2-40B4-BE49-F238E27FC236}">
                      <a16:creationId xmlns:a16="http://schemas.microsoft.com/office/drawing/2014/main" id="{22AAA428-13E2-48A4-8FA7-06DB70161349}"/>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図形 443">
                  <a:extLst>
                    <a:ext uri="{FF2B5EF4-FFF2-40B4-BE49-F238E27FC236}">
                      <a16:creationId xmlns:a16="http://schemas.microsoft.com/office/drawing/2014/main" id="{F17481C7-9B16-4536-BD91-6D4CA372FAB5}"/>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図形 444">
                  <a:extLst>
                    <a:ext uri="{FF2B5EF4-FFF2-40B4-BE49-F238E27FC236}">
                      <a16:creationId xmlns:a16="http://schemas.microsoft.com/office/drawing/2014/main" id="{6EF27275-036A-4F9C-AC3F-885019DA80A3}"/>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図形 445">
                  <a:extLst>
                    <a:ext uri="{FF2B5EF4-FFF2-40B4-BE49-F238E27FC236}">
                      <a16:creationId xmlns:a16="http://schemas.microsoft.com/office/drawing/2014/main" id="{E808DD40-EBD9-4D76-9347-18B6A7E6C129}"/>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BFCCD53A-5E6D-4130-B53A-6A7A9DAA78CB}"/>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図形 447">
                  <a:extLst>
                    <a:ext uri="{FF2B5EF4-FFF2-40B4-BE49-F238E27FC236}">
                      <a16:creationId xmlns:a16="http://schemas.microsoft.com/office/drawing/2014/main" id="{74F2B091-5C2D-44F1-B590-BCD785FDBB4A}"/>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C2317232-5633-41A1-807A-2C967A62CF5B}"/>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0" name="フリーフォーム: 図形 449">
                  <a:extLst>
                    <a:ext uri="{FF2B5EF4-FFF2-40B4-BE49-F238E27FC236}">
                      <a16:creationId xmlns:a16="http://schemas.microsoft.com/office/drawing/2014/main" id="{206D0F02-B22D-49F3-8277-237D6E87807A}"/>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1" name="フリーフォーム: 図形 450">
                  <a:extLst>
                    <a:ext uri="{FF2B5EF4-FFF2-40B4-BE49-F238E27FC236}">
                      <a16:creationId xmlns:a16="http://schemas.microsoft.com/office/drawing/2014/main" id="{4F858B3B-4E6F-4443-BBD3-327F1BCAAAC4}"/>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2" name="フリーフォーム: 図形 451">
                  <a:extLst>
                    <a:ext uri="{FF2B5EF4-FFF2-40B4-BE49-F238E27FC236}">
                      <a16:creationId xmlns:a16="http://schemas.microsoft.com/office/drawing/2014/main" id="{775DFE52-86A8-47A6-9767-05ED30457BB6}"/>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3" name="フリーフォーム: 図形 452">
                  <a:extLst>
                    <a:ext uri="{FF2B5EF4-FFF2-40B4-BE49-F238E27FC236}">
                      <a16:creationId xmlns:a16="http://schemas.microsoft.com/office/drawing/2014/main" id="{7AC2F385-FF23-48AE-838C-8B47CCB93493}"/>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フリーフォーム: 図形 453">
                  <a:extLst>
                    <a:ext uri="{FF2B5EF4-FFF2-40B4-BE49-F238E27FC236}">
                      <a16:creationId xmlns:a16="http://schemas.microsoft.com/office/drawing/2014/main" id="{30059C3B-BB1D-4219-BFD2-5147288B4066}"/>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5" name="フリーフォーム: 図形 454">
                  <a:extLst>
                    <a:ext uri="{FF2B5EF4-FFF2-40B4-BE49-F238E27FC236}">
                      <a16:creationId xmlns:a16="http://schemas.microsoft.com/office/drawing/2014/main" id="{36B28DBE-1788-4838-B45C-324B946FCB3D}"/>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6" name="フリーフォーム: 図形 455">
                  <a:extLst>
                    <a:ext uri="{FF2B5EF4-FFF2-40B4-BE49-F238E27FC236}">
                      <a16:creationId xmlns:a16="http://schemas.microsoft.com/office/drawing/2014/main" id="{A0D7B1C9-AF3F-4DE5-810A-F8C020A44346}"/>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フリーフォーム: 図形 456">
                  <a:extLst>
                    <a:ext uri="{FF2B5EF4-FFF2-40B4-BE49-F238E27FC236}">
                      <a16:creationId xmlns:a16="http://schemas.microsoft.com/office/drawing/2014/main" id="{433D3C47-EF46-4FD6-A1C1-552F7F6212AF}"/>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8" name="フリーフォーム: 図形 457">
                  <a:extLst>
                    <a:ext uri="{FF2B5EF4-FFF2-40B4-BE49-F238E27FC236}">
                      <a16:creationId xmlns:a16="http://schemas.microsoft.com/office/drawing/2014/main" id="{59C3FF60-9174-4D8A-8053-9495D4D1A3C4}"/>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9" name="フリーフォーム: 図形 458">
                  <a:extLst>
                    <a:ext uri="{FF2B5EF4-FFF2-40B4-BE49-F238E27FC236}">
                      <a16:creationId xmlns:a16="http://schemas.microsoft.com/office/drawing/2014/main" id="{62DBD97D-B3A9-426B-BD5C-8DF97EE43384}"/>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0" name="フリーフォーム: 図形 459">
                  <a:extLst>
                    <a:ext uri="{FF2B5EF4-FFF2-40B4-BE49-F238E27FC236}">
                      <a16:creationId xmlns:a16="http://schemas.microsoft.com/office/drawing/2014/main" id="{DF07F276-8125-4D17-9E7E-34A8905A7CD4}"/>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1" name="フリーフォーム: 図形 460">
                  <a:extLst>
                    <a:ext uri="{FF2B5EF4-FFF2-40B4-BE49-F238E27FC236}">
                      <a16:creationId xmlns:a16="http://schemas.microsoft.com/office/drawing/2014/main" id="{B946B0E6-A887-42DA-8F24-BE5781D9DD72}"/>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2" name="フリーフォーム: 図形 461">
                  <a:extLst>
                    <a:ext uri="{FF2B5EF4-FFF2-40B4-BE49-F238E27FC236}">
                      <a16:creationId xmlns:a16="http://schemas.microsoft.com/office/drawing/2014/main" id="{FD997573-B2C2-4411-A492-883774FF204B}"/>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3" name="フリーフォーム: 図形 462">
                  <a:extLst>
                    <a:ext uri="{FF2B5EF4-FFF2-40B4-BE49-F238E27FC236}">
                      <a16:creationId xmlns:a16="http://schemas.microsoft.com/office/drawing/2014/main" id="{F3E60451-E0FE-4BAC-B727-7E8688729422}"/>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4" name="フリーフォーム: 図形 463">
                  <a:extLst>
                    <a:ext uri="{FF2B5EF4-FFF2-40B4-BE49-F238E27FC236}">
                      <a16:creationId xmlns:a16="http://schemas.microsoft.com/office/drawing/2014/main" id="{43CE6B73-90EF-4E25-93B4-0B88E2E75B8B}"/>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5" name="フリーフォーム: 図形 464">
                  <a:extLst>
                    <a:ext uri="{FF2B5EF4-FFF2-40B4-BE49-F238E27FC236}">
                      <a16:creationId xmlns:a16="http://schemas.microsoft.com/office/drawing/2014/main" id="{DF0715F2-6865-479C-B770-6BDE6C040FDB}"/>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6" name="フリーフォーム: 図形 465">
                  <a:extLst>
                    <a:ext uri="{FF2B5EF4-FFF2-40B4-BE49-F238E27FC236}">
                      <a16:creationId xmlns:a16="http://schemas.microsoft.com/office/drawing/2014/main" id="{E6D8A936-33EF-442C-BA22-D4746B8A29E6}"/>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7" name="フリーフォーム: 図形 466">
                  <a:extLst>
                    <a:ext uri="{FF2B5EF4-FFF2-40B4-BE49-F238E27FC236}">
                      <a16:creationId xmlns:a16="http://schemas.microsoft.com/office/drawing/2014/main" id="{12BEB1FE-3386-43D7-8411-B31095F2710D}"/>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8" name="フリーフォーム: 図形 467">
                  <a:extLst>
                    <a:ext uri="{FF2B5EF4-FFF2-40B4-BE49-F238E27FC236}">
                      <a16:creationId xmlns:a16="http://schemas.microsoft.com/office/drawing/2014/main" id="{9F45671F-AC02-42A1-A76E-3D76872D2A59}"/>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9" name="フリーフォーム: 図形 468">
                  <a:extLst>
                    <a:ext uri="{FF2B5EF4-FFF2-40B4-BE49-F238E27FC236}">
                      <a16:creationId xmlns:a16="http://schemas.microsoft.com/office/drawing/2014/main" id="{CED06437-40EE-4333-9E8D-472EB0F5A95D}"/>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0" name="フリーフォーム: 図形 469">
                  <a:extLst>
                    <a:ext uri="{FF2B5EF4-FFF2-40B4-BE49-F238E27FC236}">
                      <a16:creationId xmlns:a16="http://schemas.microsoft.com/office/drawing/2014/main" id="{8C8E4C1E-C064-4334-A961-34D7ABB4B7D9}"/>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1" name="フリーフォーム: 図形 470">
                  <a:extLst>
                    <a:ext uri="{FF2B5EF4-FFF2-40B4-BE49-F238E27FC236}">
                      <a16:creationId xmlns:a16="http://schemas.microsoft.com/office/drawing/2014/main" id="{AF2D76B9-B011-49BE-84EF-06B46926ED73}"/>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2" name="フリーフォーム: 図形 471">
                  <a:extLst>
                    <a:ext uri="{FF2B5EF4-FFF2-40B4-BE49-F238E27FC236}">
                      <a16:creationId xmlns:a16="http://schemas.microsoft.com/office/drawing/2014/main" id="{F637385C-DC1D-4BD0-8B88-87468CE08801}"/>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3" name="フリーフォーム: 図形 472">
                  <a:extLst>
                    <a:ext uri="{FF2B5EF4-FFF2-40B4-BE49-F238E27FC236}">
                      <a16:creationId xmlns:a16="http://schemas.microsoft.com/office/drawing/2014/main" id="{4283604C-DB27-4D6A-BC2E-1C5BBEC005E0}"/>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4" name="フリーフォーム: 図形 473">
                  <a:extLst>
                    <a:ext uri="{FF2B5EF4-FFF2-40B4-BE49-F238E27FC236}">
                      <a16:creationId xmlns:a16="http://schemas.microsoft.com/office/drawing/2014/main" id="{E19228C0-3DBE-4F82-ABA2-F0349CC453C2}"/>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5" name="フリーフォーム: 図形 474">
                  <a:extLst>
                    <a:ext uri="{FF2B5EF4-FFF2-40B4-BE49-F238E27FC236}">
                      <a16:creationId xmlns:a16="http://schemas.microsoft.com/office/drawing/2014/main" id="{C53369F0-CF8B-421D-A824-68EFBC1422C2}"/>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6" name="フリーフォーム: 図形 475">
                  <a:extLst>
                    <a:ext uri="{FF2B5EF4-FFF2-40B4-BE49-F238E27FC236}">
                      <a16:creationId xmlns:a16="http://schemas.microsoft.com/office/drawing/2014/main" id="{B14784F3-38D2-4D7F-B260-079240EEF96B}"/>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19" name="フリーフォーム: 図形 418">
                <a:extLst>
                  <a:ext uri="{FF2B5EF4-FFF2-40B4-BE49-F238E27FC236}">
                    <a16:creationId xmlns:a16="http://schemas.microsoft.com/office/drawing/2014/main" id="{AE1B3555-6E01-4166-9259-302695D77397}"/>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26" name="グループ化 325">
              <a:extLst>
                <a:ext uri="{FF2B5EF4-FFF2-40B4-BE49-F238E27FC236}">
                  <a16:creationId xmlns:a16="http://schemas.microsoft.com/office/drawing/2014/main" id="{E859406B-1EA5-404C-B196-8D608ADC7B7B}"/>
                </a:ext>
              </a:extLst>
            </p:cNvPr>
            <p:cNvGrpSpPr/>
            <p:nvPr/>
          </p:nvGrpSpPr>
          <p:grpSpPr>
            <a:xfrm flipH="1">
              <a:off x="502206" y="709714"/>
              <a:ext cx="3610423" cy="3805649"/>
              <a:chOff x="507076" y="373985"/>
              <a:chExt cx="6293230" cy="6236480"/>
            </a:xfrm>
            <a:blipFill>
              <a:blip r:embed="rId2"/>
              <a:stretch>
                <a:fillRect/>
              </a:stretch>
            </a:blipFill>
          </p:grpSpPr>
          <p:grpSp>
            <p:nvGrpSpPr>
              <p:cNvPr id="361" name="グループ化 360">
                <a:extLst>
                  <a:ext uri="{FF2B5EF4-FFF2-40B4-BE49-F238E27FC236}">
                    <a16:creationId xmlns:a16="http://schemas.microsoft.com/office/drawing/2014/main" id="{A84998B8-BF3F-488B-99FF-C4A5332B7F0E}"/>
                  </a:ext>
                </a:extLst>
              </p:cNvPr>
              <p:cNvGrpSpPr/>
              <p:nvPr/>
            </p:nvGrpSpPr>
            <p:grpSpPr>
              <a:xfrm>
                <a:off x="507076" y="373985"/>
                <a:ext cx="6293230" cy="6236480"/>
                <a:chOff x="507076" y="373985"/>
                <a:chExt cx="6293230" cy="6236480"/>
              </a:xfrm>
              <a:grpFill/>
            </p:grpSpPr>
            <p:sp>
              <p:nvSpPr>
                <p:cNvPr id="363" name="フリーフォーム: 図形 362">
                  <a:extLst>
                    <a:ext uri="{FF2B5EF4-FFF2-40B4-BE49-F238E27FC236}">
                      <a16:creationId xmlns:a16="http://schemas.microsoft.com/office/drawing/2014/main" id="{48E16C97-EC6F-43E8-9A13-D3E2478D7691}"/>
                    </a:ext>
                  </a:extLst>
                </p:cNvPr>
                <p:cNvSpPr/>
                <p:nvPr/>
              </p:nvSpPr>
              <p:spPr>
                <a:xfrm>
                  <a:off x="507076" y="373985"/>
                  <a:ext cx="6293230" cy="6236480"/>
                </a:xfrm>
                <a:custGeom>
                  <a:avLst/>
                  <a:gdLst>
                    <a:gd name="connsiteX0" fmla="*/ 3283528 w 6293230"/>
                    <a:gd name="connsiteY0" fmla="*/ 25026 h 6236480"/>
                    <a:gd name="connsiteX1" fmla="*/ 2867891 w 6293230"/>
                    <a:gd name="connsiteY1" fmla="*/ 88 h 6236480"/>
                    <a:gd name="connsiteX2" fmla="*/ 2784764 w 6293230"/>
                    <a:gd name="connsiteY2" fmla="*/ 16713 h 6236480"/>
                    <a:gd name="connsiteX3" fmla="*/ 2635135 w 6293230"/>
                    <a:gd name="connsiteY3" fmla="*/ 16713 h 6236480"/>
                    <a:gd name="connsiteX4" fmla="*/ 2502131 w 6293230"/>
                    <a:gd name="connsiteY4" fmla="*/ 25026 h 6236480"/>
                    <a:gd name="connsiteX5" fmla="*/ 2394066 w 6293230"/>
                    <a:gd name="connsiteY5" fmla="*/ 66590 h 6236480"/>
                    <a:gd name="connsiteX6" fmla="*/ 2236124 w 6293230"/>
                    <a:gd name="connsiteY6" fmla="*/ 91528 h 6236480"/>
                    <a:gd name="connsiteX7" fmla="*/ 2144684 w 6293230"/>
                    <a:gd name="connsiteY7" fmla="*/ 116466 h 6236480"/>
                    <a:gd name="connsiteX8" fmla="*/ 2103120 w 6293230"/>
                    <a:gd name="connsiteY8" fmla="*/ 124779 h 6236480"/>
                    <a:gd name="connsiteX9" fmla="*/ 1995055 w 6293230"/>
                    <a:gd name="connsiteY9" fmla="*/ 158030 h 6236480"/>
                    <a:gd name="connsiteX10" fmla="*/ 1911928 w 6293230"/>
                    <a:gd name="connsiteY10" fmla="*/ 191280 h 6236480"/>
                    <a:gd name="connsiteX11" fmla="*/ 1828800 w 6293230"/>
                    <a:gd name="connsiteY11" fmla="*/ 216219 h 6236480"/>
                    <a:gd name="connsiteX12" fmla="*/ 1704109 w 6293230"/>
                    <a:gd name="connsiteY12" fmla="*/ 291033 h 6236480"/>
                    <a:gd name="connsiteX13" fmla="*/ 1620982 w 6293230"/>
                    <a:gd name="connsiteY13" fmla="*/ 349222 h 6236480"/>
                    <a:gd name="connsiteX14" fmla="*/ 1463040 w 6293230"/>
                    <a:gd name="connsiteY14" fmla="*/ 448975 h 6236480"/>
                    <a:gd name="connsiteX15" fmla="*/ 1388226 w 6293230"/>
                    <a:gd name="connsiteY15" fmla="*/ 498851 h 6236480"/>
                    <a:gd name="connsiteX16" fmla="*/ 1305099 w 6293230"/>
                    <a:gd name="connsiteY16" fmla="*/ 565353 h 6236480"/>
                    <a:gd name="connsiteX17" fmla="*/ 1221971 w 6293230"/>
                    <a:gd name="connsiteY17" fmla="*/ 631855 h 6236480"/>
                    <a:gd name="connsiteX18" fmla="*/ 1172095 w 6293230"/>
                    <a:gd name="connsiteY18" fmla="*/ 690044 h 6236480"/>
                    <a:gd name="connsiteX19" fmla="*/ 1014153 w 6293230"/>
                    <a:gd name="connsiteY19" fmla="*/ 889550 h 6236480"/>
                    <a:gd name="connsiteX20" fmla="*/ 964277 w 6293230"/>
                    <a:gd name="connsiteY20" fmla="*/ 964364 h 6236480"/>
                    <a:gd name="connsiteX21" fmla="*/ 856211 w 6293230"/>
                    <a:gd name="connsiteY21" fmla="*/ 1113993 h 6236480"/>
                    <a:gd name="connsiteX22" fmla="*/ 798022 w 6293230"/>
                    <a:gd name="connsiteY22" fmla="*/ 1213746 h 6236480"/>
                    <a:gd name="connsiteX23" fmla="*/ 748146 w 6293230"/>
                    <a:gd name="connsiteY23" fmla="*/ 1305186 h 6236480"/>
                    <a:gd name="connsiteX24" fmla="*/ 681644 w 6293230"/>
                    <a:gd name="connsiteY24" fmla="*/ 1471440 h 6236480"/>
                    <a:gd name="connsiteX25" fmla="*/ 640080 w 6293230"/>
                    <a:gd name="connsiteY25" fmla="*/ 1596131 h 6236480"/>
                    <a:gd name="connsiteX26" fmla="*/ 615142 w 6293230"/>
                    <a:gd name="connsiteY26" fmla="*/ 1654320 h 6236480"/>
                    <a:gd name="connsiteX27" fmla="*/ 573579 w 6293230"/>
                    <a:gd name="connsiteY27" fmla="*/ 1762386 h 6236480"/>
                    <a:gd name="connsiteX28" fmla="*/ 540328 w 6293230"/>
                    <a:gd name="connsiteY28" fmla="*/ 1845513 h 6236480"/>
                    <a:gd name="connsiteX29" fmla="*/ 532015 w 6293230"/>
                    <a:gd name="connsiteY29" fmla="*/ 1970204 h 6236480"/>
                    <a:gd name="connsiteX30" fmla="*/ 523702 w 6293230"/>
                    <a:gd name="connsiteY30" fmla="*/ 2069957 h 6236480"/>
                    <a:gd name="connsiteX31" fmla="*/ 556953 w 6293230"/>
                    <a:gd name="connsiteY31" fmla="*/ 2178022 h 6236480"/>
                    <a:gd name="connsiteX32" fmla="*/ 556953 w 6293230"/>
                    <a:gd name="connsiteY32" fmla="*/ 2244524 h 6236480"/>
                    <a:gd name="connsiteX33" fmla="*/ 565266 w 6293230"/>
                    <a:gd name="connsiteY33" fmla="*/ 2286088 h 6236480"/>
                    <a:gd name="connsiteX34" fmla="*/ 565266 w 6293230"/>
                    <a:gd name="connsiteY34" fmla="*/ 2335964 h 6236480"/>
                    <a:gd name="connsiteX35" fmla="*/ 590204 w 6293230"/>
                    <a:gd name="connsiteY35" fmla="*/ 2394153 h 6236480"/>
                    <a:gd name="connsiteX36" fmla="*/ 590204 w 6293230"/>
                    <a:gd name="connsiteY36" fmla="*/ 2435717 h 6236480"/>
                    <a:gd name="connsiteX37" fmla="*/ 532015 w 6293230"/>
                    <a:gd name="connsiteY37" fmla="*/ 2527157 h 6236480"/>
                    <a:gd name="connsiteX38" fmla="*/ 490451 w 6293230"/>
                    <a:gd name="connsiteY38" fmla="*/ 2610284 h 6236480"/>
                    <a:gd name="connsiteX39" fmla="*/ 432262 w 6293230"/>
                    <a:gd name="connsiteY39" fmla="*/ 2685099 h 6236480"/>
                    <a:gd name="connsiteX40" fmla="*/ 415637 w 6293230"/>
                    <a:gd name="connsiteY40" fmla="*/ 2701724 h 6236480"/>
                    <a:gd name="connsiteX41" fmla="*/ 349135 w 6293230"/>
                    <a:gd name="connsiteY41" fmla="*/ 2734975 h 6236480"/>
                    <a:gd name="connsiteX42" fmla="*/ 332509 w 6293230"/>
                    <a:gd name="connsiteY42" fmla="*/ 2759913 h 6236480"/>
                    <a:gd name="connsiteX43" fmla="*/ 290946 w 6293230"/>
                    <a:gd name="connsiteY43" fmla="*/ 2784851 h 6236480"/>
                    <a:gd name="connsiteX44" fmla="*/ 282633 w 6293230"/>
                    <a:gd name="connsiteY44" fmla="*/ 2809790 h 6236480"/>
                    <a:gd name="connsiteX45" fmla="*/ 324197 w 6293230"/>
                    <a:gd name="connsiteY45" fmla="*/ 2801477 h 6236480"/>
                    <a:gd name="connsiteX46" fmla="*/ 340822 w 6293230"/>
                    <a:gd name="connsiteY46" fmla="*/ 2826415 h 6236480"/>
                    <a:gd name="connsiteX47" fmla="*/ 332509 w 6293230"/>
                    <a:gd name="connsiteY47" fmla="*/ 2917855 h 6236480"/>
                    <a:gd name="connsiteX48" fmla="*/ 324197 w 6293230"/>
                    <a:gd name="connsiteY48" fmla="*/ 3025920 h 6236480"/>
                    <a:gd name="connsiteX49" fmla="*/ 349135 w 6293230"/>
                    <a:gd name="connsiteY49" fmla="*/ 3100735 h 6236480"/>
                    <a:gd name="connsiteX50" fmla="*/ 357448 w 6293230"/>
                    <a:gd name="connsiteY50" fmla="*/ 3117360 h 6236480"/>
                    <a:gd name="connsiteX51" fmla="*/ 374073 w 6293230"/>
                    <a:gd name="connsiteY51" fmla="*/ 3142299 h 6236480"/>
                    <a:gd name="connsiteX52" fmla="*/ 374073 w 6293230"/>
                    <a:gd name="connsiteY52" fmla="*/ 3175550 h 6236480"/>
                    <a:gd name="connsiteX53" fmla="*/ 374073 w 6293230"/>
                    <a:gd name="connsiteY53" fmla="*/ 3233739 h 6236480"/>
                    <a:gd name="connsiteX54" fmla="*/ 382386 w 6293230"/>
                    <a:gd name="connsiteY54" fmla="*/ 3258677 h 6236480"/>
                    <a:gd name="connsiteX55" fmla="*/ 415637 w 6293230"/>
                    <a:gd name="connsiteY55" fmla="*/ 3341804 h 6236480"/>
                    <a:gd name="connsiteX56" fmla="*/ 448888 w 6293230"/>
                    <a:gd name="connsiteY56" fmla="*/ 3424931 h 6236480"/>
                    <a:gd name="connsiteX57" fmla="*/ 482139 w 6293230"/>
                    <a:gd name="connsiteY57" fmla="*/ 3474808 h 6236480"/>
                    <a:gd name="connsiteX58" fmla="*/ 523702 w 6293230"/>
                    <a:gd name="connsiteY58" fmla="*/ 3549622 h 6236480"/>
                    <a:gd name="connsiteX59" fmla="*/ 573579 w 6293230"/>
                    <a:gd name="connsiteY59" fmla="*/ 3657688 h 6236480"/>
                    <a:gd name="connsiteX60" fmla="*/ 590204 w 6293230"/>
                    <a:gd name="connsiteY60" fmla="*/ 3724190 h 6236480"/>
                    <a:gd name="connsiteX61" fmla="*/ 590204 w 6293230"/>
                    <a:gd name="connsiteY61" fmla="*/ 3774066 h 6236480"/>
                    <a:gd name="connsiteX62" fmla="*/ 581891 w 6293230"/>
                    <a:gd name="connsiteY62" fmla="*/ 3857193 h 6236480"/>
                    <a:gd name="connsiteX63" fmla="*/ 556953 w 6293230"/>
                    <a:gd name="connsiteY63" fmla="*/ 3865506 h 6236480"/>
                    <a:gd name="connsiteX64" fmla="*/ 540328 w 6293230"/>
                    <a:gd name="connsiteY64" fmla="*/ 3882131 h 6236480"/>
                    <a:gd name="connsiteX65" fmla="*/ 523702 w 6293230"/>
                    <a:gd name="connsiteY65" fmla="*/ 3898757 h 6236480"/>
                    <a:gd name="connsiteX66" fmla="*/ 482139 w 6293230"/>
                    <a:gd name="connsiteY66" fmla="*/ 3898757 h 6236480"/>
                    <a:gd name="connsiteX67" fmla="*/ 440575 w 6293230"/>
                    <a:gd name="connsiteY67" fmla="*/ 3882131 h 6236480"/>
                    <a:gd name="connsiteX68" fmla="*/ 415637 w 6293230"/>
                    <a:gd name="connsiteY68" fmla="*/ 3873819 h 6236480"/>
                    <a:gd name="connsiteX69" fmla="*/ 399011 w 6293230"/>
                    <a:gd name="connsiteY69" fmla="*/ 3873819 h 6236480"/>
                    <a:gd name="connsiteX70" fmla="*/ 340822 w 6293230"/>
                    <a:gd name="connsiteY70" fmla="*/ 3873819 h 6236480"/>
                    <a:gd name="connsiteX71" fmla="*/ 274320 w 6293230"/>
                    <a:gd name="connsiteY71" fmla="*/ 3857193 h 6236480"/>
                    <a:gd name="connsiteX72" fmla="*/ 241069 w 6293230"/>
                    <a:gd name="connsiteY72" fmla="*/ 3840568 h 6236480"/>
                    <a:gd name="connsiteX73" fmla="*/ 207819 w 6293230"/>
                    <a:gd name="connsiteY73" fmla="*/ 3840568 h 6236480"/>
                    <a:gd name="connsiteX74" fmla="*/ 241069 w 6293230"/>
                    <a:gd name="connsiteY74" fmla="*/ 3865506 h 6236480"/>
                    <a:gd name="connsiteX75" fmla="*/ 249382 w 6293230"/>
                    <a:gd name="connsiteY75" fmla="*/ 3873819 h 6236480"/>
                    <a:gd name="connsiteX76" fmla="*/ 249382 w 6293230"/>
                    <a:gd name="connsiteY76" fmla="*/ 3907070 h 6236480"/>
                    <a:gd name="connsiteX77" fmla="*/ 249382 w 6293230"/>
                    <a:gd name="connsiteY77" fmla="*/ 3940320 h 6236480"/>
                    <a:gd name="connsiteX78" fmla="*/ 249382 w 6293230"/>
                    <a:gd name="connsiteY78" fmla="*/ 4006822 h 6236480"/>
                    <a:gd name="connsiteX79" fmla="*/ 249382 w 6293230"/>
                    <a:gd name="connsiteY79" fmla="*/ 4040073 h 6236480"/>
                    <a:gd name="connsiteX80" fmla="*/ 257695 w 6293230"/>
                    <a:gd name="connsiteY80" fmla="*/ 4065011 h 6236480"/>
                    <a:gd name="connsiteX81" fmla="*/ 257695 w 6293230"/>
                    <a:gd name="connsiteY81" fmla="*/ 4098262 h 6236480"/>
                    <a:gd name="connsiteX82" fmla="*/ 257695 w 6293230"/>
                    <a:gd name="connsiteY82" fmla="*/ 4131513 h 6236480"/>
                    <a:gd name="connsiteX83" fmla="*/ 232757 w 6293230"/>
                    <a:gd name="connsiteY83" fmla="*/ 4164764 h 6236480"/>
                    <a:gd name="connsiteX84" fmla="*/ 191193 w 6293230"/>
                    <a:gd name="connsiteY84" fmla="*/ 4239579 h 6236480"/>
                    <a:gd name="connsiteX85" fmla="*/ 157942 w 6293230"/>
                    <a:gd name="connsiteY85" fmla="*/ 4306080 h 6236480"/>
                    <a:gd name="connsiteX86" fmla="*/ 133004 w 6293230"/>
                    <a:gd name="connsiteY86" fmla="*/ 4347644 h 6236480"/>
                    <a:gd name="connsiteX87" fmla="*/ 124691 w 6293230"/>
                    <a:gd name="connsiteY87" fmla="*/ 4364270 h 6236480"/>
                    <a:gd name="connsiteX88" fmla="*/ 116379 w 6293230"/>
                    <a:gd name="connsiteY88" fmla="*/ 4397520 h 6236480"/>
                    <a:gd name="connsiteX89" fmla="*/ 108066 w 6293230"/>
                    <a:gd name="connsiteY89" fmla="*/ 4422459 h 6236480"/>
                    <a:gd name="connsiteX90" fmla="*/ 99753 w 6293230"/>
                    <a:gd name="connsiteY90" fmla="*/ 4472335 h 6236480"/>
                    <a:gd name="connsiteX91" fmla="*/ 83128 w 6293230"/>
                    <a:gd name="connsiteY91" fmla="*/ 4522211 h 6236480"/>
                    <a:gd name="connsiteX92" fmla="*/ 83128 w 6293230"/>
                    <a:gd name="connsiteY92" fmla="*/ 4530524 h 6236480"/>
                    <a:gd name="connsiteX93" fmla="*/ 66502 w 6293230"/>
                    <a:gd name="connsiteY93" fmla="*/ 4588713 h 6236480"/>
                    <a:gd name="connsiteX94" fmla="*/ 66502 w 6293230"/>
                    <a:gd name="connsiteY94" fmla="*/ 4563775 h 6236480"/>
                    <a:gd name="connsiteX95" fmla="*/ 58189 w 6293230"/>
                    <a:gd name="connsiteY95" fmla="*/ 4646902 h 6236480"/>
                    <a:gd name="connsiteX96" fmla="*/ 33251 w 6293230"/>
                    <a:gd name="connsiteY96" fmla="*/ 4713404 h 6236480"/>
                    <a:gd name="connsiteX97" fmla="*/ 24939 w 6293230"/>
                    <a:gd name="connsiteY97" fmla="*/ 4754968 h 6236480"/>
                    <a:gd name="connsiteX98" fmla="*/ 16626 w 6293230"/>
                    <a:gd name="connsiteY98" fmla="*/ 4788219 h 6236480"/>
                    <a:gd name="connsiteX99" fmla="*/ 16626 w 6293230"/>
                    <a:gd name="connsiteY99" fmla="*/ 4829782 h 6236480"/>
                    <a:gd name="connsiteX100" fmla="*/ 8313 w 6293230"/>
                    <a:gd name="connsiteY100" fmla="*/ 4871346 h 6236480"/>
                    <a:gd name="connsiteX101" fmla="*/ 8313 w 6293230"/>
                    <a:gd name="connsiteY101" fmla="*/ 4912910 h 6236480"/>
                    <a:gd name="connsiteX102" fmla="*/ 0 w 6293230"/>
                    <a:gd name="connsiteY102" fmla="*/ 4946160 h 6236480"/>
                    <a:gd name="connsiteX103" fmla="*/ 24939 w 6293230"/>
                    <a:gd name="connsiteY103" fmla="*/ 4971099 h 6236480"/>
                    <a:gd name="connsiteX104" fmla="*/ 41564 w 6293230"/>
                    <a:gd name="connsiteY104" fmla="*/ 4979411 h 6236480"/>
                    <a:gd name="connsiteX105" fmla="*/ 58189 w 6293230"/>
                    <a:gd name="connsiteY105" fmla="*/ 4979411 h 6236480"/>
                    <a:gd name="connsiteX106" fmla="*/ 83128 w 6293230"/>
                    <a:gd name="connsiteY106" fmla="*/ 4979411 h 6236480"/>
                    <a:gd name="connsiteX107" fmla="*/ 99753 w 6293230"/>
                    <a:gd name="connsiteY107" fmla="*/ 4962786 h 6236480"/>
                    <a:gd name="connsiteX108" fmla="*/ 83128 w 6293230"/>
                    <a:gd name="connsiteY108" fmla="*/ 5012662 h 6236480"/>
                    <a:gd name="connsiteX109" fmla="*/ 83128 w 6293230"/>
                    <a:gd name="connsiteY109" fmla="*/ 5087477 h 6236480"/>
                    <a:gd name="connsiteX110" fmla="*/ 91440 w 6293230"/>
                    <a:gd name="connsiteY110" fmla="*/ 5120728 h 6236480"/>
                    <a:gd name="connsiteX111" fmla="*/ 108066 w 6293230"/>
                    <a:gd name="connsiteY111" fmla="*/ 5145666 h 6236480"/>
                    <a:gd name="connsiteX112" fmla="*/ 133004 w 6293230"/>
                    <a:gd name="connsiteY112" fmla="*/ 5162291 h 6236480"/>
                    <a:gd name="connsiteX113" fmla="*/ 174568 w 6293230"/>
                    <a:gd name="connsiteY113" fmla="*/ 5220480 h 6236480"/>
                    <a:gd name="connsiteX114" fmla="*/ 182880 w 6293230"/>
                    <a:gd name="connsiteY114" fmla="*/ 5245419 h 6236480"/>
                    <a:gd name="connsiteX115" fmla="*/ 191193 w 6293230"/>
                    <a:gd name="connsiteY115" fmla="*/ 5295295 h 6236480"/>
                    <a:gd name="connsiteX116" fmla="*/ 232757 w 6293230"/>
                    <a:gd name="connsiteY116" fmla="*/ 5378422 h 6236480"/>
                    <a:gd name="connsiteX117" fmla="*/ 232757 w 6293230"/>
                    <a:gd name="connsiteY117" fmla="*/ 5436611 h 6236480"/>
                    <a:gd name="connsiteX118" fmla="*/ 241069 w 6293230"/>
                    <a:gd name="connsiteY118" fmla="*/ 5503113 h 6236480"/>
                    <a:gd name="connsiteX119" fmla="*/ 241069 w 6293230"/>
                    <a:gd name="connsiteY119" fmla="*/ 5586240 h 6236480"/>
                    <a:gd name="connsiteX120" fmla="*/ 241069 w 6293230"/>
                    <a:gd name="connsiteY120" fmla="*/ 5669368 h 6236480"/>
                    <a:gd name="connsiteX121" fmla="*/ 241069 w 6293230"/>
                    <a:gd name="connsiteY121" fmla="*/ 5727557 h 6236480"/>
                    <a:gd name="connsiteX122" fmla="*/ 224444 w 6293230"/>
                    <a:gd name="connsiteY122" fmla="*/ 5810684 h 6236480"/>
                    <a:gd name="connsiteX123" fmla="*/ 224444 w 6293230"/>
                    <a:gd name="connsiteY123" fmla="*/ 5885499 h 6236480"/>
                    <a:gd name="connsiteX124" fmla="*/ 216131 w 6293230"/>
                    <a:gd name="connsiteY124" fmla="*/ 5960313 h 6236480"/>
                    <a:gd name="connsiteX125" fmla="*/ 216131 w 6293230"/>
                    <a:gd name="connsiteY125" fmla="*/ 6018502 h 6236480"/>
                    <a:gd name="connsiteX126" fmla="*/ 241069 w 6293230"/>
                    <a:gd name="connsiteY126" fmla="*/ 6109942 h 6236480"/>
                    <a:gd name="connsiteX127" fmla="*/ 266008 w 6293230"/>
                    <a:gd name="connsiteY127" fmla="*/ 6151506 h 6236480"/>
                    <a:gd name="connsiteX128" fmla="*/ 332509 w 6293230"/>
                    <a:gd name="connsiteY128" fmla="*/ 6159819 h 6236480"/>
                    <a:gd name="connsiteX129" fmla="*/ 399011 w 6293230"/>
                    <a:gd name="connsiteY129" fmla="*/ 6209695 h 6236480"/>
                    <a:gd name="connsiteX130" fmla="*/ 465513 w 6293230"/>
                    <a:gd name="connsiteY130" fmla="*/ 6234633 h 6236480"/>
                    <a:gd name="connsiteX131" fmla="*/ 573579 w 6293230"/>
                    <a:gd name="connsiteY131" fmla="*/ 6234633 h 6236480"/>
                    <a:gd name="connsiteX132" fmla="*/ 723208 w 6293230"/>
                    <a:gd name="connsiteY132" fmla="*/ 6234633 h 6236480"/>
                    <a:gd name="connsiteX133" fmla="*/ 914400 w 6293230"/>
                    <a:gd name="connsiteY133" fmla="*/ 6218008 h 6236480"/>
                    <a:gd name="connsiteX134" fmla="*/ 1072342 w 6293230"/>
                    <a:gd name="connsiteY134" fmla="*/ 6193070 h 6236480"/>
                    <a:gd name="connsiteX135" fmla="*/ 1197033 w 6293230"/>
                    <a:gd name="connsiteY135" fmla="*/ 6159819 h 6236480"/>
                    <a:gd name="connsiteX136" fmla="*/ 1263535 w 6293230"/>
                    <a:gd name="connsiteY136" fmla="*/ 6126568 h 6236480"/>
                    <a:gd name="connsiteX137" fmla="*/ 1446415 w 6293230"/>
                    <a:gd name="connsiteY137" fmla="*/ 6018502 h 6236480"/>
                    <a:gd name="connsiteX138" fmla="*/ 1571106 w 6293230"/>
                    <a:gd name="connsiteY138" fmla="*/ 5943688 h 6236480"/>
                    <a:gd name="connsiteX139" fmla="*/ 1687484 w 6293230"/>
                    <a:gd name="connsiteY139" fmla="*/ 5893811 h 6236480"/>
                    <a:gd name="connsiteX140" fmla="*/ 1820488 w 6293230"/>
                    <a:gd name="connsiteY140" fmla="*/ 5827310 h 6236480"/>
                    <a:gd name="connsiteX141" fmla="*/ 2044931 w 6293230"/>
                    <a:gd name="connsiteY141" fmla="*/ 5735870 h 6236480"/>
                    <a:gd name="connsiteX142" fmla="*/ 2044931 w 6293230"/>
                    <a:gd name="connsiteY142" fmla="*/ 5752495 h 6236480"/>
                    <a:gd name="connsiteX143" fmla="*/ 2136371 w 6293230"/>
                    <a:gd name="connsiteY143" fmla="*/ 5735870 h 6236480"/>
                    <a:gd name="connsiteX144" fmla="*/ 2352502 w 6293230"/>
                    <a:gd name="connsiteY144" fmla="*/ 5694306 h 6236480"/>
                    <a:gd name="connsiteX145" fmla="*/ 2527069 w 6293230"/>
                    <a:gd name="connsiteY145" fmla="*/ 5661055 h 6236480"/>
                    <a:gd name="connsiteX146" fmla="*/ 2593571 w 6293230"/>
                    <a:gd name="connsiteY146" fmla="*/ 5661055 h 6236480"/>
                    <a:gd name="connsiteX147" fmla="*/ 2643448 w 6293230"/>
                    <a:gd name="connsiteY147" fmla="*/ 5652742 h 6236480"/>
                    <a:gd name="connsiteX148" fmla="*/ 2685011 w 6293230"/>
                    <a:gd name="connsiteY148" fmla="*/ 5619491 h 6236480"/>
                    <a:gd name="connsiteX149" fmla="*/ 2734888 w 6293230"/>
                    <a:gd name="connsiteY149" fmla="*/ 5528051 h 6236480"/>
                    <a:gd name="connsiteX150" fmla="*/ 2801389 w 6293230"/>
                    <a:gd name="connsiteY150" fmla="*/ 5444924 h 6236480"/>
                    <a:gd name="connsiteX151" fmla="*/ 2826328 w 6293230"/>
                    <a:gd name="connsiteY151" fmla="*/ 5345171 h 6236480"/>
                    <a:gd name="connsiteX152" fmla="*/ 2867891 w 6293230"/>
                    <a:gd name="connsiteY152" fmla="*/ 5220480 h 6236480"/>
                    <a:gd name="connsiteX153" fmla="*/ 2926080 w 6293230"/>
                    <a:gd name="connsiteY153" fmla="*/ 5137353 h 6236480"/>
                    <a:gd name="connsiteX154" fmla="*/ 2926080 w 6293230"/>
                    <a:gd name="connsiteY154" fmla="*/ 5045913 h 6236480"/>
                    <a:gd name="connsiteX155" fmla="*/ 2934393 w 6293230"/>
                    <a:gd name="connsiteY155" fmla="*/ 4962786 h 6236480"/>
                    <a:gd name="connsiteX156" fmla="*/ 2934393 w 6293230"/>
                    <a:gd name="connsiteY156" fmla="*/ 4887971 h 6236480"/>
                    <a:gd name="connsiteX157" fmla="*/ 3017520 w 6293230"/>
                    <a:gd name="connsiteY157" fmla="*/ 4671840 h 6236480"/>
                    <a:gd name="connsiteX158" fmla="*/ 3067397 w 6293230"/>
                    <a:gd name="connsiteY158" fmla="*/ 4497273 h 6236480"/>
                    <a:gd name="connsiteX159" fmla="*/ 3084022 w 6293230"/>
                    <a:gd name="connsiteY159" fmla="*/ 4455710 h 6236480"/>
                    <a:gd name="connsiteX160" fmla="*/ 3200400 w 6293230"/>
                    <a:gd name="connsiteY160" fmla="*/ 4297768 h 6236480"/>
                    <a:gd name="connsiteX161" fmla="*/ 3258589 w 6293230"/>
                    <a:gd name="connsiteY161" fmla="*/ 4189702 h 6236480"/>
                    <a:gd name="connsiteX162" fmla="*/ 3316779 w 6293230"/>
                    <a:gd name="connsiteY162" fmla="*/ 4131513 h 6236480"/>
                    <a:gd name="connsiteX163" fmla="*/ 3350029 w 6293230"/>
                    <a:gd name="connsiteY163" fmla="*/ 4048386 h 6236480"/>
                    <a:gd name="connsiteX164" fmla="*/ 3366655 w 6293230"/>
                    <a:gd name="connsiteY164" fmla="*/ 4006822 h 6236480"/>
                    <a:gd name="connsiteX165" fmla="*/ 3383280 w 6293230"/>
                    <a:gd name="connsiteY165" fmla="*/ 3998510 h 6236480"/>
                    <a:gd name="connsiteX166" fmla="*/ 3374968 w 6293230"/>
                    <a:gd name="connsiteY166" fmla="*/ 3907070 h 6236480"/>
                    <a:gd name="connsiteX167" fmla="*/ 3374968 w 6293230"/>
                    <a:gd name="connsiteY167" fmla="*/ 3865506 h 6236480"/>
                    <a:gd name="connsiteX168" fmla="*/ 3325091 w 6293230"/>
                    <a:gd name="connsiteY168" fmla="*/ 3848880 h 6236480"/>
                    <a:gd name="connsiteX169" fmla="*/ 3308466 w 6293230"/>
                    <a:gd name="connsiteY169" fmla="*/ 3848880 h 6236480"/>
                    <a:gd name="connsiteX170" fmla="*/ 3266902 w 6293230"/>
                    <a:gd name="connsiteY170" fmla="*/ 3848880 h 6236480"/>
                    <a:gd name="connsiteX171" fmla="*/ 3233651 w 6293230"/>
                    <a:gd name="connsiteY171" fmla="*/ 3873819 h 6236480"/>
                    <a:gd name="connsiteX172" fmla="*/ 3208713 w 6293230"/>
                    <a:gd name="connsiteY172" fmla="*/ 3915382 h 6236480"/>
                    <a:gd name="connsiteX173" fmla="*/ 3167149 w 6293230"/>
                    <a:gd name="connsiteY173" fmla="*/ 3973571 h 6236480"/>
                    <a:gd name="connsiteX174" fmla="*/ 3108960 w 6293230"/>
                    <a:gd name="connsiteY174" fmla="*/ 4031760 h 6236480"/>
                    <a:gd name="connsiteX175" fmla="*/ 3034146 w 6293230"/>
                    <a:gd name="connsiteY175" fmla="*/ 4114888 h 6236480"/>
                    <a:gd name="connsiteX176" fmla="*/ 2975957 w 6293230"/>
                    <a:gd name="connsiteY176" fmla="*/ 4131513 h 6236480"/>
                    <a:gd name="connsiteX177" fmla="*/ 2892829 w 6293230"/>
                    <a:gd name="connsiteY177" fmla="*/ 4156451 h 6236480"/>
                    <a:gd name="connsiteX178" fmla="*/ 2793077 w 6293230"/>
                    <a:gd name="connsiteY178" fmla="*/ 4222953 h 6236480"/>
                    <a:gd name="connsiteX179" fmla="*/ 2726575 w 6293230"/>
                    <a:gd name="connsiteY179" fmla="*/ 4222953 h 6236480"/>
                    <a:gd name="connsiteX180" fmla="*/ 2635135 w 6293230"/>
                    <a:gd name="connsiteY180" fmla="*/ 4247891 h 6236480"/>
                    <a:gd name="connsiteX181" fmla="*/ 2576946 w 6293230"/>
                    <a:gd name="connsiteY181" fmla="*/ 4239579 h 6236480"/>
                    <a:gd name="connsiteX182" fmla="*/ 2477193 w 6293230"/>
                    <a:gd name="connsiteY182" fmla="*/ 4231266 h 6236480"/>
                    <a:gd name="connsiteX183" fmla="*/ 2427317 w 6293230"/>
                    <a:gd name="connsiteY183" fmla="*/ 4198015 h 6236480"/>
                    <a:gd name="connsiteX184" fmla="*/ 2360815 w 6293230"/>
                    <a:gd name="connsiteY184" fmla="*/ 4164764 h 6236480"/>
                    <a:gd name="connsiteX185" fmla="*/ 2335877 w 6293230"/>
                    <a:gd name="connsiteY185" fmla="*/ 4123200 h 6236480"/>
                    <a:gd name="connsiteX186" fmla="*/ 2286000 w 6293230"/>
                    <a:gd name="connsiteY186" fmla="*/ 4073324 h 6236480"/>
                    <a:gd name="connsiteX187" fmla="*/ 2286000 w 6293230"/>
                    <a:gd name="connsiteY187" fmla="*/ 4023448 h 6236480"/>
                    <a:gd name="connsiteX188" fmla="*/ 2277688 w 6293230"/>
                    <a:gd name="connsiteY188" fmla="*/ 3965259 h 6236480"/>
                    <a:gd name="connsiteX189" fmla="*/ 2335877 w 6293230"/>
                    <a:gd name="connsiteY189" fmla="*/ 3973571 h 6236480"/>
                    <a:gd name="connsiteX190" fmla="*/ 2394066 w 6293230"/>
                    <a:gd name="connsiteY190" fmla="*/ 3940320 h 6236480"/>
                    <a:gd name="connsiteX191" fmla="*/ 2460568 w 6293230"/>
                    <a:gd name="connsiteY191" fmla="*/ 3915382 h 6236480"/>
                    <a:gd name="connsiteX192" fmla="*/ 2510444 w 6293230"/>
                    <a:gd name="connsiteY192" fmla="*/ 3890444 h 6236480"/>
                    <a:gd name="connsiteX193" fmla="*/ 2593571 w 6293230"/>
                    <a:gd name="connsiteY193" fmla="*/ 3890444 h 6236480"/>
                    <a:gd name="connsiteX194" fmla="*/ 2685011 w 6293230"/>
                    <a:gd name="connsiteY194" fmla="*/ 3907070 h 6236480"/>
                    <a:gd name="connsiteX195" fmla="*/ 2776451 w 6293230"/>
                    <a:gd name="connsiteY195" fmla="*/ 3898757 h 6236480"/>
                    <a:gd name="connsiteX196" fmla="*/ 2876204 w 6293230"/>
                    <a:gd name="connsiteY196" fmla="*/ 3940320 h 6236480"/>
                    <a:gd name="connsiteX197" fmla="*/ 2967644 w 6293230"/>
                    <a:gd name="connsiteY197" fmla="*/ 3948633 h 6236480"/>
                    <a:gd name="connsiteX198" fmla="*/ 3034146 w 6293230"/>
                    <a:gd name="connsiteY198" fmla="*/ 3973571 h 6236480"/>
                    <a:gd name="connsiteX199" fmla="*/ 3084022 w 6293230"/>
                    <a:gd name="connsiteY199" fmla="*/ 3973571 h 6236480"/>
                    <a:gd name="connsiteX200" fmla="*/ 3125586 w 6293230"/>
                    <a:gd name="connsiteY200" fmla="*/ 3956946 h 6236480"/>
                    <a:gd name="connsiteX201" fmla="*/ 3183775 w 6293230"/>
                    <a:gd name="connsiteY201" fmla="*/ 3940320 h 6236480"/>
                    <a:gd name="connsiteX202" fmla="*/ 3225339 w 6293230"/>
                    <a:gd name="connsiteY202" fmla="*/ 3932008 h 6236480"/>
                    <a:gd name="connsiteX203" fmla="*/ 3266902 w 6293230"/>
                    <a:gd name="connsiteY203" fmla="*/ 3865506 h 6236480"/>
                    <a:gd name="connsiteX204" fmla="*/ 3341717 w 6293230"/>
                    <a:gd name="connsiteY204" fmla="*/ 3848880 h 6236480"/>
                    <a:gd name="connsiteX205" fmla="*/ 3383280 w 6293230"/>
                    <a:gd name="connsiteY205" fmla="*/ 3873819 h 6236480"/>
                    <a:gd name="connsiteX206" fmla="*/ 3408219 w 6293230"/>
                    <a:gd name="connsiteY206" fmla="*/ 3981884 h 6236480"/>
                    <a:gd name="connsiteX207" fmla="*/ 3416531 w 6293230"/>
                    <a:gd name="connsiteY207" fmla="*/ 4006822 h 6236480"/>
                    <a:gd name="connsiteX208" fmla="*/ 3449782 w 6293230"/>
                    <a:gd name="connsiteY208" fmla="*/ 3990197 h 6236480"/>
                    <a:gd name="connsiteX209" fmla="*/ 3433157 w 6293230"/>
                    <a:gd name="connsiteY209" fmla="*/ 4040073 h 6236480"/>
                    <a:gd name="connsiteX210" fmla="*/ 3416531 w 6293230"/>
                    <a:gd name="connsiteY210" fmla="*/ 4106575 h 6236480"/>
                    <a:gd name="connsiteX211" fmla="*/ 3416531 w 6293230"/>
                    <a:gd name="connsiteY211" fmla="*/ 4164764 h 6236480"/>
                    <a:gd name="connsiteX212" fmla="*/ 3416531 w 6293230"/>
                    <a:gd name="connsiteY212" fmla="*/ 4206328 h 6236480"/>
                    <a:gd name="connsiteX213" fmla="*/ 3416531 w 6293230"/>
                    <a:gd name="connsiteY213" fmla="*/ 4239579 h 6236480"/>
                    <a:gd name="connsiteX214" fmla="*/ 3441469 w 6293230"/>
                    <a:gd name="connsiteY214" fmla="*/ 4239579 h 6236480"/>
                    <a:gd name="connsiteX215" fmla="*/ 3474720 w 6293230"/>
                    <a:gd name="connsiteY215" fmla="*/ 4239579 h 6236480"/>
                    <a:gd name="connsiteX216" fmla="*/ 3516284 w 6293230"/>
                    <a:gd name="connsiteY216" fmla="*/ 4256204 h 6236480"/>
                    <a:gd name="connsiteX217" fmla="*/ 3532909 w 6293230"/>
                    <a:gd name="connsiteY217" fmla="*/ 4297768 h 6236480"/>
                    <a:gd name="connsiteX218" fmla="*/ 3557848 w 6293230"/>
                    <a:gd name="connsiteY218" fmla="*/ 4331019 h 6236480"/>
                    <a:gd name="connsiteX219" fmla="*/ 3582786 w 6293230"/>
                    <a:gd name="connsiteY219" fmla="*/ 4372582 h 6236480"/>
                    <a:gd name="connsiteX220" fmla="*/ 3616037 w 6293230"/>
                    <a:gd name="connsiteY220" fmla="*/ 4397520 h 6236480"/>
                    <a:gd name="connsiteX221" fmla="*/ 3657600 w 6293230"/>
                    <a:gd name="connsiteY221" fmla="*/ 4430771 h 6236480"/>
                    <a:gd name="connsiteX222" fmla="*/ 3707477 w 6293230"/>
                    <a:gd name="connsiteY222" fmla="*/ 4414146 h 6236480"/>
                    <a:gd name="connsiteX223" fmla="*/ 3732415 w 6293230"/>
                    <a:gd name="connsiteY223" fmla="*/ 4405833 h 6236480"/>
                    <a:gd name="connsiteX224" fmla="*/ 3782291 w 6293230"/>
                    <a:gd name="connsiteY224" fmla="*/ 4372582 h 6236480"/>
                    <a:gd name="connsiteX225" fmla="*/ 3815542 w 6293230"/>
                    <a:gd name="connsiteY225" fmla="*/ 4331019 h 6236480"/>
                    <a:gd name="connsiteX226" fmla="*/ 3832168 w 6293230"/>
                    <a:gd name="connsiteY226" fmla="*/ 4289455 h 6236480"/>
                    <a:gd name="connsiteX227" fmla="*/ 3832168 w 6293230"/>
                    <a:gd name="connsiteY227" fmla="*/ 4206328 h 6236480"/>
                    <a:gd name="connsiteX228" fmla="*/ 3857106 w 6293230"/>
                    <a:gd name="connsiteY228" fmla="*/ 4106575 h 6236480"/>
                    <a:gd name="connsiteX229" fmla="*/ 3882044 w 6293230"/>
                    <a:gd name="connsiteY229" fmla="*/ 4065011 h 6236480"/>
                    <a:gd name="connsiteX230" fmla="*/ 3857106 w 6293230"/>
                    <a:gd name="connsiteY230" fmla="*/ 4206328 h 6236480"/>
                    <a:gd name="connsiteX231" fmla="*/ 3823855 w 6293230"/>
                    <a:gd name="connsiteY231" fmla="*/ 4306080 h 6236480"/>
                    <a:gd name="connsiteX232" fmla="*/ 3798917 w 6293230"/>
                    <a:gd name="connsiteY232" fmla="*/ 4372582 h 6236480"/>
                    <a:gd name="connsiteX233" fmla="*/ 3790604 w 6293230"/>
                    <a:gd name="connsiteY233" fmla="*/ 4455710 h 6236480"/>
                    <a:gd name="connsiteX234" fmla="*/ 3765666 w 6293230"/>
                    <a:gd name="connsiteY234" fmla="*/ 4555462 h 6236480"/>
                    <a:gd name="connsiteX235" fmla="*/ 3782291 w 6293230"/>
                    <a:gd name="connsiteY235" fmla="*/ 4688466 h 6236480"/>
                    <a:gd name="connsiteX236" fmla="*/ 3815542 w 6293230"/>
                    <a:gd name="connsiteY236" fmla="*/ 4746655 h 6236480"/>
                    <a:gd name="connsiteX237" fmla="*/ 3857106 w 6293230"/>
                    <a:gd name="connsiteY237" fmla="*/ 4771593 h 6236480"/>
                    <a:gd name="connsiteX238" fmla="*/ 3898669 w 6293230"/>
                    <a:gd name="connsiteY238" fmla="*/ 4804844 h 6236480"/>
                    <a:gd name="connsiteX239" fmla="*/ 3965171 w 6293230"/>
                    <a:gd name="connsiteY239" fmla="*/ 4796531 h 6236480"/>
                    <a:gd name="connsiteX240" fmla="*/ 3990109 w 6293230"/>
                    <a:gd name="connsiteY240" fmla="*/ 4779906 h 6236480"/>
                    <a:gd name="connsiteX241" fmla="*/ 4023360 w 6293230"/>
                    <a:gd name="connsiteY241" fmla="*/ 4779906 h 6236480"/>
                    <a:gd name="connsiteX242" fmla="*/ 4081549 w 6293230"/>
                    <a:gd name="connsiteY242" fmla="*/ 4754968 h 6236480"/>
                    <a:gd name="connsiteX243" fmla="*/ 4131426 w 6293230"/>
                    <a:gd name="connsiteY243" fmla="*/ 4730030 h 6236480"/>
                    <a:gd name="connsiteX244" fmla="*/ 4181302 w 6293230"/>
                    <a:gd name="connsiteY244" fmla="*/ 4721717 h 6236480"/>
                    <a:gd name="connsiteX245" fmla="*/ 4214553 w 6293230"/>
                    <a:gd name="connsiteY245" fmla="*/ 4680153 h 6236480"/>
                    <a:gd name="connsiteX246" fmla="*/ 4289368 w 6293230"/>
                    <a:gd name="connsiteY246" fmla="*/ 4605339 h 6236480"/>
                    <a:gd name="connsiteX247" fmla="*/ 4355869 w 6293230"/>
                    <a:gd name="connsiteY247" fmla="*/ 4547150 h 6236480"/>
                    <a:gd name="connsiteX248" fmla="*/ 4422371 w 6293230"/>
                    <a:gd name="connsiteY248" fmla="*/ 4505586 h 6236480"/>
                    <a:gd name="connsiteX249" fmla="*/ 4513811 w 6293230"/>
                    <a:gd name="connsiteY249" fmla="*/ 4414146 h 6236480"/>
                    <a:gd name="connsiteX250" fmla="*/ 4563688 w 6293230"/>
                    <a:gd name="connsiteY250" fmla="*/ 4372582 h 6236480"/>
                    <a:gd name="connsiteX251" fmla="*/ 4621877 w 6293230"/>
                    <a:gd name="connsiteY251" fmla="*/ 4331019 h 6236480"/>
                    <a:gd name="connsiteX252" fmla="*/ 4655128 w 6293230"/>
                    <a:gd name="connsiteY252" fmla="*/ 4297768 h 6236480"/>
                    <a:gd name="connsiteX253" fmla="*/ 4530437 w 6293230"/>
                    <a:gd name="connsiteY253" fmla="*/ 4380895 h 6236480"/>
                    <a:gd name="connsiteX254" fmla="*/ 4463935 w 6293230"/>
                    <a:gd name="connsiteY254" fmla="*/ 4447397 h 6236480"/>
                    <a:gd name="connsiteX255" fmla="*/ 4389120 w 6293230"/>
                    <a:gd name="connsiteY255" fmla="*/ 4530524 h 6236480"/>
                    <a:gd name="connsiteX256" fmla="*/ 4322619 w 6293230"/>
                    <a:gd name="connsiteY256" fmla="*/ 4555462 h 6236480"/>
                    <a:gd name="connsiteX257" fmla="*/ 4305993 w 6293230"/>
                    <a:gd name="connsiteY257" fmla="*/ 4613651 h 6236480"/>
                    <a:gd name="connsiteX258" fmla="*/ 4264429 w 6293230"/>
                    <a:gd name="connsiteY258" fmla="*/ 4663528 h 6236480"/>
                    <a:gd name="connsiteX259" fmla="*/ 4330931 w 6293230"/>
                    <a:gd name="connsiteY259" fmla="*/ 4646902 h 6236480"/>
                    <a:gd name="connsiteX260" fmla="*/ 4355869 w 6293230"/>
                    <a:gd name="connsiteY260" fmla="*/ 4646902 h 6236480"/>
                    <a:gd name="connsiteX261" fmla="*/ 4389120 w 6293230"/>
                    <a:gd name="connsiteY261" fmla="*/ 4646902 h 6236480"/>
                    <a:gd name="connsiteX262" fmla="*/ 4422371 w 6293230"/>
                    <a:gd name="connsiteY262" fmla="*/ 4680153 h 6236480"/>
                    <a:gd name="connsiteX263" fmla="*/ 4505499 w 6293230"/>
                    <a:gd name="connsiteY263" fmla="*/ 4688466 h 6236480"/>
                    <a:gd name="connsiteX264" fmla="*/ 4596939 w 6293230"/>
                    <a:gd name="connsiteY264" fmla="*/ 4688466 h 6236480"/>
                    <a:gd name="connsiteX265" fmla="*/ 4779819 w 6293230"/>
                    <a:gd name="connsiteY265" fmla="*/ 4655215 h 6236480"/>
                    <a:gd name="connsiteX266" fmla="*/ 4912822 w 6293230"/>
                    <a:gd name="connsiteY266" fmla="*/ 4613651 h 6236480"/>
                    <a:gd name="connsiteX267" fmla="*/ 5012575 w 6293230"/>
                    <a:gd name="connsiteY267" fmla="*/ 4555462 h 6236480"/>
                    <a:gd name="connsiteX268" fmla="*/ 5162204 w 6293230"/>
                    <a:gd name="connsiteY268" fmla="*/ 4488960 h 6236480"/>
                    <a:gd name="connsiteX269" fmla="*/ 5212080 w 6293230"/>
                    <a:gd name="connsiteY269" fmla="*/ 4439084 h 6236480"/>
                    <a:gd name="connsiteX270" fmla="*/ 5278582 w 6293230"/>
                    <a:gd name="connsiteY270" fmla="*/ 4364270 h 6236480"/>
                    <a:gd name="connsiteX271" fmla="*/ 5403273 w 6293230"/>
                    <a:gd name="connsiteY271" fmla="*/ 4297768 h 6236480"/>
                    <a:gd name="connsiteX272" fmla="*/ 5527964 w 6293230"/>
                    <a:gd name="connsiteY272" fmla="*/ 4264517 h 6236480"/>
                    <a:gd name="connsiteX273" fmla="*/ 5594466 w 6293230"/>
                    <a:gd name="connsiteY273" fmla="*/ 4206328 h 6236480"/>
                    <a:gd name="connsiteX274" fmla="*/ 5627717 w 6293230"/>
                    <a:gd name="connsiteY274" fmla="*/ 4164764 h 6236480"/>
                    <a:gd name="connsiteX275" fmla="*/ 5727469 w 6293230"/>
                    <a:gd name="connsiteY275" fmla="*/ 4156451 h 6236480"/>
                    <a:gd name="connsiteX276" fmla="*/ 5777346 w 6293230"/>
                    <a:gd name="connsiteY276" fmla="*/ 4148139 h 6236480"/>
                    <a:gd name="connsiteX277" fmla="*/ 5802284 w 6293230"/>
                    <a:gd name="connsiteY277" fmla="*/ 4081637 h 6236480"/>
                    <a:gd name="connsiteX278" fmla="*/ 5835535 w 6293230"/>
                    <a:gd name="connsiteY278" fmla="*/ 4006822 h 6236480"/>
                    <a:gd name="connsiteX279" fmla="*/ 5860473 w 6293230"/>
                    <a:gd name="connsiteY279" fmla="*/ 3956946 h 6236480"/>
                    <a:gd name="connsiteX280" fmla="*/ 5868786 w 6293230"/>
                    <a:gd name="connsiteY280" fmla="*/ 3907070 h 6236480"/>
                    <a:gd name="connsiteX281" fmla="*/ 5902037 w 6293230"/>
                    <a:gd name="connsiteY281" fmla="*/ 3857193 h 6236480"/>
                    <a:gd name="connsiteX282" fmla="*/ 5951913 w 6293230"/>
                    <a:gd name="connsiteY282" fmla="*/ 3774066 h 6236480"/>
                    <a:gd name="connsiteX283" fmla="*/ 6010102 w 6293230"/>
                    <a:gd name="connsiteY283" fmla="*/ 3666000 h 6236480"/>
                    <a:gd name="connsiteX284" fmla="*/ 6084917 w 6293230"/>
                    <a:gd name="connsiteY284" fmla="*/ 3549622 h 6236480"/>
                    <a:gd name="connsiteX285" fmla="*/ 6159731 w 6293230"/>
                    <a:gd name="connsiteY285" fmla="*/ 3375055 h 6236480"/>
                    <a:gd name="connsiteX286" fmla="*/ 6217920 w 6293230"/>
                    <a:gd name="connsiteY286" fmla="*/ 3233739 h 6236480"/>
                    <a:gd name="connsiteX287" fmla="*/ 6267797 w 6293230"/>
                    <a:gd name="connsiteY287" fmla="*/ 3025920 h 6236480"/>
                    <a:gd name="connsiteX288" fmla="*/ 6292735 w 6293230"/>
                    <a:gd name="connsiteY288" fmla="*/ 2892917 h 6236480"/>
                    <a:gd name="connsiteX289" fmla="*/ 6284422 w 6293230"/>
                    <a:gd name="connsiteY289" fmla="*/ 2710037 h 6236480"/>
                    <a:gd name="connsiteX290" fmla="*/ 6284422 w 6293230"/>
                    <a:gd name="connsiteY290" fmla="*/ 2560408 h 6236480"/>
                    <a:gd name="connsiteX291" fmla="*/ 6267797 w 6293230"/>
                    <a:gd name="connsiteY291" fmla="*/ 2294400 h 6236480"/>
                    <a:gd name="connsiteX292" fmla="*/ 6259484 w 6293230"/>
                    <a:gd name="connsiteY292" fmla="*/ 2202960 h 6236480"/>
                    <a:gd name="connsiteX293" fmla="*/ 6226233 w 6293230"/>
                    <a:gd name="connsiteY293" fmla="*/ 1986830 h 6236480"/>
                    <a:gd name="connsiteX294" fmla="*/ 6192982 w 6293230"/>
                    <a:gd name="connsiteY294" fmla="*/ 1820575 h 6236480"/>
                    <a:gd name="connsiteX295" fmla="*/ 6109855 w 6293230"/>
                    <a:gd name="connsiteY295" fmla="*/ 1604444 h 6236480"/>
                    <a:gd name="connsiteX296" fmla="*/ 6035040 w 6293230"/>
                    <a:gd name="connsiteY296" fmla="*/ 1446502 h 6236480"/>
                    <a:gd name="connsiteX297" fmla="*/ 5918662 w 6293230"/>
                    <a:gd name="connsiteY297" fmla="*/ 1230371 h 6236480"/>
                    <a:gd name="connsiteX298" fmla="*/ 5810597 w 6293230"/>
                    <a:gd name="connsiteY298" fmla="*/ 1097368 h 6236480"/>
                    <a:gd name="connsiteX299" fmla="*/ 5760720 w 6293230"/>
                    <a:gd name="connsiteY299" fmla="*/ 1014240 h 6236480"/>
                    <a:gd name="connsiteX300" fmla="*/ 5660968 w 6293230"/>
                    <a:gd name="connsiteY300" fmla="*/ 922800 h 6236480"/>
                    <a:gd name="connsiteX301" fmla="*/ 5577840 w 6293230"/>
                    <a:gd name="connsiteY301" fmla="*/ 831360 h 6236480"/>
                    <a:gd name="connsiteX302" fmla="*/ 5511339 w 6293230"/>
                    <a:gd name="connsiteY302" fmla="*/ 756546 h 6236480"/>
                    <a:gd name="connsiteX303" fmla="*/ 5428211 w 6293230"/>
                    <a:gd name="connsiteY303" fmla="*/ 698357 h 6236480"/>
                    <a:gd name="connsiteX304" fmla="*/ 5345084 w 6293230"/>
                    <a:gd name="connsiteY304" fmla="*/ 631855 h 6236480"/>
                    <a:gd name="connsiteX305" fmla="*/ 5228706 w 6293230"/>
                    <a:gd name="connsiteY305" fmla="*/ 515477 h 6236480"/>
                    <a:gd name="connsiteX306" fmla="*/ 5095702 w 6293230"/>
                    <a:gd name="connsiteY306" fmla="*/ 440662 h 6236480"/>
                    <a:gd name="connsiteX307" fmla="*/ 4912822 w 6293230"/>
                    <a:gd name="connsiteY307" fmla="*/ 357535 h 6236480"/>
                    <a:gd name="connsiteX308" fmla="*/ 4788131 w 6293230"/>
                    <a:gd name="connsiteY308" fmla="*/ 291033 h 6236480"/>
                    <a:gd name="connsiteX309" fmla="*/ 4646815 w 6293230"/>
                    <a:gd name="connsiteY309" fmla="*/ 241157 h 6236480"/>
                    <a:gd name="connsiteX310" fmla="*/ 4513811 w 6293230"/>
                    <a:gd name="connsiteY310" fmla="*/ 191280 h 6236480"/>
                    <a:gd name="connsiteX311" fmla="*/ 4330931 w 6293230"/>
                    <a:gd name="connsiteY311" fmla="*/ 133091 h 6236480"/>
                    <a:gd name="connsiteX312" fmla="*/ 4214553 w 6293230"/>
                    <a:gd name="connsiteY312" fmla="*/ 116466 h 6236480"/>
                    <a:gd name="connsiteX313" fmla="*/ 4081549 w 6293230"/>
                    <a:gd name="connsiteY313" fmla="*/ 91528 h 6236480"/>
                    <a:gd name="connsiteX314" fmla="*/ 3990109 w 6293230"/>
                    <a:gd name="connsiteY314" fmla="*/ 74902 h 6236480"/>
                    <a:gd name="connsiteX315" fmla="*/ 3873731 w 6293230"/>
                    <a:gd name="connsiteY315" fmla="*/ 58277 h 6236480"/>
                    <a:gd name="connsiteX316" fmla="*/ 3807229 w 6293230"/>
                    <a:gd name="connsiteY316" fmla="*/ 41651 h 6236480"/>
                    <a:gd name="connsiteX317" fmla="*/ 3749040 w 6293230"/>
                    <a:gd name="connsiteY317" fmla="*/ 33339 h 6236480"/>
                    <a:gd name="connsiteX318" fmla="*/ 3640975 w 6293230"/>
                    <a:gd name="connsiteY318" fmla="*/ 49964 h 6236480"/>
                    <a:gd name="connsiteX319" fmla="*/ 3541222 w 6293230"/>
                    <a:gd name="connsiteY319" fmla="*/ 41651 h 6236480"/>
                    <a:gd name="connsiteX320" fmla="*/ 3449782 w 6293230"/>
                    <a:gd name="connsiteY320" fmla="*/ 41651 h 6236480"/>
                    <a:gd name="connsiteX321" fmla="*/ 3391593 w 6293230"/>
                    <a:gd name="connsiteY321" fmla="*/ 41651 h 6236480"/>
                    <a:gd name="connsiteX322" fmla="*/ 3350029 w 6293230"/>
                    <a:gd name="connsiteY322" fmla="*/ 41651 h 6236480"/>
                    <a:gd name="connsiteX323" fmla="*/ 3283528 w 6293230"/>
                    <a:gd name="connsiteY323" fmla="*/ 25026 h 6236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93230" h="6236480">
                      <a:moveTo>
                        <a:pt x="3283528" y="25026"/>
                      </a:moveTo>
                      <a:cubicBezTo>
                        <a:pt x="3203172" y="18099"/>
                        <a:pt x="2951018" y="1473"/>
                        <a:pt x="2867891" y="88"/>
                      </a:cubicBezTo>
                      <a:cubicBezTo>
                        <a:pt x="2784764" y="-1297"/>
                        <a:pt x="2823557" y="13942"/>
                        <a:pt x="2784764" y="16713"/>
                      </a:cubicBezTo>
                      <a:cubicBezTo>
                        <a:pt x="2745971" y="19484"/>
                        <a:pt x="2682240" y="15328"/>
                        <a:pt x="2635135" y="16713"/>
                      </a:cubicBezTo>
                      <a:cubicBezTo>
                        <a:pt x="2588030" y="18098"/>
                        <a:pt x="2542309" y="16713"/>
                        <a:pt x="2502131" y="25026"/>
                      </a:cubicBezTo>
                      <a:cubicBezTo>
                        <a:pt x="2461953" y="33339"/>
                        <a:pt x="2438400" y="55506"/>
                        <a:pt x="2394066" y="66590"/>
                      </a:cubicBezTo>
                      <a:cubicBezTo>
                        <a:pt x="2349732" y="77674"/>
                        <a:pt x="2277688" y="83215"/>
                        <a:pt x="2236124" y="91528"/>
                      </a:cubicBezTo>
                      <a:cubicBezTo>
                        <a:pt x="2194560" y="99841"/>
                        <a:pt x="2166851" y="110924"/>
                        <a:pt x="2144684" y="116466"/>
                      </a:cubicBezTo>
                      <a:cubicBezTo>
                        <a:pt x="2122517" y="122008"/>
                        <a:pt x="2128058" y="117852"/>
                        <a:pt x="2103120" y="124779"/>
                      </a:cubicBezTo>
                      <a:cubicBezTo>
                        <a:pt x="2078182" y="131706"/>
                        <a:pt x="2026920" y="146947"/>
                        <a:pt x="1995055" y="158030"/>
                      </a:cubicBezTo>
                      <a:cubicBezTo>
                        <a:pt x="1963190" y="169113"/>
                        <a:pt x="1939637" y="181582"/>
                        <a:pt x="1911928" y="191280"/>
                      </a:cubicBezTo>
                      <a:cubicBezTo>
                        <a:pt x="1884219" y="200978"/>
                        <a:pt x="1863437" y="199593"/>
                        <a:pt x="1828800" y="216219"/>
                      </a:cubicBezTo>
                      <a:cubicBezTo>
                        <a:pt x="1794163" y="232845"/>
                        <a:pt x="1738745" y="268866"/>
                        <a:pt x="1704109" y="291033"/>
                      </a:cubicBezTo>
                      <a:cubicBezTo>
                        <a:pt x="1669473" y="313200"/>
                        <a:pt x="1661160" y="322898"/>
                        <a:pt x="1620982" y="349222"/>
                      </a:cubicBezTo>
                      <a:cubicBezTo>
                        <a:pt x="1580804" y="375546"/>
                        <a:pt x="1501833" y="424037"/>
                        <a:pt x="1463040" y="448975"/>
                      </a:cubicBezTo>
                      <a:cubicBezTo>
                        <a:pt x="1424247" y="473913"/>
                        <a:pt x="1414550" y="479455"/>
                        <a:pt x="1388226" y="498851"/>
                      </a:cubicBezTo>
                      <a:cubicBezTo>
                        <a:pt x="1361902" y="518247"/>
                        <a:pt x="1305099" y="565353"/>
                        <a:pt x="1305099" y="565353"/>
                      </a:cubicBezTo>
                      <a:cubicBezTo>
                        <a:pt x="1277390" y="587520"/>
                        <a:pt x="1244138" y="611073"/>
                        <a:pt x="1221971" y="631855"/>
                      </a:cubicBezTo>
                      <a:cubicBezTo>
                        <a:pt x="1199804" y="652637"/>
                        <a:pt x="1206731" y="647095"/>
                        <a:pt x="1172095" y="690044"/>
                      </a:cubicBezTo>
                      <a:cubicBezTo>
                        <a:pt x="1137459" y="732993"/>
                        <a:pt x="1048789" y="843830"/>
                        <a:pt x="1014153" y="889550"/>
                      </a:cubicBezTo>
                      <a:cubicBezTo>
                        <a:pt x="979517" y="935270"/>
                        <a:pt x="990601" y="926957"/>
                        <a:pt x="964277" y="964364"/>
                      </a:cubicBezTo>
                      <a:cubicBezTo>
                        <a:pt x="937953" y="1001771"/>
                        <a:pt x="883920" y="1072429"/>
                        <a:pt x="856211" y="1113993"/>
                      </a:cubicBezTo>
                      <a:cubicBezTo>
                        <a:pt x="828502" y="1155557"/>
                        <a:pt x="816033" y="1181881"/>
                        <a:pt x="798022" y="1213746"/>
                      </a:cubicBezTo>
                      <a:cubicBezTo>
                        <a:pt x="780011" y="1245611"/>
                        <a:pt x="767542" y="1262237"/>
                        <a:pt x="748146" y="1305186"/>
                      </a:cubicBezTo>
                      <a:cubicBezTo>
                        <a:pt x="728750" y="1348135"/>
                        <a:pt x="699655" y="1422949"/>
                        <a:pt x="681644" y="1471440"/>
                      </a:cubicBezTo>
                      <a:cubicBezTo>
                        <a:pt x="663633" y="1519931"/>
                        <a:pt x="651164" y="1565651"/>
                        <a:pt x="640080" y="1596131"/>
                      </a:cubicBezTo>
                      <a:cubicBezTo>
                        <a:pt x="628996" y="1626611"/>
                        <a:pt x="626225" y="1626611"/>
                        <a:pt x="615142" y="1654320"/>
                      </a:cubicBezTo>
                      <a:cubicBezTo>
                        <a:pt x="604058" y="1682029"/>
                        <a:pt x="586048" y="1730521"/>
                        <a:pt x="573579" y="1762386"/>
                      </a:cubicBezTo>
                      <a:cubicBezTo>
                        <a:pt x="561110" y="1794251"/>
                        <a:pt x="547255" y="1810877"/>
                        <a:pt x="540328" y="1845513"/>
                      </a:cubicBezTo>
                      <a:cubicBezTo>
                        <a:pt x="533401" y="1880149"/>
                        <a:pt x="534786" y="1932797"/>
                        <a:pt x="532015" y="1970204"/>
                      </a:cubicBezTo>
                      <a:cubicBezTo>
                        <a:pt x="529244" y="2007611"/>
                        <a:pt x="519546" y="2035321"/>
                        <a:pt x="523702" y="2069957"/>
                      </a:cubicBezTo>
                      <a:cubicBezTo>
                        <a:pt x="527858" y="2104593"/>
                        <a:pt x="551411" y="2148928"/>
                        <a:pt x="556953" y="2178022"/>
                      </a:cubicBezTo>
                      <a:cubicBezTo>
                        <a:pt x="562495" y="2207116"/>
                        <a:pt x="555567" y="2226513"/>
                        <a:pt x="556953" y="2244524"/>
                      </a:cubicBezTo>
                      <a:cubicBezTo>
                        <a:pt x="558339" y="2262535"/>
                        <a:pt x="563880" y="2270848"/>
                        <a:pt x="565266" y="2286088"/>
                      </a:cubicBezTo>
                      <a:cubicBezTo>
                        <a:pt x="566652" y="2301328"/>
                        <a:pt x="561110" y="2317953"/>
                        <a:pt x="565266" y="2335964"/>
                      </a:cubicBezTo>
                      <a:cubicBezTo>
                        <a:pt x="569422" y="2353975"/>
                        <a:pt x="586048" y="2377528"/>
                        <a:pt x="590204" y="2394153"/>
                      </a:cubicBezTo>
                      <a:cubicBezTo>
                        <a:pt x="594360" y="2410778"/>
                        <a:pt x="599902" y="2413550"/>
                        <a:pt x="590204" y="2435717"/>
                      </a:cubicBezTo>
                      <a:cubicBezTo>
                        <a:pt x="580506" y="2457884"/>
                        <a:pt x="548640" y="2498063"/>
                        <a:pt x="532015" y="2527157"/>
                      </a:cubicBezTo>
                      <a:cubicBezTo>
                        <a:pt x="515390" y="2556251"/>
                        <a:pt x="507076" y="2583960"/>
                        <a:pt x="490451" y="2610284"/>
                      </a:cubicBezTo>
                      <a:cubicBezTo>
                        <a:pt x="473826" y="2636608"/>
                        <a:pt x="432262" y="2685099"/>
                        <a:pt x="432262" y="2685099"/>
                      </a:cubicBezTo>
                      <a:cubicBezTo>
                        <a:pt x="419793" y="2700339"/>
                        <a:pt x="429491" y="2693411"/>
                        <a:pt x="415637" y="2701724"/>
                      </a:cubicBezTo>
                      <a:cubicBezTo>
                        <a:pt x="401782" y="2710037"/>
                        <a:pt x="349135" y="2734975"/>
                        <a:pt x="349135" y="2734975"/>
                      </a:cubicBezTo>
                      <a:cubicBezTo>
                        <a:pt x="335280" y="2744673"/>
                        <a:pt x="342207" y="2751600"/>
                        <a:pt x="332509" y="2759913"/>
                      </a:cubicBezTo>
                      <a:cubicBezTo>
                        <a:pt x="322811" y="2768226"/>
                        <a:pt x="290946" y="2784851"/>
                        <a:pt x="290946" y="2784851"/>
                      </a:cubicBezTo>
                      <a:cubicBezTo>
                        <a:pt x="282633" y="2793164"/>
                        <a:pt x="277091" y="2807019"/>
                        <a:pt x="282633" y="2809790"/>
                      </a:cubicBezTo>
                      <a:cubicBezTo>
                        <a:pt x="288175" y="2812561"/>
                        <a:pt x="324197" y="2801477"/>
                        <a:pt x="324197" y="2801477"/>
                      </a:cubicBezTo>
                      <a:cubicBezTo>
                        <a:pt x="333895" y="2804248"/>
                        <a:pt x="339437" y="2807019"/>
                        <a:pt x="340822" y="2826415"/>
                      </a:cubicBezTo>
                      <a:cubicBezTo>
                        <a:pt x="342207" y="2845811"/>
                        <a:pt x="335280" y="2884604"/>
                        <a:pt x="332509" y="2917855"/>
                      </a:cubicBezTo>
                      <a:cubicBezTo>
                        <a:pt x="329738" y="2951106"/>
                        <a:pt x="321426" y="2995440"/>
                        <a:pt x="324197" y="3025920"/>
                      </a:cubicBezTo>
                      <a:cubicBezTo>
                        <a:pt x="326968" y="3056400"/>
                        <a:pt x="349135" y="3100735"/>
                        <a:pt x="349135" y="3100735"/>
                      </a:cubicBezTo>
                      <a:cubicBezTo>
                        <a:pt x="354677" y="3115975"/>
                        <a:pt x="357448" y="3117360"/>
                        <a:pt x="357448" y="3117360"/>
                      </a:cubicBezTo>
                      <a:cubicBezTo>
                        <a:pt x="361604" y="3124287"/>
                        <a:pt x="374073" y="3142299"/>
                        <a:pt x="374073" y="3142299"/>
                      </a:cubicBezTo>
                      <a:cubicBezTo>
                        <a:pt x="376844" y="3151997"/>
                        <a:pt x="374073" y="3175550"/>
                        <a:pt x="374073" y="3175550"/>
                      </a:cubicBezTo>
                      <a:lnTo>
                        <a:pt x="374073" y="3233739"/>
                      </a:lnTo>
                      <a:cubicBezTo>
                        <a:pt x="375458" y="3247593"/>
                        <a:pt x="375459" y="3240666"/>
                        <a:pt x="382386" y="3258677"/>
                      </a:cubicBezTo>
                      <a:cubicBezTo>
                        <a:pt x="389313" y="3276688"/>
                        <a:pt x="415637" y="3341804"/>
                        <a:pt x="415637" y="3341804"/>
                      </a:cubicBezTo>
                      <a:cubicBezTo>
                        <a:pt x="426721" y="3369513"/>
                        <a:pt x="437804" y="3402764"/>
                        <a:pt x="448888" y="3424931"/>
                      </a:cubicBezTo>
                      <a:cubicBezTo>
                        <a:pt x="459972" y="3447098"/>
                        <a:pt x="469670" y="3454026"/>
                        <a:pt x="482139" y="3474808"/>
                      </a:cubicBezTo>
                      <a:cubicBezTo>
                        <a:pt x="494608" y="3495590"/>
                        <a:pt x="508462" y="3519142"/>
                        <a:pt x="523702" y="3549622"/>
                      </a:cubicBezTo>
                      <a:cubicBezTo>
                        <a:pt x="538942" y="3580102"/>
                        <a:pt x="562495" y="3628593"/>
                        <a:pt x="573579" y="3657688"/>
                      </a:cubicBezTo>
                      <a:cubicBezTo>
                        <a:pt x="584663" y="3686783"/>
                        <a:pt x="587433" y="3704794"/>
                        <a:pt x="590204" y="3724190"/>
                      </a:cubicBezTo>
                      <a:cubicBezTo>
                        <a:pt x="592975" y="3743586"/>
                        <a:pt x="591589" y="3751899"/>
                        <a:pt x="590204" y="3774066"/>
                      </a:cubicBezTo>
                      <a:cubicBezTo>
                        <a:pt x="588818" y="3796233"/>
                        <a:pt x="581891" y="3857193"/>
                        <a:pt x="581891" y="3857193"/>
                      </a:cubicBezTo>
                      <a:cubicBezTo>
                        <a:pt x="576349" y="3872433"/>
                        <a:pt x="556953" y="3865506"/>
                        <a:pt x="556953" y="3865506"/>
                      </a:cubicBezTo>
                      <a:cubicBezTo>
                        <a:pt x="550026" y="3869662"/>
                        <a:pt x="540328" y="3882131"/>
                        <a:pt x="540328" y="3882131"/>
                      </a:cubicBezTo>
                      <a:cubicBezTo>
                        <a:pt x="534786" y="3887673"/>
                        <a:pt x="533400" y="3895986"/>
                        <a:pt x="523702" y="3898757"/>
                      </a:cubicBezTo>
                      <a:cubicBezTo>
                        <a:pt x="514004" y="3901528"/>
                        <a:pt x="482139" y="3898757"/>
                        <a:pt x="482139" y="3898757"/>
                      </a:cubicBezTo>
                      <a:cubicBezTo>
                        <a:pt x="468284" y="3895986"/>
                        <a:pt x="451659" y="3886287"/>
                        <a:pt x="440575" y="3882131"/>
                      </a:cubicBezTo>
                      <a:cubicBezTo>
                        <a:pt x="429491" y="3877975"/>
                        <a:pt x="415637" y="3873819"/>
                        <a:pt x="415637" y="3873819"/>
                      </a:cubicBezTo>
                      <a:cubicBezTo>
                        <a:pt x="408710" y="3872434"/>
                        <a:pt x="399011" y="3873819"/>
                        <a:pt x="399011" y="3873819"/>
                      </a:cubicBezTo>
                      <a:cubicBezTo>
                        <a:pt x="386542" y="3873819"/>
                        <a:pt x="361604" y="3876590"/>
                        <a:pt x="340822" y="3873819"/>
                      </a:cubicBezTo>
                      <a:cubicBezTo>
                        <a:pt x="320040" y="3871048"/>
                        <a:pt x="274320" y="3857193"/>
                        <a:pt x="274320" y="3857193"/>
                      </a:cubicBezTo>
                      <a:cubicBezTo>
                        <a:pt x="257694" y="3851651"/>
                        <a:pt x="241069" y="3840568"/>
                        <a:pt x="241069" y="3840568"/>
                      </a:cubicBezTo>
                      <a:cubicBezTo>
                        <a:pt x="229986" y="3837797"/>
                        <a:pt x="207819" y="3840568"/>
                        <a:pt x="207819" y="3840568"/>
                      </a:cubicBezTo>
                      <a:cubicBezTo>
                        <a:pt x="207819" y="3844724"/>
                        <a:pt x="241069" y="3865506"/>
                        <a:pt x="241069" y="3865506"/>
                      </a:cubicBezTo>
                      <a:cubicBezTo>
                        <a:pt x="247996" y="3871048"/>
                        <a:pt x="249382" y="3873819"/>
                        <a:pt x="249382" y="3873819"/>
                      </a:cubicBezTo>
                      <a:cubicBezTo>
                        <a:pt x="250767" y="3880746"/>
                        <a:pt x="249382" y="3907070"/>
                        <a:pt x="249382" y="3907070"/>
                      </a:cubicBezTo>
                      <a:lnTo>
                        <a:pt x="249382" y="3940320"/>
                      </a:lnTo>
                      <a:lnTo>
                        <a:pt x="249382" y="4006822"/>
                      </a:lnTo>
                      <a:lnTo>
                        <a:pt x="249382" y="4040073"/>
                      </a:lnTo>
                      <a:cubicBezTo>
                        <a:pt x="250768" y="4049771"/>
                        <a:pt x="257695" y="4065011"/>
                        <a:pt x="257695" y="4065011"/>
                      </a:cubicBezTo>
                      <a:cubicBezTo>
                        <a:pt x="259081" y="4074709"/>
                        <a:pt x="257695" y="4098262"/>
                        <a:pt x="257695" y="4098262"/>
                      </a:cubicBezTo>
                      <a:lnTo>
                        <a:pt x="257695" y="4131513"/>
                      </a:lnTo>
                      <a:cubicBezTo>
                        <a:pt x="253539" y="4142597"/>
                        <a:pt x="243841" y="4146753"/>
                        <a:pt x="232757" y="4164764"/>
                      </a:cubicBezTo>
                      <a:cubicBezTo>
                        <a:pt x="221673" y="4182775"/>
                        <a:pt x="203662" y="4216026"/>
                        <a:pt x="191193" y="4239579"/>
                      </a:cubicBezTo>
                      <a:cubicBezTo>
                        <a:pt x="178724" y="4263132"/>
                        <a:pt x="167640" y="4288069"/>
                        <a:pt x="157942" y="4306080"/>
                      </a:cubicBezTo>
                      <a:cubicBezTo>
                        <a:pt x="148244" y="4324091"/>
                        <a:pt x="133004" y="4347644"/>
                        <a:pt x="133004" y="4347644"/>
                      </a:cubicBezTo>
                      <a:cubicBezTo>
                        <a:pt x="127462" y="4357342"/>
                        <a:pt x="124691" y="4364270"/>
                        <a:pt x="124691" y="4364270"/>
                      </a:cubicBezTo>
                      <a:cubicBezTo>
                        <a:pt x="121920" y="4372583"/>
                        <a:pt x="116379" y="4397520"/>
                        <a:pt x="116379" y="4397520"/>
                      </a:cubicBezTo>
                      <a:cubicBezTo>
                        <a:pt x="113608" y="4407218"/>
                        <a:pt x="108066" y="4422459"/>
                        <a:pt x="108066" y="4422459"/>
                      </a:cubicBezTo>
                      <a:cubicBezTo>
                        <a:pt x="105295" y="4434928"/>
                        <a:pt x="103909" y="4455710"/>
                        <a:pt x="99753" y="4472335"/>
                      </a:cubicBezTo>
                      <a:cubicBezTo>
                        <a:pt x="95597" y="4488960"/>
                        <a:pt x="83128" y="4522211"/>
                        <a:pt x="83128" y="4522211"/>
                      </a:cubicBezTo>
                      <a:cubicBezTo>
                        <a:pt x="80357" y="4531909"/>
                        <a:pt x="85899" y="4519440"/>
                        <a:pt x="83128" y="4530524"/>
                      </a:cubicBezTo>
                      <a:cubicBezTo>
                        <a:pt x="80357" y="4541608"/>
                        <a:pt x="66502" y="4588713"/>
                        <a:pt x="66502" y="4588713"/>
                      </a:cubicBezTo>
                      <a:cubicBezTo>
                        <a:pt x="63731" y="4594255"/>
                        <a:pt x="67888" y="4554077"/>
                        <a:pt x="66502" y="4563775"/>
                      </a:cubicBezTo>
                      <a:cubicBezTo>
                        <a:pt x="65116" y="4573473"/>
                        <a:pt x="63731" y="4621964"/>
                        <a:pt x="58189" y="4646902"/>
                      </a:cubicBezTo>
                      <a:cubicBezTo>
                        <a:pt x="52647" y="4671840"/>
                        <a:pt x="38793" y="4695393"/>
                        <a:pt x="33251" y="4713404"/>
                      </a:cubicBezTo>
                      <a:cubicBezTo>
                        <a:pt x="27709" y="4731415"/>
                        <a:pt x="24939" y="4754968"/>
                        <a:pt x="24939" y="4754968"/>
                      </a:cubicBezTo>
                      <a:cubicBezTo>
                        <a:pt x="22168" y="4767437"/>
                        <a:pt x="18011" y="4775750"/>
                        <a:pt x="16626" y="4788219"/>
                      </a:cubicBezTo>
                      <a:cubicBezTo>
                        <a:pt x="15240" y="4800688"/>
                        <a:pt x="18011" y="4815928"/>
                        <a:pt x="16626" y="4829782"/>
                      </a:cubicBezTo>
                      <a:cubicBezTo>
                        <a:pt x="15241" y="4843636"/>
                        <a:pt x="9698" y="4857491"/>
                        <a:pt x="8313" y="4871346"/>
                      </a:cubicBezTo>
                      <a:cubicBezTo>
                        <a:pt x="6928" y="4885201"/>
                        <a:pt x="8313" y="4912910"/>
                        <a:pt x="8313" y="4912910"/>
                      </a:cubicBezTo>
                      <a:cubicBezTo>
                        <a:pt x="6927" y="4925379"/>
                        <a:pt x="0" y="4946160"/>
                        <a:pt x="0" y="4946160"/>
                      </a:cubicBezTo>
                      <a:cubicBezTo>
                        <a:pt x="2771" y="4955858"/>
                        <a:pt x="24939" y="4971099"/>
                        <a:pt x="24939" y="4971099"/>
                      </a:cubicBezTo>
                      <a:cubicBezTo>
                        <a:pt x="31866" y="4976641"/>
                        <a:pt x="41564" y="4979411"/>
                        <a:pt x="41564" y="4979411"/>
                      </a:cubicBezTo>
                      <a:cubicBezTo>
                        <a:pt x="47106" y="4980796"/>
                        <a:pt x="58189" y="4979411"/>
                        <a:pt x="58189" y="4979411"/>
                      </a:cubicBezTo>
                      <a:lnTo>
                        <a:pt x="83128" y="4979411"/>
                      </a:lnTo>
                      <a:cubicBezTo>
                        <a:pt x="90055" y="4976640"/>
                        <a:pt x="99753" y="4957244"/>
                        <a:pt x="99753" y="4962786"/>
                      </a:cubicBezTo>
                      <a:cubicBezTo>
                        <a:pt x="99753" y="4968328"/>
                        <a:pt x="85899" y="4991880"/>
                        <a:pt x="83128" y="5012662"/>
                      </a:cubicBezTo>
                      <a:cubicBezTo>
                        <a:pt x="80357" y="5033444"/>
                        <a:pt x="83128" y="5087477"/>
                        <a:pt x="83128" y="5087477"/>
                      </a:cubicBezTo>
                      <a:cubicBezTo>
                        <a:pt x="84513" y="5105488"/>
                        <a:pt x="91440" y="5120728"/>
                        <a:pt x="91440" y="5120728"/>
                      </a:cubicBezTo>
                      <a:cubicBezTo>
                        <a:pt x="95596" y="5130426"/>
                        <a:pt x="108066" y="5145666"/>
                        <a:pt x="108066" y="5145666"/>
                      </a:cubicBezTo>
                      <a:cubicBezTo>
                        <a:pt x="114993" y="5152593"/>
                        <a:pt x="121920" y="5149822"/>
                        <a:pt x="133004" y="5162291"/>
                      </a:cubicBezTo>
                      <a:cubicBezTo>
                        <a:pt x="144088" y="5174760"/>
                        <a:pt x="174568" y="5220480"/>
                        <a:pt x="174568" y="5220480"/>
                      </a:cubicBezTo>
                      <a:cubicBezTo>
                        <a:pt x="182881" y="5234335"/>
                        <a:pt x="180109" y="5232950"/>
                        <a:pt x="182880" y="5245419"/>
                      </a:cubicBezTo>
                      <a:cubicBezTo>
                        <a:pt x="185651" y="5257888"/>
                        <a:pt x="182880" y="5273128"/>
                        <a:pt x="191193" y="5295295"/>
                      </a:cubicBezTo>
                      <a:cubicBezTo>
                        <a:pt x="199506" y="5317462"/>
                        <a:pt x="225830" y="5354869"/>
                        <a:pt x="232757" y="5378422"/>
                      </a:cubicBezTo>
                      <a:cubicBezTo>
                        <a:pt x="239684" y="5401975"/>
                        <a:pt x="231372" y="5415829"/>
                        <a:pt x="232757" y="5436611"/>
                      </a:cubicBezTo>
                      <a:cubicBezTo>
                        <a:pt x="234142" y="5457393"/>
                        <a:pt x="239684" y="5478175"/>
                        <a:pt x="241069" y="5503113"/>
                      </a:cubicBezTo>
                      <a:cubicBezTo>
                        <a:pt x="242454" y="5528051"/>
                        <a:pt x="241069" y="5586240"/>
                        <a:pt x="241069" y="5586240"/>
                      </a:cubicBezTo>
                      <a:lnTo>
                        <a:pt x="241069" y="5669368"/>
                      </a:lnTo>
                      <a:cubicBezTo>
                        <a:pt x="241069" y="5692921"/>
                        <a:pt x="243840" y="5704004"/>
                        <a:pt x="241069" y="5727557"/>
                      </a:cubicBezTo>
                      <a:cubicBezTo>
                        <a:pt x="238298" y="5751110"/>
                        <a:pt x="227215" y="5784360"/>
                        <a:pt x="224444" y="5810684"/>
                      </a:cubicBezTo>
                      <a:cubicBezTo>
                        <a:pt x="221673" y="5837008"/>
                        <a:pt x="225829" y="5860561"/>
                        <a:pt x="224444" y="5885499"/>
                      </a:cubicBezTo>
                      <a:cubicBezTo>
                        <a:pt x="223059" y="5910437"/>
                        <a:pt x="217516" y="5938146"/>
                        <a:pt x="216131" y="5960313"/>
                      </a:cubicBezTo>
                      <a:cubicBezTo>
                        <a:pt x="214745" y="5982480"/>
                        <a:pt x="211975" y="5993564"/>
                        <a:pt x="216131" y="6018502"/>
                      </a:cubicBezTo>
                      <a:cubicBezTo>
                        <a:pt x="220287" y="6043440"/>
                        <a:pt x="232756" y="6087775"/>
                        <a:pt x="241069" y="6109942"/>
                      </a:cubicBezTo>
                      <a:cubicBezTo>
                        <a:pt x="249382" y="6132109"/>
                        <a:pt x="250768" y="6143193"/>
                        <a:pt x="266008" y="6151506"/>
                      </a:cubicBezTo>
                      <a:cubicBezTo>
                        <a:pt x="281248" y="6159819"/>
                        <a:pt x="310342" y="6150121"/>
                        <a:pt x="332509" y="6159819"/>
                      </a:cubicBezTo>
                      <a:cubicBezTo>
                        <a:pt x="354676" y="6169517"/>
                        <a:pt x="376844" y="6197226"/>
                        <a:pt x="399011" y="6209695"/>
                      </a:cubicBezTo>
                      <a:cubicBezTo>
                        <a:pt x="421178" y="6222164"/>
                        <a:pt x="436418" y="6230477"/>
                        <a:pt x="465513" y="6234633"/>
                      </a:cubicBezTo>
                      <a:cubicBezTo>
                        <a:pt x="494608" y="6238789"/>
                        <a:pt x="573579" y="6234633"/>
                        <a:pt x="573579" y="6234633"/>
                      </a:cubicBezTo>
                      <a:cubicBezTo>
                        <a:pt x="616528" y="6234633"/>
                        <a:pt x="666405" y="6237404"/>
                        <a:pt x="723208" y="6234633"/>
                      </a:cubicBezTo>
                      <a:cubicBezTo>
                        <a:pt x="780011" y="6231862"/>
                        <a:pt x="856211" y="6224935"/>
                        <a:pt x="914400" y="6218008"/>
                      </a:cubicBezTo>
                      <a:cubicBezTo>
                        <a:pt x="972589" y="6211081"/>
                        <a:pt x="1025237" y="6202768"/>
                        <a:pt x="1072342" y="6193070"/>
                      </a:cubicBezTo>
                      <a:cubicBezTo>
                        <a:pt x="1119447" y="6183372"/>
                        <a:pt x="1165167" y="6170903"/>
                        <a:pt x="1197033" y="6159819"/>
                      </a:cubicBezTo>
                      <a:cubicBezTo>
                        <a:pt x="1228898" y="6148735"/>
                        <a:pt x="1221971" y="6150121"/>
                        <a:pt x="1263535" y="6126568"/>
                      </a:cubicBezTo>
                      <a:cubicBezTo>
                        <a:pt x="1305099" y="6103015"/>
                        <a:pt x="1446415" y="6018502"/>
                        <a:pt x="1446415" y="6018502"/>
                      </a:cubicBezTo>
                      <a:cubicBezTo>
                        <a:pt x="1497677" y="5988022"/>
                        <a:pt x="1530928" y="5964470"/>
                        <a:pt x="1571106" y="5943688"/>
                      </a:cubicBezTo>
                      <a:cubicBezTo>
                        <a:pt x="1611284" y="5922906"/>
                        <a:pt x="1645920" y="5913207"/>
                        <a:pt x="1687484" y="5893811"/>
                      </a:cubicBezTo>
                      <a:cubicBezTo>
                        <a:pt x="1729048" y="5874415"/>
                        <a:pt x="1760914" y="5853633"/>
                        <a:pt x="1820488" y="5827310"/>
                      </a:cubicBezTo>
                      <a:cubicBezTo>
                        <a:pt x="1880062" y="5800987"/>
                        <a:pt x="2007524" y="5748339"/>
                        <a:pt x="2044931" y="5735870"/>
                      </a:cubicBezTo>
                      <a:cubicBezTo>
                        <a:pt x="2082338" y="5723401"/>
                        <a:pt x="2029691" y="5752495"/>
                        <a:pt x="2044931" y="5752495"/>
                      </a:cubicBezTo>
                      <a:cubicBezTo>
                        <a:pt x="2060171" y="5752495"/>
                        <a:pt x="2136371" y="5735870"/>
                        <a:pt x="2136371" y="5735870"/>
                      </a:cubicBezTo>
                      <a:lnTo>
                        <a:pt x="2352502" y="5694306"/>
                      </a:lnTo>
                      <a:cubicBezTo>
                        <a:pt x="2417618" y="5681837"/>
                        <a:pt x="2486891" y="5666597"/>
                        <a:pt x="2527069" y="5661055"/>
                      </a:cubicBezTo>
                      <a:cubicBezTo>
                        <a:pt x="2567247" y="5655513"/>
                        <a:pt x="2574175" y="5662440"/>
                        <a:pt x="2593571" y="5661055"/>
                      </a:cubicBezTo>
                      <a:cubicBezTo>
                        <a:pt x="2612967" y="5659670"/>
                        <a:pt x="2628208" y="5659669"/>
                        <a:pt x="2643448" y="5652742"/>
                      </a:cubicBezTo>
                      <a:cubicBezTo>
                        <a:pt x="2658688" y="5645815"/>
                        <a:pt x="2669771" y="5640273"/>
                        <a:pt x="2685011" y="5619491"/>
                      </a:cubicBezTo>
                      <a:cubicBezTo>
                        <a:pt x="2700251" y="5598709"/>
                        <a:pt x="2715492" y="5557145"/>
                        <a:pt x="2734888" y="5528051"/>
                      </a:cubicBezTo>
                      <a:cubicBezTo>
                        <a:pt x="2754284" y="5498957"/>
                        <a:pt x="2786149" y="5475404"/>
                        <a:pt x="2801389" y="5444924"/>
                      </a:cubicBezTo>
                      <a:cubicBezTo>
                        <a:pt x="2816629" y="5414444"/>
                        <a:pt x="2815244" y="5382578"/>
                        <a:pt x="2826328" y="5345171"/>
                      </a:cubicBezTo>
                      <a:cubicBezTo>
                        <a:pt x="2837412" y="5307764"/>
                        <a:pt x="2851266" y="5255116"/>
                        <a:pt x="2867891" y="5220480"/>
                      </a:cubicBezTo>
                      <a:cubicBezTo>
                        <a:pt x="2884516" y="5185844"/>
                        <a:pt x="2916382" y="5166448"/>
                        <a:pt x="2926080" y="5137353"/>
                      </a:cubicBezTo>
                      <a:cubicBezTo>
                        <a:pt x="2935778" y="5108258"/>
                        <a:pt x="2924695" y="5075007"/>
                        <a:pt x="2926080" y="5045913"/>
                      </a:cubicBezTo>
                      <a:cubicBezTo>
                        <a:pt x="2927465" y="5016819"/>
                        <a:pt x="2933008" y="4989109"/>
                        <a:pt x="2934393" y="4962786"/>
                      </a:cubicBezTo>
                      <a:cubicBezTo>
                        <a:pt x="2935778" y="4936463"/>
                        <a:pt x="2920539" y="4936462"/>
                        <a:pt x="2934393" y="4887971"/>
                      </a:cubicBezTo>
                      <a:cubicBezTo>
                        <a:pt x="2948247" y="4839480"/>
                        <a:pt x="2995353" y="4736956"/>
                        <a:pt x="3017520" y="4671840"/>
                      </a:cubicBezTo>
                      <a:cubicBezTo>
                        <a:pt x="3039687" y="4606724"/>
                        <a:pt x="3056313" y="4533294"/>
                        <a:pt x="3067397" y="4497273"/>
                      </a:cubicBezTo>
                      <a:cubicBezTo>
                        <a:pt x="3078481" y="4461252"/>
                        <a:pt x="3061855" y="4488961"/>
                        <a:pt x="3084022" y="4455710"/>
                      </a:cubicBezTo>
                      <a:cubicBezTo>
                        <a:pt x="3106189" y="4422459"/>
                        <a:pt x="3171305" y="4342103"/>
                        <a:pt x="3200400" y="4297768"/>
                      </a:cubicBezTo>
                      <a:cubicBezTo>
                        <a:pt x="3229495" y="4253433"/>
                        <a:pt x="3239193" y="4217411"/>
                        <a:pt x="3258589" y="4189702"/>
                      </a:cubicBezTo>
                      <a:cubicBezTo>
                        <a:pt x="3277985" y="4161993"/>
                        <a:pt x="3301539" y="4155066"/>
                        <a:pt x="3316779" y="4131513"/>
                      </a:cubicBezTo>
                      <a:cubicBezTo>
                        <a:pt x="3332019" y="4107960"/>
                        <a:pt x="3350029" y="4048386"/>
                        <a:pt x="3350029" y="4048386"/>
                      </a:cubicBezTo>
                      <a:lnTo>
                        <a:pt x="3366655" y="4006822"/>
                      </a:lnTo>
                      <a:cubicBezTo>
                        <a:pt x="3372197" y="3998509"/>
                        <a:pt x="3381895" y="4015135"/>
                        <a:pt x="3383280" y="3998510"/>
                      </a:cubicBezTo>
                      <a:cubicBezTo>
                        <a:pt x="3384666" y="3981885"/>
                        <a:pt x="3376353" y="3929237"/>
                        <a:pt x="3374968" y="3907070"/>
                      </a:cubicBezTo>
                      <a:cubicBezTo>
                        <a:pt x="3373583" y="3884903"/>
                        <a:pt x="3383281" y="3875204"/>
                        <a:pt x="3374968" y="3865506"/>
                      </a:cubicBezTo>
                      <a:cubicBezTo>
                        <a:pt x="3366655" y="3855808"/>
                        <a:pt x="3325091" y="3848880"/>
                        <a:pt x="3325091" y="3848880"/>
                      </a:cubicBezTo>
                      <a:cubicBezTo>
                        <a:pt x="3314007" y="3846109"/>
                        <a:pt x="3308466" y="3848880"/>
                        <a:pt x="3308466" y="3848880"/>
                      </a:cubicBezTo>
                      <a:lnTo>
                        <a:pt x="3266902" y="3848880"/>
                      </a:lnTo>
                      <a:cubicBezTo>
                        <a:pt x="3254433" y="3853037"/>
                        <a:pt x="3243349" y="3862735"/>
                        <a:pt x="3233651" y="3873819"/>
                      </a:cubicBezTo>
                      <a:cubicBezTo>
                        <a:pt x="3223953" y="3884903"/>
                        <a:pt x="3219797" y="3898757"/>
                        <a:pt x="3208713" y="3915382"/>
                      </a:cubicBezTo>
                      <a:cubicBezTo>
                        <a:pt x="3197629" y="3932007"/>
                        <a:pt x="3183774" y="3954175"/>
                        <a:pt x="3167149" y="3973571"/>
                      </a:cubicBezTo>
                      <a:cubicBezTo>
                        <a:pt x="3150524" y="3992967"/>
                        <a:pt x="3131127" y="4008207"/>
                        <a:pt x="3108960" y="4031760"/>
                      </a:cubicBezTo>
                      <a:cubicBezTo>
                        <a:pt x="3086793" y="4055313"/>
                        <a:pt x="3056313" y="4098263"/>
                        <a:pt x="3034146" y="4114888"/>
                      </a:cubicBezTo>
                      <a:cubicBezTo>
                        <a:pt x="3011979" y="4131513"/>
                        <a:pt x="2975957" y="4131513"/>
                        <a:pt x="2975957" y="4131513"/>
                      </a:cubicBezTo>
                      <a:cubicBezTo>
                        <a:pt x="2952404" y="4138440"/>
                        <a:pt x="2923309" y="4141211"/>
                        <a:pt x="2892829" y="4156451"/>
                      </a:cubicBezTo>
                      <a:cubicBezTo>
                        <a:pt x="2862349" y="4171691"/>
                        <a:pt x="2820786" y="4211869"/>
                        <a:pt x="2793077" y="4222953"/>
                      </a:cubicBezTo>
                      <a:cubicBezTo>
                        <a:pt x="2765368" y="4234037"/>
                        <a:pt x="2752899" y="4218797"/>
                        <a:pt x="2726575" y="4222953"/>
                      </a:cubicBezTo>
                      <a:cubicBezTo>
                        <a:pt x="2700251" y="4227109"/>
                        <a:pt x="2660073" y="4245120"/>
                        <a:pt x="2635135" y="4247891"/>
                      </a:cubicBezTo>
                      <a:cubicBezTo>
                        <a:pt x="2610197" y="4250662"/>
                        <a:pt x="2603270" y="4242350"/>
                        <a:pt x="2576946" y="4239579"/>
                      </a:cubicBezTo>
                      <a:cubicBezTo>
                        <a:pt x="2550622" y="4236808"/>
                        <a:pt x="2502131" y="4238193"/>
                        <a:pt x="2477193" y="4231266"/>
                      </a:cubicBezTo>
                      <a:cubicBezTo>
                        <a:pt x="2452255" y="4224339"/>
                        <a:pt x="2446713" y="4209099"/>
                        <a:pt x="2427317" y="4198015"/>
                      </a:cubicBezTo>
                      <a:cubicBezTo>
                        <a:pt x="2407921" y="4186931"/>
                        <a:pt x="2376055" y="4177233"/>
                        <a:pt x="2360815" y="4164764"/>
                      </a:cubicBezTo>
                      <a:cubicBezTo>
                        <a:pt x="2345575" y="4152295"/>
                        <a:pt x="2348346" y="4138440"/>
                        <a:pt x="2335877" y="4123200"/>
                      </a:cubicBezTo>
                      <a:cubicBezTo>
                        <a:pt x="2323408" y="4107960"/>
                        <a:pt x="2294313" y="4089949"/>
                        <a:pt x="2286000" y="4073324"/>
                      </a:cubicBezTo>
                      <a:cubicBezTo>
                        <a:pt x="2277687" y="4056699"/>
                        <a:pt x="2287385" y="4041459"/>
                        <a:pt x="2286000" y="4023448"/>
                      </a:cubicBezTo>
                      <a:cubicBezTo>
                        <a:pt x="2284615" y="4005437"/>
                        <a:pt x="2269375" y="3973572"/>
                        <a:pt x="2277688" y="3965259"/>
                      </a:cubicBezTo>
                      <a:cubicBezTo>
                        <a:pt x="2286001" y="3956946"/>
                        <a:pt x="2316481" y="3977728"/>
                        <a:pt x="2335877" y="3973571"/>
                      </a:cubicBezTo>
                      <a:cubicBezTo>
                        <a:pt x="2355273" y="3969415"/>
                        <a:pt x="2373284" y="3950018"/>
                        <a:pt x="2394066" y="3940320"/>
                      </a:cubicBezTo>
                      <a:cubicBezTo>
                        <a:pt x="2414848" y="3930622"/>
                        <a:pt x="2441172" y="3923695"/>
                        <a:pt x="2460568" y="3915382"/>
                      </a:cubicBezTo>
                      <a:cubicBezTo>
                        <a:pt x="2479964" y="3907069"/>
                        <a:pt x="2488277" y="3894600"/>
                        <a:pt x="2510444" y="3890444"/>
                      </a:cubicBezTo>
                      <a:cubicBezTo>
                        <a:pt x="2532611" y="3886288"/>
                        <a:pt x="2564477" y="3887673"/>
                        <a:pt x="2593571" y="3890444"/>
                      </a:cubicBezTo>
                      <a:cubicBezTo>
                        <a:pt x="2622665" y="3893215"/>
                        <a:pt x="2654531" y="3905685"/>
                        <a:pt x="2685011" y="3907070"/>
                      </a:cubicBezTo>
                      <a:cubicBezTo>
                        <a:pt x="2715491" y="3908455"/>
                        <a:pt x="2744586" y="3893215"/>
                        <a:pt x="2776451" y="3898757"/>
                      </a:cubicBezTo>
                      <a:cubicBezTo>
                        <a:pt x="2808316" y="3904299"/>
                        <a:pt x="2844339" y="3932007"/>
                        <a:pt x="2876204" y="3940320"/>
                      </a:cubicBezTo>
                      <a:cubicBezTo>
                        <a:pt x="2908069" y="3948633"/>
                        <a:pt x="2941320" y="3943091"/>
                        <a:pt x="2967644" y="3948633"/>
                      </a:cubicBezTo>
                      <a:cubicBezTo>
                        <a:pt x="2993968" y="3954175"/>
                        <a:pt x="3014750" y="3969415"/>
                        <a:pt x="3034146" y="3973571"/>
                      </a:cubicBezTo>
                      <a:cubicBezTo>
                        <a:pt x="3053542" y="3977727"/>
                        <a:pt x="3068782" y="3976342"/>
                        <a:pt x="3084022" y="3973571"/>
                      </a:cubicBezTo>
                      <a:cubicBezTo>
                        <a:pt x="3099262" y="3970800"/>
                        <a:pt x="3108960" y="3962488"/>
                        <a:pt x="3125586" y="3956946"/>
                      </a:cubicBezTo>
                      <a:cubicBezTo>
                        <a:pt x="3142212" y="3951404"/>
                        <a:pt x="3167150" y="3944476"/>
                        <a:pt x="3183775" y="3940320"/>
                      </a:cubicBezTo>
                      <a:cubicBezTo>
                        <a:pt x="3200400" y="3936164"/>
                        <a:pt x="3211484" y="3944477"/>
                        <a:pt x="3225339" y="3932008"/>
                      </a:cubicBezTo>
                      <a:cubicBezTo>
                        <a:pt x="3239194" y="3919539"/>
                        <a:pt x="3247506" y="3879361"/>
                        <a:pt x="3266902" y="3865506"/>
                      </a:cubicBezTo>
                      <a:cubicBezTo>
                        <a:pt x="3286298" y="3851651"/>
                        <a:pt x="3322321" y="3847495"/>
                        <a:pt x="3341717" y="3848880"/>
                      </a:cubicBezTo>
                      <a:cubicBezTo>
                        <a:pt x="3361113" y="3850265"/>
                        <a:pt x="3372196" y="3851652"/>
                        <a:pt x="3383280" y="3873819"/>
                      </a:cubicBezTo>
                      <a:cubicBezTo>
                        <a:pt x="3394364" y="3895986"/>
                        <a:pt x="3408219" y="3981884"/>
                        <a:pt x="3408219" y="3981884"/>
                      </a:cubicBezTo>
                      <a:cubicBezTo>
                        <a:pt x="3413761" y="4004051"/>
                        <a:pt x="3416531" y="4006822"/>
                        <a:pt x="3416531" y="4006822"/>
                      </a:cubicBezTo>
                      <a:cubicBezTo>
                        <a:pt x="3423458" y="4008207"/>
                        <a:pt x="3447011" y="3984655"/>
                        <a:pt x="3449782" y="3990197"/>
                      </a:cubicBezTo>
                      <a:cubicBezTo>
                        <a:pt x="3452553" y="3995739"/>
                        <a:pt x="3438699" y="4020677"/>
                        <a:pt x="3433157" y="4040073"/>
                      </a:cubicBezTo>
                      <a:cubicBezTo>
                        <a:pt x="3427615" y="4059469"/>
                        <a:pt x="3419302" y="4085793"/>
                        <a:pt x="3416531" y="4106575"/>
                      </a:cubicBezTo>
                      <a:cubicBezTo>
                        <a:pt x="3413760" y="4127357"/>
                        <a:pt x="3416531" y="4164764"/>
                        <a:pt x="3416531" y="4164764"/>
                      </a:cubicBezTo>
                      <a:lnTo>
                        <a:pt x="3416531" y="4206328"/>
                      </a:lnTo>
                      <a:lnTo>
                        <a:pt x="3416531" y="4239579"/>
                      </a:lnTo>
                      <a:cubicBezTo>
                        <a:pt x="3420687" y="4245121"/>
                        <a:pt x="3441469" y="4239579"/>
                        <a:pt x="3441469" y="4239579"/>
                      </a:cubicBezTo>
                      <a:cubicBezTo>
                        <a:pt x="3451167" y="4239579"/>
                        <a:pt x="3462251" y="4236808"/>
                        <a:pt x="3474720" y="4239579"/>
                      </a:cubicBezTo>
                      <a:cubicBezTo>
                        <a:pt x="3487189" y="4242350"/>
                        <a:pt x="3506586" y="4246506"/>
                        <a:pt x="3516284" y="4256204"/>
                      </a:cubicBezTo>
                      <a:cubicBezTo>
                        <a:pt x="3525982" y="4265902"/>
                        <a:pt x="3532909" y="4297768"/>
                        <a:pt x="3532909" y="4297768"/>
                      </a:cubicBezTo>
                      <a:cubicBezTo>
                        <a:pt x="3539836" y="4310237"/>
                        <a:pt x="3549535" y="4318550"/>
                        <a:pt x="3557848" y="4331019"/>
                      </a:cubicBezTo>
                      <a:cubicBezTo>
                        <a:pt x="3566161" y="4343488"/>
                        <a:pt x="3582786" y="4372582"/>
                        <a:pt x="3582786" y="4372582"/>
                      </a:cubicBezTo>
                      <a:cubicBezTo>
                        <a:pt x="3592484" y="4383665"/>
                        <a:pt x="3603568" y="4387822"/>
                        <a:pt x="3616037" y="4397520"/>
                      </a:cubicBezTo>
                      <a:cubicBezTo>
                        <a:pt x="3628506" y="4407218"/>
                        <a:pt x="3642360" y="4428000"/>
                        <a:pt x="3657600" y="4430771"/>
                      </a:cubicBezTo>
                      <a:cubicBezTo>
                        <a:pt x="3672840" y="4433542"/>
                        <a:pt x="3707477" y="4414146"/>
                        <a:pt x="3707477" y="4414146"/>
                      </a:cubicBezTo>
                      <a:cubicBezTo>
                        <a:pt x="3719946" y="4409990"/>
                        <a:pt x="3719946" y="4412760"/>
                        <a:pt x="3732415" y="4405833"/>
                      </a:cubicBezTo>
                      <a:cubicBezTo>
                        <a:pt x="3744884" y="4398906"/>
                        <a:pt x="3768436" y="4385051"/>
                        <a:pt x="3782291" y="4372582"/>
                      </a:cubicBezTo>
                      <a:cubicBezTo>
                        <a:pt x="3796146" y="4360113"/>
                        <a:pt x="3807229" y="4344873"/>
                        <a:pt x="3815542" y="4331019"/>
                      </a:cubicBezTo>
                      <a:cubicBezTo>
                        <a:pt x="3823855" y="4317165"/>
                        <a:pt x="3829397" y="4310237"/>
                        <a:pt x="3832168" y="4289455"/>
                      </a:cubicBezTo>
                      <a:cubicBezTo>
                        <a:pt x="3834939" y="4268673"/>
                        <a:pt x="3828012" y="4236808"/>
                        <a:pt x="3832168" y="4206328"/>
                      </a:cubicBezTo>
                      <a:cubicBezTo>
                        <a:pt x="3836324" y="4175848"/>
                        <a:pt x="3848793" y="4130128"/>
                        <a:pt x="3857106" y="4106575"/>
                      </a:cubicBezTo>
                      <a:cubicBezTo>
                        <a:pt x="3865419" y="4083022"/>
                        <a:pt x="3882044" y="4048386"/>
                        <a:pt x="3882044" y="4065011"/>
                      </a:cubicBezTo>
                      <a:cubicBezTo>
                        <a:pt x="3882044" y="4081636"/>
                        <a:pt x="3866804" y="4166150"/>
                        <a:pt x="3857106" y="4206328"/>
                      </a:cubicBezTo>
                      <a:cubicBezTo>
                        <a:pt x="3847408" y="4246506"/>
                        <a:pt x="3833553" y="4278371"/>
                        <a:pt x="3823855" y="4306080"/>
                      </a:cubicBezTo>
                      <a:cubicBezTo>
                        <a:pt x="3814157" y="4333789"/>
                        <a:pt x="3804459" y="4347644"/>
                        <a:pt x="3798917" y="4372582"/>
                      </a:cubicBezTo>
                      <a:cubicBezTo>
                        <a:pt x="3793375" y="4397520"/>
                        <a:pt x="3796146" y="4425230"/>
                        <a:pt x="3790604" y="4455710"/>
                      </a:cubicBezTo>
                      <a:cubicBezTo>
                        <a:pt x="3785062" y="4486190"/>
                        <a:pt x="3767052" y="4516669"/>
                        <a:pt x="3765666" y="4555462"/>
                      </a:cubicBezTo>
                      <a:cubicBezTo>
                        <a:pt x="3764280" y="4594255"/>
                        <a:pt x="3773978" y="4656601"/>
                        <a:pt x="3782291" y="4688466"/>
                      </a:cubicBezTo>
                      <a:cubicBezTo>
                        <a:pt x="3790604" y="4720331"/>
                        <a:pt x="3803073" y="4732801"/>
                        <a:pt x="3815542" y="4746655"/>
                      </a:cubicBezTo>
                      <a:cubicBezTo>
                        <a:pt x="3828011" y="4760509"/>
                        <a:pt x="3843252" y="4761895"/>
                        <a:pt x="3857106" y="4771593"/>
                      </a:cubicBezTo>
                      <a:cubicBezTo>
                        <a:pt x="3870960" y="4781291"/>
                        <a:pt x="3880658" y="4800688"/>
                        <a:pt x="3898669" y="4804844"/>
                      </a:cubicBezTo>
                      <a:cubicBezTo>
                        <a:pt x="3916680" y="4809000"/>
                        <a:pt x="3965171" y="4796531"/>
                        <a:pt x="3965171" y="4796531"/>
                      </a:cubicBezTo>
                      <a:cubicBezTo>
                        <a:pt x="3980411" y="4792375"/>
                        <a:pt x="3990109" y="4779906"/>
                        <a:pt x="3990109" y="4779906"/>
                      </a:cubicBezTo>
                      <a:cubicBezTo>
                        <a:pt x="3999807" y="4777135"/>
                        <a:pt x="4008120" y="4784062"/>
                        <a:pt x="4023360" y="4779906"/>
                      </a:cubicBezTo>
                      <a:cubicBezTo>
                        <a:pt x="4038600" y="4775750"/>
                        <a:pt x="4063538" y="4763281"/>
                        <a:pt x="4081549" y="4754968"/>
                      </a:cubicBezTo>
                      <a:cubicBezTo>
                        <a:pt x="4099560" y="4746655"/>
                        <a:pt x="4114800" y="4735572"/>
                        <a:pt x="4131426" y="4730030"/>
                      </a:cubicBezTo>
                      <a:cubicBezTo>
                        <a:pt x="4148052" y="4724488"/>
                        <a:pt x="4181302" y="4721717"/>
                        <a:pt x="4181302" y="4721717"/>
                      </a:cubicBezTo>
                      <a:cubicBezTo>
                        <a:pt x="4195156" y="4713404"/>
                        <a:pt x="4196542" y="4699549"/>
                        <a:pt x="4214553" y="4680153"/>
                      </a:cubicBezTo>
                      <a:cubicBezTo>
                        <a:pt x="4232564" y="4660757"/>
                        <a:pt x="4265815" y="4627506"/>
                        <a:pt x="4289368" y="4605339"/>
                      </a:cubicBezTo>
                      <a:cubicBezTo>
                        <a:pt x="4312921" y="4583172"/>
                        <a:pt x="4333702" y="4563775"/>
                        <a:pt x="4355869" y="4547150"/>
                      </a:cubicBezTo>
                      <a:cubicBezTo>
                        <a:pt x="4378036" y="4530525"/>
                        <a:pt x="4396047" y="4527753"/>
                        <a:pt x="4422371" y="4505586"/>
                      </a:cubicBezTo>
                      <a:cubicBezTo>
                        <a:pt x="4448695" y="4483419"/>
                        <a:pt x="4490258" y="4436313"/>
                        <a:pt x="4513811" y="4414146"/>
                      </a:cubicBezTo>
                      <a:cubicBezTo>
                        <a:pt x="4537364" y="4391979"/>
                        <a:pt x="4545677" y="4386436"/>
                        <a:pt x="4563688" y="4372582"/>
                      </a:cubicBezTo>
                      <a:cubicBezTo>
                        <a:pt x="4581699" y="4358728"/>
                        <a:pt x="4606637" y="4343488"/>
                        <a:pt x="4621877" y="4331019"/>
                      </a:cubicBezTo>
                      <a:cubicBezTo>
                        <a:pt x="4637117" y="4318550"/>
                        <a:pt x="4670368" y="4289455"/>
                        <a:pt x="4655128" y="4297768"/>
                      </a:cubicBezTo>
                      <a:cubicBezTo>
                        <a:pt x="4639888" y="4306081"/>
                        <a:pt x="4562303" y="4355957"/>
                        <a:pt x="4530437" y="4380895"/>
                      </a:cubicBezTo>
                      <a:cubicBezTo>
                        <a:pt x="4498571" y="4405833"/>
                        <a:pt x="4487488" y="4422459"/>
                        <a:pt x="4463935" y="4447397"/>
                      </a:cubicBezTo>
                      <a:cubicBezTo>
                        <a:pt x="4440382" y="4472335"/>
                        <a:pt x="4412673" y="4512513"/>
                        <a:pt x="4389120" y="4530524"/>
                      </a:cubicBezTo>
                      <a:cubicBezTo>
                        <a:pt x="4365567" y="4548535"/>
                        <a:pt x="4336473" y="4541608"/>
                        <a:pt x="4322619" y="4555462"/>
                      </a:cubicBezTo>
                      <a:cubicBezTo>
                        <a:pt x="4308765" y="4569316"/>
                        <a:pt x="4315691" y="4595640"/>
                        <a:pt x="4305993" y="4613651"/>
                      </a:cubicBezTo>
                      <a:cubicBezTo>
                        <a:pt x="4296295" y="4631662"/>
                        <a:pt x="4260273" y="4657986"/>
                        <a:pt x="4264429" y="4663528"/>
                      </a:cubicBezTo>
                      <a:cubicBezTo>
                        <a:pt x="4268585" y="4669070"/>
                        <a:pt x="4330931" y="4646902"/>
                        <a:pt x="4330931" y="4646902"/>
                      </a:cubicBezTo>
                      <a:cubicBezTo>
                        <a:pt x="4346171" y="4644131"/>
                        <a:pt x="4355869" y="4646902"/>
                        <a:pt x="4355869" y="4646902"/>
                      </a:cubicBezTo>
                      <a:lnTo>
                        <a:pt x="4389120" y="4646902"/>
                      </a:lnTo>
                      <a:cubicBezTo>
                        <a:pt x="4400204" y="4652444"/>
                        <a:pt x="4402975" y="4673226"/>
                        <a:pt x="4422371" y="4680153"/>
                      </a:cubicBezTo>
                      <a:cubicBezTo>
                        <a:pt x="4441767" y="4687080"/>
                        <a:pt x="4476404" y="4687081"/>
                        <a:pt x="4505499" y="4688466"/>
                      </a:cubicBezTo>
                      <a:cubicBezTo>
                        <a:pt x="4534594" y="4689851"/>
                        <a:pt x="4551219" y="4694008"/>
                        <a:pt x="4596939" y="4688466"/>
                      </a:cubicBezTo>
                      <a:cubicBezTo>
                        <a:pt x="4642659" y="4682924"/>
                        <a:pt x="4727172" y="4667684"/>
                        <a:pt x="4779819" y="4655215"/>
                      </a:cubicBezTo>
                      <a:cubicBezTo>
                        <a:pt x="4832466" y="4642746"/>
                        <a:pt x="4874029" y="4630277"/>
                        <a:pt x="4912822" y="4613651"/>
                      </a:cubicBezTo>
                      <a:cubicBezTo>
                        <a:pt x="4951615" y="4597026"/>
                        <a:pt x="4971011" y="4576244"/>
                        <a:pt x="5012575" y="4555462"/>
                      </a:cubicBezTo>
                      <a:cubicBezTo>
                        <a:pt x="5054139" y="4534680"/>
                        <a:pt x="5128953" y="4508356"/>
                        <a:pt x="5162204" y="4488960"/>
                      </a:cubicBezTo>
                      <a:cubicBezTo>
                        <a:pt x="5195455" y="4469564"/>
                        <a:pt x="5192684" y="4459866"/>
                        <a:pt x="5212080" y="4439084"/>
                      </a:cubicBezTo>
                      <a:cubicBezTo>
                        <a:pt x="5231476" y="4418302"/>
                        <a:pt x="5246717" y="4387822"/>
                        <a:pt x="5278582" y="4364270"/>
                      </a:cubicBezTo>
                      <a:cubicBezTo>
                        <a:pt x="5310447" y="4340718"/>
                        <a:pt x="5361709" y="4314394"/>
                        <a:pt x="5403273" y="4297768"/>
                      </a:cubicBezTo>
                      <a:cubicBezTo>
                        <a:pt x="5444837" y="4281142"/>
                        <a:pt x="5496099" y="4279757"/>
                        <a:pt x="5527964" y="4264517"/>
                      </a:cubicBezTo>
                      <a:cubicBezTo>
                        <a:pt x="5559830" y="4249277"/>
                        <a:pt x="5594466" y="4206328"/>
                        <a:pt x="5594466" y="4206328"/>
                      </a:cubicBezTo>
                      <a:cubicBezTo>
                        <a:pt x="5611091" y="4189703"/>
                        <a:pt x="5605550" y="4173077"/>
                        <a:pt x="5627717" y="4164764"/>
                      </a:cubicBezTo>
                      <a:cubicBezTo>
                        <a:pt x="5649884" y="4156451"/>
                        <a:pt x="5702531" y="4159222"/>
                        <a:pt x="5727469" y="4156451"/>
                      </a:cubicBezTo>
                      <a:cubicBezTo>
                        <a:pt x="5752407" y="4153680"/>
                        <a:pt x="5764877" y="4160608"/>
                        <a:pt x="5777346" y="4148139"/>
                      </a:cubicBezTo>
                      <a:cubicBezTo>
                        <a:pt x="5789815" y="4135670"/>
                        <a:pt x="5792586" y="4105190"/>
                        <a:pt x="5802284" y="4081637"/>
                      </a:cubicBezTo>
                      <a:cubicBezTo>
                        <a:pt x="5811982" y="4058084"/>
                        <a:pt x="5825837" y="4027604"/>
                        <a:pt x="5835535" y="4006822"/>
                      </a:cubicBezTo>
                      <a:cubicBezTo>
                        <a:pt x="5845233" y="3986040"/>
                        <a:pt x="5854931" y="3973571"/>
                        <a:pt x="5860473" y="3956946"/>
                      </a:cubicBezTo>
                      <a:cubicBezTo>
                        <a:pt x="5866015" y="3940321"/>
                        <a:pt x="5861859" y="3923695"/>
                        <a:pt x="5868786" y="3907070"/>
                      </a:cubicBezTo>
                      <a:cubicBezTo>
                        <a:pt x="5875713" y="3890445"/>
                        <a:pt x="5888183" y="3879360"/>
                        <a:pt x="5902037" y="3857193"/>
                      </a:cubicBezTo>
                      <a:cubicBezTo>
                        <a:pt x="5915891" y="3835026"/>
                        <a:pt x="5933902" y="3805931"/>
                        <a:pt x="5951913" y="3774066"/>
                      </a:cubicBezTo>
                      <a:cubicBezTo>
                        <a:pt x="5969924" y="3742201"/>
                        <a:pt x="5987935" y="3703407"/>
                        <a:pt x="6010102" y="3666000"/>
                      </a:cubicBezTo>
                      <a:cubicBezTo>
                        <a:pt x="6032269" y="3628593"/>
                        <a:pt x="6059979" y="3598113"/>
                        <a:pt x="6084917" y="3549622"/>
                      </a:cubicBezTo>
                      <a:cubicBezTo>
                        <a:pt x="6109855" y="3501131"/>
                        <a:pt x="6137564" y="3427702"/>
                        <a:pt x="6159731" y="3375055"/>
                      </a:cubicBezTo>
                      <a:cubicBezTo>
                        <a:pt x="6181898" y="3322408"/>
                        <a:pt x="6199909" y="3291928"/>
                        <a:pt x="6217920" y="3233739"/>
                      </a:cubicBezTo>
                      <a:cubicBezTo>
                        <a:pt x="6235931" y="3175550"/>
                        <a:pt x="6255328" y="3082724"/>
                        <a:pt x="6267797" y="3025920"/>
                      </a:cubicBezTo>
                      <a:cubicBezTo>
                        <a:pt x="6280266" y="2969116"/>
                        <a:pt x="6289964" y="2945564"/>
                        <a:pt x="6292735" y="2892917"/>
                      </a:cubicBezTo>
                      <a:cubicBezTo>
                        <a:pt x="6295506" y="2840270"/>
                        <a:pt x="6285807" y="2765455"/>
                        <a:pt x="6284422" y="2710037"/>
                      </a:cubicBezTo>
                      <a:cubicBezTo>
                        <a:pt x="6283037" y="2654619"/>
                        <a:pt x="6287193" y="2629681"/>
                        <a:pt x="6284422" y="2560408"/>
                      </a:cubicBezTo>
                      <a:cubicBezTo>
                        <a:pt x="6281651" y="2491135"/>
                        <a:pt x="6271953" y="2353975"/>
                        <a:pt x="6267797" y="2294400"/>
                      </a:cubicBezTo>
                      <a:cubicBezTo>
                        <a:pt x="6263641" y="2234825"/>
                        <a:pt x="6266411" y="2254222"/>
                        <a:pt x="6259484" y="2202960"/>
                      </a:cubicBezTo>
                      <a:cubicBezTo>
                        <a:pt x="6252557" y="2151698"/>
                        <a:pt x="6237317" y="2050561"/>
                        <a:pt x="6226233" y="1986830"/>
                      </a:cubicBezTo>
                      <a:cubicBezTo>
                        <a:pt x="6215149" y="1923099"/>
                        <a:pt x="6212378" y="1884306"/>
                        <a:pt x="6192982" y="1820575"/>
                      </a:cubicBezTo>
                      <a:cubicBezTo>
                        <a:pt x="6173586" y="1756844"/>
                        <a:pt x="6136179" y="1666789"/>
                        <a:pt x="6109855" y="1604444"/>
                      </a:cubicBezTo>
                      <a:cubicBezTo>
                        <a:pt x="6083531" y="1542099"/>
                        <a:pt x="6066906" y="1508848"/>
                        <a:pt x="6035040" y="1446502"/>
                      </a:cubicBezTo>
                      <a:cubicBezTo>
                        <a:pt x="6003174" y="1384156"/>
                        <a:pt x="5956069" y="1288560"/>
                        <a:pt x="5918662" y="1230371"/>
                      </a:cubicBezTo>
                      <a:cubicBezTo>
                        <a:pt x="5881255" y="1172182"/>
                        <a:pt x="5836921" y="1133390"/>
                        <a:pt x="5810597" y="1097368"/>
                      </a:cubicBezTo>
                      <a:cubicBezTo>
                        <a:pt x="5784273" y="1061346"/>
                        <a:pt x="5785658" y="1043335"/>
                        <a:pt x="5760720" y="1014240"/>
                      </a:cubicBezTo>
                      <a:cubicBezTo>
                        <a:pt x="5735782" y="985145"/>
                        <a:pt x="5691448" y="953280"/>
                        <a:pt x="5660968" y="922800"/>
                      </a:cubicBezTo>
                      <a:cubicBezTo>
                        <a:pt x="5630488" y="892320"/>
                        <a:pt x="5602778" y="859069"/>
                        <a:pt x="5577840" y="831360"/>
                      </a:cubicBezTo>
                      <a:cubicBezTo>
                        <a:pt x="5552902" y="803651"/>
                        <a:pt x="5536277" y="778713"/>
                        <a:pt x="5511339" y="756546"/>
                      </a:cubicBezTo>
                      <a:cubicBezTo>
                        <a:pt x="5486401" y="734379"/>
                        <a:pt x="5455920" y="719139"/>
                        <a:pt x="5428211" y="698357"/>
                      </a:cubicBezTo>
                      <a:cubicBezTo>
                        <a:pt x="5400502" y="677575"/>
                        <a:pt x="5378335" y="662335"/>
                        <a:pt x="5345084" y="631855"/>
                      </a:cubicBezTo>
                      <a:cubicBezTo>
                        <a:pt x="5311833" y="601375"/>
                        <a:pt x="5270270" y="547343"/>
                        <a:pt x="5228706" y="515477"/>
                      </a:cubicBezTo>
                      <a:cubicBezTo>
                        <a:pt x="5187142" y="483611"/>
                        <a:pt x="5148349" y="466986"/>
                        <a:pt x="5095702" y="440662"/>
                      </a:cubicBezTo>
                      <a:cubicBezTo>
                        <a:pt x="5043055" y="414338"/>
                        <a:pt x="4964084" y="382473"/>
                        <a:pt x="4912822" y="357535"/>
                      </a:cubicBezTo>
                      <a:cubicBezTo>
                        <a:pt x="4861560" y="332597"/>
                        <a:pt x="4832465" y="310429"/>
                        <a:pt x="4788131" y="291033"/>
                      </a:cubicBezTo>
                      <a:cubicBezTo>
                        <a:pt x="4743797" y="271637"/>
                        <a:pt x="4692535" y="257782"/>
                        <a:pt x="4646815" y="241157"/>
                      </a:cubicBezTo>
                      <a:cubicBezTo>
                        <a:pt x="4601095" y="224532"/>
                        <a:pt x="4566458" y="209291"/>
                        <a:pt x="4513811" y="191280"/>
                      </a:cubicBezTo>
                      <a:cubicBezTo>
                        <a:pt x="4461164" y="173269"/>
                        <a:pt x="4380807" y="145560"/>
                        <a:pt x="4330931" y="133091"/>
                      </a:cubicBezTo>
                      <a:cubicBezTo>
                        <a:pt x="4281055" y="120622"/>
                        <a:pt x="4256117" y="123393"/>
                        <a:pt x="4214553" y="116466"/>
                      </a:cubicBezTo>
                      <a:cubicBezTo>
                        <a:pt x="4172989" y="109539"/>
                        <a:pt x="4081549" y="91528"/>
                        <a:pt x="4081549" y="91528"/>
                      </a:cubicBezTo>
                      <a:cubicBezTo>
                        <a:pt x="4044142" y="84601"/>
                        <a:pt x="4024745" y="80444"/>
                        <a:pt x="3990109" y="74902"/>
                      </a:cubicBezTo>
                      <a:cubicBezTo>
                        <a:pt x="3955473" y="69360"/>
                        <a:pt x="3904211" y="63819"/>
                        <a:pt x="3873731" y="58277"/>
                      </a:cubicBezTo>
                      <a:cubicBezTo>
                        <a:pt x="3843251" y="52735"/>
                        <a:pt x="3828011" y="45807"/>
                        <a:pt x="3807229" y="41651"/>
                      </a:cubicBezTo>
                      <a:cubicBezTo>
                        <a:pt x="3786447" y="37495"/>
                        <a:pt x="3776749" y="31954"/>
                        <a:pt x="3749040" y="33339"/>
                      </a:cubicBezTo>
                      <a:cubicBezTo>
                        <a:pt x="3721331" y="34724"/>
                        <a:pt x="3675611" y="48579"/>
                        <a:pt x="3640975" y="49964"/>
                      </a:cubicBezTo>
                      <a:cubicBezTo>
                        <a:pt x="3606339" y="51349"/>
                        <a:pt x="3573087" y="43036"/>
                        <a:pt x="3541222" y="41651"/>
                      </a:cubicBezTo>
                      <a:cubicBezTo>
                        <a:pt x="3509357" y="40266"/>
                        <a:pt x="3449782" y="41651"/>
                        <a:pt x="3449782" y="41651"/>
                      </a:cubicBezTo>
                      <a:lnTo>
                        <a:pt x="3391593" y="41651"/>
                      </a:lnTo>
                      <a:cubicBezTo>
                        <a:pt x="3374968" y="41651"/>
                        <a:pt x="3363883" y="43036"/>
                        <a:pt x="3350029" y="41651"/>
                      </a:cubicBezTo>
                      <a:cubicBezTo>
                        <a:pt x="3336175" y="40266"/>
                        <a:pt x="3363884" y="31953"/>
                        <a:pt x="3283528" y="250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フリーフォーム: 図形 363">
                  <a:extLst>
                    <a:ext uri="{FF2B5EF4-FFF2-40B4-BE49-F238E27FC236}">
                      <a16:creationId xmlns:a16="http://schemas.microsoft.com/office/drawing/2014/main" id="{6F561FCA-DAC0-470B-A99F-3F54C530C07A}"/>
                    </a:ext>
                  </a:extLst>
                </p:cNvPr>
                <p:cNvSpPr/>
                <p:nvPr/>
              </p:nvSpPr>
              <p:spPr>
                <a:xfrm>
                  <a:off x="1338214" y="2639228"/>
                  <a:ext cx="803878" cy="1193807"/>
                </a:xfrm>
                <a:custGeom>
                  <a:avLst/>
                  <a:gdLst>
                    <a:gd name="connsiteX0" fmla="*/ 50011 w 803878"/>
                    <a:gd name="connsiteY0" fmla="*/ 320103 h 1193807"/>
                    <a:gd name="connsiteX1" fmla="*/ 25073 w 803878"/>
                    <a:gd name="connsiteY1" fmla="*/ 187099 h 1193807"/>
                    <a:gd name="connsiteX2" fmla="*/ 16761 w 803878"/>
                    <a:gd name="connsiteY2" fmla="*/ 79034 h 1193807"/>
                    <a:gd name="connsiteX3" fmla="*/ 66637 w 803878"/>
                    <a:gd name="connsiteY3" fmla="*/ 29157 h 1193807"/>
                    <a:gd name="connsiteX4" fmla="*/ 149764 w 803878"/>
                    <a:gd name="connsiteY4" fmla="*/ 4219 h 1193807"/>
                    <a:gd name="connsiteX5" fmla="*/ 191328 w 803878"/>
                    <a:gd name="connsiteY5" fmla="*/ 4219 h 1193807"/>
                    <a:gd name="connsiteX6" fmla="*/ 241204 w 803878"/>
                    <a:gd name="connsiteY6" fmla="*/ 45783 h 1193807"/>
                    <a:gd name="connsiteX7" fmla="*/ 307706 w 803878"/>
                    <a:gd name="connsiteY7" fmla="*/ 79034 h 1193807"/>
                    <a:gd name="connsiteX8" fmla="*/ 382521 w 803878"/>
                    <a:gd name="connsiteY8" fmla="*/ 128910 h 1193807"/>
                    <a:gd name="connsiteX9" fmla="*/ 473961 w 803878"/>
                    <a:gd name="connsiteY9" fmla="*/ 195412 h 1193807"/>
                    <a:gd name="connsiteX10" fmla="*/ 582026 w 803878"/>
                    <a:gd name="connsiteY10" fmla="*/ 295165 h 1193807"/>
                    <a:gd name="connsiteX11" fmla="*/ 673466 w 803878"/>
                    <a:gd name="connsiteY11" fmla="*/ 369979 h 1193807"/>
                    <a:gd name="connsiteX12" fmla="*/ 789844 w 803878"/>
                    <a:gd name="connsiteY12" fmla="*/ 561172 h 1193807"/>
                    <a:gd name="connsiteX13" fmla="*/ 798157 w 803878"/>
                    <a:gd name="connsiteY13" fmla="*/ 710801 h 1193807"/>
                    <a:gd name="connsiteX14" fmla="*/ 756593 w 803878"/>
                    <a:gd name="connsiteY14" fmla="*/ 802241 h 1193807"/>
                    <a:gd name="connsiteX15" fmla="*/ 739968 w 803878"/>
                    <a:gd name="connsiteY15" fmla="*/ 910307 h 1193807"/>
                    <a:gd name="connsiteX16" fmla="*/ 706717 w 803878"/>
                    <a:gd name="connsiteY16" fmla="*/ 960183 h 1193807"/>
                    <a:gd name="connsiteX17" fmla="*/ 648528 w 803878"/>
                    <a:gd name="connsiteY17" fmla="*/ 1043310 h 1193807"/>
                    <a:gd name="connsiteX18" fmla="*/ 565401 w 803878"/>
                    <a:gd name="connsiteY18" fmla="*/ 1093187 h 1193807"/>
                    <a:gd name="connsiteX19" fmla="*/ 482273 w 803878"/>
                    <a:gd name="connsiteY19" fmla="*/ 1134750 h 1193807"/>
                    <a:gd name="connsiteX20" fmla="*/ 424084 w 803878"/>
                    <a:gd name="connsiteY20" fmla="*/ 1168001 h 1193807"/>
                    <a:gd name="connsiteX21" fmla="*/ 349270 w 803878"/>
                    <a:gd name="connsiteY21" fmla="*/ 1192939 h 1193807"/>
                    <a:gd name="connsiteX22" fmla="*/ 249517 w 803878"/>
                    <a:gd name="connsiteY22" fmla="*/ 1184627 h 1193807"/>
                    <a:gd name="connsiteX23" fmla="*/ 183015 w 803878"/>
                    <a:gd name="connsiteY23" fmla="*/ 1151376 h 1193807"/>
                    <a:gd name="connsiteX24" fmla="*/ 158077 w 803878"/>
                    <a:gd name="connsiteY24" fmla="*/ 1101499 h 1193807"/>
                    <a:gd name="connsiteX25" fmla="*/ 149764 w 803878"/>
                    <a:gd name="connsiteY25" fmla="*/ 1068248 h 1193807"/>
                    <a:gd name="connsiteX26" fmla="*/ 133139 w 803878"/>
                    <a:gd name="connsiteY26" fmla="*/ 976808 h 1193807"/>
                    <a:gd name="connsiteX27" fmla="*/ 116513 w 803878"/>
                    <a:gd name="connsiteY27" fmla="*/ 926932 h 1193807"/>
                    <a:gd name="connsiteX28" fmla="*/ 116513 w 803878"/>
                    <a:gd name="connsiteY28" fmla="*/ 901994 h 1193807"/>
                    <a:gd name="connsiteX29" fmla="*/ 83262 w 803878"/>
                    <a:gd name="connsiteY29" fmla="*/ 877056 h 1193807"/>
                    <a:gd name="connsiteX30" fmla="*/ 33386 w 803878"/>
                    <a:gd name="connsiteY30" fmla="*/ 835492 h 1193807"/>
                    <a:gd name="connsiteX31" fmla="*/ 16761 w 803878"/>
                    <a:gd name="connsiteY31" fmla="*/ 785616 h 1193807"/>
                    <a:gd name="connsiteX32" fmla="*/ 135 w 803878"/>
                    <a:gd name="connsiteY32" fmla="*/ 660925 h 1193807"/>
                    <a:gd name="connsiteX33" fmla="*/ 8448 w 803878"/>
                    <a:gd name="connsiteY33" fmla="*/ 586110 h 1193807"/>
                    <a:gd name="connsiteX34" fmla="*/ 16761 w 803878"/>
                    <a:gd name="connsiteY34" fmla="*/ 511296 h 1193807"/>
                    <a:gd name="connsiteX35" fmla="*/ 33386 w 803878"/>
                    <a:gd name="connsiteY35" fmla="*/ 378292 h 1193807"/>
                    <a:gd name="connsiteX36" fmla="*/ 50011 w 803878"/>
                    <a:gd name="connsiteY36" fmla="*/ 320103 h 119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03878" h="1193807">
                      <a:moveTo>
                        <a:pt x="50011" y="320103"/>
                      </a:moveTo>
                      <a:cubicBezTo>
                        <a:pt x="48626" y="288238"/>
                        <a:pt x="30615" y="227277"/>
                        <a:pt x="25073" y="187099"/>
                      </a:cubicBezTo>
                      <a:cubicBezTo>
                        <a:pt x="19531" y="146921"/>
                        <a:pt x="9834" y="105358"/>
                        <a:pt x="16761" y="79034"/>
                      </a:cubicBezTo>
                      <a:cubicBezTo>
                        <a:pt x="23688" y="52710"/>
                        <a:pt x="44470" y="41626"/>
                        <a:pt x="66637" y="29157"/>
                      </a:cubicBezTo>
                      <a:cubicBezTo>
                        <a:pt x="88804" y="16688"/>
                        <a:pt x="128982" y="8375"/>
                        <a:pt x="149764" y="4219"/>
                      </a:cubicBezTo>
                      <a:cubicBezTo>
                        <a:pt x="170546" y="63"/>
                        <a:pt x="176088" y="-2708"/>
                        <a:pt x="191328" y="4219"/>
                      </a:cubicBezTo>
                      <a:cubicBezTo>
                        <a:pt x="206568" y="11146"/>
                        <a:pt x="221808" y="33314"/>
                        <a:pt x="241204" y="45783"/>
                      </a:cubicBezTo>
                      <a:cubicBezTo>
                        <a:pt x="260600" y="58252"/>
                        <a:pt x="284153" y="65180"/>
                        <a:pt x="307706" y="79034"/>
                      </a:cubicBezTo>
                      <a:cubicBezTo>
                        <a:pt x="331259" y="92888"/>
                        <a:pt x="354812" y="109514"/>
                        <a:pt x="382521" y="128910"/>
                      </a:cubicBezTo>
                      <a:cubicBezTo>
                        <a:pt x="410230" y="148306"/>
                        <a:pt x="440710" y="167703"/>
                        <a:pt x="473961" y="195412"/>
                      </a:cubicBezTo>
                      <a:cubicBezTo>
                        <a:pt x="507212" y="223121"/>
                        <a:pt x="548775" y="266071"/>
                        <a:pt x="582026" y="295165"/>
                      </a:cubicBezTo>
                      <a:cubicBezTo>
                        <a:pt x="615277" y="324259"/>
                        <a:pt x="638830" y="325645"/>
                        <a:pt x="673466" y="369979"/>
                      </a:cubicBezTo>
                      <a:cubicBezTo>
                        <a:pt x="708102" y="414314"/>
                        <a:pt x="769062" y="504368"/>
                        <a:pt x="789844" y="561172"/>
                      </a:cubicBezTo>
                      <a:cubicBezTo>
                        <a:pt x="810626" y="617976"/>
                        <a:pt x="803699" y="670623"/>
                        <a:pt x="798157" y="710801"/>
                      </a:cubicBezTo>
                      <a:cubicBezTo>
                        <a:pt x="792615" y="750979"/>
                        <a:pt x="766291" y="768990"/>
                        <a:pt x="756593" y="802241"/>
                      </a:cubicBezTo>
                      <a:cubicBezTo>
                        <a:pt x="746895" y="835492"/>
                        <a:pt x="748281" y="883983"/>
                        <a:pt x="739968" y="910307"/>
                      </a:cubicBezTo>
                      <a:cubicBezTo>
                        <a:pt x="731655" y="936631"/>
                        <a:pt x="721957" y="938016"/>
                        <a:pt x="706717" y="960183"/>
                      </a:cubicBezTo>
                      <a:cubicBezTo>
                        <a:pt x="691477" y="982350"/>
                        <a:pt x="672081" y="1021143"/>
                        <a:pt x="648528" y="1043310"/>
                      </a:cubicBezTo>
                      <a:cubicBezTo>
                        <a:pt x="624975" y="1065477"/>
                        <a:pt x="593110" y="1077947"/>
                        <a:pt x="565401" y="1093187"/>
                      </a:cubicBezTo>
                      <a:cubicBezTo>
                        <a:pt x="537692" y="1108427"/>
                        <a:pt x="505826" y="1122281"/>
                        <a:pt x="482273" y="1134750"/>
                      </a:cubicBezTo>
                      <a:cubicBezTo>
                        <a:pt x="458720" y="1147219"/>
                        <a:pt x="446251" y="1158303"/>
                        <a:pt x="424084" y="1168001"/>
                      </a:cubicBezTo>
                      <a:cubicBezTo>
                        <a:pt x="401917" y="1177699"/>
                        <a:pt x="378364" y="1190168"/>
                        <a:pt x="349270" y="1192939"/>
                      </a:cubicBezTo>
                      <a:cubicBezTo>
                        <a:pt x="320176" y="1195710"/>
                        <a:pt x="277226" y="1191554"/>
                        <a:pt x="249517" y="1184627"/>
                      </a:cubicBezTo>
                      <a:cubicBezTo>
                        <a:pt x="221808" y="1177700"/>
                        <a:pt x="198255" y="1165231"/>
                        <a:pt x="183015" y="1151376"/>
                      </a:cubicBezTo>
                      <a:cubicBezTo>
                        <a:pt x="167775" y="1137521"/>
                        <a:pt x="158077" y="1101499"/>
                        <a:pt x="158077" y="1101499"/>
                      </a:cubicBezTo>
                      <a:cubicBezTo>
                        <a:pt x="152535" y="1087644"/>
                        <a:pt x="153920" y="1089030"/>
                        <a:pt x="149764" y="1068248"/>
                      </a:cubicBezTo>
                      <a:cubicBezTo>
                        <a:pt x="145608" y="1047466"/>
                        <a:pt x="138681" y="1000361"/>
                        <a:pt x="133139" y="976808"/>
                      </a:cubicBezTo>
                      <a:cubicBezTo>
                        <a:pt x="127597" y="953255"/>
                        <a:pt x="116513" y="926932"/>
                        <a:pt x="116513" y="926932"/>
                      </a:cubicBezTo>
                      <a:cubicBezTo>
                        <a:pt x="113742" y="914463"/>
                        <a:pt x="116513" y="901994"/>
                        <a:pt x="116513" y="901994"/>
                      </a:cubicBezTo>
                      <a:cubicBezTo>
                        <a:pt x="110971" y="893681"/>
                        <a:pt x="97116" y="888140"/>
                        <a:pt x="83262" y="877056"/>
                      </a:cubicBezTo>
                      <a:cubicBezTo>
                        <a:pt x="69408" y="865972"/>
                        <a:pt x="44470" y="850732"/>
                        <a:pt x="33386" y="835492"/>
                      </a:cubicBezTo>
                      <a:cubicBezTo>
                        <a:pt x="22302" y="820252"/>
                        <a:pt x="22303" y="814710"/>
                        <a:pt x="16761" y="785616"/>
                      </a:cubicBezTo>
                      <a:cubicBezTo>
                        <a:pt x="11219" y="756522"/>
                        <a:pt x="1520" y="694176"/>
                        <a:pt x="135" y="660925"/>
                      </a:cubicBezTo>
                      <a:cubicBezTo>
                        <a:pt x="-1250" y="627674"/>
                        <a:pt x="8448" y="586110"/>
                        <a:pt x="8448" y="586110"/>
                      </a:cubicBezTo>
                      <a:cubicBezTo>
                        <a:pt x="11219" y="561172"/>
                        <a:pt x="12605" y="545932"/>
                        <a:pt x="16761" y="511296"/>
                      </a:cubicBezTo>
                      <a:cubicBezTo>
                        <a:pt x="20917" y="476660"/>
                        <a:pt x="29230" y="410158"/>
                        <a:pt x="33386" y="378292"/>
                      </a:cubicBezTo>
                      <a:cubicBezTo>
                        <a:pt x="37542" y="346427"/>
                        <a:pt x="51396" y="351968"/>
                        <a:pt x="50011" y="32010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フリーフォーム: 図形 364">
                  <a:extLst>
                    <a:ext uri="{FF2B5EF4-FFF2-40B4-BE49-F238E27FC236}">
                      <a16:creationId xmlns:a16="http://schemas.microsoft.com/office/drawing/2014/main" id="{BBE45F9E-DC82-4835-9F50-C828D85CC10B}"/>
                    </a:ext>
                  </a:extLst>
                </p:cNvPr>
                <p:cNvSpPr/>
                <p:nvPr/>
              </p:nvSpPr>
              <p:spPr>
                <a:xfrm>
                  <a:off x="1463040" y="3108960"/>
                  <a:ext cx="118860" cy="457200"/>
                </a:xfrm>
                <a:custGeom>
                  <a:avLst/>
                  <a:gdLst>
                    <a:gd name="connsiteX0" fmla="*/ 0 w 118860"/>
                    <a:gd name="connsiteY0" fmla="*/ 457200 h 457200"/>
                    <a:gd name="connsiteX1" fmla="*/ 58189 w 118860"/>
                    <a:gd name="connsiteY1" fmla="*/ 390698 h 457200"/>
                    <a:gd name="connsiteX2" fmla="*/ 108065 w 118860"/>
                    <a:gd name="connsiteY2" fmla="*/ 282633 h 457200"/>
                    <a:gd name="connsiteX3" fmla="*/ 116378 w 118860"/>
                    <a:gd name="connsiteY3" fmla="*/ 199505 h 457200"/>
                    <a:gd name="connsiteX4" fmla="*/ 74815 w 118860"/>
                    <a:gd name="connsiteY4" fmla="*/ 91440 h 457200"/>
                    <a:gd name="connsiteX5" fmla="*/ 66502 w 118860"/>
                    <a:gd name="connsiteY5" fmla="*/ 58189 h 457200"/>
                    <a:gd name="connsiteX6" fmla="*/ 41564 w 118860"/>
                    <a:gd name="connsiteY6"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60" h="457200">
                      <a:moveTo>
                        <a:pt x="0" y="457200"/>
                      </a:moveTo>
                      <a:cubicBezTo>
                        <a:pt x="20089" y="438496"/>
                        <a:pt x="40178" y="419792"/>
                        <a:pt x="58189" y="390698"/>
                      </a:cubicBezTo>
                      <a:cubicBezTo>
                        <a:pt x="76200" y="361603"/>
                        <a:pt x="98367" y="314498"/>
                        <a:pt x="108065" y="282633"/>
                      </a:cubicBezTo>
                      <a:cubicBezTo>
                        <a:pt x="117763" y="250768"/>
                        <a:pt x="121920" y="231370"/>
                        <a:pt x="116378" y="199505"/>
                      </a:cubicBezTo>
                      <a:cubicBezTo>
                        <a:pt x="110836" y="167640"/>
                        <a:pt x="74815" y="91440"/>
                        <a:pt x="74815" y="91440"/>
                      </a:cubicBezTo>
                      <a:cubicBezTo>
                        <a:pt x="66502" y="67887"/>
                        <a:pt x="72044" y="73429"/>
                        <a:pt x="66502" y="58189"/>
                      </a:cubicBezTo>
                      <a:cubicBezTo>
                        <a:pt x="60960" y="42949"/>
                        <a:pt x="51262" y="21474"/>
                        <a:pt x="4156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フリーフォーム: 図形 365">
                  <a:extLst>
                    <a:ext uri="{FF2B5EF4-FFF2-40B4-BE49-F238E27FC236}">
                      <a16:creationId xmlns:a16="http://schemas.microsoft.com/office/drawing/2014/main" id="{24182063-7DCF-4AFF-BA67-7BD201FCAC99}"/>
                    </a:ext>
                  </a:extLst>
                </p:cNvPr>
                <p:cNvSpPr/>
                <p:nvPr/>
              </p:nvSpPr>
              <p:spPr>
                <a:xfrm>
                  <a:off x="747184" y="3158042"/>
                  <a:ext cx="368104" cy="1122132"/>
                </a:xfrm>
                <a:custGeom>
                  <a:avLst/>
                  <a:gdLst>
                    <a:gd name="connsiteX0" fmla="*/ 67463 w 368104"/>
                    <a:gd name="connsiteY0" fmla="*/ 794 h 1122132"/>
                    <a:gd name="connsiteX1" fmla="*/ 25900 w 368104"/>
                    <a:gd name="connsiteY1" fmla="*/ 50671 h 1122132"/>
                    <a:gd name="connsiteX2" fmla="*/ 9274 w 368104"/>
                    <a:gd name="connsiteY2" fmla="*/ 100547 h 1122132"/>
                    <a:gd name="connsiteX3" fmla="*/ 9274 w 368104"/>
                    <a:gd name="connsiteY3" fmla="*/ 108860 h 1122132"/>
                    <a:gd name="connsiteX4" fmla="*/ 25900 w 368104"/>
                    <a:gd name="connsiteY4" fmla="*/ 108860 h 1122132"/>
                    <a:gd name="connsiteX5" fmla="*/ 34212 w 368104"/>
                    <a:gd name="connsiteY5" fmla="*/ 142111 h 1122132"/>
                    <a:gd name="connsiteX6" fmla="*/ 17587 w 368104"/>
                    <a:gd name="connsiteY6" fmla="*/ 241863 h 1122132"/>
                    <a:gd name="connsiteX7" fmla="*/ 961 w 368104"/>
                    <a:gd name="connsiteY7" fmla="*/ 316678 h 1122132"/>
                    <a:gd name="connsiteX8" fmla="*/ 9274 w 368104"/>
                    <a:gd name="connsiteY8" fmla="*/ 391493 h 1122132"/>
                    <a:gd name="connsiteX9" fmla="*/ 42525 w 368104"/>
                    <a:gd name="connsiteY9" fmla="*/ 457994 h 1122132"/>
                    <a:gd name="connsiteX10" fmla="*/ 75776 w 368104"/>
                    <a:gd name="connsiteY10" fmla="*/ 541122 h 1122132"/>
                    <a:gd name="connsiteX11" fmla="*/ 109027 w 368104"/>
                    <a:gd name="connsiteY11" fmla="*/ 607623 h 1122132"/>
                    <a:gd name="connsiteX12" fmla="*/ 150591 w 368104"/>
                    <a:gd name="connsiteY12" fmla="*/ 690751 h 1122132"/>
                    <a:gd name="connsiteX13" fmla="*/ 158903 w 368104"/>
                    <a:gd name="connsiteY13" fmla="*/ 782191 h 1122132"/>
                    <a:gd name="connsiteX14" fmla="*/ 200467 w 368104"/>
                    <a:gd name="connsiteY14" fmla="*/ 940133 h 1122132"/>
                    <a:gd name="connsiteX15" fmla="*/ 167216 w 368104"/>
                    <a:gd name="connsiteY15" fmla="*/ 1023260 h 1122132"/>
                    <a:gd name="connsiteX16" fmla="*/ 158903 w 368104"/>
                    <a:gd name="connsiteY16" fmla="*/ 1039885 h 1122132"/>
                    <a:gd name="connsiteX17" fmla="*/ 150591 w 368104"/>
                    <a:gd name="connsiteY17" fmla="*/ 1048198 h 1122132"/>
                    <a:gd name="connsiteX18" fmla="*/ 67463 w 368104"/>
                    <a:gd name="connsiteY18" fmla="*/ 1048198 h 1122132"/>
                    <a:gd name="connsiteX19" fmla="*/ 961 w 368104"/>
                    <a:gd name="connsiteY19" fmla="*/ 1064823 h 1122132"/>
                    <a:gd name="connsiteX20" fmla="*/ 34212 w 368104"/>
                    <a:gd name="connsiteY20" fmla="*/ 1064823 h 1122132"/>
                    <a:gd name="connsiteX21" fmla="*/ 117340 w 368104"/>
                    <a:gd name="connsiteY21" fmla="*/ 1098074 h 1122132"/>
                    <a:gd name="connsiteX22" fmla="*/ 242031 w 368104"/>
                    <a:gd name="connsiteY22" fmla="*/ 1114700 h 1122132"/>
                    <a:gd name="connsiteX23" fmla="*/ 300220 w 368104"/>
                    <a:gd name="connsiteY23" fmla="*/ 1114700 h 1122132"/>
                    <a:gd name="connsiteX24" fmla="*/ 341783 w 368104"/>
                    <a:gd name="connsiteY24" fmla="*/ 1023260 h 1122132"/>
                    <a:gd name="connsiteX25" fmla="*/ 366721 w 368104"/>
                    <a:gd name="connsiteY25" fmla="*/ 906882 h 1122132"/>
                    <a:gd name="connsiteX26" fmla="*/ 300220 w 368104"/>
                    <a:gd name="connsiteY26" fmla="*/ 782191 h 1122132"/>
                    <a:gd name="connsiteX27" fmla="*/ 217092 w 368104"/>
                    <a:gd name="connsiteY27" fmla="*/ 640874 h 1122132"/>
                    <a:gd name="connsiteX28" fmla="*/ 183841 w 368104"/>
                    <a:gd name="connsiteY28" fmla="*/ 549434 h 1122132"/>
                    <a:gd name="connsiteX29" fmla="*/ 158903 w 368104"/>
                    <a:gd name="connsiteY29" fmla="*/ 474620 h 1122132"/>
                    <a:gd name="connsiteX30" fmla="*/ 133965 w 368104"/>
                    <a:gd name="connsiteY30" fmla="*/ 399805 h 1122132"/>
                    <a:gd name="connsiteX31" fmla="*/ 133965 w 368104"/>
                    <a:gd name="connsiteY31" fmla="*/ 349929 h 1122132"/>
                    <a:gd name="connsiteX32" fmla="*/ 109027 w 368104"/>
                    <a:gd name="connsiteY32" fmla="*/ 316678 h 1122132"/>
                    <a:gd name="connsiteX33" fmla="*/ 109027 w 368104"/>
                    <a:gd name="connsiteY33" fmla="*/ 250176 h 1122132"/>
                    <a:gd name="connsiteX34" fmla="*/ 92401 w 368104"/>
                    <a:gd name="connsiteY34" fmla="*/ 200300 h 1122132"/>
                    <a:gd name="connsiteX35" fmla="*/ 92401 w 368104"/>
                    <a:gd name="connsiteY35" fmla="*/ 133798 h 1122132"/>
                    <a:gd name="connsiteX36" fmla="*/ 100714 w 368104"/>
                    <a:gd name="connsiteY36" fmla="*/ 92234 h 1122132"/>
                    <a:gd name="connsiteX37" fmla="*/ 67463 w 368104"/>
                    <a:gd name="connsiteY37" fmla="*/ 794 h 1122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8104" h="1122132">
                      <a:moveTo>
                        <a:pt x="67463" y="794"/>
                      </a:moveTo>
                      <a:cubicBezTo>
                        <a:pt x="54994" y="-6133"/>
                        <a:pt x="35598" y="34046"/>
                        <a:pt x="25900" y="50671"/>
                      </a:cubicBezTo>
                      <a:cubicBezTo>
                        <a:pt x="16202" y="67296"/>
                        <a:pt x="9274" y="100547"/>
                        <a:pt x="9274" y="100547"/>
                      </a:cubicBezTo>
                      <a:cubicBezTo>
                        <a:pt x="6503" y="110245"/>
                        <a:pt x="9274" y="108860"/>
                        <a:pt x="9274" y="108860"/>
                      </a:cubicBezTo>
                      <a:cubicBezTo>
                        <a:pt x="12045" y="110245"/>
                        <a:pt x="25900" y="108860"/>
                        <a:pt x="25900" y="108860"/>
                      </a:cubicBezTo>
                      <a:cubicBezTo>
                        <a:pt x="30056" y="114402"/>
                        <a:pt x="35597" y="119944"/>
                        <a:pt x="34212" y="142111"/>
                      </a:cubicBezTo>
                      <a:cubicBezTo>
                        <a:pt x="32826" y="164278"/>
                        <a:pt x="23129" y="212769"/>
                        <a:pt x="17587" y="241863"/>
                      </a:cubicBezTo>
                      <a:cubicBezTo>
                        <a:pt x="12045" y="270957"/>
                        <a:pt x="2346" y="291740"/>
                        <a:pt x="961" y="316678"/>
                      </a:cubicBezTo>
                      <a:cubicBezTo>
                        <a:pt x="-424" y="341616"/>
                        <a:pt x="2347" y="367940"/>
                        <a:pt x="9274" y="391493"/>
                      </a:cubicBezTo>
                      <a:cubicBezTo>
                        <a:pt x="16201" y="415046"/>
                        <a:pt x="31441" y="433056"/>
                        <a:pt x="42525" y="457994"/>
                      </a:cubicBezTo>
                      <a:cubicBezTo>
                        <a:pt x="53609" y="482932"/>
                        <a:pt x="64692" y="516184"/>
                        <a:pt x="75776" y="541122"/>
                      </a:cubicBezTo>
                      <a:cubicBezTo>
                        <a:pt x="86860" y="566060"/>
                        <a:pt x="109027" y="607623"/>
                        <a:pt x="109027" y="607623"/>
                      </a:cubicBezTo>
                      <a:cubicBezTo>
                        <a:pt x="121496" y="632561"/>
                        <a:pt x="142278" y="661656"/>
                        <a:pt x="150591" y="690751"/>
                      </a:cubicBezTo>
                      <a:cubicBezTo>
                        <a:pt x="158904" y="719846"/>
                        <a:pt x="150590" y="740627"/>
                        <a:pt x="158903" y="782191"/>
                      </a:cubicBezTo>
                      <a:cubicBezTo>
                        <a:pt x="167216" y="823755"/>
                        <a:pt x="199082" y="899955"/>
                        <a:pt x="200467" y="940133"/>
                      </a:cubicBezTo>
                      <a:cubicBezTo>
                        <a:pt x="201852" y="980311"/>
                        <a:pt x="167216" y="1023260"/>
                        <a:pt x="167216" y="1023260"/>
                      </a:cubicBezTo>
                      <a:cubicBezTo>
                        <a:pt x="160289" y="1039885"/>
                        <a:pt x="158903" y="1039885"/>
                        <a:pt x="158903" y="1039885"/>
                      </a:cubicBezTo>
                      <a:cubicBezTo>
                        <a:pt x="156132" y="1044041"/>
                        <a:pt x="165831" y="1046812"/>
                        <a:pt x="150591" y="1048198"/>
                      </a:cubicBezTo>
                      <a:cubicBezTo>
                        <a:pt x="135351" y="1049584"/>
                        <a:pt x="92401" y="1045427"/>
                        <a:pt x="67463" y="1048198"/>
                      </a:cubicBezTo>
                      <a:cubicBezTo>
                        <a:pt x="42525" y="1050969"/>
                        <a:pt x="6503" y="1062052"/>
                        <a:pt x="961" y="1064823"/>
                      </a:cubicBezTo>
                      <a:cubicBezTo>
                        <a:pt x="-4581" y="1067594"/>
                        <a:pt x="14815" y="1059281"/>
                        <a:pt x="34212" y="1064823"/>
                      </a:cubicBezTo>
                      <a:cubicBezTo>
                        <a:pt x="53609" y="1070365"/>
                        <a:pt x="82704" y="1089761"/>
                        <a:pt x="117340" y="1098074"/>
                      </a:cubicBezTo>
                      <a:cubicBezTo>
                        <a:pt x="151977" y="1106387"/>
                        <a:pt x="211551" y="1111929"/>
                        <a:pt x="242031" y="1114700"/>
                      </a:cubicBezTo>
                      <a:cubicBezTo>
                        <a:pt x="272511" y="1117471"/>
                        <a:pt x="283595" y="1129940"/>
                        <a:pt x="300220" y="1114700"/>
                      </a:cubicBezTo>
                      <a:cubicBezTo>
                        <a:pt x="316845" y="1099460"/>
                        <a:pt x="330699" y="1057896"/>
                        <a:pt x="341783" y="1023260"/>
                      </a:cubicBezTo>
                      <a:cubicBezTo>
                        <a:pt x="352867" y="988624"/>
                        <a:pt x="373648" y="947060"/>
                        <a:pt x="366721" y="906882"/>
                      </a:cubicBezTo>
                      <a:cubicBezTo>
                        <a:pt x="359794" y="866704"/>
                        <a:pt x="325158" y="826526"/>
                        <a:pt x="300220" y="782191"/>
                      </a:cubicBezTo>
                      <a:cubicBezTo>
                        <a:pt x="275282" y="737856"/>
                        <a:pt x="236488" y="679667"/>
                        <a:pt x="217092" y="640874"/>
                      </a:cubicBezTo>
                      <a:cubicBezTo>
                        <a:pt x="197696" y="602081"/>
                        <a:pt x="193539" y="577143"/>
                        <a:pt x="183841" y="549434"/>
                      </a:cubicBezTo>
                      <a:cubicBezTo>
                        <a:pt x="174143" y="521725"/>
                        <a:pt x="158903" y="474620"/>
                        <a:pt x="158903" y="474620"/>
                      </a:cubicBezTo>
                      <a:cubicBezTo>
                        <a:pt x="150590" y="449682"/>
                        <a:pt x="138121" y="420587"/>
                        <a:pt x="133965" y="399805"/>
                      </a:cubicBezTo>
                      <a:cubicBezTo>
                        <a:pt x="129809" y="379023"/>
                        <a:pt x="133965" y="349929"/>
                        <a:pt x="133965" y="349929"/>
                      </a:cubicBezTo>
                      <a:cubicBezTo>
                        <a:pt x="129809" y="336075"/>
                        <a:pt x="113183" y="333303"/>
                        <a:pt x="109027" y="316678"/>
                      </a:cubicBezTo>
                      <a:cubicBezTo>
                        <a:pt x="104871" y="300053"/>
                        <a:pt x="111798" y="269572"/>
                        <a:pt x="109027" y="250176"/>
                      </a:cubicBezTo>
                      <a:cubicBezTo>
                        <a:pt x="106256" y="230780"/>
                        <a:pt x="95172" y="219696"/>
                        <a:pt x="92401" y="200300"/>
                      </a:cubicBezTo>
                      <a:cubicBezTo>
                        <a:pt x="89630" y="180904"/>
                        <a:pt x="91015" y="151809"/>
                        <a:pt x="92401" y="133798"/>
                      </a:cubicBezTo>
                      <a:cubicBezTo>
                        <a:pt x="93787" y="115787"/>
                        <a:pt x="99328" y="110245"/>
                        <a:pt x="100714" y="92234"/>
                      </a:cubicBezTo>
                      <a:cubicBezTo>
                        <a:pt x="102100" y="74223"/>
                        <a:pt x="79932" y="7721"/>
                        <a:pt x="67463" y="79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フリーフォーム: 図形 366">
                  <a:extLst>
                    <a:ext uri="{FF2B5EF4-FFF2-40B4-BE49-F238E27FC236}">
                      <a16:creationId xmlns:a16="http://schemas.microsoft.com/office/drawing/2014/main" id="{28E58F42-EE09-4EC6-9F30-5337F6857F78}"/>
                    </a:ext>
                  </a:extLst>
                </p:cNvPr>
                <p:cNvSpPr/>
                <p:nvPr/>
              </p:nvSpPr>
              <p:spPr>
                <a:xfrm>
                  <a:off x="1424401" y="3765665"/>
                  <a:ext cx="2208261" cy="837025"/>
                </a:xfrm>
                <a:custGeom>
                  <a:avLst/>
                  <a:gdLst>
                    <a:gd name="connsiteX0" fmla="*/ 63577 w 2208261"/>
                    <a:gd name="connsiteY0" fmla="*/ 0 h 837025"/>
                    <a:gd name="connsiteX1" fmla="*/ 5388 w 2208261"/>
                    <a:gd name="connsiteY1" fmla="*/ 49877 h 837025"/>
                    <a:gd name="connsiteX2" fmla="*/ 5388 w 2208261"/>
                    <a:gd name="connsiteY2" fmla="*/ 108066 h 837025"/>
                    <a:gd name="connsiteX3" fmla="*/ 30326 w 2208261"/>
                    <a:gd name="connsiteY3" fmla="*/ 166255 h 837025"/>
                    <a:gd name="connsiteX4" fmla="*/ 46952 w 2208261"/>
                    <a:gd name="connsiteY4" fmla="*/ 232757 h 837025"/>
                    <a:gd name="connsiteX5" fmla="*/ 105141 w 2208261"/>
                    <a:gd name="connsiteY5" fmla="*/ 232757 h 837025"/>
                    <a:gd name="connsiteX6" fmla="*/ 163330 w 2208261"/>
                    <a:gd name="connsiteY6" fmla="*/ 266008 h 837025"/>
                    <a:gd name="connsiteX7" fmla="*/ 246457 w 2208261"/>
                    <a:gd name="connsiteY7" fmla="*/ 332510 h 837025"/>
                    <a:gd name="connsiteX8" fmla="*/ 271395 w 2208261"/>
                    <a:gd name="connsiteY8" fmla="*/ 415637 h 837025"/>
                    <a:gd name="connsiteX9" fmla="*/ 296334 w 2208261"/>
                    <a:gd name="connsiteY9" fmla="*/ 482139 h 837025"/>
                    <a:gd name="connsiteX10" fmla="*/ 296334 w 2208261"/>
                    <a:gd name="connsiteY10" fmla="*/ 565266 h 837025"/>
                    <a:gd name="connsiteX11" fmla="*/ 312959 w 2208261"/>
                    <a:gd name="connsiteY11" fmla="*/ 606830 h 837025"/>
                    <a:gd name="connsiteX12" fmla="*/ 346210 w 2208261"/>
                    <a:gd name="connsiteY12" fmla="*/ 673331 h 837025"/>
                    <a:gd name="connsiteX13" fmla="*/ 379461 w 2208261"/>
                    <a:gd name="connsiteY13" fmla="*/ 723208 h 837025"/>
                    <a:gd name="connsiteX14" fmla="*/ 404399 w 2208261"/>
                    <a:gd name="connsiteY14" fmla="*/ 756459 h 837025"/>
                    <a:gd name="connsiteX15" fmla="*/ 437650 w 2208261"/>
                    <a:gd name="connsiteY15" fmla="*/ 806335 h 837025"/>
                    <a:gd name="connsiteX16" fmla="*/ 454275 w 2208261"/>
                    <a:gd name="connsiteY16" fmla="*/ 822960 h 837025"/>
                    <a:gd name="connsiteX17" fmla="*/ 487526 w 2208261"/>
                    <a:gd name="connsiteY17" fmla="*/ 831273 h 837025"/>
                    <a:gd name="connsiteX18" fmla="*/ 537403 w 2208261"/>
                    <a:gd name="connsiteY18" fmla="*/ 731520 h 837025"/>
                    <a:gd name="connsiteX19" fmla="*/ 612217 w 2208261"/>
                    <a:gd name="connsiteY19" fmla="*/ 681644 h 837025"/>
                    <a:gd name="connsiteX20" fmla="*/ 687032 w 2208261"/>
                    <a:gd name="connsiteY20" fmla="*/ 681644 h 837025"/>
                    <a:gd name="connsiteX21" fmla="*/ 761846 w 2208261"/>
                    <a:gd name="connsiteY21" fmla="*/ 681644 h 837025"/>
                    <a:gd name="connsiteX22" fmla="*/ 928101 w 2208261"/>
                    <a:gd name="connsiteY22" fmla="*/ 689957 h 837025"/>
                    <a:gd name="connsiteX23" fmla="*/ 994603 w 2208261"/>
                    <a:gd name="connsiteY23" fmla="*/ 665019 h 837025"/>
                    <a:gd name="connsiteX24" fmla="*/ 1119294 w 2208261"/>
                    <a:gd name="connsiteY24" fmla="*/ 623455 h 837025"/>
                    <a:gd name="connsiteX25" fmla="*/ 1285548 w 2208261"/>
                    <a:gd name="connsiteY25" fmla="*/ 598517 h 837025"/>
                    <a:gd name="connsiteX26" fmla="*/ 1318799 w 2208261"/>
                    <a:gd name="connsiteY26" fmla="*/ 598517 h 837025"/>
                    <a:gd name="connsiteX27" fmla="*/ 1352050 w 2208261"/>
                    <a:gd name="connsiteY27" fmla="*/ 590204 h 837025"/>
                    <a:gd name="connsiteX28" fmla="*/ 1451803 w 2208261"/>
                    <a:gd name="connsiteY28" fmla="*/ 548640 h 837025"/>
                    <a:gd name="connsiteX29" fmla="*/ 1551555 w 2208261"/>
                    <a:gd name="connsiteY29" fmla="*/ 523702 h 837025"/>
                    <a:gd name="connsiteX30" fmla="*/ 1634683 w 2208261"/>
                    <a:gd name="connsiteY30" fmla="*/ 498764 h 837025"/>
                    <a:gd name="connsiteX31" fmla="*/ 1800937 w 2208261"/>
                    <a:gd name="connsiteY31" fmla="*/ 507077 h 837025"/>
                    <a:gd name="connsiteX32" fmla="*/ 2000443 w 2208261"/>
                    <a:gd name="connsiteY32" fmla="*/ 548640 h 837025"/>
                    <a:gd name="connsiteX33" fmla="*/ 2083570 w 2208261"/>
                    <a:gd name="connsiteY33" fmla="*/ 573579 h 837025"/>
                    <a:gd name="connsiteX34" fmla="*/ 2125134 w 2208261"/>
                    <a:gd name="connsiteY34" fmla="*/ 573579 h 837025"/>
                    <a:gd name="connsiteX35" fmla="*/ 2208261 w 2208261"/>
                    <a:gd name="connsiteY35" fmla="*/ 540328 h 83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08261" h="837025">
                      <a:moveTo>
                        <a:pt x="63577" y="0"/>
                      </a:moveTo>
                      <a:cubicBezTo>
                        <a:pt x="39331" y="15933"/>
                        <a:pt x="15086" y="31866"/>
                        <a:pt x="5388" y="49877"/>
                      </a:cubicBezTo>
                      <a:cubicBezTo>
                        <a:pt x="-4310" y="67888"/>
                        <a:pt x="1232" y="88670"/>
                        <a:pt x="5388" y="108066"/>
                      </a:cubicBezTo>
                      <a:cubicBezTo>
                        <a:pt x="9544" y="127462"/>
                        <a:pt x="23399" y="145473"/>
                        <a:pt x="30326" y="166255"/>
                      </a:cubicBezTo>
                      <a:cubicBezTo>
                        <a:pt x="37253" y="187037"/>
                        <a:pt x="34483" y="221673"/>
                        <a:pt x="46952" y="232757"/>
                      </a:cubicBezTo>
                      <a:cubicBezTo>
                        <a:pt x="59421" y="243841"/>
                        <a:pt x="85745" y="227215"/>
                        <a:pt x="105141" y="232757"/>
                      </a:cubicBezTo>
                      <a:cubicBezTo>
                        <a:pt x="124537" y="238299"/>
                        <a:pt x="139777" y="249383"/>
                        <a:pt x="163330" y="266008"/>
                      </a:cubicBezTo>
                      <a:cubicBezTo>
                        <a:pt x="186883" y="282633"/>
                        <a:pt x="228446" y="307572"/>
                        <a:pt x="246457" y="332510"/>
                      </a:cubicBezTo>
                      <a:cubicBezTo>
                        <a:pt x="264468" y="357448"/>
                        <a:pt x="263082" y="390699"/>
                        <a:pt x="271395" y="415637"/>
                      </a:cubicBezTo>
                      <a:cubicBezTo>
                        <a:pt x="279708" y="440575"/>
                        <a:pt x="292177" y="457201"/>
                        <a:pt x="296334" y="482139"/>
                      </a:cubicBezTo>
                      <a:cubicBezTo>
                        <a:pt x="300491" y="507077"/>
                        <a:pt x="293563" y="544484"/>
                        <a:pt x="296334" y="565266"/>
                      </a:cubicBezTo>
                      <a:cubicBezTo>
                        <a:pt x="299105" y="586048"/>
                        <a:pt x="304646" y="588819"/>
                        <a:pt x="312959" y="606830"/>
                      </a:cubicBezTo>
                      <a:cubicBezTo>
                        <a:pt x="321272" y="624841"/>
                        <a:pt x="335126" y="653935"/>
                        <a:pt x="346210" y="673331"/>
                      </a:cubicBezTo>
                      <a:cubicBezTo>
                        <a:pt x="357294" y="692727"/>
                        <a:pt x="379461" y="723208"/>
                        <a:pt x="379461" y="723208"/>
                      </a:cubicBezTo>
                      <a:cubicBezTo>
                        <a:pt x="389159" y="737063"/>
                        <a:pt x="404399" y="756459"/>
                        <a:pt x="404399" y="756459"/>
                      </a:cubicBezTo>
                      <a:cubicBezTo>
                        <a:pt x="414097" y="770313"/>
                        <a:pt x="437650" y="806335"/>
                        <a:pt x="437650" y="806335"/>
                      </a:cubicBezTo>
                      <a:cubicBezTo>
                        <a:pt x="445963" y="817418"/>
                        <a:pt x="454275" y="822960"/>
                        <a:pt x="454275" y="822960"/>
                      </a:cubicBezTo>
                      <a:cubicBezTo>
                        <a:pt x="462588" y="827116"/>
                        <a:pt x="473671" y="846513"/>
                        <a:pt x="487526" y="831273"/>
                      </a:cubicBezTo>
                      <a:cubicBezTo>
                        <a:pt x="501381" y="816033"/>
                        <a:pt x="516621" y="756458"/>
                        <a:pt x="537403" y="731520"/>
                      </a:cubicBezTo>
                      <a:cubicBezTo>
                        <a:pt x="558185" y="706582"/>
                        <a:pt x="587279" y="689957"/>
                        <a:pt x="612217" y="681644"/>
                      </a:cubicBezTo>
                      <a:cubicBezTo>
                        <a:pt x="637155" y="673331"/>
                        <a:pt x="687032" y="681644"/>
                        <a:pt x="687032" y="681644"/>
                      </a:cubicBezTo>
                      <a:cubicBezTo>
                        <a:pt x="711970" y="681644"/>
                        <a:pt x="721668" y="680259"/>
                        <a:pt x="761846" y="681644"/>
                      </a:cubicBezTo>
                      <a:cubicBezTo>
                        <a:pt x="802024" y="683029"/>
                        <a:pt x="889308" y="692728"/>
                        <a:pt x="928101" y="689957"/>
                      </a:cubicBezTo>
                      <a:cubicBezTo>
                        <a:pt x="966894" y="687186"/>
                        <a:pt x="962738" y="676103"/>
                        <a:pt x="994603" y="665019"/>
                      </a:cubicBezTo>
                      <a:cubicBezTo>
                        <a:pt x="1026469" y="653935"/>
                        <a:pt x="1070803" y="634539"/>
                        <a:pt x="1119294" y="623455"/>
                      </a:cubicBezTo>
                      <a:cubicBezTo>
                        <a:pt x="1167785" y="612371"/>
                        <a:pt x="1252297" y="602673"/>
                        <a:pt x="1285548" y="598517"/>
                      </a:cubicBezTo>
                      <a:cubicBezTo>
                        <a:pt x="1318799" y="594361"/>
                        <a:pt x="1318799" y="598517"/>
                        <a:pt x="1318799" y="598517"/>
                      </a:cubicBezTo>
                      <a:cubicBezTo>
                        <a:pt x="1329883" y="597132"/>
                        <a:pt x="1329883" y="598517"/>
                        <a:pt x="1352050" y="590204"/>
                      </a:cubicBezTo>
                      <a:cubicBezTo>
                        <a:pt x="1374217" y="581891"/>
                        <a:pt x="1418552" y="559724"/>
                        <a:pt x="1451803" y="548640"/>
                      </a:cubicBezTo>
                      <a:cubicBezTo>
                        <a:pt x="1485054" y="537556"/>
                        <a:pt x="1521075" y="532015"/>
                        <a:pt x="1551555" y="523702"/>
                      </a:cubicBezTo>
                      <a:cubicBezTo>
                        <a:pt x="1582035" y="515389"/>
                        <a:pt x="1593119" y="501535"/>
                        <a:pt x="1634683" y="498764"/>
                      </a:cubicBezTo>
                      <a:cubicBezTo>
                        <a:pt x="1676247" y="495993"/>
                        <a:pt x="1739977" y="498764"/>
                        <a:pt x="1800937" y="507077"/>
                      </a:cubicBezTo>
                      <a:cubicBezTo>
                        <a:pt x="1861897" y="515390"/>
                        <a:pt x="1953338" y="537556"/>
                        <a:pt x="2000443" y="548640"/>
                      </a:cubicBezTo>
                      <a:cubicBezTo>
                        <a:pt x="2047549" y="559724"/>
                        <a:pt x="2062788" y="569423"/>
                        <a:pt x="2083570" y="573579"/>
                      </a:cubicBezTo>
                      <a:cubicBezTo>
                        <a:pt x="2104352" y="577735"/>
                        <a:pt x="2104352" y="579121"/>
                        <a:pt x="2125134" y="573579"/>
                      </a:cubicBezTo>
                      <a:cubicBezTo>
                        <a:pt x="2145916" y="568037"/>
                        <a:pt x="2177088" y="554182"/>
                        <a:pt x="2208261" y="5403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フリーフォーム: 図形 367">
                  <a:extLst>
                    <a:ext uri="{FF2B5EF4-FFF2-40B4-BE49-F238E27FC236}">
                      <a16:creationId xmlns:a16="http://schemas.microsoft.com/office/drawing/2014/main" id="{1C8FD600-6E2B-4363-B18E-1D7C6D2AA2A6}"/>
                    </a:ext>
                  </a:extLst>
                </p:cNvPr>
                <p:cNvSpPr/>
                <p:nvPr/>
              </p:nvSpPr>
              <p:spPr>
                <a:xfrm>
                  <a:off x="606829" y="4422371"/>
                  <a:ext cx="1862121" cy="940721"/>
                </a:xfrm>
                <a:custGeom>
                  <a:avLst/>
                  <a:gdLst>
                    <a:gd name="connsiteX0" fmla="*/ 1778924 w 1862121"/>
                    <a:gd name="connsiteY0" fmla="*/ 0 h 940721"/>
                    <a:gd name="connsiteX1" fmla="*/ 1778924 w 1862121"/>
                    <a:gd name="connsiteY1" fmla="*/ 66502 h 940721"/>
                    <a:gd name="connsiteX2" fmla="*/ 1795549 w 1862121"/>
                    <a:gd name="connsiteY2" fmla="*/ 174567 h 940721"/>
                    <a:gd name="connsiteX3" fmla="*/ 1820487 w 1862121"/>
                    <a:gd name="connsiteY3" fmla="*/ 324196 h 940721"/>
                    <a:gd name="connsiteX4" fmla="*/ 1837113 w 1862121"/>
                    <a:gd name="connsiteY4" fmla="*/ 465513 h 940721"/>
                    <a:gd name="connsiteX5" fmla="*/ 1862051 w 1862121"/>
                    <a:gd name="connsiteY5" fmla="*/ 548640 h 940721"/>
                    <a:gd name="connsiteX6" fmla="*/ 1828800 w 1862121"/>
                    <a:gd name="connsiteY6" fmla="*/ 723207 h 940721"/>
                    <a:gd name="connsiteX7" fmla="*/ 1803862 w 1862121"/>
                    <a:gd name="connsiteY7" fmla="*/ 789709 h 940721"/>
                    <a:gd name="connsiteX8" fmla="*/ 1787236 w 1862121"/>
                    <a:gd name="connsiteY8" fmla="*/ 839585 h 940721"/>
                    <a:gd name="connsiteX9" fmla="*/ 1770611 w 1862121"/>
                    <a:gd name="connsiteY9" fmla="*/ 872836 h 940721"/>
                    <a:gd name="connsiteX10" fmla="*/ 1737360 w 1862121"/>
                    <a:gd name="connsiteY10" fmla="*/ 914400 h 940721"/>
                    <a:gd name="connsiteX11" fmla="*/ 1729047 w 1862121"/>
                    <a:gd name="connsiteY11" fmla="*/ 939338 h 940721"/>
                    <a:gd name="connsiteX12" fmla="*/ 1729047 w 1862121"/>
                    <a:gd name="connsiteY12" fmla="*/ 872836 h 940721"/>
                    <a:gd name="connsiteX13" fmla="*/ 1720735 w 1862121"/>
                    <a:gd name="connsiteY13" fmla="*/ 806334 h 940721"/>
                    <a:gd name="connsiteX14" fmla="*/ 1712422 w 1862121"/>
                    <a:gd name="connsiteY14" fmla="*/ 756458 h 940721"/>
                    <a:gd name="connsiteX15" fmla="*/ 1687484 w 1862121"/>
                    <a:gd name="connsiteY15" fmla="*/ 731520 h 940721"/>
                    <a:gd name="connsiteX16" fmla="*/ 1654233 w 1862121"/>
                    <a:gd name="connsiteY16" fmla="*/ 714894 h 940721"/>
                    <a:gd name="connsiteX17" fmla="*/ 1612669 w 1862121"/>
                    <a:gd name="connsiteY17" fmla="*/ 731520 h 940721"/>
                    <a:gd name="connsiteX18" fmla="*/ 1587731 w 1862121"/>
                    <a:gd name="connsiteY18" fmla="*/ 748145 h 940721"/>
                    <a:gd name="connsiteX19" fmla="*/ 1554480 w 1862121"/>
                    <a:gd name="connsiteY19" fmla="*/ 773084 h 940721"/>
                    <a:gd name="connsiteX20" fmla="*/ 1521229 w 1862121"/>
                    <a:gd name="connsiteY20" fmla="*/ 781396 h 940721"/>
                    <a:gd name="connsiteX21" fmla="*/ 1487978 w 1862121"/>
                    <a:gd name="connsiteY21" fmla="*/ 781396 h 940721"/>
                    <a:gd name="connsiteX22" fmla="*/ 1454727 w 1862121"/>
                    <a:gd name="connsiteY22" fmla="*/ 798022 h 940721"/>
                    <a:gd name="connsiteX23" fmla="*/ 1438102 w 1862121"/>
                    <a:gd name="connsiteY23" fmla="*/ 798022 h 940721"/>
                    <a:gd name="connsiteX24" fmla="*/ 1438102 w 1862121"/>
                    <a:gd name="connsiteY24" fmla="*/ 814647 h 940721"/>
                    <a:gd name="connsiteX25" fmla="*/ 1413164 w 1862121"/>
                    <a:gd name="connsiteY25" fmla="*/ 822960 h 940721"/>
                    <a:gd name="connsiteX26" fmla="*/ 1388226 w 1862121"/>
                    <a:gd name="connsiteY26" fmla="*/ 822960 h 940721"/>
                    <a:gd name="connsiteX27" fmla="*/ 1296786 w 1862121"/>
                    <a:gd name="connsiteY27" fmla="*/ 822960 h 940721"/>
                    <a:gd name="connsiteX28" fmla="*/ 1205346 w 1862121"/>
                    <a:gd name="connsiteY28" fmla="*/ 864524 h 940721"/>
                    <a:gd name="connsiteX29" fmla="*/ 1172095 w 1862121"/>
                    <a:gd name="connsiteY29" fmla="*/ 872836 h 940721"/>
                    <a:gd name="connsiteX30" fmla="*/ 1147156 w 1862121"/>
                    <a:gd name="connsiteY30" fmla="*/ 889462 h 940721"/>
                    <a:gd name="connsiteX31" fmla="*/ 1113906 w 1862121"/>
                    <a:gd name="connsiteY31" fmla="*/ 914400 h 940721"/>
                    <a:gd name="connsiteX32" fmla="*/ 1072342 w 1862121"/>
                    <a:gd name="connsiteY32" fmla="*/ 889462 h 940721"/>
                    <a:gd name="connsiteX33" fmla="*/ 1022466 w 1862121"/>
                    <a:gd name="connsiteY33" fmla="*/ 889462 h 940721"/>
                    <a:gd name="connsiteX34" fmla="*/ 980902 w 1862121"/>
                    <a:gd name="connsiteY34" fmla="*/ 889462 h 940721"/>
                    <a:gd name="connsiteX35" fmla="*/ 922713 w 1862121"/>
                    <a:gd name="connsiteY35" fmla="*/ 906087 h 940721"/>
                    <a:gd name="connsiteX36" fmla="*/ 872836 w 1862121"/>
                    <a:gd name="connsiteY36" fmla="*/ 906087 h 940721"/>
                    <a:gd name="connsiteX37" fmla="*/ 856211 w 1862121"/>
                    <a:gd name="connsiteY37" fmla="*/ 906087 h 940721"/>
                    <a:gd name="connsiteX38" fmla="*/ 822960 w 1862121"/>
                    <a:gd name="connsiteY38" fmla="*/ 906087 h 940721"/>
                    <a:gd name="connsiteX39" fmla="*/ 764771 w 1862121"/>
                    <a:gd name="connsiteY39" fmla="*/ 922713 h 940721"/>
                    <a:gd name="connsiteX40" fmla="*/ 756458 w 1862121"/>
                    <a:gd name="connsiteY40" fmla="*/ 931025 h 940721"/>
                    <a:gd name="connsiteX41" fmla="*/ 731520 w 1862121"/>
                    <a:gd name="connsiteY41" fmla="*/ 914400 h 940721"/>
                    <a:gd name="connsiteX42" fmla="*/ 698269 w 1862121"/>
                    <a:gd name="connsiteY42" fmla="*/ 922713 h 940721"/>
                    <a:gd name="connsiteX43" fmla="*/ 648393 w 1862121"/>
                    <a:gd name="connsiteY43" fmla="*/ 922713 h 940721"/>
                    <a:gd name="connsiteX44" fmla="*/ 565266 w 1862121"/>
                    <a:gd name="connsiteY44" fmla="*/ 897774 h 940721"/>
                    <a:gd name="connsiteX45" fmla="*/ 532015 w 1862121"/>
                    <a:gd name="connsiteY45" fmla="*/ 906087 h 940721"/>
                    <a:gd name="connsiteX46" fmla="*/ 515389 w 1862121"/>
                    <a:gd name="connsiteY46" fmla="*/ 922713 h 940721"/>
                    <a:gd name="connsiteX47" fmla="*/ 498764 w 1862121"/>
                    <a:gd name="connsiteY47" fmla="*/ 922713 h 940721"/>
                    <a:gd name="connsiteX48" fmla="*/ 423949 w 1862121"/>
                    <a:gd name="connsiteY48" fmla="*/ 922713 h 940721"/>
                    <a:gd name="connsiteX49" fmla="*/ 390698 w 1862121"/>
                    <a:gd name="connsiteY49" fmla="*/ 897774 h 940721"/>
                    <a:gd name="connsiteX50" fmla="*/ 357447 w 1862121"/>
                    <a:gd name="connsiteY50" fmla="*/ 881149 h 940721"/>
                    <a:gd name="connsiteX51" fmla="*/ 340822 w 1862121"/>
                    <a:gd name="connsiteY51" fmla="*/ 864524 h 940721"/>
                    <a:gd name="connsiteX52" fmla="*/ 324196 w 1862121"/>
                    <a:gd name="connsiteY52" fmla="*/ 847898 h 940721"/>
                    <a:gd name="connsiteX53" fmla="*/ 307571 w 1862121"/>
                    <a:gd name="connsiteY53" fmla="*/ 872836 h 940721"/>
                    <a:gd name="connsiteX54" fmla="*/ 266007 w 1862121"/>
                    <a:gd name="connsiteY54" fmla="*/ 897774 h 940721"/>
                    <a:gd name="connsiteX55" fmla="*/ 232756 w 1862121"/>
                    <a:gd name="connsiteY55" fmla="*/ 914400 h 940721"/>
                    <a:gd name="connsiteX56" fmla="*/ 207818 w 1862121"/>
                    <a:gd name="connsiteY56" fmla="*/ 914400 h 940721"/>
                    <a:gd name="connsiteX57" fmla="*/ 174567 w 1862121"/>
                    <a:gd name="connsiteY57" fmla="*/ 922713 h 940721"/>
                    <a:gd name="connsiteX58" fmla="*/ 149629 w 1862121"/>
                    <a:gd name="connsiteY58" fmla="*/ 922713 h 940721"/>
                    <a:gd name="connsiteX59" fmla="*/ 116378 w 1862121"/>
                    <a:gd name="connsiteY59" fmla="*/ 922713 h 940721"/>
                    <a:gd name="connsiteX60" fmla="*/ 108066 w 1862121"/>
                    <a:gd name="connsiteY60" fmla="*/ 931025 h 940721"/>
                    <a:gd name="connsiteX61" fmla="*/ 91440 w 1862121"/>
                    <a:gd name="connsiteY61" fmla="*/ 931025 h 940721"/>
                    <a:gd name="connsiteX62" fmla="*/ 66502 w 1862121"/>
                    <a:gd name="connsiteY62" fmla="*/ 939338 h 940721"/>
                    <a:gd name="connsiteX63" fmla="*/ 33251 w 1862121"/>
                    <a:gd name="connsiteY63" fmla="*/ 931025 h 940721"/>
                    <a:gd name="connsiteX64" fmla="*/ 0 w 1862121"/>
                    <a:gd name="connsiteY64" fmla="*/ 931025 h 940721"/>
                    <a:gd name="connsiteX65" fmla="*/ 0 w 1862121"/>
                    <a:gd name="connsiteY65" fmla="*/ 931025 h 94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62121" h="940721">
                      <a:moveTo>
                        <a:pt x="1778924" y="0"/>
                      </a:moveTo>
                      <a:cubicBezTo>
                        <a:pt x="1777538" y="18704"/>
                        <a:pt x="1776153" y="37408"/>
                        <a:pt x="1778924" y="66502"/>
                      </a:cubicBezTo>
                      <a:cubicBezTo>
                        <a:pt x="1781695" y="95596"/>
                        <a:pt x="1788622" y="131618"/>
                        <a:pt x="1795549" y="174567"/>
                      </a:cubicBezTo>
                      <a:cubicBezTo>
                        <a:pt x="1802476" y="217516"/>
                        <a:pt x="1813560" y="275705"/>
                        <a:pt x="1820487" y="324196"/>
                      </a:cubicBezTo>
                      <a:cubicBezTo>
                        <a:pt x="1827414" y="372687"/>
                        <a:pt x="1830186" y="428106"/>
                        <a:pt x="1837113" y="465513"/>
                      </a:cubicBezTo>
                      <a:cubicBezTo>
                        <a:pt x="1844040" y="502920"/>
                        <a:pt x="1863437" y="505691"/>
                        <a:pt x="1862051" y="548640"/>
                      </a:cubicBezTo>
                      <a:cubicBezTo>
                        <a:pt x="1860666" y="591589"/>
                        <a:pt x="1838498" y="683029"/>
                        <a:pt x="1828800" y="723207"/>
                      </a:cubicBezTo>
                      <a:cubicBezTo>
                        <a:pt x="1819102" y="763385"/>
                        <a:pt x="1810789" y="770313"/>
                        <a:pt x="1803862" y="789709"/>
                      </a:cubicBezTo>
                      <a:cubicBezTo>
                        <a:pt x="1796935" y="809105"/>
                        <a:pt x="1787236" y="839585"/>
                        <a:pt x="1787236" y="839585"/>
                      </a:cubicBezTo>
                      <a:cubicBezTo>
                        <a:pt x="1781694" y="853439"/>
                        <a:pt x="1778924" y="860367"/>
                        <a:pt x="1770611" y="872836"/>
                      </a:cubicBezTo>
                      <a:cubicBezTo>
                        <a:pt x="1762298" y="885305"/>
                        <a:pt x="1737360" y="914400"/>
                        <a:pt x="1737360" y="914400"/>
                      </a:cubicBezTo>
                      <a:cubicBezTo>
                        <a:pt x="1730433" y="925483"/>
                        <a:pt x="1730432" y="946265"/>
                        <a:pt x="1729047" y="939338"/>
                      </a:cubicBezTo>
                      <a:cubicBezTo>
                        <a:pt x="1727662" y="932411"/>
                        <a:pt x="1730432" y="895003"/>
                        <a:pt x="1729047" y="872836"/>
                      </a:cubicBezTo>
                      <a:cubicBezTo>
                        <a:pt x="1727662" y="850669"/>
                        <a:pt x="1723506" y="825730"/>
                        <a:pt x="1720735" y="806334"/>
                      </a:cubicBezTo>
                      <a:cubicBezTo>
                        <a:pt x="1717964" y="786938"/>
                        <a:pt x="1712422" y="756458"/>
                        <a:pt x="1712422" y="756458"/>
                      </a:cubicBezTo>
                      <a:cubicBezTo>
                        <a:pt x="1706880" y="743989"/>
                        <a:pt x="1687484" y="731520"/>
                        <a:pt x="1687484" y="731520"/>
                      </a:cubicBezTo>
                      <a:cubicBezTo>
                        <a:pt x="1677786" y="724593"/>
                        <a:pt x="1666702" y="714894"/>
                        <a:pt x="1654233" y="714894"/>
                      </a:cubicBezTo>
                      <a:cubicBezTo>
                        <a:pt x="1641764" y="714894"/>
                        <a:pt x="1612669" y="731520"/>
                        <a:pt x="1612669" y="731520"/>
                      </a:cubicBezTo>
                      <a:cubicBezTo>
                        <a:pt x="1601585" y="737062"/>
                        <a:pt x="1587731" y="748145"/>
                        <a:pt x="1587731" y="748145"/>
                      </a:cubicBezTo>
                      <a:cubicBezTo>
                        <a:pt x="1578033" y="755072"/>
                        <a:pt x="1554480" y="773084"/>
                        <a:pt x="1554480" y="773084"/>
                      </a:cubicBezTo>
                      <a:cubicBezTo>
                        <a:pt x="1543396" y="778626"/>
                        <a:pt x="1521229" y="781396"/>
                        <a:pt x="1521229" y="781396"/>
                      </a:cubicBezTo>
                      <a:cubicBezTo>
                        <a:pt x="1510145" y="782781"/>
                        <a:pt x="1487978" y="781396"/>
                        <a:pt x="1487978" y="781396"/>
                      </a:cubicBezTo>
                      <a:cubicBezTo>
                        <a:pt x="1476894" y="784167"/>
                        <a:pt x="1454727" y="798022"/>
                        <a:pt x="1454727" y="798022"/>
                      </a:cubicBezTo>
                      <a:cubicBezTo>
                        <a:pt x="1446414" y="800793"/>
                        <a:pt x="1438102" y="798022"/>
                        <a:pt x="1438102" y="798022"/>
                      </a:cubicBezTo>
                      <a:lnTo>
                        <a:pt x="1438102" y="814647"/>
                      </a:lnTo>
                      <a:cubicBezTo>
                        <a:pt x="1433946" y="818803"/>
                        <a:pt x="1413164" y="822960"/>
                        <a:pt x="1413164" y="822960"/>
                      </a:cubicBezTo>
                      <a:cubicBezTo>
                        <a:pt x="1404851" y="824345"/>
                        <a:pt x="1388226" y="822960"/>
                        <a:pt x="1388226" y="822960"/>
                      </a:cubicBezTo>
                      <a:cubicBezTo>
                        <a:pt x="1368830" y="822960"/>
                        <a:pt x="1327266" y="816033"/>
                        <a:pt x="1296786" y="822960"/>
                      </a:cubicBezTo>
                      <a:cubicBezTo>
                        <a:pt x="1266306" y="829887"/>
                        <a:pt x="1205346" y="864524"/>
                        <a:pt x="1205346" y="864524"/>
                      </a:cubicBezTo>
                      <a:cubicBezTo>
                        <a:pt x="1184564" y="872837"/>
                        <a:pt x="1181793" y="868680"/>
                        <a:pt x="1172095" y="872836"/>
                      </a:cubicBezTo>
                      <a:cubicBezTo>
                        <a:pt x="1162397" y="876992"/>
                        <a:pt x="1147156" y="889462"/>
                        <a:pt x="1147156" y="889462"/>
                      </a:cubicBezTo>
                      <a:cubicBezTo>
                        <a:pt x="1137458" y="896389"/>
                        <a:pt x="1126375" y="914400"/>
                        <a:pt x="1113906" y="914400"/>
                      </a:cubicBezTo>
                      <a:cubicBezTo>
                        <a:pt x="1101437" y="914400"/>
                        <a:pt x="1087582" y="893618"/>
                        <a:pt x="1072342" y="889462"/>
                      </a:cubicBezTo>
                      <a:cubicBezTo>
                        <a:pt x="1057102" y="885306"/>
                        <a:pt x="1022466" y="889462"/>
                        <a:pt x="1022466" y="889462"/>
                      </a:cubicBezTo>
                      <a:cubicBezTo>
                        <a:pt x="1007226" y="889462"/>
                        <a:pt x="997527" y="886691"/>
                        <a:pt x="980902" y="889462"/>
                      </a:cubicBezTo>
                      <a:cubicBezTo>
                        <a:pt x="964277" y="892233"/>
                        <a:pt x="940724" y="903316"/>
                        <a:pt x="922713" y="906087"/>
                      </a:cubicBezTo>
                      <a:cubicBezTo>
                        <a:pt x="904702" y="908858"/>
                        <a:pt x="872836" y="906087"/>
                        <a:pt x="872836" y="906087"/>
                      </a:cubicBezTo>
                      <a:lnTo>
                        <a:pt x="856211" y="906087"/>
                      </a:lnTo>
                      <a:cubicBezTo>
                        <a:pt x="847898" y="906087"/>
                        <a:pt x="838200" y="903316"/>
                        <a:pt x="822960" y="906087"/>
                      </a:cubicBezTo>
                      <a:cubicBezTo>
                        <a:pt x="807720" y="908858"/>
                        <a:pt x="764771" y="922713"/>
                        <a:pt x="764771" y="922713"/>
                      </a:cubicBezTo>
                      <a:cubicBezTo>
                        <a:pt x="753687" y="926869"/>
                        <a:pt x="756458" y="931025"/>
                        <a:pt x="756458" y="931025"/>
                      </a:cubicBezTo>
                      <a:cubicBezTo>
                        <a:pt x="750916" y="929640"/>
                        <a:pt x="731520" y="914400"/>
                        <a:pt x="731520" y="914400"/>
                      </a:cubicBezTo>
                      <a:cubicBezTo>
                        <a:pt x="721822" y="913015"/>
                        <a:pt x="712123" y="921328"/>
                        <a:pt x="698269" y="922713"/>
                      </a:cubicBezTo>
                      <a:cubicBezTo>
                        <a:pt x="684415" y="924098"/>
                        <a:pt x="670560" y="926869"/>
                        <a:pt x="648393" y="922713"/>
                      </a:cubicBezTo>
                      <a:cubicBezTo>
                        <a:pt x="626226" y="918557"/>
                        <a:pt x="584662" y="900545"/>
                        <a:pt x="565266" y="897774"/>
                      </a:cubicBezTo>
                      <a:cubicBezTo>
                        <a:pt x="545870" y="895003"/>
                        <a:pt x="532015" y="906087"/>
                        <a:pt x="532015" y="906087"/>
                      </a:cubicBezTo>
                      <a:cubicBezTo>
                        <a:pt x="523702" y="910243"/>
                        <a:pt x="515389" y="922713"/>
                        <a:pt x="515389" y="922713"/>
                      </a:cubicBezTo>
                      <a:cubicBezTo>
                        <a:pt x="509847" y="925484"/>
                        <a:pt x="498764" y="922713"/>
                        <a:pt x="498764" y="922713"/>
                      </a:cubicBezTo>
                      <a:lnTo>
                        <a:pt x="423949" y="922713"/>
                      </a:lnTo>
                      <a:cubicBezTo>
                        <a:pt x="405938" y="918557"/>
                        <a:pt x="390698" y="897774"/>
                        <a:pt x="390698" y="897774"/>
                      </a:cubicBezTo>
                      <a:cubicBezTo>
                        <a:pt x="379615" y="890847"/>
                        <a:pt x="357447" y="881149"/>
                        <a:pt x="357447" y="881149"/>
                      </a:cubicBezTo>
                      <a:cubicBezTo>
                        <a:pt x="349134" y="875607"/>
                        <a:pt x="340822" y="864524"/>
                        <a:pt x="340822" y="864524"/>
                      </a:cubicBezTo>
                      <a:lnTo>
                        <a:pt x="324196" y="847898"/>
                      </a:lnTo>
                      <a:cubicBezTo>
                        <a:pt x="318654" y="849283"/>
                        <a:pt x="317269" y="864523"/>
                        <a:pt x="307571" y="872836"/>
                      </a:cubicBezTo>
                      <a:cubicBezTo>
                        <a:pt x="297873" y="881149"/>
                        <a:pt x="266007" y="897774"/>
                        <a:pt x="266007" y="897774"/>
                      </a:cubicBezTo>
                      <a:cubicBezTo>
                        <a:pt x="253538" y="904701"/>
                        <a:pt x="232756" y="914400"/>
                        <a:pt x="232756" y="914400"/>
                      </a:cubicBezTo>
                      <a:cubicBezTo>
                        <a:pt x="223058" y="917171"/>
                        <a:pt x="207818" y="914400"/>
                        <a:pt x="207818" y="914400"/>
                      </a:cubicBezTo>
                      <a:cubicBezTo>
                        <a:pt x="198120" y="915786"/>
                        <a:pt x="174567" y="922713"/>
                        <a:pt x="174567" y="922713"/>
                      </a:cubicBezTo>
                      <a:cubicBezTo>
                        <a:pt x="164869" y="924099"/>
                        <a:pt x="149629" y="922713"/>
                        <a:pt x="149629" y="922713"/>
                      </a:cubicBezTo>
                      <a:cubicBezTo>
                        <a:pt x="139931" y="922713"/>
                        <a:pt x="123305" y="921328"/>
                        <a:pt x="116378" y="922713"/>
                      </a:cubicBezTo>
                      <a:cubicBezTo>
                        <a:pt x="109451" y="924098"/>
                        <a:pt x="108066" y="931025"/>
                        <a:pt x="108066" y="931025"/>
                      </a:cubicBezTo>
                      <a:cubicBezTo>
                        <a:pt x="103910" y="932410"/>
                        <a:pt x="91440" y="931025"/>
                        <a:pt x="91440" y="931025"/>
                      </a:cubicBezTo>
                      <a:cubicBezTo>
                        <a:pt x="84513" y="932410"/>
                        <a:pt x="66502" y="939338"/>
                        <a:pt x="66502" y="939338"/>
                      </a:cubicBezTo>
                      <a:cubicBezTo>
                        <a:pt x="56804" y="939338"/>
                        <a:pt x="33251" y="931025"/>
                        <a:pt x="33251" y="931025"/>
                      </a:cubicBezTo>
                      <a:cubicBezTo>
                        <a:pt x="22167" y="929640"/>
                        <a:pt x="0" y="931025"/>
                        <a:pt x="0" y="931025"/>
                      </a:cubicBezTo>
                      <a:lnTo>
                        <a:pt x="0" y="93102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フリーフォーム: 図形 368">
                  <a:extLst>
                    <a:ext uri="{FF2B5EF4-FFF2-40B4-BE49-F238E27FC236}">
                      <a16:creationId xmlns:a16="http://schemas.microsoft.com/office/drawing/2014/main" id="{9C7C18BA-473C-4876-A560-0B097CCBAA5A}"/>
                    </a:ext>
                  </a:extLst>
                </p:cNvPr>
                <p:cNvSpPr/>
                <p:nvPr/>
              </p:nvSpPr>
              <p:spPr>
                <a:xfrm>
                  <a:off x="2775402" y="4255078"/>
                  <a:ext cx="475512" cy="342222"/>
                </a:xfrm>
                <a:custGeom>
                  <a:avLst/>
                  <a:gdLst>
                    <a:gd name="connsiteX0" fmla="*/ 474874 w 475512"/>
                    <a:gd name="connsiteY0" fmla="*/ 34289 h 342222"/>
                    <a:gd name="connsiteX1" fmla="*/ 408373 w 475512"/>
                    <a:gd name="connsiteY1" fmla="*/ 67540 h 342222"/>
                    <a:gd name="connsiteX2" fmla="*/ 341871 w 475512"/>
                    <a:gd name="connsiteY2" fmla="*/ 109104 h 342222"/>
                    <a:gd name="connsiteX3" fmla="*/ 325245 w 475512"/>
                    <a:gd name="connsiteY3" fmla="*/ 150667 h 342222"/>
                    <a:gd name="connsiteX4" fmla="*/ 300307 w 475512"/>
                    <a:gd name="connsiteY4" fmla="*/ 183918 h 342222"/>
                    <a:gd name="connsiteX5" fmla="*/ 316933 w 475512"/>
                    <a:gd name="connsiteY5" fmla="*/ 208857 h 342222"/>
                    <a:gd name="connsiteX6" fmla="*/ 308620 w 475512"/>
                    <a:gd name="connsiteY6" fmla="*/ 233795 h 342222"/>
                    <a:gd name="connsiteX7" fmla="*/ 283682 w 475512"/>
                    <a:gd name="connsiteY7" fmla="*/ 258733 h 342222"/>
                    <a:gd name="connsiteX8" fmla="*/ 258743 w 475512"/>
                    <a:gd name="connsiteY8" fmla="*/ 308609 h 342222"/>
                    <a:gd name="connsiteX9" fmla="*/ 233805 w 475512"/>
                    <a:gd name="connsiteY9" fmla="*/ 341860 h 342222"/>
                    <a:gd name="connsiteX10" fmla="*/ 192242 w 475512"/>
                    <a:gd name="connsiteY10" fmla="*/ 325235 h 342222"/>
                    <a:gd name="connsiteX11" fmla="*/ 142365 w 475512"/>
                    <a:gd name="connsiteY11" fmla="*/ 308609 h 342222"/>
                    <a:gd name="connsiteX12" fmla="*/ 84176 w 475512"/>
                    <a:gd name="connsiteY12" fmla="*/ 250420 h 342222"/>
                    <a:gd name="connsiteX13" fmla="*/ 50925 w 475512"/>
                    <a:gd name="connsiteY13" fmla="*/ 217169 h 342222"/>
                    <a:gd name="connsiteX14" fmla="*/ 25987 w 475512"/>
                    <a:gd name="connsiteY14" fmla="*/ 167293 h 342222"/>
                    <a:gd name="connsiteX15" fmla="*/ 17674 w 475512"/>
                    <a:gd name="connsiteY15" fmla="*/ 134042 h 342222"/>
                    <a:gd name="connsiteX16" fmla="*/ 1049 w 475512"/>
                    <a:gd name="connsiteY16" fmla="*/ 92478 h 342222"/>
                    <a:gd name="connsiteX17" fmla="*/ 50925 w 475512"/>
                    <a:gd name="connsiteY17" fmla="*/ 67540 h 342222"/>
                    <a:gd name="connsiteX18" fmla="*/ 208867 w 475512"/>
                    <a:gd name="connsiteY18" fmla="*/ 9351 h 342222"/>
                    <a:gd name="connsiteX19" fmla="*/ 242118 w 475512"/>
                    <a:gd name="connsiteY19" fmla="*/ 1038 h 342222"/>
                    <a:gd name="connsiteX20" fmla="*/ 291994 w 475512"/>
                    <a:gd name="connsiteY20" fmla="*/ 1038 h 342222"/>
                    <a:gd name="connsiteX21" fmla="*/ 366809 w 475512"/>
                    <a:gd name="connsiteY21" fmla="*/ 9351 h 342222"/>
                    <a:gd name="connsiteX22" fmla="*/ 474874 w 475512"/>
                    <a:gd name="connsiteY22" fmla="*/ 34289 h 34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512" h="342222">
                      <a:moveTo>
                        <a:pt x="474874" y="34289"/>
                      </a:moveTo>
                      <a:cubicBezTo>
                        <a:pt x="481801" y="43987"/>
                        <a:pt x="430540" y="55071"/>
                        <a:pt x="408373" y="67540"/>
                      </a:cubicBezTo>
                      <a:cubicBezTo>
                        <a:pt x="386206" y="80009"/>
                        <a:pt x="355726" y="95250"/>
                        <a:pt x="341871" y="109104"/>
                      </a:cubicBezTo>
                      <a:cubicBezTo>
                        <a:pt x="328016" y="122958"/>
                        <a:pt x="325245" y="150667"/>
                        <a:pt x="325245" y="150667"/>
                      </a:cubicBezTo>
                      <a:cubicBezTo>
                        <a:pt x="318318" y="163136"/>
                        <a:pt x="300307" y="183918"/>
                        <a:pt x="300307" y="183918"/>
                      </a:cubicBezTo>
                      <a:cubicBezTo>
                        <a:pt x="298922" y="193616"/>
                        <a:pt x="316933" y="208857"/>
                        <a:pt x="316933" y="208857"/>
                      </a:cubicBezTo>
                      <a:cubicBezTo>
                        <a:pt x="318318" y="217170"/>
                        <a:pt x="308620" y="233795"/>
                        <a:pt x="308620" y="233795"/>
                      </a:cubicBezTo>
                      <a:cubicBezTo>
                        <a:pt x="303078" y="242108"/>
                        <a:pt x="291995" y="246264"/>
                        <a:pt x="283682" y="258733"/>
                      </a:cubicBezTo>
                      <a:cubicBezTo>
                        <a:pt x="275369" y="271202"/>
                        <a:pt x="258743" y="308609"/>
                        <a:pt x="258743" y="308609"/>
                      </a:cubicBezTo>
                      <a:cubicBezTo>
                        <a:pt x="250430" y="322463"/>
                        <a:pt x="244888" y="339089"/>
                        <a:pt x="233805" y="341860"/>
                      </a:cubicBezTo>
                      <a:cubicBezTo>
                        <a:pt x="222722" y="344631"/>
                        <a:pt x="207482" y="330777"/>
                        <a:pt x="192242" y="325235"/>
                      </a:cubicBezTo>
                      <a:cubicBezTo>
                        <a:pt x="177002" y="319693"/>
                        <a:pt x="160376" y="321078"/>
                        <a:pt x="142365" y="308609"/>
                      </a:cubicBezTo>
                      <a:cubicBezTo>
                        <a:pt x="124354" y="296140"/>
                        <a:pt x="84176" y="250420"/>
                        <a:pt x="84176" y="250420"/>
                      </a:cubicBezTo>
                      <a:cubicBezTo>
                        <a:pt x="68936" y="235180"/>
                        <a:pt x="60623" y="231023"/>
                        <a:pt x="50925" y="217169"/>
                      </a:cubicBezTo>
                      <a:cubicBezTo>
                        <a:pt x="41227" y="203315"/>
                        <a:pt x="25987" y="167293"/>
                        <a:pt x="25987" y="167293"/>
                      </a:cubicBezTo>
                      <a:cubicBezTo>
                        <a:pt x="20445" y="153439"/>
                        <a:pt x="21830" y="146511"/>
                        <a:pt x="17674" y="134042"/>
                      </a:cubicBezTo>
                      <a:cubicBezTo>
                        <a:pt x="13518" y="121573"/>
                        <a:pt x="-4493" y="103562"/>
                        <a:pt x="1049" y="92478"/>
                      </a:cubicBezTo>
                      <a:cubicBezTo>
                        <a:pt x="6591" y="81394"/>
                        <a:pt x="16289" y="81394"/>
                        <a:pt x="50925" y="67540"/>
                      </a:cubicBezTo>
                      <a:cubicBezTo>
                        <a:pt x="85561" y="53686"/>
                        <a:pt x="208867" y="9351"/>
                        <a:pt x="208867" y="9351"/>
                      </a:cubicBezTo>
                      <a:cubicBezTo>
                        <a:pt x="240732" y="-1733"/>
                        <a:pt x="228264" y="2423"/>
                        <a:pt x="242118" y="1038"/>
                      </a:cubicBezTo>
                      <a:cubicBezTo>
                        <a:pt x="255972" y="-347"/>
                        <a:pt x="271212" y="-347"/>
                        <a:pt x="291994" y="1038"/>
                      </a:cubicBezTo>
                      <a:cubicBezTo>
                        <a:pt x="312776" y="2423"/>
                        <a:pt x="341871" y="3809"/>
                        <a:pt x="366809" y="9351"/>
                      </a:cubicBezTo>
                      <a:cubicBezTo>
                        <a:pt x="391747" y="14893"/>
                        <a:pt x="467947" y="24591"/>
                        <a:pt x="474874" y="3428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フリーフォーム: 図形 369">
                  <a:extLst>
                    <a:ext uri="{FF2B5EF4-FFF2-40B4-BE49-F238E27FC236}">
                      <a16:creationId xmlns:a16="http://schemas.microsoft.com/office/drawing/2014/main" id="{58184CF7-3459-4D9A-B9C4-94135A759DA6}"/>
                    </a:ext>
                  </a:extLst>
                </p:cNvPr>
                <p:cNvSpPr/>
                <p:nvPr/>
              </p:nvSpPr>
              <p:spPr>
                <a:xfrm>
                  <a:off x="4052917" y="4253921"/>
                  <a:ext cx="228138" cy="276515"/>
                </a:xfrm>
                <a:custGeom>
                  <a:avLst/>
                  <a:gdLst>
                    <a:gd name="connsiteX0" fmla="*/ 153323 w 228138"/>
                    <a:gd name="connsiteY0" fmla="*/ 276515 h 276515"/>
                    <a:gd name="connsiteX1" fmla="*/ 53570 w 228138"/>
                    <a:gd name="connsiteY1" fmla="*/ 210014 h 276515"/>
                    <a:gd name="connsiteX2" fmla="*/ 3694 w 228138"/>
                    <a:gd name="connsiteY2" fmla="*/ 168450 h 276515"/>
                    <a:gd name="connsiteX3" fmla="*/ 3694 w 228138"/>
                    <a:gd name="connsiteY3" fmla="*/ 110261 h 276515"/>
                    <a:gd name="connsiteX4" fmla="*/ 3694 w 228138"/>
                    <a:gd name="connsiteY4" fmla="*/ 43759 h 276515"/>
                    <a:gd name="connsiteX5" fmla="*/ 20319 w 228138"/>
                    <a:gd name="connsiteY5" fmla="*/ 10508 h 276515"/>
                    <a:gd name="connsiteX6" fmla="*/ 61883 w 228138"/>
                    <a:gd name="connsiteY6" fmla="*/ 2195 h 276515"/>
                    <a:gd name="connsiteX7" fmla="*/ 128385 w 228138"/>
                    <a:gd name="connsiteY7" fmla="*/ 2195 h 276515"/>
                    <a:gd name="connsiteX8" fmla="*/ 169948 w 228138"/>
                    <a:gd name="connsiteY8" fmla="*/ 27134 h 276515"/>
                    <a:gd name="connsiteX9" fmla="*/ 178261 w 228138"/>
                    <a:gd name="connsiteY9" fmla="*/ 43759 h 276515"/>
                    <a:gd name="connsiteX10" fmla="*/ 219825 w 228138"/>
                    <a:gd name="connsiteY10" fmla="*/ 93635 h 276515"/>
                    <a:gd name="connsiteX11" fmla="*/ 228138 w 228138"/>
                    <a:gd name="connsiteY11" fmla="*/ 126886 h 276515"/>
                    <a:gd name="connsiteX12" fmla="*/ 219825 w 228138"/>
                    <a:gd name="connsiteY12" fmla="*/ 135199 h 276515"/>
                    <a:gd name="connsiteX13" fmla="*/ 211512 w 228138"/>
                    <a:gd name="connsiteY13" fmla="*/ 176763 h 276515"/>
                    <a:gd name="connsiteX14" fmla="*/ 186574 w 228138"/>
                    <a:gd name="connsiteY14" fmla="*/ 210014 h 276515"/>
                    <a:gd name="connsiteX15" fmla="*/ 153323 w 228138"/>
                    <a:gd name="connsiteY15" fmla="*/ 276515 h 27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8138" h="276515">
                      <a:moveTo>
                        <a:pt x="153323" y="276515"/>
                      </a:moveTo>
                      <a:cubicBezTo>
                        <a:pt x="131156" y="276515"/>
                        <a:pt x="78508" y="228025"/>
                        <a:pt x="53570" y="210014"/>
                      </a:cubicBezTo>
                      <a:cubicBezTo>
                        <a:pt x="28632" y="192003"/>
                        <a:pt x="12007" y="185075"/>
                        <a:pt x="3694" y="168450"/>
                      </a:cubicBezTo>
                      <a:cubicBezTo>
                        <a:pt x="-4619" y="151825"/>
                        <a:pt x="3694" y="110261"/>
                        <a:pt x="3694" y="110261"/>
                      </a:cubicBezTo>
                      <a:cubicBezTo>
                        <a:pt x="3694" y="89479"/>
                        <a:pt x="923" y="60384"/>
                        <a:pt x="3694" y="43759"/>
                      </a:cubicBezTo>
                      <a:cubicBezTo>
                        <a:pt x="6465" y="27134"/>
                        <a:pt x="10621" y="17435"/>
                        <a:pt x="20319" y="10508"/>
                      </a:cubicBezTo>
                      <a:cubicBezTo>
                        <a:pt x="30017" y="3581"/>
                        <a:pt x="43872" y="3581"/>
                        <a:pt x="61883" y="2195"/>
                      </a:cubicBezTo>
                      <a:cubicBezTo>
                        <a:pt x="79894" y="809"/>
                        <a:pt x="110374" y="-1962"/>
                        <a:pt x="128385" y="2195"/>
                      </a:cubicBezTo>
                      <a:cubicBezTo>
                        <a:pt x="146396" y="6351"/>
                        <a:pt x="169948" y="27134"/>
                        <a:pt x="169948" y="27134"/>
                      </a:cubicBezTo>
                      <a:cubicBezTo>
                        <a:pt x="178261" y="34061"/>
                        <a:pt x="169948" y="32676"/>
                        <a:pt x="178261" y="43759"/>
                      </a:cubicBezTo>
                      <a:cubicBezTo>
                        <a:pt x="186574" y="54842"/>
                        <a:pt x="219825" y="93635"/>
                        <a:pt x="219825" y="93635"/>
                      </a:cubicBezTo>
                      <a:cubicBezTo>
                        <a:pt x="228138" y="107489"/>
                        <a:pt x="228138" y="126886"/>
                        <a:pt x="228138" y="126886"/>
                      </a:cubicBezTo>
                      <a:cubicBezTo>
                        <a:pt x="228138" y="133813"/>
                        <a:pt x="222596" y="126886"/>
                        <a:pt x="219825" y="135199"/>
                      </a:cubicBezTo>
                      <a:cubicBezTo>
                        <a:pt x="217054" y="143512"/>
                        <a:pt x="211512" y="176763"/>
                        <a:pt x="211512" y="176763"/>
                      </a:cubicBezTo>
                      <a:cubicBezTo>
                        <a:pt x="205970" y="189232"/>
                        <a:pt x="186574" y="210014"/>
                        <a:pt x="186574" y="210014"/>
                      </a:cubicBezTo>
                      <a:cubicBezTo>
                        <a:pt x="176876" y="221097"/>
                        <a:pt x="175490" y="276515"/>
                        <a:pt x="153323" y="27651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フリーフォーム: 図形 370">
                  <a:extLst>
                    <a:ext uri="{FF2B5EF4-FFF2-40B4-BE49-F238E27FC236}">
                      <a16:creationId xmlns:a16="http://schemas.microsoft.com/office/drawing/2014/main" id="{3CB3219D-593D-44CB-9D5D-A6824538D2A7}"/>
                    </a:ext>
                  </a:extLst>
                </p:cNvPr>
                <p:cNvSpPr/>
                <p:nvPr/>
              </p:nvSpPr>
              <p:spPr>
                <a:xfrm>
                  <a:off x="2634003" y="3940233"/>
                  <a:ext cx="292077" cy="340822"/>
                </a:xfrm>
                <a:custGeom>
                  <a:avLst/>
                  <a:gdLst>
                    <a:gd name="connsiteX0" fmla="*/ 26070 w 292077"/>
                    <a:gd name="connsiteY0" fmla="*/ 0 h 340822"/>
                    <a:gd name="connsiteX1" fmla="*/ 9444 w 292077"/>
                    <a:gd name="connsiteY1" fmla="*/ 74814 h 340822"/>
                    <a:gd name="connsiteX2" fmla="*/ 1132 w 292077"/>
                    <a:gd name="connsiteY2" fmla="*/ 124691 h 340822"/>
                    <a:gd name="connsiteX3" fmla="*/ 34382 w 292077"/>
                    <a:gd name="connsiteY3" fmla="*/ 182880 h 340822"/>
                    <a:gd name="connsiteX4" fmla="*/ 109197 w 292077"/>
                    <a:gd name="connsiteY4" fmla="*/ 232756 h 340822"/>
                    <a:gd name="connsiteX5" fmla="*/ 225575 w 292077"/>
                    <a:gd name="connsiteY5" fmla="*/ 266007 h 340822"/>
                    <a:gd name="connsiteX6" fmla="*/ 267139 w 292077"/>
                    <a:gd name="connsiteY6" fmla="*/ 315883 h 340822"/>
                    <a:gd name="connsiteX7" fmla="*/ 292077 w 292077"/>
                    <a:gd name="connsiteY7" fmla="*/ 340822 h 3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077" h="340822">
                      <a:moveTo>
                        <a:pt x="26070" y="0"/>
                      </a:moveTo>
                      <a:cubicBezTo>
                        <a:pt x="19835" y="27016"/>
                        <a:pt x="13600" y="54032"/>
                        <a:pt x="9444" y="74814"/>
                      </a:cubicBezTo>
                      <a:cubicBezTo>
                        <a:pt x="5288" y="95596"/>
                        <a:pt x="-3024" y="106680"/>
                        <a:pt x="1132" y="124691"/>
                      </a:cubicBezTo>
                      <a:cubicBezTo>
                        <a:pt x="5288" y="142702"/>
                        <a:pt x="16371" y="164869"/>
                        <a:pt x="34382" y="182880"/>
                      </a:cubicBezTo>
                      <a:cubicBezTo>
                        <a:pt x="52393" y="200891"/>
                        <a:pt x="77332" y="218902"/>
                        <a:pt x="109197" y="232756"/>
                      </a:cubicBezTo>
                      <a:cubicBezTo>
                        <a:pt x="141062" y="246610"/>
                        <a:pt x="199251" y="252153"/>
                        <a:pt x="225575" y="266007"/>
                      </a:cubicBezTo>
                      <a:cubicBezTo>
                        <a:pt x="251899" y="279862"/>
                        <a:pt x="267139" y="315883"/>
                        <a:pt x="267139" y="315883"/>
                      </a:cubicBezTo>
                      <a:cubicBezTo>
                        <a:pt x="278223" y="328352"/>
                        <a:pt x="285150" y="334587"/>
                        <a:pt x="292077"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フリーフォーム: 図形 371">
                  <a:extLst>
                    <a:ext uri="{FF2B5EF4-FFF2-40B4-BE49-F238E27FC236}">
                      <a16:creationId xmlns:a16="http://schemas.microsoft.com/office/drawing/2014/main" id="{EF7E734E-9E58-4F25-BAFF-8C536BE1A100}"/>
                    </a:ext>
                  </a:extLst>
                </p:cNvPr>
                <p:cNvSpPr/>
                <p:nvPr/>
              </p:nvSpPr>
              <p:spPr>
                <a:xfrm>
                  <a:off x="2103120" y="2983728"/>
                  <a:ext cx="232756" cy="136893"/>
                </a:xfrm>
                <a:custGeom>
                  <a:avLst/>
                  <a:gdLst>
                    <a:gd name="connsiteX0" fmla="*/ 0 w 232756"/>
                    <a:gd name="connsiteY0" fmla="*/ 116919 h 136893"/>
                    <a:gd name="connsiteX1" fmla="*/ 49876 w 232756"/>
                    <a:gd name="connsiteY1" fmla="*/ 133545 h 136893"/>
                    <a:gd name="connsiteX2" fmla="*/ 33251 w 232756"/>
                    <a:gd name="connsiteY2" fmla="*/ 58730 h 136893"/>
                    <a:gd name="connsiteX3" fmla="*/ 33251 w 232756"/>
                    <a:gd name="connsiteY3" fmla="*/ 25479 h 136893"/>
                    <a:gd name="connsiteX4" fmla="*/ 66502 w 232756"/>
                    <a:gd name="connsiteY4" fmla="*/ 67043 h 136893"/>
                    <a:gd name="connsiteX5" fmla="*/ 99753 w 232756"/>
                    <a:gd name="connsiteY5" fmla="*/ 108607 h 136893"/>
                    <a:gd name="connsiteX6" fmla="*/ 99753 w 232756"/>
                    <a:gd name="connsiteY6" fmla="*/ 67043 h 136893"/>
                    <a:gd name="connsiteX7" fmla="*/ 116378 w 232756"/>
                    <a:gd name="connsiteY7" fmla="*/ 541 h 136893"/>
                    <a:gd name="connsiteX8" fmla="*/ 157942 w 232756"/>
                    <a:gd name="connsiteY8" fmla="*/ 33792 h 136893"/>
                    <a:gd name="connsiteX9" fmla="*/ 166255 w 232756"/>
                    <a:gd name="connsiteY9" fmla="*/ 50417 h 136893"/>
                    <a:gd name="connsiteX10" fmla="*/ 166255 w 232756"/>
                    <a:gd name="connsiteY10" fmla="*/ 541 h 136893"/>
                    <a:gd name="connsiteX11" fmla="*/ 191193 w 232756"/>
                    <a:gd name="connsiteY11" fmla="*/ 33792 h 136893"/>
                    <a:gd name="connsiteX12" fmla="*/ 224444 w 232756"/>
                    <a:gd name="connsiteY12" fmla="*/ 50417 h 136893"/>
                    <a:gd name="connsiteX13" fmla="*/ 232756 w 232756"/>
                    <a:gd name="connsiteY13" fmla="*/ 42105 h 13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756" h="136893">
                      <a:moveTo>
                        <a:pt x="0" y="116919"/>
                      </a:moveTo>
                      <a:cubicBezTo>
                        <a:pt x="22167" y="130081"/>
                        <a:pt x="44334" y="143243"/>
                        <a:pt x="49876" y="133545"/>
                      </a:cubicBezTo>
                      <a:cubicBezTo>
                        <a:pt x="55418" y="123847"/>
                        <a:pt x="33251" y="58730"/>
                        <a:pt x="33251" y="58730"/>
                      </a:cubicBezTo>
                      <a:cubicBezTo>
                        <a:pt x="30480" y="40719"/>
                        <a:pt x="27709" y="24094"/>
                        <a:pt x="33251" y="25479"/>
                      </a:cubicBezTo>
                      <a:cubicBezTo>
                        <a:pt x="38793" y="26864"/>
                        <a:pt x="66502" y="67043"/>
                        <a:pt x="66502" y="67043"/>
                      </a:cubicBezTo>
                      <a:cubicBezTo>
                        <a:pt x="77586" y="80898"/>
                        <a:pt x="94211" y="108607"/>
                        <a:pt x="99753" y="108607"/>
                      </a:cubicBezTo>
                      <a:cubicBezTo>
                        <a:pt x="105295" y="108607"/>
                        <a:pt x="96982" y="85054"/>
                        <a:pt x="99753" y="67043"/>
                      </a:cubicBezTo>
                      <a:cubicBezTo>
                        <a:pt x="102524" y="49032"/>
                        <a:pt x="106680" y="6083"/>
                        <a:pt x="116378" y="541"/>
                      </a:cubicBezTo>
                      <a:cubicBezTo>
                        <a:pt x="126076" y="-5001"/>
                        <a:pt x="157942" y="33792"/>
                        <a:pt x="157942" y="33792"/>
                      </a:cubicBezTo>
                      <a:cubicBezTo>
                        <a:pt x="166255" y="42105"/>
                        <a:pt x="164870" y="55959"/>
                        <a:pt x="166255" y="50417"/>
                      </a:cubicBezTo>
                      <a:cubicBezTo>
                        <a:pt x="167640" y="44875"/>
                        <a:pt x="166255" y="541"/>
                        <a:pt x="166255" y="541"/>
                      </a:cubicBezTo>
                      <a:cubicBezTo>
                        <a:pt x="170411" y="-2230"/>
                        <a:pt x="181495" y="25479"/>
                        <a:pt x="191193" y="33792"/>
                      </a:cubicBezTo>
                      <a:cubicBezTo>
                        <a:pt x="200891" y="42105"/>
                        <a:pt x="224444" y="50417"/>
                        <a:pt x="224444" y="50417"/>
                      </a:cubicBezTo>
                      <a:cubicBezTo>
                        <a:pt x="231371" y="51802"/>
                        <a:pt x="232063" y="46953"/>
                        <a:pt x="232756" y="4210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フリーフォーム: 図形 372">
                  <a:extLst>
                    <a:ext uri="{FF2B5EF4-FFF2-40B4-BE49-F238E27FC236}">
                      <a16:creationId xmlns:a16="http://schemas.microsoft.com/office/drawing/2014/main" id="{F9F9BDFA-4AC4-47BD-BB02-39AF66783FB6}"/>
                    </a:ext>
                  </a:extLst>
                </p:cNvPr>
                <p:cNvSpPr/>
                <p:nvPr/>
              </p:nvSpPr>
              <p:spPr>
                <a:xfrm>
                  <a:off x="881149" y="2784764"/>
                  <a:ext cx="290946" cy="756458"/>
                </a:xfrm>
                <a:custGeom>
                  <a:avLst/>
                  <a:gdLst>
                    <a:gd name="connsiteX0" fmla="*/ 224444 w 290946"/>
                    <a:gd name="connsiteY0" fmla="*/ 0 h 756458"/>
                    <a:gd name="connsiteX1" fmla="*/ 274320 w 290946"/>
                    <a:gd name="connsiteY1" fmla="*/ 58189 h 756458"/>
                    <a:gd name="connsiteX2" fmla="*/ 290946 w 290946"/>
                    <a:gd name="connsiteY2" fmla="*/ 74814 h 756458"/>
                    <a:gd name="connsiteX3" fmla="*/ 274320 w 290946"/>
                    <a:gd name="connsiteY3" fmla="*/ 108065 h 756458"/>
                    <a:gd name="connsiteX4" fmla="*/ 232756 w 290946"/>
                    <a:gd name="connsiteY4" fmla="*/ 174567 h 756458"/>
                    <a:gd name="connsiteX5" fmla="*/ 199506 w 290946"/>
                    <a:gd name="connsiteY5" fmla="*/ 249381 h 756458"/>
                    <a:gd name="connsiteX6" fmla="*/ 191193 w 290946"/>
                    <a:gd name="connsiteY6" fmla="*/ 290945 h 756458"/>
                    <a:gd name="connsiteX7" fmla="*/ 174567 w 290946"/>
                    <a:gd name="connsiteY7" fmla="*/ 324196 h 756458"/>
                    <a:gd name="connsiteX8" fmla="*/ 166255 w 290946"/>
                    <a:gd name="connsiteY8" fmla="*/ 357447 h 756458"/>
                    <a:gd name="connsiteX9" fmla="*/ 141316 w 290946"/>
                    <a:gd name="connsiteY9" fmla="*/ 415636 h 756458"/>
                    <a:gd name="connsiteX10" fmla="*/ 116378 w 290946"/>
                    <a:gd name="connsiteY10" fmla="*/ 448887 h 756458"/>
                    <a:gd name="connsiteX11" fmla="*/ 116378 w 290946"/>
                    <a:gd name="connsiteY11" fmla="*/ 490451 h 756458"/>
                    <a:gd name="connsiteX12" fmla="*/ 116378 w 290946"/>
                    <a:gd name="connsiteY12" fmla="*/ 515389 h 756458"/>
                    <a:gd name="connsiteX13" fmla="*/ 108066 w 290946"/>
                    <a:gd name="connsiteY13" fmla="*/ 540327 h 756458"/>
                    <a:gd name="connsiteX14" fmla="*/ 83127 w 290946"/>
                    <a:gd name="connsiteY14" fmla="*/ 581891 h 756458"/>
                    <a:gd name="connsiteX15" fmla="*/ 49876 w 290946"/>
                    <a:gd name="connsiteY15" fmla="*/ 640080 h 756458"/>
                    <a:gd name="connsiteX16" fmla="*/ 24938 w 290946"/>
                    <a:gd name="connsiteY16" fmla="*/ 681643 h 756458"/>
                    <a:gd name="connsiteX17" fmla="*/ 16626 w 290946"/>
                    <a:gd name="connsiteY17" fmla="*/ 706581 h 756458"/>
                    <a:gd name="connsiteX18" fmla="*/ 0 w 290946"/>
                    <a:gd name="connsiteY18" fmla="*/ 756458 h 75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46" h="756458">
                      <a:moveTo>
                        <a:pt x="224444" y="0"/>
                      </a:moveTo>
                      <a:lnTo>
                        <a:pt x="274320" y="58189"/>
                      </a:lnTo>
                      <a:cubicBezTo>
                        <a:pt x="285404" y="70658"/>
                        <a:pt x="290946" y="74814"/>
                        <a:pt x="290946" y="74814"/>
                      </a:cubicBezTo>
                      <a:cubicBezTo>
                        <a:pt x="290946" y="83127"/>
                        <a:pt x="284018" y="91440"/>
                        <a:pt x="274320" y="108065"/>
                      </a:cubicBezTo>
                      <a:cubicBezTo>
                        <a:pt x="264622" y="124690"/>
                        <a:pt x="245225" y="151014"/>
                        <a:pt x="232756" y="174567"/>
                      </a:cubicBezTo>
                      <a:cubicBezTo>
                        <a:pt x="220287" y="198120"/>
                        <a:pt x="206433" y="229985"/>
                        <a:pt x="199506" y="249381"/>
                      </a:cubicBezTo>
                      <a:cubicBezTo>
                        <a:pt x="192579" y="268777"/>
                        <a:pt x="191193" y="290945"/>
                        <a:pt x="191193" y="290945"/>
                      </a:cubicBezTo>
                      <a:cubicBezTo>
                        <a:pt x="187036" y="303414"/>
                        <a:pt x="174567" y="324196"/>
                        <a:pt x="174567" y="324196"/>
                      </a:cubicBezTo>
                      <a:cubicBezTo>
                        <a:pt x="170411" y="335280"/>
                        <a:pt x="171797" y="342207"/>
                        <a:pt x="166255" y="357447"/>
                      </a:cubicBezTo>
                      <a:cubicBezTo>
                        <a:pt x="160713" y="372687"/>
                        <a:pt x="141316" y="415636"/>
                        <a:pt x="141316" y="415636"/>
                      </a:cubicBezTo>
                      <a:cubicBezTo>
                        <a:pt x="133003" y="430876"/>
                        <a:pt x="120534" y="436418"/>
                        <a:pt x="116378" y="448887"/>
                      </a:cubicBezTo>
                      <a:cubicBezTo>
                        <a:pt x="112222" y="461356"/>
                        <a:pt x="116378" y="490451"/>
                        <a:pt x="116378" y="490451"/>
                      </a:cubicBezTo>
                      <a:lnTo>
                        <a:pt x="116378" y="515389"/>
                      </a:lnTo>
                      <a:cubicBezTo>
                        <a:pt x="114993" y="523702"/>
                        <a:pt x="108066" y="540327"/>
                        <a:pt x="108066" y="540327"/>
                      </a:cubicBezTo>
                      <a:cubicBezTo>
                        <a:pt x="102524" y="551411"/>
                        <a:pt x="92825" y="565266"/>
                        <a:pt x="83127" y="581891"/>
                      </a:cubicBezTo>
                      <a:cubicBezTo>
                        <a:pt x="73429" y="598516"/>
                        <a:pt x="59574" y="623455"/>
                        <a:pt x="49876" y="640080"/>
                      </a:cubicBezTo>
                      <a:cubicBezTo>
                        <a:pt x="40178" y="656705"/>
                        <a:pt x="24938" y="681643"/>
                        <a:pt x="24938" y="681643"/>
                      </a:cubicBezTo>
                      <a:cubicBezTo>
                        <a:pt x="19396" y="692727"/>
                        <a:pt x="16626" y="706581"/>
                        <a:pt x="16626" y="706581"/>
                      </a:cubicBezTo>
                      <a:lnTo>
                        <a:pt x="0" y="756458"/>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フリーフォーム: 図形 373">
                  <a:extLst>
                    <a:ext uri="{FF2B5EF4-FFF2-40B4-BE49-F238E27FC236}">
                      <a16:creationId xmlns:a16="http://schemas.microsoft.com/office/drawing/2014/main" id="{38CDBEBD-A861-4669-B1C9-85CE3437379D}"/>
                    </a:ext>
                  </a:extLst>
                </p:cNvPr>
                <p:cNvSpPr/>
                <p:nvPr/>
              </p:nvSpPr>
              <p:spPr>
                <a:xfrm>
                  <a:off x="1172095" y="2859578"/>
                  <a:ext cx="199505" cy="199506"/>
                </a:xfrm>
                <a:custGeom>
                  <a:avLst/>
                  <a:gdLst>
                    <a:gd name="connsiteX0" fmla="*/ 0 w 199505"/>
                    <a:gd name="connsiteY0" fmla="*/ 0 h 199506"/>
                    <a:gd name="connsiteX1" fmla="*/ 58189 w 199505"/>
                    <a:gd name="connsiteY1" fmla="*/ 66502 h 199506"/>
                    <a:gd name="connsiteX2" fmla="*/ 83127 w 199505"/>
                    <a:gd name="connsiteY2" fmla="*/ 74815 h 199506"/>
                    <a:gd name="connsiteX3" fmla="*/ 91440 w 199505"/>
                    <a:gd name="connsiteY3" fmla="*/ 99753 h 199506"/>
                    <a:gd name="connsiteX4" fmla="*/ 116378 w 199505"/>
                    <a:gd name="connsiteY4" fmla="*/ 116378 h 199506"/>
                    <a:gd name="connsiteX5" fmla="*/ 124690 w 199505"/>
                    <a:gd name="connsiteY5" fmla="*/ 141317 h 199506"/>
                    <a:gd name="connsiteX6" fmla="*/ 166254 w 199505"/>
                    <a:gd name="connsiteY6" fmla="*/ 157942 h 199506"/>
                    <a:gd name="connsiteX7" fmla="*/ 199505 w 199505"/>
                    <a:gd name="connsiteY7" fmla="*/ 199506 h 19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05" h="199506">
                      <a:moveTo>
                        <a:pt x="0" y="0"/>
                      </a:moveTo>
                      <a:lnTo>
                        <a:pt x="58189" y="66502"/>
                      </a:lnTo>
                      <a:cubicBezTo>
                        <a:pt x="72043" y="78971"/>
                        <a:pt x="83127" y="74815"/>
                        <a:pt x="83127" y="74815"/>
                      </a:cubicBezTo>
                      <a:cubicBezTo>
                        <a:pt x="88669" y="80357"/>
                        <a:pt x="91440" y="99753"/>
                        <a:pt x="91440" y="99753"/>
                      </a:cubicBezTo>
                      <a:cubicBezTo>
                        <a:pt x="96982" y="106680"/>
                        <a:pt x="116378" y="116378"/>
                        <a:pt x="116378" y="116378"/>
                      </a:cubicBezTo>
                      <a:cubicBezTo>
                        <a:pt x="121920" y="123305"/>
                        <a:pt x="116377" y="134390"/>
                        <a:pt x="124690" y="141317"/>
                      </a:cubicBezTo>
                      <a:cubicBezTo>
                        <a:pt x="133003" y="148244"/>
                        <a:pt x="153785" y="148244"/>
                        <a:pt x="166254" y="157942"/>
                      </a:cubicBezTo>
                      <a:cubicBezTo>
                        <a:pt x="178723" y="167640"/>
                        <a:pt x="189114" y="183573"/>
                        <a:pt x="199505" y="19950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フリーフォーム: 図形 374">
                  <a:extLst>
                    <a:ext uri="{FF2B5EF4-FFF2-40B4-BE49-F238E27FC236}">
                      <a16:creationId xmlns:a16="http://schemas.microsoft.com/office/drawing/2014/main" id="{15618A72-67D5-48E4-B342-906517D01BAC}"/>
                    </a:ext>
                  </a:extLst>
                </p:cNvPr>
                <p:cNvSpPr/>
                <p:nvPr/>
              </p:nvSpPr>
              <p:spPr>
                <a:xfrm>
                  <a:off x="3732415" y="2510333"/>
                  <a:ext cx="1995142" cy="2404336"/>
                </a:xfrm>
                <a:custGeom>
                  <a:avLst/>
                  <a:gdLst>
                    <a:gd name="connsiteX0" fmla="*/ 0 w 1995142"/>
                    <a:gd name="connsiteY0" fmla="*/ 149740 h 2404336"/>
                    <a:gd name="connsiteX1" fmla="*/ 58189 w 1995142"/>
                    <a:gd name="connsiteY1" fmla="*/ 99863 h 2404336"/>
                    <a:gd name="connsiteX2" fmla="*/ 99752 w 1995142"/>
                    <a:gd name="connsiteY2" fmla="*/ 158052 h 2404336"/>
                    <a:gd name="connsiteX3" fmla="*/ 133003 w 1995142"/>
                    <a:gd name="connsiteY3" fmla="*/ 99863 h 2404336"/>
                    <a:gd name="connsiteX4" fmla="*/ 199505 w 1995142"/>
                    <a:gd name="connsiteY4" fmla="*/ 141427 h 2404336"/>
                    <a:gd name="connsiteX5" fmla="*/ 224443 w 1995142"/>
                    <a:gd name="connsiteY5" fmla="*/ 91551 h 2404336"/>
                    <a:gd name="connsiteX6" fmla="*/ 241069 w 1995142"/>
                    <a:gd name="connsiteY6" fmla="*/ 116489 h 2404336"/>
                    <a:gd name="connsiteX7" fmla="*/ 282632 w 1995142"/>
                    <a:gd name="connsiteY7" fmla="*/ 49987 h 2404336"/>
                    <a:gd name="connsiteX8" fmla="*/ 307570 w 1995142"/>
                    <a:gd name="connsiteY8" fmla="*/ 74925 h 2404336"/>
                    <a:gd name="connsiteX9" fmla="*/ 332509 w 1995142"/>
                    <a:gd name="connsiteY9" fmla="*/ 8423 h 2404336"/>
                    <a:gd name="connsiteX10" fmla="*/ 399010 w 1995142"/>
                    <a:gd name="connsiteY10" fmla="*/ 49987 h 2404336"/>
                    <a:gd name="connsiteX11" fmla="*/ 457200 w 1995142"/>
                    <a:gd name="connsiteY11" fmla="*/ 16736 h 2404336"/>
                    <a:gd name="connsiteX12" fmla="*/ 490450 w 1995142"/>
                    <a:gd name="connsiteY12" fmla="*/ 66612 h 2404336"/>
                    <a:gd name="connsiteX13" fmla="*/ 540327 w 1995142"/>
                    <a:gd name="connsiteY13" fmla="*/ 111 h 2404336"/>
                    <a:gd name="connsiteX14" fmla="*/ 556952 w 1995142"/>
                    <a:gd name="connsiteY14" fmla="*/ 49987 h 2404336"/>
                    <a:gd name="connsiteX15" fmla="*/ 615141 w 1995142"/>
                    <a:gd name="connsiteY15" fmla="*/ 16736 h 2404336"/>
                    <a:gd name="connsiteX16" fmla="*/ 631767 w 1995142"/>
                    <a:gd name="connsiteY16" fmla="*/ 66612 h 2404336"/>
                    <a:gd name="connsiteX17" fmla="*/ 681643 w 1995142"/>
                    <a:gd name="connsiteY17" fmla="*/ 33362 h 2404336"/>
                    <a:gd name="connsiteX18" fmla="*/ 681643 w 1995142"/>
                    <a:gd name="connsiteY18" fmla="*/ 91551 h 2404336"/>
                    <a:gd name="connsiteX19" fmla="*/ 731520 w 1995142"/>
                    <a:gd name="connsiteY19" fmla="*/ 58300 h 2404336"/>
                    <a:gd name="connsiteX20" fmla="*/ 739832 w 1995142"/>
                    <a:gd name="connsiteY20" fmla="*/ 91551 h 2404336"/>
                    <a:gd name="connsiteX21" fmla="*/ 789709 w 1995142"/>
                    <a:gd name="connsiteY21" fmla="*/ 58300 h 2404336"/>
                    <a:gd name="connsiteX22" fmla="*/ 872836 w 1995142"/>
                    <a:gd name="connsiteY22" fmla="*/ 99863 h 2404336"/>
                    <a:gd name="connsiteX23" fmla="*/ 922712 w 1995142"/>
                    <a:gd name="connsiteY23" fmla="*/ 66612 h 2404336"/>
                    <a:gd name="connsiteX24" fmla="*/ 947650 w 1995142"/>
                    <a:gd name="connsiteY24" fmla="*/ 49987 h 2404336"/>
                    <a:gd name="connsiteX25" fmla="*/ 955963 w 1995142"/>
                    <a:gd name="connsiteY25" fmla="*/ 83238 h 2404336"/>
                    <a:gd name="connsiteX26" fmla="*/ 1014152 w 1995142"/>
                    <a:gd name="connsiteY26" fmla="*/ 41674 h 2404336"/>
                    <a:gd name="connsiteX27" fmla="*/ 1022465 w 1995142"/>
                    <a:gd name="connsiteY27" fmla="*/ 83238 h 2404336"/>
                    <a:gd name="connsiteX28" fmla="*/ 1064029 w 1995142"/>
                    <a:gd name="connsiteY28" fmla="*/ 116489 h 2404336"/>
                    <a:gd name="connsiteX29" fmla="*/ 1030778 w 1995142"/>
                    <a:gd name="connsiteY29" fmla="*/ 191303 h 2404336"/>
                    <a:gd name="connsiteX30" fmla="*/ 1055716 w 1995142"/>
                    <a:gd name="connsiteY30" fmla="*/ 216242 h 2404336"/>
                    <a:gd name="connsiteX31" fmla="*/ 1080654 w 1995142"/>
                    <a:gd name="connsiteY31" fmla="*/ 207929 h 2404336"/>
                    <a:gd name="connsiteX32" fmla="*/ 1130530 w 1995142"/>
                    <a:gd name="connsiteY32" fmla="*/ 266118 h 2404336"/>
                    <a:gd name="connsiteX33" fmla="*/ 1172094 w 1995142"/>
                    <a:gd name="connsiteY33" fmla="*/ 224554 h 2404336"/>
                    <a:gd name="connsiteX34" fmla="*/ 1147156 w 1995142"/>
                    <a:gd name="connsiteY34" fmla="*/ 307682 h 2404336"/>
                    <a:gd name="connsiteX35" fmla="*/ 1188720 w 1995142"/>
                    <a:gd name="connsiteY35" fmla="*/ 291056 h 2404336"/>
                    <a:gd name="connsiteX36" fmla="*/ 1197032 w 1995142"/>
                    <a:gd name="connsiteY36" fmla="*/ 349245 h 2404336"/>
                    <a:gd name="connsiteX37" fmla="*/ 1221970 w 1995142"/>
                    <a:gd name="connsiteY37" fmla="*/ 349245 h 2404336"/>
                    <a:gd name="connsiteX38" fmla="*/ 1188720 w 1995142"/>
                    <a:gd name="connsiteY38" fmla="*/ 399122 h 2404336"/>
                    <a:gd name="connsiteX39" fmla="*/ 1230283 w 1995142"/>
                    <a:gd name="connsiteY39" fmla="*/ 390809 h 2404336"/>
                    <a:gd name="connsiteX40" fmla="*/ 1221970 w 1995142"/>
                    <a:gd name="connsiteY40" fmla="*/ 448998 h 2404336"/>
                    <a:gd name="connsiteX41" fmla="*/ 1263534 w 1995142"/>
                    <a:gd name="connsiteY41" fmla="*/ 440685 h 2404336"/>
                    <a:gd name="connsiteX42" fmla="*/ 1246909 w 1995142"/>
                    <a:gd name="connsiteY42" fmla="*/ 507187 h 2404336"/>
                    <a:gd name="connsiteX43" fmla="*/ 1288472 w 1995142"/>
                    <a:gd name="connsiteY43" fmla="*/ 498874 h 2404336"/>
                    <a:gd name="connsiteX44" fmla="*/ 1330036 w 1995142"/>
                    <a:gd name="connsiteY44" fmla="*/ 573689 h 2404336"/>
                    <a:gd name="connsiteX45" fmla="*/ 1379912 w 1995142"/>
                    <a:gd name="connsiteY45" fmla="*/ 565376 h 2404336"/>
                    <a:gd name="connsiteX46" fmla="*/ 1413163 w 1995142"/>
                    <a:gd name="connsiteY46" fmla="*/ 615252 h 2404336"/>
                    <a:gd name="connsiteX47" fmla="*/ 1429789 w 1995142"/>
                    <a:gd name="connsiteY47" fmla="*/ 615252 h 2404336"/>
                    <a:gd name="connsiteX48" fmla="*/ 1463040 w 1995142"/>
                    <a:gd name="connsiteY48" fmla="*/ 656816 h 2404336"/>
                    <a:gd name="connsiteX49" fmla="*/ 1529541 w 1995142"/>
                    <a:gd name="connsiteY49" fmla="*/ 656816 h 2404336"/>
                    <a:gd name="connsiteX50" fmla="*/ 1537854 w 1995142"/>
                    <a:gd name="connsiteY50" fmla="*/ 706692 h 2404336"/>
                    <a:gd name="connsiteX51" fmla="*/ 1521229 w 1995142"/>
                    <a:gd name="connsiteY51" fmla="*/ 748256 h 2404336"/>
                    <a:gd name="connsiteX52" fmla="*/ 1496290 w 1995142"/>
                    <a:gd name="connsiteY52" fmla="*/ 798132 h 2404336"/>
                    <a:gd name="connsiteX53" fmla="*/ 1496290 w 1995142"/>
                    <a:gd name="connsiteY53" fmla="*/ 839696 h 2404336"/>
                    <a:gd name="connsiteX54" fmla="*/ 1512916 w 1995142"/>
                    <a:gd name="connsiteY54" fmla="*/ 814758 h 2404336"/>
                    <a:gd name="connsiteX55" fmla="*/ 1504603 w 1995142"/>
                    <a:gd name="connsiteY55" fmla="*/ 872947 h 2404336"/>
                    <a:gd name="connsiteX56" fmla="*/ 1587730 w 1995142"/>
                    <a:gd name="connsiteY56" fmla="*/ 872947 h 2404336"/>
                    <a:gd name="connsiteX57" fmla="*/ 1637607 w 1995142"/>
                    <a:gd name="connsiteY57" fmla="*/ 872947 h 2404336"/>
                    <a:gd name="connsiteX58" fmla="*/ 1662545 w 1995142"/>
                    <a:gd name="connsiteY58" fmla="*/ 906198 h 2404336"/>
                    <a:gd name="connsiteX59" fmla="*/ 1579418 w 1995142"/>
                    <a:gd name="connsiteY59" fmla="*/ 972700 h 2404336"/>
                    <a:gd name="connsiteX60" fmla="*/ 1554480 w 1995142"/>
                    <a:gd name="connsiteY60" fmla="*/ 1014263 h 2404336"/>
                    <a:gd name="connsiteX61" fmla="*/ 1579418 w 1995142"/>
                    <a:gd name="connsiteY61" fmla="*/ 1030889 h 2404336"/>
                    <a:gd name="connsiteX62" fmla="*/ 1546167 w 1995142"/>
                    <a:gd name="connsiteY62" fmla="*/ 1089078 h 2404336"/>
                    <a:gd name="connsiteX63" fmla="*/ 1571105 w 1995142"/>
                    <a:gd name="connsiteY63" fmla="*/ 1105703 h 2404336"/>
                    <a:gd name="connsiteX64" fmla="*/ 1579418 w 1995142"/>
                    <a:gd name="connsiteY64" fmla="*/ 1130642 h 2404336"/>
                    <a:gd name="connsiteX65" fmla="*/ 1587730 w 1995142"/>
                    <a:gd name="connsiteY65" fmla="*/ 1180518 h 2404336"/>
                    <a:gd name="connsiteX66" fmla="*/ 1604356 w 1995142"/>
                    <a:gd name="connsiteY66" fmla="*/ 1222082 h 2404336"/>
                    <a:gd name="connsiteX67" fmla="*/ 1596043 w 1995142"/>
                    <a:gd name="connsiteY67" fmla="*/ 1255332 h 2404336"/>
                    <a:gd name="connsiteX68" fmla="*/ 1654232 w 1995142"/>
                    <a:gd name="connsiteY68" fmla="*/ 1271958 h 2404336"/>
                    <a:gd name="connsiteX69" fmla="*/ 1637607 w 1995142"/>
                    <a:gd name="connsiteY69" fmla="*/ 1321834 h 2404336"/>
                    <a:gd name="connsiteX70" fmla="*/ 1645920 w 1995142"/>
                    <a:gd name="connsiteY70" fmla="*/ 1371711 h 2404336"/>
                    <a:gd name="connsiteX71" fmla="*/ 1645920 w 1995142"/>
                    <a:gd name="connsiteY71" fmla="*/ 1413274 h 2404336"/>
                    <a:gd name="connsiteX72" fmla="*/ 1670858 w 1995142"/>
                    <a:gd name="connsiteY72" fmla="*/ 1446525 h 2404336"/>
                    <a:gd name="connsiteX73" fmla="*/ 1654232 w 1995142"/>
                    <a:gd name="connsiteY73" fmla="*/ 1471463 h 2404336"/>
                    <a:gd name="connsiteX74" fmla="*/ 1679170 w 1995142"/>
                    <a:gd name="connsiteY74" fmla="*/ 1488089 h 2404336"/>
                    <a:gd name="connsiteX75" fmla="*/ 1662545 w 1995142"/>
                    <a:gd name="connsiteY75" fmla="*/ 1537965 h 2404336"/>
                    <a:gd name="connsiteX76" fmla="*/ 1704109 w 1995142"/>
                    <a:gd name="connsiteY76" fmla="*/ 1537965 h 2404336"/>
                    <a:gd name="connsiteX77" fmla="*/ 1679170 w 1995142"/>
                    <a:gd name="connsiteY77" fmla="*/ 1604467 h 2404336"/>
                    <a:gd name="connsiteX78" fmla="*/ 1729047 w 1995142"/>
                    <a:gd name="connsiteY78" fmla="*/ 1596154 h 2404336"/>
                    <a:gd name="connsiteX79" fmla="*/ 1753985 w 1995142"/>
                    <a:gd name="connsiteY79" fmla="*/ 1612780 h 2404336"/>
                    <a:gd name="connsiteX80" fmla="*/ 1795549 w 1995142"/>
                    <a:gd name="connsiteY80" fmla="*/ 1604467 h 2404336"/>
                    <a:gd name="connsiteX81" fmla="*/ 1803861 w 1995142"/>
                    <a:gd name="connsiteY81" fmla="*/ 1662656 h 2404336"/>
                    <a:gd name="connsiteX82" fmla="*/ 1853738 w 1995142"/>
                    <a:gd name="connsiteY82" fmla="*/ 1646031 h 2404336"/>
                    <a:gd name="connsiteX83" fmla="*/ 1911927 w 1995142"/>
                    <a:gd name="connsiteY83" fmla="*/ 1554591 h 2404336"/>
                    <a:gd name="connsiteX84" fmla="*/ 1936865 w 1995142"/>
                    <a:gd name="connsiteY84" fmla="*/ 1571216 h 2404336"/>
                    <a:gd name="connsiteX85" fmla="*/ 1936865 w 1995142"/>
                    <a:gd name="connsiteY85" fmla="*/ 1629405 h 2404336"/>
                    <a:gd name="connsiteX86" fmla="*/ 1961803 w 1995142"/>
                    <a:gd name="connsiteY86" fmla="*/ 1670969 h 2404336"/>
                    <a:gd name="connsiteX87" fmla="*/ 1995054 w 1995142"/>
                    <a:gd name="connsiteY87" fmla="*/ 1704220 h 2404336"/>
                    <a:gd name="connsiteX88" fmla="*/ 1970116 w 1995142"/>
                    <a:gd name="connsiteY88" fmla="*/ 1729158 h 2404336"/>
                    <a:gd name="connsiteX89" fmla="*/ 1928552 w 1995142"/>
                    <a:gd name="connsiteY89" fmla="*/ 1779034 h 2404336"/>
                    <a:gd name="connsiteX90" fmla="*/ 1895301 w 1995142"/>
                    <a:gd name="connsiteY90" fmla="*/ 1820598 h 2404336"/>
                    <a:gd name="connsiteX91" fmla="*/ 1911927 w 1995142"/>
                    <a:gd name="connsiteY91" fmla="*/ 1862162 h 2404336"/>
                    <a:gd name="connsiteX92" fmla="*/ 1862050 w 1995142"/>
                    <a:gd name="connsiteY92" fmla="*/ 1912038 h 2404336"/>
                    <a:gd name="connsiteX93" fmla="*/ 1845425 w 1995142"/>
                    <a:gd name="connsiteY93" fmla="*/ 1945289 h 2404336"/>
                    <a:gd name="connsiteX94" fmla="*/ 1753985 w 1995142"/>
                    <a:gd name="connsiteY94" fmla="*/ 1961914 h 2404336"/>
                    <a:gd name="connsiteX95" fmla="*/ 1729047 w 1995142"/>
                    <a:gd name="connsiteY95" fmla="*/ 1978540 h 2404336"/>
                    <a:gd name="connsiteX96" fmla="*/ 1720734 w 1995142"/>
                    <a:gd name="connsiteY96" fmla="*/ 2028416 h 2404336"/>
                    <a:gd name="connsiteX97" fmla="*/ 1662545 w 1995142"/>
                    <a:gd name="connsiteY97" fmla="*/ 2086605 h 2404336"/>
                    <a:gd name="connsiteX98" fmla="*/ 1604356 w 1995142"/>
                    <a:gd name="connsiteY98" fmla="*/ 2161420 h 2404336"/>
                    <a:gd name="connsiteX99" fmla="*/ 1537854 w 1995142"/>
                    <a:gd name="connsiteY99" fmla="*/ 2227922 h 2404336"/>
                    <a:gd name="connsiteX100" fmla="*/ 1512916 w 1995142"/>
                    <a:gd name="connsiteY100" fmla="*/ 2252860 h 2404336"/>
                    <a:gd name="connsiteX101" fmla="*/ 1479665 w 1995142"/>
                    <a:gd name="connsiteY101" fmla="*/ 2294423 h 2404336"/>
                    <a:gd name="connsiteX102" fmla="*/ 1454727 w 1995142"/>
                    <a:gd name="connsiteY102" fmla="*/ 2311049 h 2404336"/>
                    <a:gd name="connsiteX103" fmla="*/ 1388225 w 1995142"/>
                    <a:gd name="connsiteY103" fmla="*/ 2352612 h 2404336"/>
                    <a:gd name="connsiteX104" fmla="*/ 1321723 w 1995142"/>
                    <a:gd name="connsiteY104" fmla="*/ 2377551 h 2404336"/>
                    <a:gd name="connsiteX105" fmla="*/ 1246909 w 1995142"/>
                    <a:gd name="connsiteY105" fmla="*/ 2402489 h 2404336"/>
                    <a:gd name="connsiteX106" fmla="*/ 1213658 w 1995142"/>
                    <a:gd name="connsiteY106" fmla="*/ 2402489 h 2404336"/>
                    <a:gd name="connsiteX107" fmla="*/ 1155469 w 1995142"/>
                    <a:gd name="connsiteY107" fmla="*/ 2402489 h 2404336"/>
                    <a:gd name="connsiteX108" fmla="*/ 1130530 w 1995142"/>
                    <a:gd name="connsiteY108" fmla="*/ 2402489 h 240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995142" h="2404336">
                      <a:moveTo>
                        <a:pt x="0" y="149740"/>
                      </a:moveTo>
                      <a:cubicBezTo>
                        <a:pt x="20782" y="124109"/>
                        <a:pt x="41564" y="98478"/>
                        <a:pt x="58189" y="99863"/>
                      </a:cubicBezTo>
                      <a:cubicBezTo>
                        <a:pt x="74814" y="101248"/>
                        <a:pt x="87283" y="158052"/>
                        <a:pt x="99752" y="158052"/>
                      </a:cubicBezTo>
                      <a:cubicBezTo>
                        <a:pt x="112221" y="158052"/>
                        <a:pt x="116378" y="102634"/>
                        <a:pt x="133003" y="99863"/>
                      </a:cubicBezTo>
                      <a:cubicBezTo>
                        <a:pt x="149628" y="97092"/>
                        <a:pt x="184265" y="142812"/>
                        <a:pt x="199505" y="141427"/>
                      </a:cubicBezTo>
                      <a:cubicBezTo>
                        <a:pt x="214745" y="140042"/>
                        <a:pt x="224443" y="91551"/>
                        <a:pt x="224443" y="91551"/>
                      </a:cubicBezTo>
                      <a:cubicBezTo>
                        <a:pt x="231370" y="87395"/>
                        <a:pt x="231371" y="123416"/>
                        <a:pt x="241069" y="116489"/>
                      </a:cubicBezTo>
                      <a:cubicBezTo>
                        <a:pt x="250767" y="109562"/>
                        <a:pt x="282632" y="49987"/>
                        <a:pt x="282632" y="49987"/>
                      </a:cubicBezTo>
                      <a:cubicBezTo>
                        <a:pt x="293715" y="43060"/>
                        <a:pt x="299257" y="81852"/>
                        <a:pt x="307570" y="74925"/>
                      </a:cubicBezTo>
                      <a:cubicBezTo>
                        <a:pt x="315883" y="67998"/>
                        <a:pt x="317269" y="12579"/>
                        <a:pt x="332509" y="8423"/>
                      </a:cubicBezTo>
                      <a:cubicBezTo>
                        <a:pt x="347749" y="4267"/>
                        <a:pt x="378228" y="48602"/>
                        <a:pt x="399010" y="49987"/>
                      </a:cubicBezTo>
                      <a:cubicBezTo>
                        <a:pt x="419792" y="51372"/>
                        <a:pt x="441960" y="13965"/>
                        <a:pt x="457200" y="16736"/>
                      </a:cubicBezTo>
                      <a:cubicBezTo>
                        <a:pt x="472440" y="19507"/>
                        <a:pt x="476595" y="69383"/>
                        <a:pt x="490450" y="66612"/>
                      </a:cubicBezTo>
                      <a:cubicBezTo>
                        <a:pt x="504305" y="63841"/>
                        <a:pt x="529243" y="2882"/>
                        <a:pt x="540327" y="111"/>
                      </a:cubicBezTo>
                      <a:cubicBezTo>
                        <a:pt x="551411" y="-2660"/>
                        <a:pt x="544483" y="47216"/>
                        <a:pt x="556952" y="49987"/>
                      </a:cubicBezTo>
                      <a:cubicBezTo>
                        <a:pt x="569421" y="52758"/>
                        <a:pt x="602672" y="13965"/>
                        <a:pt x="615141" y="16736"/>
                      </a:cubicBezTo>
                      <a:cubicBezTo>
                        <a:pt x="627610" y="19507"/>
                        <a:pt x="620683" y="63841"/>
                        <a:pt x="631767" y="66612"/>
                      </a:cubicBezTo>
                      <a:cubicBezTo>
                        <a:pt x="642851" y="69383"/>
                        <a:pt x="673330" y="29206"/>
                        <a:pt x="681643" y="33362"/>
                      </a:cubicBezTo>
                      <a:cubicBezTo>
                        <a:pt x="689956" y="37518"/>
                        <a:pt x="673330" y="87395"/>
                        <a:pt x="681643" y="91551"/>
                      </a:cubicBezTo>
                      <a:cubicBezTo>
                        <a:pt x="689956" y="95707"/>
                        <a:pt x="731520" y="58300"/>
                        <a:pt x="731520" y="58300"/>
                      </a:cubicBezTo>
                      <a:cubicBezTo>
                        <a:pt x="741218" y="58300"/>
                        <a:pt x="730134" y="91551"/>
                        <a:pt x="739832" y="91551"/>
                      </a:cubicBezTo>
                      <a:cubicBezTo>
                        <a:pt x="749530" y="91551"/>
                        <a:pt x="767542" y="56915"/>
                        <a:pt x="789709" y="58300"/>
                      </a:cubicBezTo>
                      <a:cubicBezTo>
                        <a:pt x="811876" y="59685"/>
                        <a:pt x="850669" y="98478"/>
                        <a:pt x="872836" y="99863"/>
                      </a:cubicBezTo>
                      <a:cubicBezTo>
                        <a:pt x="895003" y="101248"/>
                        <a:pt x="922712" y="66612"/>
                        <a:pt x="922712" y="66612"/>
                      </a:cubicBezTo>
                      <a:lnTo>
                        <a:pt x="947650" y="49987"/>
                      </a:lnTo>
                      <a:cubicBezTo>
                        <a:pt x="953192" y="52758"/>
                        <a:pt x="944879" y="84623"/>
                        <a:pt x="955963" y="83238"/>
                      </a:cubicBezTo>
                      <a:cubicBezTo>
                        <a:pt x="967047" y="81853"/>
                        <a:pt x="1003068" y="41674"/>
                        <a:pt x="1014152" y="41674"/>
                      </a:cubicBezTo>
                      <a:cubicBezTo>
                        <a:pt x="1025236" y="41674"/>
                        <a:pt x="1014152" y="70769"/>
                        <a:pt x="1022465" y="83238"/>
                      </a:cubicBezTo>
                      <a:cubicBezTo>
                        <a:pt x="1030778" y="95707"/>
                        <a:pt x="1062643" y="98478"/>
                        <a:pt x="1064029" y="116489"/>
                      </a:cubicBezTo>
                      <a:cubicBezTo>
                        <a:pt x="1065415" y="134500"/>
                        <a:pt x="1032164" y="174678"/>
                        <a:pt x="1030778" y="191303"/>
                      </a:cubicBezTo>
                      <a:cubicBezTo>
                        <a:pt x="1029393" y="207929"/>
                        <a:pt x="1055716" y="216242"/>
                        <a:pt x="1055716" y="216242"/>
                      </a:cubicBezTo>
                      <a:cubicBezTo>
                        <a:pt x="1064029" y="219013"/>
                        <a:pt x="1068185" y="199616"/>
                        <a:pt x="1080654" y="207929"/>
                      </a:cubicBezTo>
                      <a:cubicBezTo>
                        <a:pt x="1093123" y="216242"/>
                        <a:pt x="1115290" y="263347"/>
                        <a:pt x="1130530" y="266118"/>
                      </a:cubicBezTo>
                      <a:cubicBezTo>
                        <a:pt x="1145770" y="268889"/>
                        <a:pt x="1169323" y="217627"/>
                        <a:pt x="1172094" y="224554"/>
                      </a:cubicBezTo>
                      <a:cubicBezTo>
                        <a:pt x="1174865" y="231481"/>
                        <a:pt x="1144385" y="296598"/>
                        <a:pt x="1147156" y="307682"/>
                      </a:cubicBezTo>
                      <a:cubicBezTo>
                        <a:pt x="1149927" y="318766"/>
                        <a:pt x="1180407" y="284129"/>
                        <a:pt x="1188720" y="291056"/>
                      </a:cubicBezTo>
                      <a:cubicBezTo>
                        <a:pt x="1197033" y="297983"/>
                        <a:pt x="1197032" y="349245"/>
                        <a:pt x="1197032" y="349245"/>
                      </a:cubicBezTo>
                      <a:cubicBezTo>
                        <a:pt x="1202574" y="358943"/>
                        <a:pt x="1223355" y="340932"/>
                        <a:pt x="1221970" y="349245"/>
                      </a:cubicBezTo>
                      <a:cubicBezTo>
                        <a:pt x="1220585" y="357558"/>
                        <a:pt x="1187335" y="392195"/>
                        <a:pt x="1188720" y="399122"/>
                      </a:cubicBezTo>
                      <a:cubicBezTo>
                        <a:pt x="1190105" y="406049"/>
                        <a:pt x="1224741" y="382496"/>
                        <a:pt x="1230283" y="390809"/>
                      </a:cubicBezTo>
                      <a:cubicBezTo>
                        <a:pt x="1235825" y="399122"/>
                        <a:pt x="1216428" y="440685"/>
                        <a:pt x="1221970" y="448998"/>
                      </a:cubicBezTo>
                      <a:cubicBezTo>
                        <a:pt x="1227512" y="457311"/>
                        <a:pt x="1259378" y="430987"/>
                        <a:pt x="1263534" y="440685"/>
                      </a:cubicBezTo>
                      <a:cubicBezTo>
                        <a:pt x="1267691" y="450383"/>
                        <a:pt x="1246909" y="507187"/>
                        <a:pt x="1246909" y="507187"/>
                      </a:cubicBezTo>
                      <a:cubicBezTo>
                        <a:pt x="1251065" y="516885"/>
                        <a:pt x="1274618" y="487790"/>
                        <a:pt x="1288472" y="498874"/>
                      </a:cubicBezTo>
                      <a:cubicBezTo>
                        <a:pt x="1302326" y="509958"/>
                        <a:pt x="1314796" y="562605"/>
                        <a:pt x="1330036" y="573689"/>
                      </a:cubicBezTo>
                      <a:cubicBezTo>
                        <a:pt x="1345276" y="584773"/>
                        <a:pt x="1366058" y="558449"/>
                        <a:pt x="1379912" y="565376"/>
                      </a:cubicBezTo>
                      <a:cubicBezTo>
                        <a:pt x="1393767" y="572303"/>
                        <a:pt x="1404850" y="606939"/>
                        <a:pt x="1413163" y="615252"/>
                      </a:cubicBezTo>
                      <a:cubicBezTo>
                        <a:pt x="1421476" y="623565"/>
                        <a:pt x="1421476" y="608325"/>
                        <a:pt x="1429789" y="615252"/>
                      </a:cubicBezTo>
                      <a:cubicBezTo>
                        <a:pt x="1438102" y="622179"/>
                        <a:pt x="1446415" y="649889"/>
                        <a:pt x="1463040" y="656816"/>
                      </a:cubicBezTo>
                      <a:cubicBezTo>
                        <a:pt x="1479665" y="663743"/>
                        <a:pt x="1517072" y="648503"/>
                        <a:pt x="1529541" y="656816"/>
                      </a:cubicBezTo>
                      <a:cubicBezTo>
                        <a:pt x="1542010" y="665129"/>
                        <a:pt x="1539239" y="691452"/>
                        <a:pt x="1537854" y="706692"/>
                      </a:cubicBezTo>
                      <a:cubicBezTo>
                        <a:pt x="1536469" y="721932"/>
                        <a:pt x="1528156" y="733016"/>
                        <a:pt x="1521229" y="748256"/>
                      </a:cubicBezTo>
                      <a:cubicBezTo>
                        <a:pt x="1514302" y="763496"/>
                        <a:pt x="1500446" y="782892"/>
                        <a:pt x="1496290" y="798132"/>
                      </a:cubicBezTo>
                      <a:cubicBezTo>
                        <a:pt x="1492134" y="813372"/>
                        <a:pt x="1493519" y="836925"/>
                        <a:pt x="1496290" y="839696"/>
                      </a:cubicBezTo>
                      <a:cubicBezTo>
                        <a:pt x="1499061" y="842467"/>
                        <a:pt x="1511531" y="809216"/>
                        <a:pt x="1512916" y="814758"/>
                      </a:cubicBezTo>
                      <a:cubicBezTo>
                        <a:pt x="1514301" y="820300"/>
                        <a:pt x="1492134" y="863249"/>
                        <a:pt x="1504603" y="872947"/>
                      </a:cubicBezTo>
                      <a:cubicBezTo>
                        <a:pt x="1517072" y="882645"/>
                        <a:pt x="1587730" y="872947"/>
                        <a:pt x="1587730" y="872947"/>
                      </a:cubicBezTo>
                      <a:lnTo>
                        <a:pt x="1637607" y="872947"/>
                      </a:lnTo>
                      <a:cubicBezTo>
                        <a:pt x="1650076" y="878489"/>
                        <a:pt x="1672243" y="889573"/>
                        <a:pt x="1662545" y="906198"/>
                      </a:cubicBezTo>
                      <a:cubicBezTo>
                        <a:pt x="1652847" y="922823"/>
                        <a:pt x="1597429" y="954689"/>
                        <a:pt x="1579418" y="972700"/>
                      </a:cubicBezTo>
                      <a:cubicBezTo>
                        <a:pt x="1561407" y="990711"/>
                        <a:pt x="1554480" y="1004565"/>
                        <a:pt x="1554480" y="1014263"/>
                      </a:cubicBezTo>
                      <a:cubicBezTo>
                        <a:pt x="1554480" y="1023961"/>
                        <a:pt x="1580804" y="1018420"/>
                        <a:pt x="1579418" y="1030889"/>
                      </a:cubicBezTo>
                      <a:cubicBezTo>
                        <a:pt x="1578033" y="1043358"/>
                        <a:pt x="1547553" y="1076609"/>
                        <a:pt x="1546167" y="1089078"/>
                      </a:cubicBezTo>
                      <a:cubicBezTo>
                        <a:pt x="1544782" y="1101547"/>
                        <a:pt x="1571105" y="1105703"/>
                        <a:pt x="1571105" y="1105703"/>
                      </a:cubicBezTo>
                      <a:cubicBezTo>
                        <a:pt x="1576647" y="1112630"/>
                        <a:pt x="1579418" y="1130642"/>
                        <a:pt x="1579418" y="1130642"/>
                      </a:cubicBezTo>
                      <a:cubicBezTo>
                        <a:pt x="1582189" y="1143111"/>
                        <a:pt x="1583574" y="1165278"/>
                        <a:pt x="1587730" y="1180518"/>
                      </a:cubicBezTo>
                      <a:cubicBezTo>
                        <a:pt x="1591886" y="1195758"/>
                        <a:pt x="1602971" y="1209613"/>
                        <a:pt x="1604356" y="1222082"/>
                      </a:cubicBezTo>
                      <a:cubicBezTo>
                        <a:pt x="1605742" y="1234551"/>
                        <a:pt x="1587730" y="1247019"/>
                        <a:pt x="1596043" y="1255332"/>
                      </a:cubicBezTo>
                      <a:cubicBezTo>
                        <a:pt x="1604356" y="1263645"/>
                        <a:pt x="1647305" y="1260875"/>
                        <a:pt x="1654232" y="1271958"/>
                      </a:cubicBezTo>
                      <a:cubicBezTo>
                        <a:pt x="1661159" y="1283041"/>
                        <a:pt x="1638992" y="1305209"/>
                        <a:pt x="1637607" y="1321834"/>
                      </a:cubicBezTo>
                      <a:cubicBezTo>
                        <a:pt x="1636222" y="1338459"/>
                        <a:pt x="1644534" y="1356471"/>
                        <a:pt x="1645920" y="1371711"/>
                      </a:cubicBezTo>
                      <a:cubicBezTo>
                        <a:pt x="1647306" y="1386951"/>
                        <a:pt x="1645920" y="1413274"/>
                        <a:pt x="1645920" y="1413274"/>
                      </a:cubicBezTo>
                      <a:cubicBezTo>
                        <a:pt x="1650076" y="1425743"/>
                        <a:pt x="1670858" y="1446525"/>
                        <a:pt x="1670858" y="1446525"/>
                      </a:cubicBezTo>
                      <a:cubicBezTo>
                        <a:pt x="1672243" y="1456223"/>
                        <a:pt x="1654232" y="1471463"/>
                        <a:pt x="1654232" y="1471463"/>
                      </a:cubicBezTo>
                      <a:cubicBezTo>
                        <a:pt x="1655617" y="1478390"/>
                        <a:pt x="1677785" y="1477005"/>
                        <a:pt x="1679170" y="1488089"/>
                      </a:cubicBezTo>
                      <a:cubicBezTo>
                        <a:pt x="1680555" y="1499173"/>
                        <a:pt x="1658389" y="1529652"/>
                        <a:pt x="1662545" y="1537965"/>
                      </a:cubicBezTo>
                      <a:cubicBezTo>
                        <a:pt x="1666701" y="1546278"/>
                        <a:pt x="1701338" y="1526881"/>
                        <a:pt x="1704109" y="1537965"/>
                      </a:cubicBezTo>
                      <a:cubicBezTo>
                        <a:pt x="1706880" y="1549049"/>
                        <a:pt x="1675014" y="1594769"/>
                        <a:pt x="1679170" y="1604467"/>
                      </a:cubicBezTo>
                      <a:cubicBezTo>
                        <a:pt x="1683326" y="1614165"/>
                        <a:pt x="1716578" y="1594769"/>
                        <a:pt x="1729047" y="1596154"/>
                      </a:cubicBezTo>
                      <a:cubicBezTo>
                        <a:pt x="1741516" y="1597540"/>
                        <a:pt x="1742901" y="1611395"/>
                        <a:pt x="1753985" y="1612780"/>
                      </a:cubicBezTo>
                      <a:cubicBezTo>
                        <a:pt x="1765069" y="1614165"/>
                        <a:pt x="1787236" y="1596154"/>
                        <a:pt x="1795549" y="1604467"/>
                      </a:cubicBezTo>
                      <a:cubicBezTo>
                        <a:pt x="1803862" y="1612780"/>
                        <a:pt x="1794163" y="1655729"/>
                        <a:pt x="1803861" y="1662656"/>
                      </a:cubicBezTo>
                      <a:cubicBezTo>
                        <a:pt x="1813559" y="1669583"/>
                        <a:pt x="1835727" y="1664042"/>
                        <a:pt x="1853738" y="1646031"/>
                      </a:cubicBezTo>
                      <a:cubicBezTo>
                        <a:pt x="1871749" y="1628020"/>
                        <a:pt x="1911927" y="1554591"/>
                        <a:pt x="1911927" y="1554591"/>
                      </a:cubicBezTo>
                      <a:cubicBezTo>
                        <a:pt x="1925781" y="1542122"/>
                        <a:pt x="1932709" y="1558747"/>
                        <a:pt x="1936865" y="1571216"/>
                      </a:cubicBezTo>
                      <a:cubicBezTo>
                        <a:pt x="1941021" y="1583685"/>
                        <a:pt x="1932709" y="1612780"/>
                        <a:pt x="1936865" y="1629405"/>
                      </a:cubicBezTo>
                      <a:cubicBezTo>
                        <a:pt x="1941021" y="1646030"/>
                        <a:pt x="1961803" y="1670969"/>
                        <a:pt x="1961803" y="1670969"/>
                      </a:cubicBezTo>
                      <a:cubicBezTo>
                        <a:pt x="1971501" y="1683438"/>
                        <a:pt x="1993668" y="1694522"/>
                        <a:pt x="1995054" y="1704220"/>
                      </a:cubicBezTo>
                      <a:cubicBezTo>
                        <a:pt x="1996440" y="1713918"/>
                        <a:pt x="1981200" y="1716689"/>
                        <a:pt x="1970116" y="1729158"/>
                      </a:cubicBezTo>
                      <a:cubicBezTo>
                        <a:pt x="1959032" y="1741627"/>
                        <a:pt x="1941021" y="1763794"/>
                        <a:pt x="1928552" y="1779034"/>
                      </a:cubicBezTo>
                      <a:cubicBezTo>
                        <a:pt x="1916083" y="1794274"/>
                        <a:pt x="1898072" y="1806743"/>
                        <a:pt x="1895301" y="1820598"/>
                      </a:cubicBezTo>
                      <a:cubicBezTo>
                        <a:pt x="1892530" y="1834453"/>
                        <a:pt x="1917469" y="1846922"/>
                        <a:pt x="1911927" y="1862162"/>
                      </a:cubicBezTo>
                      <a:cubicBezTo>
                        <a:pt x="1906385" y="1877402"/>
                        <a:pt x="1873134" y="1898184"/>
                        <a:pt x="1862050" y="1912038"/>
                      </a:cubicBezTo>
                      <a:cubicBezTo>
                        <a:pt x="1850966" y="1925892"/>
                        <a:pt x="1863436" y="1936976"/>
                        <a:pt x="1845425" y="1945289"/>
                      </a:cubicBezTo>
                      <a:cubicBezTo>
                        <a:pt x="1827414" y="1953602"/>
                        <a:pt x="1773381" y="1956372"/>
                        <a:pt x="1753985" y="1961914"/>
                      </a:cubicBezTo>
                      <a:cubicBezTo>
                        <a:pt x="1734589" y="1967456"/>
                        <a:pt x="1734589" y="1967456"/>
                        <a:pt x="1729047" y="1978540"/>
                      </a:cubicBezTo>
                      <a:cubicBezTo>
                        <a:pt x="1723505" y="1989624"/>
                        <a:pt x="1731818" y="2010405"/>
                        <a:pt x="1720734" y="2028416"/>
                      </a:cubicBezTo>
                      <a:cubicBezTo>
                        <a:pt x="1709650" y="2046427"/>
                        <a:pt x="1681941" y="2064438"/>
                        <a:pt x="1662545" y="2086605"/>
                      </a:cubicBezTo>
                      <a:cubicBezTo>
                        <a:pt x="1643149" y="2108772"/>
                        <a:pt x="1625138" y="2137867"/>
                        <a:pt x="1604356" y="2161420"/>
                      </a:cubicBezTo>
                      <a:cubicBezTo>
                        <a:pt x="1583574" y="2184973"/>
                        <a:pt x="1537854" y="2227922"/>
                        <a:pt x="1537854" y="2227922"/>
                      </a:cubicBezTo>
                      <a:cubicBezTo>
                        <a:pt x="1522614" y="2243162"/>
                        <a:pt x="1522614" y="2241777"/>
                        <a:pt x="1512916" y="2252860"/>
                      </a:cubicBezTo>
                      <a:cubicBezTo>
                        <a:pt x="1503218" y="2263943"/>
                        <a:pt x="1489363" y="2284725"/>
                        <a:pt x="1479665" y="2294423"/>
                      </a:cubicBezTo>
                      <a:cubicBezTo>
                        <a:pt x="1469967" y="2304121"/>
                        <a:pt x="1469967" y="2301351"/>
                        <a:pt x="1454727" y="2311049"/>
                      </a:cubicBezTo>
                      <a:cubicBezTo>
                        <a:pt x="1439487" y="2320747"/>
                        <a:pt x="1410392" y="2341528"/>
                        <a:pt x="1388225" y="2352612"/>
                      </a:cubicBezTo>
                      <a:cubicBezTo>
                        <a:pt x="1366058" y="2363696"/>
                        <a:pt x="1345276" y="2369238"/>
                        <a:pt x="1321723" y="2377551"/>
                      </a:cubicBezTo>
                      <a:cubicBezTo>
                        <a:pt x="1298170" y="2385864"/>
                        <a:pt x="1246909" y="2402489"/>
                        <a:pt x="1246909" y="2402489"/>
                      </a:cubicBezTo>
                      <a:cubicBezTo>
                        <a:pt x="1228898" y="2406645"/>
                        <a:pt x="1213658" y="2402489"/>
                        <a:pt x="1213658" y="2402489"/>
                      </a:cubicBezTo>
                      <a:lnTo>
                        <a:pt x="1155469" y="2402489"/>
                      </a:lnTo>
                      <a:lnTo>
                        <a:pt x="1130530" y="240248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フリーフォーム: 図形 375">
                  <a:extLst>
                    <a:ext uri="{FF2B5EF4-FFF2-40B4-BE49-F238E27FC236}">
                      <a16:creationId xmlns:a16="http://schemas.microsoft.com/office/drawing/2014/main" id="{BFA500BD-E1EA-4FEB-9EAA-34A87E20AD65}"/>
                    </a:ext>
                  </a:extLst>
                </p:cNvPr>
                <p:cNvSpPr/>
                <p:nvPr/>
              </p:nvSpPr>
              <p:spPr>
                <a:xfrm>
                  <a:off x="3432661" y="390698"/>
                  <a:ext cx="541464" cy="2111790"/>
                </a:xfrm>
                <a:custGeom>
                  <a:avLst/>
                  <a:gdLst>
                    <a:gd name="connsiteX0" fmla="*/ 357943 w 541464"/>
                    <a:gd name="connsiteY0" fmla="*/ 0 h 2111790"/>
                    <a:gd name="connsiteX1" fmla="*/ 432757 w 541464"/>
                    <a:gd name="connsiteY1" fmla="*/ 41564 h 2111790"/>
                    <a:gd name="connsiteX2" fmla="*/ 333004 w 541464"/>
                    <a:gd name="connsiteY2" fmla="*/ 83127 h 2111790"/>
                    <a:gd name="connsiteX3" fmla="*/ 424444 w 541464"/>
                    <a:gd name="connsiteY3" fmla="*/ 108066 h 2111790"/>
                    <a:gd name="connsiteX4" fmla="*/ 308066 w 541464"/>
                    <a:gd name="connsiteY4" fmla="*/ 149629 h 2111790"/>
                    <a:gd name="connsiteX5" fmla="*/ 432757 w 541464"/>
                    <a:gd name="connsiteY5" fmla="*/ 182880 h 2111790"/>
                    <a:gd name="connsiteX6" fmla="*/ 382881 w 541464"/>
                    <a:gd name="connsiteY6" fmla="*/ 216131 h 2111790"/>
                    <a:gd name="connsiteX7" fmla="*/ 466008 w 541464"/>
                    <a:gd name="connsiteY7" fmla="*/ 266007 h 2111790"/>
                    <a:gd name="connsiteX8" fmla="*/ 316379 w 541464"/>
                    <a:gd name="connsiteY8" fmla="*/ 290946 h 2111790"/>
                    <a:gd name="connsiteX9" fmla="*/ 424444 w 541464"/>
                    <a:gd name="connsiteY9" fmla="*/ 299258 h 2111790"/>
                    <a:gd name="connsiteX10" fmla="*/ 324692 w 541464"/>
                    <a:gd name="connsiteY10" fmla="*/ 349135 h 2111790"/>
                    <a:gd name="connsiteX11" fmla="*/ 540823 w 541464"/>
                    <a:gd name="connsiteY11" fmla="*/ 365760 h 2111790"/>
                    <a:gd name="connsiteX12" fmla="*/ 391194 w 541464"/>
                    <a:gd name="connsiteY12" fmla="*/ 407324 h 2111790"/>
                    <a:gd name="connsiteX13" fmla="*/ 391194 w 541464"/>
                    <a:gd name="connsiteY13" fmla="*/ 448887 h 2111790"/>
                    <a:gd name="connsiteX14" fmla="*/ 366255 w 541464"/>
                    <a:gd name="connsiteY14" fmla="*/ 448887 h 2111790"/>
                    <a:gd name="connsiteX15" fmla="*/ 441070 w 541464"/>
                    <a:gd name="connsiteY15" fmla="*/ 490451 h 2111790"/>
                    <a:gd name="connsiteX16" fmla="*/ 374568 w 541464"/>
                    <a:gd name="connsiteY16" fmla="*/ 556953 h 2111790"/>
                    <a:gd name="connsiteX17" fmla="*/ 349630 w 541464"/>
                    <a:gd name="connsiteY17" fmla="*/ 623455 h 2111790"/>
                    <a:gd name="connsiteX18" fmla="*/ 266503 w 541464"/>
                    <a:gd name="connsiteY18" fmla="*/ 648393 h 2111790"/>
                    <a:gd name="connsiteX19" fmla="*/ 441070 w 541464"/>
                    <a:gd name="connsiteY19" fmla="*/ 673331 h 2111790"/>
                    <a:gd name="connsiteX20" fmla="*/ 374568 w 541464"/>
                    <a:gd name="connsiteY20" fmla="*/ 706582 h 2111790"/>
                    <a:gd name="connsiteX21" fmla="*/ 490946 w 541464"/>
                    <a:gd name="connsiteY21" fmla="*/ 781397 h 2111790"/>
                    <a:gd name="connsiteX22" fmla="*/ 357943 w 541464"/>
                    <a:gd name="connsiteY22" fmla="*/ 789709 h 2111790"/>
                    <a:gd name="connsiteX23" fmla="*/ 416132 w 541464"/>
                    <a:gd name="connsiteY23" fmla="*/ 831273 h 2111790"/>
                    <a:gd name="connsiteX24" fmla="*/ 341317 w 541464"/>
                    <a:gd name="connsiteY24" fmla="*/ 897775 h 2111790"/>
                    <a:gd name="connsiteX25" fmla="*/ 357943 w 541464"/>
                    <a:gd name="connsiteY25" fmla="*/ 931026 h 2111790"/>
                    <a:gd name="connsiteX26" fmla="*/ 249877 w 541464"/>
                    <a:gd name="connsiteY26" fmla="*/ 922713 h 2111790"/>
                    <a:gd name="connsiteX27" fmla="*/ 308066 w 541464"/>
                    <a:gd name="connsiteY27" fmla="*/ 1005840 h 2111790"/>
                    <a:gd name="connsiteX28" fmla="*/ 208314 w 541464"/>
                    <a:gd name="connsiteY28" fmla="*/ 997527 h 2111790"/>
                    <a:gd name="connsiteX29" fmla="*/ 258190 w 541464"/>
                    <a:gd name="connsiteY29" fmla="*/ 1088967 h 2111790"/>
                    <a:gd name="connsiteX30" fmla="*/ 191688 w 541464"/>
                    <a:gd name="connsiteY30" fmla="*/ 1105593 h 2111790"/>
                    <a:gd name="connsiteX31" fmla="*/ 266503 w 541464"/>
                    <a:gd name="connsiteY31" fmla="*/ 1155469 h 2111790"/>
                    <a:gd name="connsiteX32" fmla="*/ 158437 w 541464"/>
                    <a:gd name="connsiteY32" fmla="*/ 1172095 h 2111790"/>
                    <a:gd name="connsiteX33" fmla="*/ 258190 w 541464"/>
                    <a:gd name="connsiteY33" fmla="*/ 1221971 h 2111790"/>
                    <a:gd name="connsiteX34" fmla="*/ 233252 w 541464"/>
                    <a:gd name="connsiteY34" fmla="*/ 1255222 h 2111790"/>
                    <a:gd name="connsiteX35" fmla="*/ 266503 w 541464"/>
                    <a:gd name="connsiteY35" fmla="*/ 1271847 h 2111790"/>
                    <a:gd name="connsiteX36" fmla="*/ 150124 w 541464"/>
                    <a:gd name="connsiteY36" fmla="*/ 1305098 h 2111790"/>
                    <a:gd name="connsiteX37" fmla="*/ 233252 w 541464"/>
                    <a:gd name="connsiteY37" fmla="*/ 1363287 h 2111790"/>
                    <a:gd name="connsiteX38" fmla="*/ 166750 w 541464"/>
                    <a:gd name="connsiteY38" fmla="*/ 1371600 h 2111790"/>
                    <a:gd name="connsiteX39" fmla="*/ 208314 w 541464"/>
                    <a:gd name="connsiteY39" fmla="*/ 1413164 h 2111790"/>
                    <a:gd name="connsiteX40" fmla="*/ 150124 w 541464"/>
                    <a:gd name="connsiteY40" fmla="*/ 1438102 h 2111790"/>
                    <a:gd name="connsiteX41" fmla="*/ 183375 w 541464"/>
                    <a:gd name="connsiteY41" fmla="*/ 1487978 h 2111790"/>
                    <a:gd name="connsiteX42" fmla="*/ 108561 w 541464"/>
                    <a:gd name="connsiteY42" fmla="*/ 1454727 h 2111790"/>
                    <a:gd name="connsiteX43" fmla="*/ 191688 w 541464"/>
                    <a:gd name="connsiteY43" fmla="*/ 1504604 h 2111790"/>
                    <a:gd name="connsiteX44" fmla="*/ 141812 w 541464"/>
                    <a:gd name="connsiteY44" fmla="*/ 1571106 h 2111790"/>
                    <a:gd name="connsiteX45" fmla="*/ 150124 w 541464"/>
                    <a:gd name="connsiteY45" fmla="*/ 1571106 h 2111790"/>
                    <a:gd name="connsiteX46" fmla="*/ 42059 w 541464"/>
                    <a:gd name="connsiteY46" fmla="*/ 1596044 h 2111790"/>
                    <a:gd name="connsiteX47" fmla="*/ 108561 w 541464"/>
                    <a:gd name="connsiteY47" fmla="*/ 1654233 h 2111790"/>
                    <a:gd name="connsiteX48" fmla="*/ 42059 w 541464"/>
                    <a:gd name="connsiteY48" fmla="*/ 1679171 h 2111790"/>
                    <a:gd name="connsiteX49" fmla="*/ 75310 w 541464"/>
                    <a:gd name="connsiteY49" fmla="*/ 1720735 h 2111790"/>
                    <a:gd name="connsiteX50" fmla="*/ 17121 w 541464"/>
                    <a:gd name="connsiteY50" fmla="*/ 1762298 h 2111790"/>
                    <a:gd name="connsiteX51" fmla="*/ 17121 w 541464"/>
                    <a:gd name="connsiteY51" fmla="*/ 1820487 h 2111790"/>
                    <a:gd name="connsiteX52" fmla="*/ 17121 w 541464"/>
                    <a:gd name="connsiteY52" fmla="*/ 1862051 h 2111790"/>
                    <a:gd name="connsiteX53" fmla="*/ 42059 w 541464"/>
                    <a:gd name="connsiteY53" fmla="*/ 1928553 h 2111790"/>
                    <a:gd name="connsiteX54" fmla="*/ 17121 w 541464"/>
                    <a:gd name="connsiteY54" fmla="*/ 1945178 h 2111790"/>
                    <a:gd name="connsiteX55" fmla="*/ 25434 w 541464"/>
                    <a:gd name="connsiteY55" fmla="*/ 1986742 h 2111790"/>
                    <a:gd name="connsiteX56" fmla="*/ 8808 w 541464"/>
                    <a:gd name="connsiteY56" fmla="*/ 2011680 h 2111790"/>
                    <a:gd name="connsiteX57" fmla="*/ 8808 w 541464"/>
                    <a:gd name="connsiteY57" fmla="*/ 2028306 h 2111790"/>
                    <a:gd name="connsiteX58" fmla="*/ 495 w 541464"/>
                    <a:gd name="connsiteY58" fmla="*/ 2053244 h 2111790"/>
                    <a:gd name="connsiteX59" fmla="*/ 25434 w 541464"/>
                    <a:gd name="connsiteY59" fmla="*/ 2103120 h 2111790"/>
                    <a:gd name="connsiteX60" fmla="*/ 8808 w 541464"/>
                    <a:gd name="connsiteY60" fmla="*/ 2111433 h 211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41464" h="2111790">
                      <a:moveTo>
                        <a:pt x="357943" y="0"/>
                      </a:moveTo>
                      <a:cubicBezTo>
                        <a:pt x="397428" y="13855"/>
                        <a:pt x="436913" y="27710"/>
                        <a:pt x="432757" y="41564"/>
                      </a:cubicBezTo>
                      <a:cubicBezTo>
                        <a:pt x="428601" y="55418"/>
                        <a:pt x="334389" y="72043"/>
                        <a:pt x="333004" y="83127"/>
                      </a:cubicBezTo>
                      <a:cubicBezTo>
                        <a:pt x="331619" y="94211"/>
                        <a:pt x="428600" y="96982"/>
                        <a:pt x="424444" y="108066"/>
                      </a:cubicBezTo>
                      <a:cubicBezTo>
                        <a:pt x="420288" y="119150"/>
                        <a:pt x="306680" y="137160"/>
                        <a:pt x="308066" y="149629"/>
                      </a:cubicBezTo>
                      <a:cubicBezTo>
                        <a:pt x="309451" y="162098"/>
                        <a:pt x="420288" y="171796"/>
                        <a:pt x="432757" y="182880"/>
                      </a:cubicBezTo>
                      <a:cubicBezTo>
                        <a:pt x="445226" y="193964"/>
                        <a:pt x="377339" y="202277"/>
                        <a:pt x="382881" y="216131"/>
                      </a:cubicBezTo>
                      <a:cubicBezTo>
                        <a:pt x="388423" y="229985"/>
                        <a:pt x="477092" y="253538"/>
                        <a:pt x="466008" y="266007"/>
                      </a:cubicBezTo>
                      <a:cubicBezTo>
                        <a:pt x="454924" y="278476"/>
                        <a:pt x="323306" y="285404"/>
                        <a:pt x="316379" y="290946"/>
                      </a:cubicBezTo>
                      <a:cubicBezTo>
                        <a:pt x="309452" y="296488"/>
                        <a:pt x="423058" y="289560"/>
                        <a:pt x="424444" y="299258"/>
                      </a:cubicBezTo>
                      <a:cubicBezTo>
                        <a:pt x="425830" y="308956"/>
                        <a:pt x="305295" y="338051"/>
                        <a:pt x="324692" y="349135"/>
                      </a:cubicBezTo>
                      <a:cubicBezTo>
                        <a:pt x="344089" y="360219"/>
                        <a:pt x="529739" y="356062"/>
                        <a:pt x="540823" y="365760"/>
                      </a:cubicBezTo>
                      <a:cubicBezTo>
                        <a:pt x="551907" y="375458"/>
                        <a:pt x="416132" y="393469"/>
                        <a:pt x="391194" y="407324"/>
                      </a:cubicBezTo>
                      <a:cubicBezTo>
                        <a:pt x="366256" y="421179"/>
                        <a:pt x="395351" y="441960"/>
                        <a:pt x="391194" y="448887"/>
                      </a:cubicBezTo>
                      <a:cubicBezTo>
                        <a:pt x="387038" y="455814"/>
                        <a:pt x="357942" y="441960"/>
                        <a:pt x="366255" y="448887"/>
                      </a:cubicBezTo>
                      <a:cubicBezTo>
                        <a:pt x="374568" y="455814"/>
                        <a:pt x="439684" y="472440"/>
                        <a:pt x="441070" y="490451"/>
                      </a:cubicBezTo>
                      <a:cubicBezTo>
                        <a:pt x="442456" y="508462"/>
                        <a:pt x="389808" y="534786"/>
                        <a:pt x="374568" y="556953"/>
                      </a:cubicBezTo>
                      <a:cubicBezTo>
                        <a:pt x="359328" y="579120"/>
                        <a:pt x="367641" y="608215"/>
                        <a:pt x="349630" y="623455"/>
                      </a:cubicBezTo>
                      <a:cubicBezTo>
                        <a:pt x="331619" y="638695"/>
                        <a:pt x="251263" y="640080"/>
                        <a:pt x="266503" y="648393"/>
                      </a:cubicBezTo>
                      <a:cubicBezTo>
                        <a:pt x="281743" y="656706"/>
                        <a:pt x="423059" y="663633"/>
                        <a:pt x="441070" y="673331"/>
                      </a:cubicBezTo>
                      <a:cubicBezTo>
                        <a:pt x="459081" y="683029"/>
                        <a:pt x="366255" y="688571"/>
                        <a:pt x="374568" y="706582"/>
                      </a:cubicBezTo>
                      <a:cubicBezTo>
                        <a:pt x="382881" y="724593"/>
                        <a:pt x="493717" y="767542"/>
                        <a:pt x="490946" y="781397"/>
                      </a:cubicBezTo>
                      <a:cubicBezTo>
                        <a:pt x="488175" y="795252"/>
                        <a:pt x="370412" y="781396"/>
                        <a:pt x="357943" y="789709"/>
                      </a:cubicBezTo>
                      <a:cubicBezTo>
                        <a:pt x="345474" y="798022"/>
                        <a:pt x="418903" y="813262"/>
                        <a:pt x="416132" y="831273"/>
                      </a:cubicBezTo>
                      <a:cubicBezTo>
                        <a:pt x="413361" y="849284"/>
                        <a:pt x="351015" y="881150"/>
                        <a:pt x="341317" y="897775"/>
                      </a:cubicBezTo>
                      <a:cubicBezTo>
                        <a:pt x="331619" y="914400"/>
                        <a:pt x="373183" y="926870"/>
                        <a:pt x="357943" y="931026"/>
                      </a:cubicBezTo>
                      <a:cubicBezTo>
                        <a:pt x="342703" y="935182"/>
                        <a:pt x="258190" y="910244"/>
                        <a:pt x="249877" y="922713"/>
                      </a:cubicBezTo>
                      <a:cubicBezTo>
                        <a:pt x="241564" y="935182"/>
                        <a:pt x="314993" y="993371"/>
                        <a:pt x="308066" y="1005840"/>
                      </a:cubicBezTo>
                      <a:cubicBezTo>
                        <a:pt x="301139" y="1018309"/>
                        <a:pt x="216627" y="983673"/>
                        <a:pt x="208314" y="997527"/>
                      </a:cubicBezTo>
                      <a:cubicBezTo>
                        <a:pt x="200001" y="1011382"/>
                        <a:pt x="260961" y="1070956"/>
                        <a:pt x="258190" y="1088967"/>
                      </a:cubicBezTo>
                      <a:cubicBezTo>
                        <a:pt x="255419" y="1106978"/>
                        <a:pt x="190303" y="1094509"/>
                        <a:pt x="191688" y="1105593"/>
                      </a:cubicBezTo>
                      <a:cubicBezTo>
                        <a:pt x="193073" y="1116677"/>
                        <a:pt x="272045" y="1144385"/>
                        <a:pt x="266503" y="1155469"/>
                      </a:cubicBezTo>
                      <a:cubicBezTo>
                        <a:pt x="260961" y="1166553"/>
                        <a:pt x="159822" y="1161011"/>
                        <a:pt x="158437" y="1172095"/>
                      </a:cubicBezTo>
                      <a:cubicBezTo>
                        <a:pt x="157052" y="1183179"/>
                        <a:pt x="245721" y="1208117"/>
                        <a:pt x="258190" y="1221971"/>
                      </a:cubicBezTo>
                      <a:cubicBezTo>
                        <a:pt x="270659" y="1235825"/>
                        <a:pt x="231867" y="1246909"/>
                        <a:pt x="233252" y="1255222"/>
                      </a:cubicBezTo>
                      <a:cubicBezTo>
                        <a:pt x="234637" y="1263535"/>
                        <a:pt x="280358" y="1263534"/>
                        <a:pt x="266503" y="1271847"/>
                      </a:cubicBezTo>
                      <a:cubicBezTo>
                        <a:pt x="252648" y="1280160"/>
                        <a:pt x="155666" y="1289858"/>
                        <a:pt x="150124" y="1305098"/>
                      </a:cubicBezTo>
                      <a:cubicBezTo>
                        <a:pt x="144582" y="1320338"/>
                        <a:pt x="230481" y="1352203"/>
                        <a:pt x="233252" y="1363287"/>
                      </a:cubicBezTo>
                      <a:cubicBezTo>
                        <a:pt x="236023" y="1374371"/>
                        <a:pt x="170906" y="1363287"/>
                        <a:pt x="166750" y="1371600"/>
                      </a:cubicBezTo>
                      <a:cubicBezTo>
                        <a:pt x="162594" y="1379913"/>
                        <a:pt x="211085" y="1402080"/>
                        <a:pt x="208314" y="1413164"/>
                      </a:cubicBezTo>
                      <a:cubicBezTo>
                        <a:pt x="205543" y="1424248"/>
                        <a:pt x="154280" y="1425633"/>
                        <a:pt x="150124" y="1438102"/>
                      </a:cubicBezTo>
                      <a:cubicBezTo>
                        <a:pt x="145967" y="1450571"/>
                        <a:pt x="190302" y="1485207"/>
                        <a:pt x="183375" y="1487978"/>
                      </a:cubicBezTo>
                      <a:cubicBezTo>
                        <a:pt x="176448" y="1490749"/>
                        <a:pt x="107176" y="1451956"/>
                        <a:pt x="108561" y="1454727"/>
                      </a:cubicBezTo>
                      <a:cubicBezTo>
                        <a:pt x="109946" y="1457498"/>
                        <a:pt x="186146" y="1485207"/>
                        <a:pt x="191688" y="1504604"/>
                      </a:cubicBezTo>
                      <a:cubicBezTo>
                        <a:pt x="197230" y="1524001"/>
                        <a:pt x="141812" y="1571106"/>
                        <a:pt x="141812" y="1571106"/>
                      </a:cubicBezTo>
                      <a:cubicBezTo>
                        <a:pt x="134885" y="1582189"/>
                        <a:pt x="166749" y="1566950"/>
                        <a:pt x="150124" y="1571106"/>
                      </a:cubicBezTo>
                      <a:cubicBezTo>
                        <a:pt x="133499" y="1575262"/>
                        <a:pt x="48986" y="1582190"/>
                        <a:pt x="42059" y="1596044"/>
                      </a:cubicBezTo>
                      <a:cubicBezTo>
                        <a:pt x="35132" y="1609899"/>
                        <a:pt x="108561" y="1640379"/>
                        <a:pt x="108561" y="1654233"/>
                      </a:cubicBezTo>
                      <a:cubicBezTo>
                        <a:pt x="108561" y="1668087"/>
                        <a:pt x="47601" y="1668087"/>
                        <a:pt x="42059" y="1679171"/>
                      </a:cubicBezTo>
                      <a:cubicBezTo>
                        <a:pt x="36517" y="1690255"/>
                        <a:pt x="79466" y="1706881"/>
                        <a:pt x="75310" y="1720735"/>
                      </a:cubicBezTo>
                      <a:cubicBezTo>
                        <a:pt x="71154" y="1734589"/>
                        <a:pt x="26819" y="1745673"/>
                        <a:pt x="17121" y="1762298"/>
                      </a:cubicBezTo>
                      <a:cubicBezTo>
                        <a:pt x="7423" y="1778923"/>
                        <a:pt x="17121" y="1820487"/>
                        <a:pt x="17121" y="1820487"/>
                      </a:cubicBezTo>
                      <a:cubicBezTo>
                        <a:pt x="17121" y="1837112"/>
                        <a:pt x="12965" y="1844040"/>
                        <a:pt x="17121" y="1862051"/>
                      </a:cubicBezTo>
                      <a:cubicBezTo>
                        <a:pt x="21277" y="1880062"/>
                        <a:pt x="42059" y="1914699"/>
                        <a:pt x="42059" y="1928553"/>
                      </a:cubicBezTo>
                      <a:cubicBezTo>
                        <a:pt x="42059" y="1942407"/>
                        <a:pt x="17121" y="1945178"/>
                        <a:pt x="17121" y="1945178"/>
                      </a:cubicBezTo>
                      <a:cubicBezTo>
                        <a:pt x="14350" y="1954876"/>
                        <a:pt x="25434" y="1986742"/>
                        <a:pt x="25434" y="1986742"/>
                      </a:cubicBezTo>
                      <a:cubicBezTo>
                        <a:pt x="24049" y="1997826"/>
                        <a:pt x="8808" y="2011680"/>
                        <a:pt x="8808" y="2011680"/>
                      </a:cubicBezTo>
                      <a:cubicBezTo>
                        <a:pt x="6037" y="2018607"/>
                        <a:pt x="8808" y="2028306"/>
                        <a:pt x="8808" y="2028306"/>
                      </a:cubicBezTo>
                      <a:cubicBezTo>
                        <a:pt x="7423" y="2035233"/>
                        <a:pt x="-2276" y="2040775"/>
                        <a:pt x="495" y="2053244"/>
                      </a:cubicBezTo>
                      <a:cubicBezTo>
                        <a:pt x="3266" y="2065713"/>
                        <a:pt x="25434" y="2103120"/>
                        <a:pt x="25434" y="2103120"/>
                      </a:cubicBezTo>
                      <a:cubicBezTo>
                        <a:pt x="26820" y="2112818"/>
                        <a:pt x="17814" y="2112125"/>
                        <a:pt x="8808" y="21114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フリーフォーム: 図形 376">
                  <a:extLst>
                    <a:ext uri="{FF2B5EF4-FFF2-40B4-BE49-F238E27FC236}">
                      <a16:creationId xmlns:a16="http://schemas.microsoft.com/office/drawing/2014/main" id="{2EB75F34-EC8D-4B30-BCB7-0E86A1012AC3}"/>
                    </a:ext>
                  </a:extLst>
                </p:cNvPr>
                <p:cNvSpPr/>
                <p:nvPr/>
              </p:nvSpPr>
              <p:spPr>
                <a:xfrm>
                  <a:off x="5660967" y="2668385"/>
                  <a:ext cx="1122306" cy="1679171"/>
                </a:xfrm>
                <a:custGeom>
                  <a:avLst/>
                  <a:gdLst>
                    <a:gd name="connsiteX0" fmla="*/ 0 w 1122306"/>
                    <a:gd name="connsiteY0" fmla="*/ 1679171 h 1679171"/>
                    <a:gd name="connsiteX1" fmla="*/ 24938 w 1122306"/>
                    <a:gd name="connsiteY1" fmla="*/ 1629295 h 1679171"/>
                    <a:gd name="connsiteX2" fmla="*/ 91440 w 1122306"/>
                    <a:gd name="connsiteY2" fmla="*/ 1596044 h 1679171"/>
                    <a:gd name="connsiteX3" fmla="*/ 116378 w 1122306"/>
                    <a:gd name="connsiteY3" fmla="*/ 1512917 h 1679171"/>
                    <a:gd name="connsiteX4" fmla="*/ 166255 w 1122306"/>
                    <a:gd name="connsiteY4" fmla="*/ 1546168 h 1679171"/>
                    <a:gd name="connsiteX5" fmla="*/ 224444 w 1122306"/>
                    <a:gd name="connsiteY5" fmla="*/ 1521230 h 1679171"/>
                    <a:gd name="connsiteX6" fmla="*/ 315884 w 1122306"/>
                    <a:gd name="connsiteY6" fmla="*/ 1529542 h 1679171"/>
                    <a:gd name="connsiteX7" fmla="*/ 349135 w 1122306"/>
                    <a:gd name="connsiteY7" fmla="*/ 1479666 h 1679171"/>
                    <a:gd name="connsiteX8" fmla="*/ 390698 w 1122306"/>
                    <a:gd name="connsiteY8" fmla="*/ 1496291 h 1679171"/>
                    <a:gd name="connsiteX9" fmla="*/ 407324 w 1122306"/>
                    <a:gd name="connsiteY9" fmla="*/ 1421477 h 1679171"/>
                    <a:gd name="connsiteX10" fmla="*/ 440575 w 1122306"/>
                    <a:gd name="connsiteY10" fmla="*/ 1421477 h 1679171"/>
                    <a:gd name="connsiteX11" fmla="*/ 448888 w 1122306"/>
                    <a:gd name="connsiteY11" fmla="*/ 1354975 h 1679171"/>
                    <a:gd name="connsiteX12" fmla="*/ 448888 w 1122306"/>
                    <a:gd name="connsiteY12" fmla="*/ 1305099 h 1679171"/>
                    <a:gd name="connsiteX13" fmla="*/ 490451 w 1122306"/>
                    <a:gd name="connsiteY13" fmla="*/ 1330037 h 1679171"/>
                    <a:gd name="connsiteX14" fmla="*/ 490451 w 1122306"/>
                    <a:gd name="connsiteY14" fmla="*/ 1271848 h 1679171"/>
                    <a:gd name="connsiteX15" fmla="*/ 507077 w 1122306"/>
                    <a:gd name="connsiteY15" fmla="*/ 1280160 h 1679171"/>
                    <a:gd name="connsiteX16" fmla="*/ 523702 w 1122306"/>
                    <a:gd name="connsiteY16" fmla="*/ 1213659 h 1679171"/>
                    <a:gd name="connsiteX17" fmla="*/ 556953 w 1122306"/>
                    <a:gd name="connsiteY17" fmla="*/ 1255222 h 1679171"/>
                    <a:gd name="connsiteX18" fmla="*/ 556953 w 1122306"/>
                    <a:gd name="connsiteY18" fmla="*/ 1180408 h 1679171"/>
                    <a:gd name="connsiteX19" fmla="*/ 598517 w 1122306"/>
                    <a:gd name="connsiteY19" fmla="*/ 1072342 h 1679171"/>
                    <a:gd name="connsiteX20" fmla="*/ 648393 w 1122306"/>
                    <a:gd name="connsiteY20" fmla="*/ 1097280 h 1679171"/>
                    <a:gd name="connsiteX21" fmla="*/ 673331 w 1122306"/>
                    <a:gd name="connsiteY21" fmla="*/ 1155470 h 1679171"/>
                    <a:gd name="connsiteX22" fmla="*/ 681644 w 1122306"/>
                    <a:gd name="connsiteY22" fmla="*/ 1213659 h 1679171"/>
                    <a:gd name="connsiteX23" fmla="*/ 706582 w 1122306"/>
                    <a:gd name="connsiteY23" fmla="*/ 1147157 h 1679171"/>
                    <a:gd name="connsiteX24" fmla="*/ 748146 w 1122306"/>
                    <a:gd name="connsiteY24" fmla="*/ 1180408 h 1679171"/>
                    <a:gd name="connsiteX25" fmla="*/ 748146 w 1122306"/>
                    <a:gd name="connsiteY25" fmla="*/ 1088968 h 1679171"/>
                    <a:gd name="connsiteX26" fmla="*/ 822960 w 1122306"/>
                    <a:gd name="connsiteY26" fmla="*/ 1097280 h 1679171"/>
                    <a:gd name="connsiteX27" fmla="*/ 839586 w 1122306"/>
                    <a:gd name="connsiteY27" fmla="*/ 1014153 h 1679171"/>
                    <a:gd name="connsiteX28" fmla="*/ 856211 w 1122306"/>
                    <a:gd name="connsiteY28" fmla="*/ 1014153 h 1679171"/>
                    <a:gd name="connsiteX29" fmla="*/ 856211 w 1122306"/>
                    <a:gd name="connsiteY29" fmla="*/ 972590 h 1679171"/>
                    <a:gd name="connsiteX30" fmla="*/ 889462 w 1122306"/>
                    <a:gd name="connsiteY30" fmla="*/ 972590 h 1679171"/>
                    <a:gd name="connsiteX31" fmla="*/ 889462 w 1122306"/>
                    <a:gd name="connsiteY31" fmla="*/ 872837 h 1679171"/>
                    <a:gd name="connsiteX32" fmla="*/ 906088 w 1122306"/>
                    <a:gd name="connsiteY32" fmla="*/ 872837 h 1679171"/>
                    <a:gd name="connsiteX33" fmla="*/ 906088 w 1122306"/>
                    <a:gd name="connsiteY33" fmla="*/ 839586 h 1679171"/>
                    <a:gd name="connsiteX34" fmla="*/ 997528 w 1122306"/>
                    <a:gd name="connsiteY34" fmla="*/ 831273 h 1679171"/>
                    <a:gd name="connsiteX35" fmla="*/ 997528 w 1122306"/>
                    <a:gd name="connsiteY35" fmla="*/ 731520 h 1679171"/>
                    <a:gd name="connsiteX36" fmla="*/ 1039091 w 1122306"/>
                    <a:gd name="connsiteY36" fmla="*/ 698270 h 1679171"/>
                    <a:gd name="connsiteX37" fmla="*/ 1022466 w 1122306"/>
                    <a:gd name="connsiteY37" fmla="*/ 598517 h 1679171"/>
                    <a:gd name="connsiteX38" fmla="*/ 1039091 w 1122306"/>
                    <a:gd name="connsiteY38" fmla="*/ 590204 h 1679171"/>
                    <a:gd name="connsiteX39" fmla="*/ 1014153 w 1122306"/>
                    <a:gd name="connsiteY39" fmla="*/ 532015 h 1679171"/>
                    <a:gd name="connsiteX40" fmla="*/ 1080655 w 1122306"/>
                    <a:gd name="connsiteY40" fmla="*/ 507077 h 1679171"/>
                    <a:gd name="connsiteX41" fmla="*/ 1047404 w 1122306"/>
                    <a:gd name="connsiteY41" fmla="*/ 440575 h 1679171"/>
                    <a:gd name="connsiteX42" fmla="*/ 1064029 w 1122306"/>
                    <a:gd name="connsiteY42" fmla="*/ 432262 h 1679171"/>
                    <a:gd name="connsiteX43" fmla="*/ 1064029 w 1122306"/>
                    <a:gd name="connsiteY43" fmla="*/ 332510 h 1679171"/>
                    <a:gd name="connsiteX44" fmla="*/ 1097280 w 1122306"/>
                    <a:gd name="connsiteY44" fmla="*/ 290946 h 1679171"/>
                    <a:gd name="connsiteX45" fmla="*/ 1097280 w 1122306"/>
                    <a:gd name="connsiteY45" fmla="*/ 191193 h 1679171"/>
                    <a:gd name="connsiteX46" fmla="*/ 1122218 w 1122306"/>
                    <a:gd name="connsiteY46" fmla="*/ 141317 h 1679171"/>
                    <a:gd name="connsiteX47" fmla="*/ 1105593 w 1122306"/>
                    <a:gd name="connsiteY47" fmla="*/ 49877 h 1679171"/>
                    <a:gd name="connsiteX48" fmla="*/ 1105593 w 1122306"/>
                    <a:gd name="connsiteY48" fmla="*/ 0 h 167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22306" h="1679171">
                      <a:moveTo>
                        <a:pt x="0" y="1679171"/>
                      </a:moveTo>
                      <a:cubicBezTo>
                        <a:pt x="4849" y="1661160"/>
                        <a:pt x="9698" y="1643149"/>
                        <a:pt x="24938" y="1629295"/>
                      </a:cubicBezTo>
                      <a:cubicBezTo>
                        <a:pt x="40178" y="1615441"/>
                        <a:pt x="76200" y="1615440"/>
                        <a:pt x="91440" y="1596044"/>
                      </a:cubicBezTo>
                      <a:cubicBezTo>
                        <a:pt x="106680" y="1576648"/>
                        <a:pt x="103909" y="1521230"/>
                        <a:pt x="116378" y="1512917"/>
                      </a:cubicBezTo>
                      <a:cubicBezTo>
                        <a:pt x="128847" y="1504604"/>
                        <a:pt x="148244" y="1544782"/>
                        <a:pt x="166255" y="1546168"/>
                      </a:cubicBezTo>
                      <a:cubicBezTo>
                        <a:pt x="184266" y="1547554"/>
                        <a:pt x="199506" y="1524001"/>
                        <a:pt x="224444" y="1521230"/>
                      </a:cubicBezTo>
                      <a:cubicBezTo>
                        <a:pt x="249382" y="1518459"/>
                        <a:pt x="295102" y="1536469"/>
                        <a:pt x="315884" y="1529542"/>
                      </a:cubicBezTo>
                      <a:cubicBezTo>
                        <a:pt x="336666" y="1522615"/>
                        <a:pt x="336666" y="1485208"/>
                        <a:pt x="349135" y="1479666"/>
                      </a:cubicBezTo>
                      <a:cubicBezTo>
                        <a:pt x="361604" y="1474124"/>
                        <a:pt x="381000" y="1505989"/>
                        <a:pt x="390698" y="1496291"/>
                      </a:cubicBezTo>
                      <a:cubicBezTo>
                        <a:pt x="400396" y="1486593"/>
                        <a:pt x="407324" y="1421477"/>
                        <a:pt x="407324" y="1421477"/>
                      </a:cubicBezTo>
                      <a:cubicBezTo>
                        <a:pt x="415637" y="1409008"/>
                        <a:pt x="433648" y="1432560"/>
                        <a:pt x="440575" y="1421477"/>
                      </a:cubicBezTo>
                      <a:cubicBezTo>
                        <a:pt x="447502" y="1410394"/>
                        <a:pt x="447503" y="1374371"/>
                        <a:pt x="448888" y="1354975"/>
                      </a:cubicBezTo>
                      <a:cubicBezTo>
                        <a:pt x="450273" y="1335579"/>
                        <a:pt x="441961" y="1309255"/>
                        <a:pt x="448888" y="1305099"/>
                      </a:cubicBezTo>
                      <a:cubicBezTo>
                        <a:pt x="455815" y="1300943"/>
                        <a:pt x="483524" y="1335579"/>
                        <a:pt x="490451" y="1330037"/>
                      </a:cubicBezTo>
                      <a:cubicBezTo>
                        <a:pt x="497378" y="1324495"/>
                        <a:pt x="490451" y="1271848"/>
                        <a:pt x="490451" y="1271848"/>
                      </a:cubicBezTo>
                      <a:cubicBezTo>
                        <a:pt x="493222" y="1263535"/>
                        <a:pt x="501535" y="1289858"/>
                        <a:pt x="507077" y="1280160"/>
                      </a:cubicBezTo>
                      <a:cubicBezTo>
                        <a:pt x="512619" y="1270462"/>
                        <a:pt x="515389" y="1217815"/>
                        <a:pt x="523702" y="1213659"/>
                      </a:cubicBezTo>
                      <a:cubicBezTo>
                        <a:pt x="532015" y="1209503"/>
                        <a:pt x="551411" y="1260764"/>
                        <a:pt x="556953" y="1255222"/>
                      </a:cubicBezTo>
                      <a:cubicBezTo>
                        <a:pt x="562495" y="1249680"/>
                        <a:pt x="550026" y="1210888"/>
                        <a:pt x="556953" y="1180408"/>
                      </a:cubicBezTo>
                      <a:cubicBezTo>
                        <a:pt x="563880" y="1149928"/>
                        <a:pt x="583277" y="1086197"/>
                        <a:pt x="598517" y="1072342"/>
                      </a:cubicBezTo>
                      <a:cubicBezTo>
                        <a:pt x="613757" y="1058487"/>
                        <a:pt x="635924" y="1083425"/>
                        <a:pt x="648393" y="1097280"/>
                      </a:cubicBezTo>
                      <a:cubicBezTo>
                        <a:pt x="660862" y="1111135"/>
                        <a:pt x="667789" y="1136073"/>
                        <a:pt x="673331" y="1155470"/>
                      </a:cubicBezTo>
                      <a:cubicBezTo>
                        <a:pt x="678873" y="1174867"/>
                        <a:pt x="676102" y="1215044"/>
                        <a:pt x="681644" y="1213659"/>
                      </a:cubicBezTo>
                      <a:cubicBezTo>
                        <a:pt x="687186" y="1212274"/>
                        <a:pt x="695498" y="1152699"/>
                        <a:pt x="706582" y="1147157"/>
                      </a:cubicBezTo>
                      <a:cubicBezTo>
                        <a:pt x="717666" y="1141615"/>
                        <a:pt x="741219" y="1190106"/>
                        <a:pt x="748146" y="1180408"/>
                      </a:cubicBezTo>
                      <a:cubicBezTo>
                        <a:pt x="755073" y="1170710"/>
                        <a:pt x="735677" y="1102823"/>
                        <a:pt x="748146" y="1088968"/>
                      </a:cubicBezTo>
                      <a:cubicBezTo>
                        <a:pt x="760615" y="1075113"/>
                        <a:pt x="807720" y="1109749"/>
                        <a:pt x="822960" y="1097280"/>
                      </a:cubicBezTo>
                      <a:cubicBezTo>
                        <a:pt x="838200" y="1084811"/>
                        <a:pt x="839586" y="1014153"/>
                        <a:pt x="839586" y="1014153"/>
                      </a:cubicBezTo>
                      <a:cubicBezTo>
                        <a:pt x="845128" y="1000299"/>
                        <a:pt x="853440" y="1021080"/>
                        <a:pt x="856211" y="1014153"/>
                      </a:cubicBezTo>
                      <a:cubicBezTo>
                        <a:pt x="858982" y="1007226"/>
                        <a:pt x="856211" y="972590"/>
                        <a:pt x="856211" y="972590"/>
                      </a:cubicBezTo>
                      <a:cubicBezTo>
                        <a:pt x="861753" y="965663"/>
                        <a:pt x="883920" y="989216"/>
                        <a:pt x="889462" y="972590"/>
                      </a:cubicBezTo>
                      <a:cubicBezTo>
                        <a:pt x="895004" y="955964"/>
                        <a:pt x="889462" y="872837"/>
                        <a:pt x="889462" y="872837"/>
                      </a:cubicBezTo>
                      <a:cubicBezTo>
                        <a:pt x="892233" y="856212"/>
                        <a:pt x="906088" y="872837"/>
                        <a:pt x="906088" y="872837"/>
                      </a:cubicBezTo>
                      <a:cubicBezTo>
                        <a:pt x="908859" y="867295"/>
                        <a:pt x="890848" y="846513"/>
                        <a:pt x="906088" y="839586"/>
                      </a:cubicBezTo>
                      <a:cubicBezTo>
                        <a:pt x="921328" y="832659"/>
                        <a:pt x="982288" y="849284"/>
                        <a:pt x="997528" y="831273"/>
                      </a:cubicBezTo>
                      <a:cubicBezTo>
                        <a:pt x="1012768" y="813262"/>
                        <a:pt x="990601" y="753687"/>
                        <a:pt x="997528" y="731520"/>
                      </a:cubicBezTo>
                      <a:cubicBezTo>
                        <a:pt x="1004455" y="709353"/>
                        <a:pt x="1034935" y="720437"/>
                        <a:pt x="1039091" y="698270"/>
                      </a:cubicBezTo>
                      <a:cubicBezTo>
                        <a:pt x="1043247" y="676103"/>
                        <a:pt x="1022466" y="598517"/>
                        <a:pt x="1022466" y="598517"/>
                      </a:cubicBezTo>
                      <a:cubicBezTo>
                        <a:pt x="1022466" y="580506"/>
                        <a:pt x="1040476" y="601288"/>
                        <a:pt x="1039091" y="590204"/>
                      </a:cubicBezTo>
                      <a:cubicBezTo>
                        <a:pt x="1037706" y="579120"/>
                        <a:pt x="1007226" y="545869"/>
                        <a:pt x="1014153" y="532015"/>
                      </a:cubicBezTo>
                      <a:cubicBezTo>
                        <a:pt x="1021080" y="518161"/>
                        <a:pt x="1075113" y="522317"/>
                        <a:pt x="1080655" y="507077"/>
                      </a:cubicBezTo>
                      <a:cubicBezTo>
                        <a:pt x="1086197" y="491837"/>
                        <a:pt x="1047404" y="440575"/>
                        <a:pt x="1047404" y="440575"/>
                      </a:cubicBezTo>
                      <a:cubicBezTo>
                        <a:pt x="1044633" y="428106"/>
                        <a:pt x="1061258" y="450273"/>
                        <a:pt x="1064029" y="432262"/>
                      </a:cubicBezTo>
                      <a:cubicBezTo>
                        <a:pt x="1066800" y="414251"/>
                        <a:pt x="1058487" y="356063"/>
                        <a:pt x="1064029" y="332510"/>
                      </a:cubicBezTo>
                      <a:cubicBezTo>
                        <a:pt x="1069571" y="308957"/>
                        <a:pt x="1091738" y="314499"/>
                        <a:pt x="1097280" y="290946"/>
                      </a:cubicBezTo>
                      <a:cubicBezTo>
                        <a:pt x="1102822" y="267393"/>
                        <a:pt x="1093124" y="216131"/>
                        <a:pt x="1097280" y="191193"/>
                      </a:cubicBezTo>
                      <a:cubicBezTo>
                        <a:pt x="1101436" y="166255"/>
                        <a:pt x="1120833" y="164870"/>
                        <a:pt x="1122218" y="141317"/>
                      </a:cubicBezTo>
                      <a:cubicBezTo>
                        <a:pt x="1123604" y="117764"/>
                        <a:pt x="1108364" y="73430"/>
                        <a:pt x="1105593" y="49877"/>
                      </a:cubicBezTo>
                      <a:cubicBezTo>
                        <a:pt x="1102822" y="26324"/>
                        <a:pt x="1104207" y="13162"/>
                        <a:pt x="1105593"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フリーフォーム: 図形 377">
                  <a:extLst>
                    <a:ext uri="{FF2B5EF4-FFF2-40B4-BE49-F238E27FC236}">
                      <a16:creationId xmlns:a16="http://schemas.microsoft.com/office/drawing/2014/main" id="{04D8EBD0-EC09-4904-9AED-D12EB353DF00}"/>
                    </a:ext>
                  </a:extLst>
                </p:cNvPr>
                <p:cNvSpPr/>
                <p:nvPr/>
              </p:nvSpPr>
              <p:spPr>
                <a:xfrm>
                  <a:off x="2286000" y="1545672"/>
                  <a:ext cx="2975956" cy="1155964"/>
                </a:xfrm>
                <a:custGeom>
                  <a:avLst/>
                  <a:gdLst>
                    <a:gd name="connsiteX0" fmla="*/ 0 w 2975956"/>
                    <a:gd name="connsiteY0" fmla="*/ 1155964 h 1155964"/>
                    <a:gd name="connsiteX1" fmla="*/ 49876 w 2975956"/>
                    <a:gd name="connsiteY1" fmla="*/ 1031273 h 1155964"/>
                    <a:gd name="connsiteX2" fmla="*/ 216131 w 2975956"/>
                    <a:gd name="connsiteY2" fmla="*/ 889957 h 1155964"/>
                    <a:gd name="connsiteX3" fmla="*/ 415636 w 2975956"/>
                    <a:gd name="connsiteY3" fmla="*/ 740328 h 1155964"/>
                    <a:gd name="connsiteX4" fmla="*/ 714895 w 2975956"/>
                    <a:gd name="connsiteY4" fmla="*/ 540823 h 1155964"/>
                    <a:gd name="connsiteX5" fmla="*/ 897775 w 2975956"/>
                    <a:gd name="connsiteY5" fmla="*/ 399506 h 1155964"/>
                    <a:gd name="connsiteX6" fmla="*/ 1163782 w 2975956"/>
                    <a:gd name="connsiteY6" fmla="*/ 283128 h 1155964"/>
                    <a:gd name="connsiteX7" fmla="*/ 1379913 w 2975956"/>
                    <a:gd name="connsiteY7" fmla="*/ 175063 h 1155964"/>
                    <a:gd name="connsiteX8" fmla="*/ 1546167 w 2975956"/>
                    <a:gd name="connsiteY8" fmla="*/ 42059 h 1155964"/>
                    <a:gd name="connsiteX9" fmla="*/ 1820487 w 2975956"/>
                    <a:gd name="connsiteY9" fmla="*/ 8808 h 1155964"/>
                    <a:gd name="connsiteX10" fmla="*/ 2061556 w 2975956"/>
                    <a:gd name="connsiteY10" fmla="*/ 8808 h 1155964"/>
                    <a:gd name="connsiteX11" fmla="*/ 2136371 w 2975956"/>
                    <a:gd name="connsiteY11" fmla="*/ 495 h 1155964"/>
                    <a:gd name="connsiteX12" fmla="*/ 2335876 w 2975956"/>
                    <a:gd name="connsiteY12" fmla="*/ 25433 h 1155964"/>
                    <a:gd name="connsiteX13" fmla="*/ 2552007 w 2975956"/>
                    <a:gd name="connsiteY13" fmla="*/ 83623 h 1155964"/>
                    <a:gd name="connsiteX14" fmla="*/ 2859578 w 2975956"/>
                    <a:gd name="connsiteY14" fmla="*/ 241564 h 1155964"/>
                    <a:gd name="connsiteX15" fmla="*/ 2951018 w 2975956"/>
                    <a:gd name="connsiteY15" fmla="*/ 291441 h 1155964"/>
                    <a:gd name="connsiteX16" fmla="*/ 2975956 w 2975956"/>
                    <a:gd name="connsiteY16" fmla="*/ 308066 h 1155964"/>
                    <a:gd name="connsiteX17" fmla="*/ 2975956 w 2975956"/>
                    <a:gd name="connsiteY17" fmla="*/ 308066 h 1155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75956" h="1155964">
                      <a:moveTo>
                        <a:pt x="0" y="1155964"/>
                      </a:moveTo>
                      <a:cubicBezTo>
                        <a:pt x="6927" y="1115785"/>
                        <a:pt x="13854" y="1075607"/>
                        <a:pt x="49876" y="1031273"/>
                      </a:cubicBezTo>
                      <a:cubicBezTo>
                        <a:pt x="85898" y="986938"/>
                        <a:pt x="155171" y="938448"/>
                        <a:pt x="216131" y="889957"/>
                      </a:cubicBezTo>
                      <a:cubicBezTo>
                        <a:pt x="277091" y="841466"/>
                        <a:pt x="332509" y="798517"/>
                        <a:pt x="415636" y="740328"/>
                      </a:cubicBezTo>
                      <a:cubicBezTo>
                        <a:pt x="498763" y="682139"/>
                        <a:pt x="634538" y="597627"/>
                        <a:pt x="714895" y="540823"/>
                      </a:cubicBezTo>
                      <a:cubicBezTo>
                        <a:pt x="795252" y="484019"/>
                        <a:pt x="822961" y="442455"/>
                        <a:pt x="897775" y="399506"/>
                      </a:cubicBezTo>
                      <a:cubicBezTo>
                        <a:pt x="972590" y="356557"/>
                        <a:pt x="1083426" y="320535"/>
                        <a:pt x="1163782" y="283128"/>
                      </a:cubicBezTo>
                      <a:cubicBezTo>
                        <a:pt x="1244138" y="245721"/>
                        <a:pt x="1316182" y="215241"/>
                        <a:pt x="1379913" y="175063"/>
                      </a:cubicBezTo>
                      <a:cubicBezTo>
                        <a:pt x="1443644" y="134885"/>
                        <a:pt x="1472738" y="69768"/>
                        <a:pt x="1546167" y="42059"/>
                      </a:cubicBezTo>
                      <a:cubicBezTo>
                        <a:pt x="1619596" y="14350"/>
                        <a:pt x="1734589" y="14350"/>
                        <a:pt x="1820487" y="8808"/>
                      </a:cubicBezTo>
                      <a:cubicBezTo>
                        <a:pt x="1906385" y="3266"/>
                        <a:pt x="2008909" y="10193"/>
                        <a:pt x="2061556" y="8808"/>
                      </a:cubicBezTo>
                      <a:cubicBezTo>
                        <a:pt x="2114203" y="7423"/>
                        <a:pt x="2090651" y="-2276"/>
                        <a:pt x="2136371" y="495"/>
                      </a:cubicBezTo>
                      <a:cubicBezTo>
                        <a:pt x="2182091" y="3266"/>
                        <a:pt x="2266603" y="11578"/>
                        <a:pt x="2335876" y="25433"/>
                      </a:cubicBezTo>
                      <a:cubicBezTo>
                        <a:pt x="2405149" y="39288"/>
                        <a:pt x="2464723" y="47601"/>
                        <a:pt x="2552007" y="83623"/>
                      </a:cubicBezTo>
                      <a:cubicBezTo>
                        <a:pt x="2639291" y="119645"/>
                        <a:pt x="2793076" y="206928"/>
                        <a:pt x="2859578" y="241564"/>
                      </a:cubicBezTo>
                      <a:cubicBezTo>
                        <a:pt x="2926080" y="276200"/>
                        <a:pt x="2951018" y="291441"/>
                        <a:pt x="2951018" y="291441"/>
                      </a:cubicBezTo>
                      <a:cubicBezTo>
                        <a:pt x="2970414" y="302525"/>
                        <a:pt x="2975956" y="308066"/>
                        <a:pt x="2975956" y="308066"/>
                      </a:cubicBezTo>
                      <a:lnTo>
                        <a:pt x="2975956" y="3080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79" name="フリーフォーム: 図形 378">
                  <a:extLst>
                    <a:ext uri="{FF2B5EF4-FFF2-40B4-BE49-F238E27FC236}">
                      <a16:creationId xmlns:a16="http://schemas.microsoft.com/office/drawing/2014/main" id="{5A339D3C-ABEF-4DA6-9ED1-A0DEAB2994B1}"/>
                    </a:ext>
                  </a:extLst>
                </p:cNvPr>
                <p:cNvSpPr/>
                <p:nvPr/>
              </p:nvSpPr>
              <p:spPr>
                <a:xfrm>
                  <a:off x="4337499" y="4201314"/>
                  <a:ext cx="160316" cy="79741"/>
                </a:xfrm>
                <a:custGeom>
                  <a:avLst/>
                  <a:gdLst>
                    <a:gd name="connsiteX0" fmla="*/ 159686 w 160316"/>
                    <a:gd name="connsiteY0" fmla="*/ 71428 h 79741"/>
                    <a:gd name="connsiteX1" fmla="*/ 18370 w 160316"/>
                    <a:gd name="connsiteY1" fmla="*/ 4926 h 79741"/>
                    <a:gd name="connsiteX2" fmla="*/ 1745 w 160316"/>
                    <a:gd name="connsiteY2" fmla="*/ 4926 h 79741"/>
                    <a:gd name="connsiteX3" fmla="*/ 18370 w 160316"/>
                    <a:gd name="connsiteY3" fmla="*/ 29864 h 79741"/>
                    <a:gd name="connsiteX4" fmla="*/ 68246 w 160316"/>
                    <a:gd name="connsiteY4" fmla="*/ 71428 h 79741"/>
                    <a:gd name="connsiteX5" fmla="*/ 159686 w 160316"/>
                    <a:gd name="connsiteY5" fmla="*/ 71428 h 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316" h="79741">
                      <a:moveTo>
                        <a:pt x="159686" y="71428"/>
                      </a:moveTo>
                      <a:cubicBezTo>
                        <a:pt x="151373" y="60344"/>
                        <a:pt x="18370" y="4926"/>
                        <a:pt x="18370" y="4926"/>
                      </a:cubicBezTo>
                      <a:cubicBezTo>
                        <a:pt x="-7954" y="-6158"/>
                        <a:pt x="1745" y="4926"/>
                        <a:pt x="1745" y="4926"/>
                      </a:cubicBezTo>
                      <a:cubicBezTo>
                        <a:pt x="1745" y="9082"/>
                        <a:pt x="7287" y="18780"/>
                        <a:pt x="18370" y="29864"/>
                      </a:cubicBezTo>
                      <a:cubicBezTo>
                        <a:pt x="29453" y="40948"/>
                        <a:pt x="44693" y="60344"/>
                        <a:pt x="68246" y="71428"/>
                      </a:cubicBezTo>
                      <a:cubicBezTo>
                        <a:pt x="91799" y="82512"/>
                        <a:pt x="167999" y="82512"/>
                        <a:pt x="159686" y="7142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フリーフォーム: 図形 379">
                  <a:extLst>
                    <a:ext uri="{FF2B5EF4-FFF2-40B4-BE49-F238E27FC236}">
                      <a16:creationId xmlns:a16="http://schemas.microsoft.com/office/drawing/2014/main" id="{1D4BECB5-5E06-481E-BD4C-1610691D06CC}"/>
                    </a:ext>
                  </a:extLst>
                </p:cNvPr>
                <p:cNvSpPr/>
                <p:nvPr/>
              </p:nvSpPr>
              <p:spPr>
                <a:xfrm>
                  <a:off x="573578" y="4921135"/>
                  <a:ext cx="76662" cy="423949"/>
                </a:xfrm>
                <a:custGeom>
                  <a:avLst/>
                  <a:gdLst>
                    <a:gd name="connsiteX0" fmla="*/ 0 w 76662"/>
                    <a:gd name="connsiteY0" fmla="*/ 33250 h 423949"/>
                    <a:gd name="connsiteX1" fmla="*/ 41564 w 76662"/>
                    <a:gd name="connsiteY1" fmla="*/ 0 h 423949"/>
                    <a:gd name="connsiteX2" fmla="*/ 58189 w 76662"/>
                    <a:gd name="connsiteY2" fmla="*/ 33250 h 423949"/>
                    <a:gd name="connsiteX3" fmla="*/ 74815 w 76662"/>
                    <a:gd name="connsiteY3" fmla="*/ 58189 h 423949"/>
                    <a:gd name="connsiteX4" fmla="*/ 74815 w 76662"/>
                    <a:gd name="connsiteY4" fmla="*/ 66501 h 423949"/>
                    <a:gd name="connsiteX5" fmla="*/ 74815 w 76662"/>
                    <a:gd name="connsiteY5" fmla="*/ 99752 h 423949"/>
                    <a:gd name="connsiteX6" fmla="*/ 49877 w 76662"/>
                    <a:gd name="connsiteY6" fmla="*/ 141316 h 423949"/>
                    <a:gd name="connsiteX7" fmla="*/ 49877 w 76662"/>
                    <a:gd name="connsiteY7" fmla="*/ 191192 h 423949"/>
                    <a:gd name="connsiteX8" fmla="*/ 33251 w 76662"/>
                    <a:gd name="connsiteY8" fmla="*/ 232756 h 423949"/>
                    <a:gd name="connsiteX9" fmla="*/ 33251 w 76662"/>
                    <a:gd name="connsiteY9" fmla="*/ 266007 h 423949"/>
                    <a:gd name="connsiteX10" fmla="*/ 33251 w 76662"/>
                    <a:gd name="connsiteY10" fmla="*/ 299258 h 423949"/>
                    <a:gd name="connsiteX11" fmla="*/ 24938 w 76662"/>
                    <a:gd name="connsiteY11" fmla="*/ 332509 h 423949"/>
                    <a:gd name="connsiteX12" fmla="*/ 24938 w 76662"/>
                    <a:gd name="connsiteY12" fmla="*/ 357447 h 423949"/>
                    <a:gd name="connsiteX13" fmla="*/ 24938 w 76662"/>
                    <a:gd name="connsiteY13" fmla="*/ 399010 h 423949"/>
                    <a:gd name="connsiteX14" fmla="*/ 24938 w 76662"/>
                    <a:gd name="connsiteY14"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662" h="423949">
                      <a:moveTo>
                        <a:pt x="0" y="33250"/>
                      </a:moveTo>
                      <a:lnTo>
                        <a:pt x="41564" y="0"/>
                      </a:lnTo>
                      <a:cubicBezTo>
                        <a:pt x="51262" y="0"/>
                        <a:pt x="58189" y="33250"/>
                        <a:pt x="58189" y="33250"/>
                      </a:cubicBezTo>
                      <a:cubicBezTo>
                        <a:pt x="63731" y="42948"/>
                        <a:pt x="74815" y="58189"/>
                        <a:pt x="74815" y="58189"/>
                      </a:cubicBezTo>
                      <a:cubicBezTo>
                        <a:pt x="77586" y="63731"/>
                        <a:pt x="74815" y="66501"/>
                        <a:pt x="74815" y="66501"/>
                      </a:cubicBezTo>
                      <a:cubicBezTo>
                        <a:pt x="74815" y="73428"/>
                        <a:pt x="78971" y="87283"/>
                        <a:pt x="74815" y="99752"/>
                      </a:cubicBezTo>
                      <a:cubicBezTo>
                        <a:pt x="70659" y="112221"/>
                        <a:pt x="54033" y="126076"/>
                        <a:pt x="49877" y="141316"/>
                      </a:cubicBezTo>
                      <a:cubicBezTo>
                        <a:pt x="45721" y="156556"/>
                        <a:pt x="52648" y="175952"/>
                        <a:pt x="49877" y="191192"/>
                      </a:cubicBezTo>
                      <a:cubicBezTo>
                        <a:pt x="47106" y="206432"/>
                        <a:pt x="33251" y="232756"/>
                        <a:pt x="33251" y="232756"/>
                      </a:cubicBezTo>
                      <a:cubicBezTo>
                        <a:pt x="30480" y="245225"/>
                        <a:pt x="33251" y="266007"/>
                        <a:pt x="33251" y="266007"/>
                      </a:cubicBezTo>
                      <a:lnTo>
                        <a:pt x="33251" y="299258"/>
                      </a:lnTo>
                      <a:cubicBezTo>
                        <a:pt x="31866" y="310342"/>
                        <a:pt x="24938" y="332509"/>
                        <a:pt x="24938" y="332509"/>
                      </a:cubicBezTo>
                      <a:cubicBezTo>
                        <a:pt x="23552" y="342207"/>
                        <a:pt x="24938" y="357447"/>
                        <a:pt x="24938" y="357447"/>
                      </a:cubicBezTo>
                      <a:lnTo>
                        <a:pt x="24938" y="399010"/>
                      </a:lnTo>
                      <a:lnTo>
                        <a:pt x="24938"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フリーフォーム: 図形 380">
                  <a:extLst>
                    <a:ext uri="{FF2B5EF4-FFF2-40B4-BE49-F238E27FC236}">
                      <a16:creationId xmlns:a16="http://schemas.microsoft.com/office/drawing/2014/main" id="{6015E953-D108-4510-BA36-A55930953F2A}"/>
                    </a:ext>
                  </a:extLst>
                </p:cNvPr>
                <p:cNvSpPr/>
                <p:nvPr/>
              </p:nvSpPr>
              <p:spPr>
                <a:xfrm>
                  <a:off x="673331" y="4951307"/>
                  <a:ext cx="67733" cy="377151"/>
                </a:xfrm>
                <a:custGeom>
                  <a:avLst/>
                  <a:gdLst>
                    <a:gd name="connsiteX0" fmla="*/ 0 w 67733"/>
                    <a:gd name="connsiteY0" fmla="*/ 44642 h 377151"/>
                    <a:gd name="connsiteX1" fmla="*/ 49876 w 67733"/>
                    <a:gd name="connsiteY1" fmla="*/ 3078 h 377151"/>
                    <a:gd name="connsiteX2" fmla="*/ 66502 w 67733"/>
                    <a:gd name="connsiteY2" fmla="*/ 3078 h 377151"/>
                    <a:gd name="connsiteX3" fmla="*/ 66502 w 67733"/>
                    <a:gd name="connsiteY3" fmla="*/ 36329 h 377151"/>
                    <a:gd name="connsiteX4" fmla="*/ 66502 w 67733"/>
                    <a:gd name="connsiteY4" fmla="*/ 86206 h 377151"/>
                    <a:gd name="connsiteX5" fmla="*/ 49876 w 67733"/>
                    <a:gd name="connsiteY5" fmla="*/ 185958 h 377151"/>
                    <a:gd name="connsiteX6" fmla="*/ 41564 w 67733"/>
                    <a:gd name="connsiteY6" fmla="*/ 244148 h 377151"/>
                    <a:gd name="connsiteX7" fmla="*/ 41564 w 67733"/>
                    <a:gd name="connsiteY7" fmla="*/ 294024 h 377151"/>
                    <a:gd name="connsiteX8" fmla="*/ 41564 w 67733"/>
                    <a:gd name="connsiteY8" fmla="*/ 343900 h 377151"/>
                    <a:gd name="connsiteX9" fmla="*/ 58189 w 67733"/>
                    <a:gd name="connsiteY9" fmla="*/ 377151 h 377151"/>
                    <a:gd name="connsiteX10" fmla="*/ 58189 w 67733"/>
                    <a:gd name="connsiteY10" fmla="*/ 377151 h 37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733" h="377151">
                      <a:moveTo>
                        <a:pt x="0" y="44642"/>
                      </a:moveTo>
                      <a:lnTo>
                        <a:pt x="49876" y="3078"/>
                      </a:lnTo>
                      <a:cubicBezTo>
                        <a:pt x="60959" y="-3849"/>
                        <a:pt x="66502" y="3078"/>
                        <a:pt x="66502" y="3078"/>
                      </a:cubicBezTo>
                      <a:cubicBezTo>
                        <a:pt x="69273" y="8620"/>
                        <a:pt x="66502" y="36329"/>
                        <a:pt x="66502" y="36329"/>
                      </a:cubicBezTo>
                      <a:cubicBezTo>
                        <a:pt x="66502" y="50184"/>
                        <a:pt x="69273" y="61268"/>
                        <a:pt x="66502" y="86206"/>
                      </a:cubicBezTo>
                      <a:cubicBezTo>
                        <a:pt x="63731" y="111144"/>
                        <a:pt x="54032" y="159634"/>
                        <a:pt x="49876" y="185958"/>
                      </a:cubicBezTo>
                      <a:cubicBezTo>
                        <a:pt x="45720" y="212282"/>
                        <a:pt x="42949" y="226137"/>
                        <a:pt x="41564" y="244148"/>
                      </a:cubicBezTo>
                      <a:cubicBezTo>
                        <a:pt x="40179" y="262159"/>
                        <a:pt x="41564" y="294024"/>
                        <a:pt x="41564" y="294024"/>
                      </a:cubicBezTo>
                      <a:lnTo>
                        <a:pt x="41564" y="343900"/>
                      </a:lnTo>
                      <a:cubicBezTo>
                        <a:pt x="44335" y="357755"/>
                        <a:pt x="58189" y="377151"/>
                        <a:pt x="58189" y="377151"/>
                      </a:cubicBezTo>
                      <a:lnTo>
                        <a:pt x="58189" y="3771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フリーフォーム: 図形 381">
                  <a:extLst>
                    <a:ext uri="{FF2B5EF4-FFF2-40B4-BE49-F238E27FC236}">
                      <a16:creationId xmlns:a16="http://schemas.microsoft.com/office/drawing/2014/main" id="{ABCBCAAE-2862-46A6-B698-681CCF1D949A}"/>
                    </a:ext>
                  </a:extLst>
                </p:cNvPr>
                <p:cNvSpPr/>
                <p:nvPr/>
              </p:nvSpPr>
              <p:spPr>
                <a:xfrm>
                  <a:off x="773084" y="4886149"/>
                  <a:ext cx="209665" cy="375807"/>
                </a:xfrm>
                <a:custGeom>
                  <a:avLst/>
                  <a:gdLst>
                    <a:gd name="connsiteX0" fmla="*/ 0 w 209665"/>
                    <a:gd name="connsiteY0" fmla="*/ 84862 h 375807"/>
                    <a:gd name="connsiteX1" fmla="*/ 99752 w 209665"/>
                    <a:gd name="connsiteY1" fmla="*/ 18360 h 375807"/>
                    <a:gd name="connsiteX2" fmla="*/ 124691 w 209665"/>
                    <a:gd name="connsiteY2" fmla="*/ 1735 h 375807"/>
                    <a:gd name="connsiteX3" fmla="*/ 157941 w 209665"/>
                    <a:gd name="connsiteY3" fmla="*/ 51611 h 375807"/>
                    <a:gd name="connsiteX4" fmla="*/ 182880 w 209665"/>
                    <a:gd name="connsiteY4" fmla="*/ 84862 h 375807"/>
                    <a:gd name="connsiteX5" fmla="*/ 207818 w 209665"/>
                    <a:gd name="connsiteY5" fmla="*/ 143051 h 375807"/>
                    <a:gd name="connsiteX6" fmla="*/ 207818 w 209665"/>
                    <a:gd name="connsiteY6" fmla="*/ 176302 h 375807"/>
                    <a:gd name="connsiteX7" fmla="*/ 207818 w 209665"/>
                    <a:gd name="connsiteY7" fmla="*/ 234491 h 375807"/>
                    <a:gd name="connsiteX8" fmla="*/ 191192 w 209665"/>
                    <a:gd name="connsiteY8" fmla="*/ 276055 h 375807"/>
                    <a:gd name="connsiteX9" fmla="*/ 182880 w 209665"/>
                    <a:gd name="connsiteY9" fmla="*/ 334244 h 375807"/>
                    <a:gd name="connsiteX10" fmla="*/ 174567 w 209665"/>
                    <a:gd name="connsiteY10" fmla="*/ 359182 h 375807"/>
                    <a:gd name="connsiteX11" fmla="*/ 174567 w 209665"/>
                    <a:gd name="connsiteY11" fmla="*/ 375807 h 375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665" h="375807">
                      <a:moveTo>
                        <a:pt x="0" y="84862"/>
                      </a:moveTo>
                      <a:lnTo>
                        <a:pt x="99752" y="18360"/>
                      </a:lnTo>
                      <a:cubicBezTo>
                        <a:pt x="120534" y="4506"/>
                        <a:pt x="114993" y="-3807"/>
                        <a:pt x="124691" y="1735"/>
                      </a:cubicBezTo>
                      <a:cubicBezTo>
                        <a:pt x="134389" y="7277"/>
                        <a:pt x="157941" y="51611"/>
                        <a:pt x="157941" y="51611"/>
                      </a:cubicBezTo>
                      <a:cubicBezTo>
                        <a:pt x="167639" y="65465"/>
                        <a:pt x="174567" y="69622"/>
                        <a:pt x="182880" y="84862"/>
                      </a:cubicBezTo>
                      <a:cubicBezTo>
                        <a:pt x="191193" y="100102"/>
                        <a:pt x="207818" y="143051"/>
                        <a:pt x="207818" y="143051"/>
                      </a:cubicBezTo>
                      <a:cubicBezTo>
                        <a:pt x="211974" y="158291"/>
                        <a:pt x="207818" y="176302"/>
                        <a:pt x="207818" y="176302"/>
                      </a:cubicBezTo>
                      <a:cubicBezTo>
                        <a:pt x="207818" y="191542"/>
                        <a:pt x="210589" y="217866"/>
                        <a:pt x="207818" y="234491"/>
                      </a:cubicBezTo>
                      <a:cubicBezTo>
                        <a:pt x="205047" y="251116"/>
                        <a:pt x="195348" y="259430"/>
                        <a:pt x="191192" y="276055"/>
                      </a:cubicBezTo>
                      <a:cubicBezTo>
                        <a:pt x="187036" y="292680"/>
                        <a:pt x="182880" y="334244"/>
                        <a:pt x="182880" y="334244"/>
                      </a:cubicBezTo>
                      <a:cubicBezTo>
                        <a:pt x="180109" y="348099"/>
                        <a:pt x="174567" y="359182"/>
                        <a:pt x="174567" y="359182"/>
                      </a:cubicBezTo>
                      <a:cubicBezTo>
                        <a:pt x="173182" y="366109"/>
                        <a:pt x="173874" y="370958"/>
                        <a:pt x="174567" y="3758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フリーフォーム: 図形 382">
                  <a:extLst>
                    <a:ext uri="{FF2B5EF4-FFF2-40B4-BE49-F238E27FC236}">
                      <a16:creationId xmlns:a16="http://schemas.microsoft.com/office/drawing/2014/main" id="{4ACD228C-E7B4-4CBA-95A8-E3EF6E5201CF}"/>
                    </a:ext>
                  </a:extLst>
                </p:cNvPr>
                <p:cNvSpPr/>
                <p:nvPr/>
              </p:nvSpPr>
              <p:spPr>
                <a:xfrm>
                  <a:off x="989215" y="4904509"/>
                  <a:ext cx="184479" cy="423949"/>
                </a:xfrm>
                <a:custGeom>
                  <a:avLst/>
                  <a:gdLst>
                    <a:gd name="connsiteX0" fmla="*/ 0 w 184479"/>
                    <a:gd name="connsiteY0" fmla="*/ 124691 h 423949"/>
                    <a:gd name="connsiteX1" fmla="*/ 33250 w 184479"/>
                    <a:gd name="connsiteY1" fmla="*/ 49876 h 423949"/>
                    <a:gd name="connsiteX2" fmla="*/ 58189 w 184479"/>
                    <a:gd name="connsiteY2" fmla="*/ 16626 h 423949"/>
                    <a:gd name="connsiteX3" fmla="*/ 74814 w 184479"/>
                    <a:gd name="connsiteY3" fmla="*/ 0 h 423949"/>
                    <a:gd name="connsiteX4" fmla="*/ 108065 w 184479"/>
                    <a:gd name="connsiteY4" fmla="*/ 33251 h 423949"/>
                    <a:gd name="connsiteX5" fmla="*/ 141316 w 184479"/>
                    <a:gd name="connsiteY5" fmla="*/ 99753 h 423949"/>
                    <a:gd name="connsiteX6" fmla="*/ 166254 w 184479"/>
                    <a:gd name="connsiteY6" fmla="*/ 174567 h 423949"/>
                    <a:gd name="connsiteX7" fmla="*/ 182880 w 184479"/>
                    <a:gd name="connsiteY7" fmla="*/ 207818 h 423949"/>
                    <a:gd name="connsiteX8" fmla="*/ 182880 w 184479"/>
                    <a:gd name="connsiteY8" fmla="*/ 257695 h 423949"/>
                    <a:gd name="connsiteX9" fmla="*/ 174567 w 184479"/>
                    <a:gd name="connsiteY9" fmla="*/ 307571 h 423949"/>
                    <a:gd name="connsiteX10" fmla="*/ 166254 w 184479"/>
                    <a:gd name="connsiteY10" fmla="*/ 357447 h 423949"/>
                    <a:gd name="connsiteX11" fmla="*/ 166254 w 184479"/>
                    <a:gd name="connsiteY11" fmla="*/ 390698 h 423949"/>
                    <a:gd name="connsiteX12" fmla="*/ 166254 w 184479"/>
                    <a:gd name="connsiteY12" fmla="*/ 407324 h 423949"/>
                    <a:gd name="connsiteX13" fmla="*/ 166254 w 184479"/>
                    <a:gd name="connsiteY13" fmla="*/ 423949 h 42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4479" h="423949">
                      <a:moveTo>
                        <a:pt x="0" y="124691"/>
                      </a:moveTo>
                      <a:lnTo>
                        <a:pt x="33250" y="49876"/>
                      </a:lnTo>
                      <a:cubicBezTo>
                        <a:pt x="42948" y="31865"/>
                        <a:pt x="58189" y="16626"/>
                        <a:pt x="58189" y="16626"/>
                      </a:cubicBezTo>
                      <a:cubicBezTo>
                        <a:pt x="65116" y="8313"/>
                        <a:pt x="74814" y="0"/>
                        <a:pt x="74814" y="0"/>
                      </a:cubicBezTo>
                      <a:cubicBezTo>
                        <a:pt x="83127" y="2771"/>
                        <a:pt x="96981" y="16626"/>
                        <a:pt x="108065" y="33251"/>
                      </a:cubicBezTo>
                      <a:cubicBezTo>
                        <a:pt x="119149" y="49876"/>
                        <a:pt x="131618" y="76200"/>
                        <a:pt x="141316" y="99753"/>
                      </a:cubicBezTo>
                      <a:cubicBezTo>
                        <a:pt x="151014" y="123306"/>
                        <a:pt x="166254" y="174567"/>
                        <a:pt x="166254" y="174567"/>
                      </a:cubicBezTo>
                      <a:cubicBezTo>
                        <a:pt x="173181" y="192578"/>
                        <a:pt x="180109" y="193963"/>
                        <a:pt x="182880" y="207818"/>
                      </a:cubicBezTo>
                      <a:cubicBezTo>
                        <a:pt x="185651" y="221673"/>
                        <a:pt x="184266" y="241070"/>
                        <a:pt x="182880" y="257695"/>
                      </a:cubicBezTo>
                      <a:cubicBezTo>
                        <a:pt x="181495" y="274321"/>
                        <a:pt x="174567" y="307571"/>
                        <a:pt x="174567" y="307571"/>
                      </a:cubicBezTo>
                      <a:lnTo>
                        <a:pt x="166254" y="357447"/>
                      </a:lnTo>
                      <a:cubicBezTo>
                        <a:pt x="164869" y="371301"/>
                        <a:pt x="166254" y="390698"/>
                        <a:pt x="166254" y="390698"/>
                      </a:cubicBezTo>
                      <a:lnTo>
                        <a:pt x="166254" y="407324"/>
                      </a:lnTo>
                      <a:lnTo>
                        <a:pt x="166254" y="42394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フリーフォーム: 図形 383">
                  <a:extLst>
                    <a:ext uri="{FF2B5EF4-FFF2-40B4-BE49-F238E27FC236}">
                      <a16:creationId xmlns:a16="http://schemas.microsoft.com/office/drawing/2014/main" id="{0DEC859E-B186-425C-8C50-1646C1B427B0}"/>
                    </a:ext>
                  </a:extLst>
                </p:cNvPr>
                <p:cNvSpPr/>
                <p:nvPr/>
              </p:nvSpPr>
              <p:spPr>
                <a:xfrm>
                  <a:off x="1172095" y="4958388"/>
                  <a:ext cx="217977" cy="361757"/>
                </a:xfrm>
                <a:custGeom>
                  <a:avLst/>
                  <a:gdLst>
                    <a:gd name="connsiteX0" fmla="*/ 0 w 217977"/>
                    <a:gd name="connsiteY0" fmla="*/ 120688 h 361757"/>
                    <a:gd name="connsiteX1" fmla="*/ 49876 w 217977"/>
                    <a:gd name="connsiteY1" fmla="*/ 62499 h 361757"/>
                    <a:gd name="connsiteX2" fmla="*/ 99752 w 217977"/>
                    <a:gd name="connsiteY2" fmla="*/ 4310 h 361757"/>
                    <a:gd name="connsiteX3" fmla="*/ 124690 w 217977"/>
                    <a:gd name="connsiteY3" fmla="*/ 4310 h 361757"/>
                    <a:gd name="connsiteX4" fmla="*/ 141316 w 217977"/>
                    <a:gd name="connsiteY4" fmla="*/ 20936 h 361757"/>
                    <a:gd name="connsiteX5" fmla="*/ 157941 w 217977"/>
                    <a:gd name="connsiteY5" fmla="*/ 45874 h 361757"/>
                    <a:gd name="connsiteX6" fmla="*/ 191192 w 217977"/>
                    <a:gd name="connsiteY6" fmla="*/ 112376 h 361757"/>
                    <a:gd name="connsiteX7" fmla="*/ 216130 w 217977"/>
                    <a:gd name="connsiteY7" fmla="*/ 145627 h 361757"/>
                    <a:gd name="connsiteX8" fmla="*/ 216130 w 217977"/>
                    <a:gd name="connsiteY8" fmla="*/ 212128 h 361757"/>
                    <a:gd name="connsiteX9" fmla="*/ 216130 w 217977"/>
                    <a:gd name="connsiteY9" fmla="*/ 270317 h 361757"/>
                    <a:gd name="connsiteX10" fmla="*/ 216130 w 217977"/>
                    <a:gd name="connsiteY10" fmla="*/ 320194 h 361757"/>
                    <a:gd name="connsiteX11" fmla="*/ 207818 w 217977"/>
                    <a:gd name="connsiteY11" fmla="*/ 336819 h 361757"/>
                    <a:gd name="connsiteX12" fmla="*/ 207818 w 217977"/>
                    <a:gd name="connsiteY12" fmla="*/ 361757 h 36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977" h="361757">
                      <a:moveTo>
                        <a:pt x="0" y="120688"/>
                      </a:moveTo>
                      <a:lnTo>
                        <a:pt x="49876" y="62499"/>
                      </a:lnTo>
                      <a:lnTo>
                        <a:pt x="99752" y="4310"/>
                      </a:lnTo>
                      <a:cubicBezTo>
                        <a:pt x="112221" y="-5388"/>
                        <a:pt x="124690" y="4310"/>
                        <a:pt x="124690" y="4310"/>
                      </a:cubicBezTo>
                      <a:cubicBezTo>
                        <a:pt x="131617" y="7081"/>
                        <a:pt x="141316" y="20936"/>
                        <a:pt x="141316" y="20936"/>
                      </a:cubicBezTo>
                      <a:cubicBezTo>
                        <a:pt x="146858" y="27863"/>
                        <a:pt x="149628" y="30634"/>
                        <a:pt x="157941" y="45874"/>
                      </a:cubicBezTo>
                      <a:cubicBezTo>
                        <a:pt x="166254" y="61114"/>
                        <a:pt x="191192" y="112376"/>
                        <a:pt x="191192" y="112376"/>
                      </a:cubicBezTo>
                      <a:cubicBezTo>
                        <a:pt x="200890" y="129001"/>
                        <a:pt x="211974" y="129002"/>
                        <a:pt x="216130" y="145627"/>
                      </a:cubicBezTo>
                      <a:cubicBezTo>
                        <a:pt x="220286" y="162252"/>
                        <a:pt x="216130" y="212128"/>
                        <a:pt x="216130" y="212128"/>
                      </a:cubicBezTo>
                      <a:lnTo>
                        <a:pt x="216130" y="270317"/>
                      </a:lnTo>
                      <a:lnTo>
                        <a:pt x="216130" y="320194"/>
                      </a:lnTo>
                      <a:cubicBezTo>
                        <a:pt x="214745" y="331278"/>
                        <a:pt x="207818" y="336819"/>
                        <a:pt x="207818" y="336819"/>
                      </a:cubicBezTo>
                      <a:cubicBezTo>
                        <a:pt x="206433" y="343746"/>
                        <a:pt x="207125" y="352751"/>
                        <a:pt x="207818" y="36175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フリーフォーム: 図形 384">
                  <a:extLst>
                    <a:ext uri="{FF2B5EF4-FFF2-40B4-BE49-F238E27FC236}">
                      <a16:creationId xmlns:a16="http://schemas.microsoft.com/office/drawing/2014/main" id="{E45536D0-4A84-47E2-AA73-C3AD9D504879}"/>
                    </a:ext>
                  </a:extLst>
                </p:cNvPr>
                <p:cNvSpPr/>
                <p:nvPr/>
              </p:nvSpPr>
              <p:spPr>
                <a:xfrm>
                  <a:off x="1388225" y="4928832"/>
                  <a:ext cx="328507" cy="383001"/>
                </a:xfrm>
                <a:custGeom>
                  <a:avLst/>
                  <a:gdLst>
                    <a:gd name="connsiteX0" fmla="*/ 0 w 328507"/>
                    <a:gd name="connsiteY0" fmla="*/ 150244 h 383001"/>
                    <a:gd name="connsiteX1" fmla="*/ 41564 w 328507"/>
                    <a:gd name="connsiteY1" fmla="*/ 92055 h 383001"/>
                    <a:gd name="connsiteX2" fmla="*/ 66502 w 328507"/>
                    <a:gd name="connsiteY2" fmla="*/ 50492 h 383001"/>
                    <a:gd name="connsiteX3" fmla="*/ 99753 w 328507"/>
                    <a:gd name="connsiteY3" fmla="*/ 8928 h 383001"/>
                    <a:gd name="connsiteX4" fmla="*/ 141317 w 328507"/>
                    <a:gd name="connsiteY4" fmla="*/ 615 h 383001"/>
                    <a:gd name="connsiteX5" fmla="*/ 216131 w 328507"/>
                    <a:gd name="connsiteY5" fmla="*/ 615 h 383001"/>
                    <a:gd name="connsiteX6" fmla="*/ 232757 w 328507"/>
                    <a:gd name="connsiteY6" fmla="*/ 33866 h 383001"/>
                    <a:gd name="connsiteX7" fmla="*/ 266008 w 328507"/>
                    <a:gd name="connsiteY7" fmla="*/ 108681 h 383001"/>
                    <a:gd name="connsiteX8" fmla="*/ 324197 w 328507"/>
                    <a:gd name="connsiteY8" fmla="*/ 158557 h 383001"/>
                    <a:gd name="connsiteX9" fmla="*/ 324197 w 328507"/>
                    <a:gd name="connsiteY9" fmla="*/ 233372 h 383001"/>
                    <a:gd name="connsiteX10" fmla="*/ 324197 w 328507"/>
                    <a:gd name="connsiteY10" fmla="*/ 324812 h 383001"/>
                    <a:gd name="connsiteX11" fmla="*/ 324197 w 328507"/>
                    <a:gd name="connsiteY11" fmla="*/ 349750 h 383001"/>
                    <a:gd name="connsiteX12" fmla="*/ 324197 w 328507"/>
                    <a:gd name="connsiteY12" fmla="*/ 383001 h 38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507" h="383001">
                      <a:moveTo>
                        <a:pt x="0" y="150244"/>
                      </a:moveTo>
                      <a:cubicBezTo>
                        <a:pt x="15240" y="129462"/>
                        <a:pt x="30480" y="108680"/>
                        <a:pt x="41564" y="92055"/>
                      </a:cubicBezTo>
                      <a:cubicBezTo>
                        <a:pt x="52648" y="75430"/>
                        <a:pt x="56804" y="64346"/>
                        <a:pt x="66502" y="50492"/>
                      </a:cubicBezTo>
                      <a:cubicBezTo>
                        <a:pt x="76200" y="36638"/>
                        <a:pt x="87284" y="17241"/>
                        <a:pt x="99753" y="8928"/>
                      </a:cubicBezTo>
                      <a:cubicBezTo>
                        <a:pt x="112222" y="615"/>
                        <a:pt x="121921" y="2000"/>
                        <a:pt x="141317" y="615"/>
                      </a:cubicBezTo>
                      <a:cubicBezTo>
                        <a:pt x="160713" y="-770"/>
                        <a:pt x="216131" y="615"/>
                        <a:pt x="216131" y="615"/>
                      </a:cubicBezTo>
                      <a:cubicBezTo>
                        <a:pt x="231371" y="6157"/>
                        <a:pt x="224444" y="15855"/>
                        <a:pt x="232757" y="33866"/>
                      </a:cubicBezTo>
                      <a:cubicBezTo>
                        <a:pt x="241070" y="51877"/>
                        <a:pt x="250768" y="87899"/>
                        <a:pt x="266008" y="108681"/>
                      </a:cubicBezTo>
                      <a:cubicBezTo>
                        <a:pt x="281248" y="129463"/>
                        <a:pt x="314499" y="137775"/>
                        <a:pt x="324197" y="158557"/>
                      </a:cubicBezTo>
                      <a:cubicBezTo>
                        <a:pt x="333895" y="179339"/>
                        <a:pt x="324197" y="233372"/>
                        <a:pt x="324197" y="233372"/>
                      </a:cubicBezTo>
                      <a:lnTo>
                        <a:pt x="324197" y="324812"/>
                      </a:lnTo>
                      <a:lnTo>
                        <a:pt x="324197" y="349750"/>
                      </a:lnTo>
                      <a:lnTo>
                        <a:pt x="324197" y="38300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フリーフォーム: 図形 385">
                  <a:extLst>
                    <a:ext uri="{FF2B5EF4-FFF2-40B4-BE49-F238E27FC236}">
                      <a16:creationId xmlns:a16="http://schemas.microsoft.com/office/drawing/2014/main" id="{3E1E12F3-8FE5-4D48-809F-35ACEBAFAF26}"/>
                    </a:ext>
                  </a:extLst>
                </p:cNvPr>
                <p:cNvSpPr/>
                <p:nvPr/>
              </p:nvSpPr>
              <p:spPr>
                <a:xfrm>
                  <a:off x="1704109" y="4962473"/>
                  <a:ext cx="332509" cy="282858"/>
                </a:xfrm>
                <a:custGeom>
                  <a:avLst/>
                  <a:gdLst>
                    <a:gd name="connsiteX0" fmla="*/ 0 w 332509"/>
                    <a:gd name="connsiteY0" fmla="*/ 133229 h 282858"/>
                    <a:gd name="connsiteX1" fmla="*/ 41564 w 332509"/>
                    <a:gd name="connsiteY1" fmla="*/ 91665 h 282858"/>
                    <a:gd name="connsiteX2" fmla="*/ 74815 w 332509"/>
                    <a:gd name="connsiteY2" fmla="*/ 41789 h 282858"/>
                    <a:gd name="connsiteX3" fmla="*/ 91440 w 332509"/>
                    <a:gd name="connsiteY3" fmla="*/ 25163 h 282858"/>
                    <a:gd name="connsiteX4" fmla="*/ 108066 w 332509"/>
                    <a:gd name="connsiteY4" fmla="*/ 25163 h 282858"/>
                    <a:gd name="connsiteX5" fmla="*/ 157942 w 332509"/>
                    <a:gd name="connsiteY5" fmla="*/ 225 h 282858"/>
                    <a:gd name="connsiteX6" fmla="*/ 241069 w 332509"/>
                    <a:gd name="connsiteY6" fmla="*/ 41789 h 282858"/>
                    <a:gd name="connsiteX7" fmla="*/ 282633 w 332509"/>
                    <a:gd name="connsiteY7" fmla="*/ 66727 h 282858"/>
                    <a:gd name="connsiteX8" fmla="*/ 315884 w 332509"/>
                    <a:gd name="connsiteY8" fmla="*/ 83352 h 282858"/>
                    <a:gd name="connsiteX9" fmla="*/ 315884 w 332509"/>
                    <a:gd name="connsiteY9" fmla="*/ 158167 h 282858"/>
                    <a:gd name="connsiteX10" fmla="*/ 315884 w 332509"/>
                    <a:gd name="connsiteY10" fmla="*/ 232982 h 282858"/>
                    <a:gd name="connsiteX11" fmla="*/ 332509 w 332509"/>
                    <a:gd name="connsiteY11" fmla="*/ 282858 h 28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509" h="282858">
                      <a:moveTo>
                        <a:pt x="0" y="133229"/>
                      </a:moveTo>
                      <a:cubicBezTo>
                        <a:pt x="14547" y="120067"/>
                        <a:pt x="29095" y="106905"/>
                        <a:pt x="41564" y="91665"/>
                      </a:cubicBezTo>
                      <a:cubicBezTo>
                        <a:pt x="54033" y="76425"/>
                        <a:pt x="74815" y="41789"/>
                        <a:pt x="74815" y="41789"/>
                      </a:cubicBezTo>
                      <a:cubicBezTo>
                        <a:pt x="83128" y="30705"/>
                        <a:pt x="91440" y="25163"/>
                        <a:pt x="91440" y="25163"/>
                      </a:cubicBezTo>
                      <a:cubicBezTo>
                        <a:pt x="96982" y="22392"/>
                        <a:pt x="108066" y="25163"/>
                        <a:pt x="108066" y="25163"/>
                      </a:cubicBezTo>
                      <a:cubicBezTo>
                        <a:pt x="119150" y="21007"/>
                        <a:pt x="135775" y="-2546"/>
                        <a:pt x="157942" y="225"/>
                      </a:cubicBezTo>
                      <a:cubicBezTo>
                        <a:pt x="180109" y="2996"/>
                        <a:pt x="220287" y="30705"/>
                        <a:pt x="241069" y="41789"/>
                      </a:cubicBezTo>
                      <a:cubicBezTo>
                        <a:pt x="261851" y="52873"/>
                        <a:pt x="282633" y="66727"/>
                        <a:pt x="282633" y="66727"/>
                      </a:cubicBezTo>
                      <a:cubicBezTo>
                        <a:pt x="295102" y="73654"/>
                        <a:pt x="310342" y="68112"/>
                        <a:pt x="315884" y="83352"/>
                      </a:cubicBezTo>
                      <a:cubicBezTo>
                        <a:pt x="321426" y="98592"/>
                        <a:pt x="315884" y="158167"/>
                        <a:pt x="315884" y="158167"/>
                      </a:cubicBezTo>
                      <a:cubicBezTo>
                        <a:pt x="315884" y="183105"/>
                        <a:pt x="313113" y="212200"/>
                        <a:pt x="315884" y="232982"/>
                      </a:cubicBezTo>
                      <a:cubicBezTo>
                        <a:pt x="318655" y="253764"/>
                        <a:pt x="325582" y="268311"/>
                        <a:pt x="332509" y="28285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フリーフォーム: 図形 386">
                  <a:extLst>
                    <a:ext uri="{FF2B5EF4-FFF2-40B4-BE49-F238E27FC236}">
                      <a16:creationId xmlns:a16="http://schemas.microsoft.com/office/drawing/2014/main" id="{18E049B0-3EC4-4E3E-8FDD-D2FABDD12BEC}"/>
                    </a:ext>
                  </a:extLst>
                </p:cNvPr>
                <p:cNvSpPr/>
                <p:nvPr/>
              </p:nvSpPr>
              <p:spPr>
                <a:xfrm>
                  <a:off x="2019993" y="4919016"/>
                  <a:ext cx="275551" cy="234875"/>
                </a:xfrm>
                <a:custGeom>
                  <a:avLst/>
                  <a:gdLst>
                    <a:gd name="connsiteX0" fmla="*/ 0 w 275551"/>
                    <a:gd name="connsiteY0" fmla="*/ 110184 h 234875"/>
                    <a:gd name="connsiteX1" fmla="*/ 83127 w 275551"/>
                    <a:gd name="connsiteY1" fmla="*/ 10431 h 234875"/>
                    <a:gd name="connsiteX2" fmla="*/ 108065 w 275551"/>
                    <a:gd name="connsiteY2" fmla="*/ 2119 h 234875"/>
                    <a:gd name="connsiteX3" fmla="*/ 174567 w 275551"/>
                    <a:gd name="connsiteY3" fmla="*/ 2119 h 234875"/>
                    <a:gd name="connsiteX4" fmla="*/ 224443 w 275551"/>
                    <a:gd name="connsiteY4" fmla="*/ 2119 h 234875"/>
                    <a:gd name="connsiteX5" fmla="*/ 257694 w 275551"/>
                    <a:gd name="connsiteY5" fmla="*/ 10431 h 234875"/>
                    <a:gd name="connsiteX6" fmla="*/ 274320 w 275551"/>
                    <a:gd name="connsiteY6" fmla="*/ 76933 h 234875"/>
                    <a:gd name="connsiteX7" fmla="*/ 274320 w 275551"/>
                    <a:gd name="connsiteY7" fmla="*/ 126809 h 234875"/>
                    <a:gd name="connsiteX8" fmla="*/ 274320 w 275551"/>
                    <a:gd name="connsiteY8" fmla="*/ 193311 h 234875"/>
                    <a:gd name="connsiteX9" fmla="*/ 274320 w 275551"/>
                    <a:gd name="connsiteY9" fmla="*/ 234875 h 23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551" h="234875">
                      <a:moveTo>
                        <a:pt x="0" y="110184"/>
                      </a:moveTo>
                      <a:cubicBezTo>
                        <a:pt x="32558" y="69313"/>
                        <a:pt x="65116" y="28442"/>
                        <a:pt x="83127" y="10431"/>
                      </a:cubicBezTo>
                      <a:cubicBezTo>
                        <a:pt x="101138" y="-7580"/>
                        <a:pt x="92825" y="3504"/>
                        <a:pt x="108065" y="2119"/>
                      </a:cubicBezTo>
                      <a:cubicBezTo>
                        <a:pt x="123305" y="734"/>
                        <a:pt x="174567" y="2119"/>
                        <a:pt x="174567" y="2119"/>
                      </a:cubicBezTo>
                      <a:lnTo>
                        <a:pt x="224443" y="2119"/>
                      </a:lnTo>
                      <a:cubicBezTo>
                        <a:pt x="238297" y="3504"/>
                        <a:pt x="249381" y="-2038"/>
                        <a:pt x="257694" y="10431"/>
                      </a:cubicBezTo>
                      <a:cubicBezTo>
                        <a:pt x="266007" y="22900"/>
                        <a:pt x="271549" y="57537"/>
                        <a:pt x="274320" y="76933"/>
                      </a:cubicBezTo>
                      <a:cubicBezTo>
                        <a:pt x="277091" y="96329"/>
                        <a:pt x="274320" y="126809"/>
                        <a:pt x="274320" y="126809"/>
                      </a:cubicBezTo>
                      <a:lnTo>
                        <a:pt x="274320" y="193311"/>
                      </a:lnTo>
                      <a:lnTo>
                        <a:pt x="274320" y="234875"/>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フリーフォーム: 図形 387">
                  <a:extLst>
                    <a:ext uri="{FF2B5EF4-FFF2-40B4-BE49-F238E27FC236}">
                      <a16:creationId xmlns:a16="http://schemas.microsoft.com/office/drawing/2014/main" id="{1AC49935-5AAE-4F82-9AF2-26807894FDA3}"/>
                    </a:ext>
                  </a:extLst>
                </p:cNvPr>
                <p:cNvSpPr/>
                <p:nvPr/>
              </p:nvSpPr>
              <p:spPr>
                <a:xfrm>
                  <a:off x="2286000" y="4854633"/>
                  <a:ext cx="149629" cy="141316"/>
                </a:xfrm>
                <a:custGeom>
                  <a:avLst/>
                  <a:gdLst>
                    <a:gd name="connsiteX0" fmla="*/ 149629 w 149629"/>
                    <a:gd name="connsiteY0" fmla="*/ 0 h 141316"/>
                    <a:gd name="connsiteX1" fmla="*/ 91440 w 149629"/>
                    <a:gd name="connsiteY1" fmla="*/ 49876 h 141316"/>
                    <a:gd name="connsiteX2" fmla="*/ 41564 w 149629"/>
                    <a:gd name="connsiteY2" fmla="*/ 108065 h 141316"/>
                    <a:gd name="connsiteX3" fmla="*/ 41564 w 149629"/>
                    <a:gd name="connsiteY3" fmla="*/ 124691 h 141316"/>
                    <a:gd name="connsiteX4" fmla="*/ 0 w 149629"/>
                    <a:gd name="connsiteY4" fmla="*/ 141316 h 14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29" h="141316">
                      <a:moveTo>
                        <a:pt x="149629" y="0"/>
                      </a:moveTo>
                      <a:lnTo>
                        <a:pt x="91440" y="49876"/>
                      </a:lnTo>
                      <a:cubicBezTo>
                        <a:pt x="73429" y="67887"/>
                        <a:pt x="49877" y="95596"/>
                        <a:pt x="41564" y="108065"/>
                      </a:cubicBezTo>
                      <a:cubicBezTo>
                        <a:pt x="33251" y="120534"/>
                        <a:pt x="48491" y="119149"/>
                        <a:pt x="41564" y="124691"/>
                      </a:cubicBezTo>
                      <a:cubicBezTo>
                        <a:pt x="34637" y="130233"/>
                        <a:pt x="17318" y="135774"/>
                        <a:pt x="0" y="1413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フリーフォーム: 図形 388">
                  <a:extLst>
                    <a:ext uri="{FF2B5EF4-FFF2-40B4-BE49-F238E27FC236}">
                      <a16:creationId xmlns:a16="http://schemas.microsoft.com/office/drawing/2014/main" id="{6584F406-DDB6-4EE2-8315-4ACB6A3DF308}"/>
                    </a:ext>
                  </a:extLst>
                </p:cNvPr>
                <p:cNvSpPr/>
                <p:nvPr/>
              </p:nvSpPr>
              <p:spPr>
                <a:xfrm>
                  <a:off x="3830320" y="4480560"/>
                  <a:ext cx="219577" cy="266007"/>
                </a:xfrm>
                <a:custGeom>
                  <a:avLst/>
                  <a:gdLst>
                    <a:gd name="connsiteX0" fmla="*/ 101600 w 219577"/>
                    <a:gd name="connsiteY0" fmla="*/ 0 h 266007"/>
                    <a:gd name="connsiteX1" fmla="*/ 35098 w 219577"/>
                    <a:gd name="connsiteY1" fmla="*/ 91440 h 266007"/>
                    <a:gd name="connsiteX2" fmla="*/ 26785 w 219577"/>
                    <a:gd name="connsiteY2" fmla="*/ 141316 h 266007"/>
                    <a:gd name="connsiteX3" fmla="*/ 1847 w 219577"/>
                    <a:gd name="connsiteY3" fmla="*/ 191193 h 266007"/>
                    <a:gd name="connsiteX4" fmla="*/ 1847 w 219577"/>
                    <a:gd name="connsiteY4" fmla="*/ 216131 h 266007"/>
                    <a:gd name="connsiteX5" fmla="*/ 35098 w 219577"/>
                    <a:gd name="connsiteY5" fmla="*/ 199505 h 266007"/>
                    <a:gd name="connsiteX6" fmla="*/ 68349 w 219577"/>
                    <a:gd name="connsiteY6" fmla="*/ 199505 h 266007"/>
                    <a:gd name="connsiteX7" fmla="*/ 118225 w 219577"/>
                    <a:gd name="connsiteY7" fmla="*/ 199505 h 266007"/>
                    <a:gd name="connsiteX8" fmla="*/ 168102 w 219577"/>
                    <a:gd name="connsiteY8" fmla="*/ 232756 h 266007"/>
                    <a:gd name="connsiteX9" fmla="*/ 201353 w 219577"/>
                    <a:gd name="connsiteY9" fmla="*/ 249382 h 266007"/>
                    <a:gd name="connsiteX10" fmla="*/ 217978 w 219577"/>
                    <a:gd name="connsiteY10" fmla="*/ 249382 h 266007"/>
                    <a:gd name="connsiteX11" fmla="*/ 217978 w 219577"/>
                    <a:gd name="connsiteY11" fmla="*/ 266007 h 26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77" h="266007">
                      <a:moveTo>
                        <a:pt x="101600" y="0"/>
                      </a:moveTo>
                      <a:cubicBezTo>
                        <a:pt x="74583" y="33943"/>
                        <a:pt x="47567" y="67887"/>
                        <a:pt x="35098" y="91440"/>
                      </a:cubicBezTo>
                      <a:cubicBezTo>
                        <a:pt x="22629" y="114993"/>
                        <a:pt x="32327" y="124690"/>
                        <a:pt x="26785" y="141316"/>
                      </a:cubicBezTo>
                      <a:cubicBezTo>
                        <a:pt x="21243" y="157942"/>
                        <a:pt x="1847" y="191193"/>
                        <a:pt x="1847" y="191193"/>
                      </a:cubicBezTo>
                      <a:cubicBezTo>
                        <a:pt x="-2309" y="203662"/>
                        <a:pt x="1847" y="216131"/>
                        <a:pt x="1847" y="216131"/>
                      </a:cubicBezTo>
                      <a:cubicBezTo>
                        <a:pt x="7389" y="217516"/>
                        <a:pt x="35098" y="199505"/>
                        <a:pt x="35098" y="199505"/>
                      </a:cubicBezTo>
                      <a:cubicBezTo>
                        <a:pt x="46182" y="196734"/>
                        <a:pt x="68349" y="199505"/>
                        <a:pt x="68349" y="199505"/>
                      </a:cubicBezTo>
                      <a:cubicBezTo>
                        <a:pt x="82203" y="199505"/>
                        <a:pt x="101599" y="193963"/>
                        <a:pt x="118225" y="199505"/>
                      </a:cubicBezTo>
                      <a:cubicBezTo>
                        <a:pt x="134851" y="205047"/>
                        <a:pt x="168102" y="232756"/>
                        <a:pt x="168102" y="232756"/>
                      </a:cubicBezTo>
                      <a:cubicBezTo>
                        <a:pt x="181956" y="241069"/>
                        <a:pt x="201353" y="249382"/>
                        <a:pt x="201353" y="249382"/>
                      </a:cubicBezTo>
                      <a:cubicBezTo>
                        <a:pt x="209666" y="252153"/>
                        <a:pt x="217978" y="249382"/>
                        <a:pt x="217978" y="249382"/>
                      </a:cubicBezTo>
                      <a:cubicBezTo>
                        <a:pt x="220749" y="252153"/>
                        <a:pt x="219363" y="259080"/>
                        <a:pt x="217978" y="26600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フリーフォーム: 図形 389">
                  <a:extLst>
                    <a:ext uri="{FF2B5EF4-FFF2-40B4-BE49-F238E27FC236}">
                      <a16:creationId xmlns:a16="http://schemas.microsoft.com/office/drawing/2014/main" id="{C36E8FDD-ED38-49FB-BE27-F0F9FCAAA5B1}"/>
                    </a:ext>
                  </a:extLst>
                </p:cNvPr>
                <p:cNvSpPr/>
                <p:nvPr/>
              </p:nvSpPr>
              <p:spPr>
                <a:xfrm>
                  <a:off x="3338135" y="4239339"/>
                  <a:ext cx="397115" cy="274779"/>
                </a:xfrm>
                <a:custGeom>
                  <a:avLst/>
                  <a:gdLst>
                    <a:gd name="connsiteX0" fmla="*/ 3581 w 397115"/>
                    <a:gd name="connsiteY0" fmla="*/ 58341 h 274779"/>
                    <a:gd name="connsiteX1" fmla="*/ 11894 w 397115"/>
                    <a:gd name="connsiteY1" fmla="*/ 108217 h 274779"/>
                    <a:gd name="connsiteX2" fmla="*/ 36832 w 397115"/>
                    <a:gd name="connsiteY2" fmla="*/ 166406 h 274779"/>
                    <a:gd name="connsiteX3" fmla="*/ 45145 w 397115"/>
                    <a:gd name="connsiteY3" fmla="*/ 207970 h 274779"/>
                    <a:gd name="connsiteX4" fmla="*/ 86709 w 397115"/>
                    <a:gd name="connsiteY4" fmla="*/ 266159 h 274779"/>
                    <a:gd name="connsiteX5" fmla="*/ 86709 w 397115"/>
                    <a:gd name="connsiteY5" fmla="*/ 274472 h 274779"/>
                    <a:gd name="connsiteX6" fmla="*/ 136585 w 397115"/>
                    <a:gd name="connsiteY6" fmla="*/ 266159 h 274779"/>
                    <a:gd name="connsiteX7" fmla="*/ 203087 w 397115"/>
                    <a:gd name="connsiteY7" fmla="*/ 232908 h 274779"/>
                    <a:gd name="connsiteX8" fmla="*/ 244650 w 397115"/>
                    <a:gd name="connsiteY8" fmla="*/ 199657 h 274779"/>
                    <a:gd name="connsiteX9" fmla="*/ 277901 w 397115"/>
                    <a:gd name="connsiteY9" fmla="*/ 174719 h 274779"/>
                    <a:gd name="connsiteX10" fmla="*/ 311152 w 397115"/>
                    <a:gd name="connsiteY10" fmla="*/ 141468 h 274779"/>
                    <a:gd name="connsiteX11" fmla="*/ 344403 w 397115"/>
                    <a:gd name="connsiteY11" fmla="*/ 91592 h 274779"/>
                    <a:gd name="connsiteX12" fmla="*/ 385967 w 397115"/>
                    <a:gd name="connsiteY12" fmla="*/ 50028 h 274779"/>
                    <a:gd name="connsiteX13" fmla="*/ 394280 w 397115"/>
                    <a:gd name="connsiteY13" fmla="*/ 152 h 274779"/>
                    <a:gd name="connsiteX14" fmla="*/ 344403 w 397115"/>
                    <a:gd name="connsiteY14" fmla="*/ 33403 h 274779"/>
                    <a:gd name="connsiteX15" fmla="*/ 311152 w 397115"/>
                    <a:gd name="connsiteY15" fmla="*/ 58341 h 274779"/>
                    <a:gd name="connsiteX16" fmla="*/ 277901 w 397115"/>
                    <a:gd name="connsiteY16" fmla="*/ 66654 h 274779"/>
                    <a:gd name="connsiteX17" fmla="*/ 261276 w 397115"/>
                    <a:gd name="connsiteY17" fmla="*/ 83279 h 274779"/>
                    <a:gd name="connsiteX18" fmla="*/ 244650 w 397115"/>
                    <a:gd name="connsiteY18" fmla="*/ 83279 h 274779"/>
                    <a:gd name="connsiteX19" fmla="*/ 194774 w 397115"/>
                    <a:gd name="connsiteY19" fmla="*/ 83279 h 274779"/>
                    <a:gd name="connsiteX20" fmla="*/ 169836 w 397115"/>
                    <a:gd name="connsiteY20" fmla="*/ 74966 h 274779"/>
                    <a:gd name="connsiteX21" fmla="*/ 136585 w 397115"/>
                    <a:gd name="connsiteY21" fmla="*/ 74966 h 274779"/>
                    <a:gd name="connsiteX22" fmla="*/ 78396 w 397115"/>
                    <a:gd name="connsiteY22" fmla="*/ 66654 h 274779"/>
                    <a:gd name="connsiteX23" fmla="*/ 70083 w 397115"/>
                    <a:gd name="connsiteY23" fmla="*/ 58341 h 274779"/>
                    <a:gd name="connsiteX24" fmla="*/ 3581 w 397115"/>
                    <a:gd name="connsiteY24" fmla="*/ 58341 h 27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115" h="274779">
                      <a:moveTo>
                        <a:pt x="3581" y="58341"/>
                      </a:moveTo>
                      <a:cubicBezTo>
                        <a:pt x="-6117" y="66654"/>
                        <a:pt x="6352" y="90206"/>
                        <a:pt x="11894" y="108217"/>
                      </a:cubicBezTo>
                      <a:cubicBezTo>
                        <a:pt x="17436" y="126228"/>
                        <a:pt x="31290" y="149780"/>
                        <a:pt x="36832" y="166406"/>
                      </a:cubicBezTo>
                      <a:cubicBezTo>
                        <a:pt x="42374" y="183032"/>
                        <a:pt x="36832" y="191345"/>
                        <a:pt x="45145" y="207970"/>
                      </a:cubicBezTo>
                      <a:cubicBezTo>
                        <a:pt x="53458" y="224596"/>
                        <a:pt x="86709" y="266159"/>
                        <a:pt x="86709" y="266159"/>
                      </a:cubicBezTo>
                      <a:cubicBezTo>
                        <a:pt x="93636" y="277242"/>
                        <a:pt x="78396" y="274472"/>
                        <a:pt x="86709" y="274472"/>
                      </a:cubicBezTo>
                      <a:cubicBezTo>
                        <a:pt x="95022" y="274472"/>
                        <a:pt x="117189" y="273086"/>
                        <a:pt x="136585" y="266159"/>
                      </a:cubicBezTo>
                      <a:cubicBezTo>
                        <a:pt x="155981" y="259232"/>
                        <a:pt x="185076" y="243992"/>
                        <a:pt x="203087" y="232908"/>
                      </a:cubicBezTo>
                      <a:cubicBezTo>
                        <a:pt x="221098" y="221824"/>
                        <a:pt x="232181" y="209355"/>
                        <a:pt x="244650" y="199657"/>
                      </a:cubicBezTo>
                      <a:cubicBezTo>
                        <a:pt x="257119" y="189959"/>
                        <a:pt x="277901" y="174719"/>
                        <a:pt x="277901" y="174719"/>
                      </a:cubicBezTo>
                      <a:cubicBezTo>
                        <a:pt x="288985" y="165021"/>
                        <a:pt x="300068" y="155322"/>
                        <a:pt x="311152" y="141468"/>
                      </a:cubicBezTo>
                      <a:cubicBezTo>
                        <a:pt x="322236" y="127614"/>
                        <a:pt x="331934" y="106832"/>
                        <a:pt x="344403" y="91592"/>
                      </a:cubicBezTo>
                      <a:cubicBezTo>
                        <a:pt x="356872" y="76352"/>
                        <a:pt x="377654" y="65268"/>
                        <a:pt x="385967" y="50028"/>
                      </a:cubicBezTo>
                      <a:cubicBezTo>
                        <a:pt x="394280" y="34788"/>
                        <a:pt x="401207" y="2923"/>
                        <a:pt x="394280" y="152"/>
                      </a:cubicBezTo>
                      <a:cubicBezTo>
                        <a:pt x="387353" y="-2619"/>
                        <a:pt x="344403" y="33403"/>
                        <a:pt x="344403" y="33403"/>
                      </a:cubicBezTo>
                      <a:cubicBezTo>
                        <a:pt x="330548" y="43101"/>
                        <a:pt x="311152" y="58341"/>
                        <a:pt x="311152" y="58341"/>
                      </a:cubicBezTo>
                      <a:cubicBezTo>
                        <a:pt x="300068" y="63883"/>
                        <a:pt x="277901" y="66654"/>
                        <a:pt x="277901" y="66654"/>
                      </a:cubicBezTo>
                      <a:cubicBezTo>
                        <a:pt x="269588" y="70810"/>
                        <a:pt x="261276" y="83279"/>
                        <a:pt x="261276" y="83279"/>
                      </a:cubicBezTo>
                      <a:cubicBezTo>
                        <a:pt x="255734" y="86050"/>
                        <a:pt x="244650" y="83279"/>
                        <a:pt x="244650" y="83279"/>
                      </a:cubicBezTo>
                      <a:lnTo>
                        <a:pt x="194774" y="83279"/>
                      </a:lnTo>
                      <a:cubicBezTo>
                        <a:pt x="182305" y="81894"/>
                        <a:pt x="169836" y="74966"/>
                        <a:pt x="169836" y="74966"/>
                      </a:cubicBezTo>
                      <a:cubicBezTo>
                        <a:pt x="160138" y="73580"/>
                        <a:pt x="151825" y="76351"/>
                        <a:pt x="136585" y="74966"/>
                      </a:cubicBezTo>
                      <a:cubicBezTo>
                        <a:pt x="121345" y="73581"/>
                        <a:pt x="78396" y="66654"/>
                        <a:pt x="78396" y="66654"/>
                      </a:cubicBezTo>
                      <a:cubicBezTo>
                        <a:pt x="67312" y="63883"/>
                        <a:pt x="70083" y="58341"/>
                        <a:pt x="70083" y="58341"/>
                      </a:cubicBezTo>
                      <a:cubicBezTo>
                        <a:pt x="65927" y="56956"/>
                        <a:pt x="13279" y="50028"/>
                        <a:pt x="3581" y="583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フリーフォーム: 図形 390">
                  <a:extLst>
                    <a:ext uri="{FF2B5EF4-FFF2-40B4-BE49-F238E27FC236}">
                      <a16:creationId xmlns:a16="http://schemas.microsoft.com/office/drawing/2014/main" id="{9E8B8467-266E-4CCF-9FA4-65150C947BA9}"/>
                    </a:ext>
                  </a:extLst>
                </p:cNvPr>
                <p:cNvSpPr/>
                <p:nvPr/>
              </p:nvSpPr>
              <p:spPr>
                <a:xfrm>
                  <a:off x="4513811" y="4497185"/>
                  <a:ext cx="35714" cy="340822"/>
                </a:xfrm>
                <a:custGeom>
                  <a:avLst/>
                  <a:gdLst>
                    <a:gd name="connsiteX0" fmla="*/ 0 w 35714"/>
                    <a:gd name="connsiteY0" fmla="*/ 0 h 340822"/>
                    <a:gd name="connsiteX1" fmla="*/ 33251 w 35714"/>
                    <a:gd name="connsiteY1" fmla="*/ 133004 h 340822"/>
                    <a:gd name="connsiteX2" fmla="*/ 33251 w 35714"/>
                    <a:gd name="connsiteY2" fmla="*/ 232757 h 340822"/>
                    <a:gd name="connsiteX3" fmla="*/ 33251 w 35714"/>
                    <a:gd name="connsiteY3" fmla="*/ 290946 h 340822"/>
                    <a:gd name="connsiteX4" fmla="*/ 16625 w 35714"/>
                    <a:gd name="connsiteY4" fmla="*/ 340822 h 34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4" h="340822">
                      <a:moveTo>
                        <a:pt x="0" y="0"/>
                      </a:moveTo>
                      <a:cubicBezTo>
                        <a:pt x="13854" y="47105"/>
                        <a:pt x="27709" y="94211"/>
                        <a:pt x="33251" y="133004"/>
                      </a:cubicBezTo>
                      <a:cubicBezTo>
                        <a:pt x="38793" y="171797"/>
                        <a:pt x="33251" y="232757"/>
                        <a:pt x="33251" y="232757"/>
                      </a:cubicBezTo>
                      <a:cubicBezTo>
                        <a:pt x="33251" y="259081"/>
                        <a:pt x="36022" y="272935"/>
                        <a:pt x="33251" y="290946"/>
                      </a:cubicBezTo>
                      <a:cubicBezTo>
                        <a:pt x="30480" y="308957"/>
                        <a:pt x="23552" y="324889"/>
                        <a:pt x="16625" y="340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フリーフォーム: 図形 391">
                  <a:extLst>
                    <a:ext uri="{FF2B5EF4-FFF2-40B4-BE49-F238E27FC236}">
                      <a16:creationId xmlns:a16="http://schemas.microsoft.com/office/drawing/2014/main" id="{9B02E916-9949-4C87-898C-455F7A345946}"/>
                    </a:ext>
                  </a:extLst>
                </p:cNvPr>
                <p:cNvSpPr/>
                <p:nvPr/>
              </p:nvSpPr>
              <p:spPr>
                <a:xfrm>
                  <a:off x="590204" y="5344949"/>
                  <a:ext cx="124691" cy="324331"/>
                </a:xfrm>
                <a:custGeom>
                  <a:avLst/>
                  <a:gdLst>
                    <a:gd name="connsiteX0" fmla="*/ 0 w 124691"/>
                    <a:gd name="connsiteY0" fmla="*/ 16760 h 324331"/>
                    <a:gd name="connsiteX1" fmla="*/ 58189 w 124691"/>
                    <a:gd name="connsiteY1" fmla="*/ 135 h 324331"/>
                    <a:gd name="connsiteX2" fmla="*/ 66501 w 124691"/>
                    <a:gd name="connsiteY2" fmla="*/ 8447 h 324331"/>
                    <a:gd name="connsiteX3" fmla="*/ 66501 w 124691"/>
                    <a:gd name="connsiteY3" fmla="*/ 41698 h 324331"/>
                    <a:gd name="connsiteX4" fmla="*/ 83127 w 124691"/>
                    <a:gd name="connsiteY4" fmla="*/ 183015 h 324331"/>
                    <a:gd name="connsiteX5" fmla="*/ 99752 w 124691"/>
                    <a:gd name="connsiteY5" fmla="*/ 257829 h 324331"/>
                    <a:gd name="connsiteX6" fmla="*/ 124691 w 124691"/>
                    <a:gd name="connsiteY6" fmla="*/ 324331 h 32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691" h="324331">
                      <a:moveTo>
                        <a:pt x="0" y="16760"/>
                      </a:moveTo>
                      <a:lnTo>
                        <a:pt x="58189" y="135"/>
                      </a:lnTo>
                      <a:cubicBezTo>
                        <a:pt x="69272" y="-1250"/>
                        <a:pt x="66501" y="8447"/>
                        <a:pt x="66501" y="8447"/>
                      </a:cubicBezTo>
                      <a:cubicBezTo>
                        <a:pt x="67886" y="15374"/>
                        <a:pt x="63730" y="12603"/>
                        <a:pt x="66501" y="41698"/>
                      </a:cubicBezTo>
                      <a:cubicBezTo>
                        <a:pt x="69272" y="70793"/>
                        <a:pt x="77585" y="146993"/>
                        <a:pt x="83127" y="183015"/>
                      </a:cubicBezTo>
                      <a:cubicBezTo>
                        <a:pt x="88669" y="219037"/>
                        <a:pt x="92825" y="234276"/>
                        <a:pt x="99752" y="257829"/>
                      </a:cubicBezTo>
                      <a:cubicBezTo>
                        <a:pt x="106679" y="281382"/>
                        <a:pt x="115685" y="302856"/>
                        <a:pt x="124691" y="3243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フリーフォーム: 図形 392">
                  <a:extLst>
                    <a:ext uri="{FF2B5EF4-FFF2-40B4-BE49-F238E27FC236}">
                      <a16:creationId xmlns:a16="http://schemas.microsoft.com/office/drawing/2014/main" id="{E60472F7-8421-4D9A-A30C-1E7B27B084EE}"/>
                    </a:ext>
                  </a:extLst>
                </p:cNvPr>
                <p:cNvSpPr/>
                <p:nvPr/>
              </p:nvSpPr>
              <p:spPr>
                <a:xfrm>
                  <a:off x="2028235" y="5212080"/>
                  <a:ext cx="324267" cy="277975"/>
                </a:xfrm>
                <a:custGeom>
                  <a:avLst/>
                  <a:gdLst>
                    <a:gd name="connsiteX0" fmla="*/ 33321 w 324267"/>
                    <a:gd name="connsiteY0" fmla="*/ 0 h 277975"/>
                    <a:gd name="connsiteX1" fmla="*/ 70 w 324267"/>
                    <a:gd name="connsiteY1" fmla="*/ 74815 h 277975"/>
                    <a:gd name="connsiteX2" fmla="*/ 25009 w 324267"/>
                    <a:gd name="connsiteY2" fmla="*/ 116378 h 277975"/>
                    <a:gd name="connsiteX3" fmla="*/ 41634 w 324267"/>
                    <a:gd name="connsiteY3" fmla="*/ 174567 h 277975"/>
                    <a:gd name="connsiteX4" fmla="*/ 66572 w 324267"/>
                    <a:gd name="connsiteY4" fmla="*/ 199505 h 277975"/>
                    <a:gd name="connsiteX5" fmla="*/ 74885 w 324267"/>
                    <a:gd name="connsiteY5" fmla="*/ 241069 h 277975"/>
                    <a:gd name="connsiteX6" fmla="*/ 83198 w 324267"/>
                    <a:gd name="connsiteY6" fmla="*/ 274320 h 277975"/>
                    <a:gd name="connsiteX7" fmla="*/ 133074 w 324267"/>
                    <a:gd name="connsiteY7" fmla="*/ 274320 h 277975"/>
                    <a:gd name="connsiteX8" fmla="*/ 199576 w 324267"/>
                    <a:gd name="connsiteY8" fmla="*/ 249382 h 277975"/>
                    <a:gd name="connsiteX9" fmla="*/ 249452 w 324267"/>
                    <a:gd name="connsiteY9" fmla="*/ 207818 h 277975"/>
                    <a:gd name="connsiteX10" fmla="*/ 324267 w 324267"/>
                    <a:gd name="connsiteY10" fmla="*/ 157942 h 27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267" h="277975">
                      <a:moveTo>
                        <a:pt x="33321" y="0"/>
                      </a:moveTo>
                      <a:cubicBezTo>
                        <a:pt x="22237" y="24938"/>
                        <a:pt x="1455" y="55419"/>
                        <a:pt x="70" y="74815"/>
                      </a:cubicBezTo>
                      <a:cubicBezTo>
                        <a:pt x="-1315" y="94211"/>
                        <a:pt x="18082" y="99753"/>
                        <a:pt x="25009" y="116378"/>
                      </a:cubicBezTo>
                      <a:cubicBezTo>
                        <a:pt x="31936" y="133003"/>
                        <a:pt x="41634" y="174567"/>
                        <a:pt x="41634" y="174567"/>
                      </a:cubicBezTo>
                      <a:cubicBezTo>
                        <a:pt x="48561" y="188422"/>
                        <a:pt x="61030" y="188421"/>
                        <a:pt x="66572" y="199505"/>
                      </a:cubicBezTo>
                      <a:cubicBezTo>
                        <a:pt x="72114" y="210589"/>
                        <a:pt x="74885" y="241069"/>
                        <a:pt x="74885" y="241069"/>
                      </a:cubicBezTo>
                      <a:cubicBezTo>
                        <a:pt x="77656" y="253538"/>
                        <a:pt x="73500" y="268778"/>
                        <a:pt x="83198" y="274320"/>
                      </a:cubicBezTo>
                      <a:cubicBezTo>
                        <a:pt x="92896" y="279862"/>
                        <a:pt x="113678" y="278476"/>
                        <a:pt x="133074" y="274320"/>
                      </a:cubicBezTo>
                      <a:cubicBezTo>
                        <a:pt x="152470" y="270164"/>
                        <a:pt x="180180" y="260466"/>
                        <a:pt x="199576" y="249382"/>
                      </a:cubicBezTo>
                      <a:cubicBezTo>
                        <a:pt x="218972" y="238298"/>
                        <a:pt x="228670" y="223058"/>
                        <a:pt x="249452" y="207818"/>
                      </a:cubicBezTo>
                      <a:cubicBezTo>
                        <a:pt x="270234" y="192578"/>
                        <a:pt x="297250" y="175260"/>
                        <a:pt x="324267" y="15794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7EE4669E-10E1-451B-8A86-BA5FC800B3E8}"/>
                    </a:ext>
                  </a:extLst>
                </p:cNvPr>
                <p:cNvSpPr/>
                <p:nvPr/>
              </p:nvSpPr>
              <p:spPr>
                <a:xfrm>
                  <a:off x="1716736" y="5328458"/>
                  <a:ext cx="371358" cy="260180"/>
                </a:xfrm>
                <a:custGeom>
                  <a:avLst/>
                  <a:gdLst>
                    <a:gd name="connsiteX0" fmla="*/ 3999 w 371358"/>
                    <a:gd name="connsiteY0" fmla="*/ 0 h 260180"/>
                    <a:gd name="connsiteX1" fmla="*/ 3999 w 371358"/>
                    <a:gd name="connsiteY1" fmla="*/ 83127 h 260180"/>
                    <a:gd name="connsiteX2" fmla="*/ 45562 w 371358"/>
                    <a:gd name="connsiteY2" fmla="*/ 182880 h 260180"/>
                    <a:gd name="connsiteX3" fmla="*/ 70500 w 371358"/>
                    <a:gd name="connsiteY3" fmla="*/ 249382 h 260180"/>
                    <a:gd name="connsiteX4" fmla="*/ 145315 w 371358"/>
                    <a:gd name="connsiteY4" fmla="*/ 257695 h 260180"/>
                    <a:gd name="connsiteX5" fmla="*/ 203504 w 371358"/>
                    <a:gd name="connsiteY5" fmla="*/ 224444 h 260180"/>
                    <a:gd name="connsiteX6" fmla="*/ 278319 w 371358"/>
                    <a:gd name="connsiteY6" fmla="*/ 216131 h 260180"/>
                    <a:gd name="connsiteX7" fmla="*/ 328195 w 371358"/>
                    <a:gd name="connsiteY7" fmla="*/ 182880 h 260180"/>
                    <a:gd name="connsiteX8" fmla="*/ 353133 w 371358"/>
                    <a:gd name="connsiteY8" fmla="*/ 157942 h 260180"/>
                    <a:gd name="connsiteX9" fmla="*/ 369759 w 371358"/>
                    <a:gd name="connsiteY9" fmla="*/ 133004 h 260180"/>
                    <a:gd name="connsiteX10" fmla="*/ 369759 w 371358"/>
                    <a:gd name="connsiteY10" fmla="*/ 74815 h 26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358" h="260180">
                      <a:moveTo>
                        <a:pt x="3999" y="0"/>
                      </a:moveTo>
                      <a:cubicBezTo>
                        <a:pt x="535" y="26323"/>
                        <a:pt x="-2928" y="52647"/>
                        <a:pt x="3999" y="83127"/>
                      </a:cubicBezTo>
                      <a:cubicBezTo>
                        <a:pt x="10926" y="113607"/>
                        <a:pt x="34479" y="155171"/>
                        <a:pt x="45562" y="182880"/>
                      </a:cubicBezTo>
                      <a:cubicBezTo>
                        <a:pt x="56646" y="210589"/>
                        <a:pt x="53875" y="236913"/>
                        <a:pt x="70500" y="249382"/>
                      </a:cubicBezTo>
                      <a:cubicBezTo>
                        <a:pt x="87125" y="261851"/>
                        <a:pt x="123148" y="261851"/>
                        <a:pt x="145315" y="257695"/>
                      </a:cubicBezTo>
                      <a:cubicBezTo>
                        <a:pt x="167482" y="253539"/>
                        <a:pt x="181337" y="231371"/>
                        <a:pt x="203504" y="224444"/>
                      </a:cubicBezTo>
                      <a:cubicBezTo>
                        <a:pt x="225671" y="217517"/>
                        <a:pt x="257537" y="223058"/>
                        <a:pt x="278319" y="216131"/>
                      </a:cubicBezTo>
                      <a:cubicBezTo>
                        <a:pt x="299101" y="209204"/>
                        <a:pt x="315726" y="192578"/>
                        <a:pt x="328195" y="182880"/>
                      </a:cubicBezTo>
                      <a:cubicBezTo>
                        <a:pt x="340664" y="173182"/>
                        <a:pt x="353133" y="157942"/>
                        <a:pt x="353133" y="157942"/>
                      </a:cubicBezTo>
                      <a:cubicBezTo>
                        <a:pt x="360060" y="149629"/>
                        <a:pt x="366988" y="146859"/>
                        <a:pt x="369759" y="133004"/>
                      </a:cubicBezTo>
                      <a:cubicBezTo>
                        <a:pt x="372530" y="119150"/>
                        <a:pt x="371144" y="96982"/>
                        <a:pt x="369759" y="748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フリーフォーム: 図形 394">
                  <a:extLst>
                    <a:ext uri="{FF2B5EF4-FFF2-40B4-BE49-F238E27FC236}">
                      <a16:creationId xmlns:a16="http://schemas.microsoft.com/office/drawing/2014/main" id="{A3206EDD-BC6F-4C18-80FA-9E2DFDF3161C}"/>
                    </a:ext>
                  </a:extLst>
                </p:cNvPr>
                <p:cNvSpPr/>
                <p:nvPr/>
              </p:nvSpPr>
              <p:spPr>
                <a:xfrm>
                  <a:off x="1367413" y="5294897"/>
                  <a:ext cx="355945" cy="350060"/>
                </a:xfrm>
                <a:custGeom>
                  <a:avLst/>
                  <a:gdLst>
                    <a:gd name="connsiteX0" fmla="*/ 95627 w 355945"/>
                    <a:gd name="connsiteY0" fmla="*/ 349445 h 350060"/>
                    <a:gd name="connsiteX1" fmla="*/ 54063 w 355945"/>
                    <a:gd name="connsiteY1" fmla="*/ 299568 h 350060"/>
                    <a:gd name="connsiteX2" fmla="*/ 20812 w 355945"/>
                    <a:gd name="connsiteY2" fmla="*/ 216441 h 350060"/>
                    <a:gd name="connsiteX3" fmla="*/ 4187 w 355945"/>
                    <a:gd name="connsiteY3" fmla="*/ 141627 h 350060"/>
                    <a:gd name="connsiteX4" fmla="*/ 12500 w 355945"/>
                    <a:gd name="connsiteY4" fmla="*/ 33561 h 350060"/>
                    <a:gd name="connsiteX5" fmla="*/ 128878 w 355945"/>
                    <a:gd name="connsiteY5" fmla="*/ 310 h 350060"/>
                    <a:gd name="connsiteX6" fmla="*/ 286820 w 355945"/>
                    <a:gd name="connsiteY6" fmla="*/ 16936 h 350060"/>
                    <a:gd name="connsiteX7" fmla="*/ 336696 w 355945"/>
                    <a:gd name="connsiteY7" fmla="*/ 16936 h 350060"/>
                    <a:gd name="connsiteX8" fmla="*/ 353322 w 355945"/>
                    <a:gd name="connsiteY8" fmla="*/ 50187 h 350060"/>
                    <a:gd name="connsiteX9" fmla="*/ 353322 w 355945"/>
                    <a:gd name="connsiteY9" fmla="*/ 141627 h 350060"/>
                    <a:gd name="connsiteX10" fmla="*/ 328383 w 355945"/>
                    <a:gd name="connsiteY10" fmla="*/ 199816 h 350060"/>
                    <a:gd name="connsiteX11" fmla="*/ 328383 w 355945"/>
                    <a:gd name="connsiteY11" fmla="*/ 233067 h 350060"/>
                    <a:gd name="connsiteX12" fmla="*/ 328383 w 355945"/>
                    <a:gd name="connsiteY12" fmla="*/ 258005 h 350060"/>
                    <a:gd name="connsiteX13" fmla="*/ 295132 w 355945"/>
                    <a:gd name="connsiteY13" fmla="*/ 291256 h 350060"/>
                    <a:gd name="connsiteX14" fmla="*/ 270194 w 355945"/>
                    <a:gd name="connsiteY14" fmla="*/ 307881 h 350060"/>
                    <a:gd name="connsiteX15" fmla="*/ 228631 w 355945"/>
                    <a:gd name="connsiteY15" fmla="*/ 332819 h 350060"/>
                    <a:gd name="connsiteX16" fmla="*/ 203692 w 355945"/>
                    <a:gd name="connsiteY16" fmla="*/ 341132 h 350060"/>
                    <a:gd name="connsiteX17" fmla="*/ 170442 w 355945"/>
                    <a:gd name="connsiteY17" fmla="*/ 349445 h 350060"/>
                    <a:gd name="connsiteX18" fmla="*/ 153816 w 355945"/>
                    <a:gd name="connsiteY18" fmla="*/ 349445 h 350060"/>
                    <a:gd name="connsiteX19" fmla="*/ 95627 w 355945"/>
                    <a:gd name="connsiteY19" fmla="*/ 34944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945" h="350060">
                      <a:moveTo>
                        <a:pt x="95627" y="349445"/>
                      </a:moveTo>
                      <a:cubicBezTo>
                        <a:pt x="81079" y="335590"/>
                        <a:pt x="66532" y="321735"/>
                        <a:pt x="54063" y="299568"/>
                      </a:cubicBezTo>
                      <a:cubicBezTo>
                        <a:pt x="41594" y="277401"/>
                        <a:pt x="29125" y="242764"/>
                        <a:pt x="20812" y="216441"/>
                      </a:cubicBezTo>
                      <a:cubicBezTo>
                        <a:pt x="12499" y="190118"/>
                        <a:pt x="5572" y="172107"/>
                        <a:pt x="4187" y="141627"/>
                      </a:cubicBezTo>
                      <a:cubicBezTo>
                        <a:pt x="2802" y="111147"/>
                        <a:pt x="-8282" y="57114"/>
                        <a:pt x="12500" y="33561"/>
                      </a:cubicBezTo>
                      <a:cubicBezTo>
                        <a:pt x="33282" y="10008"/>
                        <a:pt x="83158" y="3081"/>
                        <a:pt x="128878" y="310"/>
                      </a:cubicBezTo>
                      <a:cubicBezTo>
                        <a:pt x="174598" y="-2461"/>
                        <a:pt x="252184" y="14165"/>
                        <a:pt x="286820" y="16936"/>
                      </a:cubicBezTo>
                      <a:cubicBezTo>
                        <a:pt x="321456" y="19707"/>
                        <a:pt x="336696" y="16936"/>
                        <a:pt x="336696" y="16936"/>
                      </a:cubicBezTo>
                      <a:cubicBezTo>
                        <a:pt x="347780" y="22478"/>
                        <a:pt x="350551" y="29405"/>
                        <a:pt x="353322" y="50187"/>
                      </a:cubicBezTo>
                      <a:cubicBezTo>
                        <a:pt x="356093" y="70969"/>
                        <a:pt x="357479" y="116689"/>
                        <a:pt x="353322" y="141627"/>
                      </a:cubicBezTo>
                      <a:cubicBezTo>
                        <a:pt x="349165" y="166565"/>
                        <a:pt x="328383" y="199816"/>
                        <a:pt x="328383" y="199816"/>
                      </a:cubicBezTo>
                      <a:cubicBezTo>
                        <a:pt x="324227" y="215056"/>
                        <a:pt x="328383" y="233067"/>
                        <a:pt x="328383" y="233067"/>
                      </a:cubicBezTo>
                      <a:lnTo>
                        <a:pt x="328383" y="258005"/>
                      </a:lnTo>
                      <a:cubicBezTo>
                        <a:pt x="322841" y="267703"/>
                        <a:pt x="295132" y="291256"/>
                        <a:pt x="295132" y="291256"/>
                      </a:cubicBezTo>
                      <a:cubicBezTo>
                        <a:pt x="285434" y="299569"/>
                        <a:pt x="281278" y="300954"/>
                        <a:pt x="270194" y="307881"/>
                      </a:cubicBezTo>
                      <a:cubicBezTo>
                        <a:pt x="259111" y="314808"/>
                        <a:pt x="228631" y="332819"/>
                        <a:pt x="228631" y="332819"/>
                      </a:cubicBezTo>
                      <a:cubicBezTo>
                        <a:pt x="217547" y="338361"/>
                        <a:pt x="203692" y="341132"/>
                        <a:pt x="203692" y="341132"/>
                      </a:cubicBezTo>
                      <a:cubicBezTo>
                        <a:pt x="193994" y="343903"/>
                        <a:pt x="170442" y="349445"/>
                        <a:pt x="170442" y="349445"/>
                      </a:cubicBezTo>
                      <a:cubicBezTo>
                        <a:pt x="162129" y="350830"/>
                        <a:pt x="153816" y="349445"/>
                        <a:pt x="153816" y="349445"/>
                      </a:cubicBezTo>
                      <a:lnTo>
                        <a:pt x="95627" y="349445"/>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リーフォーム: 図形 395">
                  <a:extLst>
                    <a:ext uri="{FF2B5EF4-FFF2-40B4-BE49-F238E27FC236}">
                      <a16:creationId xmlns:a16="http://schemas.microsoft.com/office/drawing/2014/main" id="{568DD462-BFDF-4A40-9AFB-94167A696764}"/>
                    </a:ext>
                  </a:extLst>
                </p:cNvPr>
                <p:cNvSpPr/>
                <p:nvPr/>
              </p:nvSpPr>
              <p:spPr>
                <a:xfrm>
                  <a:off x="1111300" y="5336771"/>
                  <a:ext cx="262699" cy="352469"/>
                </a:xfrm>
                <a:custGeom>
                  <a:avLst/>
                  <a:gdLst>
                    <a:gd name="connsiteX0" fmla="*/ 52482 w 262699"/>
                    <a:gd name="connsiteY0" fmla="*/ 0 h 352469"/>
                    <a:gd name="connsiteX1" fmla="*/ 2605 w 262699"/>
                    <a:gd name="connsiteY1" fmla="*/ 66502 h 352469"/>
                    <a:gd name="connsiteX2" fmla="*/ 10918 w 262699"/>
                    <a:gd name="connsiteY2" fmla="*/ 149629 h 352469"/>
                    <a:gd name="connsiteX3" fmla="*/ 44169 w 262699"/>
                    <a:gd name="connsiteY3" fmla="*/ 207818 h 352469"/>
                    <a:gd name="connsiteX4" fmla="*/ 69107 w 262699"/>
                    <a:gd name="connsiteY4" fmla="*/ 266007 h 352469"/>
                    <a:gd name="connsiteX5" fmla="*/ 118984 w 262699"/>
                    <a:gd name="connsiteY5" fmla="*/ 349134 h 352469"/>
                    <a:gd name="connsiteX6" fmla="*/ 152235 w 262699"/>
                    <a:gd name="connsiteY6" fmla="*/ 332509 h 352469"/>
                    <a:gd name="connsiteX7" fmla="*/ 193798 w 262699"/>
                    <a:gd name="connsiteY7" fmla="*/ 299258 h 352469"/>
                    <a:gd name="connsiteX8" fmla="*/ 210424 w 262699"/>
                    <a:gd name="connsiteY8" fmla="*/ 266007 h 352469"/>
                    <a:gd name="connsiteX9" fmla="*/ 235362 w 262699"/>
                    <a:gd name="connsiteY9" fmla="*/ 216131 h 352469"/>
                    <a:gd name="connsiteX10" fmla="*/ 260300 w 262699"/>
                    <a:gd name="connsiteY10" fmla="*/ 166254 h 352469"/>
                    <a:gd name="connsiteX11" fmla="*/ 260300 w 262699"/>
                    <a:gd name="connsiteY11" fmla="*/ 116378 h 35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2699" h="352469">
                      <a:moveTo>
                        <a:pt x="52482" y="0"/>
                      </a:moveTo>
                      <a:cubicBezTo>
                        <a:pt x="31007" y="20782"/>
                        <a:pt x="9532" y="41564"/>
                        <a:pt x="2605" y="66502"/>
                      </a:cubicBezTo>
                      <a:cubicBezTo>
                        <a:pt x="-4322" y="91440"/>
                        <a:pt x="3991" y="126076"/>
                        <a:pt x="10918" y="149629"/>
                      </a:cubicBezTo>
                      <a:cubicBezTo>
                        <a:pt x="17845" y="173182"/>
                        <a:pt x="34471" y="188422"/>
                        <a:pt x="44169" y="207818"/>
                      </a:cubicBezTo>
                      <a:cubicBezTo>
                        <a:pt x="53867" y="227214"/>
                        <a:pt x="56638" y="242454"/>
                        <a:pt x="69107" y="266007"/>
                      </a:cubicBezTo>
                      <a:cubicBezTo>
                        <a:pt x="81576" y="289560"/>
                        <a:pt x="118984" y="349134"/>
                        <a:pt x="118984" y="349134"/>
                      </a:cubicBezTo>
                      <a:cubicBezTo>
                        <a:pt x="132839" y="360218"/>
                        <a:pt x="139766" y="340822"/>
                        <a:pt x="152235" y="332509"/>
                      </a:cubicBezTo>
                      <a:cubicBezTo>
                        <a:pt x="164704" y="324196"/>
                        <a:pt x="184100" y="310342"/>
                        <a:pt x="193798" y="299258"/>
                      </a:cubicBezTo>
                      <a:cubicBezTo>
                        <a:pt x="203496" y="288174"/>
                        <a:pt x="210424" y="266007"/>
                        <a:pt x="210424" y="266007"/>
                      </a:cubicBezTo>
                      <a:lnTo>
                        <a:pt x="235362" y="216131"/>
                      </a:lnTo>
                      <a:cubicBezTo>
                        <a:pt x="243675" y="199506"/>
                        <a:pt x="256144" y="182879"/>
                        <a:pt x="260300" y="166254"/>
                      </a:cubicBezTo>
                      <a:cubicBezTo>
                        <a:pt x="264456" y="149629"/>
                        <a:pt x="262378" y="133003"/>
                        <a:pt x="260300" y="11637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フリーフォーム: 図形 396">
                  <a:extLst>
                    <a:ext uri="{FF2B5EF4-FFF2-40B4-BE49-F238E27FC236}">
                      <a16:creationId xmlns:a16="http://schemas.microsoft.com/office/drawing/2014/main" id="{B36EB788-EC87-4127-B282-B5380D95CDB8}"/>
                    </a:ext>
                  </a:extLst>
                </p:cNvPr>
                <p:cNvSpPr/>
                <p:nvPr/>
              </p:nvSpPr>
              <p:spPr>
                <a:xfrm>
                  <a:off x="888847" y="5320145"/>
                  <a:ext cx="249997" cy="391309"/>
                </a:xfrm>
                <a:custGeom>
                  <a:avLst/>
                  <a:gdLst>
                    <a:gd name="connsiteX0" fmla="*/ 615 w 249997"/>
                    <a:gd name="connsiteY0" fmla="*/ 0 h 391309"/>
                    <a:gd name="connsiteX1" fmla="*/ 615 w 249997"/>
                    <a:gd name="connsiteY1" fmla="*/ 83128 h 391309"/>
                    <a:gd name="connsiteX2" fmla="*/ 615 w 249997"/>
                    <a:gd name="connsiteY2" fmla="*/ 116379 h 391309"/>
                    <a:gd name="connsiteX3" fmla="*/ 8928 w 249997"/>
                    <a:gd name="connsiteY3" fmla="*/ 166255 h 391309"/>
                    <a:gd name="connsiteX4" fmla="*/ 8928 w 249997"/>
                    <a:gd name="connsiteY4" fmla="*/ 199506 h 391309"/>
                    <a:gd name="connsiteX5" fmla="*/ 25553 w 249997"/>
                    <a:gd name="connsiteY5" fmla="*/ 232757 h 391309"/>
                    <a:gd name="connsiteX6" fmla="*/ 50491 w 249997"/>
                    <a:gd name="connsiteY6" fmla="*/ 290946 h 391309"/>
                    <a:gd name="connsiteX7" fmla="*/ 67117 w 249997"/>
                    <a:gd name="connsiteY7" fmla="*/ 324197 h 391309"/>
                    <a:gd name="connsiteX8" fmla="*/ 100368 w 249997"/>
                    <a:gd name="connsiteY8" fmla="*/ 365760 h 391309"/>
                    <a:gd name="connsiteX9" fmla="*/ 108680 w 249997"/>
                    <a:gd name="connsiteY9" fmla="*/ 390699 h 391309"/>
                    <a:gd name="connsiteX10" fmla="*/ 175182 w 249997"/>
                    <a:gd name="connsiteY10" fmla="*/ 340822 h 391309"/>
                    <a:gd name="connsiteX11" fmla="*/ 191808 w 249997"/>
                    <a:gd name="connsiteY11" fmla="*/ 315884 h 391309"/>
                    <a:gd name="connsiteX12" fmla="*/ 225058 w 249997"/>
                    <a:gd name="connsiteY12" fmla="*/ 266008 h 391309"/>
                    <a:gd name="connsiteX13" fmla="*/ 241684 w 249997"/>
                    <a:gd name="connsiteY13" fmla="*/ 232757 h 391309"/>
                    <a:gd name="connsiteX14" fmla="*/ 249997 w 249997"/>
                    <a:gd name="connsiteY14" fmla="*/ 207819 h 39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9997" h="391309">
                      <a:moveTo>
                        <a:pt x="615" y="0"/>
                      </a:moveTo>
                      <a:lnTo>
                        <a:pt x="615" y="83128"/>
                      </a:lnTo>
                      <a:cubicBezTo>
                        <a:pt x="615" y="102524"/>
                        <a:pt x="-770" y="102525"/>
                        <a:pt x="615" y="116379"/>
                      </a:cubicBezTo>
                      <a:cubicBezTo>
                        <a:pt x="2000" y="130233"/>
                        <a:pt x="8928" y="166255"/>
                        <a:pt x="8928" y="166255"/>
                      </a:cubicBezTo>
                      <a:cubicBezTo>
                        <a:pt x="10313" y="180109"/>
                        <a:pt x="8928" y="199506"/>
                        <a:pt x="8928" y="199506"/>
                      </a:cubicBezTo>
                      <a:cubicBezTo>
                        <a:pt x="11699" y="210590"/>
                        <a:pt x="18626" y="217517"/>
                        <a:pt x="25553" y="232757"/>
                      </a:cubicBezTo>
                      <a:cubicBezTo>
                        <a:pt x="32480" y="247997"/>
                        <a:pt x="50491" y="290946"/>
                        <a:pt x="50491" y="290946"/>
                      </a:cubicBezTo>
                      <a:cubicBezTo>
                        <a:pt x="57418" y="306186"/>
                        <a:pt x="58804" y="311728"/>
                        <a:pt x="67117" y="324197"/>
                      </a:cubicBezTo>
                      <a:cubicBezTo>
                        <a:pt x="75430" y="336666"/>
                        <a:pt x="100368" y="365760"/>
                        <a:pt x="100368" y="365760"/>
                      </a:cubicBezTo>
                      <a:cubicBezTo>
                        <a:pt x="107295" y="376844"/>
                        <a:pt x="96211" y="394855"/>
                        <a:pt x="108680" y="390699"/>
                      </a:cubicBezTo>
                      <a:cubicBezTo>
                        <a:pt x="121149" y="386543"/>
                        <a:pt x="175182" y="340822"/>
                        <a:pt x="175182" y="340822"/>
                      </a:cubicBezTo>
                      <a:cubicBezTo>
                        <a:pt x="189037" y="328353"/>
                        <a:pt x="191808" y="315884"/>
                        <a:pt x="191808" y="315884"/>
                      </a:cubicBezTo>
                      <a:cubicBezTo>
                        <a:pt x="200121" y="303415"/>
                        <a:pt x="216745" y="279863"/>
                        <a:pt x="225058" y="266008"/>
                      </a:cubicBezTo>
                      <a:cubicBezTo>
                        <a:pt x="233371" y="252154"/>
                        <a:pt x="241684" y="232757"/>
                        <a:pt x="241684" y="232757"/>
                      </a:cubicBezTo>
                      <a:cubicBezTo>
                        <a:pt x="245841" y="223059"/>
                        <a:pt x="247919" y="215439"/>
                        <a:pt x="249997" y="20781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0776AE51-C4EB-4DFE-BFCD-28DCE55AD8DF}"/>
                    </a:ext>
                  </a:extLst>
                </p:cNvPr>
                <p:cNvSpPr/>
                <p:nvPr/>
              </p:nvSpPr>
              <p:spPr>
                <a:xfrm>
                  <a:off x="745746" y="5345084"/>
                  <a:ext cx="161572" cy="374072"/>
                </a:xfrm>
                <a:custGeom>
                  <a:avLst/>
                  <a:gdLst>
                    <a:gd name="connsiteX0" fmla="*/ 2399 w 161572"/>
                    <a:gd name="connsiteY0" fmla="*/ 0 h 374072"/>
                    <a:gd name="connsiteX1" fmla="*/ 2399 w 161572"/>
                    <a:gd name="connsiteY1" fmla="*/ 74814 h 374072"/>
                    <a:gd name="connsiteX2" fmla="*/ 27338 w 161572"/>
                    <a:gd name="connsiteY2" fmla="*/ 166254 h 374072"/>
                    <a:gd name="connsiteX3" fmla="*/ 43963 w 161572"/>
                    <a:gd name="connsiteY3" fmla="*/ 241069 h 374072"/>
                    <a:gd name="connsiteX4" fmla="*/ 60589 w 161572"/>
                    <a:gd name="connsiteY4" fmla="*/ 257694 h 374072"/>
                    <a:gd name="connsiteX5" fmla="*/ 77214 w 161572"/>
                    <a:gd name="connsiteY5" fmla="*/ 299258 h 374072"/>
                    <a:gd name="connsiteX6" fmla="*/ 93839 w 161572"/>
                    <a:gd name="connsiteY6" fmla="*/ 349134 h 374072"/>
                    <a:gd name="connsiteX7" fmla="*/ 110465 w 161572"/>
                    <a:gd name="connsiteY7" fmla="*/ 365760 h 374072"/>
                    <a:gd name="connsiteX8" fmla="*/ 110465 w 161572"/>
                    <a:gd name="connsiteY8" fmla="*/ 374072 h 374072"/>
                    <a:gd name="connsiteX9" fmla="*/ 118778 w 161572"/>
                    <a:gd name="connsiteY9" fmla="*/ 357447 h 374072"/>
                    <a:gd name="connsiteX10" fmla="*/ 143716 w 161572"/>
                    <a:gd name="connsiteY10" fmla="*/ 299258 h 374072"/>
                    <a:gd name="connsiteX11" fmla="*/ 160341 w 161572"/>
                    <a:gd name="connsiteY11" fmla="*/ 249381 h 374072"/>
                    <a:gd name="connsiteX12" fmla="*/ 160341 w 161572"/>
                    <a:gd name="connsiteY12" fmla="*/ 216131 h 374072"/>
                    <a:gd name="connsiteX13" fmla="*/ 160341 w 161572"/>
                    <a:gd name="connsiteY13" fmla="*/ 216131 h 374072"/>
                    <a:gd name="connsiteX14" fmla="*/ 160341 w 161572"/>
                    <a:gd name="connsiteY14" fmla="*/ 216131 h 37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1572" h="374072">
                      <a:moveTo>
                        <a:pt x="2399" y="0"/>
                      </a:moveTo>
                      <a:cubicBezTo>
                        <a:pt x="321" y="23552"/>
                        <a:pt x="-1757" y="47105"/>
                        <a:pt x="2399" y="74814"/>
                      </a:cubicBezTo>
                      <a:cubicBezTo>
                        <a:pt x="6555" y="102523"/>
                        <a:pt x="20411" y="138545"/>
                        <a:pt x="27338" y="166254"/>
                      </a:cubicBezTo>
                      <a:cubicBezTo>
                        <a:pt x="34265" y="193963"/>
                        <a:pt x="43963" y="241069"/>
                        <a:pt x="43963" y="241069"/>
                      </a:cubicBezTo>
                      <a:cubicBezTo>
                        <a:pt x="49505" y="256309"/>
                        <a:pt x="55047" y="247996"/>
                        <a:pt x="60589" y="257694"/>
                      </a:cubicBezTo>
                      <a:cubicBezTo>
                        <a:pt x="66131" y="267392"/>
                        <a:pt x="71672" y="284018"/>
                        <a:pt x="77214" y="299258"/>
                      </a:cubicBezTo>
                      <a:cubicBezTo>
                        <a:pt x="82756" y="314498"/>
                        <a:pt x="93839" y="349134"/>
                        <a:pt x="93839" y="349134"/>
                      </a:cubicBezTo>
                      <a:cubicBezTo>
                        <a:pt x="99381" y="360218"/>
                        <a:pt x="110465" y="365760"/>
                        <a:pt x="110465" y="365760"/>
                      </a:cubicBezTo>
                      <a:cubicBezTo>
                        <a:pt x="113236" y="369916"/>
                        <a:pt x="110465" y="374072"/>
                        <a:pt x="110465" y="374072"/>
                      </a:cubicBezTo>
                      <a:cubicBezTo>
                        <a:pt x="111850" y="372687"/>
                        <a:pt x="113236" y="369916"/>
                        <a:pt x="118778" y="357447"/>
                      </a:cubicBezTo>
                      <a:cubicBezTo>
                        <a:pt x="124320" y="344978"/>
                        <a:pt x="136789" y="317269"/>
                        <a:pt x="143716" y="299258"/>
                      </a:cubicBezTo>
                      <a:cubicBezTo>
                        <a:pt x="150643" y="281247"/>
                        <a:pt x="160341" y="249381"/>
                        <a:pt x="160341" y="249381"/>
                      </a:cubicBezTo>
                      <a:cubicBezTo>
                        <a:pt x="163112" y="235526"/>
                        <a:pt x="160341" y="216131"/>
                        <a:pt x="160341" y="216131"/>
                      </a:cubicBezTo>
                      <a:lnTo>
                        <a:pt x="160341" y="216131"/>
                      </a:lnTo>
                      <a:lnTo>
                        <a:pt x="160341" y="21613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フリーフォーム: 図形 398">
                  <a:extLst>
                    <a:ext uri="{FF2B5EF4-FFF2-40B4-BE49-F238E27FC236}">
                      <a16:creationId xmlns:a16="http://schemas.microsoft.com/office/drawing/2014/main" id="{2B03A2F8-2ECC-4952-BB9B-DAC63EE2EE1A}"/>
                    </a:ext>
                  </a:extLst>
                </p:cNvPr>
                <p:cNvSpPr/>
                <p:nvPr/>
              </p:nvSpPr>
              <p:spPr>
                <a:xfrm>
                  <a:off x="1770611" y="5195455"/>
                  <a:ext cx="681644" cy="714894"/>
                </a:xfrm>
                <a:custGeom>
                  <a:avLst/>
                  <a:gdLst>
                    <a:gd name="connsiteX0" fmla="*/ 681644 w 681644"/>
                    <a:gd name="connsiteY0" fmla="*/ 0 h 714894"/>
                    <a:gd name="connsiteX1" fmla="*/ 573578 w 681644"/>
                    <a:gd name="connsiteY1" fmla="*/ 174567 h 714894"/>
                    <a:gd name="connsiteX2" fmla="*/ 523702 w 681644"/>
                    <a:gd name="connsiteY2" fmla="*/ 257694 h 714894"/>
                    <a:gd name="connsiteX3" fmla="*/ 498764 w 681644"/>
                    <a:gd name="connsiteY3" fmla="*/ 324196 h 714894"/>
                    <a:gd name="connsiteX4" fmla="*/ 448887 w 681644"/>
                    <a:gd name="connsiteY4" fmla="*/ 399010 h 714894"/>
                    <a:gd name="connsiteX5" fmla="*/ 415636 w 681644"/>
                    <a:gd name="connsiteY5" fmla="*/ 448887 h 714894"/>
                    <a:gd name="connsiteX6" fmla="*/ 349134 w 681644"/>
                    <a:gd name="connsiteY6" fmla="*/ 507076 h 714894"/>
                    <a:gd name="connsiteX7" fmla="*/ 299258 w 681644"/>
                    <a:gd name="connsiteY7" fmla="*/ 565265 h 714894"/>
                    <a:gd name="connsiteX8" fmla="*/ 241069 w 681644"/>
                    <a:gd name="connsiteY8" fmla="*/ 598516 h 714894"/>
                    <a:gd name="connsiteX9" fmla="*/ 182880 w 681644"/>
                    <a:gd name="connsiteY9" fmla="*/ 623454 h 714894"/>
                    <a:gd name="connsiteX10" fmla="*/ 166254 w 681644"/>
                    <a:gd name="connsiteY10" fmla="*/ 648392 h 714894"/>
                    <a:gd name="connsiteX11" fmla="*/ 91440 w 681644"/>
                    <a:gd name="connsiteY11" fmla="*/ 681643 h 714894"/>
                    <a:gd name="connsiteX12" fmla="*/ 74814 w 681644"/>
                    <a:gd name="connsiteY12" fmla="*/ 698269 h 714894"/>
                    <a:gd name="connsiteX13" fmla="*/ 33251 w 681644"/>
                    <a:gd name="connsiteY13" fmla="*/ 706581 h 714894"/>
                    <a:gd name="connsiteX14" fmla="*/ 0 w 681644"/>
                    <a:gd name="connsiteY14" fmla="*/ 714894 h 71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81644" h="714894">
                      <a:moveTo>
                        <a:pt x="681644" y="0"/>
                      </a:moveTo>
                      <a:lnTo>
                        <a:pt x="573578" y="174567"/>
                      </a:lnTo>
                      <a:cubicBezTo>
                        <a:pt x="547254" y="217516"/>
                        <a:pt x="536171" y="232756"/>
                        <a:pt x="523702" y="257694"/>
                      </a:cubicBezTo>
                      <a:cubicBezTo>
                        <a:pt x="511233" y="282632"/>
                        <a:pt x="511233" y="300643"/>
                        <a:pt x="498764" y="324196"/>
                      </a:cubicBezTo>
                      <a:cubicBezTo>
                        <a:pt x="486295" y="347749"/>
                        <a:pt x="448887" y="399010"/>
                        <a:pt x="448887" y="399010"/>
                      </a:cubicBezTo>
                      <a:cubicBezTo>
                        <a:pt x="435032" y="419792"/>
                        <a:pt x="432261" y="430876"/>
                        <a:pt x="415636" y="448887"/>
                      </a:cubicBezTo>
                      <a:cubicBezTo>
                        <a:pt x="399011" y="466898"/>
                        <a:pt x="368530" y="487680"/>
                        <a:pt x="349134" y="507076"/>
                      </a:cubicBezTo>
                      <a:cubicBezTo>
                        <a:pt x="329738" y="526472"/>
                        <a:pt x="317269" y="550025"/>
                        <a:pt x="299258" y="565265"/>
                      </a:cubicBezTo>
                      <a:cubicBezTo>
                        <a:pt x="281247" y="580505"/>
                        <a:pt x="260465" y="588818"/>
                        <a:pt x="241069" y="598516"/>
                      </a:cubicBezTo>
                      <a:cubicBezTo>
                        <a:pt x="221673" y="608214"/>
                        <a:pt x="182880" y="623454"/>
                        <a:pt x="182880" y="623454"/>
                      </a:cubicBezTo>
                      <a:cubicBezTo>
                        <a:pt x="170411" y="631767"/>
                        <a:pt x="181494" y="638694"/>
                        <a:pt x="166254" y="648392"/>
                      </a:cubicBezTo>
                      <a:cubicBezTo>
                        <a:pt x="151014" y="658090"/>
                        <a:pt x="91440" y="681643"/>
                        <a:pt x="91440" y="681643"/>
                      </a:cubicBezTo>
                      <a:cubicBezTo>
                        <a:pt x="76200" y="689956"/>
                        <a:pt x="84512" y="694113"/>
                        <a:pt x="74814" y="698269"/>
                      </a:cubicBezTo>
                      <a:cubicBezTo>
                        <a:pt x="65116" y="702425"/>
                        <a:pt x="33251" y="706581"/>
                        <a:pt x="33251" y="706581"/>
                      </a:cubicBezTo>
                      <a:cubicBezTo>
                        <a:pt x="20782" y="709352"/>
                        <a:pt x="10391" y="712123"/>
                        <a:pt x="0" y="71489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2B7EB4A1-0F88-4334-9B2F-66680B016C9B}"/>
                    </a:ext>
                  </a:extLst>
                </p:cNvPr>
                <p:cNvSpPr/>
                <p:nvPr/>
              </p:nvSpPr>
              <p:spPr>
                <a:xfrm>
                  <a:off x="1304434" y="6055800"/>
                  <a:ext cx="78557" cy="86409"/>
                </a:xfrm>
                <a:custGeom>
                  <a:avLst/>
                  <a:gdLst>
                    <a:gd name="connsiteX0" fmla="*/ 8977 w 78557"/>
                    <a:gd name="connsiteY0" fmla="*/ 4178 h 86409"/>
                    <a:gd name="connsiteX1" fmla="*/ 664 w 78557"/>
                    <a:gd name="connsiteY1" fmla="*/ 78993 h 86409"/>
                    <a:gd name="connsiteX2" fmla="*/ 33915 w 78557"/>
                    <a:gd name="connsiteY2" fmla="*/ 78993 h 86409"/>
                    <a:gd name="connsiteX3" fmla="*/ 75479 w 78557"/>
                    <a:gd name="connsiteY3" fmla="*/ 37429 h 86409"/>
                    <a:gd name="connsiteX4" fmla="*/ 75479 w 78557"/>
                    <a:gd name="connsiteY4" fmla="*/ 12491 h 86409"/>
                    <a:gd name="connsiteX5" fmla="*/ 8977 w 78557"/>
                    <a:gd name="connsiteY5" fmla="*/ 4178 h 8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557" h="86409">
                      <a:moveTo>
                        <a:pt x="8977" y="4178"/>
                      </a:moveTo>
                      <a:cubicBezTo>
                        <a:pt x="-3492" y="15262"/>
                        <a:pt x="664" y="78993"/>
                        <a:pt x="664" y="78993"/>
                      </a:cubicBezTo>
                      <a:cubicBezTo>
                        <a:pt x="4820" y="91462"/>
                        <a:pt x="21446" y="85920"/>
                        <a:pt x="33915" y="78993"/>
                      </a:cubicBezTo>
                      <a:cubicBezTo>
                        <a:pt x="46384" y="72066"/>
                        <a:pt x="75479" y="37429"/>
                        <a:pt x="75479" y="37429"/>
                      </a:cubicBezTo>
                      <a:cubicBezTo>
                        <a:pt x="82406" y="26346"/>
                        <a:pt x="75479" y="12491"/>
                        <a:pt x="75479" y="12491"/>
                      </a:cubicBezTo>
                      <a:cubicBezTo>
                        <a:pt x="72708" y="6949"/>
                        <a:pt x="21446" y="-6906"/>
                        <a:pt x="8977" y="41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C12E35DB-5278-44ED-BCA7-43B7C1AC8F85}"/>
                    </a:ext>
                  </a:extLst>
                </p:cNvPr>
                <p:cNvSpPr/>
                <p:nvPr/>
              </p:nvSpPr>
              <p:spPr>
                <a:xfrm>
                  <a:off x="5137114" y="4779818"/>
                  <a:ext cx="99903" cy="104679"/>
                </a:xfrm>
                <a:custGeom>
                  <a:avLst/>
                  <a:gdLst>
                    <a:gd name="connsiteX0" fmla="*/ 91591 w 99903"/>
                    <a:gd name="connsiteY0" fmla="*/ 16626 h 104679"/>
                    <a:gd name="connsiteX1" fmla="*/ 25090 w 99903"/>
                    <a:gd name="connsiteY1" fmla="*/ 0 h 104679"/>
                    <a:gd name="connsiteX2" fmla="*/ 151 w 99903"/>
                    <a:gd name="connsiteY2" fmla="*/ 33251 h 104679"/>
                    <a:gd name="connsiteX3" fmla="*/ 16777 w 99903"/>
                    <a:gd name="connsiteY3" fmla="*/ 99753 h 104679"/>
                    <a:gd name="connsiteX4" fmla="*/ 58341 w 99903"/>
                    <a:gd name="connsiteY4" fmla="*/ 99753 h 104679"/>
                    <a:gd name="connsiteX5" fmla="*/ 91591 w 99903"/>
                    <a:gd name="connsiteY5" fmla="*/ 74815 h 104679"/>
                    <a:gd name="connsiteX6" fmla="*/ 91591 w 99903"/>
                    <a:gd name="connsiteY6" fmla="*/ 16626 h 10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03" h="104679">
                      <a:moveTo>
                        <a:pt x="91591" y="16626"/>
                      </a:moveTo>
                      <a:cubicBezTo>
                        <a:pt x="80508" y="4157"/>
                        <a:pt x="25090" y="0"/>
                        <a:pt x="25090" y="0"/>
                      </a:cubicBezTo>
                      <a:cubicBezTo>
                        <a:pt x="9850" y="2771"/>
                        <a:pt x="1536" y="16625"/>
                        <a:pt x="151" y="33251"/>
                      </a:cubicBezTo>
                      <a:cubicBezTo>
                        <a:pt x="-1235" y="49877"/>
                        <a:pt x="7079" y="88669"/>
                        <a:pt x="16777" y="99753"/>
                      </a:cubicBezTo>
                      <a:cubicBezTo>
                        <a:pt x="26475" y="110837"/>
                        <a:pt x="58341" y="99753"/>
                        <a:pt x="58341" y="99753"/>
                      </a:cubicBezTo>
                      <a:cubicBezTo>
                        <a:pt x="70810" y="95597"/>
                        <a:pt x="80508" y="87284"/>
                        <a:pt x="91591" y="74815"/>
                      </a:cubicBezTo>
                      <a:cubicBezTo>
                        <a:pt x="102674" y="62346"/>
                        <a:pt x="102674" y="29095"/>
                        <a:pt x="91591" y="1662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F4115011-454E-4CF0-B3EB-B992CABBE064}"/>
                    </a:ext>
                  </a:extLst>
                </p:cNvPr>
                <p:cNvSpPr/>
                <p:nvPr/>
              </p:nvSpPr>
              <p:spPr>
                <a:xfrm>
                  <a:off x="2502131" y="3192087"/>
                  <a:ext cx="357447" cy="667674"/>
                </a:xfrm>
                <a:custGeom>
                  <a:avLst/>
                  <a:gdLst>
                    <a:gd name="connsiteX0" fmla="*/ 0 w 357447"/>
                    <a:gd name="connsiteY0" fmla="*/ 374073 h 667674"/>
                    <a:gd name="connsiteX1" fmla="*/ 58189 w 357447"/>
                    <a:gd name="connsiteY1" fmla="*/ 473826 h 667674"/>
                    <a:gd name="connsiteX2" fmla="*/ 83127 w 357447"/>
                    <a:gd name="connsiteY2" fmla="*/ 540328 h 667674"/>
                    <a:gd name="connsiteX3" fmla="*/ 99753 w 357447"/>
                    <a:gd name="connsiteY3" fmla="*/ 590204 h 667674"/>
                    <a:gd name="connsiteX4" fmla="*/ 116378 w 357447"/>
                    <a:gd name="connsiteY4" fmla="*/ 648393 h 667674"/>
                    <a:gd name="connsiteX5" fmla="*/ 257694 w 357447"/>
                    <a:gd name="connsiteY5" fmla="*/ 665018 h 667674"/>
                    <a:gd name="connsiteX6" fmla="*/ 290945 w 357447"/>
                    <a:gd name="connsiteY6" fmla="*/ 648393 h 667674"/>
                    <a:gd name="connsiteX7" fmla="*/ 315884 w 357447"/>
                    <a:gd name="connsiteY7" fmla="*/ 490451 h 667674"/>
                    <a:gd name="connsiteX8" fmla="*/ 332509 w 357447"/>
                    <a:gd name="connsiteY8" fmla="*/ 357448 h 667674"/>
                    <a:gd name="connsiteX9" fmla="*/ 357447 w 357447"/>
                    <a:gd name="connsiteY9" fmla="*/ 232757 h 667674"/>
                    <a:gd name="connsiteX10" fmla="*/ 332509 w 357447"/>
                    <a:gd name="connsiteY10" fmla="*/ 116378 h 667674"/>
                    <a:gd name="connsiteX11" fmla="*/ 324196 w 357447"/>
                    <a:gd name="connsiteY11" fmla="*/ 41564 h 667674"/>
                    <a:gd name="connsiteX12" fmla="*/ 324196 w 357447"/>
                    <a:gd name="connsiteY12" fmla="*/ 0 h 66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7447" h="667674">
                      <a:moveTo>
                        <a:pt x="0" y="374073"/>
                      </a:moveTo>
                      <a:cubicBezTo>
                        <a:pt x="22167" y="410095"/>
                        <a:pt x="44335" y="446117"/>
                        <a:pt x="58189" y="473826"/>
                      </a:cubicBezTo>
                      <a:cubicBezTo>
                        <a:pt x="72043" y="501535"/>
                        <a:pt x="76200" y="520932"/>
                        <a:pt x="83127" y="540328"/>
                      </a:cubicBezTo>
                      <a:cubicBezTo>
                        <a:pt x="90054" y="559724"/>
                        <a:pt x="94211" y="572193"/>
                        <a:pt x="99753" y="590204"/>
                      </a:cubicBezTo>
                      <a:cubicBezTo>
                        <a:pt x="105295" y="608215"/>
                        <a:pt x="90055" y="635924"/>
                        <a:pt x="116378" y="648393"/>
                      </a:cubicBezTo>
                      <a:cubicBezTo>
                        <a:pt x="142702" y="660862"/>
                        <a:pt x="257694" y="665018"/>
                        <a:pt x="257694" y="665018"/>
                      </a:cubicBezTo>
                      <a:cubicBezTo>
                        <a:pt x="286788" y="665018"/>
                        <a:pt x="281247" y="677488"/>
                        <a:pt x="290945" y="648393"/>
                      </a:cubicBezTo>
                      <a:cubicBezTo>
                        <a:pt x="300643" y="619299"/>
                        <a:pt x="308957" y="538942"/>
                        <a:pt x="315884" y="490451"/>
                      </a:cubicBezTo>
                      <a:cubicBezTo>
                        <a:pt x="322811" y="441960"/>
                        <a:pt x="325582" y="400397"/>
                        <a:pt x="332509" y="357448"/>
                      </a:cubicBezTo>
                      <a:cubicBezTo>
                        <a:pt x="339436" y="314499"/>
                        <a:pt x="357447" y="272935"/>
                        <a:pt x="357447" y="232757"/>
                      </a:cubicBezTo>
                      <a:cubicBezTo>
                        <a:pt x="357447" y="192579"/>
                        <a:pt x="338051" y="148243"/>
                        <a:pt x="332509" y="116378"/>
                      </a:cubicBezTo>
                      <a:cubicBezTo>
                        <a:pt x="326967" y="84512"/>
                        <a:pt x="325581" y="60960"/>
                        <a:pt x="324196" y="41564"/>
                      </a:cubicBezTo>
                      <a:cubicBezTo>
                        <a:pt x="322811" y="22168"/>
                        <a:pt x="323503" y="11084"/>
                        <a:pt x="324196"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ED66223B-20C9-46B1-A675-01C45B8DDA79}"/>
                    </a:ext>
                  </a:extLst>
                </p:cNvPr>
                <p:cNvSpPr/>
                <p:nvPr/>
              </p:nvSpPr>
              <p:spPr>
                <a:xfrm>
                  <a:off x="1363287" y="3031682"/>
                  <a:ext cx="349197" cy="560215"/>
                </a:xfrm>
                <a:custGeom>
                  <a:avLst/>
                  <a:gdLst>
                    <a:gd name="connsiteX0" fmla="*/ 0 w 349197"/>
                    <a:gd name="connsiteY0" fmla="*/ 10776 h 560215"/>
                    <a:gd name="connsiteX1" fmla="*/ 49877 w 349197"/>
                    <a:gd name="connsiteY1" fmla="*/ 35714 h 560215"/>
                    <a:gd name="connsiteX2" fmla="*/ 83128 w 349197"/>
                    <a:gd name="connsiteY2" fmla="*/ 2463 h 560215"/>
                    <a:gd name="connsiteX3" fmla="*/ 133004 w 349197"/>
                    <a:gd name="connsiteY3" fmla="*/ 2463 h 560215"/>
                    <a:gd name="connsiteX4" fmla="*/ 157942 w 349197"/>
                    <a:gd name="connsiteY4" fmla="*/ 27402 h 560215"/>
                    <a:gd name="connsiteX5" fmla="*/ 191193 w 349197"/>
                    <a:gd name="connsiteY5" fmla="*/ 44027 h 560215"/>
                    <a:gd name="connsiteX6" fmla="*/ 232757 w 349197"/>
                    <a:gd name="connsiteY6" fmla="*/ 19089 h 560215"/>
                    <a:gd name="connsiteX7" fmla="*/ 282633 w 349197"/>
                    <a:gd name="connsiteY7" fmla="*/ 27402 h 560215"/>
                    <a:gd name="connsiteX8" fmla="*/ 307571 w 349197"/>
                    <a:gd name="connsiteY8" fmla="*/ 27402 h 560215"/>
                    <a:gd name="connsiteX9" fmla="*/ 299258 w 349197"/>
                    <a:gd name="connsiteY9" fmla="*/ 85591 h 560215"/>
                    <a:gd name="connsiteX10" fmla="*/ 332509 w 349197"/>
                    <a:gd name="connsiteY10" fmla="*/ 135467 h 560215"/>
                    <a:gd name="connsiteX11" fmla="*/ 324197 w 349197"/>
                    <a:gd name="connsiteY11" fmla="*/ 168718 h 560215"/>
                    <a:gd name="connsiteX12" fmla="*/ 349135 w 349197"/>
                    <a:gd name="connsiteY12" fmla="*/ 226907 h 560215"/>
                    <a:gd name="connsiteX13" fmla="*/ 315884 w 349197"/>
                    <a:gd name="connsiteY13" fmla="*/ 268471 h 560215"/>
                    <a:gd name="connsiteX14" fmla="*/ 324197 w 349197"/>
                    <a:gd name="connsiteY14" fmla="*/ 301722 h 560215"/>
                    <a:gd name="connsiteX15" fmla="*/ 324197 w 349197"/>
                    <a:gd name="connsiteY15" fmla="*/ 343285 h 560215"/>
                    <a:gd name="connsiteX16" fmla="*/ 349135 w 349197"/>
                    <a:gd name="connsiteY16" fmla="*/ 359911 h 560215"/>
                    <a:gd name="connsiteX17" fmla="*/ 315884 w 349197"/>
                    <a:gd name="connsiteY17" fmla="*/ 434725 h 560215"/>
                    <a:gd name="connsiteX18" fmla="*/ 340822 w 349197"/>
                    <a:gd name="connsiteY18" fmla="*/ 459663 h 560215"/>
                    <a:gd name="connsiteX19" fmla="*/ 332509 w 349197"/>
                    <a:gd name="connsiteY19" fmla="*/ 484602 h 560215"/>
                    <a:gd name="connsiteX20" fmla="*/ 315884 w 349197"/>
                    <a:gd name="connsiteY20" fmla="*/ 501227 h 560215"/>
                    <a:gd name="connsiteX21" fmla="*/ 290946 w 349197"/>
                    <a:gd name="connsiteY21" fmla="*/ 534478 h 560215"/>
                    <a:gd name="connsiteX22" fmla="*/ 274320 w 349197"/>
                    <a:gd name="connsiteY22" fmla="*/ 534478 h 560215"/>
                    <a:gd name="connsiteX23" fmla="*/ 199506 w 349197"/>
                    <a:gd name="connsiteY23" fmla="*/ 559416 h 560215"/>
                    <a:gd name="connsiteX24" fmla="*/ 182880 w 349197"/>
                    <a:gd name="connsiteY24" fmla="*/ 551103 h 560215"/>
                    <a:gd name="connsiteX25" fmla="*/ 157942 w 349197"/>
                    <a:gd name="connsiteY25" fmla="*/ 551103 h 560215"/>
                    <a:gd name="connsiteX26" fmla="*/ 133004 w 349197"/>
                    <a:gd name="connsiteY26" fmla="*/ 551103 h 560215"/>
                    <a:gd name="connsiteX27" fmla="*/ 83128 w 349197"/>
                    <a:gd name="connsiteY27" fmla="*/ 559416 h 560215"/>
                    <a:gd name="connsiteX28" fmla="*/ 66502 w 349197"/>
                    <a:gd name="connsiteY28" fmla="*/ 559416 h 56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9197" h="560215">
                      <a:moveTo>
                        <a:pt x="0" y="10776"/>
                      </a:moveTo>
                      <a:lnTo>
                        <a:pt x="49877" y="35714"/>
                      </a:lnTo>
                      <a:cubicBezTo>
                        <a:pt x="63732" y="34329"/>
                        <a:pt x="69274" y="8005"/>
                        <a:pt x="83128" y="2463"/>
                      </a:cubicBezTo>
                      <a:cubicBezTo>
                        <a:pt x="96982" y="-3079"/>
                        <a:pt x="133004" y="2463"/>
                        <a:pt x="133004" y="2463"/>
                      </a:cubicBezTo>
                      <a:cubicBezTo>
                        <a:pt x="145473" y="6619"/>
                        <a:pt x="148244" y="20475"/>
                        <a:pt x="157942" y="27402"/>
                      </a:cubicBezTo>
                      <a:cubicBezTo>
                        <a:pt x="167640" y="34329"/>
                        <a:pt x="178724" y="45413"/>
                        <a:pt x="191193" y="44027"/>
                      </a:cubicBezTo>
                      <a:cubicBezTo>
                        <a:pt x="203662" y="42642"/>
                        <a:pt x="217517" y="21860"/>
                        <a:pt x="232757" y="19089"/>
                      </a:cubicBezTo>
                      <a:cubicBezTo>
                        <a:pt x="247997" y="16318"/>
                        <a:pt x="282633" y="27402"/>
                        <a:pt x="282633" y="27402"/>
                      </a:cubicBezTo>
                      <a:cubicBezTo>
                        <a:pt x="295102" y="28788"/>
                        <a:pt x="304800" y="17704"/>
                        <a:pt x="307571" y="27402"/>
                      </a:cubicBezTo>
                      <a:cubicBezTo>
                        <a:pt x="310342" y="37100"/>
                        <a:pt x="299258" y="85591"/>
                        <a:pt x="299258" y="85591"/>
                      </a:cubicBezTo>
                      <a:cubicBezTo>
                        <a:pt x="303414" y="103602"/>
                        <a:pt x="328353" y="121613"/>
                        <a:pt x="332509" y="135467"/>
                      </a:cubicBezTo>
                      <a:cubicBezTo>
                        <a:pt x="336665" y="149321"/>
                        <a:pt x="321426" y="153478"/>
                        <a:pt x="324197" y="168718"/>
                      </a:cubicBezTo>
                      <a:cubicBezTo>
                        <a:pt x="326968" y="183958"/>
                        <a:pt x="349135" y="226907"/>
                        <a:pt x="349135" y="226907"/>
                      </a:cubicBezTo>
                      <a:cubicBezTo>
                        <a:pt x="347750" y="243533"/>
                        <a:pt x="320040" y="256002"/>
                        <a:pt x="315884" y="268471"/>
                      </a:cubicBezTo>
                      <a:cubicBezTo>
                        <a:pt x="311728" y="280940"/>
                        <a:pt x="322812" y="289253"/>
                        <a:pt x="324197" y="301722"/>
                      </a:cubicBezTo>
                      <a:cubicBezTo>
                        <a:pt x="325583" y="314191"/>
                        <a:pt x="324197" y="343285"/>
                        <a:pt x="324197" y="343285"/>
                      </a:cubicBezTo>
                      <a:cubicBezTo>
                        <a:pt x="328353" y="352983"/>
                        <a:pt x="350521" y="344671"/>
                        <a:pt x="349135" y="359911"/>
                      </a:cubicBezTo>
                      <a:cubicBezTo>
                        <a:pt x="347749" y="375151"/>
                        <a:pt x="315884" y="434725"/>
                        <a:pt x="315884" y="434725"/>
                      </a:cubicBezTo>
                      <a:cubicBezTo>
                        <a:pt x="314499" y="451350"/>
                        <a:pt x="340822" y="459663"/>
                        <a:pt x="340822" y="459663"/>
                      </a:cubicBezTo>
                      <a:lnTo>
                        <a:pt x="332509" y="484602"/>
                      </a:lnTo>
                      <a:cubicBezTo>
                        <a:pt x="328353" y="491529"/>
                        <a:pt x="315884" y="501227"/>
                        <a:pt x="315884" y="501227"/>
                      </a:cubicBezTo>
                      <a:cubicBezTo>
                        <a:pt x="308957" y="509540"/>
                        <a:pt x="290946" y="534478"/>
                        <a:pt x="290946" y="534478"/>
                      </a:cubicBezTo>
                      <a:cubicBezTo>
                        <a:pt x="284019" y="540020"/>
                        <a:pt x="289560" y="530322"/>
                        <a:pt x="274320" y="534478"/>
                      </a:cubicBezTo>
                      <a:cubicBezTo>
                        <a:pt x="259080" y="538634"/>
                        <a:pt x="199506" y="559416"/>
                        <a:pt x="199506" y="559416"/>
                      </a:cubicBezTo>
                      <a:cubicBezTo>
                        <a:pt x="184266" y="562187"/>
                        <a:pt x="182880" y="551103"/>
                        <a:pt x="182880" y="551103"/>
                      </a:cubicBezTo>
                      <a:cubicBezTo>
                        <a:pt x="175953" y="549718"/>
                        <a:pt x="157942" y="551103"/>
                        <a:pt x="157942" y="551103"/>
                      </a:cubicBezTo>
                      <a:cubicBezTo>
                        <a:pt x="149629" y="551103"/>
                        <a:pt x="145473" y="549718"/>
                        <a:pt x="133004" y="551103"/>
                      </a:cubicBezTo>
                      <a:cubicBezTo>
                        <a:pt x="120535" y="552489"/>
                        <a:pt x="83128" y="559416"/>
                        <a:pt x="83128" y="559416"/>
                      </a:cubicBezTo>
                      <a:cubicBezTo>
                        <a:pt x="72044" y="560801"/>
                        <a:pt x="69273" y="560108"/>
                        <a:pt x="66502" y="55941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09EC3C09-4D6C-472F-A614-0020E9C4023B}"/>
                    </a:ext>
                  </a:extLst>
                </p:cNvPr>
                <p:cNvSpPr/>
                <p:nvPr/>
              </p:nvSpPr>
              <p:spPr>
                <a:xfrm>
                  <a:off x="1679171" y="2939506"/>
                  <a:ext cx="282633" cy="136203"/>
                </a:xfrm>
                <a:custGeom>
                  <a:avLst/>
                  <a:gdLst>
                    <a:gd name="connsiteX0" fmla="*/ 0 w 282633"/>
                    <a:gd name="connsiteY0" fmla="*/ 136203 h 136203"/>
                    <a:gd name="connsiteX1" fmla="*/ 91440 w 282633"/>
                    <a:gd name="connsiteY1" fmla="*/ 94639 h 136203"/>
                    <a:gd name="connsiteX2" fmla="*/ 116378 w 282633"/>
                    <a:gd name="connsiteY2" fmla="*/ 119578 h 136203"/>
                    <a:gd name="connsiteX3" fmla="*/ 149629 w 282633"/>
                    <a:gd name="connsiteY3" fmla="*/ 61389 h 136203"/>
                    <a:gd name="connsiteX4" fmla="*/ 182880 w 282633"/>
                    <a:gd name="connsiteY4" fmla="*/ 69701 h 136203"/>
                    <a:gd name="connsiteX5" fmla="*/ 191193 w 282633"/>
                    <a:gd name="connsiteY5" fmla="*/ 11512 h 136203"/>
                    <a:gd name="connsiteX6" fmla="*/ 224444 w 282633"/>
                    <a:gd name="connsiteY6" fmla="*/ 36450 h 136203"/>
                    <a:gd name="connsiteX7" fmla="*/ 257694 w 282633"/>
                    <a:gd name="connsiteY7" fmla="*/ 3199 h 136203"/>
                    <a:gd name="connsiteX8" fmla="*/ 282633 w 282633"/>
                    <a:gd name="connsiteY8" fmla="*/ 3199 h 13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33" h="136203">
                      <a:moveTo>
                        <a:pt x="0" y="136203"/>
                      </a:moveTo>
                      <a:lnTo>
                        <a:pt x="91440" y="94639"/>
                      </a:lnTo>
                      <a:cubicBezTo>
                        <a:pt x="110836" y="91868"/>
                        <a:pt x="106680" y="125120"/>
                        <a:pt x="116378" y="119578"/>
                      </a:cubicBezTo>
                      <a:cubicBezTo>
                        <a:pt x="126076" y="114036"/>
                        <a:pt x="149629" y="61389"/>
                        <a:pt x="149629" y="61389"/>
                      </a:cubicBezTo>
                      <a:cubicBezTo>
                        <a:pt x="160713" y="53076"/>
                        <a:pt x="175953" y="78014"/>
                        <a:pt x="182880" y="69701"/>
                      </a:cubicBezTo>
                      <a:cubicBezTo>
                        <a:pt x="189807" y="61388"/>
                        <a:pt x="191193" y="11512"/>
                        <a:pt x="191193" y="11512"/>
                      </a:cubicBezTo>
                      <a:cubicBezTo>
                        <a:pt x="198120" y="5970"/>
                        <a:pt x="224444" y="36450"/>
                        <a:pt x="224444" y="36450"/>
                      </a:cubicBezTo>
                      <a:cubicBezTo>
                        <a:pt x="235527" y="35065"/>
                        <a:pt x="257694" y="3199"/>
                        <a:pt x="257694" y="3199"/>
                      </a:cubicBezTo>
                      <a:cubicBezTo>
                        <a:pt x="267392" y="-2343"/>
                        <a:pt x="275012" y="428"/>
                        <a:pt x="282633" y="31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9A713A5B-6DDC-4ADF-909D-95D0ADA4F4ED}"/>
                    </a:ext>
                  </a:extLst>
                </p:cNvPr>
                <p:cNvSpPr/>
                <p:nvPr/>
              </p:nvSpPr>
              <p:spPr>
                <a:xfrm>
                  <a:off x="1687484" y="3458055"/>
                  <a:ext cx="399011" cy="83167"/>
                </a:xfrm>
                <a:custGeom>
                  <a:avLst/>
                  <a:gdLst>
                    <a:gd name="connsiteX0" fmla="*/ 0 w 399011"/>
                    <a:gd name="connsiteY0" fmla="*/ 83167 h 83167"/>
                    <a:gd name="connsiteX1" fmla="*/ 58189 w 399011"/>
                    <a:gd name="connsiteY1" fmla="*/ 49916 h 83167"/>
                    <a:gd name="connsiteX2" fmla="*/ 99752 w 399011"/>
                    <a:gd name="connsiteY2" fmla="*/ 49916 h 83167"/>
                    <a:gd name="connsiteX3" fmla="*/ 116378 w 399011"/>
                    <a:gd name="connsiteY3" fmla="*/ 24978 h 83167"/>
                    <a:gd name="connsiteX4" fmla="*/ 157941 w 399011"/>
                    <a:gd name="connsiteY4" fmla="*/ 58229 h 83167"/>
                    <a:gd name="connsiteX5" fmla="*/ 199505 w 399011"/>
                    <a:gd name="connsiteY5" fmla="*/ 16665 h 83167"/>
                    <a:gd name="connsiteX6" fmla="*/ 199505 w 399011"/>
                    <a:gd name="connsiteY6" fmla="*/ 41603 h 83167"/>
                    <a:gd name="connsiteX7" fmla="*/ 249381 w 399011"/>
                    <a:gd name="connsiteY7" fmla="*/ 40 h 83167"/>
                    <a:gd name="connsiteX8" fmla="*/ 290945 w 399011"/>
                    <a:gd name="connsiteY8" fmla="*/ 33290 h 83167"/>
                    <a:gd name="connsiteX9" fmla="*/ 324196 w 399011"/>
                    <a:gd name="connsiteY9" fmla="*/ 40 h 83167"/>
                    <a:gd name="connsiteX10" fmla="*/ 349134 w 399011"/>
                    <a:gd name="connsiteY10" fmla="*/ 33290 h 83167"/>
                    <a:gd name="connsiteX11" fmla="*/ 365760 w 399011"/>
                    <a:gd name="connsiteY11" fmla="*/ 8352 h 83167"/>
                    <a:gd name="connsiteX12" fmla="*/ 365760 w 399011"/>
                    <a:gd name="connsiteY12" fmla="*/ 24978 h 83167"/>
                    <a:gd name="connsiteX13" fmla="*/ 399011 w 399011"/>
                    <a:gd name="connsiteY13" fmla="*/ 8352 h 83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9011" h="83167">
                      <a:moveTo>
                        <a:pt x="0" y="83167"/>
                      </a:moveTo>
                      <a:cubicBezTo>
                        <a:pt x="19396" y="72083"/>
                        <a:pt x="41564" y="55458"/>
                        <a:pt x="58189" y="49916"/>
                      </a:cubicBezTo>
                      <a:cubicBezTo>
                        <a:pt x="74814" y="44374"/>
                        <a:pt x="99752" y="49916"/>
                        <a:pt x="99752" y="49916"/>
                      </a:cubicBezTo>
                      <a:cubicBezTo>
                        <a:pt x="109450" y="45760"/>
                        <a:pt x="106680" y="23592"/>
                        <a:pt x="116378" y="24978"/>
                      </a:cubicBezTo>
                      <a:cubicBezTo>
                        <a:pt x="126076" y="26364"/>
                        <a:pt x="144087" y="59614"/>
                        <a:pt x="157941" y="58229"/>
                      </a:cubicBezTo>
                      <a:cubicBezTo>
                        <a:pt x="171795" y="56844"/>
                        <a:pt x="199505" y="16665"/>
                        <a:pt x="199505" y="16665"/>
                      </a:cubicBezTo>
                      <a:cubicBezTo>
                        <a:pt x="206432" y="13894"/>
                        <a:pt x="191192" y="44374"/>
                        <a:pt x="199505" y="41603"/>
                      </a:cubicBezTo>
                      <a:cubicBezTo>
                        <a:pt x="207818" y="38832"/>
                        <a:pt x="234141" y="1426"/>
                        <a:pt x="249381" y="40"/>
                      </a:cubicBezTo>
                      <a:cubicBezTo>
                        <a:pt x="264621" y="-1346"/>
                        <a:pt x="290945" y="33290"/>
                        <a:pt x="290945" y="33290"/>
                      </a:cubicBezTo>
                      <a:cubicBezTo>
                        <a:pt x="303414" y="33290"/>
                        <a:pt x="324196" y="40"/>
                        <a:pt x="324196" y="40"/>
                      </a:cubicBezTo>
                      <a:cubicBezTo>
                        <a:pt x="333894" y="40"/>
                        <a:pt x="349134" y="33290"/>
                        <a:pt x="349134" y="33290"/>
                      </a:cubicBezTo>
                      <a:cubicBezTo>
                        <a:pt x="356061" y="34675"/>
                        <a:pt x="365760" y="8352"/>
                        <a:pt x="365760" y="8352"/>
                      </a:cubicBezTo>
                      <a:cubicBezTo>
                        <a:pt x="368531" y="6967"/>
                        <a:pt x="365760" y="24978"/>
                        <a:pt x="365760" y="24978"/>
                      </a:cubicBezTo>
                      <a:cubicBezTo>
                        <a:pt x="371302" y="24978"/>
                        <a:pt x="385156" y="16665"/>
                        <a:pt x="399011" y="835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E778516C-6F27-44CE-A451-C612247E9E93}"/>
                    </a:ext>
                  </a:extLst>
                </p:cNvPr>
                <p:cNvSpPr/>
                <p:nvPr/>
              </p:nvSpPr>
              <p:spPr>
                <a:xfrm>
                  <a:off x="3611283" y="4313211"/>
                  <a:ext cx="674571" cy="596493"/>
                </a:xfrm>
                <a:custGeom>
                  <a:avLst/>
                  <a:gdLst>
                    <a:gd name="connsiteX0" fmla="*/ 4753 w 674571"/>
                    <a:gd name="connsiteY0" fmla="*/ 474920 h 596493"/>
                    <a:gd name="connsiteX1" fmla="*/ 79568 w 674571"/>
                    <a:gd name="connsiteY1" fmla="*/ 524796 h 596493"/>
                    <a:gd name="connsiteX2" fmla="*/ 121132 w 674571"/>
                    <a:gd name="connsiteY2" fmla="*/ 533109 h 596493"/>
                    <a:gd name="connsiteX3" fmla="*/ 195946 w 674571"/>
                    <a:gd name="connsiteY3" fmla="*/ 549734 h 596493"/>
                    <a:gd name="connsiteX4" fmla="*/ 237510 w 674571"/>
                    <a:gd name="connsiteY4" fmla="*/ 591298 h 596493"/>
                    <a:gd name="connsiteX5" fmla="*/ 345575 w 674571"/>
                    <a:gd name="connsiteY5" fmla="*/ 591298 h 596493"/>
                    <a:gd name="connsiteX6" fmla="*/ 470266 w 674571"/>
                    <a:gd name="connsiteY6" fmla="*/ 549734 h 596493"/>
                    <a:gd name="connsiteX7" fmla="*/ 561706 w 674571"/>
                    <a:gd name="connsiteY7" fmla="*/ 508171 h 596493"/>
                    <a:gd name="connsiteX8" fmla="*/ 644833 w 674571"/>
                    <a:gd name="connsiteY8" fmla="*/ 483233 h 596493"/>
                    <a:gd name="connsiteX9" fmla="*/ 669772 w 674571"/>
                    <a:gd name="connsiteY9" fmla="*/ 441669 h 596493"/>
                    <a:gd name="connsiteX10" fmla="*/ 669772 w 674571"/>
                    <a:gd name="connsiteY10" fmla="*/ 408418 h 596493"/>
                    <a:gd name="connsiteX11" fmla="*/ 619895 w 674571"/>
                    <a:gd name="connsiteY11" fmla="*/ 433356 h 596493"/>
                    <a:gd name="connsiteX12" fmla="*/ 545081 w 674571"/>
                    <a:gd name="connsiteY12" fmla="*/ 433356 h 596493"/>
                    <a:gd name="connsiteX13" fmla="*/ 511830 w 674571"/>
                    <a:gd name="connsiteY13" fmla="*/ 425044 h 596493"/>
                    <a:gd name="connsiteX14" fmla="*/ 461953 w 674571"/>
                    <a:gd name="connsiteY14" fmla="*/ 358542 h 596493"/>
                    <a:gd name="connsiteX15" fmla="*/ 420390 w 674571"/>
                    <a:gd name="connsiteY15" fmla="*/ 292040 h 596493"/>
                    <a:gd name="connsiteX16" fmla="*/ 420390 w 674571"/>
                    <a:gd name="connsiteY16" fmla="*/ 283727 h 596493"/>
                    <a:gd name="connsiteX17" fmla="*/ 395452 w 674571"/>
                    <a:gd name="connsiteY17" fmla="*/ 258789 h 596493"/>
                    <a:gd name="connsiteX18" fmla="*/ 320637 w 674571"/>
                    <a:gd name="connsiteY18" fmla="*/ 283727 h 596493"/>
                    <a:gd name="connsiteX19" fmla="*/ 320637 w 674571"/>
                    <a:gd name="connsiteY19" fmla="*/ 258789 h 596493"/>
                    <a:gd name="connsiteX20" fmla="*/ 337262 w 674571"/>
                    <a:gd name="connsiteY20" fmla="*/ 159036 h 596493"/>
                    <a:gd name="connsiteX21" fmla="*/ 353888 w 674571"/>
                    <a:gd name="connsiteY21" fmla="*/ 92534 h 596493"/>
                    <a:gd name="connsiteX22" fmla="*/ 353888 w 674571"/>
                    <a:gd name="connsiteY22" fmla="*/ 42658 h 596493"/>
                    <a:gd name="connsiteX23" fmla="*/ 353888 w 674571"/>
                    <a:gd name="connsiteY23" fmla="*/ 9407 h 596493"/>
                    <a:gd name="connsiteX24" fmla="*/ 328950 w 674571"/>
                    <a:gd name="connsiteY24" fmla="*/ 1094 h 596493"/>
                    <a:gd name="connsiteX25" fmla="*/ 304012 w 674571"/>
                    <a:gd name="connsiteY25" fmla="*/ 9407 h 596493"/>
                    <a:gd name="connsiteX26" fmla="*/ 279073 w 674571"/>
                    <a:gd name="connsiteY26" fmla="*/ 84222 h 596493"/>
                    <a:gd name="connsiteX27" fmla="*/ 237510 w 674571"/>
                    <a:gd name="connsiteY27" fmla="*/ 192287 h 596493"/>
                    <a:gd name="connsiteX28" fmla="*/ 229197 w 674571"/>
                    <a:gd name="connsiteY28" fmla="*/ 217225 h 596493"/>
                    <a:gd name="connsiteX29" fmla="*/ 4753 w 674571"/>
                    <a:gd name="connsiteY29" fmla="*/ 474920 h 59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4571" h="596493">
                      <a:moveTo>
                        <a:pt x="4753" y="474920"/>
                      </a:moveTo>
                      <a:cubicBezTo>
                        <a:pt x="-20185" y="526182"/>
                        <a:pt x="60172" y="515098"/>
                        <a:pt x="79568" y="524796"/>
                      </a:cubicBezTo>
                      <a:cubicBezTo>
                        <a:pt x="98964" y="534494"/>
                        <a:pt x="121132" y="533109"/>
                        <a:pt x="121132" y="533109"/>
                      </a:cubicBezTo>
                      <a:cubicBezTo>
                        <a:pt x="140528" y="537265"/>
                        <a:pt x="176550" y="540036"/>
                        <a:pt x="195946" y="549734"/>
                      </a:cubicBezTo>
                      <a:cubicBezTo>
                        <a:pt x="215342" y="559432"/>
                        <a:pt x="212572" y="584371"/>
                        <a:pt x="237510" y="591298"/>
                      </a:cubicBezTo>
                      <a:cubicBezTo>
                        <a:pt x="262448" y="598225"/>
                        <a:pt x="306782" y="598225"/>
                        <a:pt x="345575" y="591298"/>
                      </a:cubicBezTo>
                      <a:cubicBezTo>
                        <a:pt x="384368" y="584371"/>
                        <a:pt x="434244" y="563588"/>
                        <a:pt x="470266" y="549734"/>
                      </a:cubicBezTo>
                      <a:cubicBezTo>
                        <a:pt x="506288" y="535880"/>
                        <a:pt x="532611" y="519255"/>
                        <a:pt x="561706" y="508171"/>
                      </a:cubicBezTo>
                      <a:cubicBezTo>
                        <a:pt x="590801" y="497087"/>
                        <a:pt x="626822" y="494317"/>
                        <a:pt x="644833" y="483233"/>
                      </a:cubicBezTo>
                      <a:cubicBezTo>
                        <a:pt x="662844" y="472149"/>
                        <a:pt x="669772" y="441669"/>
                        <a:pt x="669772" y="441669"/>
                      </a:cubicBezTo>
                      <a:cubicBezTo>
                        <a:pt x="673929" y="429200"/>
                        <a:pt x="678085" y="409803"/>
                        <a:pt x="669772" y="408418"/>
                      </a:cubicBezTo>
                      <a:cubicBezTo>
                        <a:pt x="661459" y="407033"/>
                        <a:pt x="640677" y="429200"/>
                        <a:pt x="619895" y="433356"/>
                      </a:cubicBezTo>
                      <a:cubicBezTo>
                        <a:pt x="599113" y="437512"/>
                        <a:pt x="545081" y="433356"/>
                        <a:pt x="545081" y="433356"/>
                      </a:cubicBezTo>
                      <a:cubicBezTo>
                        <a:pt x="527070" y="431971"/>
                        <a:pt x="525685" y="437513"/>
                        <a:pt x="511830" y="425044"/>
                      </a:cubicBezTo>
                      <a:cubicBezTo>
                        <a:pt x="497975" y="412575"/>
                        <a:pt x="477193" y="380709"/>
                        <a:pt x="461953" y="358542"/>
                      </a:cubicBezTo>
                      <a:cubicBezTo>
                        <a:pt x="446713" y="336375"/>
                        <a:pt x="420390" y="292040"/>
                        <a:pt x="420390" y="292040"/>
                      </a:cubicBezTo>
                      <a:cubicBezTo>
                        <a:pt x="413463" y="279571"/>
                        <a:pt x="420390" y="283727"/>
                        <a:pt x="420390" y="283727"/>
                      </a:cubicBezTo>
                      <a:cubicBezTo>
                        <a:pt x="416234" y="278185"/>
                        <a:pt x="412077" y="258789"/>
                        <a:pt x="395452" y="258789"/>
                      </a:cubicBezTo>
                      <a:cubicBezTo>
                        <a:pt x="378827" y="258789"/>
                        <a:pt x="320637" y="283727"/>
                        <a:pt x="320637" y="283727"/>
                      </a:cubicBezTo>
                      <a:cubicBezTo>
                        <a:pt x="308168" y="283727"/>
                        <a:pt x="317866" y="279571"/>
                        <a:pt x="320637" y="258789"/>
                      </a:cubicBezTo>
                      <a:cubicBezTo>
                        <a:pt x="323408" y="238007"/>
                        <a:pt x="331720" y="186745"/>
                        <a:pt x="337262" y="159036"/>
                      </a:cubicBezTo>
                      <a:cubicBezTo>
                        <a:pt x="342804" y="131327"/>
                        <a:pt x="351117" y="111930"/>
                        <a:pt x="353888" y="92534"/>
                      </a:cubicBezTo>
                      <a:cubicBezTo>
                        <a:pt x="356659" y="73138"/>
                        <a:pt x="353888" y="42658"/>
                        <a:pt x="353888" y="42658"/>
                      </a:cubicBezTo>
                      <a:lnTo>
                        <a:pt x="353888" y="9407"/>
                      </a:lnTo>
                      <a:cubicBezTo>
                        <a:pt x="349732" y="2480"/>
                        <a:pt x="328950" y="1094"/>
                        <a:pt x="328950" y="1094"/>
                      </a:cubicBezTo>
                      <a:cubicBezTo>
                        <a:pt x="320637" y="1094"/>
                        <a:pt x="312325" y="-4447"/>
                        <a:pt x="304012" y="9407"/>
                      </a:cubicBezTo>
                      <a:cubicBezTo>
                        <a:pt x="295699" y="23261"/>
                        <a:pt x="290157" y="53742"/>
                        <a:pt x="279073" y="84222"/>
                      </a:cubicBezTo>
                      <a:cubicBezTo>
                        <a:pt x="267989" y="114702"/>
                        <a:pt x="237510" y="192287"/>
                        <a:pt x="237510" y="192287"/>
                      </a:cubicBezTo>
                      <a:cubicBezTo>
                        <a:pt x="229197" y="214454"/>
                        <a:pt x="262448" y="175661"/>
                        <a:pt x="229197" y="217225"/>
                      </a:cubicBezTo>
                      <a:cubicBezTo>
                        <a:pt x="195946" y="258789"/>
                        <a:pt x="29691" y="423658"/>
                        <a:pt x="4753" y="4749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447C5F85-1047-4E70-B80E-6175C4148A94}"/>
                    </a:ext>
                  </a:extLst>
                </p:cNvPr>
                <p:cNvSpPr/>
                <p:nvPr/>
              </p:nvSpPr>
              <p:spPr>
                <a:xfrm>
                  <a:off x="3770568" y="4661427"/>
                  <a:ext cx="227854" cy="370870"/>
                </a:xfrm>
                <a:custGeom>
                  <a:avLst/>
                  <a:gdLst>
                    <a:gd name="connsiteX0" fmla="*/ 94850 w 227854"/>
                    <a:gd name="connsiteY0" fmla="*/ 10326 h 370870"/>
                    <a:gd name="connsiteX1" fmla="*/ 53287 w 227854"/>
                    <a:gd name="connsiteY1" fmla="*/ 68515 h 370870"/>
                    <a:gd name="connsiteX2" fmla="*/ 36661 w 227854"/>
                    <a:gd name="connsiteY2" fmla="*/ 135017 h 370870"/>
                    <a:gd name="connsiteX3" fmla="*/ 11723 w 227854"/>
                    <a:gd name="connsiteY3" fmla="*/ 243082 h 370870"/>
                    <a:gd name="connsiteX4" fmla="*/ 11723 w 227854"/>
                    <a:gd name="connsiteY4" fmla="*/ 292958 h 370870"/>
                    <a:gd name="connsiteX5" fmla="*/ 3410 w 227854"/>
                    <a:gd name="connsiteY5" fmla="*/ 326209 h 370870"/>
                    <a:gd name="connsiteX6" fmla="*/ 3410 w 227854"/>
                    <a:gd name="connsiteY6" fmla="*/ 367773 h 370870"/>
                    <a:gd name="connsiteX7" fmla="*/ 44974 w 227854"/>
                    <a:gd name="connsiteY7" fmla="*/ 359460 h 370870"/>
                    <a:gd name="connsiteX8" fmla="*/ 78225 w 227854"/>
                    <a:gd name="connsiteY8" fmla="*/ 292958 h 370870"/>
                    <a:gd name="connsiteX9" fmla="*/ 119788 w 227854"/>
                    <a:gd name="connsiteY9" fmla="*/ 209831 h 370870"/>
                    <a:gd name="connsiteX10" fmla="*/ 153039 w 227854"/>
                    <a:gd name="connsiteY10" fmla="*/ 159955 h 370870"/>
                    <a:gd name="connsiteX11" fmla="*/ 194603 w 227854"/>
                    <a:gd name="connsiteY11" fmla="*/ 93453 h 370870"/>
                    <a:gd name="connsiteX12" fmla="*/ 211228 w 227854"/>
                    <a:gd name="connsiteY12" fmla="*/ 43577 h 370870"/>
                    <a:gd name="connsiteX13" fmla="*/ 219541 w 227854"/>
                    <a:gd name="connsiteY13" fmla="*/ 2013 h 370870"/>
                    <a:gd name="connsiteX14" fmla="*/ 227854 w 227854"/>
                    <a:gd name="connsiteY14" fmla="*/ 10326 h 37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854" h="370870">
                      <a:moveTo>
                        <a:pt x="94850" y="10326"/>
                      </a:moveTo>
                      <a:cubicBezTo>
                        <a:pt x="78917" y="29029"/>
                        <a:pt x="62985" y="47733"/>
                        <a:pt x="53287" y="68515"/>
                      </a:cubicBezTo>
                      <a:cubicBezTo>
                        <a:pt x="43589" y="89297"/>
                        <a:pt x="43588" y="105922"/>
                        <a:pt x="36661" y="135017"/>
                      </a:cubicBezTo>
                      <a:cubicBezTo>
                        <a:pt x="29734" y="164112"/>
                        <a:pt x="15879" y="216759"/>
                        <a:pt x="11723" y="243082"/>
                      </a:cubicBezTo>
                      <a:cubicBezTo>
                        <a:pt x="7567" y="269405"/>
                        <a:pt x="11723" y="292958"/>
                        <a:pt x="11723" y="292958"/>
                      </a:cubicBezTo>
                      <a:cubicBezTo>
                        <a:pt x="10338" y="306812"/>
                        <a:pt x="4795" y="313740"/>
                        <a:pt x="3410" y="326209"/>
                      </a:cubicBezTo>
                      <a:cubicBezTo>
                        <a:pt x="2024" y="338678"/>
                        <a:pt x="-3517" y="362231"/>
                        <a:pt x="3410" y="367773"/>
                      </a:cubicBezTo>
                      <a:cubicBezTo>
                        <a:pt x="10337" y="373315"/>
                        <a:pt x="32505" y="371929"/>
                        <a:pt x="44974" y="359460"/>
                      </a:cubicBezTo>
                      <a:cubicBezTo>
                        <a:pt x="57443" y="346991"/>
                        <a:pt x="78225" y="292958"/>
                        <a:pt x="78225" y="292958"/>
                      </a:cubicBezTo>
                      <a:cubicBezTo>
                        <a:pt x="90694" y="268020"/>
                        <a:pt x="107319" y="231998"/>
                        <a:pt x="119788" y="209831"/>
                      </a:cubicBezTo>
                      <a:cubicBezTo>
                        <a:pt x="132257" y="187664"/>
                        <a:pt x="140570" y="179351"/>
                        <a:pt x="153039" y="159955"/>
                      </a:cubicBezTo>
                      <a:cubicBezTo>
                        <a:pt x="165508" y="140559"/>
                        <a:pt x="184905" y="112849"/>
                        <a:pt x="194603" y="93453"/>
                      </a:cubicBezTo>
                      <a:cubicBezTo>
                        <a:pt x="204301" y="74057"/>
                        <a:pt x="207072" y="58817"/>
                        <a:pt x="211228" y="43577"/>
                      </a:cubicBezTo>
                      <a:cubicBezTo>
                        <a:pt x="215384" y="28337"/>
                        <a:pt x="216770" y="7555"/>
                        <a:pt x="219541" y="2013"/>
                      </a:cubicBezTo>
                      <a:cubicBezTo>
                        <a:pt x="222312" y="-3529"/>
                        <a:pt x="225083" y="3398"/>
                        <a:pt x="227854" y="1032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フリーフォーム: 図形 407">
                  <a:extLst>
                    <a:ext uri="{FF2B5EF4-FFF2-40B4-BE49-F238E27FC236}">
                      <a16:creationId xmlns:a16="http://schemas.microsoft.com/office/drawing/2014/main" id="{FE7A45E9-79B0-4E4A-8020-A1E94C85546B}"/>
                    </a:ext>
                  </a:extLst>
                </p:cNvPr>
                <p:cNvSpPr/>
                <p:nvPr/>
              </p:nvSpPr>
              <p:spPr>
                <a:xfrm>
                  <a:off x="5253644" y="4455481"/>
                  <a:ext cx="84357" cy="83960"/>
                </a:xfrm>
                <a:custGeom>
                  <a:avLst/>
                  <a:gdLst>
                    <a:gd name="connsiteX0" fmla="*/ 41563 w 84357"/>
                    <a:gd name="connsiteY0" fmla="*/ 141 h 83960"/>
                    <a:gd name="connsiteX1" fmla="*/ 0 w 84357"/>
                    <a:gd name="connsiteY1" fmla="*/ 66643 h 83960"/>
                    <a:gd name="connsiteX2" fmla="*/ 41563 w 84357"/>
                    <a:gd name="connsiteY2" fmla="*/ 83268 h 83960"/>
                    <a:gd name="connsiteX3" fmla="*/ 83127 w 84357"/>
                    <a:gd name="connsiteY3" fmla="*/ 50017 h 83960"/>
                    <a:gd name="connsiteX4" fmla="*/ 41563 w 84357"/>
                    <a:gd name="connsiteY4" fmla="*/ 141 h 83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57" h="83960">
                      <a:moveTo>
                        <a:pt x="41563" y="141"/>
                      </a:moveTo>
                      <a:cubicBezTo>
                        <a:pt x="27708" y="2912"/>
                        <a:pt x="0" y="52789"/>
                        <a:pt x="0" y="66643"/>
                      </a:cubicBezTo>
                      <a:cubicBezTo>
                        <a:pt x="0" y="80497"/>
                        <a:pt x="27708" y="86039"/>
                        <a:pt x="41563" y="83268"/>
                      </a:cubicBezTo>
                      <a:cubicBezTo>
                        <a:pt x="55418" y="80497"/>
                        <a:pt x="74814" y="63871"/>
                        <a:pt x="83127" y="50017"/>
                      </a:cubicBezTo>
                      <a:cubicBezTo>
                        <a:pt x="91440" y="36163"/>
                        <a:pt x="55418" y="-2630"/>
                        <a:pt x="41563" y="14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フリーフォーム: 図形 408">
                  <a:extLst>
                    <a:ext uri="{FF2B5EF4-FFF2-40B4-BE49-F238E27FC236}">
                      <a16:creationId xmlns:a16="http://schemas.microsoft.com/office/drawing/2014/main" id="{DAA6EF41-71BE-4635-B721-84E322150CF5}"/>
                    </a:ext>
                  </a:extLst>
                </p:cNvPr>
                <p:cNvSpPr/>
                <p:nvPr/>
              </p:nvSpPr>
              <p:spPr>
                <a:xfrm>
                  <a:off x="1745673" y="3507971"/>
                  <a:ext cx="532014" cy="357447"/>
                </a:xfrm>
                <a:custGeom>
                  <a:avLst/>
                  <a:gdLst>
                    <a:gd name="connsiteX0" fmla="*/ 0 w 532014"/>
                    <a:gd name="connsiteY0" fmla="*/ 357447 h 357447"/>
                    <a:gd name="connsiteX1" fmla="*/ 58189 w 532014"/>
                    <a:gd name="connsiteY1" fmla="*/ 332509 h 357447"/>
                    <a:gd name="connsiteX2" fmla="*/ 191192 w 532014"/>
                    <a:gd name="connsiteY2" fmla="*/ 290945 h 357447"/>
                    <a:gd name="connsiteX3" fmla="*/ 332509 w 532014"/>
                    <a:gd name="connsiteY3" fmla="*/ 241069 h 357447"/>
                    <a:gd name="connsiteX4" fmla="*/ 432262 w 532014"/>
                    <a:gd name="connsiteY4" fmla="*/ 191193 h 357447"/>
                    <a:gd name="connsiteX5" fmla="*/ 490451 w 532014"/>
                    <a:gd name="connsiteY5" fmla="*/ 133004 h 357447"/>
                    <a:gd name="connsiteX6" fmla="*/ 523702 w 532014"/>
                    <a:gd name="connsiteY6" fmla="*/ 49876 h 357447"/>
                    <a:gd name="connsiteX7" fmla="*/ 532014 w 532014"/>
                    <a:gd name="connsiteY7" fmla="*/ 0 h 35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014" h="357447">
                      <a:moveTo>
                        <a:pt x="0" y="357447"/>
                      </a:moveTo>
                      <a:cubicBezTo>
                        <a:pt x="13162" y="350520"/>
                        <a:pt x="26324" y="343593"/>
                        <a:pt x="58189" y="332509"/>
                      </a:cubicBezTo>
                      <a:cubicBezTo>
                        <a:pt x="90054" y="321425"/>
                        <a:pt x="145472" y="306185"/>
                        <a:pt x="191192" y="290945"/>
                      </a:cubicBezTo>
                      <a:cubicBezTo>
                        <a:pt x="236912" y="275705"/>
                        <a:pt x="292331" y="257694"/>
                        <a:pt x="332509" y="241069"/>
                      </a:cubicBezTo>
                      <a:cubicBezTo>
                        <a:pt x="372687" y="224444"/>
                        <a:pt x="405938" y="209204"/>
                        <a:pt x="432262" y="191193"/>
                      </a:cubicBezTo>
                      <a:cubicBezTo>
                        <a:pt x="458586" y="173182"/>
                        <a:pt x="475211" y="156557"/>
                        <a:pt x="490451" y="133004"/>
                      </a:cubicBezTo>
                      <a:cubicBezTo>
                        <a:pt x="505691" y="109451"/>
                        <a:pt x="516775" y="72043"/>
                        <a:pt x="523702" y="49876"/>
                      </a:cubicBezTo>
                      <a:cubicBezTo>
                        <a:pt x="530629" y="27709"/>
                        <a:pt x="531321" y="13854"/>
                        <a:pt x="532014"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フリーフォーム: 図形 409">
                  <a:extLst>
                    <a:ext uri="{FF2B5EF4-FFF2-40B4-BE49-F238E27FC236}">
                      <a16:creationId xmlns:a16="http://schemas.microsoft.com/office/drawing/2014/main" id="{7102D760-B05E-4FA9-BA95-9638EDC4717C}"/>
                    </a:ext>
                  </a:extLst>
                </p:cNvPr>
                <p:cNvSpPr/>
                <p:nvPr/>
              </p:nvSpPr>
              <p:spPr>
                <a:xfrm>
                  <a:off x="673331" y="4547062"/>
                  <a:ext cx="207818" cy="374073"/>
                </a:xfrm>
                <a:custGeom>
                  <a:avLst/>
                  <a:gdLst>
                    <a:gd name="connsiteX0" fmla="*/ 0 w 207818"/>
                    <a:gd name="connsiteY0" fmla="*/ 374073 h 374073"/>
                    <a:gd name="connsiteX1" fmla="*/ 108065 w 207818"/>
                    <a:gd name="connsiteY1" fmla="*/ 249382 h 374073"/>
                    <a:gd name="connsiteX2" fmla="*/ 174567 w 207818"/>
                    <a:gd name="connsiteY2" fmla="*/ 116378 h 374073"/>
                    <a:gd name="connsiteX3" fmla="*/ 207818 w 207818"/>
                    <a:gd name="connsiteY3" fmla="*/ 0 h 374073"/>
                  </a:gdLst>
                  <a:ahLst/>
                  <a:cxnLst>
                    <a:cxn ang="0">
                      <a:pos x="connsiteX0" y="connsiteY0"/>
                    </a:cxn>
                    <a:cxn ang="0">
                      <a:pos x="connsiteX1" y="connsiteY1"/>
                    </a:cxn>
                    <a:cxn ang="0">
                      <a:pos x="connsiteX2" y="connsiteY2"/>
                    </a:cxn>
                    <a:cxn ang="0">
                      <a:pos x="connsiteX3" y="connsiteY3"/>
                    </a:cxn>
                  </a:cxnLst>
                  <a:rect l="l" t="t" r="r" b="b"/>
                  <a:pathLst>
                    <a:path w="207818" h="374073">
                      <a:moveTo>
                        <a:pt x="0" y="374073"/>
                      </a:moveTo>
                      <a:cubicBezTo>
                        <a:pt x="39485" y="333202"/>
                        <a:pt x="78971" y="292331"/>
                        <a:pt x="108065" y="249382"/>
                      </a:cubicBezTo>
                      <a:cubicBezTo>
                        <a:pt x="137159" y="206433"/>
                        <a:pt x="157941" y="157942"/>
                        <a:pt x="174567" y="116378"/>
                      </a:cubicBezTo>
                      <a:cubicBezTo>
                        <a:pt x="191193" y="74814"/>
                        <a:pt x="199505" y="37407"/>
                        <a:pt x="207818"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フリーフォーム: 図形 410">
                  <a:extLst>
                    <a:ext uri="{FF2B5EF4-FFF2-40B4-BE49-F238E27FC236}">
                      <a16:creationId xmlns:a16="http://schemas.microsoft.com/office/drawing/2014/main" id="{E1E217EC-AB68-49DD-812F-F11E5C4224BB}"/>
                    </a:ext>
                  </a:extLst>
                </p:cNvPr>
                <p:cNvSpPr/>
                <p:nvPr/>
              </p:nvSpPr>
              <p:spPr>
                <a:xfrm>
                  <a:off x="1412365" y="4580313"/>
                  <a:ext cx="9111" cy="349134"/>
                </a:xfrm>
                <a:custGeom>
                  <a:avLst/>
                  <a:gdLst>
                    <a:gd name="connsiteX0" fmla="*/ 799 w 9111"/>
                    <a:gd name="connsiteY0" fmla="*/ 349134 h 349134"/>
                    <a:gd name="connsiteX1" fmla="*/ 9111 w 9111"/>
                    <a:gd name="connsiteY1" fmla="*/ 191192 h 349134"/>
                    <a:gd name="connsiteX2" fmla="*/ 799 w 9111"/>
                    <a:gd name="connsiteY2" fmla="*/ 41563 h 349134"/>
                    <a:gd name="connsiteX3" fmla="*/ 799 w 9111"/>
                    <a:gd name="connsiteY3" fmla="*/ 0 h 349134"/>
                  </a:gdLst>
                  <a:ahLst/>
                  <a:cxnLst>
                    <a:cxn ang="0">
                      <a:pos x="connsiteX0" y="connsiteY0"/>
                    </a:cxn>
                    <a:cxn ang="0">
                      <a:pos x="connsiteX1" y="connsiteY1"/>
                    </a:cxn>
                    <a:cxn ang="0">
                      <a:pos x="connsiteX2" y="connsiteY2"/>
                    </a:cxn>
                    <a:cxn ang="0">
                      <a:pos x="connsiteX3" y="connsiteY3"/>
                    </a:cxn>
                  </a:cxnLst>
                  <a:rect l="l" t="t" r="r" b="b"/>
                  <a:pathLst>
                    <a:path w="9111" h="349134">
                      <a:moveTo>
                        <a:pt x="799" y="349134"/>
                      </a:moveTo>
                      <a:cubicBezTo>
                        <a:pt x="4955" y="295794"/>
                        <a:pt x="9111" y="242454"/>
                        <a:pt x="9111" y="191192"/>
                      </a:cubicBezTo>
                      <a:cubicBezTo>
                        <a:pt x="9111" y="139930"/>
                        <a:pt x="2184" y="73428"/>
                        <a:pt x="799" y="41563"/>
                      </a:cubicBezTo>
                      <a:cubicBezTo>
                        <a:pt x="-586" y="9698"/>
                        <a:pt x="106" y="4849"/>
                        <a:pt x="7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フリーフォーム: 図形 411">
                  <a:extLst>
                    <a:ext uri="{FF2B5EF4-FFF2-40B4-BE49-F238E27FC236}">
                      <a16:creationId xmlns:a16="http://schemas.microsoft.com/office/drawing/2014/main" id="{16F066C9-B31A-438D-8446-7365611B10FC}"/>
                    </a:ext>
                  </a:extLst>
                </p:cNvPr>
                <p:cNvSpPr/>
                <p:nvPr/>
              </p:nvSpPr>
              <p:spPr>
                <a:xfrm>
                  <a:off x="1030778" y="4605251"/>
                  <a:ext cx="66502" cy="282633"/>
                </a:xfrm>
                <a:custGeom>
                  <a:avLst/>
                  <a:gdLst>
                    <a:gd name="connsiteX0" fmla="*/ 0 w 66502"/>
                    <a:gd name="connsiteY0" fmla="*/ 282633 h 282633"/>
                    <a:gd name="connsiteX1" fmla="*/ 33251 w 66502"/>
                    <a:gd name="connsiteY1" fmla="*/ 199505 h 282633"/>
                    <a:gd name="connsiteX2" fmla="*/ 49877 w 66502"/>
                    <a:gd name="connsiteY2" fmla="*/ 66502 h 282633"/>
                    <a:gd name="connsiteX3" fmla="*/ 66502 w 66502"/>
                    <a:gd name="connsiteY3" fmla="*/ 0 h 282633"/>
                  </a:gdLst>
                  <a:ahLst/>
                  <a:cxnLst>
                    <a:cxn ang="0">
                      <a:pos x="connsiteX0" y="connsiteY0"/>
                    </a:cxn>
                    <a:cxn ang="0">
                      <a:pos x="connsiteX1" y="connsiteY1"/>
                    </a:cxn>
                    <a:cxn ang="0">
                      <a:pos x="connsiteX2" y="connsiteY2"/>
                    </a:cxn>
                    <a:cxn ang="0">
                      <a:pos x="connsiteX3" y="connsiteY3"/>
                    </a:cxn>
                  </a:cxnLst>
                  <a:rect l="l" t="t" r="r" b="b"/>
                  <a:pathLst>
                    <a:path w="66502" h="282633">
                      <a:moveTo>
                        <a:pt x="0" y="282633"/>
                      </a:moveTo>
                      <a:cubicBezTo>
                        <a:pt x="12469" y="259080"/>
                        <a:pt x="24938" y="235527"/>
                        <a:pt x="33251" y="199505"/>
                      </a:cubicBezTo>
                      <a:cubicBezTo>
                        <a:pt x="41564" y="163483"/>
                        <a:pt x="44335" y="99753"/>
                        <a:pt x="49877" y="66502"/>
                      </a:cubicBezTo>
                      <a:cubicBezTo>
                        <a:pt x="55419" y="33251"/>
                        <a:pt x="60960" y="16625"/>
                        <a:pt x="6650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フリーフォーム: 図形 412">
                  <a:extLst>
                    <a:ext uri="{FF2B5EF4-FFF2-40B4-BE49-F238E27FC236}">
                      <a16:creationId xmlns:a16="http://schemas.microsoft.com/office/drawing/2014/main" id="{BA5447E5-BFF9-4B40-9E33-A4145ACB8D08}"/>
                    </a:ext>
                  </a:extLst>
                </p:cNvPr>
                <p:cNvSpPr/>
                <p:nvPr/>
              </p:nvSpPr>
              <p:spPr>
                <a:xfrm>
                  <a:off x="1925354" y="4680065"/>
                  <a:ext cx="53075" cy="290946"/>
                </a:xfrm>
                <a:custGeom>
                  <a:avLst/>
                  <a:gdLst>
                    <a:gd name="connsiteX0" fmla="*/ 53075 w 53075"/>
                    <a:gd name="connsiteY0" fmla="*/ 290946 h 290946"/>
                    <a:gd name="connsiteX1" fmla="*/ 36450 w 53075"/>
                    <a:gd name="connsiteY1" fmla="*/ 191193 h 290946"/>
                    <a:gd name="connsiteX2" fmla="*/ 3199 w 53075"/>
                    <a:gd name="connsiteY2" fmla="*/ 83128 h 290946"/>
                    <a:gd name="connsiteX3" fmla="*/ 3199 w 53075"/>
                    <a:gd name="connsiteY3" fmla="*/ 0 h 290946"/>
                  </a:gdLst>
                  <a:ahLst/>
                  <a:cxnLst>
                    <a:cxn ang="0">
                      <a:pos x="connsiteX0" y="connsiteY0"/>
                    </a:cxn>
                    <a:cxn ang="0">
                      <a:pos x="connsiteX1" y="connsiteY1"/>
                    </a:cxn>
                    <a:cxn ang="0">
                      <a:pos x="connsiteX2" y="connsiteY2"/>
                    </a:cxn>
                    <a:cxn ang="0">
                      <a:pos x="connsiteX3" y="connsiteY3"/>
                    </a:cxn>
                  </a:cxnLst>
                  <a:rect l="l" t="t" r="r" b="b"/>
                  <a:pathLst>
                    <a:path w="53075" h="290946">
                      <a:moveTo>
                        <a:pt x="53075" y="290946"/>
                      </a:moveTo>
                      <a:cubicBezTo>
                        <a:pt x="48919" y="258387"/>
                        <a:pt x="44763" y="225829"/>
                        <a:pt x="36450" y="191193"/>
                      </a:cubicBezTo>
                      <a:cubicBezTo>
                        <a:pt x="28137" y="156557"/>
                        <a:pt x="8741" y="114993"/>
                        <a:pt x="3199" y="83128"/>
                      </a:cubicBezTo>
                      <a:cubicBezTo>
                        <a:pt x="-2343" y="51262"/>
                        <a:pt x="428" y="25631"/>
                        <a:pt x="31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フリーフォーム: 図形 413">
                  <a:extLst>
                    <a:ext uri="{FF2B5EF4-FFF2-40B4-BE49-F238E27FC236}">
                      <a16:creationId xmlns:a16="http://schemas.microsoft.com/office/drawing/2014/main" id="{9DD4B7F6-8F35-4158-9A20-9BD2F59EF9B8}"/>
                    </a:ext>
                  </a:extLst>
                </p:cNvPr>
                <p:cNvSpPr/>
                <p:nvPr/>
              </p:nvSpPr>
              <p:spPr>
                <a:xfrm>
                  <a:off x="2086495" y="4430684"/>
                  <a:ext cx="108065" cy="390698"/>
                </a:xfrm>
                <a:custGeom>
                  <a:avLst/>
                  <a:gdLst>
                    <a:gd name="connsiteX0" fmla="*/ 108065 w 108065"/>
                    <a:gd name="connsiteY0" fmla="*/ 390698 h 390698"/>
                    <a:gd name="connsiteX1" fmla="*/ 91440 w 108065"/>
                    <a:gd name="connsiteY1" fmla="*/ 257694 h 390698"/>
                    <a:gd name="connsiteX2" fmla="*/ 66501 w 108065"/>
                    <a:gd name="connsiteY2" fmla="*/ 108065 h 390698"/>
                    <a:gd name="connsiteX3" fmla="*/ 33250 w 108065"/>
                    <a:gd name="connsiteY3" fmla="*/ 58189 h 390698"/>
                    <a:gd name="connsiteX4" fmla="*/ 8312 w 108065"/>
                    <a:gd name="connsiteY4" fmla="*/ 24938 h 390698"/>
                    <a:gd name="connsiteX5" fmla="*/ 0 w 108065"/>
                    <a:gd name="connsiteY5" fmla="*/ 0 h 390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65" h="390698">
                      <a:moveTo>
                        <a:pt x="108065" y="390698"/>
                      </a:moveTo>
                      <a:cubicBezTo>
                        <a:pt x="103216" y="347748"/>
                        <a:pt x="98367" y="304799"/>
                        <a:pt x="91440" y="257694"/>
                      </a:cubicBezTo>
                      <a:cubicBezTo>
                        <a:pt x="84513" y="210589"/>
                        <a:pt x="76199" y="141316"/>
                        <a:pt x="66501" y="108065"/>
                      </a:cubicBezTo>
                      <a:cubicBezTo>
                        <a:pt x="56803" y="74814"/>
                        <a:pt x="33250" y="58189"/>
                        <a:pt x="33250" y="58189"/>
                      </a:cubicBezTo>
                      <a:cubicBezTo>
                        <a:pt x="23552" y="44335"/>
                        <a:pt x="8312" y="24938"/>
                        <a:pt x="8312" y="24938"/>
                      </a:cubicBezTo>
                      <a:cubicBezTo>
                        <a:pt x="2770" y="15240"/>
                        <a:pt x="1385" y="7620"/>
                        <a:pt x="0"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フリーフォーム: 図形 414">
                  <a:extLst>
                    <a:ext uri="{FF2B5EF4-FFF2-40B4-BE49-F238E27FC236}">
                      <a16:creationId xmlns:a16="http://schemas.microsoft.com/office/drawing/2014/main" id="{C47D49A4-B560-4DE6-BB80-35F0C8F3EDE6}"/>
                    </a:ext>
                  </a:extLst>
                </p:cNvPr>
                <p:cNvSpPr/>
                <p:nvPr/>
              </p:nvSpPr>
              <p:spPr>
                <a:xfrm>
                  <a:off x="869637" y="5827222"/>
                  <a:ext cx="44763" cy="307571"/>
                </a:xfrm>
                <a:custGeom>
                  <a:avLst/>
                  <a:gdLst>
                    <a:gd name="connsiteX0" fmla="*/ 3199 w 44763"/>
                    <a:gd name="connsiteY0" fmla="*/ 0 h 307571"/>
                    <a:gd name="connsiteX1" fmla="*/ 3199 w 44763"/>
                    <a:gd name="connsiteY1" fmla="*/ 99753 h 307571"/>
                    <a:gd name="connsiteX2" fmla="*/ 36450 w 44763"/>
                    <a:gd name="connsiteY2" fmla="*/ 241069 h 307571"/>
                    <a:gd name="connsiteX3" fmla="*/ 44763 w 44763"/>
                    <a:gd name="connsiteY3" fmla="*/ 307571 h 307571"/>
                  </a:gdLst>
                  <a:ahLst/>
                  <a:cxnLst>
                    <a:cxn ang="0">
                      <a:pos x="connsiteX0" y="connsiteY0"/>
                    </a:cxn>
                    <a:cxn ang="0">
                      <a:pos x="connsiteX1" y="connsiteY1"/>
                    </a:cxn>
                    <a:cxn ang="0">
                      <a:pos x="connsiteX2" y="connsiteY2"/>
                    </a:cxn>
                    <a:cxn ang="0">
                      <a:pos x="connsiteX3" y="connsiteY3"/>
                    </a:cxn>
                  </a:cxnLst>
                  <a:rect l="l" t="t" r="r" b="b"/>
                  <a:pathLst>
                    <a:path w="44763" h="307571">
                      <a:moveTo>
                        <a:pt x="3199" y="0"/>
                      </a:moveTo>
                      <a:cubicBezTo>
                        <a:pt x="428" y="29787"/>
                        <a:pt x="-2343" y="59575"/>
                        <a:pt x="3199" y="99753"/>
                      </a:cubicBezTo>
                      <a:cubicBezTo>
                        <a:pt x="8741" y="139931"/>
                        <a:pt x="29523" y="206433"/>
                        <a:pt x="36450" y="241069"/>
                      </a:cubicBezTo>
                      <a:cubicBezTo>
                        <a:pt x="43377" y="275705"/>
                        <a:pt x="44070" y="291638"/>
                        <a:pt x="44763" y="30757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フリーフォーム: 図形 415">
                  <a:extLst>
                    <a:ext uri="{FF2B5EF4-FFF2-40B4-BE49-F238E27FC236}">
                      <a16:creationId xmlns:a16="http://schemas.microsoft.com/office/drawing/2014/main" id="{44CF047B-6A8D-4BDE-81D3-DE0D95D242C0}"/>
                    </a:ext>
                  </a:extLst>
                </p:cNvPr>
                <p:cNvSpPr/>
                <p:nvPr/>
              </p:nvSpPr>
              <p:spPr>
                <a:xfrm>
                  <a:off x="4644189" y="2286000"/>
                  <a:ext cx="1279914" cy="1974961"/>
                </a:xfrm>
                <a:custGeom>
                  <a:avLst/>
                  <a:gdLst>
                    <a:gd name="connsiteX0" fmla="*/ 1130969 w 1279914"/>
                    <a:gd name="connsiteY0" fmla="*/ 0 h 1974961"/>
                    <a:gd name="connsiteX1" fmla="*/ 1263316 w 1279914"/>
                    <a:gd name="connsiteY1" fmla="*/ 180474 h 1974961"/>
                    <a:gd name="connsiteX2" fmla="*/ 1275348 w 1279914"/>
                    <a:gd name="connsiteY2" fmla="*/ 469232 h 1974961"/>
                    <a:gd name="connsiteX3" fmla="*/ 1239253 w 1279914"/>
                    <a:gd name="connsiteY3" fmla="*/ 733926 h 1974961"/>
                    <a:gd name="connsiteX4" fmla="*/ 1227222 w 1279914"/>
                    <a:gd name="connsiteY4" fmla="*/ 938463 h 1974961"/>
                    <a:gd name="connsiteX5" fmla="*/ 1179095 w 1279914"/>
                    <a:gd name="connsiteY5" fmla="*/ 1094874 h 1974961"/>
                    <a:gd name="connsiteX6" fmla="*/ 1094874 w 1279914"/>
                    <a:gd name="connsiteY6" fmla="*/ 1239253 h 1974961"/>
                    <a:gd name="connsiteX7" fmla="*/ 998622 w 1279914"/>
                    <a:gd name="connsiteY7" fmla="*/ 1383632 h 1974961"/>
                    <a:gd name="connsiteX8" fmla="*/ 914400 w 1279914"/>
                    <a:gd name="connsiteY8" fmla="*/ 1503947 h 1974961"/>
                    <a:gd name="connsiteX9" fmla="*/ 818148 w 1279914"/>
                    <a:gd name="connsiteY9" fmla="*/ 1552074 h 1974961"/>
                    <a:gd name="connsiteX10" fmla="*/ 733927 w 1279914"/>
                    <a:gd name="connsiteY10" fmla="*/ 1588168 h 1974961"/>
                    <a:gd name="connsiteX11" fmla="*/ 637674 w 1279914"/>
                    <a:gd name="connsiteY11" fmla="*/ 1768642 h 1974961"/>
                    <a:gd name="connsiteX12" fmla="*/ 601579 w 1279914"/>
                    <a:gd name="connsiteY12" fmla="*/ 1816768 h 1974961"/>
                    <a:gd name="connsiteX13" fmla="*/ 517358 w 1279914"/>
                    <a:gd name="connsiteY13" fmla="*/ 1888958 h 1974961"/>
                    <a:gd name="connsiteX14" fmla="*/ 409074 w 1279914"/>
                    <a:gd name="connsiteY14" fmla="*/ 1949116 h 1974961"/>
                    <a:gd name="connsiteX15" fmla="*/ 192506 w 1279914"/>
                    <a:gd name="connsiteY15" fmla="*/ 1973179 h 1974961"/>
                    <a:gd name="connsiteX16" fmla="*/ 24064 w 1279914"/>
                    <a:gd name="connsiteY16" fmla="*/ 1973179 h 1974961"/>
                    <a:gd name="connsiteX17" fmla="*/ 0 w 1279914"/>
                    <a:gd name="connsiteY17" fmla="*/ 1973179 h 1974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9914" h="1974961">
                      <a:moveTo>
                        <a:pt x="1130969" y="0"/>
                      </a:moveTo>
                      <a:cubicBezTo>
                        <a:pt x="1185111" y="51134"/>
                        <a:pt x="1239253" y="102269"/>
                        <a:pt x="1263316" y="180474"/>
                      </a:cubicBezTo>
                      <a:cubicBezTo>
                        <a:pt x="1287379" y="258679"/>
                        <a:pt x="1279358" y="376990"/>
                        <a:pt x="1275348" y="469232"/>
                      </a:cubicBezTo>
                      <a:cubicBezTo>
                        <a:pt x="1271338" y="561474"/>
                        <a:pt x="1247274" y="655721"/>
                        <a:pt x="1239253" y="733926"/>
                      </a:cubicBezTo>
                      <a:cubicBezTo>
                        <a:pt x="1231232" y="812131"/>
                        <a:pt x="1237248" y="878305"/>
                        <a:pt x="1227222" y="938463"/>
                      </a:cubicBezTo>
                      <a:cubicBezTo>
                        <a:pt x="1217196" y="998621"/>
                        <a:pt x="1201153" y="1044742"/>
                        <a:pt x="1179095" y="1094874"/>
                      </a:cubicBezTo>
                      <a:cubicBezTo>
                        <a:pt x="1157037" y="1145006"/>
                        <a:pt x="1124953" y="1191127"/>
                        <a:pt x="1094874" y="1239253"/>
                      </a:cubicBezTo>
                      <a:cubicBezTo>
                        <a:pt x="1064795" y="1287379"/>
                        <a:pt x="1028701" y="1339516"/>
                        <a:pt x="998622" y="1383632"/>
                      </a:cubicBezTo>
                      <a:cubicBezTo>
                        <a:pt x="968543" y="1427748"/>
                        <a:pt x="944479" y="1475873"/>
                        <a:pt x="914400" y="1503947"/>
                      </a:cubicBezTo>
                      <a:cubicBezTo>
                        <a:pt x="884321" y="1532021"/>
                        <a:pt x="848227" y="1538037"/>
                        <a:pt x="818148" y="1552074"/>
                      </a:cubicBezTo>
                      <a:cubicBezTo>
                        <a:pt x="788069" y="1566111"/>
                        <a:pt x="764006" y="1552073"/>
                        <a:pt x="733927" y="1588168"/>
                      </a:cubicBezTo>
                      <a:cubicBezTo>
                        <a:pt x="703848" y="1624263"/>
                        <a:pt x="659732" y="1730542"/>
                        <a:pt x="637674" y="1768642"/>
                      </a:cubicBezTo>
                      <a:cubicBezTo>
                        <a:pt x="615616" y="1806742"/>
                        <a:pt x="621632" y="1796715"/>
                        <a:pt x="601579" y="1816768"/>
                      </a:cubicBezTo>
                      <a:cubicBezTo>
                        <a:pt x="581526" y="1836821"/>
                        <a:pt x="549442" y="1866900"/>
                        <a:pt x="517358" y="1888958"/>
                      </a:cubicBezTo>
                      <a:cubicBezTo>
                        <a:pt x="485274" y="1911016"/>
                        <a:pt x="463216" y="1935079"/>
                        <a:pt x="409074" y="1949116"/>
                      </a:cubicBezTo>
                      <a:cubicBezTo>
                        <a:pt x="354932" y="1963153"/>
                        <a:pt x="256674" y="1969169"/>
                        <a:pt x="192506" y="1973179"/>
                      </a:cubicBezTo>
                      <a:cubicBezTo>
                        <a:pt x="128338" y="1977189"/>
                        <a:pt x="24064" y="1973179"/>
                        <a:pt x="24064" y="1973179"/>
                      </a:cubicBezTo>
                      <a:lnTo>
                        <a:pt x="0" y="197317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フリーフォーム: 図形 416">
                  <a:extLst>
                    <a:ext uri="{FF2B5EF4-FFF2-40B4-BE49-F238E27FC236}">
                      <a16:creationId xmlns:a16="http://schemas.microsoft.com/office/drawing/2014/main" id="{CCB3D102-9BD4-4DF9-ADFF-DECFB14DC6E5}"/>
                    </a:ext>
                  </a:extLst>
                </p:cNvPr>
                <p:cNvSpPr/>
                <p:nvPr/>
              </p:nvSpPr>
              <p:spPr>
                <a:xfrm>
                  <a:off x="5618747" y="1708484"/>
                  <a:ext cx="727942" cy="2490537"/>
                </a:xfrm>
                <a:custGeom>
                  <a:avLst/>
                  <a:gdLst>
                    <a:gd name="connsiteX0" fmla="*/ 0 w 727942"/>
                    <a:gd name="connsiteY0" fmla="*/ 0 h 2490537"/>
                    <a:gd name="connsiteX1" fmla="*/ 156411 w 727942"/>
                    <a:gd name="connsiteY1" fmla="*/ 96253 h 2490537"/>
                    <a:gd name="connsiteX2" fmla="*/ 409074 w 727942"/>
                    <a:gd name="connsiteY2" fmla="*/ 348916 h 2490537"/>
                    <a:gd name="connsiteX3" fmla="*/ 553453 w 727942"/>
                    <a:gd name="connsiteY3" fmla="*/ 601579 h 2490537"/>
                    <a:gd name="connsiteX4" fmla="*/ 625642 w 727942"/>
                    <a:gd name="connsiteY4" fmla="*/ 770021 h 2490537"/>
                    <a:gd name="connsiteX5" fmla="*/ 673769 w 727942"/>
                    <a:gd name="connsiteY5" fmla="*/ 1022684 h 2490537"/>
                    <a:gd name="connsiteX6" fmla="*/ 709864 w 727942"/>
                    <a:gd name="connsiteY6" fmla="*/ 1275348 h 2490537"/>
                    <a:gd name="connsiteX7" fmla="*/ 721895 w 727942"/>
                    <a:gd name="connsiteY7" fmla="*/ 1564105 h 2490537"/>
                    <a:gd name="connsiteX8" fmla="*/ 613611 w 727942"/>
                    <a:gd name="connsiteY8" fmla="*/ 1864895 h 2490537"/>
                    <a:gd name="connsiteX9" fmla="*/ 541421 w 727942"/>
                    <a:gd name="connsiteY9" fmla="*/ 2033337 h 2490537"/>
                    <a:gd name="connsiteX10" fmla="*/ 397042 w 727942"/>
                    <a:gd name="connsiteY10" fmla="*/ 2213811 h 2490537"/>
                    <a:gd name="connsiteX11" fmla="*/ 324853 w 727942"/>
                    <a:gd name="connsiteY11" fmla="*/ 2298032 h 2490537"/>
                    <a:gd name="connsiteX12" fmla="*/ 192506 w 727942"/>
                    <a:gd name="connsiteY12" fmla="*/ 2418348 h 2490537"/>
                    <a:gd name="connsiteX13" fmla="*/ 180474 w 727942"/>
                    <a:gd name="connsiteY13" fmla="*/ 2454442 h 2490537"/>
                    <a:gd name="connsiteX14" fmla="*/ 168442 w 727942"/>
                    <a:gd name="connsiteY14" fmla="*/ 2490537 h 249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7942" h="2490537">
                      <a:moveTo>
                        <a:pt x="0" y="0"/>
                      </a:moveTo>
                      <a:cubicBezTo>
                        <a:pt x="44116" y="19050"/>
                        <a:pt x="88232" y="38100"/>
                        <a:pt x="156411" y="96253"/>
                      </a:cubicBezTo>
                      <a:cubicBezTo>
                        <a:pt x="224590" y="154406"/>
                        <a:pt x="342900" y="264695"/>
                        <a:pt x="409074" y="348916"/>
                      </a:cubicBezTo>
                      <a:cubicBezTo>
                        <a:pt x="475248" y="433137"/>
                        <a:pt x="517358" y="531395"/>
                        <a:pt x="553453" y="601579"/>
                      </a:cubicBezTo>
                      <a:cubicBezTo>
                        <a:pt x="589548" y="671763"/>
                        <a:pt x="605589" y="699837"/>
                        <a:pt x="625642" y="770021"/>
                      </a:cubicBezTo>
                      <a:cubicBezTo>
                        <a:pt x="645695" y="840205"/>
                        <a:pt x="659732" y="938463"/>
                        <a:pt x="673769" y="1022684"/>
                      </a:cubicBezTo>
                      <a:cubicBezTo>
                        <a:pt x="687806" y="1106905"/>
                        <a:pt x="701843" y="1185111"/>
                        <a:pt x="709864" y="1275348"/>
                      </a:cubicBezTo>
                      <a:cubicBezTo>
                        <a:pt x="717885" y="1365585"/>
                        <a:pt x="737937" y="1465847"/>
                        <a:pt x="721895" y="1564105"/>
                      </a:cubicBezTo>
                      <a:cubicBezTo>
                        <a:pt x="705853" y="1662363"/>
                        <a:pt x="643690" y="1786690"/>
                        <a:pt x="613611" y="1864895"/>
                      </a:cubicBezTo>
                      <a:cubicBezTo>
                        <a:pt x="583532" y="1943100"/>
                        <a:pt x="577516" y="1975184"/>
                        <a:pt x="541421" y="2033337"/>
                      </a:cubicBezTo>
                      <a:cubicBezTo>
                        <a:pt x="505326" y="2091490"/>
                        <a:pt x="433137" y="2169695"/>
                        <a:pt x="397042" y="2213811"/>
                      </a:cubicBezTo>
                      <a:cubicBezTo>
                        <a:pt x="360947" y="2257927"/>
                        <a:pt x="358942" y="2263943"/>
                        <a:pt x="324853" y="2298032"/>
                      </a:cubicBezTo>
                      <a:cubicBezTo>
                        <a:pt x="290764" y="2332121"/>
                        <a:pt x="216569" y="2392280"/>
                        <a:pt x="192506" y="2418348"/>
                      </a:cubicBezTo>
                      <a:cubicBezTo>
                        <a:pt x="168443" y="2444416"/>
                        <a:pt x="180474" y="2454442"/>
                        <a:pt x="180474" y="2454442"/>
                      </a:cubicBezTo>
                      <a:lnTo>
                        <a:pt x="168442" y="2490537"/>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62" name="フリーフォーム: 図形 361">
                <a:extLst>
                  <a:ext uri="{FF2B5EF4-FFF2-40B4-BE49-F238E27FC236}">
                    <a16:creationId xmlns:a16="http://schemas.microsoft.com/office/drawing/2014/main" id="{C609D35D-B101-453F-A9D9-2426AC42DAD0}"/>
                  </a:ext>
                </a:extLst>
              </p:cNvPr>
              <p:cNvSpPr/>
              <p:nvPr/>
            </p:nvSpPr>
            <p:spPr>
              <a:xfrm>
                <a:off x="2273648" y="4826331"/>
                <a:ext cx="184188" cy="503914"/>
              </a:xfrm>
              <a:custGeom>
                <a:avLst/>
                <a:gdLst>
                  <a:gd name="connsiteX0" fmla="*/ 175354 w 184188"/>
                  <a:gd name="connsiteY0" fmla="*/ 111 h 503914"/>
                  <a:gd name="connsiteX1" fmla="*/ 95841 w 184188"/>
                  <a:gd name="connsiteY1" fmla="*/ 79624 h 503914"/>
                  <a:gd name="connsiteX2" fmla="*/ 64035 w 184188"/>
                  <a:gd name="connsiteY2" fmla="*/ 111429 h 503914"/>
                  <a:gd name="connsiteX3" fmla="*/ 24279 w 184188"/>
                  <a:gd name="connsiteY3" fmla="*/ 143234 h 503914"/>
                  <a:gd name="connsiteX4" fmla="*/ 24279 w 184188"/>
                  <a:gd name="connsiteY4" fmla="*/ 182991 h 503914"/>
                  <a:gd name="connsiteX5" fmla="*/ 425 w 184188"/>
                  <a:gd name="connsiteY5" fmla="*/ 286358 h 503914"/>
                  <a:gd name="connsiteX6" fmla="*/ 8376 w 184188"/>
                  <a:gd name="connsiteY6" fmla="*/ 326114 h 503914"/>
                  <a:gd name="connsiteX7" fmla="*/ 32230 w 184188"/>
                  <a:gd name="connsiteY7" fmla="*/ 342017 h 503914"/>
                  <a:gd name="connsiteX8" fmla="*/ 48133 w 184188"/>
                  <a:gd name="connsiteY8" fmla="*/ 421530 h 503914"/>
                  <a:gd name="connsiteX9" fmla="*/ 64035 w 184188"/>
                  <a:gd name="connsiteY9" fmla="*/ 477189 h 503914"/>
                  <a:gd name="connsiteX10" fmla="*/ 71987 w 184188"/>
                  <a:gd name="connsiteY10" fmla="*/ 501043 h 503914"/>
                  <a:gd name="connsiteX11" fmla="*/ 119695 w 184188"/>
                  <a:gd name="connsiteY11" fmla="*/ 413579 h 503914"/>
                  <a:gd name="connsiteX12" fmla="*/ 175354 w 184188"/>
                  <a:gd name="connsiteY12" fmla="*/ 262504 h 503914"/>
                  <a:gd name="connsiteX13" fmla="*/ 183305 w 184188"/>
                  <a:gd name="connsiteY13" fmla="*/ 143234 h 503914"/>
                  <a:gd name="connsiteX14" fmla="*/ 167402 w 184188"/>
                  <a:gd name="connsiteY14" fmla="*/ 63721 h 503914"/>
                  <a:gd name="connsiteX15" fmla="*/ 175354 w 184188"/>
                  <a:gd name="connsiteY15" fmla="*/ 111 h 5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4188" h="503914">
                    <a:moveTo>
                      <a:pt x="175354" y="111"/>
                    </a:moveTo>
                    <a:cubicBezTo>
                      <a:pt x="163427" y="2761"/>
                      <a:pt x="95841" y="79624"/>
                      <a:pt x="95841" y="79624"/>
                    </a:cubicBezTo>
                    <a:cubicBezTo>
                      <a:pt x="77288" y="98177"/>
                      <a:pt x="75962" y="100827"/>
                      <a:pt x="64035" y="111429"/>
                    </a:cubicBezTo>
                    <a:cubicBezTo>
                      <a:pt x="52108" y="122031"/>
                      <a:pt x="30905" y="131307"/>
                      <a:pt x="24279" y="143234"/>
                    </a:cubicBezTo>
                    <a:cubicBezTo>
                      <a:pt x="17653" y="155161"/>
                      <a:pt x="28255" y="159137"/>
                      <a:pt x="24279" y="182991"/>
                    </a:cubicBezTo>
                    <a:cubicBezTo>
                      <a:pt x="20303" y="206845"/>
                      <a:pt x="3075" y="262504"/>
                      <a:pt x="425" y="286358"/>
                    </a:cubicBezTo>
                    <a:cubicBezTo>
                      <a:pt x="-2225" y="310212"/>
                      <a:pt x="8376" y="326114"/>
                      <a:pt x="8376" y="326114"/>
                    </a:cubicBezTo>
                    <a:cubicBezTo>
                      <a:pt x="13677" y="335391"/>
                      <a:pt x="25604" y="326114"/>
                      <a:pt x="32230" y="342017"/>
                    </a:cubicBezTo>
                    <a:cubicBezTo>
                      <a:pt x="38856" y="357920"/>
                      <a:pt x="42832" y="399001"/>
                      <a:pt x="48133" y="421530"/>
                    </a:cubicBezTo>
                    <a:cubicBezTo>
                      <a:pt x="53434" y="444059"/>
                      <a:pt x="64035" y="477189"/>
                      <a:pt x="64035" y="477189"/>
                    </a:cubicBezTo>
                    <a:cubicBezTo>
                      <a:pt x="68011" y="490441"/>
                      <a:pt x="62710" y="511645"/>
                      <a:pt x="71987" y="501043"/>
                    </a:cubicBezTo>
                    <a:cubicBezTo>
                      <a:pt x="81264" y="490441"/>
                      <a:pt x="102467" y="453336"/>
                      <a:pt x="119695" y="413579"/>
                    </a:cubicBezTo>
                    <a:cubicBezTo>
                      <a:pt x="136923" y="373823"/>
                      <a:pt x="164752" y="307561"/>
                      <a:pt x="175354" y="262504"/>
                    </a:cubicBezTo>
                    <a:cubicBezTo>
                      <a:pt x="185956" y="217447"/>
                      <a:pt x="184630" y="176364"/>
                      <a:pt x="183305" y="143234"/>
                    </a:cubicBezTo>
                    <a:cubicBezTo>
                      <a:pt x="181980" y="110104"/>
                      <a:pt x="171378" y="84924"/>
                      <a:pt x="167402" y="63721"/>
                    </a:cubicBezTo>
                    <a:cubicBezTo>
                      <a:pt x="163426" y="42518"/>
                      <a:pt x="187281" y="-2539"/>
                      <a:pt x="175354" y="111"/>
                    </a:cubicBezTo>
                    <a:close/>
                  </a:path>
                </a:pathLst>
              </a:custGeom>
              <a:grp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27" name="フリーフォーム: 図形 326">
              <a:extLst>
                <a:ext uri="{FF2B5EF4-FFF2-40B4-BE49-F238E27FC236}">
                  <a16:creationId xmlns:a16="http://schemas.microsoft.com/office/drawing/2014/main" id="{EC160216-ABCC-4096-A92D-8BDB2F959B43}"/>
                </a:ext>
              </a:extLst>
            </p:cNvPr>
            <p:cNvSpPr/>
            <p:nvPr/>
          </p:nvSpPr>
          <p:spPr>
            <a:xfrm>
              <a:off x="475753" y="624071"/>
              <a:ext cx="3845312" cy="5006672"/>
            </a:xfrm>
            <a:custGeom>
              <a:avLst/>
              <a:gdLst>
                <a:gd name="connsiteX0" fmla="*/ 534180 w 3845312"/>
                <a:gd name="connsiteY0" fmla="*/ 4390418 h 5006672"/>
                <a:gd name="connsiteX1" fmla="*/ 599031 w 3845312"/>
                <a:gd name="connsiteY1" fmla="*/ 4215320 h 5006672"/>
                <a:gd name="connsiteX2" fmla="*/ 637942 w 3845312"/>
                <a:gd name="connsiteY2" fmla="*/ 4131013 h 5006672"/>
                <a:gd name="connsiteX3" fmla="*/ 696308 w 3845312"/>
                <a:gd name="connsiteY3" fmla="*/ 4085618 h 5006672"/>
                <a:gd name="connsiteX4" fmla="*/ 754674 w 3845312"/>
                <a:gd name="connsiteY4" fmla="*/ 3994826 h 5006672"/>
                <a:gd name="connsiteX5" fmla="*/ 787099 w 3845312"/>
                <a:gd name="connsiteY5" fmla="*/ 3897549 h 5006672"/>
                <a:gd name="connsiteX6" fmla="*/ 800070 w 3845312"/>
                <a:gd name="connsiteY6" fmla="*/ 3644630 h 5006672"/>
                <a:gd name="connsiteX7" fmla="*/ 787099 w 3845312"/>
                <a:gd name="connsiteY7" fmla="*/ 3566809 h 5006672"/>
                <a:gd name="connsiteX8" fmla="*/ 780614 w 3845312"/>
                <a:gd name="connsiteY8" fmla="*/ 3456562 h 5006672"/>
                <a:gd name="connsiteX9" fmla="*/ 722248 w 3845312"/>
                <a:gd name="connsiteY9" fmla="*/ 3287949 h 5006672"/>
                <a:gd name="connsiteX10" fmla="*/ 696308 w 3845312"/>
                <a:gd name="connsiteY10" fmla="*/ 3177703 h 5006672"/>
                <a:gd name="connsiteX11" fmla="*/ 644427 w 3845312"/>
                <a:gd name="connsiteY11" fmla="*/ 3086911 h 5006672"/>
                <a:gd name="connsiteX12" fmla="*/ 534180 w 3845312"/>
                <a:gd name="connsiteY12" fmla="*/ 2905328 h 5006672"/>
                <a:gd name="connsiteX13" fmla="*/ 410963 w 3845312"/>
                <a:gd name="connsiteY13" fmla="*/ 2775626 h 5006672"/>
                <a:gd name="connsiteX14" fmla="*/ 320172 w 3845312"/>
                <a:gd name="connsiteY14" fmla="*/ 2684835 h 5006672"/>
                <a:gd name="connsiteX15" fmla="*/ 222895 w 3845312"/>
                <a:gd name="connsiteY15" fmla="*/ 2516222 h 5006672"/>
                <a:gd name="connsiteX16" fmla="*/ 132104 w 3845312"/>
                <a:gd name="connsiteY16" fmla="*/ 2367064 h 5006672"/>
                <a:gd name="connsiteX17" fmla="*/ 86708 w 3845312"/>
                <a:gd name="connsiteY17" fmla="*/ 2211422 h 5006672"/>
                <a:gd name="connsiteX18" fmla="*/ 34827 w 3845312"/>
                <a:gd name="connsiteY18" fmla="*/ 1971473 h 5006672"/>
                <a:gd name="connsiteX19" fmla="*/ 2401 w 3845312"/>
                <a:gd name="connsiteY19" fmla="*/ 1802860 h 5006672"/>
                <a:gd name="connsiteX20" fmla="*/ 2401 w 3845312"/>
                <a:gd name="connsiteY20" fmla="*/ 1621277 h 5006672"/>
                <a:gd name="connsiteX21" fmla="*/ 2401 w 3845312"/>
                <a:gd name="connsiteY21" fmla="*/ 1452664 h 5006672"/>
                <a:gd name="connsiteX22" fmla="*/ 28342 w 3845312"/>
                <a:gd name="connsiteY22" fmla="*/ 1309992 h 5006672"/>
                <a:gd name="connsiteX23" fmla="*/ 47797 w 3845312"/>
                <a:gd name="connsiteY23" fmla="*/ 1141379 h 5006672"/>
                <a:gd name="connsiteX24" fmla="*/ 80223 w 3845312"/>
                <a:gd name="connsiteY24" fmla="*/ 1018162 h 5006672"/>
                <a:gd name="connsiteX25" fmla="*/ 138589 w 3845312"/>
                <a:gd name="connsiteY25" fmla="*/ 875490 h 5006672"/>
                <a:gd name="connsiteX26" fmla="*/ 255321 w 3845312"/>
                <a:gd name="connsiteY26" fmla="*/ 726332 h 5006672"/>
                <a:gd name="connsiteX27" fmla="*/ 443389 w 3845312"/>
                <a:gd name="connsiteY27" fmla="*/ 492869 h 5006672"/>
                <a:gd name="connsiteX28" fmla="*/ 553636 w 3845312"/>
                <a:gd name="connsiteY28" fmla="*/ 376137 h 5006672"/>
                <a:gd name="connsiteX29" fmla="*/ 683338 w 3845312"/>
                <a:gd name="connsiteY29" fmla="*/ 304800 h 5006672"/>
                <a:gd name="connsiteX30" fmla="*/ 787099 w 3845312"/>
                <a:gd name="connsiteY30" fmla="*/ 259405 h 5006672"/>
                <a:gd name="connsiteX31" fmla="*/ 916801 w 3845312"/>
                <a:gd name="connsiteY31" fmla="*/ 175098 h 5006672"/>
                <a:gd name="connsiteX32" fmla="*/ 1001108 w 3845312"/>
                <a:gd name="connsiteY32" fmla="*/ 129703 h 5006672"/>
                <a:gd name="connsiteX33" fmla="*/ 1176206 w 3845312"/>
                <a:gd name="connsiteY33" fmla="*/ 64852 h 5006672"/>
                <a:gd name="connsiteX34" fmla="*/ 1370759 w 3845312"/>
                <a:gd name="connsiteY34" fmla="*/ 25941 h 5006672"/>
                <a:gd name="connsiteX35" fmla="*/ 1617193 w 3845312"/>
                <a:gd name="connsiteY35" fmla="*/ 6486 h 5006672"/>
                <a:gd name="connsiteX36" fmla="*/ 1805261 w 3845312"/>
                <a:gd name="connsiteY36" fmla="*/ 0 h 5006672"/>
                <a:gd name="connsiteX37" fmla="*/ 2012784 w 3845312"/>
                <a:gd name="connsiteY37" fmla="*/ 6486 h 5006672"/>
                <a:gd name="connsiteX38" fmla="*/ 2155457 w 3845312"/>
                <a:gd name="connsiteY38" fmla="*/ 32426 h 5006672"/>
                <a:gd name="connsiteX39" fmla="*/ 2304614 w 3845312"/>
                <a:gd name="connsiteY39" fmla="*/ 77822 h 5006672"/>
                <a:gd name="connsiteX40" fmla="*/ 2505653 w 3845312"/>
                <a:gd name="connsiteY40" fmla="*/ 129703 h 5006672"/>
                <a:gd name="connsiteX41" fmla="*/ 2576989 w 3845312"/>
                <a:gd name="connsiteY41" fmla="*/ 175098 h 5006672"/>
                <a:gd name="connsiteX42" fmla="*/ 2765057 w 3845312"/>
                <a:gd name="connsiteY42" fmla="*/ 252920 h 5006672"/>
                <a:gd name="connsiteX43" fmla="*/ 2933670 w 3845312"/>
                <a:gd name="connsiteY43" fmla="*/ 460443 h 5006672"/>
                <a:gd name="connsiteX44" fmla="*/ 3024461 w 3845312"/>
                <a:gd name="connsiteY44" fmla="*/ 531779 h 5006672"/>
                <a:gd name="connsiteX45" fmla="*/ 3082827 w 3845312"/>
                <a:gd name="connsiteY45" fmla="*/ 635541 h 5006672"/>
                <a:gd name="connsiteX46" fmla="*/ 3160648 w 3845312"/>
                <a:gd name="connsiteY46" fmla="*/ 745788 h 5006672"/>
                <a:gd name="connsiteX47" fmla="*/ 3238470 w 3845312"/>
                <a:gd name="connsiteY47" fmla="*/ 862520 h 5006672"/>
                <a:gd name="connsiteX48" fmla="*/ 3309806 w 3845312"/>
                <a:gd name="connsiteY48" fmla="*/ 1024647 h 5006672"/>
                <a:gd name="connsiteX49" fmla="*/ 3361687 w 3845312"/>
                <a:gd name="connsiteY49" fmla="*/ 1232171 h 5006672"/>
                <a:gd name="connsiteX50" fmla="*/ 3394112 w 3845312"/>
                <a:gd name="connsiteY50" fmla="*/ 1355388 h 5006672"/>
                <a:gd name="connsiteX51" fmla="*/ 3413567 w 3845312"/>
                <a:gd name="connsiteY51" fmla="*/ 1452664 h 5006672"/>
                <a:gd name="connsiteX52" fmla="*/ 3407082 w 3845312"/>
                <a:gd name="connsiteY52" fmla="*/ 1511030 h 5006672"/>
                <a:gd name="connsiteX53" fmla="*/ 3400597 w 3845312"/>
                <a:gd name="connsiteY53" fmla="*/ 1601822 h 5006672"/>
                <a:gd name="connsiteX54" fmla="*/ 3387627 w 3845312"/>
                <a:gd name="connsiteY54" fmla="*/ 1660188 h 5006672"/>
                <a:gd name="connsiteX55" fmla="*/ 3381142 w 3845312"/>
                <a:gd name="connsiteY55" fmla="*/ 1712069 h 5006672"/>
                <a:gd name="connsiteX56" fmla="*/ 3407082 w 3845312"/>
                <a:gd name="connsiteY56" fmla="*/ 1770435 h 5006672"/>
                <a:gd name="connsiteX57" fmla="*/ 3439508 w 3845312"/>
                <a:gd name="connsiteY57" fmla="*/ 1828800 h 5006672"/>
                <a:gd name="connsiteX58" fmla="*/ 3458963 w 3845312"/>
                <a:gd name="connsiteY58" fmla="*/ 1906622 h 5006672"/>
                <a:gd name="connsiteX59" fmla="*/ 3543270 w 3845312"/>
                <a:gd name="connsiteY59" fmla="*/ 1958503 h 5006672"/>
                <a:gd name="connsiteX60" fmla="*/ 3640546 w 3845312"/>
                <a:gd name="connsiteY60" fmla="*/ 2036324 h 5006672"/>
                <a:gd name="connsiteX61" fmla="*/ 3731338 w 3845312"/>
                <a:gd name="connsiteY61" fmla="*/ 2094690 h 5006672"/>
                <a:gd name="connsiteX62" fmla="*/ 3776733 w 3845312"/>
                <a:gd name="connsiteY62" fmla="*/ 2153056 h 5006672"/>
                <a:gd name="connsiteX63" fmla="*/ 3815644 w 3845312"/>
                <a:gd name="connsiteY63" fmla="*/ 2237362 h 5006672"/>
                <a:gd name="connsiteX64" fmla="*/ 3835099 w 3845312"/>
                <a:gd name="connsiteY64" fmla="*/ 2334639 h 5006672"/>
                <a:gd name="connsiteX65" fmla="*/ 3841584 w 3845312"/>
                <a:gd name="connsiteY65" fmla="*/ 2373549 h 5006672"/>
                <a:gd name="connsiteX66" fmla="*/ 3776733 w 3845312"/>
                <a:gd name="connsiteY66" fmla="*/ 2399490 h 5006672"/>
                <a:gd name="connsiteX67" fmla="*/ 3705397 w 3845312"/>
                <a:gd name="connsiteY67" fmla="*/ 2438400 h 5006672"/>
                <a:gd name="connsiteX68" fmla="*/ 3666487 w 3845312"/>
                <a:gd name="connsiteY68" fmla="*/ 2464341 h 5006672"/>
                <a:gd name="connsiteX69" fmla="*/ 3627576 w 3845312"/>
                <a:gd name="connsiteY69" fmla="*/ 2509737 h 5006672"/>
                <a:gd name="connsiteX70" fmla="*/ 3582180 w 3845312"/>
                <a:gd name="connsiteY70" fmla="*/ 2542162 h 5006672"/>
                <a:gd name="connsiteX71" fmla="*/ 3582180 w 3845312"/>
                <a:gd name="connsiteY71" fmla="*/ 2581073 h 5006672"/>
                <a:gd name="connsiteX72" fmla="*/ 3575695 w 3845312"/>
                <a:gd name="connsiteY72" fmla="*/ 2658894 h 5006672"/>
                <a:gd name="connsiteX73" fmla="*/ 3575695 w 3845312"/>
                <a:gd name="connsiteY73" fmla="*/ 2717260 h 5006672"/>
                <a:gd name="connsiteX74" fmla="*/ 3595150 w 3845312"/>
                <a:gd name="connsiteY74" fmla="*/ 2892358 h 5006672"/>
                <a:gd name="connsiteX75" fmla="*/ 3582180 w 3845312"/>
                <a:gd name="connsiteY75" fmla="*/ 2950724 h 5006672"/>
                <a:gd name="connsiteX76" fmla="*/ 3530299 w 3845312"/>
                <a:gd name="connsiteY76" fmla="*/ 2983149 h 5006672"/>
                <a:gd name="connsiteX77" fmla="*/ 3478419 w 3845312"/>
                <a:gd name="connsiteY77" fmla="*/ 3009090 h 5006672"/>
                <a:gd name="connsiteX78" fmla="*/ 3394112 w 3845312"/>
                <a:gd name="connsiteY78" fmla="*/ 3035030 h 5006672"/>
                <a:gd name="connsiteX79" fmla="*/ 3374657 w 3845312"/>
                <a:gd name="connsiteY79" fmla="*/ 3035030 h 5006672"/>
                <a:gd name="connsiteX80" fmla="*/ 3471933 w 3845312"/>
                <a:gd name="connsiteY80" fmla="*/ 3002605 h 5006672"/>
                <a:gd name="connsiteX81" fmla="*/ 3523814 w 3845312"/>
                <a:gd name="connsiteY81" fmla="*/ 2970179 h 5006672"/>
                <a:gd name="connsiteX82" fmla="*/ 3556240 w 3845312"/>
                <a:gd name="connsiteY82" fmla="*/ 2970179 h 5006672"/>
                <a:gd name="connsiteX83" fmla="*/ 3608121 w 3845312"/>
                <a:gd name="connsiteY83" fmla="*/ 2983149 h 5006672"/>
                <a:gd name="connsiteX84" fmla="*/ 3601636 w 3845312"/>
                <a:gd name="connsiteY84" fmla="*/ 2996120 h 5006672"/>
                <a:gd name="connsiteX85" fmla="*/ 3627576 w 3845312"/>
                <a:gd name="connsiteY85" fmla="*/ 3041515 h 5006672"/>
                <a:gd name="connsiteX86" fmla="*/ 3647031 w 3845312"/>
                <a:gd name="connsiteY86" fmla="*/ 3106366 h 5006672"/>
                <a:gd name="connsiteX87" fmla="*/ 3640546 w 3845312"/>
                <a:gd name="connsiteY87" fmla="*/ 3145277 h 5006672"/>
                <a:gd name="connsiteX88" fmla="*/ 3640546 w 3845312"/>
                <a:gd name="connsiteY88" fmla="*/ 3164732 h 5006672"/>
                <a:gd name="connsiteX89" fmla="*/ 3634061 w 3845312"/>
                <a:gd name="connsiteY89" fmla="*/ 3184188 h 5006672"/>
                <a:gd name="connsiteX90" fmla="*/ 3608121 w 3845312"/>
                <a:gd name="connsiteY90" fmla="*/ 3203643 h 5006672"/>
                <a:gd name="connsiteX91" fmla="*/ 3595150 w 3845312"/>
                <a:gd name="connsiteY91" fmla="*/ 3236069 h 5006672"/>
                <a:gd name="connsiteX92" fmla="*/ 3588665 w 3845312"/>
                <a:gd name="connsiteY92" fmla="*/ 3262009 h 5006672"/>
                <a:gd name="connsiteX93" fmla="*/ 3575695 w 3845312"/>
                <a:gd name="connsiteY93" fmla="*/ 3300920 h 5006672"/>
                <a:gd name="connsiteX94" fmla="*/ 3575695 w 3845312"/>
                <a:gd name="connsiteY94" fmla="*/ 3346315 h 5006672"/>
                <a:gd name="connsiteX95" fmla="*/ 3569210 w 3845312"/>
                <a:gd name="connsiteY95" fmla="*/ 3411166 h 5006672"/>
                <a:gd name="connsiteX96" fmla="*/ 3569210 w 3845312"/>
                <a:gd name="connsiteY96" fmla="*/ 3521413 h 5006672"/>
                <a:gd name="connsiteX97" fmla="*/ 3582180 w 3845312"/>
                <a:gd name="connsiteY97" fmla="*/ 3638145 h 5006672"/>
                <a:gd name="connsiteX98" fmla="*/ 3575695 w 3845312"/>
                <a:gd name="connsiteY98" fmla="*/ 3715966 h 5006672"/>
                <a:gd name="connsiteX99" fmla="*/ 3543270 w 3845312"/>
                <a:gd name="connsiteY99" fmla="*/ 3813243 h 5006672"/>
                <a:gd name="connsiteX100" fmla="*/ 3484904 w 3845312"/>
                <a:gd name="connsiteY100" fmla="*/ 3871609 h 5006672"/>
                <a:gd name="connsiteX101" fmla="*/ 3445993 w 3845312"/>
                <a:gd name="connsiteY101" fmla="*/ 3904035 h 5006672"/>
                <a:gd name="connsiteX102" fmla="*/ 3394112 w 3845312"/>
                <a:gd name="connsiteY102" fmla="*/ 3923490 h 5006672"/>
                <a:gd name="connsiteX103" fmla="*/ 3361687 w 3845312"/>
                <a:gd name="connsiteY103" fmla="*/ 3942945 h 5006672"/>
                <a:gd name="connsiteX104" fmla="*/ 3316291 w 3845312"/>
                <a:gd name="connsiteY104" fmla="*/ 3962400 h 5006672"/>
                <a:gd name="connsiteX105" fmla="*/ 3283865 w 3845312"/>
                <a:gd name="connsiteY105" fmla="*/ 3968886 h 5006672"/>
                <a:gd name="connsiteX106" fmla="*/ 3219014 w 3845312"/>
                <a:gd name="connsiteY106" fmla="*/ 3968886 h 5006672"/>
                <a:gd name="connsiteX107" fmla="*/ 3154163 w 3845312"/>
                <a:gd name="connsiteY107" fmla="*/ 3981856 h 5006672"/>
                <a:gd name="connsiteX108" fmla="*/ 3063372 w 3845312"/>
                <a:gd name="connsiteY108" fmla="*/ 3981856 h 5006672"/>
                <a:gd name="connsiteX109" fmla="*/ 3030946 w 3845312"/>
                <a:gd name="connsiteY109" fmla="*/ 3988341 h 5006672"/>
                <a:gd name="connsiteX110" fmla="*/ 2985550 w 3845312"/>
                <a:gd name="connsiteY110" fmla="*/ 4007796 h 5006672"/>
                <a:gd name="connsiteX111" fmla="*/ 2927184 w 3845312"/>
                <a:gd name="connsiteY111" fmla="*/ 4020766 h 5006672"/>
                <a:gd name="connsiteX112" fmla="*/ 2836393 w 3845312"/>
                <a:gd name="connsiteY112" fmla="*/ 4046707 h 5006672"/>
                <a:gd name="connsiteX113" fmla="*/ 2816938 w 3845312"/>
                <a:gd name="connsiteY113" fmla="*/ 4040222 h 5006672"/>
                <a:gd name="connsiteX114" fmla="*/ 2797482 w 3845312"/>
                <a:gd name="connsiteY114" fmla="*/ 4092103 h 5006672"/>
                <a:gd name="connsiteX115" fmla="*/ 2778027 w 3845312"/>
                <a:gd name="connsiteY115" fmla="*/ 4182894 h 5006672"/>
                <a:gd name="connsiteX116" fmla="*/ 2758572 w 3845312"/>
                <a:gd name="connsiteY116" fmla="*/ 4215320 h 5006672"/>
                <a:gd name="connsiteX117" fmla="*/ 2758572 w 3845312"/>
                <a:gd name="connsiteY117" fmla="*/ 4247745 h 5006672"/>
                <a:gd name="connsiteX118" fmla="*/ 2719661 w 3845312"/>
                <a:gd name="connsiteY118" fmla="*/ 4325566 h 5006672"/>
                <a:gd name="connsiteX119" fmla="*/ 2680750 w 3845312"/>
                <a:gd name="connsiteY119" fmla="*/ 4429328 h 5006672"/>
                <a:gd name="connsiteX120" fmla="*/ 2654810 w 3845312"/>
                <a:gd name="connsiteY120" fmla="*/ 4481209 h 5006672"/>
                <a:gd name="connsiteX121" fmla="*/ 2622384 w 3845312"/>
                <a:gd name="connsiteY121" fmla="*/ 4526605 h 5006672"/>
                <a:gd name="connsiteX122" fmla="*/ 2583474 w 3845312"/>
                <a:gd name="connsiteY122" fmla="*/ 4591456 h 5006672"/>
                <a:gd name="connsiteX123" fmla="*/ 2538078 w 3845312"/>
                <a:gd name="connsiteY123" fmla="*/ 4656307 h 5006672"/>
                <a:gd name="connsiteX124" fmla="*/ 2512138 w 3845312"/>
                <a:gd name="connsiteY124" fmla="*/ 4688732 h 5006672"/>
                <a:gd name="connsiteX125" fmla="*/ 2479712 w 3845312"/>
                <a:gd name="connsiteY125" fmla="*/ 4747098 h 5006672"/>
                <a:gd name="connsiteX126" fmla="*/ 2447287 w 3845312"/>
                <a:gd name="connsiteY126" fmla="*/ 4792494 h 5006672"/>
                <a:gd name="connsiteX127" fmla="*/ 2427831 w 3845312"/>
                <a:gd name="connsiteY127" fmla="*/ 4811949 h 5006672"/>
                <a:gd name="connsiteX128" fmla="*/ 2375950 w 3845312"/>
                <a:gd name="connsiteY128" fmla="*/ 4870315 h 5006672"/>
                <a:gd name="connsiteX129" fmla="*/ 2356495 w 3845312"/>
                <a:gd name="connsiteY129" fmla="*/ 4902741 h 5006672"/>
                <a:gd name="connsiteX130" fmla="*/ 2317584 w 3845312"/>
                <a:gd name="connsiteY130" fmla="*/ 4954622 h 5006672"/>
                <a:gd name="connsiteX131" fmla="*/ 2285159 w 3845312"/>
                <a:gd name="connsiteY131" fmla="*/ 4987047 h 5006672"/>
                <a:gd name="connsiteX132" fmla="*/ 2272189 w 3845312"/>
                <a:gd name="connsiteY132" fmla="*/ 5000018 h 5006672"/>
                <a:gd name="connsiteX133" fmla="*/ 2272189 w 3845312"/>
                <a:gd name="connsiteY133" fmla="*/ 5006503 h 5006672"/>
                <a:gd name="connsiteX134" fmla="*/ 2220308 w 3845312"/>
                <a:gd name="connsiteY134" fmla="*/ 4993532 h 5006672"/>
                <a:gd name="connsiteX135" fmla="*/ 2187882 w 3845312"/>
                <a:gd name="connsiteY135" fmla="*/ 4980562 h 5006672"/>
                <a:gd name="connsiteX136" fmla="*/ 2084121 w 3845312"/>
                <a:gd name="connsiteY136" fmla="*/ 4961107 h 5006672"/>
                <a:gd name="connsiteX137" fmla="*/ 1986844 w 3845312"/>
                <a:gd name="connsiteY137" fmla="*/ 4941652 h 5006672"/>
                <a:gd name="connsiteX138" fmla="*/ 1947933 w 3845312"/>
                <a:gd name="connsiteY138" fmla="*/ 4935166 h 5006672"/>
                <a:gd name="connsiteX139" fmla="*/ 1896053 w 3845312"/>
                <a:gd name="connsiteY139" fmla="*/ 4902741 h 5006672"/>
                <a:gd name="connsiteX140" fmla="*/ 1824716 w 3845312"/>
                <a:gd name="connsiteY140" fmla="*/ 4863830 h 5006672"/>
                <a:gd name="connsiteX141" fmla="*/ 1740410 w 3845312"/>
                <a:gd name="connsiteY141" fmla="*/ 4844375 h 5006672"/>
                <a:gd name="connsiteX142" fmla="*/ 1701499 w 3845312"/>
                <a:gd name="connsiteY142" fmla="*/ 4837890 h 5006672"/>
                <a:gd name="connsiteX143" fmla="*/ 1636648 w 3845312"/>
                <a:gd name="connsiteY143" fmla="*/ 4824920 h 5006672"/>
                <a:gd name="connsiteX144" fmla="*/ 1565312 w 3845312"/>
                <a:gd name="connsiteY144" fmla="*/ 4792494 h 5006672"/>
                <a:gd name="connsiteX145" fmla="*/ 1468036 w 3845312"/>
                <a:gd name="connsiteY145" fmla="*/ 4773039 h 5006672"/>
                <a:gd name="connsiteX146" fmla="*/ 1409670 w 3845312"/>
                <a:gd name="connsiteY146" fmla="*/ 4773039 h 5006672"/>
                <a:gd name="connsiteX147" fmla="*/ 1357789 w 3845312"/>
                <a:gd name="connsiteY147" fmla="*/ 4747098 h 5006672"/>
                <a:gd name="connsiteX148" fmla="*/ 1318878 w 3845312"/>
                <a:gd name="connsiteY148" fmla="*/ 4753583 h 5006672"/>
                <a:gd name="connsiteX149" fmla="*/ 1266997 w 3845312"/>
                <a:gd name="connsiteY149" fmla="*/ 4721158 h 5006672"/>
                <a:gd name="connsiteX150" fmla="*/ 1195661 w 3845312"/>
                <a:gd name="connsiteY150" fmla="*/ 4688732 h 5006672"/>
                <a:gd name="connsiteX151" fmla="*/ 1117840 w 3845312"/>
                <a:gd name="connsiteY151" fmla="*/ 4669277 h 5006672"/>
                <a:gd name="connsiteX152" fmla="*/ 1072444 w 3845312"/>
                <a:gd name="connsiteY152" fmla="*/ 4656307 h 5006672"/>
                <a:gd name="connsiteX153" fmla="*/ 1007593 w 3845312"/>
                <a:gd name="connsiteY153" fmla="*/ 4617396 h 5006672"/>
                <a:gd name="connsiteX154" fmla="*/ 975167 w 3845312"/>
                <a:gd name="connsiteY154" fmla="*/ 4559030 h 5006672"/>
                <a:gd name="connsiteX155" fmla="*/ 903831 w 3845312"/>
                <a:gd name="connsiteY155" fmla="*/ 4526605 h 5006672"/>
                <a:gd name="connsiteX156" fmla="*/ 851950 w 3845312"/>
                <a:gd name="connsiteY156" fmla="*/ 4513635 h 5006672"/>
                <a:gd name="connsiteX157" fmla="*/ 813040 w 3845312"/>
                <a:gd name="connsiteY157" fmla="*/ 4513635 h 5006672"/>
                <a:gd name="connsiteX158" fmla="*/ 787099 w 3845312"/>
                <a:gd name="connsiteY158" fmla="*/ 4487694 h 5006672"/>
                <a:gd name="connsiteX159" fmla="*/ 728733 w 3845312"/>
                <a:gd name="connsiteY159" fmla="*/ 4448783 h 5006672"/>
                <a:gd name="connsiteX160" fmla="*/ 676853 w 3845312"/>
                <a:gd name="connsiteY160" fmla="*/ 4416358 h 5006672"/>
                <a:gd name="connsiteX161" fmla="*/ 637942 w 3845312"/>
                <a:gd name="connsiteY161" fmla="*/ 4383932 h 5006672"/>
                <a:gd name="connsiteX162" fmla="*/ 612001 w 3845312"/>
                <a:gd name="connsiteY162" fmla="*/ 4357992 h 5006672"/>
                <a:gd name="connsiteX163" fmla="*/ 599031 w 3845312"/>
                <a:gd name="connsiteY163" fmla="*/ 4338537 h 5006672"/>
                <a:gd name="connsiteX164" fmla="*/ 547150 w 3845312"/>
                <a:gd name="connsiteY164" fmla="*/ 4338537 h 5006672"/>
                <a:gd name="connsiteX165" fmla="*/ 566606 w 3845312"/>
                <a:gd name="connsiteY165" fmla="*/ 4273686 h 5006672"/>
                <a:gd name="connsiteX166" fmla="*/ 534180 w 3845312"/>
                <a:gd name="connsiteY166" fmla="*/ 4390418 h 500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3845312" h="5006672">
                  <a:moveTo>
                    <a:pt x="534180" y="4390418"/>
                  </a:moveTo>
                  <a:cubicBezTo>
                    <a:pt x="539584" y="4380690"/>
                    <a:pt x="581737" y="4258554"/>
                    <a:pt x="599031" y="4215320"/>
                  </a:cubicBezTo>
                  <a:cubicBezTo>
                    <a:pt x="616325" y="4172086"/>
                    <a:pt x="621729" y="4152630"/>
                    <a:pt x="637942" y="4131013"/>
                  </a:cubicBezTo>
                  <a:cubicBezTo>
                    <a:pt x="654155" y="4109396"/>
                    <a:pt x="676853" y="4108316"/>
                    <a:pt x="696308" y="4085618"/>
                  </a:cubicBezTo>
                  <a:cubicBezTo>
                    <a:pt x="715763" y="4062920"/>
                    <a:pt x="739542" y="4026171"/>
                    <a:pt x="754674" y="3994826"/>
                  </a:cubicBezTo>
                  <a:cubicBezTo>
                    <a:pt x="769806" y="3963481"/>
                    <a:pt x="779533" y="3955915"/>
                    <a:pt x="787099" y="3897549"/>
                  </a:cubicBezTo>
                  <a:cubicBezTo>
                    <a:pt x="794665" y="3839183"/>
                    <a:pt x="800070" y="3699753"/>
                    <a:pt x="800070" y="3644630"/>
                  </a:cubicBezTo>
                  <a:cubicBezTo>
                    <a:pt x="800070" y="3589507"/>
                    <a:pt x="790342" y="3598154"/>
                    <a:pt x="787099" y="3566809"/>
                  </a:cubicBezTo>
                  <a:cubicBezTo>
                    <a:pt x="783856" y="3535464"/>
                    <a:pt x="791423" y="3503039"/>
                    <a:pt x="780614" y="3456562"/>
                  </a:cubicBezTo>
                  <a:cubicBezTo>
                    <a:pt x="769806" y="3410085"/>
                    <a:pt x="736299" y="3334425"/>
                    <a:pt x="722248" y="3287949"/>
                  </a:cubicBezTo>
                  <a:cubicBezTo>
                    <a:pt x="708197" y="3241473"/>
                    <a:pt x="709278" y="3211209"/>
                    <a:pt x="696308" y="3177703"/>
                  </a:cubicBezTo>
                  <a:cubicBezTo>
                    <a:pt x="683338" y="3144197"/>
                    <a:pt x="671448" y="3132307"/>
                    <a:pt x="644427" y="3086911"/>
                  </a:cubicBezTo>
                  <a:cubicBezTo>
                    <a:pt x="617406" y="3041515"/>
                    <a:pt x="573091" y="2957209"/>
                    <a:pt x="534180" y="2905328"/>
                  </a:cubicBezTo>
                  <a:cubicBezTo>
                    <a:pt x="495269" y="2853447"/>
                    <a:pt x="446631" y="2812375"/>
                    <a:pt x="410963" y="2775626"/>
                  </a:cubicBezTo>
                  <a:cubicBezTo>
                    <a:pt x="375295" y="2738877"/>
                    <a:pt x="351517" y="2728069"/>
                    <a:pt x="320172" y="2684835"/>
                  </a:cubicBezTo>
                  <a:cubicBezTo>
                    <a:pt x="288827" y="2641601"/>
                    <a:pt x="254240" y="2569184"/>
                    <a:pt x="222895" y="2516222"/>
                  </a:cubicBezTo>
                  <a:cubicBezTo>
                    <a:pt x="191550" y="2463260"/>
                    <a:pt x="154802" y="2417864"/>
                    <a:pt x="132104" y="2367064"/>
                  </a:cubicBezTo>
                  <a:cubicBezTo>
                    <a:pt x="109406" y="2316264"/>
                    <a:pt x="102921" y="2277354"/>
                    <a:pt x="86708" y="2211422"/>
                  </a:cubicBezTo>
                  <a:cubicBezTo>
                    <a:pt x="70495" y="2145490"/>
                    <a:pt x="48878" y="2039567"/>
                    <a:pt x="34827" y="1971473"/>
                  </a:cubicBezTo>
                  <a:cubicBezTo>
                    <a:pt x="20776" y="1903379"/>
                    <a:pt x="7805" y="1861226"/>
                    <a:pt x="2401" y="1802860"/>
                  </a:cubicBezTo>
                  <a:cubicBezTo>
                    <a:pt x="-3003" y="1744494"/>
                    <a:pt x="2401" y="1621277"/>
                    <a:pt x="2401" y="1621277"/>
                  </a:cubicBezTo>
                  <a:cubicBezTo>
                    <a:pt x="2401" y="1562911"/>
                    <a:pt x="-1922" y="1504545"/>
                    <a:pt x="2401" y="1452664"/>
                  </a:cubicBezTo>
                  <a:cubicBezTo>
                    <a:pt x="6724" y="1400783"/>
                    <a:pt x="20776" y="1361873"/>
                    <a:pt x="28342" y="1309992"/>
                  </a:cubicBezTo>
                  <a:cubicBezTo>
                    <a:pt x="35908" y="1258111"/>
                    <a:pt x="39150" y="1190017"/>
                    <a:pt x="47797" y="1141379"/>
                  </a:cubicBezTo>
                  <a:cubicBezTo>
                    <a:pt x="56444" y="1092741"/>
                    <a:pt x="65091" y="1062477"/>
                    <a:pt x="80223" y="1018162"/>
                  </a:cubicBezTo>
                  <a:cubicBezTo>
                    <a:pt x="95355" y="973847"/>
                    <a:pt x="109406" y="924128"/>
                    <a:pt x="138589" y="875490"/>
                  </a:cubicBezTo>
                  <a:cubicBezTo>
                    <a:pt x="167772" y="826852"/>
                    <a:pt x="204521" y="790102"/>
                    <a:pt x="255321" y="726332"/>
                  </a:cubicBezTo>
                  <a:cubicBezTo>
                    <a:pt x="306121" y="662562"/>
                    <a:pt x="393670" y="551235"/>
                    <a:pt x="443389" y="492869"/>
                  </a:cubicBezTo>
                  <a:cubicBezTo>
                    <a:pt x="493108" y="434503"/>
                    <a:pt x="513645" y="407482"/>
                    <a:pt x="553636" y="376137"/>
                  </a:cubicBezTo>
                  <a:cubicBezTo>
                    <a:pt x="593627" y="344792"/>
                    <a:pt x="644428" y="324255"/>
                    <a:pt x="683338" y="304800"/>
                  </a:cubicBezTo>
                  <a:cubicBezTo>
                    <a:pt x="722248" y="285345"/>
                    <a:pt x="748188" y="281022"/>
                    <a:pt x="787099" y="259405"/>
                  </a:cubicBezTo>
                  <a:cubicBezTo>
                    <a:pt x="826010" y="237788"/>
                    <a:pt x="881133" y="196715"/>
                    <a:pt x="916801" y="175098"/>
                  </a:cubicBezTo>
                  <a:cubicBezTo>
                    <a:pt x="952469" y="153481"/>
                    <a:pt x="957874" y="148077"/>
                    <a:pt x="1001108" y="129703"/>
                  </a:cubicBezTo>
                  <a:cubicBezTo>
                    <a:pt x="1044342" y="111329"/>
                    <a:pt x="1114598" y="82146"/>
                    <a:pt x="1176206" y="64852"/>
                  </a:cubicBezTo>
                  <a:cubicBezTo>
                    <a:pt x="1237814" y="47558"/>
                    <a:pt x="1297261" y="35669"/>
                    <a:pt x="1370759" y="25941"/>
                  </a:cubicBezTo>
                  <a:cubicBezTo>
                    <a:pt x="1444257" y="16213"/>
                    <a:pt x="1544776" y="10809"/>
                    <a:pt x="1617193" y="6486"/>
                  </a:cubicBezTo>
                  <a:cubicBezTo>
                    <a:pt x="1689610" y="2163"/>
                    <a:pt x="1739329" y="0"/>
                    <a:pt x="1805261" y="0"/>
                  </a:cubicBezTo>
                  <a:cubicBezTo>
                    <a:pt x="1871193" y="0"/>
                    <a:pt x="1954418" y="1082"/>
                    <a:pt x="2012784" y="6486"/>
                  </a:cubicBezTo>
                  <a:cubicBezTo>
                    <a:pt x="2071150" y="11890"/>
                    <a:pt x="2106819" y="20537"/>
                    <a:pt x="2155457" y="32426"/>
                  </a:cubicBezTo>
                  <a:cubicBezTo>
                    <a:pt x="2204095" y="44315"/>
                    <a:pt x="2246248" y="61609"/>
                    <a:pt x="2304614" y="77822"/>
                  </a:cubicBezTo>
                  <a:cubicBezTo>
                    <a:pt x="2362980" y="94035"/>
                    <a:pt x="2460257" y="113490"/>
                    <a:pt x="2505653" y="129703"/>
                  </a:cubicBezTo>
                  <a:cubicBezTo>
                    <a:pt x="2551049" y="145916"/>
                    <a:pt x="2533755" y="154562"/>
                    <a:pt x="2576989" y="175098"/>
                  </a:cubicBezTo>
                  <a:cubicBezTo>
                    <a:pt x="2620223" y="195634"/>
                    <a:pt x="2705610" y="205363"/>
                    <a:pt x="2765057" y="252920"/>
                  </a:cubicBezTo>
                  <a:cubicBezTo>
                    <a:pt x="2824504" y="300477"/>
                    <a:pt x="2890436" y="413966"/>
                    <a:pt x="2933670" y="460443"/>
                  </a:cubicBezTo>
                  <a:cubicBezTo>
                    <a:pt x="2976904" y="506919"/>
                    <a:pt x="2999602" y="502596"/>
                    <a:pt x="3024461" y="531779"/>
                  </a:cubicBezTo>
                  <a:cubicBezTo>
                    <a:pt x="3049320" y="560962"/>
                    <a:pt x="3060129" y="599873"/>
                    <a:pt x="3082827" y="635541"/>
                  </a:cubicBezTo>
                  <a:cubicBezTo>
                    <a:pt x="3105525" y="671209"/>
                    <a:pt x="3134708" y="707958"/>
                    <a:pt x="3160648" y="745788"/>
                  </a:cubicBezTo>
                  <a:cubicBezTo>
                    <a:pt x="3186589" y="783618"/>
                    <a:pt x="3213610" y="816044"/>
                    <a:pt x="3238470" y="862520"/>
                  </a:cubicBezTo>
                  <a:cubicBezTo>
                    <a:pt x="3263330" y="908996"/>
                    <a:pt x="3289270" y="963039"/>
                    <a:pt x="3309806" y="1024647"/>
                  </a:cubicBezTo>
                  <a:cubicBezTo>
                    <a:pt x="3330342" y="1086255"/>
                    <a:pt x="3347636" y="1177047"/>
                    <a:pt x="3361687" y="1232171"/>
                  </a:cubicBezTo>
                  <a:cubicBezTo>
                    <a:pt x="3375738" y="1287294"/>
                    <a:pt x="3385465" y="1318639"/>
                    <a:pt x="3394112" y="1355388"/>
                  </a:cubicBezTo>
                  <a:cubicBezTo>
                    <a:pt x="3402759" y="1392137"/>
                    <a:pt x="3411405" y="1426724"/>
                    <a:pt x="3413567" y="1452664"/>
                  </a:cubicBezTo>
                  <a:cubicBezTo>
                    <a:pt x="3415729" y="1478604"/>
                    <a:pt x="3409244" y="1486170"/>
                    <a:pt x="3407082" y="1511030"/>
                  </a:cubicBezTo>
                  <a:cubicBezTo>
                    <a:pt x="3404920" y="1535890"/>
                    <a:pt x="3403840" y="1576962"/>
                    <a:pt x="3400597" y="1601822"/>
                  </a:cubicBezTo>
                  <a:cubicBezTo>
                    <a:pt x="3397355" y="1626682"/>
                    <a:pt x="3390870" y="1641813"/>
                    <a:pt x="3387627" y="1660188"/>
                  </a:cubicBezTo>
                  <a:cubicBezTo>
                    <a:pt x="3384385" y="1678562"/>
                    <a:pt x="3377900" y="1693694"/>
                    <a:pt x="3381142" y="1712069"/>
                  </a:cubicBezTo>
                  <a:cubicBezTo>
                    <a:pt x="3384385" y="1730443"/>
                    <a:pt x="3397354" y="1750980"/>
                    <a:pt x="3407082" y="1770435"/>
                  </a:cubicBezTo>
                  <a:cubicBezTo>
                    <a:pt x="3416810" y="1789890"/>
                    <a:pt x="3430861" y="1806102"/>
                    <a:pt x="3439508" y="1828800"/>
                  </a:cubicBezTo>
                  <a:cubicBezTo>
                    <a:pt x="3448155" y="1851498"/>
                    <a:pt x="3441669" y="1885005"/>
                    <a:pt x="3458963" y="1906622"/>
                  </a:cubicBezTo>
                  <a:cubicBezTo>
                    <a:pt x="3476257" y="1928239"/>
                    <a:pt x="3513006" y="1936886"/>
                    <a:pt x="3543270" y="1958503"/>
                  </a:cubicBezTo>
                  <a:cubicBezTo>
                    <a:pt x="3573534" y="1980120"/>
                    <a:pt x="3609201" y="2013626"/>
                    <a:pt x="3640546" y="2036324"/>
                  </a:cubicBezTo>
                  <a:cubicBezTo>
                    <a:pt x="3671891" y="2059022"/>
                    <a:pt x="3708640" y="2075235"/>
                    <a:pt x="3731338" y="2094690"/>
                  </a:cubicBezTo>
                  <a:cubicBezTo>
                    <a:pt x="3754036" y="2114145"/>
                    <a:pt x="3762682" y="2129277"/>
                    <a:pt x="3776733" y="2153056"/>
                  </a:cubicBezTo>
                  <a:cubicBezTo>
                    <a:pt x="3790784" y="2176835"/>
                    <a:pt x="3805916" y="2207098"/>
                    <a:pt x="3815644" y="2237362"/>
                  </a:cubicBezTo>
                  <a:cubicBezTo>
                    <a:pt x="3825372" y="2267626"/>
                    <a:pt x="3830776" y="2311941"/>
                    <a:pt x="3835099" y="2334639"/>
                  </a:cubicBezTo>
                  <a:cubicBezTo>
                    <a:pt x="3839422" y="2357337"/>
                    <a:pt x="3851312" y="2362740"/>
                    <a:pt x="3841584" y="2373549"/>
                  </a:cubicBezTo>
                  <a:cubicBezTo>
                    <a:pt x="3831856" y="2384358"/>
                    <a:pt x="3799431" y="2388681"/>
                    <a:pt x="3776733" y="2399490"/>
                  </a:cubicBezTo>
                  <a:cubicBezTo>
                    <a:pt x="3754035" y="2410298"/>
                    <a:pt x="3723771" y="2427592"/>
                    <a:pt x="3705397" y="2438400"/>
                  </a:cubicBezTo>
                  <a:cubicBezTo>
                    <a:pt x="3687023" y="2449208"/>
                    <a:pt x="3679457" y="2452451"/>
                    <a:pt x="3666487" y="2464341"/>
                  </a:cubicBezTo>
                  <a:cubicBezTo>
                    <a:pt x="3653517" y="2476230"/>
                    <a:pt x="3641627" y="2496767"/>
                    <a:pt x="3627576" y="2509737"/>
                  </a:cubicBezTo>
                  <a:cubicBezTo>
                    <a:pt x="3613525" y="2522707"/>
                    <a:pt x="3589746" y="2530273"/>
                    <a:pt x="3582180" y="2542162"/>
                  </a:cubicBezTo>
                  <a:cubicBezTo>
                    <a:pt x="3574614" y="2554051"/>
                    <a:pt x="3583261" y="2561618"/>
                    <a:pt x="3582180" y="2581073"/>
                  </a:cubicBezTo>
                  <a:cubicBezTo>
                    <a:pt x="3581099" y="2600528"/>
                    <a:pt x="3576776" y="2636196"/>
                    <a:pt x="3575695" y="2658894"/>
                  </a:cubicBezTo>
                  <a:cubicBezTo>
                    <a:pt x="3574614" y="2681592"/>
                    <a:pt x="3572452" y="2678349"/>
                    <a:pt x="3575695" y="2717260"/>
                  </a:cubicBezTo>
                  <a:cubicBezTo>
                    <a:pt x="3578938" y="2756171"/>
                    <a:pt x="3594069" y="2853447"/>
                    <a:pt x="3595150" y="2892358"/>
                  </a:cubicBezTo>
                  <a:cubicBezTo>
                    <a:pt x="3596231" y="2931269"/>
                    <a:pt x="3592989" y="2935592"/>
                    <a:pt x="3582180" y="2950724"/>
                  </a:cubicBezTo>
                  <a:cubicBezTo>
                    <a:pt x="3571372" y="2965856"/>
                    <a:pt x="3547592" y="2973421"/>
                    <a:pt x="3530299" y="2983149"/>
                  </a:cubicBezTo>
                  <a:cubicBezTo>
                    <a:pt x="3513006" y="2992877"/>
                    <a:pt x="3501117" y="3000443"/>
                    <a:pt x="3478419" y="3009090"/>
                  </a:cubicBezTo>
                  <a:cubicBezTo>
                    <a:pt x="3455721" y="3017737"/>
                    <a:pt x="3394112" y="3035030"/>
                    <a:pt x="3394112" y="3035030"/>
                  </a:cubicBezTo>
                  <a:cubicBezTo>
                    <a:pt x="3376818" y="3039353"/>
                    <a:pt x="3361687" y="3040434"/>
                    <a:pt x="3374657" y="3035030"/>
                  </a:cubicBezTo>
                  <a:cubicBezTo>
                    <a:pt x="3387627" y="3029626"/>
                    <a:pt x="3447074" y="3013413"/>
                    <a:pt x="3471933" y="3002605"/>
                  </a:cubicBezTo>
                  <a:cubicBezTo>
                    <a:pt x="3496792" y="2991797"/>
                    <a:pt x="3509763" y="2975583"/>
                    <a:pt x="3523814" y="2970179"/>
                  </a:cubicBezTo>
                  <a:cubicBezTo>
                    <a:pt x="3537865" y="2964775"/>
                    <a:pt x="3542189" y="2968017"/>
                    <a:pt x="3556240" y="2970179"/>
                  </a:cubicBezTo>
                  <a:cubicBezTo>
                    <a:pt x="3570291" y="2972341"/>
                    <a:pt x="3600555" y="2978825"/>
                    <a:pt x="3608121" y="2983149"/>
                  </a:cubicBezTo>
                  <a:cubicBezTo>
                    <a:pt x="3615687" y="2987472"/>
                    <a:pt x="3598393" y="2986392"/>
                    <a:pt x="3601636" y="2996120"/>
                  </a:cubicBezTo>
                  <a:cubicBezTo>
                    <a:pt x="3604879" y="3005848"/>
                    <a:pt x="3620010" y="3023141"/>
                    <a:pt x="3627576" y="3041515"/>
                  </a:cubicBezTo>
                  <a:cubicBezTo>
                    <a:pt x="3635142" y="3059889"/>
                    <a:pt x="3644869" y="3089072"/>
                    <a:pt x="3647031" y="3106366"/>
                  </a:cubicBezTo>
                  <a:cubicBezTo>
                    <a:pt x="3649193" y="3123660"/>
                    <a:pt x="3640546" y="3145277"/>
                    <a:pt x="3640546" y="3145277"/>
                  </a:cubicBezTo>
                  <a:cubicBezTo>
                    <a:pt x="3639465" y="3155005"/>
                    <a:pt x="3640546" y="3164732"/>
                    <a:pt x="3640546" y="3164732"/>
                  </a:cubicBezTo>
                  <a:cubicBezTo>
                    <a:pt x="3639465" y="3171217"/>
                    <a:pt x="3634061" y="3184188"/>
                    <a:pt x="3634061" y="3184188"/>
                  </a:cubicBezTo>
                  <a:cubicBezTo>
                    <a:pt x="3628657" y="3190673"/>
                    <a:pt x="3614606" y="3194996"/>
                    <a:pt x="3608121" y="3203643"/>
                  </a:cubicBezTo>
                  <a:cubicBezTo>
                    <a:pt x="3601636" y="3212290"/>
                    <a:pt x="3595150" y="3236069"/>
                    <a:pt x="3595150" y="3236069"/>
                  </a:cubicBezTo>
                  <a:cubicBezTo>
                    <a:pt x="3591907" y="3245797"/>
                    <a:pt x="3591908" y="3251200"/>
                    <a:pt x="3588665" y="3262009"/>
                  </a:cubicBezTo>
                  <a:cubicBezTo>
                    <a:pt x="3585423" y="3272817"/>
                    <a:pt x="3577857" y="3286869"/>
                    <a:pt x="3575695" y="3300920"/>
                  </a:cubicBezTo>
                  <a:cubicBezTo>
                    <a:pt x="3573533" y="3314971"/>
                    <a:pt x="3576776" y="3327941"/>
                    <a:pt x="3575695" y="3346315"/>
                  </a:cubicBezTo>
                  <a:cubicBezTo>
                    <a:pt x="3574614" y="3364689"/>
                    <a:pt x="3570291" y="3381983"/>
                    <a:pt x="3569210" y="3411166"/>
                  </a:cubicBezTo>
                  <a:cubicBezTo>
                    <a:pt x="3568129" y="3440349"/>
                    <a:pt x="3567048" y="3483583"/>
                    <a:pt x="3569210" y="3521413"/>
                  </a:cubicBezTo>
                  <a:cubicBezTo>
                    <a:pt x="3571372" y="3559243"/>
                    <a:pt x="3581099" y="3605720"/>
                    <a:pt x="3582180" y="3638145"/>
                  </a:cubicBezTo>
                  <a:cubicBezTo>
                    <a:pt x="3583261" y="3670570"/>
                    <a:pt x="3582180" y="3686783"/>
                    <a:pt x="3575695" y="3715966"/>
                  </a:cubicBezTo>
                  <a:cubicBezTo>
                    <a:pt x="3569210" y="3745149"/>
                    <a:pt x="3558402" y="3787302"/>
                    <a:pt x="3543270" y="3813243"/>
                  </a:cubicBezTo>
                  <a:cubicBezTo>
                    <a:pt x="3528138" y="3839184"/>
                    <a:pt x="3501117" y="3856477"/>
                    <a:pt x="3484904" y="3871609"/>
                  </a:cubicBezTo>
                  <a:cubicBezTo>
                    <a:pt x="3468691" y="3886741"/>
                    <a:pt x="3461125" y="3895388"/>
                    <a:pt x="3445993" y="3904035"/>
                  </a:cubicBezTo>
                  <a:cubicBezTo>
                    <a:pt x="3430861" y="3912682"/>
                    <a:pt x="3408163" y="3917005"/>
                    <a:pt x="3394112" y="3923490"/>
                  </a:cubicBezTo>
                  <a:cubicBezTo>
                    <a:pt x="3380061" y="3929975"/>
                    <a:pt x="3374657" y="3936460"/>
                    <a:pt x="3361687" y="3942945"/>
                  </a:cubicBezTo>
                  <a:cubicBezTo>
                    <a:pt x="3348717" y="3949430"/>
                    <a:pt x="3329261" y="3958077"/>
                    <a:pt x="3316291" y="3962400"/>
                  </a:cubicBezTo>
                  <a:cubicBezTo>
                    <a:pt x="3303321" y="3966723"/>
                    <a:pt x="3300078" y="3967805"/>
                    <a:pt x="3283865" y="3968886"/>
                  </a:cubicBezTo>
                  <a:cubicBezTo>
                    <a:pt x="3267652" y="3969967"/>
                    <a:pt x="3240631" y="3966724"/>
                    <a:pt x="3219014" y="3968886"/>
                  </a:cubicBezTo>
                  <a:cubicBezTo>
                    <a:pt x="3197397" y="3971048"/>
                    <a:pt x="3180103" y="3979694"/>
                    <a:pt x="3154163" y="3981856"/>
                  </a:cubicBezTo>
                  <a:cubicBezTo>
                    <a:pt x="3128223" y="3984018"/>
                    <a:pt x="3083908" y="3980775"/>
                    <a:pt x="3063372" y="3981856"/>
                  </a:cubicBezTo>
                  <a:cubicBezTo>
                    <a:pt x="3042836" y="3982937"/>
                    <a:pt x="3043916" y="3984018"/>
                    <a:pt x="3030946" y="3988341"/>
                  </a:cubicBezTo>
                  <a:cubicBezTo>
                    <a:pt x="3017976" y="3992664"/>
                    <a:pt x="3002844" y="4002392"/>
                    <a:pt x="2985550" y="4007796"/>
                  </a:cubicBezTo>
                  <a:cubicBezTo>
                    <a:pt x="2968256" y="4013200"/>
                    <a:pt x="2952043" y="4014281"/>
                    <a:pt x="2927184" y="4020766"/>
                  </a:cubicBezTo>
                  <a:cubicBezTo>
                    <a:pt x="2902325" y="4027251"/>
                    <a:pt x="2836393" y="4046707"/>
                    <a:pt x="2836393" y="4046707"/>
                  </a:cubicBezTo>
                  <a:cubicBezTo>
                    <a:pt x="2818019" y="4049950"/>
                    <a:pt x="2823423" y="4032656"/>
                    <a:pt x="2816938" y="4040222"/>
                  </a:cubicBezTo>
                  <a:cubicBezTo>
                    <a:pt x="2810453" y="4047788"/>
                    <a:pt x="2803967" y="4068324"/>
                    <a:pt x="2797482" y="4092103"/>
                  </a:cubicBezTo>
                  <a:cubicBezTo>
                    <a:pt x="2790997" y="4115882"/>
                    <a:pt x="2784512" y="4162358"/>
                    <a:pt x="2778027" y="4182894"/>
                  </a:cubicBezTo>
                  <a:cubicBezTo>
                    <a:pt x="2771542" y="4203430"/>
                    <a:pt x="2761815" y="4204511"/>
                    <a:pt x="2758572" y="4215320"/>
                  </a:cubicBezTo>
                  <a:cubicBezTo>
                    <a:pt x="2755330" y="4226128"/>
                    <a:pt x="2765057" y="4229371"/>
                    <a:pt x="2758572" y="4247745"/>
                  </a:cubicBezTo>
                  <a:cubicBezTo>
                    <a:pt x="2752087" y="4266119"/>
                    <a:pt x="2732631" y="4295302"/>
                    <a:pt x="2719661" y="4325566"/>
                  </a:cubicBezTo>
                  <a:cubicBezTo>
                    <a:pt x="2706691" y="4355830"/>
                    <a:pt x="2691558" y="4403388"/>
                    <a:pt x="2680750" y="4429328"/>
                  </a:cubicBezTo>
                  <a:cubicBezTo>
                    <a:pt x="2669942" y="4455268"/>
                    <a:pt x="2664538" y="4464996"/>
                    <a:pt x="2654810" y="4481209"/>
                  </a:cubicBezTo>
                  <a:cubicBezTo>
                    <a:pt x="2645082" y="4497422"/>
                    <a:pt x="2634273" y="4508231"/>
                    <a:pt x="2622384" y="4526605"/>
                  </a:cubicBezTo>
                  <a:cubicBezTo>
                    <a:pt x="2610495" y="4544979"/>
                    <a:pt x="2597525" y="4569839"/>
                    <a:pt x="2583474" y="4591456"/>
                  </a:cubicBezTo>
                  <a:cubicBezTo>
                    <a:pt x="2569423" y="4613073"/>
                    <a:pt x="2549967" y="4640094"/>
                    <a:pt x="2538078" y="4656307"/>
                  </a:cubicBezTo>
                  <a:cubicBezTo>
                    <a:pt x="2526189" y="4672520"/>
                    <a:pt x="2521866" y="4673600"/>
                    <a:pt x="2512138" y="4688732"/>
                  </a:cubicBezTo>
                  <a:cubicBezTo>
                    <a:pt x="2502410" y="4703864"/>
                    <a:pt x="2490520" y="4729804"/>
                    <a:pt x="2479712" y="4747098"/>
                  </a:cubicBezTo>
                  <a:cubicBezTo>
                    <a:pt x="2468904" y="4764392"/>
                    <a:pt x="2447287" y="4792494"/>
                    <a:pt x="2447287" y="4792494"/>
                  </a:cubicBezTo>
                  <a:cubicBezTo>
                    <a:pt x="2438640" y="4803303"/>
                    <a:pt x="2439721" y="4798979"/>
                    <a:pt x="2427831" y="4811949"/>
                  </a:cubicBezTo>
                  <a:cubicBezTo>
                    <a:pt x="2415942" y="4824919"/>
                    <a:pt x="2387839" y="4855183"/>
                    <a:pt x="2375950" y="4870315"/>
                  </a:cubicBezTo>
                  <a:cubicBezTo>
                    <a:pt x="2364061" y="4885447"/>
                    <a:pt x="2366223" y="4888690"/>
                    <a:pt x="2356495" y="4902741"/>
                  </a:cubicBezTo>
                  <a:cubicBezTo>
                    <a:pt x="2346767" y="4916792"/>
                    <a:pt x="2329473" y="4940571"/>
                    <a:pt x="2317584" y="4954622"/>
                  </a:cubicBezTo>
                  <a:cubicBezTo>
                    <a:pt x="2305695" y="4968673"/>
                    <a:pt x="2285159" y="4987047"/>
                    <a:pt x="2285159" y="4987047"/>
                  </a:cubicBezTo>
                  <a:lnTo>
                    <a:pt x="2272189" y="5000018"/>
                  </a:lnTo>
                  <a:cubicBezTo>
                    <a:pt x="2270027" y="5003261"/>
                    <a:pt x="2280836" y="5007584"/>
                    <a:pt x="2272189" y="5006503"/>
                  </a:cubicBezTo>
                  <a:cubicBezTo>
                    <a:pt x="2263542" y="5005422"/>
                    <a:pt x="2234359" y="4997855"/>
                    <a:pt x="2220308" y="4993532"/>
                  </a:cubicBezTo>
                  <a:cubicBezTo>
                    <a:pt x="2206257" y="4989209"/>
                    <a:pt x="2210580" y="4985966"/>
                    <a:pt x="2187882" y="4980562"/>
                  </a:cubicBezTo>
                  <a:cubicBezTo>
                    <a:pt x="2165184" y="4975158"/>
                    <a:pt x="2084121" y="4961107"/>
                    <a:pt x="2084121" y="4961107"/>
                  </a:cubicBezTo>
                  <a:lnTo>
                    <a:pt x="1986844" y="4941652"/>
                  </a:lnTo>
                  <a:cubicBezTo>
                    <a:pt x="1964146" y="4937329"/>
                    <a:pt x="1963065" y="4941651"/>
                    <a:pt x="1947933" y="4935166"/>
                  </a:cubicBezTo>
                  <a:cubicBezTo>
                    <a:pt x="1932801" y="4928681"/>
                    <a:pt x="1916589" y="4914630"/>
                    <a:pt x="1896053" y="4902741"/>
                  </a:cubicBezTo>
                  <a:cubicBezTo>
                    <a:pt x="1875517" y="4890852"/>
                    <a:pt x="1850657" y="4873558"/>
                    <a:pt x="1824716" y="4863830"/>
                  </a:cubicBezTo>
                  <a:cubicBezTo>
                    <a:pt x="1798775" y="4854102"/>
                    <a:pt x="1760946" y="4848698"/>
                    <a:pt x="1740410" y="4844375"/>
                  </a:cubicBezTo>
                  <a:cubicBezTo>
                    <a:pt x="1719874" y="4840052"/>
                    <a:pt x="1718793" y="4841133"/>
                    <a:pt x="1701499" y="4837890"/>
                  </a:cubicBezTo>
                  <a:cubicBezTo>
                    <a:pt x="1684205" y="4834647"/>
                    <a:pt x="1659346" y="4832486"/>
                    <a:pt x="1636648" y="4824920"/>
                  </a:cubicBezTo>
                  <a:cubicBezTo>
                    <a:pt x="1613950" y="4817354"/>
                    <a:pt x="1593414" y="4801141"/>
                    <a:pt x="1565312" y="4792494"/>
                  </a:cubicBezTo>
                  <a:cubicBezTo>
                    <a:pt x="1537210" y="4783847"/>
                    <a:pt x="1493976" y="4776281"/>
                    <a:pt x="1468036" y="4773039"/>
                  </a:cubicBezTo>
                  <a:cubicBezTo>
                    <a:pt x="1442096" y="4769797"/>
                    <a:pt x="1428045" y="4777363"/>
                    <a:pt x="1409670" y="4773039"/>
                  </a:cubicBezTo>
                  <a:cubicBezTo>
                    <a:pt x="1391295" y="4768715"/>
                    <a:pt x="1372921" y="4750341"/>
                    <a:pt x="1357789" y="4747098"/>
                  </a:cubicBezTo>
                  <a:cubicBezTo>
                    <a:pt x="1342657" y="4743855"/>
                    <a:pt x="1334010" y="4757906"/>
                    <a:pt x="1318878" y="4753583"/>
                  </a:cubicBezTo>
                  <a:cubicBezTo>
                    <a:pt x="1303746" y="4749260"/>
                    <a:pt x="1287533" y="4731967"/>
                    <a:pt x="1266997" y="4721158"/>
                  </a:cubicBezTo>
                  <a:cubicBezTo>
                    <a:pt x="1246461" y="4710350"/>
                    <a:pt x="1220521" y="4697379"/>
                    <a:pt x="1195661" y="4688732"/>
                  </a:cubicBezTo>
                  <a:cubicBezTo>
                    <a:pt x="1170802" y="4680085"/>
                    <a:pt x="1138376" y="4674681"/>
                    <a:pt x="1117840" y="4669277"/>
                  </a:cubicBezTo>
                  <a:cubicBezTo>
                    <a:pt x="1097304" y="4663873"/>
                    <a:pt x="1090818" y="4664954"/>
                    <a:pt x="1072444" y="4656307"/>
                  </a:cubicBezTo>
                  <a:cubicBezTo>
                    <a:pt x="1054070" y="4647660"/>
                    <a:pt x="1023806" y="4633609"/>
                    <a:pt x="1007593" y="4617396"/>
                  </a:cubicBezTo>
                  <a:cubicBezTo>
                    <a:pt x="991380" y="4601183"/>
                    <a:pt x="992461" y="4574162"/>
                    <a:pt x="975167" y="4559030"/>
                  </a:cubicBezTo>
                  <a:cubicBezTo>
                    <a:pt x="957873" y="4543898"/>
                    <a:pt x="924367" y="4534171"/>
                    <a:pt x="903831" y="4526605"/>
                  </a:cubicBezTo>
                  <a:cubicBezTo>
                    <a:pt x="883295" y="4519039"/>
                    <a:pt x="867082" y="4515797"/>
                    <a:pt x="851950" y="4513635"/>
                  </a:cubicBezTo>
                  <a:cubicBezTo>
                    <a:pt x="836818" y="4511473"/>
                    <a:pt x="813040" y="4513635"/>
                    <a:pt x="813040" y="4513635"/>
                  </a:cubicBezTo>
                  <a:cubicBezTo>
                    <a:pt x="802232" y="4509312"/>
                    <a:pt x="801150" y="4498502"/>
                    <a:pt x="787099" y="4487694"/>
                  </a:cubicBezTo>
                  <a:cubicBezTo>
                    <a:pt x="773048" y="4476886"/>
                    <a:pt x="747107" y="4460672"/>
                    <a:pt x="728733" y="4448783"/>
                  </a:cubicBezTo>
                  <a:cubicBezTo>
                    <a:pt x="710359" y="4436894"/>
                    <a:pt x="691985" y="4427167"/>
                    <a:pt x="676853" y="4416358"/>
                  </a:cubicBezTo>
                  <a:cubicBezTo>
                    <a:pt x="661721" y="4405550"/>
                    <a:pt x="637942" y="4383932"/>
                    <a:pt x="637942" y="4383932"/>
                  </a:cubicBezTo>
                  <a:cubicBezTo>
                    <a:pt x="627133" y="4374204"/>
                    <a:pt x="612001" y="4357992"/>
                    <a:pt x="612001" y="4357992"/>
                  </a:cubicBezTo>
                  <a:cubicBezTo>
                    <a:pt x="605516" y="4350426"/>
                    <a:pt x="609840" y="4341779"/>
                    <a:pt x="599031" y="4338537"/>
                  </a:cubicBezTo>
                  <a:cubicBezTo>
                    <a:pt x="588223" y="4335294"/>
                    <a:pt x="552554" y="4349345"/>
                    <a:pt x="547150" y="4338537"/>
                  </a:cubicBezTo>
                  <a:cubicBezTo>
                    <a:pt x="541746" y="4327729"/>
                    <a:pt x="564444" y="4268282"/>
                    <a:pt x="566606" y="4273686"/>
                  </a:cubicBezTo>
                  <a:cubicBezTo>
                    <a:pt x="568768" y="4279090"/>
                    <a:pt x="528776" y="4400146"/>
                    <a:pt x="534180" y="4390418"/>
                  </a:cubicBezTo>
                  <a:close/>
                </a:path>
              </a:pathLst>
            </a:custGeom>
            <a:solidFill>
              <a:schemeClr val="accent4">
                <a:lumMod val="20000"/>
                <a:lumOff val="80000"/>
                <a:alpha val="67843"/>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DA95BEFB-760B-4B5C-BE24-10F16E924E6A}"/>
                </a:ext>
              </a:extLst>
            </p:cNvPr>
            <p:cNvSpPr/>
            <p:nvPr/>
          </p:nvSpPr>
          <p:spPr>
            <a:xfrm>
              <a:off x="3276173" y="1893425"/>
              <a:ext cx="508403" cy="941385"/>
            </a:xfrm>
            <a:custGeom>
              <a:avLst/>
              <a:gdLst>
                <a:gd name="connsiteX0" fmla="*/ 0 w 508403"/>
                <a:gd name="connsiteY0" fmla="*/ 74398 h 941385"/>
                <a:gd name="connsiteX1" fmla="*/ 101600 w 508403"/>
                <a:gd name="connsiteY1" fmla="*/ 33758 h 941385"/>
                <a:gd name="connsiteX2" fmla="*/ 257387 w 508403"/>
                <a:gd name="connsiteY2" fmla="*/ 6665 h 941385"/>
                <a:gd name="connsiteX3" fmla="*/ 298027 w 508403"/>
                <a:gd name="connsiteY3" fmla="*/ 6665 h 941385"/>
                <a:gd name="connsiteX4" fmla="*/ 392853 w 508403"/>
                <a:gd name="connsiteY4" fmla="*/ 81171 h 941385"/>
                <a:gd name="connsiteX5" fmla="*/ 413173 w 508403"/>
                <a:gd name="connsiteY5" fmla="*/ 155678 h 941385"/>
                <a:gd name="connsiteX6" fmla="*/ 426720 w 508403"/>
                <a:gd name="connsiteY6" fmla="*/ 236958 h 941385"/>
                <a:gd name="connsiteX7" fmla="*/ 413173 w 508403"/>
                <a:gd name="connsiteY7" fmla="*/ 311465 h 941385"/>
                <a:gd name="connsiteX8" fmla="*/ 419947 w 508403"/>
                <a:gd name="connsiteY8" fmla="*/ 358878 h 941385"/>
                <a:gd name="connsiteX9" fmla="*/ 433493 w 508403"/>
                <a:gd name="connsiteY9" fmla="*/ 426611 h 941385"/>
                <a:gd name="connsiteX10" fmla="*/ 433493 w 508403"/>
                <a:gd name="connsiteY10" fmla="*/ 487571 h 941385"/>
                <a:gd name="connsiteX11" fmla="*/ 447040 w 508403"/>
                <a:gd name="connsiteY11" fmla="*/ 528211 h 941385"/>
                <a:gd name="connsiteX12" fmla="*/ 467360 w 508403"/>
                <a:gd name="connsiteY12" fmla="*/ 595945 h 941385"/>
                <a:gd name="connsiteX13" fmla="*/ 501227 w 508403"/>
                <a:gd name="connsiteY13" fmla="*/ 663678 h 941385"/>
                <a:gd name="connsiteX14" fmla="*/ 501227 w 508403"/>
                <a:gd name="connsiteY14" fmla="*/ 738185 h 941385"/>
                <a:gd name="connsiteX15" fmla="*/ 508000 w 508403"/>
                <a:gd name="connsiteY15" fmla="*/ 833011 h 941385"/>
                <a:gd name="connsiteX16" fmla="*/ 487680 w 508403"/>
                <a:gd name="connsiteY16" fmla="*/ 880425 h 941385"/>
                <a:gd name="connsiteX17" fmla="*/ 480907 w 508403"/>
                <a:gd name="connsiteY17" fmla="*/ 941385 h 941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8403" h="941385">
                  <a:moveTo>
                    <a:pt x="0" y="74398"/>
                  </a:moveTo>
                  <a:cubicBezTo>
                    <a:pt x="29351" y="59722"/>
                    <a:pt x="58702" y="45047"/>
                    <a:pt x="101600" y="33758"/>
                  </a:cubicBezTo>
                  <a:cubicBezTo>
                    <a:pt x="144498" y="22469"/>
                    <a:pt x="224649" y="11181"/>
                    <a:pt x="257387" y="6665"/>
                  </a:cubicBezTo>
                  <a:cubicBezTo>
                    <a:pt x="290125" y="2149"/>
                    <a:pt x="275449" y="-5753"/>
                    <a:pt x="298027" y="6665"/>
                  </a:cubicBezTo>
                  <a:cubicBezTo>
                    <a:pt x="320605" y="19083"/>
                    <a:pt x="373662" y="56335"/>
                    <a:pt x="392853" y="81171"/>
                  </a:cubicBezTo>
                  <a:cubicBezTo>
                    <a:pt x="412044" y="106007"/>
                    <a:pt x="407529" y="129714"/>
                    <a:pt x="413173" y="155678"/>
                  </a:cubicBezTo>
                  <a:cubicBezTo>
                    <a:pt x="418817" y="181642"/>
                    <a:pt x="426720" y="210994"/>
                    <a:pt x="426720" y="236958"/>
                  </a:cubicBezTo>
                  <a:cubicBezTo>
                    <a:pt x="426720" y="262922"/>
                    <a:pt x="414302" y="291145"/>
                    <a:pt x="413173" y="311465"/>
                  </a:cubicBezTo>
                  <a:cubicBezTo>
                    <a:pt x="412044" y="331785"/>
                    <a:pt x="416560" y="339687"/>
                    <a:pt x="419947" y="358878"/>
                  </a:cubicBezTo>
                  <a:cubicBezTo>
                    <a:pt x="423334" y="378069"/>
                    <a:pt x="431235" y="405162"/>
                    <a:pt x="433493" y="426611"/>
                  </a:cubicBezTo>
                  <a:cubicBezTo>
                    <a:pt x="435751" y="448060"/>
                    <a:pt x="431235" y="470638"/>
                    <a:pt x="433493" y="487571"/>
                  </a:cubicBezTo>
                  <a:cubicBezTo>
                    <a:pt x="435751" y="504504"/>
                    <a:pt x="441396" y="510149"/>
                    <a:pt x="447040" y="528211"/>
                  </a:cubicBezTo>
                  <a:cubicBezTo>
                    <a:pt x="452684" y="546273"/>
                    <a:pt x="458329" y="573367"/>
                    <a:pt x="467360" y="595945"/>
                  </a:cubicBezTo>
                  <a:cubicBezTo>
                    <a:pt x="476391" y="618523"/>
                    <a:pt x="495583" y="639971"/>
                    <a:pt x="501227" y="663678"/>
                  </a:cubicBezTo>
                  <a:cubicBezTo>
                    <a:pt x="506871" y="687385"/>
                    <a:pt x="500098" y="709963"/>
                    <a:pt x="501227" y="738185"/>
                  </a:cubicBezTo>
                  <a:cubicBezTo>
                    <a:pt x="502356" y="766407"/>
                    <a:pt x="510258" y="809304"/>
                    <a:pt x="508000" y="833011"/>
                  </a:cubicBezTo>
                  <a:cubicBezTo>
                    <a:pt x="505742" y="856718"/>
                    <a:pt x="492196" y="862363"/>
                    <a:pt x="487680" y="880425"/>
                  </a:cubicBezTo>
                  <a:cubicBezTo>
                    <a:pt x="483165" y="898487"/>
                    <a:pt x="482036" y="919936"/>
                    <a:pt x="480907" y="94138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AD741D16-E26A-4707-970F-1649BD5441F1}"/>
                </a:ext>
              </a:extLst>
            </p:cNvPr>
            <p:cNvSpPr/>
            <p:nvPr/>
          </p:nvSpPr>
          <p:spPr>
            <a:xfrm>
              <a:off x="2287266" y="2516463"/>
              <a:ext cx="338667" cy="325120"/>
            </a:xfrm>
            <a:custGeom>
              <a:avLst/>
              <a:gdLst>
                <a:gd name="connsiteX0" fmla="*/ 338667 w 338667"/>
                <a:gd name="connsiteY0" fmla="*/ 0 h 325120"/>
                <a:gd name="connsiteX1" fmla="*/ 298027 w 338667"/>
                <a:gd name="connsiteY1" fmla="*/ 6773 h 325120"/>
                <a:gd name="connsiteX2" fmla="*/ 250614 w 338667"/>
                <a:gd name="connsiteY2" fmla="*/ 20320 h 325120"/>
                <a:gd name="connsiteX3" fmla="*/ 230294 w 338667"/>
                <a:gd name="connsiteY3" fmla="*/ 40640 h 325120"/>
                <a:gd name="connsiteX4" fmla="*/ 189654 w 338667"/>
                <a:gd name="connsiteY4" fmla="*/ 67733 h 325120"/>
                <a:gd name="connsiteX5" fmla="*/ 176107 w 338667"/>
                <a:gd name="connsiteY5" fmla="*/ 88053 h 325120"/>
                <a:gd name="connsiteX6" fmla="*/ 155787 w 338667"/>
                <a:gd name="connsiteY6" fmla="*/ 101600 h 325120"/>
                <a:gd name="connsiteX7" fmla="*/ 128694 w 338667"/>
                <a:gd name="connsiteY7" fmla="*/ 135467 h 325120"/>
                <a:gd name="connsiteX8" fmla="*/ 115147 w 338667"/>
                <a:gd name="connsiteY8" fmla="*/ 155787 h 325120"/>
                <a:gd name="connsiteX9" fmla="*/ 74507 w 338667"/>
                <a:gd name="connsiteY9" fmla="*/ 196427 h 325120"/>
                <a:gd name="connsiteX10" fmla="*/ 67734 w 338667"/>
                <a:gd name="connsiteY10" fmla="*/ 216747 h 325120"/>
                <a:gd name="connsiteX11" fmla="*/ 33867 w 338667"/>
                <a:gd name="connsiteY11" fmla="*/ 257387 h 325120"/>
                <a:gd name="connsiteX12" fmla="*/ 20320 w 338667"/>
                <a:gd name="connsiteY12" fmla="*/ 277707 h 325120"/>
                <a:gd name="connsiteX13" fmla="*/ 0 w 338667"/>
                <a:gd name="connsiteY13" fmla="*/ 32512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667" h="325120">
                  <a:moveTo>
                    <a:pt x="338667" y="0"/>
                  </a:moveTo>
                  <a:cubicBezTo>
                    <a:pt x="325120" y="2258"/>
                    <a:pt x="311494" y="4080"/>
                    <a:pt x="298027" y="6773"/>
                  </a:cubicBezTo>
                  <a:cubicBezTo>
                    <a:pt x="276773" y="11024"/>
                    <a:pt x="269975" y="13867"/>
                    <a:pt x="250614" y="20320"/>
                  </a:cubicBezTo>
                  <a:cubicBezTo>
                    <a:pt x="243841" y="27093"/>
                    <a:pt x="237855" y="34759"/>
                    <a:pt x="230294" y="40640"/>
                  </a:cubicBezTo>
                  <a:cubicBezTo>
                    <a:pt x="217443" y="50636"/>
                    <a:pt x="189654" y="67733"/>
                    <a:pt x="189654" y="67733"/>
                  </a:cubicBezTo>
                  <a:cubicBezTo>
                    <a:pt x="185138" y="74506"/>
                    <a:pt x="181863" y="82297"/>
                    <a:pt x="176107" y="88053"/>
                  </a:cubicBezTo>
                  <a:cubicBezTo>
                    <a:pt x="170351" y="93809"/>
                    <a:pt x="160872" y="95243"/>
                    <a:pt x="155787" y="101600"/>
                  </a:cubicBezTo>
                  <a:cubicBezTo>
                    <a:pt x="118397" y="148339"/>
                    <a:pt x="186929" y="96643"/>
                    <a:pt x="128694" y="135467"/>
                  </a:cubicBezTo>
                  <a:cubicBezTo>
                    <a:pt x="124178" y="142240"/>
                    <a:pt x="120555" y="149703"/>
                    <a:pt x="115147" y="155787"/>
                  </a:cubicBezTo>
                  <a:cubicBezTo>
                    <a:pt x="102419" y="170106"/>
                    <a:pt x="74507" y="196427"/>
                    <a:pt x="74507" y="196427"/>
                  </a:cubicBezTo>
                  <a:cubicBezTo>
                    <a:pt x="72249" y="203200"/>
                    <a:pt x="70927" y="210361"/>
                    <a:pt x="67734" y="216747"/>
                  </a:cubicBezTo>
                  <a:cubicBezTo>
                    <a:pt x="55122" y="241971"/>
                    <a:pt x="52590" y="234919"/>
                    <a:pt x="33867" y="257387"/>
                  </a:cubicBezTo>
                  <a:cubicBezTo>
                    <a:pt x="28655" y="263641"/>
                    <a:pt x="24836" y="270934"/>
                    <a:pt x="20320" y="277707"/>
                  </a:cubicBezTo>
                  <a:cubicBezTo>
                    <a:pt x="5764" y="321376"/>
                    <a:pt x="16872" y="308251"/>
                    <a:pt x="0" y="32512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88FFF8E4-671F-4355-9FDA-FF5A811D7838}"/>
                </a:ext>
              </a:extLst>
            </p:cNvPr>
            <p:cNvSpPr/>
            <p:nvPr/>
          </p:nvSpPr>
          <p:spPr>
            <a:xfrm>
              <a:off x="3154253" y="1906863"/>
              <a:ext cx="60960" cy="149013"/>
            </a:xfrm>
            <a:custGeom>
              <a:avLst/>
              <a:gdLst>
                <a:gd name="connsiteX0" fmla="*/ 60960 w 60960"/>
                <a:gd name="connsiteY0" fmla="*/ 0 h 149013"/>
                <a:gd name="connsiteX1" fmla="*/ 47413 w 60960"/>
                <a:gd name="connsiteY1" fmla="*/ 54187 h 149013"/>
                <a:gd name="connsiteX2" fmla="*/ 40640 w 60960"/>
                <a:gd name="connsiteY2" fmla="*/ 81280 h 149013"/>
                <a:gd name="connsiteX3" fmla="*/ 27093 w 60960"/>
                <a:gd name="connsiteY3" fmla="*/ 101600 h 149013"/>
                <a:gd name="connsiteX4" fmla="*/ 0 w 60960"/>
                <a:gd name="connsiteY4" fmla="*/ 149013 h 149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 h="149013">
                  <a:moveTo>
                    <a:pt x="60960" y="0"/>
                  </a:moveTo>
                  <a:cubicBezTo>
                    <a:pt x="47188" y="68862"/>
                    <a:pt x="61300" y="5584"/>
                    <a:pt x="47413" y="54187"/>
                  </a:cubicBezTo>
                  <a:cubicBezTo>
                    <a:pt x="44856" y="63138"/>
                    <a:pt x="44307" y="72724"/>
                    <a:pt x="40640" y="81280"/>
                  </a:cubicBezTo>
                  <a:cubicBezTo>
                    <a:pt x="37433" y="88762"/>
                    <a:pt x="31609" y="94827"/>
                    <a:pt x="27093" y="101600"/>
                  </a:cubicBezTo>
                  <a:cubicBezTo>
                    <a:pt x="11951" y="147030"/>
                    <a:pt x="26319" y="135854"/>
                    <a:pt x="0" y="1490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1" name="グループ化 330">
              <a:extLst>
                <a:ext uri="{FF2B5EF4-FFF2-40B4-BE49-F238E27FC236}">
                  <a16:creationId xmlns:a16="http://schemas.microsoft.com/office/drawing/2014/main" id="{92A067D3-D768-413E-9026-4CB3E2B06658}"/>
                </a:ext>
              </a:extLst>
            </p:cNvPr>
            <p:cNvGrpSpPr/>
            <p:nvPr/>
          </p:nvGrpSpPr>
          <p:grpSpPr>
            <a:xfrm>
              <a:off x="1436547" y="2270532"/>
              <a:ext cx="772127" cy="1127143"/>
              <a:chOff x="1783156" y="2822696"/>
              <a:chExt cx="772127" cy="1127143"/>
            </a:xfrm>
            <a:solidFill>
              <a:srgbClr val="FFF2CC"/>
            </a:solidFill>
          </p:grpSpPr>
          <p:sp>
            <p:nvSpPr>
              <p:cNvPr id="352" name="フリーフォーム: 図形 351">
                <a:extLst>
                  <a:ext uri="{FF2B5EF4-FFF2-40B4-BE49-F238E27FC236}">
                    <a16:creationId xmlns:a16="http://schemas.microsoft.com/office/drawing/2014/main" id="{B160B093-74DD-468F-A58B-85A663AFD9FE}"/>
                  </a:ext>
                </a:extLst>
              </p:cNvPr>
              <p:cNvSpPr/>
              <p:nvPr/>
            </p:nvSpPr>
            <p:spPr>
              <a:xfrm>
                <a:off x="1783156" y="2822696"/>
                <a:ext cx="772127" cy="1127143"/>
              </a:xfrm>
              <a:custGeom>
                <a:avLst/>
                <a:gdLst>
                  <a:gd name="connsiteX0" fmla="*/ 535270 w 772127"/>
                  <a:gd name="connsiteY0" fmla="*/ 173423 h 1127143"/>
                  <a:gd name="connsiteX1" fmla="*/ 476904 w 772127"/>
                  <a:gd name="connsiteY1" fmla="*/ 134513 h 1127143"/>
                  <a:gd name="connsiteX2" fmla="*/ 457448 w 772127"/>
                  <a:gd name="connsiteY2" fmla="*/ 111815 h 1127143"/>
                  <a:gd name="connsiteX3" fmla="*/ 441235 w 772127"/>
                  <a:gd name="connsiteY3" fmla="*/ 72904 h 1127143"/>
                  <a:gd name="connsiteX4" fmla="*/ 428265 w 772127"/>
                  <a:gd name="connsiteY4" fmla="*/ 56691 h 1127143"/>
                  <a:gd name="connsiteX5" fmla="*/ 399082 w 772127"/>
                  <a:gd name="connsiteY5" fmla="*/ 46964 h 1127143"/>
                  <a:gd name="connsiteX6" fmla="*/ 379627 w 772127"/>
                  <a:gd name="connsiteY6" fmla="*/ 21023 h 1127143"/>
                  <a:gd name="connsiteX7" fmla="*/ 318018 w 772127"/>
                  <a:gd name="connsiteY7" fmla="*/ 1568 h 1127143"/>
                  <a:gd name="connsiteX8" fmla="*/ 282350 w 772127"/>
                  <a:gd name="connsiteY8" fmla="*/ 1568 h 1127143"/>
                  <a:gd name="connsiteX9" fmla="*/ 236955 w 772127"/>
                  <a:gd name="connsiteY9" fmla="*/ 4810 h 1127143"/>
                  <a:gd name="connsiteX10" fmla="*/ 181831 w 772127"/>
                  <a:gd name="connsiteY10" fmla="*/ 24266 h 1127143"/>
                  <a:gd name="connsiteX11" fmla="*/ 152648 w 772127"/>
                  <a:gd name="connsiteY11" fmla="*/ 46964 h 1127143"/>
                  <a:gd name="connsiteX12" fmla="*/ 116980 w 772127"/>
                  <a:gd name="connsiteY12" fmla="*/ 66419 h 1127143"/>
                  <a:gd name="connsiteX13" fmla="*/ 97525 w 772127"/>
                  <a:gd name="connsiteY13" fmla="*/ 85874 h 1127143"/>
                  <a:gd name="connsiteX14" fmla="*/ 71584 w 772127"/>
                  <a:gd name="connsiteY14" fmla="*/ 115057 h 1127143"/>
                  <a:gd name="connsiteX15" fmla="*/ 39159 w 772127"/>
                  <a:gd name="connsiteY15" fmla="*/ 179908 h 1127143"/>
                  <a:gd name="connsiteX16" fmla="*/ 22946 w 772127"/>
                  <a:gd name="connsiteY16" fmla="*/ 209091 h 1127143"/>
                  <a:gd name="connsiteX17" fmla="*/ 9976 w 772127"/>
                  <a:gd name="connsiteY17" fmla="*/ 254487 h 1127143"/>
                  <a:gd name="connsiteX18" fmla="*/ 248 w 772127"/>
                  <a:gd name="connsiteY18" fmla="*/ 306368 h 1127143"/>
                  <a:gd name="connsiteX19" fmla="*/ 3491 w 772127"/>
                  <a:gd name="connsiteY19" fmla="*/ 338793 h 1127143"/>
                  <a:gd name="connsiteX20" fmla="*/ 9976 w 772127"/>
                  <a:gd name="connsiteY20" fmla="*/ 384189 h 1127143"/>
                  <a:gd name="connsiteX21" fmla="*/ 13218 w 772127"/>
                  <a:gd name="connsiteY21" fmla="*/ 426342 h 1127143"/>
                  <a:gd name="connsiteX22" fmla="*/ 16461 w 772127"/>
                  <a:gd name="connsiteY22" fmla="*/ 471738 h 1127143"/>
                  <a:gd name="connsiteX23" fmla="*/ 29431 w 772127"/>
                  <a:gd name="connsiteY23" fmla="*/ 517134 h 1127143"/>
                  <a:gd name="connsiteX24" fmla="*/ 32674 w 772127"/>
                  <a:gd name="connsiteY24" fmla="*/ 539832 h 1127143"/>
                  <a:gd name="connsiteX25" fmla="*/ 35916 w 772127"/>
                  <a:gd name="connsiteY25" fmla="*/ 581985 h 1127143"/>
                  <a:gd name="connsiteX26" fmla="*/ 35916 w 772127"/>
                  <a:gd name="connsiteY26" fmla="*/ 617653 h 1127143"/>
                  <a:gd name="connsiteX27" fmla="*/ 35916 w 772127"/>
                  <a:gd name="connsiteY27" fmla="*/ 653321 h 1127143"/>
                  <a:gd name="connsiteX28" fmla="*/ 48887 w 772127"/>
                  <a:gd name="connsiteY28" fmla="*/ 695474 h 1127143"/>
                  <a:gd name="connsiteX29" fmla="*/ 55372 w 772127"/>
                  <a:gd name="connsiteY29" fmla="*/ 737627 h 1127143"/>
                  <a:gd name="connsiteX30" fmla="*/ 71584 w 772127"/>
                  <a:gd name="connsiteY30" fmla="*/ 770053 h 1127143"/>
                  <a:gd name="connsiteX31" fmla="*/ 78070 w 772127"/>
                  <a:gd name="connsiteY31" fmla="*/ 825176 h 1127143"/>
                  <a:gd name="connsiteX32" fmla="*/ 97525 w 772127"/>
                  <a:gd name="connsiteY32" fmla="*/ 877057 h 1127143"/>
                  <a:gd name="connsiteX33" fmla="*/ 120223 w 772127"/>
                  <a:gd name="connsiteY33" fmla="*/ 919210 h 1127143"/>
                  <a:gd name="connsiteX34" fmla="*/ 120223 w 772127"/>
                  <a:gd name="connsiteY34" fmla="*/ 938666 h 1127143"/>
                  <a:gd name="connsiteX35" fmla="*/ 152648 w 772127"/>
                  <a:gd name="connsiteY35" fmla="*/ 954878 h 1127143"/>
                  <a:gd name="connsiteX36" fmla="*/ 185074 w 772127"/>
                  <a:gd name="connsiteY36" fmla="*/ 977576 h 1127143"/>
                  <a:gd name="connsiteX37" fmla="*/ 220742 w 772127"/>
                  <a:gd name="connsiteY37" fmla="*/ 993789 h 1127143"/>
                  <a:gd name="connsiteX38" fmla="*/ 256410 w 772127"/>
                  <a:gd name="connsiteY38" fmla="*/ 1019730 h 1127143"/>
                  <a:gd name="connsiteX39" fmla="*/ 269380 w 772127"/>
                  <a:gd name="connsiteY39" fmla="*/ 1029457 h 1127143"/>
                  <a:gd name="connsiteX40" fmla="*/ 292078 w 772127"/>
                  <a:gd name="connsiteY40" fmla="*/ 1045670 h 1127143"/>
                  <a:gd name="connsiteX41" fmla="*/ 305048 w 772127"/>
                  <a:gd name="connsiteY41" fmla="*/ 1055398 h 1127143"/>
                  <a:gd name="connsiteX42" fmla="*/ 311533 w 772127"/>
                  <a:gd name="connsiteY42" fmla="*/ 1068368 h 1127143"/>
                  <a:gd name="connsiteX43" fmla="*/ 330989 w 772127"/>
                  <a:gd name="connsiteY43" fmla="*/ 1087823 h 1127143"/>
                  <a:gd name="connsiteX44" fmla="*/ 350444 w 772127"/>
                  <a:gd name="connsiteY44" fmla="*/ 1107278 h 1127143"/>
                  <a:gd name="connsiteX45" fmla="*/ 441235 w 772127"/>
                  <a:gd name="connsiteY45" fmla="*/ 1126734 h 1127143"/>
                  <a:gd name="connsiteX46" fmla="*/ 499601 w 772127"/>
                  <a:gd name="connsiteY46" fmla="*/ 1120249 h 1127143"/>
                  <a:gd name="connsiteX47" fmla="*/ 538512 w 772127"/>
                  <a:gd name="connsiteY47" fmla="*/ 1117006 h 1127143"/>
                  <a:gd name="connsiteX48" fmla="*/ 583908 w 772127"/>
                  <a:gd name="connsiteY48" fmla="*/ 1100793 h 1127143"/>
                  <a:gd name="connsiteX49" fmla="*/ 622818 w 772127"/>
                  <a:gd name="connsiteY49" fmla="*/ 1065125 h 1127143"/>
                  <a:gd name="connsiteX50" fmla="*/ 645516 w 772127"/>
                  <a:gd name="connsiteY50" fmla="*/ 1045670 h 1127143"/>
                  <a:gd name="connsiteX51" fmla="*/ 671457 w 772127"/>
                  <a:gd name="connsiteY51" fmla="*/ 1022972 h 1127143"/>
                  <a:gd name="connsiteX52" fmla="*/ 690912 w 772127"/>
                  <a:gd name="connsiteY52" fmla="*/ 1000274 h 1127143"/>
                  <a:gd name="connsiteX53" fmla="*/ 713610 w 772127"/>
                  <a:gd name="connsiteY53" fmla="*/ 980819 h 1127143"/>
                  <a:gd name="connsiteX54" fmla="*/ 736308 w 772127"/>
                  <a:gd name="connsiteY54" fmla="*/ 964606 h 1127143"/>
                  <a:gd name="connsiteX55" fmla="*/ 762248 w 772127"/>
                  <a:gd name="connsiteY55" fmla="*/ 948393 h 1127143"/>
                  <a:gd name="connsiteX56" fmla="*/ 771976 w 772127"/>
                  <a:gd name="connsiteY56" fmla="*/ 941908 h 1127143"/>
                  <a:gd name="connsiteX57" fmla="*/ 755763 w 772127"/>
                  <a:gd name="connsiteY57" fmla="*/ 899755 h 1127143"/>
                  <a:gd name="connsiteX58" fmla="*/ 746035 w 772127"/>
                  <a:gd name="connsiteY58" fmla="*/ 844632 h 1127143"/>
                  <a:gd name="connsiteX59" fmla="*/ 716853 w 772127"/>
                  <a:gd name="connsiteY59" fmla="*/ 773295 h 1127143"/>
                  <a:gd name="connsiteX60" fmla="*/ 703882 w 772127"/>
                  <a:gd name="connsiteY60" fmla="*/ 718172 h 1127143"/>
                  <a:gd name="connsiteX61" fmla="*/ 697397 w 772127"/>
                  <a:gd name="connsiteY61" fmla="*/ 666291 h 1127143"/>
                  <a:gd name="connsiteX62" fmla="*/ 674699 w 772127"/>
                  <a:gd name="connsiteY62" fmla="*/ 617653 h 1127143"/>
                  <a:gd name="connsiteX63" fmla="*/ 661729 w 772127"/>
                  <a:gd name="connsiteY63" fmla="*/ 572257 h 1127143"/>
                  <a:gd name="connsiteX64" fmla="*/ 648759 w 772127"/>
                  <a:gd name="connsiteY64" fmla="*/ 523619 h 1127143"/>
                  <a:gd name="connsiteX65" fmla="*/ 619576 w 772127"/>
                  <a:gd name="connsiteY65" fmla="*/ 468495 h 1127143"/>
                  <a:gd name="connsiteX66" fmla="*/ 606606 w 772127"/>
                  <a:gd name="connsiteY66" fmla="*/ 432827 h 1127143"/>
                  <a:gd name="connsiteX67" fmla="*/ 590393 w 772127"/>
                  <a:gd name="connsiteY67" fmla="*/ 377704 h 1127143"/>
                  <a:gd name="connsiteX68" fmla="*/ 577423 w 772127"/>
                  <a:gd name="connsiteY68" fmla="*/ 342036 h 1127143"/>
                  <a:gd name="connsiteX69" fmla="*/ 574180 w 772127"/>
                  <a:gd name="connsiteY69" fmla="*/ 299883 h 1127143"/>
                  <a:gd name="connsiteX70" fmla="*/ 574180 w 772127"/>
                  <a:gd name="connsiteY70" fmla="*/ 283670 h 1127143"/>
                  <a:gd name="connsiteX71" fmla="*/ 564453 w 772127"/>
                  <a:gd name="connsiteY71" fmla="*/ 231789 h 1127143"/>
                  <a:gd name="connsiteX72" fmla="*/ 535270 w 772127"/>
                  <a:gd name="connsiteY72" fmla="*/ 173423 h 112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772127" h="1127143">
                    <a:moveTo>
                      <a:pt x="535270" y="173423"/>
                    </a:moveTo>
                    <a:cubicBezTo>
                      <a:pt x="520679" y="157210"/>
                      <a:pt x="489874" y="144781"/>
                      <a:pt x="476904" y="134513"/>
                    </a:cubicBezTo>
                    <a:cubicBezTo>
                      <a:pt x="463934" y="124245"/>
                      <a:pt x="463393" y="122083"/>
                      <a:pt x="457448" y="111815"/>
                    </a:cubicBezTo>
                    <a:cubicBezTo>
                      <a:pt x="451503" y="101547"/>
                      <a:pt x="446099" y="82091"/>
                      <a:pt x="441235" y="72904"/>
                    </a:cubicBezTo>
                    <a:cubicBezTo>
                      <a:pt x="436371" y="63717"/>
                      <a:pt x="435290" y="61014"/>
                      <a:pt x="428265" y="56691"/>
                    </a:cubicBezTo>
                    <a:cubicBezTo>
                      <a:pt x="421240" y="52368"/>
                      <a:pt x="407188" y="52909"/>
                      <a:pt x="399082" y="46964"/>
                    </a:cubicBezTo>
                    <a:cubicBezTo>
                      <a:pt x="390976" y="41019"/>
                      <a:pt x="393138" y="28589"/>
                      <a:pt x="379627" y="21023"/>
                    </a:cubicBezTo>
                    <a:cubicBezTo>
                      <a:pt x="366116" y="13457"/>
                      <a:pt x="334231" y="4810"/>
                      <a:pt x="318018" y="1568"/>
                    </a:cubicBezTo>
                    <a:cubicBezTo>
                      <a:pt x="301805" y="-1674"/>
                      <a:pt x="295860" y="1028"/>
                      <a:pt x="282350" y="1568"/>
                    </a:cubicBezTo>
                    <a:cubicBezTo>
                      <a:pt x="268839" y="2108"/>
                      <a:pt x="253708" y="1027"/>
                      <a:pt x="236955" y="4810"/>
                    </a:cubicBezTo>
                    <a:cubicBezTo>
                      <a:pt x="220202" y="8593"/>
                      <a:pt x="195882" y="17240"/>
                      <a:pt x="181831" y="24266"/>
                    </a:cubicBezTo>
                    <a:cubicBezTo>
                      <a:pt x="167780" y="31292"/>
                      <a:pt x="163456" y="39939"/>
                      <a:pt x="152648" y="46964"/>
                    </a:cubicBezTo>
                    <a:cubicBezTo>
                      <a:pt x="141840" y="53989"/>
                      <a:pt x="126167" y="59934"/>
                      <a:pt x="116980" y="66419"/>
                    </a:cubicBezTo>
                    <a:cubicBezTo>
                      <a:pt x="107793" y="72904"/>
                      <a:pt x="105091" y="77768"/>
                      <a:pt x="97525" y="85874"/>
                    </a:cubicBezTo>
                    <a:cubicBezTo>
                      <a:pt x="89959" y="93980"/>
                      <a:pt x="81312" y="99385"/>
                      <a:pt x="71584" y="115057"/>
                    </a:cubicBezTo>
                    <a:cubicBezTo>
                      <a:pt x="61856" y="130729"/>
                      <a:pt x="47265" y="164236"/>
                      <a:pt x="39159" y="179908"/>
                    </a:cubicBezTo>
                    <a:cubicBezTo>
                      <a:pt x="31053" y="195580"/>
                      <a:pt x="27810" y="196661"/>
                      <a:pt x="22946" y="209091"/>
                    </a:cubicBezTo>
                    <a:cubicBezTo>
                      <a:pt x="18082" y="221521"/>
                      <a:pt x="13759" y="238274"/>
                      <a:pt x="9976" y="254487"/>
                    </a:cubicBezTo>
                    <a:cubicBezTo>
                      <a:pt x="6193" y="270700"/>
                      <a:pt x="1329" y="292317"/>
                      <a:pt x="248" y="306368"/>
                    </a:cubicBezTo>
                    <a:cubicBezTo>
                      <a:pt x="-833" y="320419"/>
                      <a:pt x="1870" y="325823"/>
                      <a:pt x="3491" y="338793"/>
                    </a:cubicBezTo>
                    <a:cubicBezTo>
                      <a:pt x="5112" y="351763"/>
                      <a:pt x="8355" y="369598"/>
                      <a:pt x="9976" y="384189"/>
                    </a:cubicBezTo>
                    <a:cubicBezTo>
                      <a:pt x="11597" y="398780"/>
                      <a:pt x="12137" y="411751"/>
                      <a:pt x="13218" y="426342"/>
                    </a:cubicBezTo>
                    <a:cubicBezTo>
                      <a:pt x="14299" y="440933"/>
                      <a:pt x="13759" y="456606"/>
                      <a:pt x="16461" y="471738"/>
                    </a:cubicBezTo>
                    <a:cubicBezTo>
                      <a:pt x="19163" y="486870"/>
                      <a:pt x="26729" y="505785"/>
                      <a:pt x="29431" y="517134"/>
                    </a:cubicBezTo>
                    <a:cubicBezTo>
                      <a:pt x="32133" y="528483"/>
                      <a:pt x="31593" y="529024"/>
                      <a:pt x="32674" y="539832"/>
                    </a:cubicBezTo>
                    <a:cubicBezTo>
                      <a:pt x="33755" y="550641"/>
                      <a:pt x="35376" y="569015"/>
                      <a:pt x="35916" y="581985"/>
                    </a:cubicBezTo>
                    <a:cubicBezTo>
                      <a:pt x="36456" y="594955"/>
                      <a:pt x="35916" y="617653"/>
                      <a:pt x="35916" y="617653"/>
                    </a:cubicBezTo>
                    <a:cubicBezTo>
                      <a:pt x="35916" y="629542"/>
                      <a:pt x="33754" y="640351"/>
                      <a:pt x="35916" y="653321"/>
                    </a:cubicBezTo>
                    <a:cubicBezTo>
                      <a:pt x="38078" y="666291"/>
                      <a:pt x="45644" y="681423"/>
                      <a:pt x="48887" y="695474"/>
                    </a:cubicBezTo>
                    <a:cubicBezTo>
                      <a:pt x="52130" y="709525"/>
                      <a:pt x="51589" y="725197"/>
                      <a:pt x="55372" y="737627"/>
                    </a:cubicBezTo>
                    <a:cubicBezTo>
                      <a:pt x="59155" y="750057"/>
                      <a:pt x="67801" y="755462"/>
                      <a:pt x="71584" y="770053"/>
                    </a:cubicBezTo>
                    <a:cubicBezTo>
                      <a:pt x="75367" y="784645"/>
                      <a:pt x="73746" y="807342"/>
                      <a:pt x="78070" y="825176"/>
                    </a:cubicBezTo>
                    <a:cubicBezTo>
                      <a:pt x="82393" y="843010"/>
                      <a:pt x="90500" y="861385"/>
                      <a:pt x="97525" y="877057"/>
                    </a:cubicBezTo>
                    <a:cubicBezTo>
                      <a:pt x="104550" y="892729"/>
                      <a:pt x="116440" y="908942"/>
                      <a:pt x="120223" y="919210"/>
                    </a:cubicBezTo>
                    <a:cubicBezTo>
                      <a:pt x="124006" y="929478"/>
                      <a:pt x="114819" y="932721"/>
                      <a:pt x="120223" y="938666"/>
                    </a:cubicBezTo>
                    <a:cubicBezTo>
                      <a:pt x="125627" y="944611"/>
                      <a:pt x="141840" y="948393"/>
                      <a:pt x="152648" y="954878"/>
                    </a:cubicBezTo>
                    <a:cubicBezTo>
                      <a:pt x="163456" y="961363"/>
                      <a:pt x="173725" y="971091"/>
                      <a:pt x="185074" y="977576"/>
                    </a:cubicBezTo>
                    <a:cubicBezTo>
                      <a:pt x="196423" y="984061"/>
                      <a:pt x="208853" y="986763"/>
                      <a:pt x="220742" y="993789"/>
                    </a:cubicBezTo>
                    <a:cubicBezTo>
                      <a:pt x="232631" y="1000815"/>
                      <a:pt x="248304" y="1013785"/>
                      <a:pt x="256410" y="1019730"/>
                    </a:cubicBezTo>
                    <a:cubicBezTo>
                      <a:pt x="264516" y="1025675"/>
                      <a:pt x="263435" y="1025134"/>
                      <a:pt x="269380" y="1029457"/>
                    </a:cubicBezTo>
                    <a:cubicBezTo>
                      <a:pt x="275325" y="1033780"/>
                      <a:pt x="292078" y="1045670"/>
                      <a:pt x="292078" y="1045670"/>
                    </a:cubicBezTo>
                    <a:cubicBezTo>
                      <a:pt x="298023" y="1049993"/>
                      <a:pt x="301805" y="1051615"/>
                      <a:pt x="305048" y="1055398"/>
                    </a:cubicBezTo>
                    <a:cubicBezTo>
                      <a:pt x="308290" y="1059181"/>
                      <a:pt x="307210" y="1062964"/>
                      <a:pt x="311533" y="1068368"/>
                    </a:cubicBezTo>
                    <a:cubicBezTo>
                      <a:pt x="315856" y="1073772"/>
                      <a:pt x="330989" y="1087823"/>
                      <a:pt x="330989" y="1087823"/>
                    </a:cubicBezTo>
                    <a:cubicBezTo>
                      <a:pt x="337474" y="1094308"/>
                      <a:pt x="332070" y="1100793"/>
                      <a:pt x="350444" y="1107278"/>
                    </a:cubicBezTo>
                    <a:cubicBezTo>
                      <a:pt x="368818" y="1113763"/>
                      <a:pt x="416375" y="1124572"/>
                      <a:pt x="441235" y="1126734"/>
                    </a:cubicBezTo>
                    <a:cubicBezTo>
                      <a:pt x="466095" y="1128896"/>
                      <a:pt x="483388" y="1121870"/>
                      <a:pt x="499601" y="1120249"/>
                    </a:cubicBezTo>
                    <a:cubicBezTo>
                      <a:pt x="515814" y="1118628"/>
                      <a:pt x="524461" y="1120249"/>
                      <a:pt x="538512" y="1117006"/>
                    </a:cubicBezTo>
                    <a:cubicBezTo>
                      <a:pt x="552563" y="1113763"/>
                      <a:pt x="569857" y="1109440"/>
                      <a:pt x="583908" y="1100793"/>
                    </a:cubicBezTo>
                    <a:cubicBezTo>
                      <a:pt x="597959" y="1092146"/>
                      <a:pt x="612550" y="1074312"/>
                      <a:pt x="622818" y="1065125"/>
                    </a:cubicBezTo>
                    <a:cubicBezTo>
                      <a:pt x="633086" y="1055938"/>
                      <a:pt x="645516" y="1045670"/>
                      <a:pt x="645516" y="1045670"/>
                    </a:cubicBezTo>
                    <a:cubicBezTo>
                      <a:pt x="653622" y="1038645"/>
                      <a:pt x="663891" y="1030538"/>
                      <a:pt x="671457" y="1022972"/>
                    </a:cubicBezTo>
                    <a:cubicBezTo>
                      <a:pt x="679023" y="1015406"/>
                      <a:pt x="683887" y="1007299"/>
                      <a:pt x="690912" y="1000274"/>
                    </a:cubicBezTo>
                    <a:cubicBezTo>
                      <a:pt x="697937" y="993249"/>
                      <a:pt x="706044" y="986764"/>
                      <a:pt x="713610" y="980819"/>
                    </a:cubicBezTo>
                    <a:cubicBezTo>
                      <a:pt x="721176" y="974874"/>
                      <a:pt x="728202" y="970010"/>
                      <a:pt x="736308" y="964606"/>
                    </a:cubicBezTo>
                    <a:cubicBezTo>
                      <a:pt x="744414" y="959202"/>
                      <a:pt x="756303" y="952176"/>
                      <a:pt x="762248" y="948393"/>
                    </a:cubicBezTo>
                    <a:cubicBezTo>
                      <a:pt x="768193" y="944610"/>
                      <a:pt x="773057" y="950014"/>
                      <a:pt x="771976" y="941908"/>
                    </a:cubicBezTo>
                    <a:cubicBezTo>
                      <a:pt x="770895" y="933802"/>
                      <a:pt x="760086" y="915968"/>
                      <a:pt x="755763" y="899755"/>
                    </a:cubicBezTo>
                    <a:cubicBezTo>
                      <a:pt x="751440" y="883542"/>
                      <a:pt x="752520" y="865709"/>
                      <a:pt x="746035" y="844632"/>
                    </a:cubicBezTo>
                    <a:cubicBezTo>
                      <a:pt x="739550" y="823555"/>
                      <a:pt x="723878" y="794372"/>
                      <a:pt x="716853" y="773295"/>
                    </a:cubicBezTo>
                    <a:cubicBezTo>
                      <a:pt x="709828" y="752218"/>
                      <a:pt x="707125" y="736006"/>
                      <a:pt x="703882" y="718172"/>
                    </a:cubicBezTo>
                    <a:cubicBezTo>
                      <a:pt x="700639" y="700338"/>
                      <a:pt x="702261" y="683044"/>
                      <a:pt x="697397" y="666291"/>
                    </a:cubicBezTo>
                    <a:cubicBezTo>
                      <a:pt x="692533" y="649538"/>
                      <a:pt x="680644" y="633325"/>
                      <a:pt x="674699" y="617653"/>
                    </a:cubicBezTo>
                    <a:cubicBezTo>
                      <a:pt x="668754" y="601981"/>
                      <a:pt x="666052" y="587929"/>
                      <a:pt x="661729" y="572257"/>
                    </a:cubicBezTo>
                    <a:cubicBezTo>
                      <a:pt x="657406" y="556585"/>
                      <a:pt x="655784" y="540913"/>
                      <a:pt x="648759" y="523619"/>
                    </a:cubicBezTo>
                    <a:cubicBezTo>
                      <a:pt x="641734" y="506325"/>
                      <a:pt x="626601" y="483627"/>
                      <a:pt x="619576" y="468495"/>
                    </a:cubicBezTo>
                    <a:cubicBezTo>
                      <a:pt x="612551" y="453363"/>
                      <a:pt x="611470" y="447959"/>
                      <a:pt x="606606" y="432827"/>
                    </a:cubicBezTo>
                    <a:cubicBezTo>
                      <a:pt x="601742" y="417695"/>
                      <a:pt x="595257" y="392836"/>
                      <a:pt x="590393" y="377704"/>
                    </a:cubicBezTo>
                    <a:cubicBezTo>
                      <a:pt x="585529" y="362572"/>
                      <a:pt x="580125" y="355006"/>
                      <a:pt x="577423" y="342036"/>
                    </a:cubicBezTo>
                    <a:cubicBezTo>
                      <a:pt x="574721" y="329066"/>
                      <a:pt x="574721" y="309611"/>
                      <a:pt x="574180" y="299883"/>
                    </a:cubicBezTo>
                    <a:cubicBezTo>
                      <a:pt x="573640" y="290155"/>
                      <a:pt x="575801" y="295019"/>
                      <a:pt x="574180" y="283670"/>
                    </a:cubicBezTo>
                    <a:cubicBezTo>
                      <a:pt x="572559" y="272321"/>
                      <a:pt x="568236" y="246921"/>
                      <a:pt x="564453" y="231789"/>
                    </a:cubicBezTo>
                    <a:cubicBezTo>
                      <a:pt x="560670" y="216657"/>
                      <a:pt x="549861" y="189636"/>
                      <a:pt x="535270" y="17342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リーフォーム: 図形 352">
                <a:extLst>
                  <a:ext uri="{FF2B5EF4-FFF2-40B4-BE49-F238E27FC236}">
                    <a16:creationId xmlns:a16="http://schemas.microsoft.com/office/drawing/2014/main" id="{CF801217-C317-45A3-B33B-E0CE81336C4B}"/>
                  </a:ext>
                </a:extLst>
              </p:cNvPr>
              <p:cNvSpPr/>
              <p:nvPr/>
            </p:nvSpPr>
            <p:spPr>
              <a:xfrm>
                <a:off x="2246609" y="2979906"/>
                <a:ext cx="282582" cy="800911"/>
              </a:xfrm>
              <a:custGeom>
                <a:avLst/>
                <a:gdLst>
                  <a:gd name="connsiteX0" fmla="*/ 282582 w 282582"/>
                  <a:gd name="connsiteY0" fmla="*/ 800911 h 800911"/>
                  <a:gd name="connsiteX1" fmla="*/ 246914 w 282582"/>
                  <a:gd name="connsiteY1" fmla="*/ 755515 h 800911"/>
                  <a:gd name="connsiteX2" fmla="*/ 224217 w 282582"/>
                  <a:gd name="connsiteY2" fmla="*/ 690664 h 800911"/>
                  <a:gd name="connsiteX3" fmla="*/ 201519 w 282582"/>
                  <a:gd name="connsiteY3" fmla="*/ 616085 h 800911"/>
                  <a:gd name="connsiteX4" fmla="*/ 188548 w 282582"/>
                  <a:gd name="connsiteY4" fmla="*/ 599873 h 800911"/>
                  <a:gd name="connsiteX5" fmla="*/ 172336 w 282582"/>
                  <a:gd name="connsiteY5" fmla="*/ 551234 h 800911"/>
                  <a:gd name="connsiteX6" fmla="*/ 156123 w 282582"/>
                  <a:gd name="connsiteY6" fmla="*/ 512324 h 800911"/>
                  <a:gd name="connsiteX7" fmla="*/ 152880 w 282582"/>
                  <a:gd name="connsiteY7" fmla="*/ 470171 h 800911"/>
                  <a:gd name="connsiteX8" fmla="*/ 146395 w 282582"/>
                  <a:gd name="connsiteY8" fmla="*/ 428017 h 800911"/>
                  <a:gd name="connsiteX9" fmla="*/ 136668 w 282582"/>
                  <a:gd name="connsiteY9" fmla="*/ 385864 h 800911"/>
                  <a:gd name="connsiteX10" fmla="*/ 123697 w 282582"/>
                  <a:gd name="connsiteY10" fmla="*/ 369651 h 800911"/>
                  <a:gd name="connsiteX11" fmla="*/ 113970 w 282582"/>
                  <a:gd name="connsiteY11" fmla="*/ 350196 h 800911"/>
                  <a:gd name="connsiteX12" fmla="*/ 104242 w 282582"/>
                  <a:gd name="connsiteY12" fmla="*/ 327498 h 800911"/>
                  <a:gd name="connsiteX13" fmla="*/ 97757 w 282582"/>
                  <a:gd name="connsiteY13" fmla="*/ 301558 h 800911"/>
                  <a:gd name="connsiteX14" fmla="*/ 94514 w 282582"/>
                  <a:gd name="connsiteY14" fmla="*/ 262647 h 800911"/>
                  <a:gd name="connsiteX15" fmla="*/ 88029 w 282582"/>
                  <a:gd name="connsiteY15" fmla="*/ 262647 h 800911"/>
                  <a:gd name="connsiteX16" fmla="*/ 71817 w 282582"/>
                  <a:gd name="connsiteY16" fmla="*/ 262647 h 800911"/>
                  <a:gd name="connsiteX17" fmla="*/ 58846 w 282582"/>
                  <a:gd name="connsiteY17" fmla="*/ 259405 h 800911"/>
                  <a:gd name="connsiteX18" fmla="*/ 32906 w 282582"/>
                  <a:gd name="connsiteY18" fmla="*/ 233464 h 800911"/>
                  <a:gd name="connsiteX19" fmla="*/ 23178 w 282582"/>
                  <a:gd name="connsiteY19" fmla="*/ 207524 h 800911"/>
                  <a:gd name="connsiteX20" fmla="*/ 19936 w 282582"/>
                  <a:gd name="connsiteY20" fmla="*/ 201039 h 800911"/>
                  <a:gd name="connsiteX21" fmla="*/ 6965 w 282582"/>
                  <a:gd name="connsiteY21" fmla="*/ 171856 h 800911"/>
                  <a:gd name="connsiteX22" fmla="*/ 6965 w 282582"/>
                  <a:gd name="connsiteY22" fmla="*/ 149158 h 800911"/>
                  <a:gd name="connsiteX23" fmla="*/ 480 w 282582"/>
                  <a:gd name="connsiteY23" fmla="*/ 123217 h 800911"/>
                  <a:gd name="connsiteX24" fmla="*/ 480 w 282582"/>
                  <a:gd name="connsiteY24" fmla="*/ 100520 h 800911"/>
                  <a:gd name="connsiteX25" fmla="*/ 480 w 282582"/>
                  <a:gd name="connsiteY25" fmla="*/ 81064 h 800911"/>
                  <a:gd name="connsiteX26" fmla="*/ 3723 w 282582"/>
                  <a:gd name="connsiteY26" fmla="*/ 68094 h 800911"/>
                  <a:gd name="connsiteX27" fmla="*/ 10208 w 282582"/>
                  <a:gd name="connsiteY27" fmla="*/ 48639 h 800911"/>
                  <a:gd name="connsiteX28" fmla="*/ 13451 w 282582"/>
                  <a:gd name="connsiteY28" fmla="*/ 38911 h 800911"/>
                  <a:gd name="connsiteX29" fmla="*/ 23178 w 282582"/>
                  <a:gd name="connsiteY29" fmla="*/ 22698 h 800911"/>
                  <a:gd name="connsiteX30" fmla="*/ 29663 w 282582"/>
                  <a:gd name="connsiteY30" fmla="*/ 16213 h 800911"/>
                  <a:gd name="connsiteX31" fmla="*/ 36148 w 282582"/>
                  <a:gd name="connsiteY31" fmla="*/ 0 h 800911"/>
                  <a:gd name="connsiteX32" fmla="*/ 36148 w 282582"/>
                  <a:gd name="connsiteY32" fmla="*/ 0 h 800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2582" h="800911">
                    <a:moveTo>
                      <a:pt x="282582" y="800911"/>
                    </a:moveTo>
                    <a:cubicBezTo>
                      <a:pt x="269611" y="787400"/>
                      <a:pt x="256641" y="773889"/>
                      <a:pt x="246914" y="755515"/>
                    </a:cubicBezTo>
                    <a:cubicBezTo>
                      <a:pt x="237187" y="737141"/>
                      <a:pt x="231783" y="713902"/>
                      <a:pt x="224217" y="690664"/>
                    </a:cubicBezTo>
                    <a:cubicBezTo>
                      <a:pt x="216651" y="667426"/>
                      <a:pt x="207464" y="631217"/>
                      <a:pt x="201519" y="616085"/>
                    </a:cubicBezTo>
                    <a:cubicBezTo>
                      <a:pt x="195574" y="600953"/>
                      <a:pt x="193412" y="610681"/>
                      <a:pt x="188548" y="599873"/>
                    </a:cubicBezTo>
                    <a:cubicBezTo>
                      <a:pt x="183684" y="589065"/>
                      <a:pt x="177740" y="565825"/>
                      <a:pt x="172336" y="551234"/>
                    </a:cubicBezTo>
                    <a:cubicBezTo>
                      <a:pt x="166932" y="536643"/>
                      <a:pt x="159366" y="525834"/>
                      <a:pt x="156123" y="512324"/>
                    </a:cubicBezTo>
                    <a:cubicBezTo>
                      <a:pt x="152880" y="498814"/>
                      <a:pt x="154501" y="484222"/>
                      <a:pt x="152880" y="470171"/>
                    </a:cubicBezTo>
                    <a:cubicBezTo>
                      <a:pt x="151259" y="456120"/>
                      <a:pt x="149097" y="442068"/>
                      <a:pt x="146395" y="428017"/>
                    </a:cubicBezTo>
                    <a:cubicBezTo>
                      <a:pt x="143693" y="413966"/>
                      <a:pt x="140451" y="395592"/>
                      <a:pt x="136668" y="385864"/>
                    </a:cubicBezTo>
                    <a:cubicBezTo>
                      <a:pt x="132885" y="376136"/>
                      <a:pt x="127480" y="375596"/>
                      <a:pt x="123697" y="369651"/>
                    </a:cubicBezTo>
                    <a:cubicBezTo>
                      <a:pt x="119914" y="363706"/>
                      <a:pt x="117212" y="357221"/>
                      <a:pt x="113970" y="350196"/>
                    </a:cubicBezTo>
                    <a:cubicBezTo>
                      <a:pt x="110728" y="343171"/>
                      <a:pt x="106944" y="335604"/>
                      <a:pt x="104242" y="327498"/>
                    </a:cubicBezTo>
                    <a:cubicBezTo>
                      <a:pt x="101540" y="319392"/>
                      <a:pt x="99378" y="312366"/>
                      <a:pt x="97757" y="301558"/>
                    </a:cubicBezTo>
                    <a:cubicBezTo>
                      <a:pt x="96136" y="290750"/>
                      <a:pt x="94514" y="262647"/>
                      <a:pt x="94514" y="262647"/>
                    </a:cubicBezTo>
                    <a:cubicBezTo>
                      <a:pt x="92893" y="256162"/>
                      <a:pt x="88029" y="262647"/>
                      <a:pt x="88029" y="262647"/>
                    </a:cubicBezTo>
                    <a:lnTo>
                      <a:pt x="71817" y="262647"/>
                    </a:lnTo>
                    <a:cubicBezTo>
                      <a:pt x="66953" y="262107"/>
                      <a:pt x="65331" y="264269"/>
                      <a:pt x="58846" y="259405"/>
                    </a:cubicBezTo>
                    <a:cubicBezTo>
                      <a:pt x="52361" y="254541"/>
                      <a:pt x="38851" y="242111"/>
                      <a:pt x="32906" y="233464"/>
                    </a:cubicBezTo>
                    <a:cubicBezTo>
                      <a:pt x="26961" y="224817"/>
                      <a:pt x="23178" y="207524"/>
                      <a:pt x="23178" y="207524"/>
                    </a:cubicBezTo>
                    <a:cubicBezTo>
                      <a:pt x="21016" y="202120"/>
                      <a:pt x="22638" y="206984"/>
                      <a:pt x="19936" y="201039"/>
                    </a:cubicBezTo>
                    <a:cubicBezTo>
                      <a:pt x="17234" y="195094"/>
                      <a:pt x="9127" y="180503"/>
                      <a:pt x="6965" y="171856"/>
                    </a:cubicBezTo>
                    <a:cubicBezTo>
                      <a:pt x="4803" y="163209"/>
                      <a:pt x="8046" y="157264"/>
                      <a:pt x="6965" y="149158"/>
                    </a:cubicBezTo>
                    <a:cubicBezTo>
                      <a:pt x="5884" y="141052"/>
                      <a:pt x="1561" y="131323"/>
                      <a:pt x="480" y="123217"/>
                    </a:cubicBezTo>
                    <a:cubicBezTo>
                      <a:pt x="-601" y="115111"/>
                      <a:pt x="480" y="100520"/>
                      <a:pt x="480" y="100520"/>
                    </a:cubicBezTo>
                    <a:lnTo>
                      <a:pt x="480" y="81064"/>
                    </a:lnTo>
                    <a:cubicBezTo>
                      <a:pt x="1020" y="75660"/>
                      <a:pt x="2102" y="73498"/>
                      <a:pt x="3723" y="68094"/>
                    </a:cubicBezTo>
                    <a:cubicBezTo>
                      <a:pt x="5344" y="62690"/>
                      <a:pt x="10208" y="48639"/>
                      <a:pt x="10208" y="48639"/>
                    </a:cubicBezTo>
                    <a:lnTo>
                      <a:pt x="13451" y="38911"/>
                    </a:lnTo>
                    <a:cubicBezTo>
                      <a:pt x="15613" y="34587"/>
                      <a:pt x="23178" y="22698"/>
                      <a:pt x="23178" y="22698"/>
                    </a:cubicBezTo>
                    <a:cubicBezTo>
                      <a:pt x="25880" y="18915"/>
                      <a:pt x="27501" y="19996"/>
                      <a:pt x="29663" y="16213"/>
                    </a:cubicBezTo>
                    <a:cubicBezTo>
                      <a:pt x="31825" y="12430"/>
                      <a:pt x="36148" y="0"/>
                      <a:pt x="36148" y="0"/>
                    </a:cubicBezTo>
                    <a:lnTo>
                      <a:pt x="36148" y="0"/>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リーフォーム: 図形 353">
                <a:extLst>
                  <a:ext uri="{FF2B5EF4-FFF2-40B4-BE49-F238E27FC236}">
                    <a16:creationId xmlns:a16="http://schemas.microsoft.com/office/drawing/2014/main" id="{7E7D8126-18C2-4C0F-B554-BDEDA3D8DFE8}"/>
                  </a:ext>
                </a:extLst>
              </p:cNvPr>
              <p:cNvSpPr/>
              <p:nvPr/>
            </p:nvSpPr>
            <p:spPr>
              <a:xfrm>
                <a:off x="1834816" y="2947194"/>
                <a:ext cx="473882" cy="879979"/>
              </a:xfrm>
              <a:custGeom>
                <a:avLst/>
                <a:gdLst>
                  <a:gd name="connsiteX0" fmla="*/ 396061 w 473882"/>
                  <a:gd name="connsiteY0" fmla="*/ 94321 h 879979"/>
                  <a:gd name="connsiteX1" fmla="*/ 366878 w 473882"/>
                  <a:gd name="connsiteY1" fmla="*/ 29470 h 879979"/>
                  <a:gd name="connsiteX2" fmla="*/ 331210 w 473882"/>
                  <a:gd name="connsiteY2" fmla="*/ 10015 h 879979"/>
                  <a:gd name="connsiteX3" fmla="*/ 282571 w 473882"/>
                  <a:gd name="connsiteY3" fmla="*/ 287 h 879979"/>
                  <a:gd name="connsiteX4" fmla="*/ 233933 w 473882"/>
                  <a:gd name="connsiteY4" fmla="*/ 3529 h 879979"/>
                  <a:gd name="connsiteX5" fmla="*/ 198265 w 473882"/>
                  <a:gd name="connsiteY5" fmla="*/ 13257 h 879979"/>
                  <a:gd name="connsiteX6" fmla="*/ 149627 w 473882"/>
                  <a:gd name="connsiteY6" fmla="*/ 13257 h 879979"/>
                  <a:gd name="connsiteX7" fmla="*/ 120444 w 473882"/>
                  <a:gd name="connsiteY7" fmla="*/ 26227 h 879979"/>
                  <a:gd name="connsiteX8" fmla="*/ 100988 w 473882"/>
                  <a:gd name="connsiteY8" fmla="*/ 42440 h 879979"/>
                  <a:gd name="connsiteX9" fmla="*/ 65320 w 473882"/>
                  <a:gd name="connsiteY9" fmla="*/ 61895 h 879979"/>
                  <a:gd name="connsiteX10" fmla="*/ 29652 w 473882"/>
                  <a:gd name="connsiteY10" fmla="*/ 100806 h 879979"/>
                  <a:gd name="connsiteX11" fmla="*/ 23167 w 473882"/>
                  <a:gd name="connsiteY11" fmla="*/ 120261 h 879979"/>
                  <a:gd name="connsiteX12" fmla="*/ 16682 w 473882"/>
                  <a:gd name="connsiteY12" fmla="*/ 175385 h 879979"/>
                  <a:gd name="connsiteX13" fmla="*/ 10197 w 473882"/>
                  <a:gd name="connsiteY13" fmla="*/ 217538 h 879979"/>
                  <a:gd name="connsiteX14" fmla="*/ 469 w 473882"/>
                  <a:gd name="connsiteY14" fmla="*/ 256449 h 879979"/>
                  <a:gd name="connsiteX15" fmla="*/ 26410 w 473882"/>
                  <a:gd name="connsiteY15" fmla="*/ 321300 h 879979"/>
                  <a:gd name="connsiteX16" fmla="*/ 26410 w 473882"/>
                  <a:gd name="connsiteY16" fmla="*/ 366695 h 879979"/>
                  <a:gd name="connsiteX17" fmla="*/ 42622 w 473882"/>
                  <a:gd name="connsiteY17" fmla="*/ 399121 h 879979"/>
                  <a:gd name="connsiteX18" fmla="*/ 45865 w 473882"/>
                  <a:gd name="connsiteY18" fmla="*/ 441274 h 879979"/>
                  <a:gd name="connsiteX19" fmla="*/ 45865 w 473882"/>
                  <a:gd name="connsiteY19" fmla="*/ 470457 h 879979"/>
                  <a:gd name="connsiteX20" fmla="*/ 45865 w 473882"/>
                  <a:gd name="connsiteY20" fmla="*/ 509368 h 879979"/>
                  <a:gd name="connsiteX21" fmla="*/ 49107 w 473882"/>
                  <a:gd name="connsiteY21" fmla="*/ 528823 h 879979"/>
                  <a:gd name="connsiteX22" fmla="*/ 58835 w 473882"/>
                  <a:gd name="connsiteY22" fmla="*/ 558006 h 879979"/>
                  <a:gd name="connsiteX23" fmla="*/ 84775 w 473882"/>
                  <a:gd name="connsiteY23" fmla="*/ 606644 h 879979"/>
                  <a:gd name="connsiteX24" fmla="*/ 88018 w 473882"/>
                  <a:gd name="connsiteY24" fmla="*/ 626100 h 879979"/>
                  <a:gd name="connsiteX25" fmla="*/ 117201 w 473882"/>
                  <a:gd name="connsiteY25" fmla="*/ 665010 h 879979"/>
                  <a:gd name="connsiteX26" fmla="*/ 123686 w 473882"/>
                  <a:gd name="connsiteY26" fmla="*/ 690951 h 879979"/>
                  <a:gd name="connsiteX27" fmla="*/ 143141 w 473882"/>
                  <a:gd name="connsiteY27" fmla="*/ 713649 h 879979"/>
                  <a:gd name="connsiteX28" fmla="*/ 162597 w 473882"/>
                  <a:gd name="connsiteY28" fmla="*/ 742832 h 879979"/>
                  <a:gd name="connsiteX29" fmla="*/ 185295 w 473882"/>
                  <a:gd name="connsiteY29" fmla="*/ 772015 h 879979"/>
                  <a:gd name="connsiteX30" fmla="*/ 211235 w 473882"/>
                  <a:gd name="connsiteY30" fmla="*/ 772015 h 879979"/>
                  <a:gd name="connsiteX31" fmla="*/ 240418 w 473882"/>
                  <a:gd name="connsiteY31" fmla="*/ 784985 h 879979"/>
                  <a:gd name="connsiteX32" fmla="*/ 259873 w 473882"/>
                  <a:gd name="connsiteY32" fmla="*/ 804440 h 879979"/>
                  <a:gd name="connsiteX33" fmla="*/ 295541 w 473882"/>
                  <a:gd name="connsiteY33" fmla="*/ 827138 h 879979"/>
                  <a:gd name="connsiteX34" fmla="*/ 321482 w 473882"/>
                  <a:gd name="connsiteY34" fmla="*/ 846593 h 879979"/>
                  <a:gd name="connsiteX35" fmla="*/ 331210 w 473882"/>
                  <a:gd name="connsiteY35" fmla="*/ 866049 h 879979"/>
                  <a:gd name="connsiteX36" fmla="*/ 331210 w 473882"/>
                  <a:gd name="connsiteY36" fmla="*/ 879019 h 879979"/>
                  <a:gd name="connsiteX37" fmla="*/ 337695 w 473882"/>
                  <a:gd name="connsiteY37" fmla="*/ 879019 h 879979"/>
                  <a:gd name="connsiteX38" fmla="*/ 344180 w 473882"/>
                  <a:gd name="connsiteY38" fmla="*/ 869291 h 879979"/>
                  <a:gd name="connsiteX39" fmla="*/ 350665 w 473882"/>
                  <a:gd name="connsiteY39" fmla="*/ 856321 h 879979"/>
                  <a:gd name="connsiteX40" fmla="*/ 363635 w 473882"/>
                  <a:gd name="connsiteY40" fmla="*/ 827138 h 879979"/>
                  <a:gd name="connsiteX41" fmla="*/ 376605 w 473882"/>
                  <a:gd name="connsiteY41" fmla="*/ 817410 h 879979"/>
                  <a:gd name="connsiteX42" fmla="*/ 405788 w 473882"/>
                  <a:gd name="connsiteY42" fmla="*/ 810925 h 879979"/>
                  <a:gd name="connsiteX43" fmla="*/ 418758 w 473882"/>
                  <a:gd name="connsiteY43" fmla="*/ 810925 h 879979"/>
                  <a:gd name="connsiteX44" fmla="*/ 431729 w 473882"/>
                  <a:gd name="connsiteY44" fmla="*/ 810925 h 879979"/>
                  <a:gd name="connsiteX45" fmla="*/ 447941 w 473882"/>
                  <a:gd name="connsiteY45" fmla="*/ 817410 h 879979"/>
                  <a:gd name="connsiteX46" fmla="*/ 464154 w 473882"/>
                  <a:gd name="connsiteY46" fmla="*/ 833623 h 879979"/>
                  <a:gd name="connsiteX47" fmla="*/ 473882 w 473882"/>
                  <a:gd name="connsiteY47" fmla="*/ 843351 h 87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73882" h="879979">
                    <a:moveTo>
                      <a:pt x="396061" y="94321"/>
                    </a:moveTo>
                    <a:cubicBezTo>
                      <a:pt x="386873" y="68921"/>
                      <a:pt x="377686" y="43521"/>
                      <a:pt x="366878" y="29470"/>
                    </a:cubicBezTo>
                    <a:cubicBezTo>
                      <a:pt x="356069" y="15419"/>
                      <a:pt x="345261" y="14879"/>
                      <a:pt x="331210" y="10015"/>
                    </a:cubicBezTo>
                    <a:cubicBezTo>
                      <a:pt x="317159" y="5151"/>
                      <a:pt x="298784" y="1368"/>
                      <a:pt x="282571" y="287"/>
                    </a:cubicBezTo>
                    <a:cubicBezTo>
                      <a:pt x="266358" y="-794"/>
                      <a:pt x="247984" y="1367"/>
                      <a:pt x="233933" y="3529"/>
                    </a:cubicBezTo>
                    <a:cubicBezTo>
                      <a:pt x="219882" y="5691"/>
                      <a:pt x="212316" y="11636"/>
                      <a:pt x="198265" y="13257"/>
                    </a:cubicBezTo>
                    <a:cubicBezTo>
                      <a:pt x="184214" y="14878"/>
                      <a:pt x="162597" y="11095"/>
                      <a:pt x="149627" y="13257"/>
                    </a:cubicBezTo>
                    <a:cubicBezTo>
                      <a:pt x="136657" y="15419"/>
                      <a:pt x="128550" y="21363"/>
                      <a:pt x="120444" y="26227"/>
                    </a:cubicBezTo>
                    <a:cubicBezTo>
                      <a:pt x="112338" y="31091"/>
                      <a:pt x="110175" y="36495"/>
                      <a:pt x="100988" y="42440"/>
                    </a:cubicBezTo>
                    <a:cubicBezTo>
                      <a:pt x="91801" y="48385"/>
                      <a:pt x="77209" y="52167"/>
                      <a:pt x="65320" y="61895"/>
                    </a:cubicBezTo>
                    <a:cubicBezTo>
                      <a:pt x="53431" y="71623"/>
                      <a:pt x="36677" y="91078"/>
                      <a:pt x="29652" y="100806"/>
                    </a:cubicBezTo>
                    <a:cubicBezTo>
                      <a:pt x="22626" y="110534"/>
                      <a:pt x="25329" y="107831"/>
                      <a:pt x="23167" y="120261"/>
                    </a:cubicBezTo>
                    <a:cubicBezTo>
                      <a:pt x="21005" y="132691"/>
                      <a:pt x="18844" y="159172"/>
                      <a:pt x="16682" y="175385"/>
                    </a:cubicBezTo>
                    <a:cubicBezTo>
                      <a:pt x="14520" y="191598"/>
                      <a:pt x="12899" y="204028"/>
                      <a:pt x="10197" y="217538"/>
                    </a:cubicBezTo>
                    <a:cubicBezTo>
                      <a:pt x="7495" y="231048"/>
                      <a:pt x="-2233" y="239155"/>
                      <a:pt x="469" y="256449"/>
                    </a:cubicBezTo>
                    <a:cubicBezTo>
                      <a:pt x="3171" y="273743"/>
                      <a:pt x="22086" y="302926"/>
                      <a:pt x="26410" y="321300"/>
                    </a:cubicBezTo>
                    <a:cubicBezTo>
                      <a:pt x="30734" y="339674"/>
                      <a:pt x="23708" y="353725"/>
                      <a:pt x="26410" y="366695"/>
                    </a:cubicBezTo>
                    <a:cubicBezTo>
                      <a:pt x="29112" y="379665"/>
                      <a:pt x="39380" y="386691"/>
                      <a:pt x="42622" y="399121"/>
                    </a:cubicBezTo>
                    <a:cubicBezTo>
                      <a:pt x="45864" y="411551"/>
                      <a:pt x="45325" y="429385"/>
                      <a:pt x="45865" y="441274"/>
                    </a:cubicBezTo>
                    <a:cubicBezTo>
                      <a:pt x="46405" y="453163"/>
                      <a:pt x="45865" y="470457"/>
                      <a:pt x="45865" y="470457"/>
                    </a:cubicBezTo>
                    <a:cubicBezTo>
                      <a:pt x="45865" y="481806"/>
                      <a:pt x="45325" y="499640"/>
                      <a:pt x="45865" y="509368"/>
                    </a:cubicBezTo>
                    <a:cubicBezTo>
                      <a:pt x="46405" y="519096"/>
                      <a:pt x="46945" y="520717"/>
                      <a:pt x="49107" y="528823"/>
                    </a:cubicBezTo>
                    <a:cubicBezTo>
                      <a:pt x="51269" y="536929"/>
                      <a:pt x="52890" y="545036"/>
                      <a:pt x="58835" y="558006"/>
                    </a:cubicBezTo>
                    <a:cubicBezTo>
                      <a:pt x="64780" y="570976"/>
                      <a:pt x="79911" y="595295"/>
                      <a:pt x="84775" y="606644"/>
                    </a:cubicBezTo>
                    <a:cubicBezTo>
                      <a:pt x="89639" y="617993"/>
                      <a:pt x="82614" y="616372"/>
                      <a:pt x="88018" y="626100"/>
                    </a:cubicBezTo>
                    <a:cubicBezTo>
                      <a:pt x="93422" y="635828"/>
                      <a:pt x="111256" y="654202"/>
                      <a:pt x="117201" y="665010"/>
                    </a:cubicBezTo>
                    <a:cubicBezTo>
                      <a:pt x="123146" y="675819"/>
                      <a:pt x="119363" y="682845"/>
                      <a:pt x="123686" y="690951"/>
                    </a:cubicBezTo>
                    <a:cubicBezTo>
                      <a:pt x="128009" y="699057"/>
                      <a:pt x="136656" y="705002"/>
                      <a:pt x="143141" y="713649"/>
                    </a:cubicBezTo>
                    <a:cubicBezTo>
                      <a:pt x="149626" y="722296"/>
                      <a:pt x="155571" y="733104"/>
                      <a:pt x="162597" y="742832"/>
                    </a:cubicBezTo>
                    <a:cubicBezTo>
                      <a:pt x="169623" y="752560"/>
                      <a:pt x="177189" y="767151"/>
                      <a:pt x="185295" y="772015"/>
                    </a:cubicBezTo>
                    <a:cubicBezTo>
                      <a:pt x="193401" y="776879"/>
                      <a:pt x="202048" y="769853"/>
                      <a:pt x="211235" y="772015"/>
                    </a:cubicBezTo>
                    <a:cubicBezTo>
                      <a:pt x="220422" y="774177"/>
                      <a:pt x="232312" y="779581"/>
                      <a:pt x="240418" y="784985"/>
                    </a:cubicBezTo>
                    <a:cubicBezTo>
                      <a:pt x="248524" y="790389"/>
                      <a:pt x="250686" y="797415"/>
                      <a:pt x="259873" y="804440"/>
                    </a:cubicBezTo>
                    <a:cubicBezTo>
                      <a:pt x="269060" y="811465"/>
                      <a:pt x="285273" y="820113"/>
                      <a:pt x="295541" y="827138"/>
                    </a:cubicBezTo>
                    <a:cubicBezTo>
                      <a:pt x="305809" y="834163"/>
                      <a:pt x="315537" y="840108"/>
                      <a:pt x="321482" y="846593"/>
                    </a:cubicBezTo>
                    <a:cubicBezTo>
                      <a:pt x="327427" y="853078"/>
                      <a:pt x="331210" y="866049"/>
                      <a:pt x="331210" y="866049"/>
                    </a:cubicBezTo>
                    <a:cubicBezTo>
                      <a:pt x="332831" y="871453"/>
                      <a:pt x="331210" y="879019"/>
                      <a:pt x="331210" y="879019"/>
                    </a:cubicBezTo>
                    <a:cubicBezTo>
                      <a:pt x="332291" y="881181"/>
                      <a:pt x="337695" y="879019"/>
                      <a:pt x="337695" y="879019"/>
                    </a:cubicBezTo>
                    <a:cubicBezTo>
                      <a:pt x="339857" y="877398"/>
                      <a:pt x="344180" y="869291"/>
                      <a:pt x="344180" y="869291"/>
                    </a:cubicBezTo>
                    <a:cubicBezTo>
                      <a:pt x="346342" y="865508"/>
                      <a:pt x="347423" y="863346"/>
                      <a:pt x="350665" y="856321"/>
                    </a:cubicBezTo>
                    <a:cubicBezTo>
                      <a:pt x="353907" y="849296"/>
                      <a:pt x="359312" y="833623"/>
                      <a:pt x="363635" y="827138"/>
                    </a:cubicBezTo>
                    <a:cubicBezTo>
                      <a:pt x="367958" y="820653"/>
                      <a:pt x="369579" y="820112"/>
                      <a:pt x="376605" y="817410"/>
                    </a:cubicBezTo>
                    <a:cubicBezTo>
                      <a:pt x="383630" y="814708"/>
                      <a:pt x="405788" y="810925"/>
                      <a:pt x="405788" y="810925"/>
                    </a:cubicBezTo>
                    <a:cubicBezTo>
                      <a:pt x="412813" y="809844"/>
                      <a:pt x="418758" y="810925"/>
                      <a:pt x="418758" y="810925"/>
                    </a:cubicBezTo>
                    <a:cubicBezTo>
                      <a:pt x="423081" y="810925"/>
                      <a:pt x="426865" y="809844"/>
                      <a:pt x="431729" y="810925"/>
                    </a:cubicBezTo>
                    <a:cubicBezTo>
                      <a:pt x="436593" y="812006"/>
                      <a:pt x="442537" y="813627"/>
                      <a:pt x="447941" y="817410"/>
                    </a:cubicBezTo>
                    <a:cubicBezTo>
                      <a:pt x="453345" y="821193"/>
                      <a:pt x="464154" y="833623"/>
                      <a:pt x="464154" y="833623"/>
                    </a:cubicBezTo>
                    <a:lnTo>
                      <a:pt x="473882" y="84335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リーフォーム: 図形 354">
                <a:extLst>
                  <a:ext uri="{FF2B5EF4-FFF2-40B4-BE49-F238E27FC236}">
                    <a16:creationId xmlns:a16="http://schemas.microsoft.com/office/drawing/2014/main" id="{8E3EC506-A47F-47F0-BDFD-8F8BA02A4A28}"/>
                  </a:ext>
                </a:extLst>
              </p:cNvPr>
              <p:cNvSpPr/>
              <p:nvPr/>
            </p:nvSpPr>
            <p:spPr>
              <a:xfrm>
                <a:off x="2036323" y="2957209"/>
                <a:ext cx="191311" cy="492868"/>
              </a:xfrm>
              <a:custGeom>
                <a:avLst/>
                <a:gdLst>
                  <a:gd name="connsiteX0" fmla="*/ 0 w 191311"/>
                  <a:gd name="connsiteY0" fmla="*/ 0 h 492868"/>
                  <a:gd name="connsiteX1" fmla="*/ 55124 w 191311"/>
                  <a:gd name="connsiteY1" fmla="*/ 58365 h 492868"/>
                  <a:gd name="connsiteX2" fmla="*/ 81064 w 191311"/>
                  <a:gd name="connsiteY2" fmla="*/ 87548 h 492868"/>
                  <a:gd name="connsiteX3" fmla="*/ 90792 w 191311"/>
                  <a:gd name="connsiteY3" fmla="*/ 100519 h 492868"/>
                  <a:gd name="connsiteX4" fmla="*/ 103762 w 191311"/>
                  <a:gd name="connsiteY4" fmla="*/ 119974 h 492868"/>
                  <a:gd name="connsiteX5" fmla="*/ 136188 w 191311"/>
                  <a:gd name="connsiteY5" fmla="*/ 162127 h 492868"/>
                  <a:gd name="connsiteX6" fmla="*/ 155643 w 191311"/>
                  <a:gd name="connsiteY6" fmla="*/ 201038 h 492868"/>
                  <a:gd name="connsiteX7" fmla="*/ 175098 w 191311"/>
                  <a:gd name="connsiteY7" fmla="*/ 239948 h 492868"/>
                  <a:gd name="connsiteX8" fmla="*/ 188068 w 191311"/>
                  <a:gd name="connsiteY8" fmla="*/ 269131 h 492868"/>
                  <a:gd name="connsiteX9" fmla="*/ 191311 w 191311"/>
                  <a:gd name="connsiteY9" fmla="*/ 291829 h 492868"/>
                  <a:gd name="connsiteX10" fmla="*/ 188068 w 191311"/>
                  <a:gd name="connsiteY10" fmla="*/ 314527 h 492868"/>
                  <a:gd name="connsiteX11" fmla="*/ 184826 w 191311"/>
                  <a:gd name="connsiteY11" fmla="*/ 330740 h 492868"/>
                  <a:gd name="connsiteX12" fmla="*/ 178341 w 191311"/>
                  <a:gd name="connsiteY12" fmla="*/ 350195 h 492868"/>
                  <a:gd name="connsiteX13" fmla="*/ 155643 w 191311"/>
                  <a:gd name="connsiteY13" fmla="*/ 379378 h 492868"/>
                  <a:gd name="connsiteX14" fmla="*/ 149158 w 191311"/>
                  <a:gd name="connsiteY14" fmla="*/ 398834 h 492868"/>
                  <a:gd name="connsiteX15" fmla="*/ 129703 w 191311"/>
                  <a:gd name="connsiteY15" fmla="*/ 463685 h 492868"/>
                  <a:gd name="connsiteX16" fmla="*/ 119975 w 191311"/>
                  <a:gd name="connsiteY16" fmla="*/ 479897 h 492868"/>
                  <a:gd name="connsiteX17" fmla="*/ 110247 w 191311"/>
                  <a:gd name="connsiteY17" fmla="*/ 492868 h 4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1311" h="492868">
                    <a:moveTo>
                      <a:pt x="0" y="0"/>
                    </a:moveTo>
                    <a:lnTo>
                      <a:pt x="55124" y="58365"/>
                    </a:lnTo>
                    <a:cubicBezTo>
                      <a:pt x="68635" y="72956"/>
                      <a:pt x="81064" y="87548"/>
                      <a:pt x="81064" y="87548"/>
                    </a:cubicBezTo>
                    <a:cubicBezTo>
                      <a:pt x="87009" y="94574"/>
                      <a:pt x="87009" y="95115"/>
                      <a:pt x="90792" y="100519"/>
                    </a:cubicBezTo>
                    <a:cubicBezTo>
                      <a:pt x="94575" y="105923"/>
                      <a:pt x="96196" y="109706"/>
                      <a:pt x="103762" y="119974"/>
                    </a:cubicBezTo>
                    <a:cubicBezTo>
                      <a:pt x="111328" y="130242"/>
                      <a:pt x="127541" y="148616"/>
                      <a:pt x="136188" y="162127"/>
                    </a:cubicBezTo>
                    <a:cubicBezTo>
                      <a:pt x="144835" y="175638"/>
                      <a:pt x="155643" y="201038"/>
                      <a:pt x="155643" y="201038"/>
                    </a:cubicBezTo>
                    <a:cubicBezTo>
                      <a:pt x="162128" y="214008"/>
                      <a:pt x="169694" y="228599"/>
                      <a:pt x="175098" y="239948"/>
                    </a:cubicBezTo>
                    <a:cubicBezTo>
                      <a:pt x="180502" y="251297"/>
                      <a:pt x="185366" y="260484"/>
                      <a:pt x="188068" y="269131"/>
                    </a:cubicBezTo>
                    <a:cubicBezTo>
                      <a:pt x="190770" y="277778"/>
                      <a:pt x="191311" y="284263"/>
                      <a:pt x="191311" y="291829"/>
                    </a:cubicBezTo>
                    <a:cubicBezTo>
                      <a:pt x="191311" y="299395"/>
                      <a:pt x="189149" y="308042"/>
                      <a:pt x="188068" y="314527"/>
                    </a:cubicBezTo>
                    <a:cubicBezTo>
                      <a:pt x="186987" y="321012"/>
                      <a:pt x="186447" y="324795"/>
                      <a:pt x="184826" y="330740"/>
                    </a:cubicBezTo>
                    <a:cubicBezTo>
                      <a:pt x="183205" y="336685"/>
                      <a:pt x="183205" y="342089"/>
                      <a:pt x="178341" y="350195"/>
                    </a:cubicBezTo>
                    <a:cubicBezTo>
                      <a:pt x="173477" y="358301"/>
                      <a:pt x="160507" y="371272"/>
                      <a:pt x="155643" y="379378"/>
                    </a:cubicBezTo>
                    <a:cubicBezTo>
                      <a:pt x="150779" y="387484"/>
                      <a:pt x="153481" y="384783"/>
                      <a:pt x="149158" y="398834"/>
                    </a:cubicBezTo>
                    <a:cubicBezTo>
                      <a:pt x="144835" y="412885"/>
                      <a:pt x="134567" y="450175"/>
                      <a:pt x="129703" y="463685"/>
                    </a:cubicBezTo>
                    <a:cubicBezTo>
                      <a:pt x="124839" y="477195"/>
                      <a:pt x="119975" y="479897"/>
                      <a:pt x="119975" y="479897"/>
                    </a:cubicBezTo>
                    <a:cubicBezTo>
                      <a:pt x="116732" y="484761"/>
                      <a:pt x="113489" y="488814"/>
                      <a:pt x="110247" y="49286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リーフォーム: 図形 355">
                <a:extLst>
                  <a:ext uri="{FF2B5EF4-FFF2-40B4-BE49-F238E27FC236}">
                    <a16:creationId xmlns:a16="http://schemas.microsoft.com/office/drawing/2014/main" id="{8768BA27-EE6D-4A7C-A958-A1BCEC252611}"/>
                  </a:ext>
                </a:extLst>
              </p:cNvPr>
              <p:cNvSpPr/>
              <p:nvPr/>
            </p:nvSpPr>
            <p:spPr>
              <a:xfrm>
                <a:off x="1996693" y="3109609"/>
                <a:ext cx="52601" cy="220493"/>
              </a:xfrm>
              <a:custGeom>
                <a:avLst/>
                <a:gdLst>
                  <a:gd name="connsiteX0" fmla="*/ 52601 w 52601"/>
                  <a:gd name="connsiteY0" fmla="*/ 0 h 220493"/>
                  <a:gd name="connsiteX1" fmla="*/ 20175 w 52601"/>
                  <a:gd name="connsiteY1" fmla="*/ 48638 h 220493"/>
                  <a:gd name="connsiteX2" fmla="*/ 10447 w 52601"/>
                  <a:gd name="connsiteY2" fmla="*/ 61608 h 220493"/>
                  <a:gd name="connsiteX3" fmla="*/ 720 w 52601"/>
                  <a:gd name="connsiteY3" fmla="*/ 84306 h 220493"/>
                  <a:gd name="connsiteX4" fmla="*/ 720 w 52601"/>
                  <a:gd name="connsiteY4" fmla="*/ 110246 h 220493"/>
                  <a:gd name="connsiteX5" fmla="*/ 720 w 52601"/>
                  <a:gd name="connsiteY5" fmla="*/ 149157 h 220493"/>
                  <a:gd name="connsiteX6" fmla="*/ 720 w 52601"/>
                  <a:gd name="connsiteY6" fmla="*/ 158885 h 220493"/>
                  <a:gd name="connsiteX7" fmla="*/ 3962 w 52601"/>
                  <a:gd name="connsiteY7" fmla="*/ 181582 h 220493"/>
                  <a:gd name="connsiteX8" fmla="*/ 13690 w 52601"/>
                  <a:gd name="connsiteY8" fmla="*/ 191310 h 220493"/>
                  <a:gd name="connsiteX9" fmla="*/ 36388 w 52601"/>
                  <a:gd name="connsiteY9" fmla="*/ 220493 h 22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601" h="220493">
                    <a:moveTo>
                      <a:pt x="52601" y="0"/>
                    </a:moveTo>
                    <a:lnTo>
                      <a:pt x="20175" y="48638"/>
                    </a:lnTo>
                    <a:cubicBezTo>
                      <a:pt x="13149" y="58906"/>
                      <a:pt x="13689" y="55663"/>
                      <a:pt x="10447" y="61608"/>
                    </a:cubicBezTo>
                    <a:cubicBezTo>
                      <a:pt x="7205" y="67553"/>
                      <a:pt x="2341" y="76200"/>
                      <a:pt x="720" y="84306"/>
                    </a:cubicBezTo>
                    <a:cubicBezTo>
                      <a:pt x="-901" y="92412"/>
                      <a:pt x="720" y="110246"/>
                      <a:pt x="720" y="110246"/>
                    </a:cubicBezTo>
                    <a:lnTo>
                      <a:pt x="720" y="149157"/>
                    </a:lnTo>
                    <a:cubicBezTo>
                      <a:pt x="720" y="157263"/>
                      <a:pt x="180" y="153481"/>
                      <a:pt x="720" y="158885"/>
                    </a:cubicBezTo>
                    <a:cubicBezTo>
                      <a:pt x="1260" y="164289"/>
                      <a:pt x="3962" y="181582"/>
                      <a:pt x="3962" y="181582"/>
                    </a:cubicBezTo>
                    <a:cubicBezTo>
                      <a:pt x="6124" y="186986"/>
                      <a:pt x="8286" y="184825"/>
                      <a:pt x="13690" y="191310"/>
                    </a:cubicBezTo>
                    <a:cubicBezTo>
                      <a:pt x="19094" y="197795"/>
                      <a:pt x="27741" y="209144"/>
                      <a:pt x="36388" y="2204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リーフォーム: 図形 356">
                <a:extLst>
                  <a:ext uri="{FF2B5EF4-FFF2-40B4-BE49-F238E27FC236}">
                    <a16:creationId xmlns:a16="http://schemas.microsoft.com/office/drawing/2014/main" id="{177054C2-651B-41DC-9E5D-DA7A6F3A1391}"/>
                  </a:ext>
                </a:extLst>
              </p:cNvPr>
              <p:cNvSpPr/>
              <p:nvPr/>
            </p:nvSpPr>
            <p:spPr>
              <a:xfrm>
                <a:off x="2059021" y="3401438"/>
                <a:ext cx="35668" cy="132945"/>
              </a:xfrm>
              <a:custGeom>
                <a:avLst/>
                <a:gdLst>
                  <a:gd name="connsiteX0" fmla="*/ 35668 w 35668"/>
                  <a:gd name="connsiteY0" fmla="*/ 0 h 132945"/>
                  <a:gd name="connsiteX1" fmla="*/ 9728 w 35668"/>
                  <a:gd name="connsiteY1" fmla="*/ 3243 h 132945"/>
                  <a:gd name="connsiteX2" fmla="*/ 0 w 35668"/>
                  <a:gd name="connsiteY2" fmla="*/ 38911 h 132945"/>
                  <a:gd name="connsiteX3" fmla="*/ 3243 w 35668"/>
                  <a:gd name="connsiteY3" fmla="*/ 84307 h 132945"/>
                  <a:gd name="connsiteX4" fmla="*/ 6485 w 35668"/>
                  <a:gd name="connsiteY4" fmla="*/ 100519 h 132945"/>
                  <a:gd name="connsiteX5" fmla="*/ 12970 w 35668"/>
                  <a:gd name="connsiteY5" fmla="*/ 123217 h 132945"/>
                  <a:gd name="connsiteX6" fmla="*/ 12970 w 35668"/>
                  <a:gd name="connsiteY6" fmla="*/ 132945 h 13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68" h="132945">
                    <a:moveTo>
                      <a:pt x="35668" y="0"/>
                    </a:moveTo>
                    <a:cubicBezTo>
                      <a:pt x="27021" y="1081"/>
                      <a:pt x="16867" y="-1754"/>
                      <a:pt x="9728" y="3243"/>
                    </a:cubicBezTo>
                    <a:cubicBezTo>
                      <a:pt x="5902" y="5921"/>
                      <a:pt x="1035" y="33737"/>
                      <a:pt x="0" y="38911"/>
                    </a:cubicBezTo>
                    <a:cubicBezTo>
                      <a:pt x="1081" y="54043"/>
                      <a:pt x="1655" y="69220"/>
                      <a:pt x="3243" y="84307"/>
                    </a:cubicBezTo>
                    <a:cubicBezTo>
                      <a:pt x="3820" y="89788"/>
                      <a:pt x="5148" y="95173"/>
                      <a:pt x="6485" y="100519"/>
                    </a:cubicBezTo>
                    <a:cubicBezTo>
                      <a:pt x="9566" y="112844"/>
                      <a:pt x="10948" y="109057"/>
                      <a:pt x="12970" y="123217"/>
                    </a:cubicBezTo>
                    <a:cubicBezTo>
                      <a:pt x="13429" y="126427"/>
                      <a:pt x="12970" y="129702"/>
                      <a:pt x="12970" y="13294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図形 357">
                <a:extLst>
                  <a:ext uri="{FF2B5EF4-FFF2-40B4-BE49-F238E27FC236}">
                    <a16:creationId xmlns:a16="http://schemas.microsoft.com/office/drawing/2014/main" id="{62A8A917-F5CA-49C1-8F8E-AEAE424BD093}"/>
                  </a:ext>
                </a:extLst>
              </p:cNvPr>
              <p:cNvSpPr/>
              <p:nvPr/>
            </p:nvSpPr>
            <p:spPr>
              <a:xfrm>
                <a:off x="2010383" y="3377976"/>
                <a:ext cx="366408" cy="292594"/>
              </a:xfrm>
              <a:custGeom>
                <a:avLst/>
                <a:gdLst>
                  <a:gd name="connsiteX0" fmla="*/ 0 w 366408"/>
                  <a:gd name="connsiteY0" fmla="*/ 195318 h 292594"/>
                  <a:gd name="connsiteX1" fmla="*/ 16213 w 366408"/>
                  <a:gd name="connsiteY1" fmla="*/ 205045 h 292594"/>
                  <a:gd name="connsiteX2" fmla="*/ 22698 w 366408"/>
                  <a:gd name="connsiteY2" fmla="*/ 214773 h 292594"/>
                  <a:gd name="connsiteX3" fmla="*/ 42153 w 366408"/>
                  <a:gd name="connsiteY3" fmla="*/ 227743 h 292594"/>
                  <a:gd name="connsiteX4" fmla="*/ 84306 w 366408"/>
                  <a:gd name="connsiteY4" fmla="*/ 240713 h 292594"/>
                  <a:gd name="connsiteX5" fmla="*/ 113489 w 366408"/>
                  <a:gd name="connsiteY5" fmla="*/ 247198 h 292594"/>
                  <a:gd name="connsiteX6" fmla="*/ 123217 w 366408"/>
                  <a:gd name="connsiteY6" fmla="*/ 250441 h 292594"/>
                  <a:gd name="connsiteX7" fmla="*/ 145915 w 366408"/>
                  <a:gd name="connsiteY7" fmla="*/ 256926 h 292594"/>
                  <a:gd name="connsiteX8" fmla="*/ 162128 w 366408"/>
                  <a:gd name="connsiteY8" fmla="*/ 253684 h 292594"/>
                  <a:gd name="connsiteX9" fmla="*/ 181583 w 366408"/>
                  <a:gd name="connsiteY9" fmla="*/ 247198 h 292594"/>
                  <a:gd name="connsiteX10" fmla="*/ 201038 w 366408"/>
                  <a:gd name="connsiteY10" fmla="*/ 243956 h 292594"/>
                  <a:gd name="connsiteX11" fmla="*/ 230221 w 366408"/>
                  <a:gd name="connsiteY11" fmla="*/ 250441 h 292594"/>
                  <a:gd name="connsiteX12" fmla="*/ 239949 w 366408"/>
                  <a:gd name="connsiteY12" fmla="*/ 256926 h 292594"/>
                  <a:gd name="connsiteX13" fmla="*/ 259404 w 366408"/>
                  <a:gd name="connsiteY13" fmla="*/ 266654 h 292594"/>
                  <a:gd name="connsiteX14" fmla="*/ 265889 w 366408"/>
                  <a:gd name="connsiteY14" fmla="*/ 276381 h 292594"/>
                  <a:gd name="connsiteX15" fmla="*/ 275617 w 366408"/>
                  <a:gd name="connsiteY15" fmla="*/ 279624 h 292594"/>
                  <a:gd name="connsiteX16" fmla="*/ 285345 w 366408"/>
                  <a:gd name="connsiteY16" fmla="*/ 286109 h 292594"/>
                  <a:gd name="connsiteX17" fmla="*/ 317770 w 366408"/>
                  <a:gd name="connsiteY17" fmla="*/ 292594 h 292594"/>
                  <a:gd name="connsiteX18" fmla="*/ 337226 w 366408"/>
                  <a:gd name="connsiteY18" fmla="*/ 289352 h 292594"/>
                  <a:gd name="connsiteX19" fmla="*/ 346953 w 366408"/>
                  <a:gd name="connsiteY19" fmla="*/ 286109 h 292594"/>
                  <a:gd name="connsiteX20" fmla="*/ 359923 w 366408"/>
                  <a:gd name="connsiteY20" fmla="*/ 266654 h 292594"/>
                  <a:gd name="connsiteX21" fmla="*/ 366408 w 366408"/>
                  <a:gd name="connsiteY21" fmla="*/ 224501 h 292594"/>
                  <a:gd name="connsiteX22" fmla="*/ 363166 w 366408"/>
                  <a:gd name="connsiteY22" fmla="*/ 205045 h 292594"/>
                  <a:gd name="connsiteX23" fmla="*/ 353438 w 366408"/>
                  <a:gd name="connsiteY23" fmla="*/ 198560 h 292594"/>
                  <a:gd name="connsiteX24" fmla="*/ 321013 w 366408"/>
                  <a:gd name="connsiteY24" fmla="*/ 188833 h 292594"/>
                  <a:gd name="connsiteX25" fmla="*/ 311285 w 366408"/>
                  <a:gd name="connsiteY25" fmla="*/ 185590 h 292594"/>
                  <a:gd name="connsiteX26" fmla="*/ 301557 w 366408"/>
                  <a:gd name="connsiteY26" fmla="*/ 175862 h 292594"/>
                  <a:gd name="connsiteX27" fmla="*/ 295072 w 366408"/>
                  <a:gd name="connsiteY27" fmla="*/ 156407 h 292594"/>
                  <a:gd name="connsiteX28" fmla="*/ 298315 w 366408"/>
                  <a:gd name="connsiteY28" fmla="*/ 114254 h 292594"/>
                  <a:gd name="connsiteX29" fmla="*/ 308043 w 366408"/>
                  <a:gd name="connsiteY29" fmla="*/ 107769 h 292594"/>
                  <a:gd name="connsiteX30" fmla="*/ 288587 w 366408"/>
                  <a:gd name="connsiteY30" fmla="*/ 101284 h 292594"/>
                  <a:gd name="connsiteX31" fmla="*/ 275617 w 366408"/>
                  <a:gd name="connsiteY31" fmla="*/ 85071 h 292594"/>
                  <a:gd name="connsiteX32" fmla="*/ 265889 w 366408"/>
                  <a:gd name="connsiteY32" fmla="*/ 65615 h 292594"/>
                  <a:gd name="connsiteX33" fmla="*/ 265889 w 366408"/>
                  <a:gd name="connsiteY33" fmla="*/ 23462 h 292594"/>
                  <a:gd name="connsiteX34" fmla="*/ 275617 w 366408"/>
                  <a:gd name="connsiteY34" fmla="*/ 16977 h 292594"/>
                  <a:gd name="connsiteX35" fmla="*/ 278860 w 366408"/>
                  <a:gd name="connsiteY35" fmla="*/ 7250 h 292594"/>
                  <a:gd name="connsiteX36" fmla="*/ 285345 w 366408"/>
                  <a:gd name="connsiteY36" fmla="*/ 764 h 292594"/>
                  <a:gd name="connsiteX37" fmla="*/ 278860 w 366408"/>
                  <a:gd name="connsiteY37" fmla="*/ 10492 h 292594"/>
                  <a:gd name="connsiteX38" fmla="*/ 265889 w 366408"/>
                  <a:gd name="connsiteY38" fmla="*/ 29947 h 292594"/>
                  <a:gd name="connsiteX39" fmla="*/ 252919 w 366408"/>
                  <a:gd name="connsiteY39" fmla="*/ 59130 h 292594"/>
                  <a:gd name="connsiteX40" fmla="*/ 243191 w 366408"/>
                  <a:gd name="connsiteY40" fmla="*/ 68858 h 292594"/>
                  <a:gd name="connsiteX41" fmla="*/ 233464 w 366408"/>
                  <a:gd name="connsiteY41" fmla="*/ 88313 h 292594"/>
                  <a:gd name="connsiteX42" fmla="*/ 223736 w 366408"/>
                  <a:gd name="connsiteY42" fmla="*/ 107769 h 292594"/>
                  <a:gd name="connsiteX43" fmla="*/ 220494 w 366408"/>
                  <a:gd name="connsiteY43" fmla="*/ 117496 h 292594"/>
                  <a:gd name="connsiteX44" fmla="*/ 207523 w 366408"/>
                  <a:gd name="connsiteY44" fmla="*/ 130467 h 292594"/>
                  <a:gd name="connsiteX45" fmla="*/ 191311 w 366408"/>
                  <a:gd name="connsiteY45" fmla="*/ 159650 h 292594"/>
                  <a:gd name="connsiteX46" fmla="*/ 184826 w 366408"/>
                  <a:gd name="connsiteY46" fmla="*/ 169377 h 292594"/>
                  <a:gd name="connsiteX47" fmla="*/ 178340 w 366408"/>
                  <a:gd name="connsiteY47" fmla="*/ 175862 h 29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66408" h="292594">
                    <a:moveTo>
                      <a:pt x="0" y="195318"/>
                    </a:moveTo>
                    <a:cubicBezTo>
                      <a:pt x="5404" y="198560"/>
                      <a:pt x="11428" y="200944"/>
                      <a:pt x="16213" y="205045"/>
                    </a:cubicBezTo>
                    <a:cubicBezTo>
                      <a:pt x="19172" y="207581"/>
                      <a:pt x="19765" y="212207"/>
                      <a:pt x="22698" y="214773"/>
                    </a:cubicBezTo>
                    <a:cubicBezTo>
                      <a:pt x="28564" y="219905"/>
                      <a:pt x="42153" y="227743"/>
                      <a:pt x="42153" y="227743"/>
                    </a:cubicBezTo>
                    <a:cubicBezTo>
                      <a:pt x="55580" y="247885"/>
                      <a:pt x="43776" y="235647"/>
                      <a:pt x="84306" y="240713"/>
                    </a:cubicBezTo>
                    <a:cubicBezTo>
                      <a:pt x="90241" y="241455"/>
                      <a:pt x="107016" y="245349"/>
                      <a:pt x="113489" y="247198"/>
                    </a:cubicBezTo>
                    <a:cubicBezTo>
                      <a:pt x="116776" y="248137"/>
                      <a:pt x="119930" y="249502"/>
                      <a:pt x="123217" y="250441"/>
                    </a:cubicBezTo>
                    <a:cubicBezTo>
                      <a:pt x="151744" y="258593"/>
                      <a:pt x="122570" y="249146"/>
                      <a:pt x="145915" y="256926"/>
                    </a:cubicBezTo>
                    <a:cubicBezTo>
                      <a:pt x="151319" y="255845"/>
                      <a:pt x="156811" y="255134"/>
                      <a:pt x="162128" y="253684"/>
                    </a:cubicBezTo>
                    <a:cubicBezTo>
                      <a:pt x="168723" y="251885"/>
                      <a:pt x="174840" y="248322"/>
                      <a:pt x="181583" y="247198"/>
                    </a:cubicBezTo>
                    <a:lnTo>
                      <a:pt x="201038" y="243956"/>
                    </a:lnTo>
                    <a:cubicBezTo>
                      <a:pt x="208517" y="245202"/>
                      <a:pt x="222235" y="246448"/>
                      <a:pt x="230221" y="250441"/>
                    </a:cubicBezTo>
                    <a:cubicBezTo>
                      <a:pt x="233707" y="252184"/>
                      <a:pt x="236463" y="255183"/>
                      <a:pt x="239949" y="256926"/>
                    </a:cubicBezTo>
                    <a:cubicBezTo>
                      <a:pt x="266793" y="270348"/>
                      <a:pt x="231534" y="248073"/>
                      <a:pt x="259404" y="266654"/>
                    </a:cubicBezTo>
                    <a:cubicBezTo>
                      <a:pt x="261566" y="269896"/>
                      <a:pt x="262846" y="273947"/>
                      <a:pt x="265889" y="276381"/>
                    </a:cubicBezTo>
                    <a:cubicBezTo>
                      <a:pt x="268558" y="278516"/>
                      <a:pt x="272560" y="278095"/>
                      <a:pt x="275617" y="279624"/>
                    </a:cubicBezTo>
                    <a:cubicBezTo>
                      <a:pt x="279103" y="281367"/>
                      <a:pt x="281859" y="284366"/>
                      <a:pt x="285345" y="286109"/>
                    </a:cubicBezTo>
                    <a:cubicBezTo>
                      <a:pt x="294403" y="290638"/>
                      <a:pt x="309398" y="291398"/>
                      <a:pt x="317770" y="292594"/>
                    </a:cubicBezTo>
                    <a:cubicBezTo>
                      <a:pt x="324255" y="291513"/>
                      <a:pt x="330808" y="290778"/>
                      <a:pt x="337226" y="289352"/>
                    </a:cubicBezTo>
                    <a:cubicBezTo>
                      <a:pt x="340562" y="288611"/>
                      <a:pt x="344536" y="288526"/>
                      <a:pt x="346953" y="286109"/>
                    </a:cubicBezTo>
                    <a:cubicBezTo>
                      <a:pt x="352464" y="280598"/>
                      <a:pt x="359923" y="266654"/>
                      <a:pt x="359923" y="266654"/>
                    </a:cubicBezTo>
                    <a:cubicBezTo>
                      <a:pt x="363840" y="250988"/>
                      <a:pt x="366408" y="243179"/>
                      <a:pt x="366408" y="224501"/>
                    </a:cubicBezTo>
                    <a:cubicBezTo>
                      <a:pt x="366408" y="217926"/>
                      <a:pt x="366106" y="210926"/>
                      <a:pt x="363166" y="205045"/>
                    </a:cubicBezTo>
                    <a:cubicBezTo>
                      <a:pt x="361423" y="201559"/>
                      <a:pt x="356999" y="200143"/>
                      <a:pt x="353438" y="198560"/>
                    </a:cubicBezTo>
                    <a:cubicBezTo>
                      <a:pt x="339561" y="192392"/>
                      <a:pt x="334222" y="192607"/>
                      <a:pt x="321013" y="188833"/>
                    </a:cubicBezTo>
                    <a:cubicBezTo>
                      <a:pt x="317726" y="187894"/>
                      <a:pt x="314528" y="186671"/>
                      <a:pt x="311285" y="185590"/>
                    </a:cubicBezTo>
                    <a:cubicBezTo>
                      <a:pt x="308042" y="182347"/>
                      <a:pt x="303784" y="179871"/>
                      <a:pt x="301557" y="175862"/>
                    </a:cubicBezTo>
                    <a:cubicBezTo>
                      <a:pt x="298237" y="169886"/>
                      <a:pt x="295072" y="156407"/>
                      <a:pt x="295072" y="156407"/>
                    </a:cubicBezTo>
                    <a:cubicBezTo>
                      <a:pt x="296153" y="142356"/>
                      <a:pt x="294684" y="127871"/>
                      <a:pt x="298315" y="114254"/>
                    </a:cubicBezTo>
                    <a:cubicBezTo>
                      <a:pt x="299319" y="110488"/>
                      <a:pt x="310381" y="110887"/>
                      <a:pt x="308043" y="107769"/>
                    </a:cubicBezTo>
                    <a:cubicBezTo>
                      <a:pt x="303941" y="102300"/>
                      <a:pt x="288587" y="101284"/>
                      <a:pt x="288587" y="101284"/>
                    </a:cubicBezTo>
                    <a:cubicBezTo>
                      <a:pt x="282557" y="95253"/>
                      <a:pt x="279707" y="93250"/>
                      <a:pt x="275617" y="85071"/>
                    </a:cubicBezTo>
                    <a:cubicBezTo>
                      <a:pt x="262189" y="58217"/>
                      <a:pt x="284477" y="93498"/>
                      <a:pt x="265889" y="65615"/>
                    </a:cubicBezTo>
                    <a:cubicBezTo>
                      <a:pt x="261848" y="49448"/>
                      <a:pt x="258697" y="43240"/>
                      <a:pt x="265889" y="23462"/>
                    </a:cubicBezTo>
                    <a:cubicBezTo>
                      <a:pt x="267221" y="19799"/>
                      <a:pt x="272374" y="19139"/>
                      <a:pt x="275617" y="16977"/>
                    </a:cubicBezTo>
                    <a:cubicBezTo>
                      <a:pt x="276698" y="13735"/>
                      <a:pt x="277102" y="10181"/>
                      <a:pt x="278860" y="7250"/>
                    </a:cubicBezTo>
                    <a:cubicBezTo>
                      <a:pt x="280433" y="4628"/>
                      <a:pt x="285345" y="-2293"/>
                      <a:pt x="285345" y="764"/>
                    </a:cubicBezTo>
                    <a:cubicBezTo>
                      <a:pt x="285345" y="4661"/>
                      <a:pt x="280603" y="7006"/>
                      <a:pt x="278860" y="10492"/>
                    </a:cubicBezTo>
                    <a:cubicBezTo>
                      <a:pt x="269475" y="29261"/>
                      <a:pt x="284328" y="11510"/>
                      <a:pt x="265889" y="29947"/>
                    </a:cubicBezTo>
                    <a:cubicBezTo>
                      <a:pt x="261176" y="44087"/>
                      <a:pt x="261484" y="48853"/>
                      <a:pt x="252919" y="59130"/>
                    </a:cubicBezTo>
                    <a:cubicBezTo>
                      <a:pt x="249983" y="62653"/>
                      <a:pt x="246434" y="65615"/>
                      <a:pt x="243191" y="68858"/>
                    </a:cubicBezTo>
                    <a:cubicBezTo>
                      <a:pt x="235044" y="93303"/>
                      <a:pt x="246032" y="63178"/>
                      <a:pt x="233464" y="88313"/>
                    </a:cubicBezTo>
                    <a:cubicBezTo>
                      <a:pt x="220036" y="115167"/>
                      <a:pt x="242324" y="79886"/>
                      <a:pt x="223736" y="107769"/>
                    </a:cubicBezTo>
                    <a:cubicBezTo>
                      <a:pt x="222655" y="111011"/>
                      <a:pt x="222481" y="114715"/>
                      <a:pt x="220494" y="117496"/>
                    </a:cubicBezTo>
                    <a:cubicBezTo>
                      <a:pt x="216940" y="122472"/>
                      <a:pt x="207523" y="130467"/>
                      <a:pt x="207523" y="130467"/>
                    </a:cubicBezTo>
                    <a:cubicBezTo>
                      <a:pt x="201817" y="147588"/>
                      <a:pt x="206176" y="137352"/>
                      <a:pt x="191311" y="159650"/>
                    </a:cubicBezTo>
                    <a:cubicBezTo>
                      <a:pt x="189149" y="162892"/>
                      <a:pt x="187582" y="166622"/>
                      <a:pt x="184826" y="169377"/>
                    </a:cubicBezTo>
                    <a:lnTo>
                      <a:pt x="178340" y="175862"/>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図形 358">
                <a:extLst>
                  <a:ext uri="{FF2B5EF4-FFF2-40B4-BE49-F238E27FC236}">
                    <a16:creationId xmlns:a16="http://schemas.microsoft.com/office/drawing/2014/main" id="{27E116C6-51A3-437E-A79A-2D8D257DD2AF}"/>
                  </a:ext>
                </a:extLst>
              </p:cNvPr>
              <p:cNvSpPr/>
              <p:nvPr/>
            </p:nvSpPr>
            <p:spPr>
              <a:xfrm>
                <a:off x="2071991" y="3171217"/>
                <a:ext cx="58366" cy="136187"/>
              </a:xfrm>
              <a:custGeom>
                <a:avLst/>
                <a:gdLst>
                  <a:gd name="connsiteX0" fmla="*/ 58366 w 58366"/>
                  <a:gd name="connsiteY0" fmla="*/ 6485 h 136187"/>
                  <a:gd name="connsiteX1" fmla="*/ 42154 w 58366"/>
                  <a:gd name="connsiteY1" fmla="*/ 0 h 136187"/>
                  <a:gd name="connsiteX2" fmla="*/ 22698 w 58366"/>
                  <a:gd name="connsiteY2" fmla="*/ 6485 h 136187"/>
                  <a:gd name="connsiteX3" fmla="*/ 12971 w 58366"/>
                  <a:gd name="connsiteY3" fmla="*/ 16213 h 136187"/>
                  <a:gd name="connsiteX4" fmla="*/ 3243 w 58366"/>
                  <a:gd name="connsiteY4" fmla="*/ 32426 h 136187"/>
                  <a:gd name="connsiteX5" fmla="*/ 0 w 58366"/>
                  <a:gd name="connsiteY5" fmla="*/ 74579 h 136187"/>
                  <a:gd name="connsiteX6" fmla="*/ 3243 w 58366"/>
                  <a:gd name="connsiteY6" fmla="*/ 136187 h 136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366" h="136187">
                    <a:moveTo>
                      <a:pt x="58366" y="6485"/>
                    </a:moveTo>
                    <a:cubicBezTo>
                      <a:pt x="52962" y="4323"/>
                      <a:pt x="47974" y="0"/>
                      <a:pt x="42154" y="0"/>
                    </a:cubicBezTo>
                    <a:cubicBezTo>
                      <a:pt x="35318" y="0"/>
                      <a:pt x="22698" y="6485"/>
                      <a:pt x="22698" y="6485"/>
                    </a:cubicBezTo>
                    <a:cubicBezTo>
                      <a:pt x="19456" y="9728"/>
                      <a:pt x="15515" y="12398"/>
                      <a:pt x="12971" y="16213"/>
                    </a:cubicBezTo>
                    <a:cubicBezTo>
                      <a:pt x="-3868" y="41471"/>
                      <a:pt x="23441" y="12225"/>
                      <a:pt x="3243" y="32426"/>
                    </a:cubicBezTo>
                    <a:cubicBezTo>
                      <a:pt x="2162" y="46477"/>
                      <a:pt x="0" y="60486"/>
                      <a:pt x="0" y="74579"/>
                    </a:cubicBezTo>
                    <a:cubicBezTo>
                      <a:pt x="0" y="95143"/>
                      <a:pt x="3243" y="136187"/>
                      <a:pt x="3243" y="13618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図形 359">
                <a:extLst>
                  <a:ext uri="{FF2B5EF4-FFF2-40B4-BE49-F238E27FC236}">
                    <a16:creationId xmlns:a16="http://schemas.microsoft.com/office/drawing/2014/main" id="{EEF41E58-DD83-4501-931E-1C60D2848FD6}"/>
                  </a:ext>
                </a:extLst>
              </p:cNvPr>
              <p:cNvSpPr/>
              <p:nvPr/>
            </p:nvSpPr>
            <p:spPr>
              <a:xfrm>
                <a:off x="2354094" y="3709481"/>
                <a:ext cx="116732" cy="58366"/>
              </a:xfrm>
              <a:custGeom>
                <a:avLst/>
                <a:gdLst>
                  <a:gd name="connsiteX0" fmla="*/ 116732 w 116732"/>
                  <a:gd name="connsiteY0" fmla="*/ 0 h 58366"/>
                  <a:gd name="connsiteX1" fmla="*/ 77821 w 116732"/>
                  <a:gd name="connsiteY1" fmla="*/ 3242 h 58366"/>
                  <a:gd name="connsiteX2" fmla="*/ 71336 w 116732"/>
                  <a:gd name="connsiteY2" fmla="*/ 9728 h 58366"/>
                  <a:gd name="connsiteX3" fmla="*/ 61608 w 116732"/>
                  <a:gd name="connsiteY3" fmla="*/ 12970 h 58366"/>
                  <a:gd name="connsiteX4" fmla="*/ 51880 w 116732"/>
                  <a:gd name="connsiteY4" fmla="*/ 19455 h 58366"/>
                  <a:gd name="connsiteX5" fmla="*/ 32425 w 116732"/>
                  <a:gd name="connsiteY5" fmla="*/ 25940 h 58366"/>
                  <a:gd name="connsiteX6" fmla="*/ 25940 w 116732"/>
                  <a:gd name="connsiteY6" fmla="*/ 35668 h 58366"/>
                  <a:gd name="connsiteX7" fmla="*/ 6485 w 116732"/>
                  <a:gd name="connsiteY7" fmla="*/ 48638 h 58366"/>
                  <a:gd name="connsiteX8" fmla="*/ 0 w 116732"/>
                  <a:gd name="connsiteY8" fmla="*/ 58366 h 58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732" h="58366">
                    <a:moveTo>
                      <a:pt x="116732" y="0"/>
                    </a:moveTo>
                    <a:cubicBezTo>
                      <a:pt x="103762" y="1081"/>
                      <a:pt x="90547" y="515"/>
                      <a:pt x="77821" y="3242"/>
                    </a:cubicBezTo>
                    <a:cubicBezTo>
                      <a:pt x="74832" y="3883"/>
                      <a:pt x="73958" y="8155"/>
                      <a:pt x="71336" y="9728"/>
                    </a:cubicBezTo>
                    <a:cubicBezTo>
                      <a:pt x="68405" y="11487"/>
                      <a:pt x="64851" y="11889"/>
                      <a:pt x="61608" y="12970"/>
                    </a:cubicBezTo>
                    <a:cubicBezTo>
                      <a:pt x="58365" y="15132"/>
                      <a:pt x="55441" y="17872"/>
                      <a:pt x="51880" y="19455"/>
                    </a:cubicBezTo>
                    <a:cubicBezTo>
                      <a:pt x="45633" y="22231"/>
                      <a:pt x="32425" y="25940"/>
                      <a:pt x="32425" y="25940"/>
                    </a:cubicBezTo>
                    <a:cubicBezTo>
                      <a:pt x="30263" y="29183"/>
                      <a:pt x="28873" y="33102"/>
                      <a:pt x="25940" y="35668"/>
                    </a:cubicBezTo>
                    <a:cubicBezTo>
                      <a:pt x="20074" y="40800"/>
                      <a:pt x="6485" y="48638"/>
                      <a:pt x="6485" y="48638"/>
                    </a:cubicBezTo>
                    <a:lnTo>
                      <a:pt x="0" y="58366"/>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32" name="フリーフォーム: 図形 331">
              <a:extLst>
                <a:ext uri="{FF2B5EF4-FFF2-40B4-BE49-F238E27FC236}">
                  <a16:creationId xmlns:a16="http://schemas.microsoft.com/office/drawing/2014/main" id="{3316F507-A03D-40FD-9CC0-4828FE832A98}"/>
                </a:ext>
              </a:extLst>
            </p:cNvPr>
            <p:cNvSpPr/>
            <p:nvPr/>
          </p:nvSpPr>
          <p:spPr>
            <a:xfrm>
              <a:off x="3306182" y="2286434"/>
              <a:ext cx="396094" cy="225938"/>
            </a:xfrm>
            <a:custGeom>
              <a:avLst/>
              <a:gdLst>
                <a:gd name="connsiteX0" fmla="*/ 1861 w 396094"/>
                <a:gd name="connsiteY0" fmla="*/ 197116 h 225938"/>
                <a:gd name="connsiteX1" fmla="*/ 45665 w 396094"/>
                <a:gd name="connsiteY1" fmla="*/ 131410 h 225938"/>
                <a:gd name="connsiteX2" fmla="*/ 127797 w 396094"/>
                <a:gd name="connsiteY2" fmla="*/ 49279 h 225938"/>
                <a:gd name="connsiteX3" fmla="*/ 182551 w 396094"/>
                <a:gd name="connsiteY3" fmla="*/ 16426 h 225938"/>
                <a:gd name="connsiteX4" fmla="*/ 264683 w 396094"/>
                <a:gd name="connsiteY4" fmla="*/ 0 h 225938"/>
                <a:gd name="connsiteX5" fmla="*/ 335864 w 396094"/>
                <a:gd name="connsiteY5" fmla="*/ 16426 h 225938"/>
                <a:gd name="connsiteX6" fmla="*/ 374192 w 396094"/>
                <a:gd name="connsiteY6" fmla="*/ 65705 h 225938"/>
                <a:gd name="connsiteX7" fmla="*/ 396094 w 396094"/>
                <a:gd name="connsiteY7" fmla="*/ 98558 h 225938"/>
                <a:gd name="connsiteX8" fmla="*/ 374192 w 396094"/>
                <a:gd name="connsiteY8" fmla="*/ 136886 h 225938"/>
                <a:gd name="connsiteX9" fmla="*/ 330388 w 396094"/>
                <a:gd name="connsiteY9" fmla="*/ 191640 h 225938"/>
                <a:gd name="connsiteX10" fmla="*/ 270158 w 396094"/>
                <a:gd name="connsiteY10" fmla="*/ 219018 h 225938"/>
                <a:gd name="connsiteX11" fmla="*/ 177076 w 396094"/>
                <a:gd name="connsiteY11" fmla="*/ 224493 h 225938"/>
                <a:gd name="connsiteX12" fmla="*/ 105895 w 396094"/>
                <a:gd name="connsiteY12" fmla="*/ 224493 h 225938"/>
                <a:gd name="connsiteX13" fmla="*/ 1861 w 396094"/>
                <a:gd name="connsiteY13" fmla="*/ 197116 h 22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094" h="225938">
                  <a:moveTo>
                    <a:pt x="1861" y="197116"/>
                  </a:moveTo>
                  <a:cubicBezTo>
                    <a:pt x="-8177" y="181602"/>
                    <a:pt x="24676" y="156049"/>
                    <a:pt x="45665" y="131410"/>
                  </a:cubicBezTo>
                  <a:cubicBezTo>
                    <a:pt x="66654" y="106771"/>
                    <a:pt x="104983" y="68443"/>
                    <a:pt x="127797" y="49279"/>
                  </a:cubicBezTo>
                  <a:cubicBezTo>
                    <a:pt x="150611" y="30115"/>
                    <a:pt x="159737" y="24639"/>
                    <a:pt x="182551" y="16426"/>
                  </a:cubicBezTo>
                  <a:cubicBezTo>
                    <a:pt x="205365" y="8213"/>
                    <a:pt x="239131" y="0"/>
                    <a:pt x="264683" y="0"/>
                  </a:cubicBezTo>
                  <a:cubicBezTo>
                    <a:pt x="290235" y="0"/>
                    <a:pt x="317613" y="5475"/>
                    <a:pt x="335864" y="16426"/>
                  </a:cubicBezTo>
                  <a:cubicBezTo>
                    <a:pt x="354115" y="27377"/>
                    <a:pt x="364154" y="52016"/>
                    <a:pt x="374192" y="65705"/>
                  </a:cubicBezTo>
                  <a:cubicBezTo>
                    <a:pt x="384230" y="79394"/>
                    <a:pt x="396094" y="86695"/>
                    <a:pt x="396094" y="98558"/>
                  </a:cubicBezTo>
                  <a:cubicBezTo>
                    <a:pt x="396094" y="110421"/>
                    <a:pt x="385143" y="121372"/>
                    <a:pt x="374192" y="136886"/>
                  </a:cubicBezTo>
                  <a:cubicBezTo>
                    <a:pt x="363241" y="152400"/>
                    <a:pt x="347727" y="177951"/>
                    <a:pt x="330388" y="191640"/>
                  </a:cubicBezTo>
                  <a:cubicBezTo>
                    <a:pt x="313049" y="205329"/>
                    <a:pt x="295710" y="213543"/>
                    <a:pt x="270158" y="219018"/>
                  </a:cubicBezTo>
                  <a:cubicBezTo>
                    <a:pt x="244606" y="224493"/>
                    <a:pt x="204453" y="223581"/>
                    <a:pt x="177076" y="224493"/>
                  </a:cubicBezTo>
                  <a:cubicBezTo>
                    <a:pt x="149699" y="225405"/>
                    <a:pt x="132360" y="227231"/>
                    <a:pt x="105895" y="224493"/>
                  </a:cubicBezTo>
                  <a:cubicBezTo>
                    <a:pt x="79430" y="221755"/>
                    <a:pt x="11899" y="212630"/>
                    <a:pt x="1861" y="197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楕円 332">
              <a:extLst>
                <a:ext uri="{FF2B5EF4-FFF2-40B4-BE49-F238E27FC236}">
                  <a16:creationId xmlns:a16="http://schemas.microsoft.com/office/drawing/2014/main" id="{AB197D79-1ED3-4236-95AF-2C28B4C2AE9E}"/>
                </a:ext>
              </a:extLst>
            </p:cNvPr>
            <p:cNvSpPr/>
            <p:nvPr/>
          </p:nvSpPr>
          <p:spPr>
            <a:xfrm>
              <a:off x="3447985" y="2305343"/>
              <a:ext cx="184210" cy="196444"/>
            </a:xfrm>
            <a:prstGeom prst="ellipse">
              <a:avLst/>
            </a:prstGeom>
            <a:gradFill>
              <a:gsLst>
                <a:gs pos="0">
                  <a:schemeClr val="tx1"/>
                </a:gs>
                <a:gs pos="71000">
                  <a:srgbClr val="C00000"/>
                </a:gs>
                <a:gs pos="100000">
                  <a:schemeClr val="tx1">
                    <a:tint val="23500"/>
                    <a:satMod val="160000"/>
                  </a:schemeClr>
                </a:gs>
              </a:gsLst>
              <a:path path="circle">
                <a:fillToRect l="50000" t="50000" r="50000" b="50000"/>
              </a:path>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1B6C3893-2479-4B85-B0BF-BDB58991E8D7}"/>
                </a:ext>
              </a:extLst>
            </p:cNvPr>
            <p:cNvSpPr/>
            <p:nvPr/>
          </p:nvSpPr>
          <p:spPr>
            <a:xfrm>
              <a:off x="3373749" y="2236948"/>
              <a:ext cx="290199" cy="115191"/>
            </a:xfrm>
            <a:custGeom>
              <a:avLst/>
              <a:gdLst>
                <a:gd name="connsiteX0" fmla="*/ 0 w 290199"/>
                <a:gd name="connsiteY0" fmla="*/ 115191 h 115191"/>
                <a:gd name="connsiteX1" fmla="*/ 54754 w 290199"/>
                <a:gd name="connsiteY1" fmla="*/ 60437 h 115191"/>
                <a:gd name="connsiteX2" fmla="*/ 136886 w 290199"/>
                <a:gd name="connsiteY2" fmla="*/ 11158 h 115191"/>
                <a:gd name="connsiteX3" fmla="*/ 191640 w 290199"/>
                <a:gd name="connsiteY3" fmla="*/ 207 h 115191"/>
                <a:gd name="connsiteX4" fmla="*/ 240920 w 290199"/>
                <a:gd name="connsiteY4" fmla="*/ 16633 h 115191"/>
                <a:gd name="connsiteX5" fmla="*/ 290199 w 290199"/>
                <a:gd name="connsiteY5" fmla="*/ 49486 h 115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199" h="115191">
                  <a:moveTo>
                    <a:pt x="0" y="115191"/>
                  </a:moveTo>
                  <a:cubicBezTo>
                    <a:pt x="15970" y="96483"/>
                    <a:pt x="31940" y="77776"/>
                    <a:pt x="54754" y="60437"/>
                  </a:cubicBezTo>
                  <a:cubicBezTo>
                    <a:pt x="77568" y="43098"/>
                    <a:pt x="114072" y="21196"/>
                    <a:pt x="136886" y="11158"/>
                  </a:cubicBezTo>
                  <a:cubicBezTo>
                    <a:pt x="159700" y="1120"/>
                    <a:pt x="174301" y="-706"/>
                    <a:pt x="191640" y="207"/>
                  </a:cubicBezTo>
                  <a:cubicBezTo>
                    <a:pt x="208979" y="1120"/>
                    <a:pt x="224494" y="8420"/>
                    <a:pt x="240920" y="16633"/>
                  </a:cubicBezTo>
                  <a:cubicBezTo>
                    <a:pt x="257346" y="24846"/>
                    <a:pt x="273772" y="37166"/>
                    <a:pt x="290199" y="4948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8135C73E-9AAD-4010-A6F4-BA538CB92D2C}"/>
                </a:ext>
              </a:extLst>
            </p:cNvPr>
            <p:cNvSpPr/>
            <p:nvPr/>
          </p:nvSpPr>
          <p:spPr>
            <a:xfrm>
              <a:off x="3450405" y="2434271"/>
              <a:ext cx="262822" cy="104033"/>
            </a:xfrm>
            <a:custGeom>
              <a:avLst/>
              <a:gdLst>
                <a:gd name="connsiteX0" fmla="*/ 262822 w 262822"/>
                <a:gd name="connsiteY0" fmla="*/ 0 h 104033"/>
                <a:gd name="connsiteX1" fmla="*/ 197116 w 262822"/>
                <a:gd name="connsiteY1" fmla="*/ 76656 h 104033"/>
                <a:gd name="connsiteX2" fmla="*/ 104034 w 262822"/>
                <a:gd name="connsiteY2" fmla="*/ 98558 h 104033"/>
                <a:gd name="connsiteX3" fmla="*/ 21902 w 262822"/>
                <a:gd name="connsiteY3" fmla="*/ 104033 h 104033"/>
                <a:gd name="connsiteX4" fmla="*/ 0 w 262822"/>
                <a:gd name="connsiteY4" fmla="*/ 98558 h 104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822" h="104033">
                  <a:moveTo>
                    <a:pt x="262822" y="0"/>
                  </a:moveTo>
                  <a:cubicBezTo>
                    <a:pt x="243201" y="30115"/>
                    <a:pt x="223580" y="60230"/>
                    <a:pt x="197116" y="76656"/>
                  </a:cubicBezTo>
                  <a:cubicBezTo>
                    <a:pt x="170652" y="93082"/>
                    <a:pt x="133236" y="93995"/>
                    <a:pt x="104034" y="98558"/>
                  </a:cubicBezTo>
                  <a:cubicBezTo>
                    <a:pt x="74832" y="103121"/>
                    <a:pt x="21902" y="104033"/>
                    <a:pt x="21902" y="104033"/>
                  </a:cubicBezTo>
                  <a:cubicBezTo>
                    <a:pt x="4563" y="104033"/>
                    <a:pt x="2281" y="101295"/>
                    <a:pt x="0" y="9855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フリーフォーム: 図形 335">
              <a:extLst>
                <a:ext uri="{FF2B5EF4-FFF2-40B4-BE49-F238E27FC236}">
                  <a16:creationId xmlns:a16="http://schemas.microsoft.com/office/drawing/2014/main" id="{94183019-CE1D-4052-987A-BE53EDD2C81A}"/>
                </a:ext>
              </a:extLst>
            </p:cNvPr>
            <p:cNvSpPr/>
            <p:nvPr/>
          </p:nvSpPr>
          <p:spPr>
            <a:xfrm>
              <a:off x="3121878" y="1900483"/>
              <a:ext cx="553020" cy="68375"/>
            </a:xfrm>
            <a:custGeom>
              <a:avLst/>
              <a:gdLst>
                <a:gd name="connsiteX0" fmla="*/ 0 w 553020"/>
                <a:gd name="connsiteY0" fmla="*/ 46473 h 68375"/>
                <a:gd name="connsiteX1" fmla="*/ 109509 w 553020"/>
                <a:gd name="connsiteY1" fmla="*/ 2669 h 68375"/>
                <a:gd name="connsiteX2" fmla="*/ 273773 w 553020"/>
                <a:gd name="connsiteY2" fmla="*/ 8145 h 68375"/>
                <a:gd name="connsiteX3" fmla="*/ 394232 w 553020"/>
                <a:gd name="connsiteY3" fmla="*/ 35522 h 68375"/>
                <a:gd name="connsiteX4" fmla="*/ 448987 w 553020"/>
                <a:gd name="connsiteY4" fmla="*/ 40997 h 68375"/>
                <a:gd name="connsiteX5" fmla="*/ 492791 w 553020"/>
                <a:gd name="connsiteY5" fmla="*/ 46473 h 68375"/>
                <a:gd name="connsiteX6" fmla="*/ 553020 w 553020"/>
                <a:gd name="connsiteY6" fmla="*/ 68375 h 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3020" h="68375">
                  <a:moveTo>
                    <a:pt x="0" y="46473"/>
                  </a:moveTo>
                  <a:cubicBezTo>
                    <a:pt x="31940" y="27765"/>
                    <a:pt x="63880" y="9057"/>
                    <a:pt x="109509" y="2669"/>
                  </a:cubicBezTo>
                  <a:cubicBezTo>
                    <a:pt x="155138" y="-3719"/>
                    <a:pt x="226319" y="2669"/>
                    <a:pt x="273773" y="8145"/>
                  </a:cubicBezTo>
                  <a:cubicBezTo>
                    <a:pt x="321227" y="13621"/>
                    <a:pt x="365030" y="30047"/>
                    <a:pt x="394232" y="35522"/>
                  </a:cubicBezTo>
                  <a:cubicBezTo>
                    <a:pt x="423434" y="40997"/>
                    <a:pt x="432561" y="39172"/>
                    <a:pt x="448987" y="40997"/>
                  </a:cubicBezTo>
                  <a:cubicBezTo>
                    <a:pt x="465414" y="42822"/>
                    <a:pt x="475452" y="41910"/>
                    <a:pt x="492791" y="46473"/>
                  </a:cubicBezTo>
                  <a:cubicBezTo>
                    <a:pt x="510130" y="51036"/>
                    <a:pt x="531575" y="59705"/>
                    <a:pt x="553020" y="683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EA1CF384-7CC8-4AE6-BD4B-B436426F448D}"/>
                </a:ext>
              </a:extLst>
            </p:cNvPr>
            <p:cNvSpPr/>
            <p:nvPr/>
          </p:nvSpPr>
          <p:spPr>
            <a:xfrm rot="299226">
              <a:off x="3686022" y="3460278"/>
              <a:ext cx="438944" cy="311649"/>
            </a:xfrm>
            <a:custGeom>
              <a:avLst/>
              <a:gdLst>
                <a:gd name="connsiteX0" fmla="*/ 39967 w 438944"/>
                <a:gd name="connsiteY0" fmla="*/ 176643 h 311649"/>
                <a:gd name="connsiteX1" fmla="*/ 215181 w 438944"/>
                <a:gd name="connsiteY1" fmla="*/ 72609 h 311649"/>
                <a:gd name="connsiteX2" fmla="*/ 302789 w 438944"/>
                <a:gd name="connsiteY2" fmla="*/ 23330 h 311649"/>
                <a:gd name="connsiteX3" fmla="*/ 390396 w 438944"/>
                <a:gd name="connsiteY3" fmla="*/ 1428 h 311649"/>
                <a:gd name="connsiteX4" fmla="*/ 390396 w 438944"/>
                <a:gd name="connsiteY4" fmla="*/ 61658 h 311649"/>
                <a:gd name="connsiteX5" fmla="*/ 319215 w 438944"/>
                <a:gd name="connsiteY5" fmla="*/ 132839 h 311649"/>
                <a:gd name="connsiteX6" fmla="*/ 182329 w 438944"/>
                <a:gd name="connsiteY6" fmla="*/ 187594 h 311649"/>
                <a:gd name="connsiteX7" fmla="*/ 264460 w 438944"/>
                <a:gd name="connsiteY7" fmla="*/ 154741 h 311649"/>
                <a:gd name="connsiteX8" fmla="*/ 357543 w 438944"/>
                <a:gd name="connsiteY8" fmla="*/ 149265 h 311649"/>
                <a:gd name="connsiteX9" fmla="*/ 423248 w 438944"/>
                <a:gd name="connsiteY9" fmla="*/ 193069 h 311649"/>
                <a:gd name="connsiteX10" fmla="*/ 428724 w 438944"/>
                <a:gd name="connsiteY10" fmla="*/ 269725 h 311649"/>
                <a:gd name="connsiteX11" fmla="*/ 302789 w 438944"/>
                <a:gd name="connsiteY11" fmla="*/ 308053 h 311649"/>
                <a:gd name="connsiteX12" fmla="*/ 154951 w 438944"/>
                <a:gd name="connsiteY12" fmla="*/ 302578 h 311649"/>
                <a:gd name="connsiteX13" fmla="*/ 12590 w 438944"/>
                <a:gd name="connsiteY13" fmla="*/ 242348 h 311649"/>
                <a:gd name="connsiteX14" fmla="*/ 39967 w 438944"/>
                <a:gd name="connsiteY14" fmla="*/ 176643 h 31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8944" h="311649">
                  <a:moveTo>
                    <a:pt x="39967" y="176643"/>
                  </a:moveTo>
                  <a:cubicBezTo>
                    <a:pt x="73732" y="148353"/>
                    <a:pt x="171377" y="98161"/>
                    <a:pt x="215181" y="72609"/>
                  </a:cubicBezTo>
                  <a:cubicBezTo>
                    <a:pt x="258985" y="47057"/>
                    <a:pt x="273587" y="35193"/>
                    <a:pt x="302789" y="23330"/>
                  </a:cubicBezTo>
                  <a:cubicBezTo>
                    <a:pt x="331992" y="11466"/>
                    <a:pt x="375795" y="-4960"/>
                    <a:pt x="390396" y="1428"/>
                  </a:cubicBezTo>
                  <a:cubicBezTo>
                    <a:pt x="404997" y="7816"/>
                    <a:pt x="402260" y="39756"/>
                    <a:pt x="390396" y="61658"/>
                  </a:cubicBezTo>
                  <a:cubicBezTo>
                    <a:pt x="378533" y="83560"/>
                    <a:pt x="353893" y="111850"/>
                    <a:pt x="319215" y="132839"/>
                  </a:cubicBezTo>
                  <a:cubicBezTo>
                    <a:pt x="284537" y="153828"/>
                    <a:pt x="182329" y="187594"/>
                    <a:pt x="182329" y="187594"/>
                  </a:cubicBezTo>
                  <a:cubicBezTo>
                    <a:pt x="173203" y="191244"/>
                    <a:pt x="235258" y="161129"/>
                    <a:pt x="264460" y="154741"/>
                  </a:cubicBezTo>
                  <a:cubicBezTo>
                    <a:pt x="293662" y="148353"/>
                    <a:pt x="331078" y="142877"/>
                    <a:pt x="357543" y="149265"/>
                  </a:cubicBezTo>
                  <a:cubicBezTo>
                    <a:pt x="384008" y="155653"/>
                    <a:pt x="411385" y="172992"/>
                    <a:pt x="423248" y="193069"/>
                  </a:cubicBezTo>
                  <a:cubicBezTo>
                    <a:pt x="435112" y="213146"/>
                    <a:pt x="448800" y="250561"/>
                    <a:pt x="428724" y="269725"/>
                  </a:cubicBezTo>
                  <a:cubicBezTo>
                    <a:pt x="408648" y="288889"/>
                    <a:pt x="348418" y="302578"/>
                    <a:pt x="302789" y="308053"/>
                  </a:cubicBezTo>
                  <a:cubicBezTo>
                    <a:pt x="257160" y="313528"/>
                    <a:pt x="203318" y="313529"/>
                    <a:pt x="154951" y="302578"/>
                  </a:cubicBezTo>
                  <a:cubicBezTo>
                    <a:pt x="106585" y="291627"/>
                    <a:pt x="39967" y="262425"/>
                    <a:pt x="12590" y="242348"/>
                  </a:cubicBezTo>
                  <a:cubicBezTo>
                    <a:pt x="-14787" y="222271"/>
                    <a:pt x="6202" y="204933"/>
                    <a:pt x="39967" y="176643"/>
                  </a:cubicBezTo>
                  <a:close/>
                </a:path>
              </a:pathLst>
            </a:custGeom>
            <a:solidFill>
              <a:srgbClr val="FF3300">
                <a:alpha val="4784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38" name="グループ化 337">
              <a:extLst>
                <a:ext uri="{FF2B5EF4-FFF2-40B4-BE49-F238E27FC236}">
                  <a16:creationId xmlns:a16="http://schemas.microsoft.com/office/drawing/2014/main" id="{4CF36B4B-0B7B-4533-A28E-6527AD3D412A}"/>
                </a:ext>
              </a:extLst>
            </p:cNvPr>
            <p:cNvGrpSpPr/>
            <p:nvPr/>
          </p:nvGrpSpPr>
          <p:grpSpPr>
            <a:xfrm>
              <a:off x="767374" y="2339320"/>
              <a:ext cx="3218064" cy="5109490"/>
              <a:chOff x="3309288" y="889288"/>
              <a:chExt cx="3784076" cy="6008176"/>
            </a:xfrm>
          </p:grpSpPr>
          <p:sp>
            <p:nvSpPr>
              <p:cNvPr id="341" name="フリーフォーム: 図形 340">
                <a:extLst>
                  <a:ext uri="{FF2B5EF4-FFF2-40B4-BE49-F238E27FC236}">
                    <a16:creationId xmlns:a16="http://schemas.microsoft.com/office/drawing/2014/main" id="{459A9936-7561-4F9E-A59D-4F983F51E0B1}"/>
                  </a:ext>
                </a:extLst>
              </p:cNvPr>
              <p:cNvSpPr/>
              <p:nvPr/>
            </p:nvSpPr>
            <p:spPr>
              <a:xfrm>
                <a:off x="4405443" y="1405102"/>
                <a:ext cx="1281821" cy="143878"/>
              </a:xfrm>
              <a:custGeom>
                <a:avLst/>
                <a:gdLst>
                  <a:gd name="connsiteX0" fmla="*/ 0 w 845389"/>
                  <a:gd name="connsiteY0" fmla="*/ 94890 h 94890"/>
                  <a:gd name="connsiteX1" fmla="*/ 77638 w 845389"/>
                  <a:gd name="connsiteY1" fmla="*/ 51758 h 94890"/>
                  <a:gd name="connsiteX2" fmla="*/ 120770 w 845389"/>
                  <a:gd name="connsiteY2" fmla="*/ 43132 h 94890"/>
                  <a:gd name="connsiteX3" fmla="*/ 189781 w 845389"/>
                  <a:gd name="connsiteY3" fmla="*/ 25879 h 94890"/>
                  <a:gd name="connsiteX4" fmla="*/ 319177 w 845389"/>
                  <a:gd name="connsiteY4" fmla="*/ 43132 h 94890"/>
                  <a:gd name="connsiteX5" fmla="*/ 353683 w 845389"/>
                  <a:gd name="connsiteY5" fmla="*/ 60384 h 94890"/>
                  <a:gd name="connsiteX6" fmla="*/ 457200 w 845389"/>
                  <a:gd name="connsiteY6" fmla="*/ 86264 h 94890"/>
                  <a:gd name="connsiteX7" fmla="*/ 595223 w 845389"/>
                  <a:gd name="connsiteY7" fmla="*/ 77637 h 94890"/>
                  <a:gd name="connsiteX8" fmla="*/ 638355 w 845389"/>
                  <a:gd name="connsiteY8" fmla="*/ 69011 h 94890"/>
                  <a:gd name="connsiteX9" fmla="*/ 664234 w 845389"/>
                  <a:gd name="connsiteY9" fmla="*/ 51758 h 94890"/>
                  <a:gd name="connsiteX10" fmla="*/ 733245 w 845389"/>
                  <a:gd name="connsiteY10" fmla="*/ 17252 h 94890"/>
                  <a:gd name="connsiteX11" fmla="*/ 785004 w 845389"/>
                  <a:gd name="connsiteY11" fmla="*/ 0 h 94890"/>
                  <a:gd name="connsiteX12" fmla="*/ 845389 w 845389"/>
                  <a:gd name="connsiteY12" fmla="*/ 8626 h 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5389" h="94890">
                    <a:moveTo>
                      <a:pt x="0" y="94890"/>
                    </a:moveTo>
                    <a:cubicBezTo>
                      <a:pt x="13819" y="86599"/>
                      <a:pt x="59075" y="57945"/>
                      <a:pt x="77638" y="51758"/>
                    </a:cubicBezTo>
                    <a:cubicBezTo>
                      <a:pt x="91548" y="47122"/>
                      <a:pt x="106483" y="46429"/>
                      <a:pt x="120770" y="43132"/>
                    </a:cubicBezTo>
                    <a:cubicBezTo>
                      <a:pt x="143874" y="37800"/>
                      <a:pt x="189781" y="25879"/>
                      <a:pt x="189781" y="25879"/>
                    </a:cubicBezTo>
                    <a:cubicBezTo>
                      <a:pt x="219503" y="28581"/>
                      <a:pt x="282594" y="29413"/>
                      <a:pt x="319177" y="43132"/>
                    </a:cubicBezTo>
                    <a:cubicBezTo>
                      <a:pt x="331218" y="47647"/>
                      <a:pt x="341743" y="55608"/>
                      <a:pt x="353683" y="60384"/>
                    </a:cubicBezTo>
                    <a:cubicBezTo>
                      <a:pt x="402507" y="79913"/>
                      <a:pt x="406284" y="77777"/>
                      <a:pt x="457200" y="86264"/>
                    </a:cubicBezTo>
                    <a:cubicBezTo>
                      <a:pt x="503208" y="83388"/>
                      <a:pt x="549333" y="82007"/>
                      <a:pt x="595223" y="77637"/>
                    </a:cubicBezTo>
                    <a:cubicBezTo>
                      <a:pt x="609819" y="76247"/>
                      <a:pt x="624627" y="74159"/>
                      <a:pt x="638355" y="69011"/>
                    </a:cubicBezTo>
                    <a:cubicBezTo>
                      <a:pt x="648063" y="65371"/>
                      <a:pt x="655132" y="56723"/>
                      <a:pt x="664234" y="51758"/>
                    </a:cubicBezTo>
                    <a:cubicBezTo>
                      <a:pt x="686812" y="39442"/>
                      <a:pt x="708846" y="25385"/>
                      <a:pt x="733245" y="17252"/>
                    </a:cubicBezTo>
                    <a:lnTo>
                      <a:pt x="785004" y="0"/>
                    </a:lnTo>
                    <a:lnTo>
                      <a:pt x="845389" y="8626"/>
                    </a:ln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342" name="フリーフォーム: 図形 341">
                <a:extLst>
                  <a:ext uri="{FF2B5EF4-FFF2-40B4-BE49-F238E27FC236}">
                    <a16:creationId xmlns:a16="http://schemas.microsoft.com/office/drawing/2014/main" id="{6894C521-768B-4431-ADD5-BD0E6F262DDC}"/>
                  </a:ext>
                </a:extLst>
              </p:cNvPr>
              <p:cNvSpPr/>
              <p:nvPr/>
            </p:nvSpPr>
            <p:spPr>
              <a:xfrm>
                <a:off x="4596641" y="1550567"/>
                <a:ext cx="1321060" cy="183367"/>
              </a:xfrm>
              <a:custGeom>
                <a:avLst/>
                <a:gdLst>
                  <a:gd name="connsiteX0" fmla="*/ 0 w 871268"/>
                  <a:gd name="connsiteY0" fmla="*/ 120934 h 120934"/>
                  <a:gd name="connsiteX1" fmla="*/ 43132 w 871268"/>
                  <a:gd name="connsiteY1" fmla="*/ 103681 h 120934"/>
                  <a:gd name="connsiteX2" fmla="*/ 94891 w 871268"/>
                  <a:gd name="connsiteY2" fmla="*/ 77802 h 120934"/>
                  <a:gd name="connsiteX3" fmla="*/ 327804 w 871268"/>
                  <a:gd name="connsiteY3" fmla="*/ 51922 h 120934"/>
                  <a:gd name="connsiteX4" fmla="*/ 379562 w 871268"/>
                  <a:gd name="connsiteY4" fmla="*/ 34669 h 120934"/>
                  <a:gd name="connsiteX5" fmla="*/ 439947 w 871268"/>
                  <a:gd name="connsiteY5" fmla="*/ 17417 h 120934"/>
                  <a:gd name="connsiteX6" fmla="*/ 474453 w 871268"/>
                  <a:gd name="connsiteY6" fmla="*/ 26043 h 120934"/>
                  <a:gd name="connsiteX7" fmla="*/ 500332 w 871268"/>
                  <a:gd name="connsiteY7" fmla="*/ 34669 h 120934"/>
                  <a:gd name="connsiteX8" fmla="*/ 569344 w 871268"/>
                  <a:gd name="connsiteY8" fmla="*/ 51922 h 120934"/>
                  <a:gd name="connsiteX9" fmla="*/ 672861 w 871268"/>
                  <a:gd name="connsiteY9" fmla="*/ 43296 h 120934"/>
                  <a:gd name="connsiteX10" fmla="*/ 698740 w 871268"/>
                  <a:gd name="connsiteY10" fmla="*/ 26043 h 120934"/>
                  <a:gd name="connsiteX11" fmla="*/ 724619 w 871268"/>
                  <a:gd name="connsiteY11" fmla="*/ 17417 h 120934"/>
                  <a:gd name="connsiteX12" fmla="*/ 810883 w 871268"/>
                  <a:gd name="connsiteY12" fmla="*/ 8790 h 120934"/>
                  <a:gd name="connsiteX13" fmla="*/ 871268 w 871268"/>
                  <a:gd name="connsiteY13" fmla="*/ 164 h 12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1268" h="120934">
                    <a:moveTo>
                      <a:pt x="0" y="120934"/>
                    </a:moveTo>
                    <a:cubicBezTo>
                      <a:pt x="14377" y="115183"/>
                      <a:pt x="29282" y="110606"/>
                      <a:pt x="43132" y="103681"/>
                    </a:cubicBezTo>
                    <a:cubicBezTo>
                      <a:pt x="110018" y="70238"/>
                      <a:pt x="29848" y="99482"/>
                      <a:pt x="94891" y="77802"/>
                    </a:cubicBezTo>
                    <a:cubicBezTo>
                      <a:pt x="181599" y="19995"/>
                      <a:pt x="88033" y="75900"/>
                      <a:pt x="327804" y="51922"/>
                    </a:cubicBezTo>
                    <a:cubicBezTo>
                      <a:pt x="345900" y="50112"/>
                      <a:pt x="361919" y="39079"/>
                      <a:pt x="379562" y="34669"/>
                    </a:cubicBezTo>
                    <a:cubicBezTo>
                      <a:pt x="422889" y="23838"/>
                      <a:pt x="402820" y="29792"/>
                      <a:pt x="439947" y="17417"/>
                    </a:cubicBezTo>
                    <a:cubicBezTo>
                      <a:pt x="451449" y="20292"/>
                      <a:pt x="463053" y="22786"/>
                      <a:pt x="474453" y="26043"/>
                    </a:cubicBezTo>
                    <a:cubicBezTo>
                      <a:pt x="483196" y="28541"/>
                      <a:pt x="491559" y="32277"/>
                      <a:pt x="500332" y="34669"/>
                    </a:cubicBezTo>
                    <a:cubicBezTo>
                      <a:pt x="523208" y="40908"/>
                      <a:pt x="569344" y="51922"/>
                      <a:pt x="569344" y="51922"/>
                    </a:cubicBezTo>
                    <a:cubicBezTo>
                      <a:pt x="603850" y="49047"/>
                      <a:pt x="638908" y="50087"/>
                      <a:pt x="672861" y="43296"/>
                    </a:cubicBezTo>
                    <a:cubicBezTo>
                      <a:pt x="683027" y="41263"/>
                      <a:pt x="689467" y="30680"/>
                      <a:pt x="698740" y="26043"/>
                    </a:cubicBezTo>
                    <a:cubicBezTo>
                      <a:pt x="706873" y="21977"/>
                      <a:pt x="715632" y="18800"/>
                      <a:pt x="724619" y="17417"/>
                    </a:cubicBezTo>
                    <a:cubicBezTo>
                      <a:pt x="753181" y="13023"/>
                      <a:pt x="782128" y="11666"/>
                      <a:pt x="810883" y="8790"/>
                    </a:cubicBezTo>
                    <a:cubicBezTo>
                      <a:pt x="853758" y="-1928"/>
                      <a:pt x="833533" y="164"/>
                      <a:pt x="871268" y="164"/>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nvGrpSpPr>
              <p:cNvPr id="343" name="グループ化 342">
                <a:extLst>
                  <a:ext uri="{FF2B5EF4-FFF2-40B4-BE49-F238E27FC236}">
                    <a16:creationId xmlns:a16="http://schemas.microsoft.com/office/drawing/2014/main" id="{09AB4200-A39E-4D5B-A382-681CABB22C3D}"/>
                  </a:ext>
                </a:extLst>
              </p:cNvPr>
              <p:cNvGrpSpPr/>
              <p:nvPr/>
            </p:nvGrpSpPr>
            <p:grpSpPr>
              <a:xfrm>
                <a:off x="3309288" y="889288"/>
                <a:ext cx="3664306" cy="6008176"/>
                <a:chOff x="2347836" y="1787339"/>
                <a:chExt cx="2416691" cy="3962525"/>
              </a:xfrm>
            </p:grpSpPr>
            <p:grpSp>
              <p:nvGrpSpPr>
                <p:cNvPr id="347" name="グループ化 346">
                  <a:extLst>
                    <a:ext uri="{FF2B5EF4-FFF2-40B4-BE49-F238E27FC236}">
                      <a16:creationId xmlns:a16="http://schemas.microsoft.com/office/drawing/2014/main" id="{923A0032-D88E-4FB7-8D4E-27685A72A8A7}"/>
                    </a:ext>
                  </a:extLst>
                </p:cNvPr>
                <p:cNvGrpSpPr/>
                <p:nvPr/>
              </p:nvGrpSpPr>
              <p:grpSpPr>
                <a:xfrm>
                  <a:off x="2354999" y="1787339"/>
                  <a:ext cx="2409528" cy="3962525"/>
                  <a:chOff x="805426" y="599806"/>
                  <a:chExt cx="2409528" cy="3962525"/>
                </a:xfrm>
                <a:noFill/>
              </p:grpSpPr>
              <p:sp>
                <p:nvSpPr>
                  <p:cNvPr id="349" name="フリーフォーム: 図形 348">
                    <a:extLst>
                      <a:ext uri="{FF2B5EF4-FFF2-40B4-BE49-F238E27FC236}">
                        <a16:creationId xmlns:a16="http://schemas.microsoft.com/office/drawing/2014/main" id="{B54D5F2B-97F3-40A8-BC85-129B8F2F6564}"/>
                      </a:ext>
                    </a:extLst>
                  </p:cNvPr>
                  <p:cNvSpPr/>
                  <p:nvPr/>
                </p:nvSpPr>
                <p:spPr>
                  <a:xfrm>
                    <a:off x="1813644" y="668523"/>
                    <a:ext cx="1401310" cy="3855350"/>
                  </a:xfrm>
                  <a:custGeom>
                    <a:avLst/>
                    <a:gdLst>
                      <a:gd name="connsiteX0" fmla="*/ 226912 w 1401310"/>
                      <a:gd name="connsiteY0" fmla="*/ 3855350 h 3855350"/>
                      <a:gd name="connsiteX1" fmla="*/ 217287 w 1401310"/>
                      <a:gd name="connsiteY1" fmla="*/ 3773536 h 3855350"/>
                      <a:gd name="connsiteX2" fmla="*/ 198036 w 1401310"/>
                      <a:gd name="connsiteY2" fmla="*/ 3677283 h 3855350"/>
                      <a:gd name="connsiteX3" fmla="*/ 183598 w 1401310"/>
                      <a:gd name="connsiteY3" fmla="*/ 3619531 h 3855350"/>
                      <a:gd name="connsiteX4" fmla="*/ 145097 w 1401310"/>
                      <a:gd name="connsiteY4" fmla="*/ 3547342 h 3855350"/>
                      <a:gd name="connsiteX5" fmla="*/ 96971 w 1401310"/>
                      <a:gd name="connsiteY5" fmla="*/ 3350024 h 3855350"/>
                      <a:gd name="connsiteX6" fmla="*/ 87345 w 1401310"/>
                      <a:gd name="connsiteY6" fmla="*/ 2993889 h 3855350"/>
                      <a:gd name="connsiteX7" fmla="*/ 125847 w 1401310"/>
                      <a:gd name="connsiteY7" fmla="*/ 2709944 h 3855350"/>
                      <a:gd name="connsiteX8" fmla="*/ 130659 w 1401310"/>
                      <a:gd name="connsiteY8" fmla="*/ 2507813 h 3855350"/>
                      <a:gd name="connsiteX9" fmla="*/ 145097 w 1401310"/>
                      <a:gd name="connsiteY9" fmla="*/ 2358622 h 3855350"/>
                      <a:gd name="connsiteX10" fmla="*/ 149910 w 1401310"/>
                      <a:gd name="connsiteY10" fmla="*/ 2243119 h 3855350"/>
                      <a:gd name="connsiteX11" fmla="*/ 164348 w 1401310"/>
                      <a:gd name="connsiteY11" fmla="*/ 2180555 h 3855350"/>
                      <a:gd name="connsiteX12" fmla="*/ 178785 w 1401310"/>
                      <a:gd name="connsiteY12" fmla="*/ 2127616 h 3855350"/>
                      <a:gd name="connsiteX13" fmla="*/ 183598 w 1401310"/>
                      <a:gd name="connsiteY13" fmla="*/ 2050613 h 3855350"/>
                      <a:gd name="connsiteX14" fmla="*/ 188411 w 1401310"/>
                      <a:gd name="connsiteY14" fmla="*/ 2012112 h 3855350"/>
                      <a:gd name="connsiteX15" fmla="*/ 188411 w 1401310"/>
                      <a:gd name="connsiteY15" fmla="*/ 1944736 h 3855350"/>
                      <a:gd name="connsiteX16" fmla="*/ 207661 w 1401310"/>
                      <a:gd name="connsiteY16" fmla="*/ 1963986 h 3855350"/>
                      <a:gd name="connsiteX17" fmla="*/ 236537 w 1401310"/>
                      <a:gd name="connsiteY17" fmla="*/ 1992862 h 3855350"/>
                      <a:gd name="connsiteX18" fmla="*/ 241350 w 1401310"/>
                      <a:gd name="connsiteY18" fmla="*/ 2002487 h 3855350"/>
                      <a:gd name="connsiteX19" fmla="*/ 250975 w 1401310"/>
                      <a:gd name="connsiteY19" fmla="*/ 2021738 h 3855350"/>
                      <a:gd name="connsiteX20" fmla="*/ 265413 w 1401310"/>
                      <a:gd name="connsiteY20" fmla="*/ 2045801 h 3855350"/>
                      <a:gd name="connsiteX21" fmla="*/ 265413 w 1401310"/>
                      <a:gd name="connsiteY21" fmla="*/ 2060239 h 3855350"/>
                      <a:gd name="connsiteX22" fmla="*/ 241350 w 1401310"/>
                      <a:gd name="connsiteY22" fmla="*/ 2065051 h 3855350"/>
                      <a:gd name="connsiteX23" fmla="*/ 222099 w 1401310"/>
                      <a:gd name="connsiteY23" fmla="*/ 2074677 h 3855350"/>
                      <a:gd name="connsiteX24" fmla="*/ 212474 w 1401310"/>
                      <a:gd name="connsiteY24" fmla="*/ 2093927 h 3855350"/>
                      <a:gd name="connsiteX25" fmla="*/ 183598 w 1401310"/>
                      <a:gd name="connsiteY25" fmla="*/ 2137241 h 3855350"/>
                      <a:gd name="connsiteX26" fmla="*/ 207661 w 1401310"/>
                      <a:gd name="connsiteY26" fmla="*/ 2127616 h 3855350"/>
                      <a:gd name="connsiteX27" fmla="*/ 236537 w 1401310"/>
                      <a:gd name="connsiteY27" fmla="*/ 2113178 h 3855350"/>
                      <a:gd name="connsiteX28" fmla="*/ 265413 w 1401310"/>
                      <a:gd name="connsiteY28" fmla="*/ 2103552 h 3855350"/>
                      <a:gd name="connsiteX29" fmla="*/ 275038 w 1401310"/>
                      <a:gd name="connsiteY29" fmla="*/ 2093927 h 3855350"/>
                      <a:gd name="connsiteX30" fmla="*/ 294289 w 1401310"/>
                      <a:gd name="connsiteY30" fmla="*/ 2180555 h 3855350"/>
                      <a:gd name="connsiteX31" fmla="*/ 294289 w 1401310"/>
                      <a:gd name="connsiteY31" fmla="*/ 2185367 h 3855350"/>
                      <a:gd name="connsiteX32" fmla="*/ 294289 w 1401310"/>
                      <a:gd name="connsiteY32" fmla="*/ 2214243 h 3855350"/>
                      <a:gd name="connsiteX33" fmla="*/ 294289 w 1401310"/>
                      <a:gd name="connsiteY33" fmla="*/ 2243119 h 3855350"/>
                      <a:gd name="connsiteX34" fmla="*/ 303914 w 1401310"/>
                      <a:gd name="connsiteY34" fmla="*/ 2320121 h 3855350"/>
                      <a:gd name="connsiteX35" fmla="*/ 313539 w 1401310"/>
                      <a:gd name="connsiteY35" fmla="*/ 2339371 h 3855350"/>
                      <a:gd name="connsiteX36" fmla="*/ 323164 w 1401310"/>
                      <a:gd name="connsiteY36" fmla="*/ 2358622 h 3855350"/>
                      <a:gd name="connsiteX37" fmla="*/ 323164 w 1401310"/>
                      <a:gd name="connsiteY37" fmla="*/ 2363435 h 3855350"/>
                      <a:gd name="connsiteX38" fmla="*/ 294289 w 1401310"/>
                      <a:gd name="connsiteY38" fmla="*/ 2392310 h 3855350"/>
                      <a:gd name="connsiteX39" fmla="*/ 284663 w 1401310"/>
                      <a:gd name="connsiteY39" fmla="*/ 2425999 h 3855350"/>
                      <a:gd name="connsiteX40" fmla="*/ 241350 w 1401310"/>
                      <a:gd name="connsiteY40" fmla="*/ 2440437 h 3855350"/>
                      <a:gd name="connsiteX41" fmla="*/ 207661 w 1401310"/>
                      <a:gd name="connsiteY41" fmla="*/ 2483750 h 3855350"/>
                      <a:gd name="connsiteX42" fmla="*/ 178785 w 1401310"/>
                      <a:gd name="connsiteY42" fmla="*/ 2546315 h 3855350"/>
                      <a:gd name="connsiteX43" fmla="*/ 130659 w 1401310"/>
                      <a:gd name="connsiteY43" fmla="*/ 2594441 h 3855350"/>
                      <a:gd name="connsiteX44" fmla="*/ 125847 w 1401310"/>
                      <a:gd name="connsiteY44" fmla="*/ 2642567 h 3855350"/>
                      <a:gd name="connsiteX45" fmla="*/ 111409 w 1401310"/>
                      <a:gd name="connsiteY45" fmla="*/ 2685881 h 3855350"/>
                      <a:gd name="connsiteX46" fmla="*/ 111409 w 1401310"/>
                      <a:gd name="connsiteY46" fmla="*/ 2729195 h 3855350"/>
                      <a:gd name="connsiteX47" fmla="*/ 92158 w 1401310"/>
                      <a:gd name="connsiteY47" fmla="*/ 2772508 h 3855350"/>
                      <a:gd name="connsiteX48" fmla="*/ 77720 w 1401310"/>
                      <a:gd name="connsiteY48" fmla="*/ 2835072 h 3855350"/>
                      <a:gd name="connsiteX49" fmla="*/ 96971 w 1401310"/>
                      <a:gd name="connsiteY49" fmla="*/ 2883199 h 3855350"/>
                      <a:gd name="connsiteX50" fmla="*/ 96971 w 1401310"/>
                      <a:gd name="connsiteY50" fmla="*/ 2912075 h 3855350"/>
                      <a:gd name="connsiteX51" fmla="*/ 82533 w 1401310"/>
                      <a:gd name="connsiteY51" fmla="*/ 2950576 h 3855350"/>
                      <a:gd name="connsiteX52" fmla="*/ 63282 w 1401310"/>
                      <a:gd name="connsiteY52" fmla="*/ 2974639 h 3855350"/>
                      <a:gd name="connsiteX53" fmla="*/ 58470 w 1401310"/>
                      <a:gd name="connsiteY53" fmla="*/ 2993889 h 3855350"/>
                      <a:gd name="connsiteX54" fmla="*/ 15156 w 1401310"/>
                      <a:gd name="connsiteY54" fmla="*/ 3070891 h 3855350"/>
                      <a:gd name="connsiteX55" fmla="*/ 718 w 1401310"/>
                      <a:gd name="connsiteY55" fmla="*/ 3123830 h 3855350"/>
                      <a:gd name="connsiteX56" fmla="*/ 34407 w 1401310"/>
                      <a:gd name="connsiteY56" fmla="*/ 3104580 h 3855350"/>
                      <a:gd name="connsiteX57" fmla="*/ 39219 w 1401310"/>
                      <a:gd name="connsiteY57" fmla="*/ 3061266 h 3855350"/>
                      <a:gd name="connsiteX58" fmla="*/ 53657 w 1401310"/>
                      <a:gd name="connsiteY58" fmla="*/ 3042016 h 3855350"/>
                      <a:gd name="connsiteX59" fmla="*/ 68095 w 1401310"/>
                      <a:gd name="connsiteY59" fmla="*/ 3027578 h 3855350"/>
                      <a:gd name="connsiteX60" fmla="*/ 77720 w 1401310"/>
                      <a:gd name="connsiteY60" fmla="*/ 2998702 h 3855350"/>
                      <a:gd name="connsiteX61" fmla="*/ 87345 w 1401310"/>
                      <a:gd name="connsiteY61" fmla="*/ 2979451 h 3855350"/>
                      <a:gd name="connsiteX62" fmla="*/ 92158 w 1401310"/>
                      <a:gd name="connsiteY62" fmla="*/ 2940950 h 3855350"/>
                      <a:gd name="connsiteX63" fmla="*/ 106596 w 1401310"/>
                      <a:gd name="connsiteY63" fmla="*/ 2907262 h 3855350"/>
                      <a:gd name="connsiteX64" fmla="*/ 111409 w 1401310"/>
                      <a:gd name="connsiteY64" fmla="*/ 2912075 h 3855350"/>
                      <a:gd name="connsiteX65" fmla="*/ 135472 w 1401310"/>
                      <a:gd name="connsiteY65" fmla="*/ 2936138 h 3855350"/>
                      <a:gd name="connsiteX66" fmla="*/ 145097 w 1401310"/>
                      <a:gd name="connsiteY66" fmla="*/ 2984264 h 3855350"/>
                      <a:gd name="connsiteX67" fmla="*/ 145097 w 1401310"/>
                      <a:gd name="connsiteY67" fmla="*/ 3056453 h 3855350"/>
                      <a:gd name="connsiteX68" fmla="*/ 145097 w 1401310"/>
                      <a:gd name="connsiteY68" fmla="*/ 3080517 h 3855350"/>
                      <a:gd name="connsiteX69" fmla="*/ 183598 w 1401310"/>
                      <a:gd name="connsiteY69" fmla="*/ 3171957 h 3855350"/>
                      <a:gd name="connsiteX70" fmla="*/ 183598 w 1401310"/>
                      <a:gd name="connsiteY70" fmla="*/ 3171957 h 3855350"/>
                      <a:gd name="connsiteX71" fmla="*/ 145097 w 1401310"/>
                      <a:gd name="connsiteY71" fmla="*/ 3085329 h 3855350"/>
                      <a:gd name="connsiteX72" fmla="*/ 149910 w 1401310"/>
                      <a:gd name="connsiteY72" fmla="*/ 2998702 h 3855350"/>
                      <a:gd name="connsiteX73" fmla="*/ 159535 w 1401310"/>
                      <a:gd name="connsiteY73" fmla="*/ 2945763 h 3855350"/>
                      <a:gd name="connsiteX74" fmla="*/ 145097 w 1401310"/>
                      <a:gd name="connsiteY74" fmla="*/ 2907262 h 3855350"/>
                      <a:gd name="connsiteX75" fmla="*/ 121034 w 1401310"/>
                      <a:gd name="connsiteY75" fmla="*/ 2868761 h 3855350"/>
                      <a:gd name="connsiteX76" fmla="*/ 101783 w 1401310"/>
                      <a:gd name="connsiteY76" fmla="*/ 2791759 h 3855350"/>
                      <a:gd name="connsiteX77" fmla="*/ 121034 w 1401310"/>
                      <a:gd name="connsiteY77" fmla="*/ 2748445 h 3855350"/>
                      <a:gd name="connsiteX78" fmla="*/ 130659 w 1401310"/>
                      <a:gd name="connsiteY78" fmla="*/ 2709944 h 3855350"/>
                      <a:gd name="connsiteX79" fmla="*/ 145097 w 1401310"/>
                      <a:gd name="connsiteY79" fmla="*/ 2676256 h 3855350"/>
                      <a:gd name="connsiteX80" fmla="*/ 164348 w 1401310"/>
                      <a:gd name="connsiteY80" fmla="*/ 2618504 h 3855350"/>
                      <a:gd name="connsiteX81" fmla="*/ 173973 w 1401310"/>
                      <a:gd name="connsiteY81" fmla="*/ 2584816 h 3855350"/>
                      <a:gd name="connsiteX82" fmla="*/ 207661 w 1401310"/>
                      <a:gd name="connsiteY82" fmla="*/ 2580003 h 3855350"/>
                      <a:gd name="connsiteX83" fmla="*/ 222099 w 1401310"/>
                      <a:gd name="connsiteY83" fmla="*/ 2608879 h 3855350"/>
                      <a:gd name="connsiteX84" fmla="*/ 255788 w 1401310"/>
                      <a:gd name="connsiteY84" fmla="*/ 2647380 h 3855350"/>
                      <a:gd name="connsiteX85" fmla="*/ 265413 w 1401310"/>
                      <a:gd name="connsiteY85" fmla="*/ 2666630 h 3855350"/>
                      <a:gd name="connsiteX86" fmla="*/ 294289 w 1401310"/>
                      <a:gd name="connsiteY86" fmla="*/ 2681068 h 3855350"/>
                      <a:gd name="connsiteX87" fmla="*/ 337602 w 1401310"/>
                      <a:gd name="connsiteY87" fmla="*/ 2700319 h 3855350"/>
                      <a:gd name="connsiteX88" fmla="*/ 361665 w 1401310"/>
                      <a:gd name="connsiteY88" fmla="*/ 2719569 h 3855350"/>
                      <a:gd name="connsiteX89" fmla="*/ 332790 w 1401310"/>
                      <a:gd name="connsiteY89" fmla="*/ 2685881 h 3855350"/>
                      <a:gd name="connsiteX90" fmla="*/ 270225 w 1401310"/>
                      <a:gd name="connsiteY90" fmla="*/ 2647380 h 3855350"/>
                      <a:gd name="connsiteX91" fmla="*/ 260600 w 1401310"/>
                      <a:gd name="connsiteY91" fmla="*/ 2613691 h 3855350"/>
                      <a:gd name="connsiteX92" fmla="*/ 246162 w 1401310"/>
                      <a:gd name="connsiteY92" fmla="*/ 2599253 h 3855350"/>
                      <a:gd name="connsiteX93" fmla="*/ 231724 w 1401310"/>
                      <a:gd name="connsiteY93" fmla="*/ 2570378 h 3855350"/>
                      <a:gd name="connsiteX94" fmla="*/ 198036 w 1401310"/>
                      <a:gd name="connsiteY94" fmla="*/ 2551127 h 3855350"/>
                      <a:gd name="connsiteX95" fmla="*/ 207661 w 1401310"/>
                      <a:gd name="connsiteY95" fmla="*/ 2531877 h 3855350"/>
                      <a:gd name="connsiteX96" fmla="*/ 236537 w 1401310"/>
                      <a:gd name="connsiteY96" fmla="*/ 2512626 h 3855350"/>
                      <a:gd name="connsiteX97" fmla="*/ 265413 w 1401310"/>
                      <a:gd name="connsiteY97" fmla="*/ 2498188 h 3855350"/>
                      <a:gd name="connsiteX98" fmla="*/ 294289 w 1401310"/>
                      <a:gd name="connsiteY98" fmla="*/ 2478938 h 3855350"/>
                      <a:gd name="connsiteX99" fmla="*/ 303914 w 1401310"/>
                      <a:gd name="connsiteY99" fmla="*/ 2474125 h 3855350"/>
                      <a:gd name="connsiteX100" fmla="*/ 327977 w 1401310"/>
                      <a:gd name="connsiteY100" fmla="*/ 2459687 h 3855350"/>
                      <a:gd name="connsiteX101" fmla="*/ 347228 w 1401310"/>
                      <a:gd name="connsiteY101" fmla="*/ 2416373 h 3855350"/>
                      <a:gd name="connsiteX102" fmla="*/ 361665 w 1401310"/>
                      <a:gd name="connsiteY102" fmla="*/ 2411561 h 3855350"/>
                      <a:gd name="connsiteX103" fmla="*/ 390541 w 1401310"/>
                      <a:gd name="connsiteY103" fmla="*/ 2459687 h 3855350"/>
                      <a:gd name="connsiteX104" fmla="*/ 395354 w 1401310"/>
                      <a:gd name="connsiteY104" fmla="*/ 2507813 h 3855350"/>
                      <a:gd name="connsiteX105" fmla="*/ 395354 w 1401310"/>
                      <a:gd name="connsiteY105" fmla="*/ 2536689 h 3855350"/>
                      <a:gd name="connsiteX106" fmla="*/ 395354 w 1401310"/>
                      <a:gd name="connsiteY106" fmla="*/ 2580003 h 3855350"/>
                      <a:gd name="connsiteX107" fmla="*/ 395354 w 1401310"/>
                      <a:gd name="connsiteY107" fmla="*/ 2599253 h 3855350"/>
                      <a:gd name="connsiteX108" fmla="*/ 390541 w 1401310"/>
                      <a:gd name="connsiteY108" fmla="*/ 2604066 h 3855350"/>
                      <a:gd name="connsiteX109" fmla="*/ 385729 w 1401310"/>
                      <a:gd name="connsiteY109" fmla="*/ 2652192 h 3855350"/>
                      <a:gd name="connsiteX110" fmla="*/ 400167 w 1401310"/>
                      <a:gd name="connsiteY110" fmla="*/ 2700319 h 3855350"/>
                      <a:gd name="connsiteX111" fmla="*/ 409792 w 1401310"/>
                      <a:gd name="connsiteY111" fmla="*/ 2724382 h 3855350"/>
                      <a:gd name="connsiteX112" fmla="*/ 409792 w 1401310"/>
                      <a:gd name="connsiteY112" fmla="*/ 2758070 h 3855350"/>
                      <a:gd name="connsiteX113" fmla="*/ 409792 w 1401310"/>
                      <a:gd name="connsiteY113" fmla="*/ 2811009 h 3855350"/>
                      <a:gd name="connsiteX114" fmla="*/ 409792 w 1401310"/>
                      <a:gd name="connsiteY114" fmla="*/ 2839885 h 3855350"/>
                      <a:gd name="connsiteX115" fmla="*/ 390541 w 1401310"/>
                      <a:gd name="connsiteY115" fmla="*/ 2868761 h 3855350"/>
                      <a:gd name="connsiteX116" fmla="*/ 371291 w 1401310"/>
                      <a:gd name="connsiteY116" fmla="*/ 2868761 h 3855350"/>
                      <a:gd name="connsiteX117" fmla="*/ 327977 w 1401310"/>
                      <a:gd name="connsiteY117" fmla="*/ 2868761 h 3855350"/>
                      <a:gd name="connsiteX118" fmla="*/ 318352 w 1401310"/>
                      <a:gd name="connsiteY118" fmla="*/ 2868761 h 3855350"/>
                      <a:gd name="connsiteX119" fmla="*/ 323164 w 1401310"/>
                      <a:gd name="connsiteY119" fmla="*/ 2892824 h 3855350"/>
                      <a:gd name="connsiteX120" fmla="*/ 366478 w 1401310"/>
                      <a:gd name="connsiteY120" fmla="*/ 2888011 h 3855350"/>
                      <a:gd name="connsiteX121" fmla="*/ 409792 w 1401310"/>
                      <a:gd name="connsiteY121" fmla="*/ 2888011 h 3855350"/>
                      <a:gd name="connsiteX122" fmla="*/ 409792 w 1401310"/>
                      <a:gd name="connsiteY122" fmla="*/ 2902449 h 3855350"/>
                      <a:gd name="connsiteX123" fmla="*/ 380916 w 1401310"/>
                      <a:gd name="connsiteY123" fmla="*/ 2945763 h 3855350"/>
                      <a:gd name="connsiteX124" fmla="*/ 371291 w 1401310"/>
                      <a:gd name="connsiteY124" fmla="*/ 2989077 h 3855350"/>
                      <a:gd name="connsiteX125" fmla="*/ 356853 w 1401310"/>
                      <a:gd name="connsiteY125" fmla="*/ 3027578 h 3855350"/>
                      <a:gd name="connsiteX126" fmla="*/ 347228 w 1401310"/>
                      <a:gd name="connsiteY126" fmla="*/ 3109392 h 3855350"/>
                      <a:gd name="connsiteX127" fmla="*/ 352040 w 1401310"/>
                      <a:gd name="connsiteY127" fmla="*/ 3186395 h 3855350"/>
                      <a:gd name="connsiteX128" fmla="*/ 361665 w 1401310"/>
                      <a:gd name="connsiteY128" fmla="*/ 3248959 h 3855350"/>
                      <a:gd name="connsiteX129" fmla="*/ 371291 w 1401310"/>
                      <a:gd name="connsiteY129" fmla="*/ 3292272 h 3855350"/>
                      <a:gd name="connsiteX130" fmla="*/ 376103 w 1401310"/>
                      <a:gd name="connsiteY130" fmla="*/ 3311523 h 3855350"/>
                      <a:gd name="connsiteX131" fmla="*/ 380916 w 1401310"/>
                      <a:gd name="connsiteY131" fmla="*/ 3340399 h 3855350"/>
                      <a:gd name="connsiteX132" fmla="*/ 409792 w 1401310"/>
                      <a:gd name="connsiteY132" fmla="*/ 3398150 h 3855350"/>
                      <a:gd name="connsiteX133" fmla="*/ 409792 w 1401310"/>
                      <a:gd name="connsiteY133" fmla="*/ 3427026 h 3855350"/>
                      <a:gd name="connsiteX134" fmla="*/ 390541 w 1401310"/>
                      <a:gd name="connsiteY134" fmla="*/ 3292272 h 3855350"/>
                      <a:gd name="connsiteX135" fmla="*/ 385729 w 1401310"/>
                      <a:gd name="connsiteY135" fmla="*/ 3210458 h 3855350"/>
                      <a:gd name="connsiteX136" fmla="*/ 390541 w 1401310"/>
                      <a:gd name="connsiteY136" fmla="*/ 3123830 h 3855350"/>
                      <a:gd name="connsiteX137" fmla="*/ 385729 w 1401310"/>
                      <a:gd name="connsiteY137" fmla="*/ 3013140 h 3855350"/>
                      <a:gd name="connsiteX138" fmla="*/ 395354 w 1401310"/>
                      <a:gd name="connsiteY138" fmla="*/ 2984264 h 3855350"/>
                      <a:gd name="connsiteX139" fmla="*/ 404979 w 1401310"/>
                      <a:gd name="connsiteY139" fmla="*/ 2950576 h 3855350"/>
                      <a:gd name="connsiteX140" fmla="*/ 414604 w 1401310"/>
                      <a:gd name="connsiteY140" fmla="*/ 2912075 h 3855350"/>
                      <a:gd name="connsiteX141" fmla="*/ 424230 w 1401310"/>
                      <a:gd name="connsiteY141" fmla="*/ 2883199 h 3855350"/>
                      <a:gd name="connsiteX142" fmla="*/ 448293 w 1401310"/>
                      <a:gd name="connsiteY142" fmla="*/ 2883199 h 3855350"/>
                      <a:gd name="connsiteX143" fmla="*/ 462731 w 1401310"/>
                      <a:gd name="connsiteY143" fmla="*/ 2916887 h 3855350"/>
                      <a:gd name="connsiteX144" fmla="*/ 472356 w 1401310"/>
                      <a:gd name="connsiteY144" fmla="*/ 2950576 h 3855350"/>
                      <a:gd name="connsiteX145" fmla="*/ 491607 w 1401310"/>
                      <a:gd name="connsiteY145" fmla="*/ 2984264 h 3855350"/>
                      <a:gd name="connsiteX146" fmla="*/ 510857 w 1401310"/>
                      <a:gd name="connsiteY146" fmla="*/ 3008327 h 3855350"/>
                      <a:gd name="connsiteX147" fmla="*/ 501232 w 1401310"/>
                      <a:gd name="connsiteY147" fmla="*/ 2955388 h 3855350"/>
                      <a:gd name="connsiteX148" fmla="*/ 486794 w 1401310"/>
                      <a:gd name="connsiteY148" fmla="*/ 2921700 h 3855350"/>
                      <a:gd name="connsiteX149" fmla="*/ 477169 w 1401310"/>
                      <a:gd name="connsiteY149" fmla="*/ 2897637 h 3855350"/>
                      <a:gd name="connsiteX150" fmla="*/ 472356 w 1401310"/>
                      <a:gd name="connsiteY150" fmla="*/ 2873573 h 3855350"/>
                      <a:gd name="connsiteX151" fmla="*/ 453105 w 1401310"/>
                      <a:gd name="connsiteY151" fmla="*/ 2849510 h 3855350"/>
                      <a:gd name="connsiteX152" fmla="*/ 438668 w 1401310"/>
                      <a:gd name="connsiteY152" fmla="*/ 2844698 h 3855350"/>
                      <a:gd name="connsiteX153" fmla="*/ 438668 w 1401310"/>
                      <a:gd name="connsiteY153" fmla="*/ 2811009 h 3855350"/>
                      <a:gd name="connsiteX154" fmla="*/ 448293 w 1401310"/>
                      <a:gd name="connsiteY154" fmla="*/ 2777321 h 3855350"/>
                      <a:gd name="connsiteX155" fmla="*/ 443480 w 1401310"/>
                      <a:gd name="connsiteY155" fmla="*/ 2719569 h 3855350"/>
                      <a:gd name="connsiteX156" fmla="*/ 438668 w 1401310"/>
                      <a:gd name="connsiteY156" fmla="*/ 2681068 h 3855350"/>
                      <a:gd name="connsiteX157" fmla="*/ 438668 w 1401310"/>
                      <a:gd name="connsiteY157" fmla="*/ 2652192 h 3855350"/>
                      <a:gd name="connsiteX158" fmla="*/ 438668 w 1401310"/>
                      <a:gd name="connsiteY158" fmla="*/ 2623317 h 3855350"/>
                      <a:gd name="connsiteX159" fmla="*/ 472356 w 1401310"/>
                      <a:gd name="connsiteY159" fmla="*/ 2618504 h 3855350"/>
                      <a:gd name="connsiteX160" fmla="*/ 491607 w 1401310"/>
                      <a:gd name="connsiteY160" fmla="*/ 2632942 h 3855350"/>
                      <a:gd name="connsiteX161" fmla="*/ 501232 w 1401310"/>
                      <a:gd name="connsiteY161" fmla="*/ 2671443 h 3855350"/>
                      <a:gd name="connsiteX162" fmla="*/ 515670 w 1401310"/>
                      <a:gd name="connsiteY162" fmla="*/ 2709944 h 3855350"/>
                      <a:gd name="connsiteX163" fmla="*/ 534920 w 1401310"/>
                      <a:gd name="connsiteY163" fmla="*/ 2753258 h 3855350"/>
                      <a:gd name="connsiteX164" fmla="*/ 573421 w 1401310"/>
                      <a:gd name="connsiteY164" fmla="*/ 2767696 h 3855350"/>
                      <a:gd name="connsiteX165" fmla="*/ 607110 w 1401310"/>
                      <a:gd name="connsiteY165" fmla="*/ 2772508 h 3855350"/>
                      <a:gd name="connsiteX166" fmla="*/ 650423 w 1401310"/>
                      <a:gd name="connsiteY166" fmla="*/ 2786946 h 3855350"/>
                      <a:gd name="connsiteX167" fmla="*/ 684112 w 1401310"/>
                      <a:gd name="connsiteY167" fmla="*/ 2782133 h 3855350"/>
                      <a:gd name="connsiteX168" fmla="*/ 708175 w 1401310"/>
                      <a:gd name="connsiteY168" fmla="*/ 2801384 h 3855350"/>
                      <a:gd name="connsiteX169" fmla="*/ 722613 w 1401310"/>
                      <a:gd name="connsiteY169" fmla="*/ 2820635 h 3855350"/>
                      <a:gd name="connsiteX170" fmla="*/ 751489 w 1401310"/>
                      <a:gd name="connsiteY170" fmla="*/ 2854323 h 3855350"/>
                      <a:gd name="connsiteX171" fmla="*/ 770739 w 1401310"/>
                      <a:gd name="connsiteY171" fmla="*/ 2859136 h 3855350"/>
                      <a:gd name="connsiteX172" fmla="*/ 770739 w 1401310"/>
                      <a:gd name="connsiteY172" fmla="*/ 2907262 h 3855350"/>
                      <a:gd name="connsiteX173" fmla="*/ 761114 w 1401310"/>
                      <a:gd name="connsiteY173" fmla="*/ 2945763 h 3855350"/>
                      <a:gd name="connsiteX174" fmla="*/ 780364 w 1401310"/>
                      <a:gd name="connsiteY174" fmla="*/ 2921700 h 3855350"/>
                      <a:gd name="connsiteX175" fmla="*/ 785177 w 1401310"/>
                      <a:gd name="connsiteY175" fmla="*/ 2883199 h 3855350"/>
                      <a:gd name="connsiteX176" fmla="*/ 794802 w 1401310"/>
                      <a:gd name="connsiteY176" fmla="*/ 2844698 h 3855350"/>
                      <a:gd name="connsiteX177" fmla="*/ 838116 w 1401310"/>
                      <a:gd name="connsiteY177" fmla="*/ 2844698 h 3855350"/>
                      <a:gd name="connsiteX178" fmla="*/ 881430 w 1401310"/>
                      <a:gd name="connsiteY178" fmla="*/ 2844698 h 3855350"/>
                      <a:gd name="connsiteX179" fmla="*/ 905493 w 1401310"/>
                      <a:gd name="connsiteY179" fmla="*/ 2835072 h 3855350"/>
                      <a:gd name="connsiteX180" fmla="*/ 838116 w 1401310"/>
                      <a:gd name="connsiteY180" fmla="*/ 2796571 h 3855350"/>
                      <a:gd name="connsiteX181" fmla="*/ 780364 w 1401310"/>
                      <a:gd name="connsiteY181" fmla="*/ 2806197 h 3855350"/>
                      <a:gd name="connsiteX182" fmla="*/ 746676 w 1401310"/>
                      <a:gd name="connsiteY182" fmla="*/ 2777321 h 3855350"/>
                      <a:gd name="connsiteX183" fmla="*/ 732238 w 1401310"/>
                      <a:gd name="connsiteY183" fmla="*/ 2758070 h 3855350"/>
                      <a:gd name="connsiteX184" fmla="*/ 712988 w 1401310"/>
                      <a:gd name="connsiteY184" fmla="*/ 2748445 h 3855350"/>
                      <a:gd name="connsiteX185" fmla="*/ 679299 w 1401310"/>
                      <a:gd name="connsiteY185" fmla="*/ 2743632 h 3855350"/>
                      <a:gd name="connsiteX186" fmla="*/ 645611 w 1401310"/>
                      <a:gd name="connsiteY186" fmla="*/ 2734007 h 3855350"/>
                      <a:gd name="connsiteX187" fmla="*/ 640798 w 1401310"/>
                      <a:gd name="connsiteY187" fmla="*/ 2729195 h 3855350"/>
                      <a:gd name="connsiteX188" fmla="*/ 640798 w 1401310"/>
                      <a:gd name="connsiteY188" fmla="*/ 2695506 h 3855350"/>
                      <a:gd name="connsiteX189" fmla="*/ 660049 w 1401310"/>
                      <a:gd name="connsiteY189" fmla="*/ 2676256 h 3855350"/>
                      <a:gd name="connsiteX190" fmla="*/ 717800 w 1401310"/>
                      <a:gd name="connsiteY190" fmla="*/ 2628129 h 3855350"/>
                      <a:gd name="connsiteX191" fmla="*/ 751489 w 1401310"/>
                      <a:gd name="connsiteY191" fmla="*/ 2565565 h 3855350"/>
                      <a:gd name="connsiteX192" fmla="*/ 789990 w 1401310"/>
                      <a:gd name="connsiteY192" fmla="*/ 2531877 h 3855350"/>
                      <a:gd name="connsiteX193" fmla="*/ 842929 w 1401310"/>
                      <a:gd name="connsiteY193" fmla="*/ 2478938 h 3855350"/>
                      <a:gd name="connsiteX194" fmla="*/ 871804 w 1401310"/>
                      <a:gd name="connsiteY194" fmla="*/ 2445249 h 3855350"/>
                      <a:gd name="connsiteX195" fmla="*/ 881430 w 1401310"/>
                      <a:gd name="connsiteY195" fmla="*/ 2425999 h 3855350"/>
                      <a:gd name="connsiteX196" fmla="*/ 915118 w 1401310"/>
                      <a:gd name="connsiteY196" fmla="*/ 2401936 h 3855350"/>
                      <a:gd name="connsiteX197" fmla="*/ 963244 w 1401310"/>
                      <a:gd name="connsiteY197" fmla="*/ 2377872 h 3855350"/>
                      <a:gd name="connsiteX198" fmla="*/ 1006558 w 1401310"/>
                      <a:gd name="connsiteY198" fmla="*/ 2348997 h 3855350"/>
                      <a:gd name="connsiteX199" fmla="*/ 982495 w 1401310"/>
                      <a:gd name="connsiteY199" fmla="*/ 2305683 h 3855350"/>
                      <a:gd name="connsiteX200" fmla="*/ 963244 w 1401310"/>
                      <a:gd name="connsiteY200" fmla="*/ 2257557 h 3855350"/>
                      <a:gd name="connsiteX201" fmla="*/ 963244 w 1401310"/>
                      <a:gd name="connsiteY201" fmla="*/ 2214243 h 3855350"/>
                      <a:gd name="connsiteX202" fmla="*/ 958432 w 1401310"/>
                      <a:gd name="connsiteY202" fmla="*/ 2190180 h 3855350"/>
                      <a:gd name="connsiteX203" fmla="*/ 977682 w 1401310"/>
                      <a:gd name="connsiteY203" fmla="*/ 2127616 h 3855350"/>
                      <a:gd name="connsiteX204" fmla="*/ 1006558 w 1401310"/>
                      <a:gd name="connsiteY204" fmla="*/ 2103552 h 3855350"/>
                      <a:gd name="connsiteX205" fmla="*/ 977682 w 1401310"/>
                      <a:gd name="connsiteY205" fmla="*/ 2132428 h 3855350"/>
                      <a:gd name="connsiteX206" fmla="*/ 953619 w 1401310"/>
                      <a:gd name="connsiteY206" fmla="*/ 2132428 h 3855350"/>
                      <a:gd name="connsiteX207" fmla="*/ 948807 w 1401310"/>
                      <a:gd name="connsiteY207" fmla="*/ 2108365 h 3855350"/>
                      <a:gd name="connsiteX208" fmla="*/ 963244 w 1401310"/>
                      <a:gd name="connsiteY208" fmla="*/ 2084302 h 3855350"/>
                      <a:gd name="connsiteX209" fmla="*/ 948807 w 1401310"/>
                      <a:gd name="connsiteY209" fmla="*/ 1997675 h 3855350"/>
                      <a:gd name="connsiteX210" fmla="*/ 963244 w 1401310"/>
                      <a:gd name="connsiteY210" fmla="*/ 1944736 h 3855350"/>
                      <a:gd name="connsiteX211" fmla="*/ 992120 w 1401310"/>
                      <a:gd name="connsiteY211" fmla="*/ 1915860 h 3855350"/>
                      <a:gd name="connsiteX212" fmla="*/ 1045059 w 1401310"/>
                      <a:gd name="connsiteY212" fmla="*/ 1930298 h 3855350"/>
                      <a:gd name="connsiteX213" fmla="*/ 1083560 w 1401310"/>
                      <a:gd name="connsiteY213" fmla="*/ 1901422 h 3855350"/>
                      <a:gd name="connsiteX214" fmla="*/ 1117249 w 1401310"/>
                      <a:gd name="connsiteY214" fmla="*/ 1843670 h 3855350"/>
                      <a:gd name="connsiteX215" fmla="*/ 1155750 w 1401310"/>
                      <a:gd name="connsiteY215" fmla="*/ 1800357 h 3855350"/>
                      <a:gd name="connsiteX216" fmla="*/ 1194251 w 1401310"/>
                      <a:gd name="connsiteY216" fmla="*/ 1776293 h 3855350"/>
                      <a:gd name="connsiteX217" fmla="*/ 1290503 w 1401310"/>
                      <a:gd name="connsiteY217" fmla="*/ 1713729 h 3855350"/>
                      <a:gd name="connsiteX218" fmla="*/ 1300129 w 1401310"/>
                      <a:gd name="connsiteY218" fmla="*/ 1689666 h 3855350"/>
                      <a:gd name="connsiteX219" fmla="*/ 1203876 w 1401310"/>
                      <a:gd name="connsiteY219" fmla="*/ 1723355 h 3855350"/>
                      <a:gd name="connsiteX220" fmla="*/ 1155750 w 1401310"/>
                      <a:gd name="connsiteY220" fmla="*/ 1761856 h 3855350"/>
                      <a:gd name="connsiteX221" fmla="*/ 1126874 w 1401310"/>
                      <a:gd name="connsiteY221" fmla="*/ 1795544 h 3855350"/>
                      <a:gd name="connsiteX222" fmla="*/ 1107623 w 1401310"/>
                      <a:gd name="connsiteY222" fmla="*/ 1829232 h 3855350"/>
                      <a:gd name="connsiteX223" fmla="*/ 1088373 w 1401310"/>
                      <a:gd name="connsiteY223" fmla="*/ 1848483 h 3855350"/>
                      <a:gd name="connsiteX224" fmla="*/ 1059497 w 1401310"/>
                      <a:gd name="connsiteY224" fmla="*/ 1858108 h 3855350"/>
                      <a:gd name="connsiteX225" fmla="*/ 1054684 w 1401310"/>
                      <a:gd name="connsiteY225" fmla="*/ 1886984 h 3855350"/>
                      <a:gd name="connsiteX226" fmla="*/ 1054684 w 1401310"/>
                      <a:gd name="connsiteY226" fmla="*/ 1939923 h 3855350"/>
                      <a:gd name="connsiteX227" fmla="*/ 1054684 w 1401310"/>
                      <a:gd name="connsiteY227" fmla="*/ 1968799 h 3855350"/>
                      <a:gd name="connsiteX228" fmla="*/ 1025809 w 1401310"/>
                      <a:gd name="connsiteY228" fmla="*/ 2026550 h 3855350"/>
                      <a:gd name="connsiteX229" fmla="*/ 1016183 w 1401310"/>
                      <a:gd name="connsiteY229" fmla="*/ 2050613 h 3855350"/>
                      <a:gd name="connsiteX230" fmla="*/ 1006558 w 1401310"/>
                      <a:gd name="connsiteY230" fmla="*/ 2084302 h 3855350"/>
                      <a:gd name="connsiteX231" fmla="*/ 987308 w 1401310"/>
                      <a:gd name="connsiteY231" fmla="*/ 2122803 h 3855350"/>
                      <a:gd name="connsiteX232" fmla="*/ 943994 w 1401310"/>
                      <a:gd name="connsiteY232" fmla="*/ 2137241 h 3855350"/>
                      <a:gd name="connsiteX233" fmla="*/ 910305 w 1401310"/>
                      <a:gd name="connsiteY233" fmla="*/ 2156491 h 3855350"/>
                      <a:gd name="connsiteX234" fmla="*/ 934369 w 1401310"/>
                      <a:gd name="connsiteY234" fmla="*/ 2175742 h 3855350"/>
                      <a:gd name="connsiteX235" fmla="*/ 943994 w 1401310"/>
                      <a:gd name="connsiteY235" fmla="*/ 2223868 h 3855350"/>
                      <a:gd name="connsiteX236" fmla="*/ 972870 w 1401310"/>
                      <a:gd name="connsiteY236" fmla="*/ 2310496 h 3855350"/>
                      <a:gd name="connsiteX237" fmla="*/ 934369 w 1401310"/>
                      <a:gd name="connsiteY237" fmla="*/ 2329746 h 3855350"/>
                      <a:gd name="connsiteX238" fmla="*/ 886242 w 1401310"/>
                      <a:gd name="connsiteY238" fmla="*/ 2348997 h 3855350"/>
                      <a:gd name="connsiteX239" fmla="*/ 852554 w 1401310"/>
                      <a:gd name="connsiteY239" fmla="*/ 2397123 h 3855350"/>
                      <a:gd name="connsiteX240" fmla="*/ 818865 w 1401310"/>
                      <a:gd name="connsiteY240" fmla="*/ 2454875 h 3855350"/>
                      <a:gd name="connsiteX241" fmla="*/ 799615 w 1401310"/>
                      <a:gd name="connsiteY241" fmla="*/ 2498188 h 3855350"/>
                      <a:gd name="connsiteX242" fmla="*/ 775552 w 1401310"/>
                      <a:gd name="connsiteY242" fmla="*/ 2531877 h 3855350"/>
                      <a:gd name="connsiteX243" fmla="*/ 770739 w 1401310"/>
                      <a:gd name="connsiteY243" fmla="*/ 2536689 h 3855350"/>
                      <a:gd name="connsiteX244" fmla="*/ 761114 w 1401310"/>
                      <a:gd name="connsiteY244" fmla="*/ 2536689 h 3855350"/>
                      <a:gd name="connsiteX245" fmla="*/ 722613 w 1401310"/>
                      <a:gd name="connsiteY245" fmla="*/ 2560752 h 3855350"/>
                      <a:gd name="connsiteX246" fmla="*/ 703362 w 1401310"/>
                      <a:gd name="connsiteY246" fmla="*/ 2580003 h 3855350"/>
                      <a:gd name="connsiteX247" fmla="*/ 693737 w 1401310"/>
                      <a:gd name="connsiteY247" fmla="*/ 2589628 h 3855350"/>
                      <a:gd name="connsiteX248" fmla="*/ 679299 w 1401310"/>
                      <a:gd name="connsiteY248" fmla="*/ 2618504 h 3855350"/>
                      <a:gd name="connsiteX249" fmla="*/ 655236 w 1401310"/>
                      <a:gd name="connsiteY249" fmla="*/ 2647380 h 3855350"/>
                      <a:gd name="connsiteX250" fmla="*/ 626360 w 1401310"/>
                      <a:gd name="connsiteY250" fmla="*/ 2671443 h 3855350"/>
                      <a:gd name="connsiteX251" fmla="*/ 616735 w 1401310"/>
                      <a:gd name="connsiteY251" fmla="*/ 2676256 h 3855350"/>
                      <a:gd name="connsiteX252" fmla="*/ 611922 w 1401310"/>
                      <a:gd name="connsiteY252" fmla="*/ 2724382 h 3855350"/>
                      <a:gd name="connsiteX253" fmla="*/ 568609 w 1401310"/>
                      <a:gd name="connsiteY253" fmla="*/ 2709944 h 3855350"/>
                      <a:gd name="connsiteX254" fmla="*/ 525295 w 1401310"/>
                      <a:gd name="connsiteY254" fmla="*/ 2681068 h 3855350"/>
                      <a:gd name="connsiteX255" fmla="*/ 510857 w 1401310"/>
                      <a:gd name="connsiteY255" fmla="*/ 2666630 h 3855350"/>
                      <a:gd name="connsiteX256" fmla="*/ 510857 w 1401310"/>
                      <a:gd name="connsiteY256" fmla="*/ 2613691 h 3855350"/>
                      <a:gd name="connsiteX257" fmla="*/ 467543 w 1401310"/>
                      <a:gd name="connsiteY257" fmla="*/ 2594441 h 3855350"/>
                      <a:gd name="connsiteX258" fmla="*/ 433855 w 1401310"/>
                      <a:gd name="connsiteY258" fmla="*/ 2575190 h 3855350"/>
                      <a:gd name="connsiteX259" fmla="*/ 419417 w 1401310"/>
                      <a:gd name="connsiteY259" fmla="*/ 2575190 h 3855350"/>
                      <a:gd name="connsiteX260" fmla="*/ 414604 w 1401310"/>
                      <a:gd name="connsiteY260" fmla="*/ 2517439 h 3855350"/>
                      <a:gd name="connsiteX261" fmla="*/ 419417 w 1401310"/>
                      <a:gd name="connsiteY261" fmla="*/ 2454875 h 3855350"/>
                      <a:gd name="connsiteX262" fmla="*/ 409792 w 1401310"/>
                      <a:gd name="connsiteY262" fmla="*/ 2421186 h 3855350"/>
                      <a:gd name="connsiteX263" fmla="*/ 400167 w 1401310"/>
                      <a:gd name="connsiteY263" fmla="*/ 2387498 h 3855350"/>
                      <a:gd name="connsiteX264" fmla="*/ 376103 w 1401310"/>
                      <a:gd name="connsiteY264" fmla="*/ 2353809 h 3855350"/>
                      <a:gd name="connsiteX265" fmla="*/ 352040 w 1401310"/>
                      <a:gd name="connsiteY265" fmla="*/ 2296058 h 3855350"/>
                      <a:gd name="connsiteX266" fmla="*/ 352040 w 1401310"/>
                      <a:gd name="connsiteY266" fmla="*/ 2257557 h 3855350"/>
                      <a:gd name="connsiteX267" fmla="*/ 352040 w 1401310"/>
                      <a:gd name="connsiteY267" fmla="*/ 2204618 h 3855350"/>
                      <a:gd name="connsiteX268" fmla="*/ 347228 w 1401310"/>
                      <a:gd name="connsiteY268" fmla="*/ 2180555 h 3855350"/>
                      <a:gd name="connsiteX269" fmla="*/ 337602 w 1401310"/>
                      <a:gd name="connsiteY269" fmla="*/ 2117990 h 3855350"/>
                      <a:gd name="connsiteX270" fmla="*/ 347228 w 1401310"/>
                      <a:gd name="connsiteY270" fmla="*/ 2060239 h 3855350"/>
                      <a:gd name="connsiteX271" fmla="*/ 347228 w 1401310"/>
                      <a:gd name="connsiteY271" fmla="*/ 2026550 h 3855350"/>
                      <a:gd name="connsiteX272" fmla="*/ 409792 w 1401310"/>
                      <a:gd name="connsiteY272" fmla="*/ 2036176 h 3855350"/>
                      <a:gd name="connsiteX273" fmla="*/ 380916 w 1401310"/>
                      <a:gd name="connsiteY273" fmla="*/ 2007300 h 3855350"/>
                      <a:gd name="connsiteX274" fmla="*/ 380916 w 1401310"/>
                      <a:gd name="connsiteY274" fmla="*/ 1959173 h 3855350"/>
                      <a:gd name="connsiteX275" fmla="*/ 433855 w 1401310"/>
                      <a:gd name="connsiteY275" fmla="*/ 1968799 h 3855350"/>
                      <a:gd name="connsiteX276" fmla="*/ 477169 w 1401310"/>
                      <a:gd name="connsiteY276" fmla="*/ 1988049 h 3855350"/>
                      <a:gd name="connsiteX277" fmla="*/ 477169 w 1401310"/>
                      <a:gd name="connsiteY277" fmla="*/ 1978424 h 3855350"/>
                      <a:gd name="connsiteX278" fmla="*/ 472356 w 1401310"/>
                      <a:gd name="connsiteY278" fmla="*/ 1935110 h 3855350"/>
                      <a:gd name="connsiteX279" fmla="*/ 491607 w 1401310"/>
                      <a:gd name="connsiteY279" fmla="*/ 1891797 h 3855350"/>
                      <a:gd name="connsiteX280" fmla="*/ 530108 w 1401310"/>
                      <a:gd name="connsiteY280" fmla="*/ 1901422 h 3855350"/>
                      <a:gd name="connsiteX281" fmla="*/ 578234 w 1401310"/>
                      <a:gd name="connsiteY281" fmla="*/ 1872546 h 3855350"/>
                      <a:gd name="connsiteX282" fmla="*/ 544545 w 1401310"/>
                      <a:gd name="connsiteY282" fmla="*/ 1824420 h 3855350"/>
                      <a:gd name="connsiteX283" fmla="*/ 525295 w 1401310"/>
                      <a:gd name="connsiteY283" fmla="*/ 1862921 h 3855350"/>
                      <a:gd name="connsiteX284" fmla="*/ 453105 w 1401310"/>
                      <a:gd name="connsiteY284" fmla="*/ 1862921 h 3855350"/>
                      <a:gd name="connsiteX285" fmla="*/ 448293 w 1401310"/>
                      <a:gd name="connsiteY285" fmla="*/ 1886984 h 3855350"/>
                      <a:gd name="connsiteX286" fmla="*/ 433855 w 1401310"/>
                      <a:gd name="connsiteY286" fmla="*/ 1920672 h 3855350"/>
                      <a:gd name="connsiteX287" fmla="*/ 433855 w 1401310"/>
                      <a:gd name="connsiteY287" fmla="*/ 1944736 h 3855350"/>
                      <a:gd name="connsiteX288" fmla="*/ 409792 w 1401310"/>
                      <a:gd name="connsiteY288" fmla="*/ 1968799 h 3855350"/>
                      <a:gd name="connsiteX289" fmla="*/ 380916 w 1401310"/>
                      <a:gd name="connsiteY289" fmla="*/ 1992862 h 3855350"/>
                      <a:gd name="connsiteX290" fmla="*/ 323164 w 1401310"/>
                      <a:gd name="connsiteY290" fmla="*/ 2002487 h 3855350"/>
                      <a:gd name="connsiteX291" fmla="*/ 308727 w 1401310"/>
                      <a:gd name="connsiteY291" fmla="*/ 2007300 h 3855350"/>
                      <a:gd name="connsiteX292" fmla="*/ 294289 w 1401310"/>
                      <a:gd name="connsiteY292" fmla="*/ 1973611 h 3855350"/>
                      <a:gd name="connsiteX293" fmla="*/ 294289 w 1401310"/>
                      <a:gd name="connsiteY293" fmla="*/ 1935110 h 3855350"/>
                      <a:gd name="connsiteX294" fmla="*/ 265413 w 1401310"/>
                      <a:gd name="connsiteY294" fmla="*/ 1915860 h 3855350"/>
                      <a:gd name="connsiteX295" fmla="*/ 226912 w 1401310"/>
                      <a:gd name="connsiteY295" fmla="*/ 1882171 h 3855350"/>
                      <a:gd name="connsiteX296" fmla="*/ 207661 w 1401310"/>
                      <a:gd name="connsiteY296" fmla="*/ 1862921 h 3855350"/>
                      <a:gd name="connsiteX297" fmla="*/ 202849 w 1401310"/>
                      <a:gd name="connsiteY297" fmla="*/ 1834045 h 3855350"/>
                      <a:gd name="connsiteX298" fmla="*/ 207661 w 1401310"/>
                      <a:gd name="connsiteY298" fmla="*/ 1785919 h 3855350"/>
                      <a:gd name="connsiteX299" fmla="*/ 217287 w 1401310"/>
                      <a:gd name="connsiteY299" fmla="*/ 1747418 h 3855350"/>
                      <a:gd name="connsiteX300" fmla="*/ 217287 w 1401310"/>
                      <a:gd name="connsiteY300" fmla="*/ 1708917 h 3855350"/>
                      <a:gd name="connsiteX301" fmla="*/ 217287 w 1401310"/>
                      <a:gd name="connsiteY301" fmla="*/ 1675228 h 3855350"/>
                      <a:gd name="connsiteX302" fmla="*/ 217287 w 1401310"/>
                      <a:gd name="connsiteY302" fmla="*/ 1646352 h 3855350"/>
                      <a:gd name="connsiteX303" fmla="*/ 217287 w 1401310"/>
                      <a:gd name="connsiteY303" fmla="*/ 1636727 h 3855350"/>
                      <a:gd name="connsiteX304" fmla="*/ 255788 w 1401310"/>
                      <a:gd name="connsiteY304" fmla="*/ 1627102 h 3855350"/>
                      <a:gd name="connsiteX305" fmla="*/ 318352 w 1401310"/>
                      <a:gd name="connsiteY305" fmla="*/ 1612664 h 3855350"/>
                      <a:gd name="connsiteX306" fmla="*/ 352040 w 1401310"/>
                      <a:gd name="connsiteY306" fmla="*/ 1607851 h 3855350"/>
                      <a:gd name="connsiteX307" fmla="*/ 400167 w 1401310"/>
                      <a:gd name="connsiteY307" fmla="*/ 1607851 h 3855350"/>
                      <a:gd name="connsiteX308" fmla="*/ 433855 w 1401310"/>
                      <a:gd name="connsiteY308" fmla="*/ 1588601 h 3855350"/>
                      <a:gd name="connsiteX309" fmla="*/ 457918 w 1401310"/>
                      <a:gd name="connsiteY309" fmla="*/ 1631915 h 3855350"/>
                      <a:gd name="connsiteX310" fmla="*/ 496419 w 1401310"/>
                      <a:gd name="connsiteY310" fmla="*/ 1660790 h 3855350"/>
                      <a:gd name="connsiteX311" fmla="*/ 530108 w 1401310"/>
                      <a:gd name="connsiteY311" fmla="*/ 1689666 h 3855350"/>
                      <a:gd name="connsiteX312" fmla="*/ 573421 w 1401310"/>
                      <a:gd name="connsiteY312" fmla="*/ 1718542 h 3855350"/>
                      <a:gd name="connsiteX313" fmla="*/ 635985 w 1401310"/>
                      <a:gd name="connsiteY313" fmla="*/ 1742605 h 3855350"/>
                      <a:gd name="connsiteX314" fmla="*/ 693737 w 1401310"/>
                      <a:gd name="connsiteY314" fmla="*/ 1747418 h 3855350"/>
                      <a:gd name="connsiteX315" fmla="*/ 626360 w 1401310"/>
                      <a:gd name="connsiteY315" fmla="*/ 1742605 h 3855350"/>
                      <a:gd name="connsiteX316" fmla="*/ 583047 w 1401310"/>
                      <a:gd name="connsiteY316" fmla="*/ 1708917 h 3855350"/>
                      <a:gd name="connsiteX317" fmla="*/ 563796 w 1401310"/>
                      <a:gd name="connsiteY317" fmla="*/ 1694479 h 3855350"/>
                      <a:gd name="connsiteX318" fmla="*/ 534920 w 1401310"/>
                      <a:gd name="connsiteY318" fmla="*/ 1670416 h 3855350"/>
                      <a:gd name="connsiteX319" fmla="*/ 506044 w 1401310"/>
                      <a:gd name="connsiteY319" fmla="*/ 1655978 h 3855350"/>
                      <a:gd name="connsiteX320" fmla="*/ 481981 w 1401310"/>
                      <a:gd name="connsiteY320" fmla="*/ 1641540 h 3855350"/>
                      <a:gd name="connsiteX321" fmla="*/ 467543 w 1401310"/>
                      <a:gd name="connsiteY321" fmla="*/ 1627102 h 3855350"/>
                      <a:gd name="connsiteX322" fmla="*/ 472356 w 1401310"/>
                      <a:gd name="connsiteY322" fmla="*/ 1607851 h 3855350"/>
                      <a:gd name="connsiteX323" fmla="*/ 486794 w 1401310"/>
                      <a:gd name="connsiteY323" fmla="*/ 1588601 h 3855350"/>
                      <a:gd name="connsiteX324" fmla="*/ 486794 w 1401310"/>
                      <a:gd name="connsiteY324" fmla="*/ 1569350 h 3855350"/>
                      <a:gd name="connsiteX325" fmla="*/ 525295 w 1401310"/>
                      <a:gd name="connsiteY325" fmla="*/ 1564538 h 3855350"/>
                      <a:gd name="connsiteX326" fmla="*/ 597484 w 1401310"/>
                      <a:gd name="connsiteY326" fmla="*/ 1574163 h 3855350"/>
                      <a:gd name="connsiteX327" fmla="*/ 645611 w 1401310"/>
                      <a:gd name="connsiteY327" fmla="*/ 1554912 h 3855350"/>
                      <a:gd name="connsiteX328" fmla="*/ 645611 w 1401310"/>
                      <a:gd name="connsiteY328" fmla="*/ 1535662 h 3855350"/>
                      <a:gd name="connsiteX329" fmla="*/ 573421 w 1401310"/>
                      <a:gd name="connsiteY329" fmla="*/ 1535662 h 3855350"/>
                      <a:gd name="connsiteX330" fmla="*/ 496419 w 1401310"/>
                      <a:gd name="connsiteY330" fmla="*/ 1521224 h 3855350"/>
                      <a:gd name="connsiteX331" fmla="*/ 448293 w 1401310"/>
                      <a:gd name="connsiteY331" fmla="*/ 1521224 h 3855350"/>
                      <a:gd name="connsiteX332" fmla="*/ 409792 w 1401310"/>
                      <a:gd name="connsiteY332" fmla="*/ 1526037 h 3855350"/>
                      <a:gd name="connsiteX333" fmla="*/ 376103 w 1401310"/>
                      <a:gd name="connsiteY333" fmla="*/ 1530849 h 3855350"/>
                      <a:gd name="connsiteX334" fmla="*/ 327977 w 1401310"/>
                      <a:gd name="connsiteY334" fmla="*/ 1550100 h 3855350"/>
                      <a:gd name="connsiteX335" fmla="*/ 289476 w 1401310"/>
                      <a:gd name="connsiteY335" fmla="*/ 1550100 h 3855350"/>
                      <a:gd name="connsiteX336" fmla="*/ 265413 w 1401310"/>
                      <a:gd name="connsiteY336" fmla="*/ 1559725 h 3855350"/>
                      <a:gd name="connsiteX337" fmla="*/ 231724 w 1401310"/>
                      <a:gd name="connsiteY337" fmla="*/ 1564538 h 3855350"/>
                      <a:gd name="connsiteX338" fmla="*/ 207661 w 1401310"/>
                      <a:gd name="connsiteY338" fmla="*/ 1569350 h 3855350"/>
                      <a:gd name="connsiteX339" fmla="*/ 193223 w 1401310"/>
                      <a:gd name="connsiteY339" fmla="*/ 1550100 h 3855350"/>
                      <a:gd name="connsiteX340" fmla="*/ 183598 w 1401310"/>
                      <a:gd name="connsiteY340" fmla="*/ 1511599 h 3855350"/>
                      <a:gd name="connsiteX341" fmla="*/ 178785 w 1401310"/>
                      <a:gd name="connsiteY341" fmla="*/ 1473098 h 3855350"/>
                      <a:gd name="connsiteX342" fmla="*/ 178785 w 1401310"/>
                      <a:gd name="connsiteY342" fmla="*/ 1449035 h 3855350"/>
                      <a:gd name="connsiteX343" fmla="*/ 222099 w 1401310"/>
                      <a:gd name="connsiteY343" fmla="*/ 1420159 h 3855350"/>
                      <a:gd name="connsiteX344" fmla="*/ 255788 w 1401310"/>
                      <a:gd name="connsiteY344" fmla="*/ 1396096 h 3855350"/>
                      <a:gd name="connsiteX345" fmla="*/ 303914 w 1401310"/>
                      <a:gd name="connsiteY345" fmla="*/ 1357595 h 3855350"/>
                      <a:gd name="connsiteX346" fmla="*/ 376103 w 1401310"/>
                      <a:gd name="connsiteY346" fmla="*/ 1367220 h 3855350"/>
                      <a:gd name="connsiteX347" fmla="*/ 457918 w 1401310"/>
                      <a:gd name="connsiteY347" fmla="*/ 1391283 h 3855350"/>
                      <a:gd name="connsiteX348" fmla="*/ 515670 w 1401310"/>
                      <a:gd name="connsiteY348" fmla="*/ 1396096 h 3855350"/>
                      <a:gd name="connsiteX349" fmla="*/ 631173 w 1401310"/>
                      <a:gd name="connsiteY349" fmla="*/ 1400908 h 3855350"/>
                      <a:gd name="connsiteX350" fmla="*/ 703362 w 1401310"/>
                      <a:gd name="connsiteY350" fmla="*/ 1391283 h 3855350"/>
                      <a:gd name="connsiteX351" fmla="*/ 775552 w 1401310"/>
                      <a:gd name="connsiteY351" fmla="*/ 1372032 h 3855350"/>
                      <a:gd name="connsiteX352" fmla="*/ 833303 w 1401310"/>
                      <a:gd name="connsiteY352" fmla="*/ 1333531 h 3855350"/>
                      <a:gd name="connsiteX353" fmla="*/ 866992 w 1401310"/>
                      <a:gd name="connsiteY353" fmla="*/ 1319093 h 3855350"/>
                      <a:gd name="connsiteX354" fmla="*/ 891055 w 1401310"/>
                      <a:gd name="connsiteY354" fmla="*/ 1304656 h 3855350"/>
                      <a:gd name="connsiteX355" fmla="*/ 905493 w 1401310"/>
                      <a:gd name="connsiteY355" fmla="*/ 1304656 h 3855350"/>
                      <a:gd name="connsiteX356" fmla="*/ 934369 w 1401310"/>
                      <a:gd name="connsiteY356" fmla="*/ 1304656 h 3855350"/>
                      <a:gd name="connsiteX357" fmla="*/ 977682 w 1401310"/>
                      <a:gd name="connsiteY357" fmla="*/ 1314281 h 3855350"/>
                      <a:gd name="connsiteX358" fmla="*/ 1006558 w 1401310"/>
                      <a:gd name="connsiteY358" fmla="*/ 1314281 h 3855350"/>
                      <a:gd name="connsiteX359" fmla="*/ 1045059 w 1401310"/>
                      <a:gd name="connsiteY359" fmla="*/ 1309468 h 3855350"/>
                      <a:gd name="connsiteX360" fmla="*/ 1059497 w 1401310"/>
                      <a:gd name="connsiteY360" fmla="*/ 1304656 h 3855350"/>
                      <a:gd name="connsiteX361" fmla="*/ 1073935 w 1401310"/>
                      <a:gd name="connsiteY361" fmla="*/ 1280592 h 3855350"/>
                      <a:gd name="connsiteX362" fmla="*/ 1078748 w 1401310"/>
                      <a:gd name="connsiteY362" fmla="*/ 1270967 h 3855350"/>
                      <a:gd name="connsiteX363" fmla="*/ 1117249 w 1401310"/>
                      <a:gd name="connsiteY363" fmla="*/ 1270967 h 3855350"/>
                      <a:gd name="connsiteX364" fmla="*/ 1175000 w 1401310"/>
                      <a:gd name="connsiteY364" fmla="*/ 1280592 h 3855350"/>
                      <a:gd name="connsiteX365" fmla="*/ 1247190 w 1401310"/>
                      <a:gd name="connsiteY365" fmla="*/ 1285405 h 3855350"/>
                      <a:gd name="connsiteX366" fmla="*/ 1309754 w 1401310"/>
                      <a:gd name="connsiteY366" fmla="*/ 1285405 h 3855350"/>
                      <a:gd name="connsiteX367" fmla="*/ 1372318 w 1401310"/>
                      <a:gd name="connsiteY367" fmla="*/ 1275780 h 3855350"/>
                      <a:gd name="connsiteX368" fmla="*/ 1401194 w 1401310"/>
                      <a:gd name="connsiteY368" fmla="*/ 1256529 h 3855350"/>
                      <a:gd name="connsiteX369" fmla="*/ 1362693 w 1401310"/>
                      <a:gd name="connsiteY369" fmla="*/ 1256529 h 3855350"/>
                      <a:gd name="connsiteX370" fmla="*/ 1285691 w 1401310"/>
                      <a:gd name="connsiteY370" fmla="*/ 1256529 h 3855350"/>
                      <a:gd name="connsiteX371" fmla="*/ 1223127 w 1401310"/>
                      <a:gd name="connsiteY371" fmla="*/ 1246904 h 3855350"/>
                      <a:gd name="connsiteX372" fmla="*/ 1203876 w 1401310"/>
                      <a:gd name="connsiteY372" fmla="*/ 1246904 h 3855350"/>
                      <a:gd name="connsiteX373" fmla="*/ 1179813 w 1401310"/>
                      <a:gd name="connsiteY373" fmla="*/ 1246904 h 3855350"/>
                      <a:gd name="connsiteX374" fmla="*/ 1126874 w 1401310"/>
                      <a:gd name="connsiteY374" fmla="*/ 1242091 h 3855350"/>
                      <a:gd name="connsiteX375" fmla="*/ 1097998 w 1401310"/>
                      <a:gd name="connsiteY375" fmla="*/ 1237279 h 3855350"/>
                      <a:gd name="connsiteX376" fmla="*/ 1097998 w 1401310"/>
                      <a:gd name="connsiteY376" fmla="*/ 1237279 h 3855350"/>
                      <a:gd name="connsiteX377" fmla="*/ 1117249 w 1401310"/>
                      <a:gd name="connsiteY377" fmla="*/ 1213216 h 3855350"/>
                      <a:gd name="connsiteX378" fmla="*/ 1136499 w 1401310"/>
                      <a:gd name="connsiteY378" fmla="*/ 1189152 h 3855350"/>
                      <a:gd name="connsiteX379" fmla="*/ 1136499 w 1401310"/>
                      <a:gd name="connsiteY379" fmla="*/ 1160277 h 3855350"/>
                      <a:gd name="connsiteX380" fmla="*/ 1146124 w 1401310"/>
                      <a:gd name="connsiteY380" fmla="*/ 1112150 h 3855350"/>
                      <a:gd name="connsiteX381" fmla="*/ 1136499 w 1401310"/>
                      <a:gd name="connsiteY381" fmla="*/ 1068837 h 3855350"/>
                      <a:gd name="connsiteX382" fmla="*/ 1136499 w 1401310"/>
                      <a:gd name="connsiteY382" fmla="*/ 1025523 h 3855350"/>
                      <a:gd name="connsiteX383" fmla="*/ 1131687 w 1401310"/>
                      <a:gd name="connsiteY383" fmla="*/ 987022 h 3855350"/>
                      <a:gd name="connsiteX384" fmla="*/ 1131687 w 1401310"/>
                      <a:gd name="connsiteY384" fmla="*/ 948521 h 3855350"/>
                      <a:gd name="connsiteX385" fmla="*/ 1131687 w 1401310"/>
                      <a:gd name="connsiteY385" fmla="*/ 919645 h 3855350"/>
                      <a:gd name="connsiteX386" fmla="*/ 1131687 w 1401310"/>
                      <a:gd name="connsiteY386" fmla="*/ 905207 h 3855350"/>
                      <a:gd name="connsiteX387" fmla="*/ 1146124 w 1401310"/>
                      <a:gd name="connsiteY387" fmla="*/ 852268 h 3855350"/>
                      <a:gd name="connsiteX388" fmla="*/ 1150937 w 1401310"/>
                      <a:gd name="connsiteY388" fmla="*/ 833018 h 3855350"/>
                      <a:gd name="connsiteX389" fmla="*/ 1165375 w 1401310"/>
                      <a:gd name="connsiteY389" fmla="*/ 828205 h 3855350"/>
                      <a:gd name="connsiteX390" fmla="*/ 1175000 w 1401310"/>
                      <a:gd name="connsiteY390" fmla="*/ 833018 h 3855350"/>
                      <a:gd name="connsiteX391" fmla="*/ 1189438 w 1401310"/>
                      <a:gd name="connsiteY391" fmla="*/ 852268 h 3855350"/>
                      <a:gd name="connsiteX392" fmla="*/ 1218314 w 1401310"/>
                      <a:gd name="connsiteY392" fmla="*/ 871519 h 3855350"/>
                      <a:gd name="connsiteX393" fmla="*/ 1237564 w 1401310"/>
                      <a:gd name="connsiteY393" fmla="*/ 876331 h 3855350"/>
                      <a:gd name="connsiteX394" fmla="*/ 1261628 w 1401310"/>
                      <a:gd name="connsiteY394" fmla="*/ 876331 h 3855350"/>
                      <a:gd name="connsiteX395" fmla="*/ 1271253 w 1401310"/>
                      <a:gd name="connsiteY395" fmla="*/ 861893 h 3855350"/>
                      <a:gd name="connsiteX396" fmla="*/ 1276065 w 1401310"/>
                      <a:gd name="connsiteY396" fmla="*/ 833018 h 3855350"/>
                      <a:gd name="connsiteX397" fmla="*/ 1295316 w 1401310"/>
                      <a:gd name="connsiteY397" fmla="*/ 813767 h 3855350"/>
                      <a:gd name="connsiteX398" fmla="*/ 1295316 w 1401310"/>
                      <a:gd name="connsiteY398" fmla="*/ 784891 h 3855350"/>
                      <a:gd name="connsiteX399" fmla="*/ 1276065 w 1401310"/>
                      <a:gd name="connsiteY399" fmla="*/ 775266 h 3855350"/>
                      <a:gd name="connsiteX400" fmla="*/ 1261628 w 1401310"/>
                      <a:gd name="connsiteY400" fmla="*/ 765641 h 3855350"/>
                      <a:gd name="connsiteX401" fmla="*/ 1218314 w 1401310"/>
                      <a:gd name="connsiteY401" fmla="*/ 736765 h 3855350"/>
                      <a:gd name="connsiteX402" fmla="*/ 1213501 w 1401310"/>
                      <a:gd name="connsiteY402" fmla="*/ 717515 h 3855350"/>
                      <a:gd name="connsiteX403" fmla="*/ 1213501 w 1401310"/>
                      <a:gd name="connsiteY403" fmla="*/ 693451 h 3855350"/>
                      <a:gd name="connsiteX404" fmla="*/ 1208689 w 1401310"/>
                      <a:gd name="connsiteY404" fmla="*/ 683826 h 3855350"/>
                      <a:gd name="connsiteX405" fmla="*/ 1232752 w 1401310"/>
                      <a:gd name="connsiteY405" fmla="*/ 679013 h 3855350"/>
                      <a:gd name="connsiteX406" fmla="*/ 1237564 w 1401310"/>
                      <a:gd name="connsiteY406" fmla="*/ 621262 h 3855350"/>
                      <a:gd name="connsiteX407" fmla="*/ 1295316 w 1401310"/>
                      <a:gd name="connsiteY407" fmla="*/ 558698 h 3855350"/>
                      <a:gd name="connsiteX408" fmla="*/ 1290503 w 1401310"/>
                      <a:gd name="connsiteY408" fmla="*/ 496133 h 3855350"/>
                      <a:gd name="connsiteX409" fmla="*/ 1290503 w 1401310"/>
                      <a:gd name="connsiteY409" fmla="*/ 448007 h 3855350"/>
                      <a:gd name="connsiteX410" fmla="*/ 1285691 w 1401310"/>
                      <a:gd name="connsiteY410" fmla="*/ 395068 h 3855350"/>
                      <a:gd name="connsiteX411" fmla="*/ 1280878 w 1401310"/>
                      <a:gd name="connsiteY411" fmla="*/ 346942 h 3855350"/>
                      <a:gd name="connsiteX412" fmla="*/ 1309754 w 1401310"/>
                      <a:gd name="connsiteY412" fmla="*/ 313253 h 3855350"/>
                      <a:gd name="connsiteX413" fmla="*/ 1324192 w 1401310"/>
                      <a:gd name="connsiteY413" fmla="*/ 279565 h 3855350"/>
                      <a:gd name="connsiteX414" fmla="*/ 1343442 w 1401310"/>
                      <a:gd name="connsiteY414" fmla="*/ 245877 h 3855350"/>
                      <a:gd name="connsiteX415" fmla="*/ 1333817 w 1401310"/>
                      <a:gd name="connsiteY415" fmla="*/ 212188 h 3855350"/>
                      <a:gd name="connsiteX416" fmla="*/ 1319379 w 1401310"/>
                      <a:gd name="connsiteY416" fmla="*/ 173687 h 3855350"/>
                      <a:gd name="connsiteX417" fmla="*/ 1304941 w 1401310"/>
                      <a:gd name="connsiteY417" fmla="*/ 144811 h 3855350"/>
                      <a:gd name="connsiteX418" fmla="*/ 1280878 w 1401310"/>
                      <a:gd name="connsiteY418" fmla="*/ 120748 h 3855350"/>
                      <a:gd name="connsiteX419" fmla="*/ 1276065 w 1401310"/>
                      <a:gd name="connsiteY419" fmla="*/ 87060 h 3855350"/>
                      <a:gd name="connsiteX420" fmla="*/ 1276065 w 1401310"/>
                      <a:gd name="connsiteY420" fmla="*/ 62997 h 3855350"/>
                      <a:gd name="connsiteX421" fmla="*/ 1280878 w 1401310"/>
                      <a:gd name="connsiteY421" fmla="*/ 38933 h 3855350"/>
                      <a:gd name="connsiteX422" fmla="*/ 1319379 w 1401310"/>
                      <a:gd name="connsiteY422" fmla="*/ 34121 h 3855350"/>
                      <a:gd name="connsiteX423" fmla="*/ 1343442 w 1401310"/>
                      <a:gd name="connsiteY423" fmla="*/ 48559 h 3855350"/>
                      <a:gd name="connsiteX424" fmla="*/ 1353068 w 1401310"/>
                      <a:gd name="connsiteY424" fmla="*/ 43746 h 3855350"/>
                      <a:gd name="connsiteX425" fmla="*/ 1343442 w 1401310"/>
                      <a:gd name="connsiteY425" fmla="*/ 29308 h 3855350"/>
                      <a:gd name="connsiteX426" fmla="*/ 1295316 w 1401310"/>
                      <a:gd name="connsiteY426" fmla="*/ 432 h 3855350"/>
                      <a:gd name="connsiteX427" fmla="*/ 1266440 w 1401310"/>
                      <a:gd name="connsiteY427" fmla="*/ 14870 h 3855350"/>
                      <a:gd name="connsiteX428" fmla="*/ 1256815 w 1401310"/>
                      <a:gd name="connsiteY428" fmla="*/ 53371 h 3855350"/>
                      <a:gd name="connsiteX429" fmla="*/ 1252002 w 1401310"/>
                      <a:gd name="connsiteY429" fmla="*/ 91872 h 3855350"/>
                      <a:gd name="connsiteX430" fmla="*/ 1261628 w 1401310"/>
                      <a:gd name="connsiteY430" fmla="*/ 120748 h 3855350"/>
                      <a:gd name="connsiteX431" fmla="*/ 1285691 w 1401310"/>
                      <a:gd name="connsiteY431" fmla="*/ 149624 h 3855350"/>
                      <a:gd name="connsiteX432" fmla="*/ 1300129 w 1401310"/>
                      <a:gd name="connsiteY432" fmla="*/ 168875 h 3855350"/>
                      <a:gd name="connsiteX433" fmla="*/ 1324192 w 1401310"/>
                      <a:gd name="connsiteY433" fmla="*/ 197750 h 3855350"/>
                      <a:gd name="connsiteX434" fmla="*/ 1324192 w 1401310"/>
                      <a:gd name="connsiteY434" fmla="*/ 226626 h 3855350"/>
                      <a:gd name="connsiteX435" fmla="*/ 1280878 w 1401310"/>
                      <a:gd name="connsiteY435" fmla="*/ 279565 h 3855350"/>
                      <a:gd name="connsiteX436" fmla="*/ 1252002 w 1401310"/>
                      <a:gd name="connsiteY436" fmla="*/ 303628 h 3855350"/>
                      <a:gd name="connsiteX437" fmla="*/ 1261628 w 1401310"/>
                      <a:gd name="connsiteY437" fmla="*/ 351755 h 3855350"/>
                      <a:gd name="connsiteX438" fmla="*/ 1285691 w 1401310"/>
                      <a:gd name="connsiteY438" fmla="*/ 409506 h 3855350"/>
                      <a:gd name="connsiteX439" fmla="*/ 1271253 w 1401310"/>
                      <a:gd name="connsiteY439" fmla="*/ 486508 h 3855350"/>
                      <a:gd name="connsiteX440" fmla="*/ 1271253 w 1401310"/>
                      <a:gd name="connsiteY440" fmla="*/ 520197 h 3855350"/>
                      <a:gd name="connsiteX441" fmla="*/ 1271253 w 1401310"/>
                      <a:gd name="connsiteY441" fmla="*/ 544260 h 3855350"/>
                      <a:gd name="connsiteX442" fmla="*/ 1266440 w 1401310"/>
                      <a:gd name="connsiteY442" fmla="*/ 573136 h 3855350"/>
                      <a:gd name="connsiteX443" fmla="*/ 1242377 w 1401310"/>
                      <a:gd name="connsiteY443" fmla="*/ 606824 h 3855350"/>
                      <a:gd name="connsiteX444" fmla="*/ 1218314 w 1401310"/>
                      <a:gd name="connsiteY444" fmla="*/ 626075 h 3855350"/>
                      <a:gd name="connsiteX445" fmla="*/ 1203876 w 1401310"/>
                      <a:gd name="connsiteY445" fmla="*/ 674201 h 3855350"/>
                      <a:gd name="connsiteX446" fmla="*/ 1203876 w 1401310"/>
                      <a:gd name="connsiteY446" fmla="*/ 707889 h 3855350"/>
                      <a:gd name="connsiteX447" fmla="*/ 1194251 w 1401310"/>
                      <a:gd name="connsiteY447" fmla="*/ 727140 h 3855350"/>
                      <a:gd name="connsiteX448" fmla="*/ 1247190 w 1401310"/>
                      <a:gd name="connsiteY448" fmla="*/ 760828 h 3855350"/>
                      <a:gd name="connsiteX449" fmla="*/ 1266440 w 1401310"/>
                      <a:gd name="connsiteY449" fmla="*/ 808955 h 3855350"/>
                      <a:gd name="connsiteX450" fmla="*/ 1266440 w 1401310"/>
                      <a:gd name="connsiteY450" fmla="*/ 818580 h 3855350"/>
                      <a:gd name="connsiteX451" fmla="*/ 1242377 w 1401310"/>
                      <a:gd name="connsiteY451" fmla="*/ 823392 h 3855350"/>
                      <a:gd name="connsiteX452" fmla="*/ 1184625 w 1401310"/>
                      <a:gd name="connsiteY452" fmla="*/ 789704 h 3855350"/>
                      <a:gd name="connsiteX453" fmla="*/ 1141312 w 1401310"/>
                      <a:gd name="connsiteY453" fmla="*/ 775266 h 3855350"/>
                      <a:gd name="connsiteX454" fmla="*/ 1126874 w 1401310"/>
                      <a:gd name="connsiteY454" fmla="*/ 808955 h 3855350"/>
                      <a:gd name="connsiteX455" fmla="*/ 1117249 w 1401310"/>
                      <a:gd name="connsiteY455" fmla="*/ 833018 h 3855350"/>
                      <a:gd name="connsiteX456" fmla="*/ 1112436 w 1401310"/>
                      <a:gd name="connsiteY456" fmla="*/ 900395 h 3855350"/>
                      <a:gd name="connsiteX457" fmla="*/ 1107623 w 1401310"/>
                      <a:gd name="connsiteY457" fmla="*/ 929270 h 3855350"/>
                      <a:gd name="connsiteX458" fmla="*/ 1107623 w 1401310"/>
                      <a:gd name="connsiteY458" fmla="*/ 996647 h 3855350"/>
                      <a:gd name="connsiteX459" fmla="*/ 1112436 w 1401310"/>
                      <a:gd name="connsiteY459" fmla="*/ 1064024 h 3855350"/>
                      <a:gd name="connsiteX460" fmla="*/ 1112436 w 1401310"/>
                      <a:gd name="connsiteY460" fmla="*/ 1136213 h 3855350"/>
                      <a:gd name="connsiteX461" fmla="*/ 1083560 w 1401310"/>
                      <a:gd name="connsiteY461" fmla="*/ 1184340 h 3855350"/>
                      <a:gd name="connsiteX462" fmla="*/ 1064310 w 1401310"/>
                      <a:gd name="connsiteY462" fmla="*/ 1218028 h 3855350"/>
                      <a:gd name="connsiteX463" fmla="*/ 1049872 w 1401310"/>
                      <a:gd name="connsiteY463" fmla="*/ 1232466 h 3855350"/>
                      <a:gd name="connsiteX464" fmla="*/ 1035434 w 1401310"/>
                      <a:gd name="connsiteY464" fmla="*/ 1242091 h 3855350"/>
                      <a:gd name="connsiteX465" fmla="*/ 1020996 w 1401310"/>
                      <a:gd name="connsiteY465" fmla="*/ 1251717 h 3855350"/>
                      <a:gd name="connsiteX466" fmla="*/ 996933 w 1401310"/>
                      <a:gd name="connsiteY466" fmla="*/ 1266155 h 3855350"/>
                      <a:gd name="connsiteX467" fmla="*/ 958432 w 1401310"/>
                      <a:gd name="connsiteY467" fmla="*/ 1246904 h 3855350"/>
                      <a:gd name="connsiteX468" fmla="*/ 910305 w 1401310"/>
                      <a:gd name="connsiteY468" fmla="*/ 1246904 h 3855350"/>
                      <a:gd name="connsiteX469" fmla="*/ 895868 w 1401310"/>
                      <a:gd name="connsiteY469" fmla="*/ 1242091 h 3855350"/>
                      <a:gd name="connsiteX470" fmla="*/ 910305 w 1401310"/>
                      <a:gd name="connsiteY470" fmla="*/ 1198778 h 3855350"/>
                      <a:gd name="connsiteX471" fmla="*/ 910305 w 1401310"/>
                      <a:gd name="connsiteY471" fmla="*/ 1179527 h 3855350"/>
                      <a:gd name="connsiteX472" fmla="*/ 886242 w 1401310"/>
                      <a:gd name="connsiteY472" fmla="*/ 1208403 h 3855350"/>
                      <a:gd name="connsiteX473" fmla="*/ 881430 w 1401310"/>
                      <a:gd name="connsiteY473" fmla="*/ 1227653 h 3855350"/>
                      <a:gd name="connsiteX474" fmla="*/ 876617 w 1401310"/>
                      <a:gd name="connsiteY474" fmla="*/ 1242091 h 3855350"/>
                      <a:gd name="connsiteX475" fmla="*/ 852554 w 1401310"/>
                      <a:gd name="connsiteY475" fmla="*/ 1242091 h 3855350"/>
                      <a:gd name="connsiteX476" fmla="*/ 770739 w 1401310"/>
                      <a:gd name="connsiteY476" fmla="*/ 1309468 h 3855350"/>
                      <a:gd name="connsiteX477" fmla="*/ 708175 w 1401310"/>
                      <a:gd name="connsiteY477" fmla="*/ 1323906 h 3855350"/>
                      <a:gd name="connsiteX478" fmla="*/ 631173 w 1401310"/>
                      <a:gd name="connsiteY478" fmla="*/ 1343157 h 3855350"/>
                      <a:gd name="connsiteX479" fmla="*/ 583047 w 1401310"/>
                      <a:gd name="connsiteY479" fmla="*/ 1347969 h 3855350"/>
                      <a:gd name="connsiteX480" fmla="*/ 525295 w 1401310"/>
                      <a:gd name="connsiteY480" fmla="*/ 1328719 h 3855350"/>
                      <a:gd name="connsiteX481" fmla="*/ 453105 w 1401310"/>
                      <a:gd name="connsiteY481" fmla="*/ 1319093 h 3855350"/>
                      <a:gd name="connsiteX482" fmla="*/ 429042 w 1401310"/>
                      <a:gd name="connsiteY482" fmla="*/ 1309468 h 3855350"/>
                      <a:gd name="connsiteX483" fmla="*/ 414604 w 1401310"/>
                      <a:gd name="connsiteY483" fmla="*/ 1304656 h 3855350"/>
                      <a:gd name="connsiteX484" fmla="*/ 419417 w 1401310"/>
                      <a:gd name="connsiteY484" fmla="*/ 1266155 h 3855350"/>
                      <a:gd name="connsiteX485" fmla="*/ 424230 w 1401310"/>
                      <a:gd name="connsiteY485" fmla="*/ 1232466 h 3855350"/>
                      <a:gd name="connsiteX486" fmla="*/ 404979 w 1401310"/>
                      <a:gd name="connsiteY486" fmla="*/ 1232466 h 3855350"/>
                      <a:gd name="connsiteX487" fmla="*/ 385729 w 1401310"/>
                      <a:gd name="connsiteY487" fmla="*/ 1275780 h 3855350"/>
                      <a:gd name="connsiteX488" fmla="*/ 385729 w 1401310"/>
                      <a:gd name="connsiteY488" fmla="*/ 1304656 h 3855350"/>
                      <a:gd name="connsiteX489" fmla="*/ 361665 w 1401310"/>
                      <a:gd name="connsiteY489" fmla="*/ 1304656 h 3855350"/>
                      <a:gd name="connsiteX490" fmla="*/ 342415 w 1401310"/>
                      <a:gd name="connsiteY490" fmla="*/ 1304656 h 3855350"/>
                      <a:gd name="connsiteX491" fmla="*/ 303914 w 1401310"/>
                      <a:gd name="connsiteY491" fmla="*/ 1314281 h 3855350"/>
                      <a:gd name="connsiteX492" fmla="*/ 275038 w 1401310"/>
                      <a:gd name="connsiteY492" fmla="*/ 1319093 h 3855350"/>
                      <a:gd name="connsiteX493" fmla="*/ 250975 w 1401310"/>
                      <a:gd name="connsiteY493" fmla="*/ 1319093 h 3855350"/>
                      <a:gd name="connsiteX494" fmla="*/ 236537 w 1401310"/>
                      <a:gd name="connsiteY494" fmla="*/ 1323906 h 3855350"/>
                      <a:gd name="connsiteX495" fmla="*/ 222099 w 1401310"/>
                      <a:gd name="connsiteY495" fmla="*/ 1333531 h 3855350"/>
                      <a:gd name="connsiteX496" fmla="*/ 202849 w 1401310"/>
                      <a:gd name="connsiteY496" fmla="*/ 1338344 h 3855350"/>
                      <a:gd name="connsiteX497" fmla="*/ 178785 w 1401310"/>
                      <a:gd name="connsiteY497" fmla="*/ 1343157 h 3855350"/>
                      <a:gd name="connsiteX498" fmla="*/ 169160 w 1401310"/>
                      <a:gd name="connsiteY498" fmla="*/ 1362407 h 3855350"/>
                      <a:gd name="connsiteX499" fmla="*/ 149910 w 1401310"/>
                      <a:gd name="connsiteY499" fmla="*/ 1309468 h 3855350"/>
                      <a:gd name="connsiteX500" fmla="*/ 145097 w 1401310"/>
                      <a:gd name="connsiteY500" fmla="*/ 1198778 h 3855350"/>
                      <a:gd name="connsiteX501" fmla="*/ 121034 w 1401310"/>
                      <a:gd name="connsiteY501" fmla="*/ 1059211 h 3855350"/>
                      <a:gd name="connsiteX502" fmla="*/ 106596 w 1401310"/>
                      <a:gd name="connsiteY502" fmla="*/ 982209 h 3855350"/>
                      <a:gd name="connsiteX503" fmla="*/ 92158 w 1401310"/>
                      <a:gd name="connsiteY503" fmla="*/ 910020 h 3855350"/>
                      <a:gd name="connsiteX504" fmla="*/ 92158 w 1401310"/>
                      <a:gd name="connsiteY504" fmla="*/ 857081 h 3855350"/>
                      <a:gd name="connsiteX505" fmla="*/ 82533 w 1401310"/>
                      <a:gd name="connsiteY505" fmla="*/ 823392 h 3855350"/>
                      <a:gd name="connsiteX506" fmla="*/ 72908 w 1401310"/>
                      <a:gd name="connsiteY506" fmla="*/ 780079 h 3855350"/>
                      <a:gd name="connsiteX507" fmla="*/ 63282 w 1401310"/>
                      <a:gd name="connsiteY507" fmla="*/ 760828 h 3855350"/>
                      <a:gd name="connsiteX508" fmla="*/ 53657 w 1401310"/>
                      <a:gd name="connsiteY508" fmla="*/ 722327 h 3855350"/>
                      <a:gd name="connsiteX509" fmla="*/ 34407 w 1401310"/>
                      <a:gd name="connsiteY509" fmla="*/ 707889 h 3855350"/>
                      <a:gd name="connsiteX510" fmla="*/ 10343 w 1401310"/>
                      <a:gd name="connsiteY510" fmla="*/ 664576 h 3855350"/>
                      <a:gd name="connsiteX511" fmla="*/ 5531 w 1401310"/>
                      <a:gd name="connsiteY511" fmla="*/ 645325 h 3855350"/>
                      <a:gd name="connsiteX512" fmla="*/ 29594 w 1401310"/>
                      <a:gd name="connsiteY512" fmla="*/ 626075 h 3855350"/>
                      <a:gd name="connsiteX513" fmla="*/ 58470 w 1401310"/>
                      <a:gd name="connsiteY513" fmla="*/ 611637 h 3855350"/>
                      <a:gd name="connsiteX514" fmla="*/ 87345 w 1401310"/>
                      <a:gd name="connsiteY514" fmla="*/ 602011 h 3855350"/>
                      <a:gd name="connsiteX515" fmla="*/ 106596 w 1401310"/>
                      <a:gd name="connsiteY515" fmla="*/ 582761 h 3855350"/>
                      <a:gd name="connsiteX516" fmla="*/ 140284 w 1401310"/>
                      <a:gd name="connsiteY516" fmla="*/ 587573 h 3855350"/>
                      <a:gd name="connsiteX517" fmla="*/ 169160 w 1401310"/>
                      <a:gd name="connsiteY517" fmla="*/ 597199 h 3855350"/>
                      <a:gd name="connsiteX518" fmla="*/ 198036 w 1401310"/>
                      <a:gd name="connsiteY518" fmla="*/ 582761 h 3855350"/>
                      <a:gd name="connsiteX519" fmla="*/ 217287 w 1401310"/>
                      <a:gd name="connsiteY519" fmla="*/ 635700 h 3855350"/>
                      <a:gd name="connsiteX520" fmla="*/ 217287 w 1401310"/>
                      <a:gd name="connsiteY520" fmla="*/ 650138 h 3855350"/>
                      <a:gd name="connsiteX521" fmla="*/ 236537 w 1401310"/>
                      <a:gd name="connsiteY521" fmla="*/ 712702 h 3855350"/>
                      <a:gd name="connsiteX522" fmla="*/ 246162 w 1401310"/>
                      <a:gd name="connsiteY522" fmla="*/ 731952 h 3855350"/>
                      <a:gd name="connsiteX523" fmla="*/ 308727 w 1401310"/>
                      <a:gd name="connsiteY523" fmla="*/ 775266 h 3855350"/>
                      <a:gd name="connsiteX524" fmla="*/ 342415 w 1401310"/>
                      <a:gd name="connsiteY524" fmla="*/ 828205 h 3855350"/>
                      <a:gd name="connsiteX525" fmla="*/ 395354 w 1401310"/>
                      <a:gd name="connsiteY525" fmla="*/ 885957 h 3855350"/>
                      <a:gd name="connsiteX526" fmla="*/ 448293 w 1401310"/>
                      <a:gd name="connsiteY526" fmla="*/ 929270 h 3855350"/>
                      <a:gd name="connsiteX527" fmla="*/ 481981 w 1401310"/>
                      <a:gd name="connsiteY527" fmla="*/ 958146 h 3855350"/>
                      <a:gd name="connsiteX528" fmla="*/ 563796 w 1401310"/>
                      <a:gd name="connsiteY528" fmla="*/ 982209 h 3855350"/>
                      <a:gd name="connsiteX529" fmla="*/ 655236 w 1401310"/>
                      <a:gd name="connsiteY529" fmla="*/ 1011085 h 3855350"/>
                      <a:gd name="connsiteX530" fmla="*/ 693737 w 1401310"/>
                      <a:gd name="connsiteY530" fmla="*/ 1015898 h 3855350"/>
                      <a:gd name="connsiteX531" fmla="*/ 751489 w 1401310"/>
                      <a:gd name="connsiteY531" fmla="*/ 1025523 h 3855350"/>
                      <a:gd name="connsiteX532" fmla="*/ 785177 w 1401310"/>
                      <a:gd name="connsiteY532" fmla="*/ 1030336 h 3855350"/>
                      <a:gd name="connsiteX533" fmla="*/ 814053 w 1401310"/>
                      <a:gd name="connsiteY533" fmla="*/ 1030336 h 3855350"/>
                      <a:gd name="connsiteX534" fmla="*/ 852554 w 1401310"/>
                      <a:gd name="connsiteY534" fmla="*/ 1044773 h 3855350"/>
                      <a:gd name="connsiteX535" fmla="*/ 891055 w 1401310"/>
                      <a:gd name="connsiteY535" fmla="*/ 1049586 h 3855350"/>
                      <a:gd name="connsiteX536" fmla="*/ 939181 w 1401310"/>
                      <a:gd name="connsiteY536" fmla="*/ 1059211 h 3855350"/>
                      <a:gd name="connsiteX537" fmla="*/ 958432 w 1401310"/>
                      <a:gd name="connsiteY537" fmla="*/ 1039961 h 3855350"/>
                      <a:gd name="connsiteX538" fmla="*/ 823678 w 1401310"/>
                      <a:gd name="connsiteY538" fmla="*/ 1015898 h 3855350"/>
                      <a:gd name="connsiteX539" fmla="*/ 737051 w 1401310"/>
                      <a:gd name="connsiteY539" fmla="*/ 991835 h 3855350"/>
                      <a:gd name="connsiteX540" fmla="*/ 674487 w 1401310"/>
                      <a:gd name="connsiteY540" fmla="*/ 987022 h 3855350"/>
                      <a:gd name="connsiteX541" fmla="*/ 568609 w 1401310"/>
                      <a:gd name="connsiteY541" fmla="*/ 958146 h 3855350"/>
                      <a:gd name="connsiteX542" fmla="*/ 506044 w 1401310"/>
                      <a:gd name="connsiteY542" fmla="*/ 948521 h 3855350"/>
                      <a:gd name="connsiteX543" fmla="*/ 453105 w 1401310"/>
                      <a:gd name="connsiteY543" fmla="*/ 914832 h 3855350"/>
                      <a:gd name="connsiteX544" fmla="*/ 400167 w 1401310"/>
                      <a:gd name="connsiteY544" fmla="*/ 881144 h 3855350"/>
                      <a:gd name="connsiteX545" fmla="*/ 366478 w 1401310"/>
                      <a:gd name="connsiteY545" fmla="*/ 828205 h 3855350"/>
                      <a:gd name="connsiteX546" fmla="*/ 352040 w 1401310"/>
                      <a:gd name="connsiteY546" fmla="*/ 789704 h 3855350"/>
                      <a:gd name="connsiteX547" fmla="*/ 337602 w 1401310"/>
                      <a:gd name="connsiteY547" fmla="*/ 751203 h 3855350"/>
                      <a:gd name="connsiteX548" fmla="*/ 323164 w 1401310"/>
                      <a:gd name="connsiteY548" fmla="*/ 727140 h 3855350"/>
                      <a:gd name="connsiteX549" fmla="*/ 294289 w 1401310"/>
                      <a:gd name="connsiteY549" fmla="*/ 727140 h 3855350"/>
                      <a:gd name="connsiteX550" fmla="*/ 270225 w 1401310"/>
                      <a:gd name="connsiteY550" fmla="*/ 703077 h 3855350"/>
                      <a:gd name="connsiteX551" fmla="*/ 265413 w 1401310"/>
                      <a:gd name="connsiteY551" fmla="*/ 664576 h 3855350"/>
                      <a:gd name="connsiteX552" fmla="*/ 260600 w 1401310"/>
                      <a:gd name="connsiteY552" fmla="*/ 640512 h 3855350"/>
                      <a:gd name="connsiteX553" fmla="*/ 250975 w 1401310"/>
                      <a:gd name="connsiteY553" fmla="*/ 611637 h 3855350"/>
                      <a:gd name="connsiteX554" fmla="*/ 231724 w 1401310"/>
                      <a:gd name="connsiteY554" fmla="*/ 558698 h 3855350"/>
                      <a:gd name="connsiteX555" fmla="*/ 255788 w 1401310"/>
                      <a:gd name="connsiteY555" fmla="*/ 529822 h 3855350"/>
                      <a:gd name="connsiteX556" fmla="*/ 284663 w 1401310"/>
                      <a:gd name="connsiteY556" fmla="*/ 515384 h 3855350"/>
                      <a:gd name="connsiteX557" fmla="*/ 318352 w 1401310"/>
                      <a:gd name="connsiteY557" fmla="*/ 500946 h 3855350"/>
                      <a:gd name="connsiteX558" fmla="*/ 342415 w 1401310"/>
                      <a:gd name="connsiteY558" fmla="*/ 467258 h 3855350"/>
                      <a:gd name="connsiteX559" fmla="*/ 366478 w 1401310"/>
                      <a:gd name="connsiteY559" fmla="*/ 500946 h 3855350"/>
                      <a:gd name="connsiteX560" fmla="*/ 395354 w 1401310"/>
                      <a:gd name="connsiteY560" fmla="*/ 525009 h 3855350"/>
                      <a:gd name="connsiteX561" fmla="*/ 414604 w 1401310"/>
                      <a:gd name="connsiteY561" fmla="*/ 539447 h 3855350"/>
                      <a:gd name="connsiteX562" fmla="*/ 429042 w 1401310"/>
                      <a:gd name="connsiteY562" fmla="*/ 520197 h 3855350"/>
                      <a:gd name="connsiteX563" fmla="*/ 400167 w 1401310"/>
                      <a:gd name="connsiteY563" fmla="*/ 496133 h 3855350"/>
                      <a:gd name="connsiteX564" fmla="*/ 380916 w 1401310"/>
                      <a:gd name="connsiteY564" fmla="*/ 476883 h 3855350"/>
                      <a:gd name="connsiteX565" fmla="*/ 361665 w 1401310"/>
                      <a:gd name="connsiteY565" fmla="*/ 448007 h 3855350"/>
                      <a:gd name="connsiteX566" fmla="*/ 347228 w 1401310"/>
                      <a:gd name="connsiteY566" fmla="*/ 428757 h 3855350"/>
                      <a:gd name="connsiteX567" fmla="*/ 419417 w 1401310"/>
                      <a:gd name="connsiteY567" fmla="*/ 414319 h 3855350"/>
                      <a:gd name="connsiteX568" fmla="*/ 481981 w 1401310"/>
                      <a:gd name="connsiteY568" fmla="*/ 371005 h 3855350"/>
                      <a:gd name="connsiteX569" fmla="*/ 506044 w 1401310"/>
                      <a:gd name="connsiteY569" fmla="*/ 332504 h 3855350"/>
                      <a:gd name="connsiteX570" fmla="*/ 510857 w 1401310"/>
                      <a:gd name="connsiteY570" fmla="*/ 298816 h 3855350"/>
                      <a:gd name="connsiteX571" fmla="*/ 525295 w 1401310"/>
                      <a:gd name="connsiteY571" fmla="*/ 207376 h 3855350"/>
                      <a:gd name="connsiteX572" fmla="*/ 534920 w 1401310"/>
                      <a:gd name="connsiteY572" fmla="*/ 149624 h 3855350"/>
                      <a:gd name="connsiteX573" fmla="*/ 549358 w 1401310"/>
                      <a:gd name="connsiteY573" fmla="*/ 130373 h 3855350"/>
                      <a:gd name="connsiteX574" fmla="*/ 573421 w 1401310"/>
                      <a:gd name="connsiteY574" fmla="*/ 115936 h 3855350"/>
                      <a:gd name="connsiteX575" fmla="*/ 621548 w 1401310"/>
                      <a:gd name="connsiteY575" fmla="*/ 149624 h 3855350"/>
                      <a:gd name="connsiteX576" fmla="*/ 655236 w 1401310"/>
                      <a:gd name="connsiteY576" fmla="*/ 144811 h 3855350"/>
                      <a:gd name="connsiteX577" fmla="*/ 688924 w 1401310"/>
                      <a:gd name="connsiteY577" fmla="*/ 115936 h 3855350"/>
                      <a:gd name="connsiteX578" fmla="*/ 688924 w 1401310"/>
                      <a:gd name="connsiteY578" fmla="*/ 111123 h 3855350"/>
                      <a:gd name="connsiteX579" fmla="*/ 703362 w 1401310"/>
                      <a:gd name="connsiteY579" fmla="*/ 120748 h 3855350"/>
                      <a:gd name="connsiteX580" fmla="*/ 732238 w 1401310"/>
                      <a:gd name="connsiteY580" fmla="*/ 135186 h 3855350"/>
                      <a:gd name="connsiteX581" fmla="*/ 780364 w 1401310"/>
                      <a:gd name="connsiteY581" fmla="*/ 173687 h 3855350"/>
                      <a:gd name="connsiteX582" fmla="*/ 780364 w 1401310"/>
                      <a:gd name="connsiteY582" fmla="*/ 139999 h 3855350"/>
                      <a:gd name="connsiteX583" fmla="*/ 823678 w 1401310"/>
                      <a:gd name="connsiteY583" fmla="*/ 164062 h 3855350"/>
                      <a:gd name="connsiteX584" fmla="*/ 828491 w 1401310"/>
                      <a:gd name="connsiteY584" fmla="*/ 197750 h 3855350"/>
                      <a:gd name="connsiteX585" fmla="*/ 828491 w 1401310"/>
                      <a:gd name="connsiteY585" fmla="*/ 197750 h 3855350"/>
                      <a:gd name="connsiteX586" fmla="*/ 847741 w 1401310"/>
                      <a:gd name="connsiteY586" fmla="*/ 226626 h 3855350"/>
                      <a:gd name="connsiteX587" fmla="*/ 881430 w 1401310"/>
                      <a:gd name="connsiteY587" fmla="*/ 241064 h 3855350"/>
                      <a:gd name="connsiteX588" fmla="*/ 905493 w 1401310"/>
                      <a:gd name="connsiteY588" fmla="*/ 241064 h 385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Lst>
                    <a:rect l="l" t="t" r="r" b="b"/>
                    <a:pathLst>
                      <a:path w="1401310" h="3855350">
                        <a:moveTo>
                          <a:pt x="226912" y="3855350"/>
                        </a:moveTo>
                        <a:cubicBezTo>
                          <a:pt x="224506" y="3829282"/>
                          <a:pt x="222100" y="3803214"/>
                          <a:pt x="217287" y="3773536"/>
                        </a:cubicBezTo>
                        <a:cubicBezTo>
                          <a:pt x="212474" y="3743858"/>
                          <a:pt x="203651" y="3702950"/>
                          <a:pt x="198036" y="3677283"/>
                        </a:cubicBezTo>
                        <a:cubicBezTo>
                          <a:pt x="192421" y="3651616"/>
                          <a:pt x="192421" y="3641188"/>
                          <a:pt x="183598" y="3619531"/>
                        </a:cubicBezTo>
                        <a:cubicBezTo>
                          <a:pt x="174775" y="3597874"/>
                          <a:pt x="159535" y="3592260"/>
                          <a:pt x="145097" y="3547342"/>
                        </a:cubicBezTo>
                        <a:cubicBezTo>
                          <a:pt x="130659" y="3502424"/>
                          <a:pt x="106596" y="3442266"/>
                          <a:pt x="96971" y="3350024"/>
                        </a:cubicBezTo>
                        <a:cubicBezTo>
                          <a:pt x="87346" y="3257782"/>
                          <a:pt x="82532" y="3100569"/>
                          <a:pt x="87345" y="2993889"/>
                        </a:cubicBezTo>
                        <a:cubicBezTo>
                          <a:pt x="92158" y="2887209"/>
                          <a:pt x="118628" y="2790957"/>
                          <a:pt x="125847" y="2709944"/>
                        </a:cubicBezTo>
                        <a:cubicBezTo>
                          <a:pt x="133066" y="2628931"/>
                          <a:pt x="127451" y="2566367"/>
                          <a:pt x="130659" y="2507813"/>
                        </a:cubicBezTo>
                        <a:cubicBezTo>
                          <a:pt x="133867" y="2449259"/>
                          <a:pt x="141888" y="2402738"/>
                          <a:pt x="145097" y="2358622"/>
                        </a:cubicBezTo>
                        <a:cubicBezTo>
                          <a:pt x="148305" y="2314506"/>
                          <a:pt x="146701" y="2272797"/>
                          <a:pt x="149910" y="2243119"/>
                        </a:cubicBezTo>
                        <a:cubicBezTo>
                          <a:pt x="153118" y="2213441"/>
                          <a:pt x="159536" y="2199805"/>
                          <a:pt x="164348" y="2180555"/>
                        </a:cubicBezTo>
                        <a:cubicBezTo>
                          <a:pt x="169160" y="2161305"/>
                          <a:pt x="175577" y="2149273"/>
                          <a:pt x="178785" y="2127616"/>
                        </a:cubicBezTo>
                        <a:cubicBezTo>
                          <a:pt x="181993" y="2105959"/>
                          <a:pt x="181994" y="2069864"/>
                          <a:pt x="183598" y="2050613"/>
                        </a:cubicBezTo>
                        <a:cubicBezTo>
                          <a:pt x="185202" y="2031362"/>
                          <a:pt x="187609" y="2029758"/>
                          <a:pt x="188411" y="2012112"/>
                        </a:cubicBezTo>
                        <a:cubicBezTo>
                          <a:pt x="189213" y="1994466"/>
                          <a:pt x="188411" y="1944736"/>
                          <a:pt x="188411" y="1944736"/>
                        </a:cubicBezTo>
                        <a:cubicBezTo>
                          <a:pt x="191619" y="1936715"/>
                          <a:pt x="207661" y="1963986"/>
                          <a:pt x="207661" y="1963986"/>
                        </a:cubicBezTo>
                        <a:lnTo>
                          <a:pt x="236537" y="1992862"/>
                        </a:lnTo>
                        <a:cubicBezTo>
                          <a:pt x="242152" y="1999279"/>
                          <a:pt x="241350" y="2002487"/>
                          <a:pt x="241350" y="2002487"/>
                        </a:cubicBezTo>
                        <a:cubicBezTo>
                          <a:pt x="243756" y="2007300"/>
                          <a:pt x="246965" y="2014519"/>
                          <a:pt x="250975" y="2021738"/>
                        </a:cubicBezTo>
                        <a:cubicBezTo>
                          <a:pt x="254986" y="2028957"/>
                          <a:pt x="265413" y="2045801"/>
                          <a:pt x="265413" y="2045801"/>
                        </a:cubicBezTo>
                        <a:cubicBezTo>
                          <a:pt x="267819" y="2052218"/>
                          <a:pt x="269424" y="2057031"/>
                          <a:pt x="265413" y="2060239"/>
                        </a:cubicBezTo>
                        <a:cubicBezTo>
                          <a:pt x="261403" y="2063447"/>
                          <a:pt x="241350" y="2065051"/>
                          <a:pt x="241350" y="2065051"/>
                        </a:cubicBezTo>
                        <a:cubicBezTo>
                          <a:pt x="234131" y="2067457"/>
                          <a:pt x="222099" y="2074677"/>
                          <a:pt x="222099" y="2074677"/>
                        </a:cubicBezTo>
                        <a:cubicBezTo>
                          <a:pt x="217286" y="2079490"/>
                          <a:pt x="218891" y="2083500"/>
                          <a:pt x="212474" y="2093927"/>
                        </a:cubicBezTo>
                        <a:cubicBezTo>
                          <a:pt x="206057" y="2104354"/>
                          <a:pt x="184400" y="2131626"/>
                          <a:pt x="183598" y="2137241"/>
                        </a:cubicBezTo>
                        <a:cubicBezTo>
                          <a:pt x="182796" y="2142856"/>
                          <a:pt x="198838" y="2131626"/>
                          <a:pt x="207661" y="2127616"/>
                        </a:cubicBezTo>
                        <a:cubicBezTo>
                          <a:pt x="216484" y="2123605"/>
                          <a:pt x="226912" y="2117189"/>
                          <a:pt x="236537" y="2113178"/>
                        </a:cubicBezTo>
                        <a:cubicBezTo>
                          <a:pt x="246162" y="2109167"/>
                          <a:pt x="265413" y="2103552"/>
                          <a:pt x="265413" y="2103552"/>
                        </a:cubicBezTo>
                        <a:cubicBezTo>
                          <a:pt x="271830" y="2100344"/>
                          <a:pt x="270225" y="2081093"/>
                          <a:pt x="275038" y="2093927"/>
                        </a:cubicBezTo>
                        <a:cubicBezTo>
                          <a:pt x="279851" y="2106761"/>
                          <a:pt x="291081" y="2165315"/>
                          <a:pt x="294289" y="2180555"/>
                        </a:cubicBezTo>
                        <a:cubicBezTo>
                          <a:pt x="297498" y="2195795"/>
                          <a:pt x="294289" y="2185367"/>
                          <a:pt x="294289" y="2185367"/>
                        </a:cubicBezTo>
                        <a:lnTo>
                          <a:pt x="294289" y="2214243"/>
                        </a:lnTo>
                        <a:cubicBezTo>
                          <a:pt x="294289" y="2223868"/>
                          <a:pt x="292685" y="2225473"/>
                          <a:pt x="294289" y="2243119"/>
                        </a:cubicBezTo>
                        <a:cubicBezTo>
                          <a:pt x="295893" y="2260765"/>
                          <a:pt x="303914" y="2320121"/>
                          <a:pt x="303914" y="2320121"/>
                        </a:cubicBezTo>
                        <a:cubicBezTo>
                          <a:pt x="307122" y="2336163"/>
                          <a:pt x="313539" y="2339371"/>
                          <a:pt x="313539" y="2339371"/>
                        </a:cubicBezTo>
                        <a:lnTo>
                          <a:pt x="323164" y="2358622"/>
                        </a:lnTo>
                        <a:cubicBezTo>
                          <a:pt x="324768" y="2362633"/>
                          <a:pt x="327977" y="2357820"/>
                          <a:pt x="323164" y="2363435"/>
                        </a:cubicBezTo>
                        <a:cubicBezTo>
                          <a:pt x="318352" y="2369050"/>
                          <a:pt x="300706" y="2381883"/>
                          <a:pt x="294289" y="2392310"/>
                        </a:cubicBezTo>
                        <a:cubicBezTo>
                          <a:pt x="287872" y="2402737"/>
                          <a:pt x="293486" y="2417978"/>
                          <a:pt x="284663" y="2425999"/>
                        </a:cubicBezTo>
                        <a:cubicBezTo>
                          <a:pt x="275840" y="2434020"/>
                          <a:pt x="254184" y="2430812"/>
                          <a:pt x="241350" y="2440437"/>
                        </a:cubicBezTo>
                        <a:cubicBezTo>
                          <a:pt x="228516" y="2450062"/>
                          <a:pt x="218088" y="2466104"/>
                          <a:pt x="207661" y="2483750"/>
                        </a:cubicBezTo>
                        <a:cubicBezTo>
                          <a:pt x="197234" y="2501396"/>
                          <a:pt x="191619" y="2527867"/>
                          <a:pt x="178785" y="2546315"/>
                        </a:cubicBezTo>
                        <a:cubicBezTo>
                          <a:pt x="165951" y="2564763"/>
                          <a:pt x="139482" y="2578399"/>
                          <a:pt x="130659" y="2594441"/>
                        </a:cubicBezTo>
                        <a:cubicBezTo>
                          <a:pt x="121836" y="2610483"/>
                          <a:pt x="129055" y="2627327"/>
                          <a:pt x="125847" y="2642567"/>
                        </a:cubicBezTo>
                        <a:cubicBezTo>
                          <a:pt x="122639" y="2657807"/>
                          <a:pt x="113815" y="2671443"/>
                          <a:pt x="111409" y="2685881"/>
                        </a:cubicBezTo>
                        <a:cubicBezTo>
                          <a:pt x="109003" y="2700319"/>
                          <a:pt x="114617" y="2714757"/>
                          <a:pt x="111409" y="2729195"/>
                        </a:cubicBezTo>
                        <a:cubicBezTo>
                          <a:pt x="108201" y="2743633"/>
                          <a:pt x="97773" y="2754862"/>
                          <a:pt x="92158" y="2772508"/>
                        </a:cubicBezTo>
                        <a:cubicBezTo>
                          <a:pt x="86543" y="2790154"/>
                          <a:pt x="76918" y="2816624"/>
                          <a:pt x="77720" y="2835072"/>
                        </a:cubicBezTo>
                        <a:cubicBezTo>
                          <a:pt x="78522" y="2853520"/>
                          <a:pt x="93763" y="2870365"/>
                          <a:pt x="96971" y="2883199"/>
                        </a:cubicBezTo>
                        <a:cubicBezTo>
                          <a:pt x="100179" y="2896033"/>
                          <a:pt x="99377" y="2900845"/>
                          <a:pt x="96971" y="2912075"/>
                        </a:cubicBezTo>
                        <a:cubicBezTo>
                          <a:pt x="94565" y="2923304"/>
                          <a:pt x="88148" y="2940149"/>
                          <a:pt x="82533" y="2950576"/>
                        </a:cubicBezTo>
                        <a:cubicBezTo>
                          <a:pt x="76918" y="2961003"/>
                          <a:pt x="63282" y="2974639"/>
                          <a:pt x="63282" y="2974639"/>
                        </a:cubicBezTo>
                        <a:cubicBezTo>
                          <a:pt x="59272" y="2981858"/>
                          <a:pt x="66491" y="2977847"/>
                          <a:pt x="58470" y="2993889"/>
                        </a:cubicBezTo>
                        <a:cubicBezTo>
                          <a:pt x="50449" y="3009931"/>
                          <a:pt x="24781" y="3049234"/>
                          <a:pt x="15156" y="3070891"/>
                        </a:cubicBezTo>
                        <a:cubicBezTo>
                          <a:pt x="5531" y="3092548"/>
                          <a:pt x="-2490" y="3118215"/>
                          <a:pt x="718" y="3123830"/>
                        </a:cubicBezTo>
                        <a:cubicBezTo>
                          <a:pt x="3926" y="3129445"/>
                          <a:pt x="27990" y="3115007"/>
                          <a:pt x="34407" y="3104580"/>
                        </a:cubicBezTo>
                        <a:cubicBezTo>
                          <a:pt x="40824" y="3094153"/>
                          <a:pt x="36011" y="3071693"/>
                          <a:pt x="39219" y="3061266"/>
                        </a:cubicBezTo>
                        <a:cubicBezTo>
                          <a:pt x="42427" y="3050839"/>
                          <a:pt x="53657" y="3042016"/>
                          <a:pt x="53657" y="3042016"/>
                        </a:cubicBezTo>
                        <a:cubicBezTo>
                          <a:pt x="58470" y="3036401"/>
                          <a:pt x="64084" y="3034797"/>
                          <a:pt x="68095" y="3027578"/>
                        </a:cubicBezTo>
                        <a:cubicBezTo>
                          <a:pt x="72105" y="3020359"/>
                          <a:pt x="77720" y="2998702"/>
                          <a:pt x="77720" y="2998702"/>
                        </a:cubicBezTo>
                        <a:cubicBezTo>
                          <a:pt x="80928" y="2990681"/>
                          <a:pt x="84939" y="2989076"/>
                          <a:pt x="87345" y="2979451"/>
                        </a:cubicBezTo>
                        <a:cubicBezTo>
                          <a:pt x="89751" y="2969826"/>
                          <a:pt x="88950" y="2952981"/>
                          <a:pt x="92158" y="2940950"/>
                        </a:cubicBezTo>
                        <a:cubicBezTo>
                          <a:pt x="95366" y="2928919"/>
                          <a:pt x="106596" y="2907262"/>
                          <a:pt x="106596" y="2907262"/>
                        </a:cubicBezTo>
                        <a:cubicBezTo>
                          <a:pt x="109804" y="2902450"/>
                          <a:pt x="111409" y="2912075"/>
                          <a:pt x="111409" y="2912075"/>
                        </a:cubicBezTo>
                        <a:cubicBezTo>
                          <a:pt x="116222" y="2916888"/>
                          <a:pt x="129857" y="2924106"/>
                          <a:pt x="135472" y="2936138"/>
                        </a:cubicBezTo>
                        <a:cubicBezTo>
                          <a:pt x="141087" y="2948170"/>
                          <a:pt x="143493" y="2964211"/>
                          <a:pt x="145097" y="2984264"/>
                        </a:cubicBezTo>
                        <a:cubicBezTo>
                          <a:pt x="146701" y="3004316"/>
                          <a:pt x="145097" y="3056453"/>
                          <a:pt x="145097" y="3056453"/>
                        </a:cubicBezTo>
                        <a:cubicBezTo>
                          <a:pt x="145097" y="3072495"/>
                          <a:pt x="138680" y="3061266"/>
                          <a:pt x="145097" y="3080517"/>
                        </a:cubicBezTo>
                        <a:cubicBezTo>
                          <a:pt x="151514" y="3099768"/>
                          <a:pt x="183598" y="3171957"/>
                          <a:pt x="183598" y="3171957"/>
                        </a:cubicBezTo>
                        <a:lnTo>
                          <a:pt x="183598" y="3171957"/>
                        </a:lnTo>
                        <a:cubicBezTo>
                          <a:pt x="177181" y="3157519"/>
                          <a:pt x="150712" y="3114205"/>
                          <a:pt x="145097" y="3085329"/>
                        </a:cubicBezTo>
                        <a:cubicBezTo>
                          <a:pt x="139482" y="3056453"/>
                          <a:pt x="147504" y="3021963"/>
                          <a:pt x="149910" y="2998702"/>
                        </a:cubicBezTo>
                        <a:cubicBezTo>
                          <a:pt x="152316" y="2975441"/>
                          <a:pt x="160337" y="2961003"/>
                          <a:pt x="159535" y="2945763"/>
                        </a:cubicBezTo>
                        <a:cubicBezTo>
                          <a:pt x="158733" y="2930523"/>
                          <a:pt x="151514" y="2920096"/>
                          <a:pt x="145097" y="2907262"/>
                        </a:cubicBezTo>
                        <a:cubicBezTo>
                          <a:pt x="138680" y="2894428"/>
                          <a:pt x="128253" y="2888011"/>
                          <a:pt x="121034" y="2868761"/>
                        </a:cubicBezTo>
                        <a:cubicBezTo>
                          <a:pt x="113815" y="2849511"/>
                          <a:pt x="101783" y="2811812"/>
                          <a:pt x="101783" y="2791759"/>
                        </a:cubicBezTo>
                        <a:cubicBezTo>
                          <a:pt x="101783" y="2771706"/>
                          <a:pt x="116221" y="2762081"/>
                          <a:pt x="121034" y="2748445"/>
                        </a:cubicBezTo>
                        <a:cubicBezTo>
                          <a:pt x="125847" y="2734809"/>
                          <a:pt x="126649" y="2721975"/>
                          <a:pt x="130659" y="2709944"/>
                        </a:cubicBezTo>
                        <a:cubicBezTo>
                          <a:pt x="134669" y="2697913"/>
                          <a:pt x="139482" y="2691496"/>
                          <a:pt x="145097" y="2676256"/>
                        </a:cubicBezTo>
                        <a:cubicBezTo>
                          <a:pt x="150712" y="2661016"/>
                          <a:pt x="159535" y="2633744"/>
                          <a:pt x="164348" y="2618504"/>
                        </a:cubicBezTo>
                        <a:cubicBezTo>
                          <a:pt x="169161" y="2603264"/>
                          <a:pt x="166754" y="2591233"/>
                          <a:pt x="173973" y="2584816"/>
                        </a:cubicBezTo>
                        <a:cubicBezTo>
                          <a:pt x="181192" y="2578399"/>
                          <a:pt x="199640" y="2575992"/>
                          <a:pt x="207661" y="2580003"/>
                        </a:cubicBezTo>
                        <a:cubicBezTo>
                          <a:pt x="215682" y="2584013"/>
                          <a:pt x="214078" y="2597649"/>
                          <a:pt x="222099" y="2608879"/>
                        </a:cubicBezTo>
                        <a:cubicBezTo>
                          <a:pt x="230120" y="2620108"/>
                          <a:pt x="255788" y="2647380"/>
                          <a:pt x="255788" y="2647380"/>
                        </a:cubicBezTo>
                        <a:cubicBezTo>
                          <a:pt x="263007" y="2657005"/>
                          <a:pt x="258996" y="2661015"/>
                          <a:pt x="265413" y="2666630"/>
                        </a:cubicBezTo>
                        <a:cubicBezTo>
                          <a:pt x="271830" y="2672245"/>
                          <a:pt x="282258" y="2675453"/>
                          <a:pt x="294289" y="2681068"/>
                        </a:cubicBezTo>
                        <a:cubicBezTo>
                          <a:pt x="306320" y="2686683"/>
                          <a:pt x="326373" y="2693902"/>
                          <a:pt x="337602" y="2700319"/>
                        </a:cubicBezTo>
                        <a:cubicBezTo>
                          <a:pt x="348831" y="2706736"/>
                          <a:pt x="362467" y="2721975"/>
                          <a:pt x="361665" y="2719569"/>
                        </a:cubicBezTo>
                        <a:cubicBezTo>
                          <a:pt x="360863" y="2717163"/>
                          <a:pt x="348030" y="2697912"/>
                          <a:pt x="332790" y="2685881"/>
                        </a:cubicBezTo>
                        <a:cubicBezTo>
                          <a:pt x="317550" y="2673850"/>
                          <a:pt x="282257" y="2659412"/>
                          <a:pt x="270225" y="2647380"/>
                        </a:cubicBezTo>
                        <a:cubicBezTo>
                          <a:pt x="258193" y="2635348"/>
                          <a:pt x="260600" y="2613691"/>
                          <a:pt x="260600" y="2613691"/>
                        </a:cubicBezTo>
                        <a:cubicBezTo>
                          <a:pt x="256590" y="2605670"/>
                          <a:pt x="250975" y="2606472"/>
                          <a:pt x="246162" y="2599253"/>
                        </a:cubicBezTo>
                        <a:cubicBezTo>
                          <a:pt x="241349" y="2592034"/>
                          <a:pt x="239745" y="2578399"/>
                          <a:pt x="231724" y="2570378"/>
                        </a:cubicBezTo>
                        <a:cubicBezTo>
                          <a:pt x="223703" y="2562357"/>
                          <a:pt x="198036" y="2551127"/>
                          <a:pt x="198036" y="2551127"/>
                        </a:cubicBezTo>
                        <a:cubicBezTo>
                          <a:pt x="194026" y="2544710"/>
                          <a:pt x="201244" y="2538294"/>
                          <a:pt x="207661" y="2531877"/>
                        </a:cubicBezTo>
                        <a:cubicBezTo>
                          <a:pt x="214078" y="2525460"/>
                          <a:pt x="226912" y="2518241"/>
                          <a:pt x="236537" y="2512626"/>
                        </a:cubicBezTo>
                        <a:cubicBezTo>
                          <a:pt x="246162" y="2507011"/>
                          <a:pt x="255788" y="2503803"/>
                          <a:pt x="265413" y="2498188"/>
                        </a:cubicBezTo>
                        <a:cubicBezTo>
                          <a:pt x="275038" y="2492573"/>
                          <a:pt x="294289" y="2478938"/>
                          <a:pt x="294289" y="2478938"/>
                        </a:cubicBezTo>
                        <a:cubicBezTo>
                          <a:pt x="300706" y="2474928"/>
                          <a:pt x="298299" y="2477333"/>
                          <a:pt x="303914" y="2474125"/>
                        </a:cubicBezTo>
                        <a:cubicBezTo>
                          <a:pt x="309529" y="2470916"/>
                          <a:pt x="320758" y="2469312"/>
                          <a:pt x="327977" y="2459687"/>
                        </a:cubicBezTo>
                        <a:cubicBezTo>
                          <a:pt x="335196" y="2450062"/>
                          <a:pt x="341613" y="2424394"/>
                          <a:pt x="347228" y="2416373"/>
                        </a:cubicBezTo>
                        <a:cubicBezTo>
                          <a:pt x="352843" y="2408352"/>
                          <a:pt x="354446" y="2404342"/>
                          <a:pt x="361665" y="2411561"/>
                        </a:cubicBezTo>
                        <a:cubicBezTo>
                          <a:pt x="368884" y="2418780"/>
                          <a:pt x="384926" y="2443645"/>
                          <a:pt x="390541" y="2459687"/>
                        </a:cubicBezTo>
                        <a:cubicBezTo>
                          <a:pt x="396156" y="2475729"/>
                          <a:pt x="394552" y="2494979"/>
                          <a:pt x="395354" y="2507813"/>
                        </a:cubicBezTo>
                        <a:cubicBezTo>
                          <a:pt x="396156" y="2520647"/>
                          <a:pt x="395354" y="2536689"/>
                          <a:pt x="395354" y="2536689"/>
                        </a:cubicBezTo>
                        <a:lnTo>
                          <a:pt x="395354" y="2580003"/>
                        </a:lnTo>
                        <a:lnTo>
                          <a:pt x="395354" y="2599253"/>
                        </a:lnTo>
                        <a:cubicBezTo>
                          <a:pt x="394552" y="2603263"/>
                          <a:pt x="392145" y="2595243"/>
                          <a:pt x="390541" y="2604066"/>
                        </a:cubicBezTo>
                        <a:cubicBezTo>
                          <a:pt x="388937" y="2612889"/>
                          <a:pt x="384125" y="2636150"/>
                          <a:pt x="385729" y="2652192"/>
                        </a:cubicBezTo>
                        <a:cubicBezTo>
                          <a:pt x="387333" y="2668234"/>
                          <a:pt x="396157" y="2688287"/>
                          <a:pt x="400167" y="2700319"/>
                        </a:cubicBezTo>
                        <a:cubicBezTo>
                          <a:pt x="404178" y="2712351"/>
                          <a:pt x="408188" y="2714757"/>
                          <a:pt x="409792" y="2724382"/>
                        </a:cubicBezTo>
                        <a:cubicBezTo>
                          <a:pt x="411396" y="2734007"/>
                          <a:pt x="409792" y="2758070"/>
                          <a:pt x="409792" y="2758070"/>
                        </a:cubicBezTo>
                        <a:lnTo>
                          <a:pt x="409792" y="2811009"/>
                        </a:lnTo>
                        <a:cubicBezTo>
                          <a:pt x="409792" y="2824645"/>
                          <a:pt x="413000" y="2830260"/>
                          <a:pt x="409792" y="2839885"/>
                        </a:cubicBezTo>
                        <a:cubicBezTo>
                          <a:pt x="406584" y="2849510"/>
                          <a:pt x="390541" y="2868761"/>
                          <a:pt x="390541" y="2868761"/>
                        </a:cubicBezTo>
                        <a:cubicBezTo>
                          <a:pt x="384124" y="2873574"/>
                          <a:pt x="371291" y="2868761"/>
                          <a:pt x="371291" y="2868761"/>
                        </a:cubicBezTo>
                        <a:lnTo>
                          <a:pt x="327977" y="2868761"/>
                        </a:lnTo>
                        <a:cubicBezTo>
                          <a:pt x="319154" y="2868761"/>
                          <a:pt x="319154" y="2864751"/>
                          <a:pt x="318352" y="2868761"/>
                        </a:cubicBezTo>
                        <a:cubicBezTo>
                          <a:pt x="317550" y="2872771"/>
                          <a:pt x="315143" y="2889616"/>
                          <a:pt x="323164" y="2892824"/>
                        </a:cubicBezTo>
                        <a:cubicBezTo>
                          <a:pt x="331185" y="2896032"/>
                          <a:pt x="352040" y="2888813"/>
                          <a:pt x="366478" y="2888011"/>
                        </a:cubicBezTo>
                        <a:cubicBezTo>
                          <a:pt x="380916" y="2887209"/>
                          <a:pt x="409792" y="2888011"/>
                          <a:pt x="409792" y="2888011"/>
                        </a:cubicBezTo>
                        <a:cubicBezTo>
                          <a:pt x="417011" y="2890417"/>
                          <a:pt x="414605" y="2892824"/>
                          <a:pt x="409792" y="2902449"/>
                        </a:cubicBezTo>
                        <a:cubicBezTo>
                          <a:pt x="404979" y="2912074"/>
                          <a:pt x="387333" y="2931325"/>
                          <a:pt x="380916" y="2945763"/>
                        </a:cubicBezTo>
                        <a:cubicBezTo>
                          <a:pt x="374499" y="2960201"/>
                          <a:pt x="375302" y="2975441"/>
                          <a:pt x="371291" y="2989077"/>
                        </a:cubicBezTo>
                        <a:cubicBezTo>
                          <a:pt x="367281" y="3002713"/>
                          <a:pt x="360863" y="3007526"/>
                          <a:pt x="356853" y="3027578"/>
                        </a:cubicBezTo>
                        <a:cubicBezTo>
                          <a:pt x="352843" y="3047630"/>
                          <a:pt x="348030" y="3082923"/>
                          <a:pt x="347228" y="3109392"/>
                        </a:cubicBezTo>
                        <a:cubicBezTo>
                          <a:pt x="346426" y="3135861"/>
                          <a:pt x="349634" y="3163134"/>
                          <a:pt x="352040" y="3186395"/>
                        </a:cubicBezTo>
                        <a:cubicBezTo>
                          <a:pt x="354446" y="3209656"/>
                          <a:pt x="358457" y="3231313"/>
                          <a:pt x="361665" y="3248959"/>
                        </a:cubicBezTo>
                        <a:cubicBezTo>
                          <a:pt x="364873" y="3266605"/>
                          <a:pt x="368885" y="3281845"/>
                          <a:pt x="371291" y="3292272"/>
                        </a:cubicBezTo>
                        <a:cubicBezTo>
                          <a:pt x="373697" y="3302699"/>
                          <a:pt x="374499" y="3303502"/>
                          <a:pt x="376103" y="3311523"/>
                        </a:cubicBezTo>
                        <a:cubicBezTo>
                          <a:pt x="377707" y="3319544"/>
                          <a:pt x="375301" y="3325961"/>
                          <a:pt x="380916" y="3340399"/>
                        </a:cubicBezTo>
                        <a:cubicBezTo>
                          <a:pt x="386531" y="3354837"/>
                          <a:pt x="404979" y="3383712"/>
                          <a:pt x="409792" y="3398150"/>
                        </a:cubicBezTo>
                        <a:cubicBezTo>
                          <a:pt x="414605" y="3412588"/>
                          <a:pt x="413000" y="3444672"/>
                          <a:pt x="409792" y="3427026"/>
                        </a:cubicBezTo>
                        <a:cubicBezTo>
                          <a:pt x="406584" y="3409380"/>
                          <a:pt x="394551" y="3328367"/>
                          <a:pt x="390541" y="3292272"/>
                        </a:cubicBezTo>
                        <a:cubicBezTo>
                          <a:pt x="386531" y="3256177"/>
                          <a:pt x="385729" y="3238532"/>
                          <a:pt x="385729" y="3210458"/>
                        </a:cubicBezTo>
                        <a:cubicBezTo>
                          <a:pt x="385729" y="3182384"/>
                          <a:pt x="390541" y="3156716"/>
                          <a:pt x="390541" y="3123830"/>
                        </a:cubicBezTo>
                        <a:cubicBezTo>
                          <a:pt x="390541" y="3090944"/>
                          <a:pt x="384927" y="3036401"/>
                          <a:pt x="385729" y="3013140"/>
                        </a:cubicBezTo>
                        <a:cubicBezTo>
                          <a:pt x="386531" y="2989879"/>
                          <a:pt x="392146" y="2994691"/>
                          <a:pt x="395354" y="2984264"/>
                        </a:cubicBezTo>
                        <a:cubicBezTo>
                          <a:pt x="398562" y="2973837"/>
                          <a:pt x="401771" y="2962607"/>
                          <a:pt x="404979" y="2950576"/>
                        </a:cubicBezTo>
                        <a:cubicBezTo>
                          <a:pt x="408187" y="2938544"/>
                          <a:pt x="411396" y="2923304"/>
                          <a:pt x="414604" y="2912075"/>
                        </a:cubicBezTo>
                        <a:cubicBezTo>
                          <a:pt x="417813" y="2900845"/>
                          <a:pt x="424230" y="2883199"/>
                          <a:pt x="424230" y="2883199"/>
                        </a:cubicBezTo>
                        <a:cubicBezTo>
                          <a:pt x="429845" y="2878386"/>
                          <a:pt x="441876" y="2877584"/>
                          <a:pt x="448293" y="2883199"/>
                        </a:cubicBezTo>
                        <a:cubicBezTo>
                          <a:pt x="454710" y="2888814"/>
                          <a:pt x="458721" y="2905658"/>
                          <a:pt x="462731" y="2916887"/>
                        </a:cubicBezTo>
                        <a:cubicBezTo>
                          <a:pt x="466741" y="2928116"/>
                          <a:pt x="467543" y="2939347"/>
                          <a:pt x="472356" y="2950576"/>
                        </a:cubicBezTo>
                        <a:cubicBezTo>
                          <a:pt x="477169" y="2961805"/>
                          <a:pt x="485190" y="2974639"/>
                          <a:pt x="491607" y="2984264"/>
                        </a:cubicBezTo>
                        <a:cubicBezTo>
                          <a:pt x="498024" y="2993889"/>
                          <a:pt x="509253" y="3013140"/>
                          <a:pt x="510857" y="3008327"/>
                        </a:cubicBezTo>
                        <a:cubicBezTo>
                          <a:pt x="512461" y="3003514"/>
                          <a:pt x="505243" y="2969826"/>
                          <a:pt x="501232" y="2955388"/>
                        </a:cubicBezTo>
                        <a:cubicBezTo>
                          <a:pt x="497222" y="2940950"/>
                          <a:pt x="490804" y="2931325"/>
                          <a:pt x="486794" y="2921700"/>
                        </a:cubicBezTo>
                        <a:cubicBezTo>
                          <a:pt x="482784" y="2912075"/>
                          <a:pt x="479575" y="2905658"/>
                          <a:pt x="477169" y="2897637"/>
                        </a:cubicBezTo>
                        <a:cubicBezTo>
                          <a:pt x="474763" y="2889616"/>
                          <a:pt x="476367" y="2881594"/>
                          <a:pt x="472356" y="2873573"/>
                        </a:cubicBezTo>
                        <a:cubicBezTo>
                          <a:pt x="468345" y="2865552"/>
                          <a:pt x="453105" y="2849510"/>
                          <a:pt x="453105" y="2849510"/>
                        </a:cubicBezTo>
                        <a:cubicBezTo>
                          <a:pt x="447490" y="2844697"/>
                          <a:pt x="441074" y="2851115"/>
                          <a:pt x="438668" y="2844698"/>
                        </a:cubicBezTo>
                        <a:cubicBezTo>
                          <a:pt x="436262" y="2838281"/>
                          <a:pt x="437064" y="2822238"/>
                          <a:pt x="438668" y="2811009"/>
                        </a:cubicBezTo>
                        <a:cubicBezTo>
                          <a:pt x="440272" y="2799780"/>
                          <a:pt x="447491" y="2792561"/>
                          <a:pt x="448293" y="2777321"/>
                        </a:cubicBezTo>
                        <a:cubicBezTo>
                          <a:pt x="449095" y="2762081"/>
                          <a:pt x="445084" y="2735611"/>
                          <a:pt x="443480" y="2719569"/>
                        </a:cubicBezTo>
                        <a:cubicBezTo>
                          <a:pt x="441876" y="2703527"/>
                          <a:pt x="439470" y="2692297"/>
                          <a:pt x="438668" y="2681068"/>
                        </a:cubicBezTo>
                        <a:cubicBezTo>
                          <a:pt x="437866" y="2669839"/>
                          <a:pt x="438668" y="2652192"/>
                          <a:pt x="438668" y="2652192"/>
                        </a:cubicBezTo>
                        <a:cubicBezTo>
                          <a:pt x="438668" y="2642567"/>
                          <a:pt x="433053" y="2628932"/>
                          <a:pt x="438668" y="2623317"/>
                        </a:cubicBezTo>
                        <a:cubicBezTo>
                          <a:pt x="444283" y="2617702"/>
                          <a:pt x="472356" y="2618504"/>
                          <a:pt x="472356" y="2618504"/>
                        </a:cubicBezTo>
                        <a:cubicBezTo>
                          <a:pt x="481179" y="2620108"/>
                          <a:pt x="486794" y="2624119"/>
                          <a:pt x="491607" y="2632942"/>
                        </a:cubicBezTo>
                        <a:cubicBezTo>
                          <a:pt x="496420" y="2641765"/>
                          <a:pt x="497221" y="2658609"/>
                          <a:pt x="501232" y="2671443"/>
                        </a:cubicBezTo>
                        <a:cubicBezTo>
                          <a:pt x="505243" y="2684277"/>
                          <a:pt x="510055" y="2696308"/>
                          <a:pt x="515670" y="2709944"/>
                        </a:cubicBezTo>
                        <a:cubicBezTo>
                          <a:pt x="521285" y="2723580"/>
                          <a:pt x="525295" y="2743633"/>
                          <a:pt x="534920" y="2753258"/>
                        </a:cubicBezTo>
                        <a:cubicBezTo>
                          <a:pt x="544545" y="2762883"/>
                          <a:pt x="561389" y="2764488"/>
                          <a:pt x="573421" y="2767696"/>
                        </a:cubicBezTo>
                        <a:cubicBezTo>
                          <a:pt x="585453" y="2770904"/>
                          <a:pt x="594276" y="2769300"/>
                          <a:pt x="607110" y="2772508"/>
                        </a:cubicBezTo>
                        <a:cubicBezTo>
                          <a:pt x="619944" y="2775716"/>
                          <a:pt x="637589" y="2785342"/>
                          <a:pt x="650423" y="2786946"/>
                        </a:cubicBezTo>
                        <a:cubicBezTo>
                          <a:pt x="663257" y="2788550"/>
                          <a:pt x="674487" y="2779727"/>
                          <a:pt x="684112" y="2782133"/>
                        </a:cubicBezTo>
                        <a:cubicBezTo>
                          <a:pt x="693737" y="2784539"/>
                          <a:pt x="708175" y="2801384"/>
                          <a:pt x="708175" y="2801384"/>
                        </a:cubicBezTo>
                        <a:cubicBezTo>
                          <a:pt x="714592" y="2807801"/>
                          <a:pt x="715394" y="2811812"/>
                          <a:pt x="722613" y="2820635"/>
                        </a:cubicBezTo>
                        <a:cubicBezTo>
                          <a:pt x="729832" y="2829458"/>
                          <a:pt x="743468" y="2847906"/>
                          <a:pt x="751489" y="2854323"/>
                        </a:cubicBezTo>
                        <a:cubicBezTo>
                          <a:pt x="759510" y="2860740"/>
                          <a:pt x="767531" y="2850313"/>
                          <a:pt x="770739" y="2859136"/>
                        </a:cubicBezTo>
                        <a:cubicBezTo>
                          <a:pt x="773947" y="2867959"/>
                          <a:pt x="772343" y="2892824"/>
                          <a:pt x="770739" y="2907262"/>
                        </a:cubicBezTo>
                        <a:cubicBezTo>
                          <a:pt x="769135" y="2921700"/>
                          <a:pt x="761114" y="2945763"/>
                          <a:pt x="761114" y="2945763"/>
                        </a:cubicBezTo>
                        <a:cubicBezTo>
                          <a:pt x="762718" y="2948169"/>
                          <a:pt x="776353" y="2932127"/>
                          <a:pt x="780364" y="2921700"/>
                        </a:cubicBezTo>
                        <a:cubicBezTo>
                          <a:pt x="784375" y="2911273"/>
                          <a:pt x="782771" y="2896033"/>
                          <a:pt x="785177" y="2883199"/>
                        </a:cubicBezTo>
                        <a:cubicBezTo>
                          <a:pt x="787583" y="2870365"/>
                          <a:pt x="785979" y="2851115"/>
                          <a:pt x="794802" y="2844698"/>
                        </a:cubicBezTo>
                        <a:cubicBezTo>
                          <a:pt x="803625" y="2838281"/>
                          <a:pt x="838116" y="2844698"/>
                          <a:pt x="838116" y="2844698"/>
                        </a:cubicBezTo>
                        <a:cubicBezTo>
                          <a:pt x="852554" y="2844698"/>
                          <a:pt x="870201" y="2846302"/>
                          <a:pt x="881430" y="2844698"/>
                        </a:cubicBezTo>
                        <a:cubicBezTo>
                          <a:pt x="892659" y="2843094"/>
                          <a:pt x="912712" y="2843093"/>
                          <a:pt x="905493" y="2835072"/>
                        </a:cubicBezTo>
                        <a:cubicBezTo>
                          <a:pt x="898274" y="2827051"/>
                          <a:pt x="858971" y="2801383"/>
                          <a:pt x="838116" y="2796571"/>
                        </a:cubicBezTo>
                        <a:cubicBezTo>
                          <a:pt x="817261" y="2791759"/>
                          <a:pt x="795604" y="2809405"/>
                          <a:pt x="780364" y="2806197"/>
                        </a:cubicBezTo>
                        <a:cubicBezTo>
                          <a:pt x="765124" y="2802989"/>
                          <a:pt x="746676" y="2777321"/>
                          <a:pt x="746676" y="2777321"/>
                        </a:cubicBezTo>
                        <a:cubicBezTo>
                          <a:pt x="738655" y="2769300"/>
                          <a:pt x="732238" y="2758070"/>
                          <a:pt x="732238" y="2758070"/>
                        </a:cubicBezTo>
                        <a:cubicBezTo>
                          <a:pt x="726623" y="2753257"/>
                          <a:pt x="721811" y="2750851"/>
                          <a:pt x="712988" y="2748445"/>
                        </a:cubicBezTo>
                        <a:cubicBezTo>
                          <a:pt x="704165" y="2746039"/>
                          <a:pt x="690529" y="2746038"/>
                          <a:pt x="679299" y="2743632"/>
                        </a:cubicBezTo>
                        <a:cubicBezTo>
                          <a:pt x="668070" y="2741226"/>
                          <a:pt x="645611" y="2734007"/>
                          <a:pt x="645611" y="2734007"/>
                        </a:cubicBezTo>
                        <a:cubicBezTo>
                          <a:pt x="639194" y="2731601"/>
                          <a:pt x="641600" y="2735612"/>
                          <a:pt x="640798" y="2729195"/>
                        </a:cubicBezTo>
                        <a:cubicBezTo>
                          <a:pt x="639996" y="2722778"/>
                          <a:pt x="640798" y="2695506"/>
                          <a:pt x="640798" y="2695506"/>
                        </a:cubicBezTo>
                        <a:cubicBezTo>
                          <a:pt x="644006" y="2686683"/>
                          <a:pt x="647215" y="2687485"/>
                          <a:pt x="660049" y="2676256"/>
                        </a:cubicBezTo>
                        <a:cubicBezTo>
                          <a:pt x="672883" y="2665027"/>
                          <a:pt x="702560" y="2646577"/>
                          <a:pt x="717800" y="2628129"/>
                        </a:cubicBezTo>
                        <a:cubicBezTo>
                          <a:pt x="733040" y="2609680"/>
                          <a:pt x="739457" y="2581607"/>
                          <a:pt x="751489" y="2565565"/>
                        </a:cubicBezTo>
                        <a:cubicBezTo>
                          <a:pt x="763521" y="2549523"/>
                          <a:pt x="774750" y="2546315"/>
                          <a:pt x="789990" y="2531877"/>
                        </a:cubicBezTo>
                        <a:cubicBezTo>
                          <a:pt x="805230" y="2517439"/>
                          <a:pt x="829293" y="2493376"/>
                          <a:pt x="842929" y="2478938"/>
                        </a:cubicBezTo>
                        <a:cubicBezTo>
                          <a:pt x="856565" y="2464500"/>
                          <a:pt x="871804" y="2445249"/>
                          <a:pt x="871804" y="2445249"/>
                        </a:cubicBezTo>
                        <a:cubicBezTo>
                          <a:pt x="878221" y="2436426"/>
                          <a:pt x="874211" y="2433218"/>
                          <a:pt x="881430" y="2425999"/>
                        </a:cubicBezTo>
                        <a:cubicBezTo>
                          <a:pt x="888649" y="2418780"/>
                          <a:pt x="901483" y="2409957"/>
                          <a:pt x="915118" y="2401936"/>
                        </a:cubicBezTo>
                        <a:cubicBezTo>
                          <a:pt x="928753" y="2393915"/>
                          <a:pt x="948004" y="2386695"/>
                          <a:pt x="963244" y="2377872"/>
                        </a:cubicBezTo>
                        <a:cubicBezTo>
                          <a:pt x="978484" y="2369049"/>
                          <a:pt x="1003350" y="2361028"/>
                          <a:pt x="1006558" y="2348997"/>
                        </a:cubicBezTo>
                        <a:cubicBezTo>
                          <a:pt x="1009766" y="2336966"/>
                          <a:pt x="989714" y="2320923"/>
                          <a:pt x="982495" y="2305683"/>
                        </a:cubicBezTo>
                        <a:cubicBezTo>
                          <a:pt x="975276" y="2290443"/>
                          <a:pt x="966453" y="2272797"/>
                          <a:pt x="963244" y="2257557"/>
                        </a:cubicBezTo>
                        <a:cubicBezTo>
                          <a:pt x="960036" y="2242317"/>
                          <a:pt x="964046" y="2225472"/>
                          <a:pt x="963244" y="2214243"/>
                        </a:cubicBezTo>
                        <a:cubicBezTo>
                          <a:pt x="962442" y="2203014"/>
                          <a:pt x="956026" y="2204618"/>
                          <a:pt x="958432" y="2190180"/>
                        </a:cubicBezTo>
                        <a:cubicBezTo>
                          <a:pt x="960838" y="2175742"/>
                          <a:pt x="969661" y="2142054"/>
                          <a:pt x="977682" y="2127616"/>
                        </a:cubicBezTo>
                        <a:cubicBezTo>
                          <a:pt x="985703" y="2113178"/>
                          <a:pt x="1006558" y="2102750"/>
                          <a:pt x="1006558" y="2103552"/>
                        </a:cubicBezTo>
                        <a:cubicBezTo>
                          <a:pt x="1006558" y="2104354"/>
                          <a:pt x="986505" y="2127615"/>
                          <a:pt x="977682" y="2132428"/>
                        </a:cubicBezTo>
                        <a:cubicBezTo>
                          <a:pt x="968859" y="2137241"/>
                          <a:pt x="958432" y="2136439"/>
                          <a:pt x="953619" y="2132428"/>
                        </a:cubicBezTo>
                        <a:cubicBezTo>
                          <a:pt x="948806" y="2128417"/>
                          <a:pt x="947203" y="2116386"/>
                          <a:pt x="948807" y="2108365"/>
                        </a:cubicBezTo>
                        <a:cubicBezTo>
                          <a:pt x="950411" y="2100344"/>
                          <a:pt x="963244" y="2102750"/>
                          <a:pt x="963244" y="2084302"/>
                        </a:cubicBezTo>
                        <a:cubicBezTo>
                          <a:pt x="963244" y="2065854"/>
                          <a:pt x="948807" y="2020936"/>
                          <a:pt x="948807" y="1997675"/>
                        </a:cubicBezTo>
                        <a:cubicBezTo>
                          <a:pt x="948807" y="1974414"/>
                          <a:pt x="956025" y="1958372"/>
                          <a:pt x="963244" y="1944736"/>
                        </a:cubicBezTo>
                        <a:cubicBezTo>
                          <a:pt x="970463" y="1931100"/>
                          <a:pt x="978484" y="1918266"/>
                          <a:pt x="992120" y="1915860"/>
                        </a:cubicBezTo>
                        <a:cubicBezTo>
                          <a:pt x="1005756" y="1913454"/>
                          <a:pt x="1029819" y="1932704"/>
                          <a:pt x="1045059" y="1930298"/>
                        </a:cubicBezTo>
                        <a:cubicBezTo>
                          <a:pt x="1060299" y="1927892"/>
                          <a:pt x="1071528" y="1915860"/>
                          <a:pt x="1083560" y="1901422"/>
                        </a:cubicBezTo>
                        <a:cubicBezTo>
                          <a:pt x="1095592" y="1886984"/>
                          <a:pt x="1105217" y="1860514"/>
                          <a:pt x="1117249" y="1843670"/>
                        </a:cubicBezTo>
                        <a:cubicBezTo>
                          <a:pt x="1129281" y="1826826"/>
                          <a:pt x="1142916" y="1811586"/>
                          <a:pt x="1155750" y="1800357"/>
                        </a:cubicBezTo>
                        <a:cubicBezTo>
                          <a:pt x="1168584" y="1789128"/>
                          <a:pt x="1194251" y="1776293"/>
                          <a:pt x="1194251" y="1776293"/>
                        </a:cubicBezTo>
                        <a:cubicBezTo>
                          <a:pt x="1216710" y="1761855"/>
                          <a:pt x="1272857" y="1728167"/>
                          <a:pt x="1290503" y="1713729"/>
                        </a:cubicBezTo>
                        <a:cubicBezTo>
                          <a:pt x="1308149" y="1699291"/>
                          <a:pt x="1314567" y="1688062"/>
                          <a:pt x="1300129" y="1689666"/>
                        </a:cubicBezTo>
                        <a:cubicBezTo>
                          <a:pt x="1285691" y="1691270"/>
                          <a:pt x="1227939" y="1711323"/>
                          <a:pt x="1203876" y="1723355"/>
                        </a:cubicBezTo>
                        <a:cubicBezTo>
                          <a:pt x="1179813" y="1735387"/>
                          <a:pt x="1168584" y="1749824"/>
                          <a:pt x="1155750" y="1761856"/>
                        </a:cubicBezTo>
                        <a:cubicBezTo>
                          <a:pt x="1142916" y="1773887"/>
                          <a:pt x="1134895" y="1784315"/>
                          <a:pt x="1126874" y="1795544"/>
                        </a:cubicBezTo>
                        <a:cubicBezTo>
                          <a:pt x="1118853" y="1806773"/>
                          <a:pt x="1107623" y="1829232"/>
                          <a:pt x="1107623" y="1829232"/>
                        </a:cubicBezTo>
                        <a:cubicBezTo>
                          <a:pt x="1101206" y="1838055"/>
                          <a:pt x="1096394" y="1843670"/>
                          <a:pt x="1088373" y="1848483"/>
                        </a:cubicBezTo>
                        <a:cubicBezTo>
                          <a:pt x="1080352" y="1853296"/>
                          <a:pt x="1065112" y="1851691"/>
                          <a:pt x="1059497" y="1858108"/>
                        </a:cubicBezTo>
                        <a:cubicBezTo>
                          <a:pt x="1053882" y="1864525"/>
                          <a:pt x="1055486" y="1873348"/>
                          <a:pt x="1054684" y="1886984"/>
                        </a:cubicBezTo>
                        <a:cubicBezTo>
                          <a:pt x="1053882" y="1900620"/>
                          <a:pt x="1054684" y="1939923"/>
                          <a:pt x="1054684" y="1939923"/>
                        </a:cubicBezTo>
                        <a:cubicBezTo>
                          <a:pt x="1054684" y="1953559"/>
                          <a:pt x="1059496" y="1954361"/>
                          <a:pt x="1054684" y="1968799"/>
                        </a:cubicBezTo>
                        <a:cubicBezTo>
                          <a:pt x="1049872" y="1983237"/>
                          <a:pt x="1032226" y="2012914"/>
                          <a:pt x="1025809" y="2026550"/>
                        </a:cubicBezTo>
                        <a:cubicBezTo>
                          <a:pt x="1019392" y="2040186"/>
                          <a:pt x="1019391" y="2040988"/>
                          <a:pt x="1016183" y="2050613"/>
                        </a:cubicBezTo>
                        <a:cubicBezTo>
                          <a:pt x="1012975" y="2060238"/>
                          <a:pt x="1011370" y="2072270"/>
                          <a:pt x="1006558" y="2084302"/>
                        </a:cubicBezTo>
                        <a:cubicBezTo>
                          <a:pt x="1001746" y="2096334"/>
                          <a:pt x="997735" y="2113980"/>
                          <a:pt x="987308" y="2122803"/>
                        </a:cubicBezTo>
                        <a:cubicBezTo>
                          <a:pt x="976881" y="2131626"/>
                          <a:pt x="956828" y="2131626"/>
                          <a:pt x="943994" y="2137241"/>
                        </a:cubicBezTo>
                        <a:cubicBezTo>
                          <a:pt x="931160" y="2142856"/>
                          <a:pt x="910305" y="2156491"/>
                          <a:pt x="910305" y="2156491"/>
                        </a:cubicBezTo>
                        <a:cubicBezTo>
                          <a:pt x="908701" y="2162908"/>
                          <a:pt x="928754" y="2164512"/>
                          <a:pt x="934369" y="2175742"/>
                        </a:cubicBezTo>
                        <a:cubicBezTo>
                          <a:pt x="939984" y="2186971"/>
                          <a:pt x="937577" y="2201409"/>
                          <a:pt x="943994" y="2223868"/>
                        </a:cubicBezTo>
                        <a:cubicBezTo>
                          <a:pt x="950411" y="2246327"/>
                          <a:pt x="974474" y="2292850"/>
                          <a:pt x="972870" y="2310496"/>
                        </a:cubicBezTo>
                        <a:cubicBezTo>
                          <a:pt x="971266" y="2328142"/>
                          <a:pt x="948807" y="2323329"/>
                          <a:pt x="934369" y="2329746"/>
                        </a:cubicBezTo>
                        <a:cubicBezTo>
                          <a:pt x="919931" y="2336163"/>
                          <a:pt x="899878" y="2337768"/>
                          <a:pt x="886242" y="2348997"/>
                        </a:cubicBezTo>
                        <a:cubicBezTo>
                          <a:pt x="872606" y="2360226"/>
                          <a:pt x="863784" y="2379477"/>
                          <a:pt x="852554" y="2397123"/>
                        </a:cubicBezTo>
                        <a:cubicBezTo>
                          <a:pt x="841325" y="2414769"/>
                          <a:pt x="827688" y="2438031"/>
                          <a:pt x="818865" y="2454875"/>
                        </a:cubicBezTo>
                        <a:cubicBezTo>
                          <a:pt x="810042" y="2471719"/>
                          <a:pt x="806834" y="2485354"/>
                          <a:pt x="799615" y="2498188"/>
                        </a:cubicBezTo>
                        <a:cubicBezTo>
                          <a:pt x="792396" y="2511022"/>
                          <a:pt x="775552" y="2531877"/>
                          <a:pt x="775552" y="2531877"/>
                        </a:cubicBezTo>
                        <a:cubicBezTo>
                          <a:pt x="770739" y="2538294"/>
                          <a:pt x="770739" y="2536689"/>
                          <a:pt x="770739" y="2536689"/>
                        </a:cubicBezTo>
                        <a:cubicBezTo>
                          <a:pt x="768333" y="2537491"/>
                          <a:pt x="769135" y="2532678"/>
                          <a:pt x="761114" y="2536689"/>
                        </a:cubicBezTo>
                        <a:cubicBezTo>
                          <a:pt x="753093" y="2540699"/>
                          <a:pt x="722613" y="2560752"/>
                          <a:pt x="722613" y="2560752"/>
                        </a:cubicBezTo>
                        <a:cubicBezTo>
                          <a:pt x="712988" y="2567971"/>
                          <a:pt x="703362" y="2580003"/>
                          <a:pt x="703362" y="2580003"/>
                        </a:cubicBezTo>
                        <a:cubicBezTo>
                          <a:pt x="698549" y="2584816"/>
                          <a:pt x="697747" y="2583211"/>
                          <a:pt x="693737" y="2589628"/>
                        </a:cubicBezTo>
                        <a:cubicBezTo>
                          <a:pt x="689727" y="2596045"/>
                          <a:pt x="685716" y="2608879"/>
                          <a:pt x="679299" y="2618504"/>
                        </a:cubicBezTo>
                        <a:cubicBezTo>
                          <a:pt x="672882" y="2628129"/>
                          <a:pt x="664059" y="2638557"/>
                          <a:pt x="655236" y="2647380"/>
                        </a:cubicBezTo>
                        <a:cubicBezTo>
                          <a:pt x="646413" y="2656203"/>
                          <a:pt x="626360" y="2671443"/>
                          <a:pt x="626360" y="2671443"/>
                        </a:cubicBezTo>
                        <a:cubicBezTo>
                          <a:pt x="619943" y="2676256"/>
                          <a:pt x="619141" y="2667433"/>
                          <a:pt x="616735" y="2676256"/>
                        </a:cubicBezTo>
                        <a:cubicBezTo>
                          <a:pt x="614329" y="2685079"/>
                          <a:pt x="619943" y="2718767"/>
                          <a:pt x="611922" y="2724382"/>
                        </a:cubicBezTo>
                        <a:cubicBezTo>
                          <a:pt x="603901" y="2729997"/>
                          <a:pt x="583047" y="2717163"/>
                          <a:pt x="568609" y="2709944"/>
                        </a:cubicBezTo>
                        <a:cubicBezTo>
                          <a:pt x="554171" y="2702725"/>
                          <a:pt x="525295" y="2681068"/>
                          <a:pt x="525295" y="2681068"/>
                        </a:cubicBezTo>
                        <a:cubicBezTo>
                          <a:pt x="515670" y="2673849"/>
                          <a:pt x="513263" y="2677859"/>
                          <a:pt x="510857" y="2666630"/>
                        </a:cubicBezTo>
                        <a:cubicBezTo>
                          <a:pt x="508451" y="2655400"/>
                          <a:pt x="518076" y="2625722"/>
                          <a:pt x="510857" y="2613691"/>
                        </a:cubicBezTo>
                        <a:cubicBezTo>
                          <a:pt x="503638" y="2601659"/>
                          <a:pt x="480377" y="2600858"/>
                          <a:pt x="467543" y="2594441"/>
                        </a:cubicBezTo>
                        <a:cubicBezTo>
                          <a:pt x="454709" y="2588024"/>
                          <a:pt x="433855" y="2575190"/>
                          <a:pt x="433855" y="2575190"/>
                        </a:cubicBezTo>
                        <a:cubicBezTo>
                          <a:pt x="425834" y="2571982"/>
                          <a:pt x="422626" y="2584815"/>
                          <a:pt x="419417" y="2575190"/>
                        </a:cubicBezTo>
                        <a:cubicBezTo>
                          <a:pt x="416208" y="2565565"/>
                          <a:pt x="414604" y="2537491"/>
                          <a:pt x="414604" y="2517439"/>
                        </a:cubicBezTo>
                        <a:cubicBezTo>
                          <a:pt x="414604" y="2497387"/>
                          <a:pt x="420219" y="2470917"/>
                          <a:pt x="419417" y="2454875"/>
                        </a:cubicBezTo>
                        <a:cubicBezTo>
                          <a:pt x="418615" y="2438833"/>
                          <a:pt x="409792" y="2421186"/>
                          <a:pt x="409792" y="2421186"/>
                        </a:cubicBezTo>
                        <a:cubicBezTo>
                          <a:pt x="406584" y="2409956"/>
                          <a:pt x="405782" y="2398727"/>
                          <a:pt x="400167" y="2387498"/>
                        </a:cubicBezTo>
                        <a:cubicBezTo>
                          <a:pt x="394552" y="2376268"/>
                          <a:pt x="384124" y="2369049"/>
                          <a:pt x="376103" y="2353809"/>
                        </a:cubicBezTo>
                        <a:cubicBezTo>
                          <a:pt x="368082" y="2338569"/>
                          <a:pt x="356050" y="2312100"/>
                          <a:pt x="352040" y="2296058"/>
                        </a:cubicBezTo>
                        <a:cubicBezTo>
                          <a:pt x="348030" y="2280016"/>
                          <a:pt x="352040" y="2257557"/>
                          <a:pt x="352040" y="2257557"/>
                        </a:cubicBezTo>
                        <a:cubicBezTo>
                          <a:pt x="352040" y="2242317"/>
                          <a:pt x="352842" y="2217452"/>
                          <a:pt x="352040" y="2204618"/>
                        </a:cubicBezTo>
                        <a:cubicBezTo>
                          <a:pt x="351238" y="2191784"/>
                          <a:pt x="349634" y="2194993"/>
                          <a:pt x="347228" y="2180555"/>
                        </a:cubicBezTo>
                        <a:cubicBezTo>
                          <a:pt x="344822" y="2166117"/>
                          <a:pt x="337602" y="2138043"/>
                          <a:pt x="337602" y="2117990"/>
                        </a:cubicBezTo>
                        <a:cubicBezTo>
                          <a:pt x="337602" y="2097937"/>
                          <a:pt x="345624" y="2075479"/>
                          <a:pt x="347228" y="2060239"/>
                        </a:cubicBezTo>
                        <a:cubicBezTo>
                          <a:pt x="348832" y="2044999"/>
                          <a:pt x="336801" y="2030561"/>
                          <a:pt x="347228" y="2026550"/>
                        </a:cubicBezTo>
                        <a:cubicBezTo>
                          <a:pt x="357655" y="2022539"/>
                          <a:pt x="404177" y="2039384"/>
                          <a:pt x="409792" y="2036176"/>
                        </a:cubicBezTo>
                        <a:cubicBezTo>
                          <a:pt x="415407" y="2032968"/>
                          <a:pt x="385729" y="2020134"/>
                          <a:pt x="380916" y="2007300"/>
                        </a:cubicBezTo>
                        <a:cubicBezTo>
                          <a:pt x="376103" y="1994466"/>
                          <a:pt x="372093" y="1965590"/>
                          <a:pt x="380916" y="1959173"/>
                        </a:cubicBezTo>
                        <a:cubicBezTo>
                          <a:pt x="389739" y="1952756"/>
                          <a:pt x="417813" y="1963986"/>
                          <a:pt x="433855" y="1968799"/>
                        </a:cubicBezTo>
                        <a:cubicBezTo>
                          <a:pt x="449897" y="1973612"/>
                          <a:pt x="477169" y="1988049"/>
                          <a:pt x="477169" y="1988049"/>
                        </a:cubicBezTo>
                        <a:cubicBezTo>
                          <a:pt x="484388" y="1989653"/>
                          <a:pt x="477971" y="1987247"/>
                          <a:pt x="477169" y="1978424"/>
                        </a:cubicBezTo>
                        <a:cubicBezTo>
                          <a:pt x="476367" y="1969601"/>
                          <a:pt x="469950" y="1949548"/>
                          <a:pt x="472356" y="1935110"/>
                        </a:cubicBezTo>
                        <a:cubicBezTo>
                          <a:pt x="474762" y="1920672"/>
                          <a:pt x="481982" y="1897412"/>
                          <a:pt x="491607" y="1891797"/>
                        </a:cubicBezTo>
                        <a:cubicBezTo>
                          <a:pt x="501232" y="1886182"/>
                          <a:pt x="515670" y="1904630"/>
                          <a:pt x="530108" y="1901422"/>
                        </a:cubicBezTo>
                        <a:cubicBezTo>
                          <a:pt x="544546" y="1898214"/>
                          <a:pt x="575828" y="1885380"/>
                          <a:pt x="578234" y="1872546"/>
                        </a:cubicBezTo>
                        <a:cubicBezTo>
                          <a:pt x="580640" y="1859712"/>
                          <a:pt x="553368" y="1826024"/>
                          <a:pt x="544545" y="1824420"/>
                        </a:cubicBezTo>
                        <a:cubicBezTo>
                          <a:pt x="535722" y="1822816"/>
                          <a:pt x="540535" y="1856504"/>
                          <a:pt x="525295" y="1862921"/>
                        </a:cubicBezTo>
                        <a:cubicBezTo>
                          <a:pt x="510055" y="1869338"/>
                          <a:pt x="465939" y="1858910"/>
                          <a:pt x="453105" y="1862921"/>
                        </a:cubicBezTo>
                        <a:cubicBezTo>
                          <a:pt x="440271" y="1866932"/>
                          <a:pt x="451501" y="1877359"/>
                          <a:pt x="448293" y="1886984"/>
                        </a:cubicBezTo>
                        <a:cubicBezTo>
                          <a:pt x="445085" y="1896609"/>
                          <a:pt x="436261" y="1911047"/>
                          <a:pt x="433855" y="1920672"/>
                        </a:cubicBezTo>
                        <a:cubicBezTo>
                          <a:pt x="431449" y="1930297"/>
                          <a:pt x="437865" y="1936715"/>
                          <a:pt x="433855" y="1944736"/>
                        </a:cubicBezTo>
                        <a:cubicBezTo>
                          <a:pt x="429845" y="1952757"/>
                          <a:pt x="418615" y="1960778"/>
                          <a:pt x="409792" y="1968799"/>
                        </a:cubicBezTo>
                        <a:cubicBezTo>
                          <a:pt x="400969" y="1976820"/>
                          <a:pt x="395354" y="1987247"/>
                          <a:pt x="380916" y="1992862"/>
                        </a:cubicBezTo>
                        <a:cubicBezTo>
                          <a:pt x="366478" y="1998477"/>
                          <a:pt x="323164" y="2002487"/>
                          <a:pt x="323164" y="2002487"/>
                        </a:cubicBezTo>
                        <a:cubicBezTo>
                          <a:pt x="311133" y="2004893"/>
                          <a:pt x="313539" y="2012113"/>
                          <a:pt x="308727" y="2007300"/>
                        </a:cubicBezTo>
                        <a:cubicBezTo>
                          <a:pt x="303915" y="2002487"/>
                          <a:pt x="296695" y="1985643"/>
                          <a:pt x="294289" y="1973611"/>
                        </a:cubicBezTo>
                        <a:cubicBezTo>
                          <a:pt x="291883" y="1961579"/>
                          <a:pt x="299102" y="1944735"/>
                          <a:pt x="294289" y="1935110"/>
                        </a:cubicBezTo>
                        <a:cubicBezTo>
                          <a:pt x="289476" y="1925485"/>
                          <a:pt x="276642" y="1924683"/>
                          <a:pt x="265413" y="1915860"/>
                        </a:cubicBezTo>
                        <a:cubicBezTo>
                          <a:pt x="254184" y="1907037"/>
                          <a:pt x="236537" y="1890994"/>
                          <a:pt x="226912" y="1882171"/>
                        </a:cubicBezTo>
                        <a:cubicBezTo>
                          <a:pt x="217287" y="1873348"/>
                          <a:pt x="211671" y="1870942"/>
                          <a:pt x="207661" y="1862921"/>
                        </a:cubicBezTo>
                        <a:cubicBezTo>
                          <a:pt x="203650" y="1854900"/>
                          <a:pt x="202849" y="1846879"/>
                          <a:pt x="202849" y="1834045"/>
                        </a:cubicBezTo>
                        <a:cubicBezTo>
                          <a:pt x="202849" y="1821211"/>
                          <a:pt x="205255" y="1800357"/>
                          <a:pt x="207661" y="1785919"/>
                        </a:cubicBezTo>
                        <a:cubicBezTo>
                          <a:pt x="210067" y="1771481"/>
                          <a:pt x="215683" y="1760252"/>
                          <a:pt x="217287" y="1747418"/>
                        </a:cubicBezTo>
                        <a:cubicBezTo>
                          <a:pt x="218891" y="1734584"/>
                          <a:pt x="217287" y="1708917"/>
                          <a:pt x="217287" y="1708917"/>
                        </a:cubicBezTo>
                        <a:lnTo>
                          <a:pt x="217287" y="1675228"/>
                        </a:lnTo>
                        <a:lnTo>
                          <a:pt x="217287" y="1646352"/>
                        </a:lnTo>
                        <a:lnTo>
                          <a:pt x="217287" y="1636727"/>
                        </a:lnTo>
                        <a:cubicBezTo>
                          <a:pt x="223704" y="1633519"/>
                          <a:pt x="255788" y="1627102"/>
                          <a:pt x="255788" y="1627102"/>
                        </a:cubicBezTo>
                        <a:cubicBezTo>
                          <a:pt x="272632" y="1623092"/>
                          <a:pt x="302310" y="1615872"/>
                          <a:pt x="318352" y="1612664"/>
                        </a:cubicBezTo>
                        <a:cubicBezTo>
                          <a:pt x="334394" y="1609456"/>
                          <a:pt x="338404" y="1608653"/>
                          <a:pt x="352040" y="1607851"/>
                        </a:cubicBezTo>
                        <a:cubicBezTo>
                          <a:pt x="365676" y="1607049"/>
                          <a:pt x="386531" y="1611059"/>
                          <a:pt x="400167" y="1607851"/>
                        </a:cubicBezTo>
                        <a:cubicBezTo>
                          <a:pt x="413803" y="1604643"/>
                          <a:pt x="424230" y="1584590"/>
                          <a:pt x="433855" y="1588601"/>
                        </a:cubicBezTo>
                        <a:cubicBezTo>
                          <a:pt x="443480" y="1592612"/>
                          <a:pt x="447491" y="1619884"/>
                          <a:pt x="457918" y="1631915"/>
                        </a:cubicBezTo>
                        <a:cubicBezTo>
                          <a:pt x="468345" y="1643946"/>
                          <a:pt x="484387" y="1651165"/>
                          <a:pt x="496419" y="1660790"/>
                        </a:cubicBezTo>
                        <a:cubicBezTo>
                          <a:pt x="508451" y="1670415"/>
                          <a:pt x="517274" y="1680041"/>
                          <a:pt x="530108" y="1689666"/>
                        </a:cubicBezTo>
                        <a:cubicBezTo>
                          <a:pt x="542942" y="1699291"/>
                          <a:pt x="555775" y="1709719"/>
                          <a:pt x="573421" y="1718542"/>
                        </a:cubicBezTo>
                        <a:cubicBezTo>
                          <a:pt x="591067" y="1727365"/>
                          <a:pt x="615932" y="1737792"/>
                          <a:pt x="635985" y="1742605"/>
                        </a:cubicBezTo>
                        <a:cubicBezTo>
                          <a:pt x="656038" y="1747418"/>
                          <a:pt x="695341" y="1747418"/>
                          <a:pt x="693737" y="1747418"/>
                        </a:cubicBezTo>
                        <a:cubicBezTo>
                          <a:pt x="692133" y="1747418"/>
                          <a:pt x="644808" y="1749022"/>
                          <a:pt x="626360" y="1742605"/>
                        </a:cubicBezTo>
                        <a:cubicBezTo>
                          <a:pt x="607912" y="1736188"/>
                          <a:pt x="583047" y="1708917"/>
                          <a:pt x="583047" y="1708917"/>
                        </a:cubicBezTo>
                        <a:cubicBezTo>
                          <a:pt x="572620" y="1700896"/>
                          <a:pt x="571817" y="1700896"/>
                          <a:pt x="563796" y="1694479"/>
                        </a:cubicBezTo>
                        <a:cubicBezTo>
                          <a:pt x="555775" y="1688062"/>
                          <a:pt x="544545" y="1676833"/>
                          <a:pt x="534920" y="1670416"/>
                        </a:cubicBezTo>
                        <a:cubicBezTo>
                          <a:pt x="525295" y="1663999"/>
                          <a:pt x="514867" y="1660791"/>
                          <a:pt x="506044" y="1655978"/>
                        </a:cubicBezTo>
                        <a:cubicBezTo>
                          <a:pt x="497221" y="1651165"/>
                          <a:pt x="481981" y="1641540"/>
                          <a:pt x="481981" y="1641540"/>
                        </a:cubicBezTo>
                        <a:cubicBezTo>
                          <a:pt x="475564" y="1636727"/>
                          <a:pt x="467543" y="1627102"/>
                          <a:pt x="467543" y="1627102"/>
                        </a:cubicBezTo>
                        <a:cubicBezTo>
                          <a:pt x="465939" y="1621487"/>
                          <a:pt x="472356" y="1607851"/>
                          <a:pt x="472356" y="1607851"/>
                        </a:cubicBezTo>
                        <a:cubicBezTo>
                          <a:pt x="475564" y="1601434"/>
                          <a:pt x="486794" y="1588601"/>
                          <a:pt x="486794" y="1588601"/>
                        </a:cubicBezTo>
                        <a:cubicBezTo>
                          <a:pt x="489200" y="1582184"/>
                          <a:pt x="480377" y="1573360"/>
                          <a:pt x="486794" y="1569350"/>
                        </a:cubicBezTo>
                        <a:cubicBezTo>
                          <a:pt x="493211" y="1565340"/>
                          <a:pt x="506847" y="1563736"/>
                          <a:pt x="525295" y="1564538"/>
                        </a:cubicBezTo>
                        <a:cubicBezTo>
                          <a:pt x="543743" y="1565340"/>
                          <a:pt x="577431" y="1575767"/>
                          <a:pt x="597484" y="1574163"/>
                        </a:cubicBezTo>
                        <a:cubicBezTo>
                          <a:pt x="617537" y="1572559"/>
                          <a:pt x="645611" y="1554912"/>
                          <a:pt x="645611" y="1554912"/>
                        </a:cubicBezTo>
                        <a:cubicBezTo>
                          <a:pt x="653632" y="1548495"/>
                          <a:pt x="657643" y="1538870"/>
                          <a:pt x="645611" y="1535662"/>
                        </a:cubicBezTo>
                        <a:cubicBezTo>
                          <a:pt x="633579" y="1532454"/>
                          <a:pt x="598286" y="1538068"/>
                          <a:pt x="573421" y="1535662"/>
                        </a:cubicBezTo>
                        <a:cubicBezTo>
                          <a:pt x="548556" y="1533256"/>
                          <a:pt x="517274" y="1523630"/>
                          <a:pt x="496419" y="1521224"/>
                        </a:cubicBezTo>
                        <a:cubicBezTo>
                          <a:pt x="475564" y="1518818"/>
                          <a:pt x="462731" y="1520422"/>
                          <a:pt x="448293" y="1521224"/>
                        </a:cubicBezTo>
                        <a:cubicBezTo>
                          <a:pt x="433855" y="1522026"/>
                          <a:pt x="409792" y="1526037"/>
                          <a:pt x="409792" y="1526037"/>
                        </a:cubicBezTo>
                        <a:cubicBezTo>
                          <a:pt x="397760" y="1527641"/>
                          <a:pt x="389739" y="1526838"/>
                          <a:pt x="376103" y="1530849"/>
                        </a:cubicBezTo>
                        <a:cubicBezTo>
                          <a:pt x="362467" y="1534859"/>
                          <a:pt x="342415" y="1546892"/>
                          <a:pt x="327977" y="1550100"/>
                        </a:cubicBezTo>
                        <a:cubicBezTo>
                          <a:pt x="313539" y="1553308"/>
                          <a:pt x="299903" y="1548496"/>
                          <a:pt x="289476" y="1550100"/>
                        </a:cubicBezTo>
                        <a:cubicBezTo>
                          <a:pt x="279049" y="1551704"/>
                          <a:pt x="275038" y="1557319"/>
                          <a:pt x="265413" y="1559725"/>
                        </a:cubicBezTo>
                        <a:cubicBezTo>
                          <a:pt x="255788" y="1562131"/>
                          <a:pt x="241349" y="1562934"/>
                          <a:pt x="231724" y="1564538"/>
                        </a:cubicBezTo>
                        <a:cubicBezTo>
                          <a:pt x="222099" y="1566142"/>
                          <a:pt x="207661" y="1569350"/>
                          <a:pt x="207661" y="1569350"/>
                        </a:cubicBezTo>
                        <a:cubicBezTo>
                          <a:pt x="201244" y="1566944"/>
                          <a:pt x="197233" y="1559725"/>
                          <a:pt x="193223" y="1550100"/>
                        </a:cubicBezTo>
                        <a:cubicBezTo>
                          <a:pt x="189213" y="1540475"/>
                          <a:pt x="186004" y="1524433"/>
                          <a:pt x="183598" y="1511599"/>
                        </a:cubicBezTo>
                        <a:cubicBezTo>
                          <a:pt x="181192" y="1498765"/>
                          <a:pt x="179587" y="1483525"/>
                          <a:pt x="178785" y="1473098"/>
                        </a:cubicBezTo>
                        <a:cubicBezTo>
                          <a:pt x="177983" y="1462671"/>
                          <a:pt x="171566" y="1457858"/>
                          <a:pt x="178785" y="1449035"/>
                        </a:cubicBezTo>
                        <a:cubicBezTo>
                          <a:pt x="186004" y="1440212"/>
                          <a:pt x="209265" y="1428982"/>
                          <a:pt x="222099" y="1420159"/>
                        </a:cubicBezTo>
                        <a:cubicBezTo>
                          <a:pt x="234933" y="1411336"/>
                          <a:pt x="242152" y="1406523"/>
                          <a:pt x="255788" y="1396096"/>
                        </a:cubicBezTo>
                        <a:cubicBezTo>
                          <a:pt x="269424" y="1385669"/>
                          <a:pt x="283862" y="1362408"/>
                          <a:pt x="303914" y="1357595"/>
                        </a:cubicBezTo>
                        <a:cubicBezTo>
                          <a:pt x="323966" y="1352782"/>
                          <a:pt x="350436" y="1361605"/>
                          <a:pt x="376103" y="1367220"/>
                        </a:cubicBezTo>
                        <a:cubicBezTo>
                          <a:pt x="401770" y="1372835"/>
                          <a:pt x="434657" y="1386470"/>
                          <a:pt x="457918" y="1391283"/>
                        </a:cubicBezTo>
                        <a:cubicBezTo>
                          <a:pt x="481179" y="1396096"/>
                          <a:pt x="486794" y="1394492"/>
                          <a:pt x="515670" y="1396096"/>
                        </a:cubicBezTo>
                        <a:cubicBezTo>
                          <a:pt x="544546" y="1397700"/>
                          <a:pt x="599891" y="1401710"/>
                          <a:pt x="631173" y="1400908"/>
                        </a:cubicBezTo>
                        <a:cubicBezTo>
                          <a:pt x="662455" y="1400106"/>
                          <a:pt x="679299" y="1396096"/>
                          <a:pt x="703362" y="1391283"/>
                        </a:cubicBezTo>
                        <a:cubicBezTo>
                          <a:pt x="727425" y="1386470"/>
                          <a:pt x="753895" y="1381657"/>
                          <a:pt x="775552" y="1372032"/>
                        </a:cubicBezTo>
                        <a:cubicBezTo>
                          <a:pt x="797209" y="1362407"/>
                          <a:pt x="818063" y="1342354"/>
                          <a:pt x="833303" y="1333531"/>
                        </a:cubicBezTo>
                        <a:cubicBezTo>
                          <a:pt x="848543" y="1324708"/>
                          <a:pt x="857367" y="1323905"/>
                          <a:pt x="866992" y="1319093"/>
                        </a:cubicBezTo>
                        <a:cubicBezTo>
                          <a:pt x="876617" y="1314280"/>
                          <a:pt x="891055" y="1304656"/>
                          <a:pt x="891055" y="1304656"/>
                        </a:cubicBezTo>
                        <a:cubicBezTo>
                          <a:pt x="897472" y="1302250"/>
                          <a:pt x="905493" y="1304656"/>
                          <a:pt x="905493" y="1304656"/>
                        </a:cubicBezTo>
                        <a:cubicBezTo>
                          <a:pt x="912712" y="1304656"/>
                          <a:pt x="922338" y="1303052"/>
                          <a:pt x="934369" y="1304656"/>
                        </a:cubicBezTo>
                        <a:cubicBezTo>
                          <a:pt x="946400" y="1306260"/>
                          <a:pt x="965651" y="1312677"/>
                          <a:pt x="977682" y="1314281"/>
                        </a:cubicBezTo>
                        <a:cubicBezTo>
                          <a:pt x="989713" y="1315885"/>
                          <a:pt x="995329" y="1315083"/>
                          <a:pt x="1006558" y="1314281"/>
                        </a:cubicBezTo>
                        <a:cubicBezTo>
                          <a:pt x="1017787" y="1313479"/>
                          <a:pt x="1045059" y="1309468"/>
                          <a:pt x="1045059" y="1309468"/>
                        </a:cubicBezTo>
                        <a:cubicBezTo>
                          <a:pt x="1053882" y="1307864"/>
                          <a:pt x="1054684" y="1309469"/>
                          <a:pt x="1059497" y="1304656"/>
                        </a:cubicBezTo>
                        <a:cubicBezTo>
                          <a:pt x="1064310" y="1299843"/>
                          <a:pt x="1073935" y="1280592"/>
                          <a:pt x="1073935" y="1280592"/>
                        </a:cubicBezTo>
                        <a:cubicBezTo>
                          <a:pt x="1077143" y="1274977"/>
                          <a:pt x="1071529" y="1272571"/>
                          <a:pt x="1078748" y="1270967"/>
                        </a:cubicBezTo>
                        <a:cubicBezTo>
                          <a:pt x="1085967" y="1269363"/>
                          <a:pt x="1101207" y="1269363"/>
                          <a:pt x="1117249" y="1270967"/>
                        </a:cubicBezTo>
                        <a:cubicBezTo>
                          <a:pt x="1133291" y="1272571"/>
                          <a:pt x="1153343" y="1278186"/>
                          <a:pt x="1175000" y="1280592"/>
                        </a:cubicBezTo>
                        <a:cubicBezTo>
                          <a:pt x="1196657" y="1282998"/>
                          <a:pt x="1224731" y="1284603"/>
                          <a:pt x="1247190" y="1285405"/>
                        </a:cubicBezTo>
                        <a:cubicBezTo>
                          <a:pt x="1269649" y="1286207"/>
                          <a:pt x="1288899" y="1287009"/>
                          <a:pt x="1309754" y="1285405"/>
                        </a:cubicBezTo>
                        <a:cubicBezTo>
                          <a:pt x="1330609" y="1283801"/>
                          <a:pt x="1357078" y="1280593"/>
                          <a:pt x="1372318" y="1275780"/>
                        </a:cubicBezTo>
                        <a:cubicBezTo>
                          <a:pt x="1387558" y="1270967"/>
                          <a:pt x="1402798" y="1259737"/>
                          <a:pt x="1401194" y="1256529"/>
                        </a:cubicBezTo>
                        <a:cubicBezTo>
                          <a:pt x="1399590" y="1253320"/>
                          <a:pt x="1362693" y="1256529"/>
                          <a:pt x="1362693" y="1256529"/>
                        </a:cubicBezTo>
                        <a:cubicBezTo>
                          <a:pt x="1343443" y="1256529"/>
                          <a:pt x="1308952" y="1258133"/>
                          <a:pt x="1285691" y="1256529"/>
                        </a:cubicBezTo>
                        <a:cubicBezTo>
                          <a:pt x="1262430" y="1254925"/>
                          <a:pt x="1223127" y="1246904"/>
                          <a:pt x="1223127" y="1246904"/>
                        </a:cubicBezTo>
                        <a:cubicBezTo>
                          <a:pt x="1209491" y="1245300"/>
                          <a:pt x="1203876" y="1246904"/>
                          <a:pt x="1203876" y="1246904"/>
                        </a:cubicBezTo>
                        <a:cubicBezTo>
                          <a:pt x="1196657" y="1246904"/>
                          <a:pt x="1192647" y="1247706"/>
                          <a:pt x="1179813" y="1246904"/>
                        </a:cubicBezTo>
                        <a:cubicBezTo>
                          <a:pt x="1166979" y="1246102"/>
                          <a:pt x="1140510" y="1243695"/>
                          <a:pt x="1126874" y="1242091"/>
                        </a:cubicBezTo>
                        <a:cubicBezTo>
                          <a:pt x="1113238" y="1240487"/>
                          <a:pt x="1097998" y="1237279"/>
                          <a:pt x="1097998" y="1237279"/>
                        </a:cubicBezTo>
                        <a:lnTo>
                          <a:pt x="1097998" y="1237279"/>
                        </a:lnTo>
                        <a:lnTo>
                          <a:pt x="1117249" y="1213216"/>
                        </a:lnTo>
                        <a:cubicBezTo>
                          <a:pt x="1123666" y="1205195"/>
                          <a:pt x="1133291" y="1197975"/>
                          <a:pt x="1136499" y="1189152"/>
                        </a:cubicBezTo>
                        <a:cubicBezTo>
                          <a:pt x="1139707" y="1180329"/>
                          <a:pt x="1134895" y="1173111"/>
                          <a:pt x="1136499" y="1160277"/>
                        </a:cubicBezTo>
                        <a:cubicBezTo>
                          <a:pt x="1138103" y="1147443"/>
                          <a:pt x="1146124" y="1127390"/>
                          <a:pt x="1146124" y="1112150"/>
                        </a:cubicBezTo>
                        <a:cubicBezTo>
                          <a:pt x="1146124" y="1096910"/>
                          <a:pt x="1138103" y="1083275"/>
                          <a:pt x="1136499" y="1068837"/>
                        </a:cubicBezTo>
                        <a:cubicBezTo>
                          <a:pt x="1134895" y="1054399"/>
                          <a:pt x="1137301" y="1039159"/>
                          <a:pt x="1136499" y="1025523"/>
                        </a:cubicBezTo>
                        <a:cubicBezTo>
                          <a:pt x="1135697" y="1011887"/>
                          <a:pt x="1132489" y="999856"/>
                          <a:pt x="1131687" y="987022"/>
                        </a:cubicBezTo>
                        <a:cubicBezTo>
                          <a:pt x="1130885" y="974188"/>
                          <a:pt x="1131687" y="948521"/>
                          <a:pt x="1131687" y="948521"/>
                        </a:cubicBezTo>
                        <a:lnTo>
                          <a:pt x="1131687" y="919645"/>
                        </a:lnTo>
                        <a:cubicBezTo>
                          <a:pt x="1131687" y="912426"/>
                          <a:pt x="1129281" y="916436"/>
                          <a:pt x="1131687" y="905207"/>
                        </a:cubicBezTo>
                        <a:cubicBezTo>
                          <a:pt x="1134093" y="893977"/>
                          <a:pt x="1146124" y="852268"/>
                          <a:pt x="1146124" y="852268"/>
                        </a:cubicBezTo>
                        <a:cubicBezTo>
                          <a:pt x="1149332" y="840236"/>
                          <a:pt x="1150937" y="833018"/>
                          <a:pt x="1150937" y="833018"/>
                        </a:cubicBezTo>
                        <a:cubicBezTo>
                          <a:pt x="1154146" y="829007"/>
                          <a:pt x="1165375" y="828205"/>
                          <a:pt x="1165375" y="828205"/>
                        </a:cubicBezTo>
                        <a:cubicBezTo>
                          <a:pt x="1169385" y="828205"/>
                          <a:pt x="1175000" y="833018"/>
                          <a:pt x="1175000" y="833018"/>
                        </a:cubicBezTo>
                        <a:cubicBezTo>
                          <a:pt x="1179010" y="837028"/>
                          <a:pt x="1182219" y="845851"/>
                          <a:pt x="1189438" y="852268"/>
                        </a:cubicBezTo>
                        <a:cubicBezTo>
                          <a:pt x="1196657" y="858685"/>
                          <a:pt x="1210293" y="867508"/>
                          <a:pt x="1218314" y="871519"/>
                        </a:cubicBezTo>
                        <a:cubicBezTo>
                          <a:pt x="1226335" y="875529"/>
                          <a:pt x="1230345" y="875529"/>
                          <a:pt x="1237564" y="876331"/>
                        </a:cubicBezTo>
                        <a:cubicBezTo>
                          <a:pt x="1244783" y="877133"/>
                          <a:pt x="1261628" y="876331"/>
                          <a:pt x="1261628" y="876331"/>
                        </a:cubicBezTo>
                        <a:cubicBezTo>
                          <a:pt x="1267243" y="873925"/>
                          <a:pt x="1268847" y="869112"/>
                          <a:pt x="1271253" y="861893"/>
                        </a:cubicBezTo>
                        <a:cubicBezTo>
                          <a:pt x="1273659" y="854674"/>
                          <a:pt x="1272055" y="841039"/>
                          <a:pt x="1276065" y="833018"/>
                        </a:cubicBezTo>
                        <a:cubicBezTo>
                          <a:pt x="1280076" y="824997"/>
                          <a:pt x="1292108" y="821788"/>
                          <a:pt x="1295316" y="813767"/>
                        </a:cubicBezTo>
                        <a:cubicBezTo>
                          <a:pt x="1298524" y="805746"/>
                          <a:pt x="1295316" y="784891"/>
                          <a:pt x="1295316" y="784891"/>
                        </a:cubicBezTo>
                        <a:cubicBezTo>
                          <a:pt x="1292108" y="778474"/>
                          <a:pt x="1276065" y="775266"/>
                          <a:pt x="1276065" y="775266"/>
                        </a:cubicBezTo>
                        <a:cubicBezTo>
                          <a:pt x="1270450" y="772058"/>
                          <a:pt x="1261628" y="765641"/>
                          <a:pt x="1261628" y="765641"/>
                        </a:cubicBezTo>
                        <a:lnTo>
                          <a:pt x="1218314" y="736765"/>
                        </a:lnTo>
                        <a:cubicBezTo>
                          <a:pt x="1210293" y="728744"/>
                          <a:pt x="1214303" y="724734"/>
                          <a:pt x="1213501" y="717515"/>
                        </a:cubicBezTo>
                        <a:cubicBezTo>
                          <a:pt x="1212699" y="710296"/>
                          <a:pt x="1213501" y="693451"/>
                          <a:pt x="1213501" y="693451"/>
                        </a:cubicBezTo>
                        <a:cubicBezTo>
                          <a:pt x="1212699" y="687836"/>
                          <a:pt x="1205480" y="686232"/>
                          <a:pt x="1208689" y="683826"/>
                        </a:cubicBezTo>
                        <a:cubicBezTo>
                          <a:pt x="1211898" y="681420"/>
                          <a:pt x="1227940" y="689440"/>
                          <a:pt x="1232752" y="679013"/>
                        </a:cubicBezTo>
                        <a:cubicBezTo>
                          <a:pt x="1237564" y="668586"/>
                          <a:pt x="1227137" y="641314"/>
                          <a:pt x="1237564" y="621262"/>
                        </a:cubicBezTo>
                        <a:cubicBezTo>
                          <a:pt x="1247991" y="601210"/>
                          <a:pt x="1286493" y="579553"/>
                          <a:pt x="1295316" y="558698"/>
                        </a:cubicBezTo>
                        <a:cubicBezTo>
                          <a:pt x="1304139" y="537843"/>
                          <a:pt x="1291305" y="514581"/>
                          <a:pt x="1290503" y="496133"/>
                        </a:cubicBezTo>
                        <a:cubicBezTo>
                          <a:pt x="1289701" y="477685"/>
                          <a:pt x="1291305" y="464851"/>
                          <a:pt x="1290503" y="448007"/>
                        </a:cubicBezTo>
                        <a:cubicBezTo>
                          <a:pt x="1289701" y="431163"/>
                          <a:pt x="1287295" y="411912"/>
                          <a:pt x="1285691" y="395068"/>
                        </a:cubicBezTo>
                        <a:cubicBezTo>
                          <a:pt x="1284087" y="378224"/>
                          <a:pt x="1276868" y="360578"/>
                          <a:pt x="1280878" y="346942"/>
                        </a:cubicBezTo>
                        <a:cubicBezTo>
                          <a:pt x="1284889" y="333306"/>
                          <a:pt x="1302535" y="324483"/>
                          <a:pt x="1309754" y="313253"/>
                        </a:cubicBezTo>
                        <a:cubicBezTo>
                          <a:pt x="1316973" y="302023"/>
                          <a:pt x="1318577" y="290794"/>
                          <a:pt x="1324192" y="279565"/>
                        </a:cubicBezTo>
                        <a:cubicBezTo>
                          <a:pt x="1329807" y="268336"/>
                          <a:pt x="1341838" y="257106"/>
                          <a:pt x="1343442" y="245877"/>
                        </a:cubicBezTo>
                        <a:cubicBezTo>
                          <a:pt x="1345046" y="234648"/>
                          <a:pt x="1337828" y="224220"/>
                          <a:pt x="1333817" y="212188"/>
                        </a:cubicBezTo>
                        <a:cubicBezTo>
                          <a:pt x="1329807" y="200156"/>
                          <a:pt x="1324192" y="184916"/>
                          <a:pt x="1319379" y="173687"/>
                        </a:cubicBezTo>
                        <a:cubicBezTo>
                          <a:pt x="1314566" y="162458"/>
                          <a:pt x="1311358" y="153634"/>
                          <a:pt x="1304941" y="144811"/>
                        </a:cubicBezTo>
                        <a:cubicBezTo>
                          <a:pt x="1298524" y="135988"/>
                          <a:pt x="1285691" y="130373"/>
                          <a:pt x="1280878" y="120748"/>
                        </a:cubicBezTo>
                        <a:cubicBezTo>
                          <a:pt x="1276065" y="111123"/>
                          <a:pt x="1276867" y="96685"/>
                          <a:pt x="1276065" y="87060"/>
                        </a:cubicBezTo>
                        <a:cubicBezTo>
                          <a:pt x="1275263" y="77435"/>
                          <a:pt x="1275263" y="71018"/>
                          <a:pt x="1276065" y="62997"/>
                        </a:cubicBezTo>
                        <a:cubicBezTo>
                          <a:pt x="1276867" y="54976"/>
                          <a:pt x="1273659" y="43746"/>
                          <a:pt x="1280878" y="38933"/>
                        </a:cubicBezTo>
                        <a:cubicBezTo>
                          <a:pt x="1288097" y="34120"/>
                          <a:pt x="1308952" y="32517"/>
                          <a:pt x="1319379" y="34121"/>
                        </a:cubicBezTo>
                        <a:cubicBezTo>
                          <a:pt x="1329806" y="35725"/>
                          <a:pt x="1343442" y="48559"/>
                          <a:pt x="1343442" y="48559"/>
                        </a:cubicBezTo>
                        <a:cubicBezTo>
                          <a:pt x="1349057" y="50163"/>
                          <a:pt x="1353068" y="43746"/>
                          <a:pt x="1353068" y="43746"/>
                        </a:cubicBezTo>
                        <a:cubicBezTo>
                          <a:pt x="1353068" y="40538"/>
                          <a:pt x="1353067" y="36527"/>
                          <a:pt x="1343442" y="29308"/>
                        </a:cubicBezTo>
                        <a:cubicBezTo>
                          <a:pt x="1333817" y="22089"/>
                          <a:pt x="1308150" y="2838"/>
                          <a:pt x="1295316" y="432"/>
                        </a:cubicBezTo>
                        <a:cubicBezTo>
                          <a:pt x="1282482" y="-1974"/>
                          <a:pt x="1272857" y="6047"/>
                          <a:pt x="1266440" y="14870"/>
                        </a:cubicBezTo>
                        <a:cubicBezTo>
                          <a:pt x="1260023" y="23693"/>
                          <a:pt x="1259221" y="40537"/>
                          <a:pt x="1256815" y="53371"/>
                        </a:cubicBezTo>
                        <a:cubicBezTo>
                          <a:pt x="1254409" y="66205"/>
                          <a:pt x="1251200" y="80643"/>
                          <a:pt x="1252002" y="91872"/>
                        </a:cubicBezTo>
                        <a:cubicBezTo>
                          <a:pt x="1252804" y="103101"/>
                          <a:pt x="1256013" y="111123"/>
                          <a:pt x="1261628" y="120748"/>
                        </a:cubicBezTo>
                        <a:cubicBezTo>
                          <a:pt x="1267243" y="130373"/>
                          <a:pt x="1285691" y="149624"/>
                          <a:pt x="1285691" y="149624"/>
                        </a:cubicBezTo>
                        <a:cubicBezTo>
                          <a:pt x="1292108" y="157645"/>
                          <a:pt x="1293712" y="160854"/>
                          <a:pt x="1300129" y="168875"/>
                        </a:cubicBezTo>
                        <a:cubicBezTo>
                          <a:pt x="1306546" y="176896"/>
                          <a:pt x="1320182" y="188125"/>
                          <a:pt x="1324192" y="197750"/>
                        </a:cubicBezTo>
                        <a:cubicBezTo>
                          <a:pt x="1328202" y="207375"/>
                          <a:pt x="1331411" y="212990"/>
                          <a:pt x="1324192" y="226626"/>
                        </a:cubicBezTo>
                        <a:cubicBezTo>
                          <a:pt x="1316973" y="240262"/>
                          <a:pt x="1292910" y="266731"/>
                          <a:pt x="1280878" y="279565"/>
                        </a:cubicBezTo>
                        <a:cubicBezTo>
                          <a:pt x="1268846" y="292399"/>
                          <a:pt x="1255210" y="291596"/>
                          <a:pt x="1252002" y="303628"/>
                        </a:cubicBezTo>
                        <a:cubicBezTo>
                          <a:pt x="1248794" y="315660"/>
                          <a:pt x="1256013" y="334109"/>
                          <a:pt x="1261628" y="351755"/>
                        </a:cubicBezTo>
                        <a:cubicBezTo>
                          <a:pt x="1267243" y="369401"/>
                          <a:pt x="1284087" y="387047"/>
                          <a:pt x="1285691" y="409506"/>
                        </a:cubicBezTo>
                        <a:cubicBezTo>
                          <a:pt x="1287295" y="431965"/>
                          <a:pt x="1273659" y="468060"/>
                          <a:pt x="1271253" y="486508"/>
                        </a:cubicBezTo>
                        <a:cubicBezTo>
                          <a:pt x="1268847" y="504956"/>
                          <a:pt x="1271253" y="520197"/>
                          <a:pt x="1271253" y="520197"/>
                        </a:cubicBezTo>
                        <a:cubicBezTo>
                          <a:pt x="1271253" y="529822"/>
                          <a:pt x="1272055" y="535437"/>
                          <a:pt x="1271253" y="544260"/>
                        </a:cubicBezTo>
                        <a:cubicBezTo>
                          <a:pt x="1270451" y="553083"/>
                          <a:pt x="1266440" y="573136"/>
                          <a:pt x="1266440" y="573136"/>
                        </a:cubicBezTo>
                        <a:cubicBezTo>
                          <a:pt x="1261627" y="583563"/>
                          <a:pt x="1250398" y="598001"/>
                          <a:pt x="1242377" y="606824"/>
                        </a:cubicBezTo>
                        <a:cubicBezTo>
                          <a:pt x="1234356" y="615647"/>
                          <a:pt x="1224731" y="614846"/>
                          <a:pt x="1218314" y="626075"/>
                        </a:cubicBezTo>
                        <a:cubicBezTo>
                          <a:pt x="1211897" y="637304"/>
                          <a:pt x="1206282" y="660565"/>
                          <a:pt x="1203876" y="674201"/>
                        </a:cubicBezTo>
                        <a:cubicBezTo>
                          <a:pt x="1201470" y="687837"/>
                          <a:pt x="1205480" y="699066"/>
                          <a:pt x="1203876" y="707889"/>
                        </a:cubicBezTo>
                        <a:cubicBezTo>
                          <a:pt x="1202272" y="716712"/>
                          <a:pt x="1187032" y="718317"/>
                          <a:pt x="1194251" y="727140"/>
                        </a:cubicBezTo>
                        <a:cubicBezTo>
                          <a:pt x="1201470" y="735963"/>
                          <a:pt x="1235159" y="747192"/>
                          <a:pt x="1247190" y="760828"/>
                        </a:cubicBezTo>
                        <a:cubicBezTo>
                          <a:pt x="1259221" y="774464"/>
                          <a:pt x="1266440" y="808955"/>
                          <a:pt x="1266440" y="808955"/>
                        </a:cubicBezTo>
                        <a:cubicBezTo>
                          <a:pt x="1269648" y="818580"/>
                          <a:pt x="1270450" y="816174"/>
                          <a:pt x="1266440" y="818580"/>
                        </a:cubicBezTo>
                        <a:cubicBezTo>
                          <a:pt x="1262430" y="820986"/>
                          <a:pt x="1256013" y="828205"/>
                          <a:pt x="1242377" y="823392"/>
                        </a:cubicBezTo>
                        <a:cubicBezTo>
                          <a:pt x="1228741" y="818579"/>
                          <a:pt x="1201469" y="797725"/>
                          <a:pt x="1184625" y="789704"/>
                        </a:cubicBezTo>
                        <a:cubicBezTo>
                          <a:pt x="1167781" y="781683"/>
                          <a:pt x="1150937" y="772057"/>
                          <a:pt x="1141312" y="775266"/>
                        </a:cubicBezTo>
                        <a:cubicBezTo>
                          <a:pt x="1131687" y="778475"/>
                          <a:pt x="1130884" y="799330"/>
                          <a:pt x="1126874" y="808955"/>
                        </a:cubicBezTo>
                        <a:cubicBezTo>
                          <a:pt x="1122864" y="818580"/>
                          <a:pt x="1119655" y="817778"/>
                          <a:pt x="1117249" y="833018"/>
                        </a:cubicBezTo>
                        <a:cubicBezTo>
                          <a:pt x="1114843" y="848258"/>
                          <a:pt x="1114040" y="884353"/>
                          <a:pt x="1112436" y="900395"/>
                        </a:cubicBezTo>
                        <a:cubicBezTo>
                          <a:pt x="1110832" y="916437"/>
                          <a:pt x="1108425" y="913228"/>
                          <a:pt x="1107623" y="929270"/>
                        </a:cubicBezTo>
                        <a:cubicBezTo>
                          <a:pt x="1106821" y="945312"/>
                          <a:pt x="1106821" y="974188"/>
                          <a:pt x="1107623" y="996647"/>
                        </a:cubicBezTo>
                        <a:cubicBezTo>
                          <a:pt x="1108425" y="1019106"/>
                          <a:pt x="1111634" y="1040763"/>
                          <a:pt x="1112436" y="1064024"/>
                        </a:cubicBezTo>
                        <a:cubicBezTo>
                          <a:pt x="1113238" y="1087285"/>
                          <a:pt x="1117249" y="1116160"/>
                          <a:pt x="1112436" y="1136213"/>
                        </a:cubicBezTo>
                        <a:cubicBezTo>
                          <a:pt x="1107623" y="1156266"/>
                          <a:pt x="1091581" y="1170704"/>
                          <a:pt x="1083560" y="1184340"/>
                        </a:cubicBezTo>
                        <a:cubicBezTo>
                          <a:pt x="1075539" y="1197976"/>
                          <a:pt x="1064310" y="1218028"/>
                          <a:pt x="1064310" y="1218028"/>
                        </a:cubicBezTo>
                        <a:cubicBezTo>
                          <a:pt x="1058695" y="1226049"/>
                          <a:pt x="1049872" y="1232466"/>
                          <a:pt x="1049872" y="1232466"/>
                        </a:cubicBezTo>
                        <a:cubicBezTo>
                          <a:pt x="1045059" y="1236476"/>
                          <a:pt x="1035434" y="1242091"/>
                          <a:pt x="1035434" y="1242091"/>
                        </a:cubicBezTo>
                        <a:cubicBezTo>
                          <a:pt x="1030621" y="1245299"/>
                          <a:pt x="1027413" y="1247706"/>
                          <a:pt x="1020996" y="1251717"/>
                        </a:cubicBezTo>
                        <a:cubicBezTo>
                          <a:pt x="1014579" y="1255728"/>
                          <a:pt x="1007360" y="1266957"/>
                          <a:pt x="996933" y="1266155"/>
                        </a:cubicBezTo>
                        <a:cubicBezTo>
                          <a:pt x="986506" y="1265353"/>
                          <a:pt x="972870" y="1250112"/>
                          <a:pt x="958432" y="1246904"/>
                        </a:cubicBezTo>
                        <a:cubicBezTo>
                          <a:pt x="943994" y="1243696"/>
                          <a:pt x="910305" y="1246904"/>
                          <a:pt x="910305" y="1246904"/>
                        </a:cubicBezTo>
                        <a:cubicBezTo>
                          <a:pt x="899878" y="1246102"/>
                          <a:pt x="895868" y="1250112"/>
                          <a:pt x="895868" y="1242091"/>
                        </a:cubicBezTo>
                        <a:cubicBezTo>
                          <a:pt x="895868" y="1234070"/>
                          <a:pt x="910305" y="1198778"/>
                          <a:pt x="910305" y="1198778"/>
                        </a:cubicBezTo>
                        <a:cubicBezTo>
                          <a:pt x="912711" y="1188351"/>
                          <a:pt x="914315" y="1177923"/>
                          <a:pt x="910305" y="1179527"/>
                        </a:cubicBezTo>
                        <a:cubicBezTo>
                          <a:pt x="906295" y="1181131"/>
                          <a:pt x="891054" y="1200382"/>
                          <a:pt x="886242" y="1208403"/>
                        </a:cubicBezTo>
                        <a:cubicBezTo>
                          <a:pt x="881430" y="1216424"/>
                          <a:pt x="881430" y="1227653"/>
                          <a:pt x="881430" y="1227653"/>
                        </a:cubicBezTo>
                        <a:cubicBezTo>
                          <a:pt x="879826" y="1233268"/>
                          <a:pt x="881430" y="1239685"/>
                          <a:pt x="876617" y="1242091"/>
                        </a:cubicBezTo>
                        <a:cubicBezTo>
                          <a:pt x="871804" y="1244497"/>
                          <a:pt x="870200" y="1230861"/>
                          <a:pt x="852554" y="1242091"/>
                        </a:cubicBezTo>
                        <a:cubicBezTo>
                          <a:pt x="834908" y="1253320"/>
                          <a:pt x="794802" y="1295832"/>
                          <a:pt x="770739" y="1309468"/>
                        </a:cubicBezTo>
                        <a:cubicBezTo>
                          <a:pt x="746676" y="1323104"/>
                          <a:pt x="708175" y="1323906"/>
                          <a:pt x="708175" y="1323906"/>
                        </a:cubicBezTo>
                        <a:cubicBezTo>
                          <a:pt x="684914" y="1329521"/>
                          <a:pt x="652028" y="1339147"/>
                          <a:pt x="631173" y="1343157"/>
                        </a:cubicBezTo>
                        <a:cubicBezTo>
                          <a:pt x="610318" y="1347167"/>
                          <a:pt x="600693" y="1350375"/>
                          <a:pt x="583047" y="1347969"/>
                        </a:cubicBezTo>
                        <a:cubicBezTo>
                          <a:pt x="565401" y="1345563"/>
                          <a:pt x="546952" y="1333532"/>
                          <a:pt x="525295" y="1328719"/>
                        </a:cubicBezTo>
                        <a:cubicBezTo>
                          <a:pt x="503638" y="1323906"/>
                          <a:pt x="469147" y="1322301"/>
                          <a:pt x="453105" y="1319093"/>
                        </a:cubicBezTo>
                        <a:cubicBezTo>
                          <a:pt x="437063" y="1315885"/>
                          <a:pt x="429042" y="1309468"/>
                          <a:pt x="429042" y="1309468"/>
                        </a:cubicBezTo>
                        <a:cubicBezTo>
                          <a:pt x="422625" y="1307062"/>
                          <a:pt x="416208" y="1311875"/>
                          <a:pt x="414604" y="1304656"/>
                        </a:cubicBezTo>
                        <a:cubicBezTo>
                          <a:pt x="413000" y="1297437"/>
                          <a:pt x="417813" y="1278187"/>
                          <a:pt x="419417" y="1266155"/>
                        </a:cubicBezTo>
                        <a:cubicBezTo>
                          <a:pt x="421021" y="1254123"/>
                          <a:pt x="424230" y="1232466"/>
                          <a:pt x="424230" y="1232466"/>
                        </a:cubicBezTo>
                        <a:cubicBezTo>
                          <a:pt x="421824" y="1226851"/>
                          <a:pt x="411396" y="1225247"/>
                          <a:pt x="404979" y="1232466"/>
                        </a:cubicBezTo>
                        <a:cubicBezTo>
                          <a:pt x="398562" y="1239685"/>
                          <a:pt x="388937" y="1263748"/>
                          <a:pt x="385729" y="1275780"/>
                        </a:cubicBezTo>
                        <a:cubicBezTo>
                          <a:pt x="382521" y="1287812"/>
                          <a:pt x="389740" y="1299844"/>
                          <a:pt x="385729" y="1304656"/>
                        </a:cubicBezTo>
                        <a:cubicBezTo>
                          <a:pt x="381718" y="1309468"/>
                          <a:pt x="361665" y="1304656"/>
                          <a:pt x="361665" y="1304656"/>
                        </a:cubicBezTo>
                        <a:cubicBezTo>
                          <a:pt x="354446" y="1304656"/>
                          <a:pt x="352040" y="1303052"/>
                          <a:pt x="342415" y="1304656"/>
                        </a:cubicBezTo>
                        <a:cubicBezTo>
                          <a:pt x="332790" y="1306260"/>
                          <a:pt x="315144" y="1311875"/>
                          <a:pt x="303914" y="1314281"/>
                        </a:cubicBezTo>
                        <a:cubicBezTo>
                          <a:pt x="292685" y="1316687"/>
                          <a:pt x="283861" y="1318291"/>
                          <a:pt x="275038" y="1319093"/>
                        </a:cubicBezTo>
                        <a:cubicBezTo>
                          <a:pt x="266215" y="1319895"/>
                          <a:pt x="250975" y="1319093"/>
                          <a:pt x="250975" y="1319093"/>
                        </a:cubicBezTo>
                        <a:cubicBezTo>
                          <a:pt x="244558" y="1319895"/>
                          <a:pt x="236537" y="1323906"/>
                          <a:pt x="236537" y="1323906"/>
                        </a:cubicBezTo>
                        <a:cubicBezTo>
                          <a:pt x="231724" y="1326312"/>
                          <a:pt x="227714" y="1331125"/>
                          <a:pt x="222099" y="1333531"/>
                        </a:cubicBezTo>
                        <a:cubicBezTo>
                          <a:pt x="216484" y="1335937"/>
                          <a:pt x="202849" y="1338344"/>
                          <a:pt x="202849" y="1338344"/>
                        </a:cubicBezTo>
                        <a:cubicBezTo>
                          <a:pt x="195630" y="1339948"/>
                          <a:pt x="178785" y="1343157"/>
                          <a:pt x="178785" y="1343157"/>
                        </a:cubicBezTo>
                        <a:cubicBezTo>
                          <a:pt x="173170" y="1347167"/>
                          <a:pt x="173972" y="1368022"/>
                          <a:pt x="169160" y="1362407"/>
                        </a:cubicBezTo>
                        <a:cubicBezTo>
                          <a:pt x="164347" y="1356792"/>
                          <a:pt x="153920" y="1336739"/>
                          <a:pt x="149910" y="1309468"/>
                        </a:cubicBezTo>
                        <a:cubicBezTo>
                          <a:pt x="145900" y="1282197"/>
                          <a:pt x="149910" y="1240487"/>
                          <a:pt x="145097" y="1198778"/>
                        </a:cubicBezTo>
                        <a:cubicBezTo>
                          <a:pt x="140284" y="1157069"/>
                          <a:pt x="127451" y="1095306"/>
                          <a:pt x="121034" y="1059211"/>
                        </a:cubicBezTo>
                        <a:cubicBezTo>
                          <a:pt x="114617" y="1023116"/>
                          <a:pt x="111409" y="1007074"/>
                          <a:pt x="106596" y="982209"/>
                        </a:cubicBezTo>
                        <a:cubicBezTo>
                          <a:pt x="101783" y="957344"/>
                          <a:pt x="94564" y="930875"/>
                          <a:pt x="92158" y="910020"/>
                        </a:cubicBezTo>
                        <a:cubicBezTo>
                          <a:pt x="89752" y="889165"/>
                          <a:pt x="93762" y="871519"/>
                          <a:pt x="92158" y="857081"/>
                        </a:cubicBezTo>
                        <a:cubicBezTo>
                          <a:pt x="90554" y="842643"/>
                          <a:pt x="85741" y="836226"/>
                          <a:pt x="82533" y="823392"/>
                        </a:cubicBezTo>
                        <a:cubicBezTo>
                          <a:pt x="79325" y="810558"/>
                          <a:pt x="76117" y="790506"/>
                          <a:pt x="72908" y="780079"/>
                        </a:cubicBezTo>
                        <a:cubicBezTo>
                          <a:pt x="69699" y="769652"/>
                          <a:pt x="66490" y="770453"/>
                          <a:pt x="63282" y="760828"/>
                        </a:cubicBezTo>
                        <a:cubicBezTo>
                          <a:pt x="60074" y="751203"/>
                          <a:pt x="53657" y="722327"/>
                          <a:pt x="53657" y="722327"/>
                        </a:cubicBezTo>
                        <a:cubicBezTo>
                          <a:pt x="48845" y="713504"/>
                          <a:pt x="41626" y="717514"/>
                          <a:pt x="34407" y="707889"/>
                        </a:cubicBezTo>
                        <a:cubicBezTo>
                          <a:pt x="27188" y="698264"/>
                          <a:pt x="10343" y="664576"/>
                          <a:pt x="10343" y="664576"/>
                        </a:cubicBezTo>
                        <a:cubicBezTo>
                          <a:pt x="5530" y="654149"/>
                          <a:pt x="2323" y="651742"/>
                          <a:pt x="5531" y="645325"/>
                        </a:cubicBezTo>
                        <a:cubicBezTo>
                          <a:pt x="8739" y="638908"/>
                          <a:pt x="20771" y="631690"/>
                          <a:pt x="29594" y="626075"/>
                        </a:cubicBezTo>
                        <a:cubicBezTo>
                          <a:pt x="38417" y="620460"/>
                          <a:pt x="48845" y="615648"/>
                          <a:pt x="58470" y="611637"/>
                        </a:cubicBezTo>
                        <a:cubicBezTo>
                          <a:pt x="68095" y="607626"/>
                          <a:pt x="87345" y="602011"/>
                          <a:pt x="87345" y="602011"/>
                        </a:cubicBezTo>
                        <a:cubicBezTo>
                          <a:pt x="95366" y="597198"/>
                          <a:pt x="97773" y="585167"/>
                          <a:pt x="106596" y="582761"/>
                        </a:cubicBezTo>
                        <a:cubicBezTo>
                          <a:pt x="115419" y="580355"/>
                          <a:pt x="129857" y="585167"/>
                          <a:pt x="140284" y="587573"/>
                        </a:cubicBezTo>
                        <a:cubicBezTo>
                          <a:pt x="150711" y="589979"/>
                          <a:pt x="159535" y="598001"/>
                          <a:pt x="169160" y="597199"/>
                        </a:cubicBezTo>
                        <a:cubicBezTo>
                          <a:pt x="178785" y="596397"/>
                          <a:pt x="190015" y="576344"/>
                          <a:pt x="198036" y="582761"/>
                        </a:cubicBezTo>
                        <a:cubicBezTo>
                          <a:pt x="206057" y="589178"/>
                          <a:pt x="214078" y="624470"/>
                          <a:pt x="217287" y="635700"/>
                        </a:cubicBezTo>
                        <a:cubicBezTo>
                          <a:pt x="220495" y="646929"/>
                          <a:pt x="214079" y="637304"/>
                          <a:pt x="217287" y="650138"/>
                        </a:cubicBezTo>
                        <a:cubicBezTo>
                          <a:pt x="220495" y="662972"/>
                          <a:pt x="236537" y="712702"/>
                          <a:pt x="236537" y="712702"/>
                        </a:cubicBezTo>
                        <a:cubicBezTo>
                          <a:pt x="241350" y="726338"/>
                          <a:pt x="234130" y="721525"/>
                          <a:pt x="246162" y="731952"/>
                        </a:cubicBezTo>
                        <a:cubicBezTo>
                          <a:pt x="258194" y="742379"/>
                          <a:pt x="292685" y="759224"/>
                          <a:pt x="308727" y="775266"/>
                        </a:cubicBezTo>
                        <a:cubicBezTo>
                          <a:pt x="324769" y="791308"/>
                          <a:pt x="327977" y="809757"/>
                          <a:pt x="342415" y="828205"/>
                        </a:cubicBezTo>
                        <a:cubicBezTo>
                          <a:pt x="356853" y="846653"/>
                          <a:pt x="377708" y="869113"/>
                          <a:pt x="395354" y="885957"/>
                        </a:cubicBezTo>
                        <a:cubicBezTo>
                          <a:pt x="413000" y="902801"/>
                          <a:pt x="433855" y="917238"/>
                          <a:pt x="448293" y="929270"/>
                        </a:cubicBezTo>
                        <a:cubicBezTo>
                          <a:pt x="462731" y="941301"/>
                          <a:pt x="462731" y="949323"/>
                          <a:pt x="481981" y="958146"/>
                        </a:cubicBezTo>
                        <a:cubicBezTo>
                          <a:pt x="501232" y="966969"/>
                          <a:pt x="534920" y="973386"/>
                          <a:pt x="563796" y="982209"/>
                        </a:cubicBezTo>
                        <a:cubicBezTo>
                          <a:pt x="592672" y="991032"/>
                          <a:pt x="633579" y="1005470"/>
                          <a:pt x="655236" y="1011085"/>
                        </a:cubicBezTo>
                        <a:cubicBezTo>
                          <a:pt x="676893" y="1016700"/>
                          <a:pt x="677695" y="1013492"/>
                          <a:pt x="693737" y="1015898"/>
                        </a:cubicBezTo>
                        <a:cubicBezTo>
                          <a:pt x="709779" y="1018304"/>
                          <a:pt x="736249" y="1023117"/>
                          <a:pt x="751489" y="1025523"/>
                        </a:cubicBezTo>
                        <a:cubicBezTo>
                          <a:pt x="766729" y="1027929"/>
                          <a:pt x="774750" y="1029534"/>
                          <a:pt x="785177" y="1030336"/>
                        </a:cubicBezTo>
                        <a:cubicBezTo>
                          <a:pt x="795604" y="1031138"/>
                          <a:pt x="802824" y="1027930"/>
                          <a:pt x="814053" y="1030336"/>
                        </a:cubicBezTo>
                        <a:cubicBezTo>
                          <a:pt x="825283" y="1032742"/>
                          <a:pt x="839720" y="1041565"/>
                          <a:pt x="852554" y="1044773"/>
                        </a:cubicBezTo>
                        <a:cubicBezTo>
                          <a:pt x="865388" y="1047981"/>
                          <a:pt x="876617" y="1047180"/>
                          <a:pt x="891055" y="1049586"/>
                        </a:cubicBezTo>
                        <a:cubicBezTo>
                          <a:pt x="905493" y="1051992"/>
                          <a:pt x="927952" y="1060815"/>
                          <a:pt x="939181" y="1059211"/>
                        </a:cubicBezTo>
                        <a:cubicBezTo>
                          <a:pt x="950410" y="1057607"/>
                          <a:pt x="977682" y="1047180"/>
                          <a:pt x="958432" y="1039961"/>
                        </a:cubicBezTo>
                        <a:cubicBezTo>
                          <a:pt x="939182" y="1032742"/>
                          <a:pt x="860575" y="1023919"/>
                          <a:pt x="823678" y="1015898"/>
                        </a:cubicBezTo>
                        <a:cubicBezTo>
                          <a:pt x="786781" y="1007877"/>
                          <a:pt x="761916" y="996648"/>
                          <a:pt x="737051" y="991835"/>
                        </a:cubicBezTo>
                        <a:cubicBezTo>
                          <a:pt x="712186" y="987022"/>
                          <a:pt x="702561" y="992637"/>
                          <a:pt x="674487" y="987022"/>
                        </a:cubicBezTo>
                        <a:cubicBezTo>
                          <a:pt x="646413" y="981407"/>
                          <a:pt x="596683" y="964563"/>
                          <a:pt x="568609" y="958146"/>
                        </a:cubicBezTo>
                        <a:cubicBezTo>
                          <a:pt x="540535" y="951729"/>
                          <a:pt x="525295" y="955740"/>
                          <a:pt x="506044" y="948521"/>
                        </a:cubicBezTo>
                        <a:cubicBezTo>
                          <a:pt x="486793" y="941302"/>
                          <a:pt x="453105" y="914832"/>
                          <a:pt x="453105" y="914832"/>
                        </a:cubicBezTo>
                        <a:cubicBezTo>
                          <a:pt x="435459" y="903603"/>
                          <a:pt x="414605" y="895582"/>
                          <a:pt x="400167" y="881144"/>
                        </a:cubicBezTo>
                        <a:cubicBezTo>
                          <a:pt x="385729" y="866706"/>
                          <a:pt x="374499" y="843445"/>
                          <a:pt x="366478" y="828205"/>
                        </a:cubicBezTo>
                        <a:cubicBezTo>
                          <a:pt x="358457" y="812965"/>
                          <a:pt x="352040" y="789704"/>
                          <a:pt x="352040" y="789704"/>
                        </a:cubicBezTo>
                        <a:cubicBezTo>
                          <a:pt x="347227" y="776870"/>
                          <a:pt x="342415" y="761630"/>
                          <a:pt x="337602" y="751203"/>
                        </a:cubicBezTo>
                        <a:cubicBezTo>
                          <a:pt x="332789" y="740776"/>
                          <a:pt x="330383" y="731150"/>
                          <a:pt x="323164" y="727140"/>
                        </a:cubicBezTo>
                        <a:cubicBezTo>
                          <a:pt x="315945" y="723130"/>
                          <a:pt x="303112" y="731150"/>
                          <a:pt x="294289" y="727140"/>
                        </a:cubicBezTo>
                        <a:cubicBezTo>
                          <a:pt x="285466" y="723129"/>
                          <a:pt x="275038" y="713504"/>
                          <a:pt x="270225" y="703077"/>
                        </a:cubicBezTo>
                        <a:cubicBezTo>
                          <a:pt x="265412" y="692650"/>
                          <a:pt x="267017" y="675003"/>
                          <a:pt x="265413" y="664576"/>
                        </a:cubicBezTo>
                        <a:cubicBezTo>
                          <a:pt x="263809" y="654149"/>
                          <a:pt x="263006" y="649335"/>
                          <a:pt x="260600" y="640512"/>
                        </a:cubicBezTo>
                        <a:cubicBezTo>
                          <a:pt x="258194" y="631689"/>
                          <a:pt x="255788" y="625273"/>
                          <a:pt x="250975" y="611637"/>
                        </a:cubicBezTo>
                        <a:cubicBezTo>
                          <a:pt x="246162" y="598001"/>
                          <a:pt x="230922" y="572334"/>
                          <a:pt x="231724" y="558698"/>
                        </a:cubicBezTo>
                        <a:cubicBezTo>
                          <a:pt x="232526" y="545062"/>
                          <a:pt x="246965" y="537041"/>
                          <a:pt x="255788" y="529822"/>
                        </a:cubicBezTo>
                        <a:cubicBezTo>
                          <a:pt x="264611" y="522603"/>
                          <a:pt x="274236" y="520197"/>
                          <a:pt x="284663" y="515384"/>
                        </a:cubicBezTo>
                        <a:cubicBezTo>
                          <a:pt x="295090" y="510571"/>
                          <a:pt x="308727" y="508967"/>
                          <a:pt x="318352" y="500946"/>
                        </a:cubicBezTo>
                        <a:cubicBezTo>
                          <a:pt x="327977" y="492925"/>
                          <a:pt x="334394" y="467258"/>
                          <a:pt x="342415" y="467258"/>
                        </a:cubicBezTo>
                        <a:cubicBezTo>
                          <a:pt x="350436" y="467258"/>
                          <a:pt x="357655" y="491321"/>
                          <a:pt x="366478" y="500946"/>
                        </a:cubicBezTo>
                        <a:cubicBezTo>
                          <a:pt x="375301" y="510571"/>
                          <a:pt x="395354" y="525009"/>
                          <a:pt x="395354" y="525009"/>
                        </a:cubicBezTo>
                        <a:cubicBezTo>
                          <a:pt x="403375" y="531426"/>
                          <a:pt x="414604" y="539447"/>
                          <a:pt x="414604" y="539447"/>
                        </a:cubicBezTo>
                        <a:cubicBezTo>
                          <a:pt x="420219" y="538645"/>
                          <a:pt x="431448" y="527416"/>
                          <a:pt x="429042" y="520197"/>
                        </a:cubicBezTo>
                        <a:cubicBezTo>
                          <a:pt x="426636" y="512978"/>
                          <a:pt x="408188" y="503352"/>
                          <a:pt x="400167" y="496133"/>
                        </a:cubicBezTo>
                        <a:cubicBezTo>
                          <a:pt x="392146" y="488914"/>
                          <a:pt x="387333" y="484904"/>
                          <a:pt x="380916" y="476883"/>
                        </a:cubicBezTo>
                        <a:cubicBezTo>
                          <a:pt x="374499" y="468862"/>
                          <a:pt x="361665" y="448007"/>
                          <a:pt x="361665" y="448007"/>
                        </a:cubicBezTo>
                        <a:cubicBezTo>
                          <a:pt x="356050" y="439986"/>
                          <a:pt x="337603" y="434372"/>
                          <a:pt x="347228" y="428757"/>
                        </a:cubicBezTo>
                        <a:cubicBezTo>
                          <a:pt x="356853" y="423142"/>
                          <a:pt x="396958" y="423944"/>
                          <a:pt x="419417" y="414319"/>
                        </a:cubicBezTo>
                        <a:cubicBezTo>
                          <a:pt x="441876" y="404694"/>
                          <a:pt x="467543" y="384641"/>
                          <a:pt x="481981" y="371005"/>
                        </a:cubicBezTo>
                        <a:cubicBezTo>
                          <a:pt x="496419" y="357369"/>
                          <a:pt x="501231" y="344535"/>
                          <a:pt x="506044" y="332504"/>
                        </a:cubicBezTo>
                        <a:cubicBezTo>
                          <a:pt x="510857" y="320473"/>
                          <a:pt x="507649" y="319671"/>
                          <a:pt x="510857" y="298816"/>
                        </a:cubicBezTo>
                        <a:cubicBezTo>
                          <a:pt x="514065" y="277961"/>
                          <a:pt x="521285" y="232241"/>
                          <a:pt x="525295" y="207376"/>
                        </a:cubicBezTo>
                        <a:cubicBezTo>
                          <a:pt x="529305" y="182511"/>
                          <a:pt x="534920" y="149624"/>
                          <a:pt x="534920" y="149624"/>
                        </a:cubicBezTo>
                        <a:cubicBezTo>
                          <a:pt x="538931" y="136790"/>
                          <a:pt x="542941" y="135988"/>
                          <a:pt x="549358" y="130373"/>
                        </a:cubicBezTo>
                        <a:cubicBezTo>
                          <a:pt x="555775" y="124758"/>
                          <a:pt x="561389" y="112728"/>
                          <a:pt x="573421" y="115936"/>
                        </a:cubicBezTo>
                        <a:cubicBezTo>
                          <a:pt x="585453" y="119144"/>
                          <a:pt x="607912" y="144811"/>
                          <a:pt x="621548" y="149624"/>
                        </a:cubicBezTo>
                        <a:cubicBezTo>
                          <a:pt x="635184" y="154437"/>
                          <a:pt x="644007" y="150426"/>
                          <a:pt x="655236" y="144811"/>
                        </a:cubicBezTo>
                        <a:cubicBezTo>
                          <a:pt x="666465" y="139196"/>
                          <a:pt x="688924" y="115936"/>
                          <a:pt x="688924" y="115936"/>
                        </a:cubicBezTo>
                        <a:lnTo>
                          <a:pt x="688924" y="111123"/>
                        </a:lnTo>
                        <a:cubicBezTo>
                          <a:pt x="691330" y="111925"/>
                          <a:pt x="696143" y="116737"/>
                          <a:pt x="703362" y="120748"/>
                        </a:cubicBezTo>
                        <a:cubicBezTo>
                          <a:pt x="710581" y="124758"/>
                          <a:pt x="719404" y="126363"/>
                          <a:pt x="732238" y="135186"/>
                        </a:cubicBezTo>
                        <a:cubicBezTo>
                          <a:pt x="745072" y="144009"/>
                          <a:pt x="772343" y="172885"/>
                          <a:pt x="780364" y="173687"/>
                        </a:cubicBezTo>
                        <a:cubicBezTo>
                          <a:pt x="788385" y="174489"/>
                          <a:pt x="773145" y="141603"/>
                          <a:pt x="780364" y="139999"/>
                        </a:cubicBezTo>
                        <a:cubicBezTo>
                          <a:pt x="787583" y="138395"/>
                          <a:pt x="815657" y="154437"/>
                          <a:pt x="823678" y="164062"/>
                        </a:cubicBezTo>
                        <a:cubicBezTo>
                          <a:pt x="831699" y="173687"/>
                          <a:pt x="828491" y="197750"/>
                          <a:pt x="828491" y="197750"/>
                        </a:cubicBezTo>
                        <a:lnTo>
                          <a:pt x="828491" y="197750"/>
                        </a:lnTo>
                        <a:cubicBezTo>
                          <a:pt x="831699" y="202563"/>
                          <a:pt x="838918" y="219407"/>
                          <a:pt x="847741" y="226626"/>
                        </a:cubicBezTo>
                        <a:cubicBezTo>
                          <a:pt x="856564" y="233845"/>
                          <a:pt x="871805" y="238658"/>
                          <a:pt x="881430" y="241064"/>
                        </a:cubicBezTo>
                        <a:cubicBezTo>
                          <a:pt x="891055" y="243470"/>
                          <a:pt x="898274" y="242267"/>
                          <a:pt x="905493" y="241064"/>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350" name="フリーフォーム: 図形 349">
                    <a:extLst>
                      <a:ext uri="{FF2B5EF4-FFF2-40B4-BE49-F238E27FC236}">
                        <a16:creationId xmlns:a16="http://schemas.microsoft.com/office/drawing/2014/main" id="{B901B2D4-7B94-4242-AB24-D516C794B746}"/>
                      </a:ext>
                    </a:extLst>
                  </p:cNvPr>
                  <p:cNvSpPr/>
                  <p:nvPr/>
                </p:nvSpPr>
                <p:spPr>
                  <a:xfrm>
                    <a:off x="805426" y="1440996"/>
                    <a:ext cx="1239728" cy="3121335"/>
                  </a:xfrm>
                  <a:custGeom>
                    <a:avLst/>
                    <a:gdLst>
                      <a:gd name="connsiteX0" fmla="*/ 1239728 w 1239728"/>
                      <a:gd name="connsiteY0" fmla="*/ 3086100 h 3121335"/>
                      <a:gd name="connsiteX1" fmla="*/ 1174413 w 1239728"/>
                      <a:gd name="connsiteY1" fmla="*/ 3118758 h 3121335"/>
                      <a:gd name="connsiteX2" fmla="*/ 1125428 w 1239728"/>
                      <a:gd name="connsiteY2" fmla="*/ 3118758 h 3121335"/>
                      <a:gd name="connsiteX3" fmla="*/ 1076442 w 1239728"/>
                      <a:gd name="connsiteY3" fmla="*/ 3114675 h 3121335"/>
                      <a:gd name="connsiteX4" fmla="*/ 1027456 w 1239728"/>
                      <a:gd name="connsiteY4" fmla="*/ 3098347 h 3121335"/>
                      <a:gd name="connsiteX5" fmla="*/ 974388 w 1239728"/>
                      <a:gd name="connsiteY5" fmla="*/ 3090183 h 3121335"/>
                      <a:gd name="connsiteX6" fmla="*/ 953978 w 1239728"/>
                      <a:gd name="connsiteY6" fmla="*/ 3061608 h 3121335"/>
                      <a:gd name="connsiteX7" fmla="*/ 925403 w 1239728"/>
                      <a:gd name="connsiteY7" fmla="*/ 2967718 h 3121335"/>
                      <a:gd name="connsiteX8" fmla="*/ 888663 w 1239728"/>
                      <a:gd name="connsiteY8" fmla="*/ 2910568 h 3121335"/>
                      <a:gd name="connsiteX9" fmla="*/ 864170 w 1239728"/>
                      <a:gd name="connsiteY9" fmla="*/ 2877911 h 3121335"/>
                      <a:gd name="connsiteX10" fmla="*/ 819267 w 1239728"/>
                      <a:gd name="connsiteY10" fmla="*/ 2837090 h 3121335"/>
                      <a:gd name="connsiteX11" fmla="*/ 786610 w 1239728"/>
                      <a:gd name="connsiteY11" fmla="*/ 2816679 h 3121335"/>
                      <a:gd name="connsiteX12" fmla="*/ 758035 w 1239728"/>
                      <a:gd name="connsiteY12" fmla="*/ 2804433 h 3121335"/>
                      <a:gd name="connsiteX13" fmla="*/ 721295 w 1239728"/>
                      <a:gd name="connsiteY13" fmla="*/ 2788104 h 3121335"/>
                      <a:gd name="connsiteX14" fmla="*/ 651899 w 1239728"/>
                      <a:gd name="connsiteY14" fmla="*/ 2763611 h 3121335"/>
                      <a:gd name="connsiteX15" fmla="*/ 619242 w 1239728"/>
                      <a:gd name="connsiteY15" fmla="*/ 2751365 h 3121335"/>
                      <a:gd name="connsiteX16" fmla="*/ 570256 w 1239728"/>
                      <a:gd name="connsiteY16" fmla="*/ 2747283 h 3121335"/>
                      <a:gd name="connsiteX17" fmla="*/ 521270 w 1239728"/>
                      <a:gd name="connsiteY17" fmla="*/ 2751365 h 3121335"/>
                      <a:gd name="connsiteX18" fmla="*/ 419217 w 1239728"/>
                      <a:gd name="connsiteY18" fmla="*/ 2775858 h 3121335"/>
                      <a:gd name="connsiteX19" fmla="*/ 390642 w 1239728"/>
                      <a:gd name="connsiteY19" fmla="*/ 2788104 h 3121335"/>
                      <a:gd name="connsiteX20" fmla="*/ 345738 w 1239728"/>
                      <a:gd name="connsiteY20" fmla="*/ 2820761 h 3121335"/>
                      <a:gd name="connsiteX21" fmla="*/ 313081 w 1239728"/>
                      <a:gd name="connsiteY21" fmla="*/ 2853418 h 3121335"/>
                      <a:gd name="connsiteX22" fmla="*/ 219192 w 1239728"/>
                      <a:gd name="connsiteY22" fmla="*/ 2922815 h 3121335"/>
                      <a:gd name="connsiteX23" fmla="*/ 198781 w 1239728"/>
                      <a:gd name="connsiteY23" fmla="*/ 2963636 h 3121335"/>
                      <a:gd name="connsiteX24" fmla="*/ 166124 w 1239728"/>
                      <a:gd name="connsiteY24" fmla="*/ 2992211 h 3121335"/>
                      <a:gd name="connsiteX25" fmla="*/ 149795 w 1239728"/>
                      <a:gd name="connsiteY25" fmla="*/ 3008540 h 3121335"/>
                      <a:gd name="connsiteX26" fmla="*/ 137549 w 1239728"/>
                      <a:gd name="connsiteY26" fmla="*/ 3028950 h 3121335"/>
                      <a:gd name="connsiteX27" fmla="*/ 133467 w 1239728"/>
                      <a:gd name="connsiteY27" fmla="*/ 3041197 h 3121335"/>
                      <a:gd name="connsiteX28" fmla="*/ 129385 w 1239728"/>
                      <a:gd name="connsiteY28" fmla="*/ 3045279 h 3121335"/>
                      <a:gd name="connsiteX29" fmla="*/ 100810 w 1239728"/>
                      <a:gd name="connsiteY29" fmla="*/ 3057525 h 3121335"/>
                      <a:gd name="connsiteX30" fmla="*/ 64070 w 1239728"/>
                      <a:gd name="connsiteY30" fmla="*/ 3049361 h 3121335"/>
                      <a:gd name="connsiteX31" fmla="*/ 31413 w 1239728"/>
                      <a:gd name="connsiteY31" fmla="*/ 3028950 h 3121335"/>
                      <a:gd name="connsiteX32" fmla="*/ 11003 w 1239728"/>
                      <a:gd name="connsiteY32" fmla="*/ 2996293 h 3121335"/>
                      <a:gd name="connsiteX33" fmla="*/ 2838 w 1239728"/>
                      <a:gd name="connsiteY33" fmla="*/ 2930979 h 3121335"/>
                      <a:gd name="connsiteX34" fmla="*/ 59988 w 1239728"/>
                      <a:gd name="connsiteY34" fmla="*/ 2861583 h 3121335"/>
                      <a:gd name="connsiteX35" fmla="*/ 166124 w 1239728"/>
                      <a:gd name="connsiteY35" fmla="*/ 2767693 h 3121335"/>
                      <a:gd name="connsiteX36" fmla="*/ 223274 w 1239728"/>
                      <a:gd name="connsiteY36" fmla="*/ 2730954 h 3121335"/>
                      <a:gd name="connsiteX37" fmla="*/ 296753 w 1239728"/>
                      <a:gd name="connsiteY37" fmla="*/ 2677886 h 3121335"/>
                      <a:gd name="connsiteX38" fmla="*/ 321245 w 1239728"/>
                      <a:gd name="connsiteY38" fmla="*/ 2641147 h 3121335"/>
                      <a:gd name="connsiteX39" fmla="*/ 427381 w 1239728"/>
                      <a:gd name="connsiteY39" fmla="*/ 2608490 h 3121335"/>
                      <a:gd name="connsiteX40" fmla="*/ 447792 w 1239728"/>
                      <a:gd name="connsiteY40" fmla="*/ 2604408 h 3121335"/>
                      <a:gd name="connsiteX41" fmla="*/ 525353 w 1239728"/>
                      <a:gd name="connsiteY41" fmla="*/ 2596243 h 3121335"/>
                      <a:gd name="connsiteX42" fmla="*/ 602913 w 1239728"/>
                      <a:gd name="connsiteY42" fmla="*/ 2596243 h 3121335"/>
                      <a:gd name="connsiteX43" fmla="*/ 651899 w 1239728"/>
                      <a:gd name="connsiteY43" fmla="*/ 2600325 h 3121335"/>
                      <a:gd name="connsiteX44" fmla="*/ 688638 w 1239728"/>
                      <a:gd name="connsiteY44" fmla="*/ 2604408 h 3121335"/>
                      <a:gd name="connsiteX45" fmla="*/ 696803 w 1239728"/>
                      <a:gd name="connsiteY45" fmla="*/ 2604408 h 3121335"/>
                      <a:gd name="connsiteX46" fmla="*/ 704967 w 1239728"/>
                      <a:gd name="connsiteY46" fmla="*/ 2559504 h 3121335"/>
                      <a:gd name="connsiteX47" fmla="*/ 725378 w 1239728"/>
                      <a:gd name="connsiteY47" fmla="*/ 2514600 h 3121335"/>
                      <a:gd name="connsiteX48" fmla="*/ 704967 w 1239728"/>
                      <a:gd name="connsiteY48" fmla="*/ 2539093 h 3121335"/>
                      <a:gd name="connsiteX49" fmla="*/ 684556 w 1239728"/>
                      <a:gd name="connsiteY49" fmla="*/ 2555422 h 3121335"/>
                      <a:gd name="connsiteX50" fmla="*/ 660063 w 1239728"/>
                      <a:gd name="connsiteY50" fmla="*/ 2579915 h 3121335"/>
                      <a:gd name="connsiteX51" fmla="*/ 619242 w 1239728"/>
                      <a:gd name="connsiteY51" fmla="*/ 2596243 h 3121335"/>
                      <a:gd name="connsiteX52" fmla="*/ 590667 w 1239728"/>
                      <a:gd name="connsiteY52" fmla="*/ 2596243 h 3121335"/>
                      <a:gd name="connsiteX53" fmla="*/ 570256 w 1239728"/>
                      <a:gd name="connsiteY53" fmla="*/ 2604408 h 3121335"/>
                      <a:gd name="connsiteX54" fmla="*/ 541681 w 1239728"/>
                      <a:gd name="connsiteY54" fmla="*/ 2608490 h 3121335"/>
                      <a:gd name="connsiteX55" fmla="*/ 496778 w 1239728"/>
                      <a:gd name="connsiteY55" fmla="*/ 2608490 h 3121335"/>
                      <a:gd name="connsiteX56" fmla="*/ 488613 w 1239728"/>
                      <a:gd name="connsiteY56" fmla="*/ 2596243 h 3121335"/>
                      <a:gd name="connsiteX57" fmla="*/ 488613 w 1239728"/>
                      <a:gd name="connsiteY57" fmla="*/ 2571750 h 3121335"/>
                      <a:gd name="connsiteX58" fmla="*/ 509024 w 1239728"/>
                      <a:gd name="connsiteY58" fmla="*/ 2571750 h 3121335"/>
                      <a:gd name="connsiteX59" fmla="*/ 533517 w 1239728"/>
                      <a:gd name="connsiteY59" fmla="*/ 2575833 h 3121335"/>
                      <a:gd name="connsiteX60" fmla="*/ 574338 w 1239728"/>
                      <a:gd name="connsiteY60" fmla="*/ 2563586 h 3121335"/>
                      <a:gd name="connsiteX61" fmla="*/ 623324 w 1239728"/>
                      <a:gd name="connsiteY61" fmla="*/ 2551340 h 3121335"/>
                      <a:gd name="connsiteX62" fmla="*/ 655981 w 1239728"/>
                      <a:gd name="connsiteY62" fmla="*/ 2539093 h 3121335"/>
                      <a:gd name="connsiteX63" fmla="*/ 668228 w 1239728"/>
                      <a:gd name="connsiteY63" fmla="*/ 2530929 h 3121335"/>
                      <a:gd name="connsiteX64" fmla="*/ 676392 w 1239728"/>
                      <a:gd name="connsiteY64" fmla="*/ 2514600 h 3121335"/>
                      <a:gd name="connsiteX65" fmla="*/ 692720 w 1239728"/>
                      <a:gd name="connsiteY65" fmla="*/ 2506436 h 3121335"/>
                      <a:gd name="connsiteX66" fmla="*/ 704967 w 1239728"/>
                      <a:gd name="connsiteY66" fmla="*/ 2486025 h 3121335"/>
                      <a:gd name="connsiteX67" fmla="*/ 709049 w 1239728"/>
                      <a:gd name="connsiteY67" fmla="*/ 2481943 h 3121335"/>
                      <a:gd name="connsiteX68" fmla="*/ 721295 w 1239728"/>
                      <a:gd name="connsiteY68" fmla="*/ 2449286 h 3121335"/>
                      <a:gd name="connsiteX69" fmla="*/ 729460 w 1239728"/>
                      <a:gd name="connsiteY69" fmla="*/ 2416629 h 3121335"/>
                      <a:gd name="connsiteX70" fmla="*/ 704967 w 1239728"/>
                      <a:gd name="connsiteY70" fmla="*/ 2445204 h 3121335"/>
                      <a:gd name="connsiteX71" fmla="*/ 676392 w 1239728"/>
                      <a:gd name="connsiteY71" fmla="*/ 2473779 h 3121335"/>
                      <a:gd name="connsiteX72" fmla="*/ 635570 w 1239728"/>
                      <a:gd name="connsiteY72" fmla="*/ 2481943 h 3121335"/>
                      <a:gd name="connsiteX73" fmla="*/ 586585 w 1239728"/>
                      <a:gd name="connsiteY73" fmla="*/ 2498272 h 3121335"/>
                      <a:gd name="connsiteX74" fmla="*/ 545763 w 1239728"/>
                      <a:gd name="connsiteY74" fmla="*/ 2498272 h 3121335"/>
                      <a:gd name="connsiteX75" fmla="*/ 500860 w 1239728"/>
                      <a:gd name="connsiteY75" fmla="*/ 2486025 h 3121335"/>
                      <a:gd name="connsiteX76" fmla="*/ 468203 w 1239728"/>
                      <a:gd name="connsiteY76" fmla="*/ 2486025 h 3121335"/>
                      <a:gd name="connsiteX77" fmla="*/ 443710 w 1239728"/>
                      <a:gd name="connsiteY77" fmla="*/ 2481943 h 3121335"/>
                      <a:gd name="connsiteX78" fmla="*/ 419217 w 1239728"/>
                      <a:gd name="connsiteY78" fmla="*/ 2477861 h 3121335"/>
                      <a:gd name="connsiteX79" fmla="*/ 394724 w 1239728"/>
                      <a:gd name="connsiteY79" fmla="*/ 2473779 h 3121335"/>
                      <a:gd name="connsiteX80" fmla="*/ 374313 w 1239728"/>
                      <a:gd name="connsiteY80" fmla="*/ 2469697 h 3121335"/>
                      <a:gd name="connsiteX81" fmla="*/ 353903 w 1239728"/>
                      <a:gd name="connsiteY81" fmla="*/ 2461533 h 3121335"/>
                      <a:gd name="connsiteX82" fmla="*/ 362067 w 1239728"/>
                      <a:gd name="connsiteY82" fmla="*/ 2432958 h 3121335"/>
                      <a:gd name="connsiteX83" fmla="*/ 402888 w 1239728"/>
                      <a:gd name="connsiteY83" fmla="*/ 2437040 h 3121335"/>
                      <a:gd name="connsiteX84" fmla="*/ 443710 w 1239728"/>
                      <a:gd name="connsiteY84" fmla="*/ 2437040 h 3121335"/>
                      <a:gd name="connsiteX85" fmla="*/ 484531 w 1239728"/>
                      <a:gd name="connsiteY85" fmla="*/ 2449286 h 3121335"/>
                      <a:gd name="connsiteX86" fmla="*/ 537599 w 1239728"/>
                      <a:gd name="connsiteY86" fmla="*/ 2465615 h 3121335"/>
                      <a:gd name="connsiteX87" fmla="*/ 582503 w 1239728"/>
                      <a:gd name="connsiteY87" fmla="*/ 2461533 h 3121335"/>
                      <a:gd name="connsiteX88" fmla="*/ 611078 w 1239728"/>
                      <a:gd name="connsiteY88" fmla="*/ 2457450 h 3121335"/>
                      <a:gd name="connsiteX89" fmla="*/ 635570 w 1239728"/>
                      <a:gd name="connsiteY89" fmla="*/ 2449286 h 3121335"/>
                      <a:gd name="connsiteX90" fmla="*/ 664145 w 1239728"/>
                      <a:gd name="connsiteY90" fmla="*/ 2437040 h 3121335"/>
                      <a:gd name="connsiteX91" fmla="*/ 688638 w 1239728"/>
                      <a:gd name="connsiteY91" fmla="*/ 2428875 h 3121335"/>
                      <a:gd name="connsiteX92" fmla="*/ 704967 w 1239728"/>
                      <a:gd name="connsiteY92" fmla="*/ 2416629 h 3121335"/>
                      <a:gd name="connsiteX93" fmla="*/ 749870 w 1239728"/>
                      <a:gd name="connsiteY93" fmla="*/ 2408465 h 3121335"/>
                      <a:gd name="connsiteX94" fmla="*/ 749870 w 1239728"/>
                      <a:gd name="connsiteY94" fmla="*/ 2392136 h 3121335"/>
                      <a:gd name="connsiteX95" fmla="*/ 758035 w 1239728"/>
                      <a:gd name="connsiteY95" fmla="*/ 2363561 h 3121335"/>
                      <a:gd name="connsiteX96" fmla="*/ 762117 w 1239728"/>
                      <a:gd name="connsiteY96" fmla="*/ 2322740 h 3121335"/>
                      <a:gd name="connsiteX97" fmla="*/ 737624 w 1239728"/>
                      <a:gd name="connsiteY97" fmla="*/ 2273754 h 3121335"/>
                      <a:gd name="connsiteX98" fmla="*/ 717213 w 1239728"/>
                      <a:gd name="connsiteY98" fmla="*/ 2220686 h 3121335"/>
                      <a:gd name="connsiteX99" fmla="*/ 692720 w 1239728"/>
                      <a:gd name="connsiteY99" fmla="*/ 2159454 h 3121335"/>
                      <a:gd name="connsiteX100" fmla="*/ 688638 w 1239728"/>
                      <a:gd name="connsiteY100" fmla="*/ 2114550 h 3121335"/>
                      <a:gd name="connsiteX101" fmla="*/ 692720 w 1239728"/>
                      <a:gd name="connsiteY101" fmla="*/ 2085975 h 3121335"/>
                      <a:gd name="connsiteX102" fmla="*/ 700885 w 1239728"/>
                      <a:gd name="connsiteY102" fmla="*/ 2024743 h 3121335"/>
                      <a:gd name="connsiteX103" fmla="*/ 696803 w 1239728"/>
                      <a:gd name="connsiteY103" fmla="*/ 1939018 h 3121335"/>
                      <a:gd name="connsiteX104" fmla="*/ 704967 w 1239728"/>
                      <a:gd name="connsiteY104" fmla="*/ 1894115 h 3121335"/>
                      <a:gd name="connsiteX105" fmla="*/ 688638 w 1239728"/>
                      <a:gd name="connsiteY105" fmla="*/ 1792061 h 3121335"/>
                      <a:gd name="connsiteX106" fmla="*/ 680474 w 1239728"/>
                      <a:gd name="connsiteY106" fmla="*/ 1722665 h 3121335"/>
                      <a:gd name="connsiteX107" fmla="*/ 692720 w 1239728"/>
                      <a:gd name="connsiteY107" fmla="*/ 1690008 h 3121335"/>
                      <a:gd name="connsiteX108" fmla="*/ 717213 w 1239728"/>
                      <a:gd name="connsiteY108" fmla="*/ 1604283 h 3121335"/>
                      <a:gd name="connsiteX109" fmla="*/ 733542 w 1239728"/>
                      <a:gd name="connsiteY109" fmla="*/ 1620611 h 3121335"/>
                      <a:gd name="connsiteX110" fmla="*/ 721295 w 1239728"/>
                      <a:gd name="connsiteY110" fmla="*/ 1669597 h 3121335"/>
                      <a:gd name="connsiteX111" fmla="*/ 709049 w 1239728"/>
                      <a:gd name="connsiteY111" fmla="*/ 1706336 h 3121335"/>
                      <a:gd name="connsiteX112" fmla="*/ 709049 w 1239728"/>
                      <a:gd name="connsiteY112" fmla="*/ 1775733 h 3121335"/>
                      <a:gd name="connsiteX113" fmla="*/ 709049 w 1239728"/>
                      <a:gd name="connsiteY113" fmla="*/ 1775733 h 3121335"/>
                      <a:gd name="connsiteX114" fmla="*/ 713131 w 1239728"/>
                      <a:gd name="connsiteY114" fmla="*/ 1808390 h 3121335"/>
                      <a:gd name="connsiteX115" fmla="*/ 717213 w 1239728"/>
                      <a:gd name="connsiteY115" fmla="*/ 1861458 h 3121335"/>
                      <a:gd name="connsiteX116" fmla="*/ 733542 w 1239728"/>
                      <a:gd name="connsiteY116" fmla="*/ 1894115 h 3121335"/>
                      <a:gd name="connsiteX117" fmla="*/ 733542 w 1239728"/>
                      <a:gd name="connsiteY117" fmla="*/ 1922690 h 3121335"/>
                      <a:gd name="connsiteX118" fmla="*/ 725378 w 1239728"/>
                      <a:gd name="connsiteY118" fmla="*/ 1988004 h 3121335"/>
                      <a:gd name="connsiteX119" fmla="*/ 725378 w 1239728"/>
                      <a:gd name="connsiteY119" fmla="*/ 2032908 h 3121335"/>
                      <a:gd name="connsiteX120" fmla="*/ 721295 w 1239728"/>
                      <a:gd name="connsiteY120" fmla="*/ 2077811 h 3121335"/>
                      <a:gd name="connsiteX121" fmla="*/ 721295 w 1239728"/>
                      <a:gd name="connsiteY121" fmla="*/ 2102304 h 3121335"/>
                      <a:gd name="connsiteX122" fmla="*/ 721295 w 1239728"/>
                      <a:gd name="connsiteY122" fmla="*/ 2126797 h 3121335"/>
                      <a:gd name="connsiteX123" fmla="*/ 733542 w 1239728"/>
                      <a:gd name="connsiteY123" fmla="*/ 2159454 h 3121335"/>
                      <a:gd name="connsiteX124" fmla="*/ 741706 w 1239728"/>
                      <a:gd name="connsiteY124" fmla="*/ 2200275 h 3121335"/>
                      <a:gd name="connsiteX125" fmla="*/ 758035 w 1239728"/>
                      <a:gd name="connsiteY125" fmla="*/ 2265590 h 3121335"/>
                      <a:gd name="connsiteX126" fmla="*/ 782528 w 1239728"/>
                      <a:gd name="connsiteY126" fmla="*/ 2318658 h 3121335"/>
                      <a:gd name="connsiteX127" fmla="*/ 794774 w 1239728"/>
                      <a:gd name="connsiteY127" fmla="*/ 2265590 h 3121335"/>
                      <a:gd name="connsiteX128" fmla="*/ 802938 w 1239728"/>
                      <a:gd name="connsiteY128" fmla="*/ 2237015 h 3121335"/>
                      <a:gd name="connsiteX129" fmla="*/ 823349 w 1239728"/>
                      <a:gd name="connsiteY129" fmla="*/ 2208440 h 3121335"/>
                      <a:gd name="connsiteX130" fmla="*/ 851924 w 1239728"/>
                      <a:gd name="connsiteY130" fmla="*/ 2171700 h 3121335"/>
                      <a:gd name="connsiteX131" fmla="*/ 856006 w 1239728"/>
                      <a:gd name="connsiteY131" fmla="*/ 2122715 h 3121335"/>
                      <a:gd name="connsiteX132" fmla="*/ 872335 w 1239728"/>
                      <a:gd name="connsiteY132" fmla="*/ 2090058 h 3121335"/>
                      <a:gd name="connsiteX133" fmla="*/ 876417 w 1239728"/>
                      <a:gd name="connsiteY133" fmla="*/ 2114550 h 3121335"/>
                      <a:gd name="connsiteX134" fmla="*/ 868253 w 1239728"/>
                      <a:gd name="connsiteY134" fmla="*/ 2175783 h 3121335"/>
                      <a:gd name="connsiteX135" fmla="*/ 856006 w 1239728"/>
                      <a:gd name="connsiteY135" fmla="*/ 2220686 h 3121335"/>
                      <a:gd name="connsiteX136" fmla="*/ 835595 w 1239728"/>
                      <a:gd name="connsiteY136" fmla="*/ 2277836 h 3121335"/>
                      <a:gd name="connsiteX137" fmla="*/ 823349 w 1239728"/>
                      <a:gd name="connsiteY137" fmla="*/ 2310493 h 3121335"/>
                      <a:gd name="connsiteX138" fmla="*/ 811103 w 1239728"/>
                      <a:gd name="connsiteY138" fmla="*/ 2355397 h 3121335"/>
                      <a:gd name="connsiteX139" fmla="*/ 798856 w 1239728"/>
                      <a:gd name="connsiteY139" fmla="*/ 2400300 h 3121335"/>
                      <a:gd name="connsiteX140" fmla="*/ 790692 w 1239728"/>
                      <a:gd name="connsiteY140" fmla="*/ 2449286 h 3121335"/>
                      <a:gd name="connsiteX141" fmla="*/ 782528 w 1239728"/>
                      <a:gd name="connsiteY141" fmla="*/ 2469697 h 3121335"/>
                      <a:gd name="connsiteX142" fmla="*/ 782528 w 1239728"/>
                      <a:gd name="connsiteY142" fmla="*/ 2506436 h 3121335"/>
                      <a:gd name="connsiteX143" fmla="*/ 778445 w 1239728"/>
                      <a:gd name="connsiteY143" fmla="*/ 2535011 h 3121335"/>
                      <a:gd name="connsiteX144" fmla="*/ 770281 w 1239728"/>
                      <a:gd name="connsiteY144" fmla="*/ 2567668 h 3121335"/>
                      <a:gd name="connsiteX145" fmla="*/ 770281 w 1239728"/>
                      <a:gd name="connsiteY145" fmla="*/ 2592161 h 3121335"/>
                      <a:gd name="connsiteX146" fmla="*/ 770281 w 1239728"/>
                      <a:gd name="connsiteY146" fmla="*/ 2612572 h 3121335"/>
                      <a:gd name="connsiteX147" fmla="*/ 790692 w 1239728"/>
                      <a:gd name="connsiteY147" fmla="*/ 2616654 h 3121335"/>
                      <a:gd name="connsiteX148" fmla="*/ 823349 w 1239728"/>
                      <a:gd name="connsiteY148" fmla="*/ 2620736 h 3121335"/>
                      <a:gd name="connsiteX149" fmla="*/ 843760 w 1239728"/>
                      <a:gd name="connsiteY149" fmla="*/ 2620736 h 3121335"/>
                      <a:gd name="connsiteX150" fmla="*/ 864170 w 1239728"/>
                      <a:gd name="connsiteY150" fmla="*/ 2641147 h 3121335"/>
                      <a:gd name="connsiteX151" fmla="*/ 888663 w 1239728"/>
                      <a:gd name="connsiteY151" fmla="*/ 2657475 h 3121335"/>
                      <a:gd name="connsiteX152" fmla="*/ 904992 w 1239728"/>
                      <a:gd name="connsiteY152" fmla="*/ 2669722 h 3121335"/>
                      <a:gd name="connsiteX153" fmla="*/ 933567 w 1239728"/>
                      <a:gd name="connsiteY153" fmla="*/ 2690133 h 3121335"/>
                      <a:gd name="connsiteX154" fmla="*/ 925403 w 1239728"/>
                      <a:gd name="connsiteY154" fmla="*/ 2637065 h 3121335"/>
                      <a:gd name="connsiteX155" fmla="*/ 904992 w 1239728"/>
                      <a:gd name="connsiteY155" fmla="*/ 2506436 h 3121335"/>
                      <a:gd name="connsiteX156" fmla="*/ 904992 w 1239728"/>
                      <a:gd name="connsiteY156" fmla="*/ 2379890 h 3121335"/>
                      <a:gd name="connsiteX157" fmla="*/ 900910 w 1239728"/>
                      <a:gd name="connsiteY157" fmla="*/ 2265590 h 3121335"/>
                      <a:gd name="connsiteX158" fmla="*/ 925403 w 1239728"/>
                      <a:gd name="connsiteY158" fmla="*/ 2159454 h 3121335"/>
                      <a:gd name="connsiteX159" fmla="*/ 925403 w 1239728"/>
                      <a:gd name="connsiteY159" fmla="*/ 2061483 h 3121335"/>
                      <a:gd name="connsiteX160" fmla="*/ 933567 w 1239728"/>
                      <a:gd name="connsiteY160" fmla="*/ 1992086 h 3121335"/>
                      <a:gd name="connsiteX161" fmla="*/ 933567 w 1239728"/>
                      <a:gd name="connsiteY161" fmla="*/ 1910443 h 3121335"/>
                      <a:gd name="connsiteX162" fmla="*/ 921320 w 1239728"/>
                      <a:gd name="connsiteY162" fmla="*/ 1845129 h 3121335"/>
                      <a:gd name="connsiteX163" fmla="*/ 933567 w 1239728"/>
                      <a:gd name="connsiteY163" fmla="*/ 1722665 h 3121335"/>
                      <a:gd name="connsiteX164" fmla="*/ 929485 w 1239728"/>
                      <a:gd name="connsiteY164" fmla="*/ 1518558 h 3121335"/>
                      <a:gd name="connsiteX165" fmla="*/ 900910 w 1239728"/>
                      <a:gd name="connsiteY165" fmla="*/ 1334861 h 3121335"/>
                      <a:gd name="connsiteX166" fmla="*/ 900910 w 1239728"/>
                      <a:gd name="connsiteY166" fmla="*/ 1232808 h 3121335"/>
                      <a:gd name="connsiteX167" fmla="*/ 900910 w 1239728"/>
                      <a:gd name="connsiteY167" fmla="*/ 1028700 h 3121335"/>
                      <a:gd name="connsiteX168" fmla="*/ 917238 w 1239728"/>
                      <a:gd name="connsiteY168" fmla="*/ 902154 h 3121335"/>
                      <a:gd name="connsiteX169" fmla="*/ 929485 w 1239728"/>
                      <a:gd name="connsiteY169" fmla="*/ 796018 h 3121335"/>
                      <a:gd name="connsiteX170" fmla="*/ 921320 w 1239728"/>
                      <a:gd name="connsiteY170" fmla="*/ 620486 h 3121335"/>
                      <a:gd name="connsiteX171" fmla="*/ 925403 w 1239728"/>
                      <a:gd name="connsiteY171" fmla="*/ 534761 h 3121335"/>
                      <a:gd name="connsiteX172" fmla="*/ 933567 w 1239728"/>
                      <a:gd name="connsiteY172" fmla="*/ 473529 h 3121335"/>
                      <a:gd name="connsiteX173" fmla="*/ 953978 w 1239728"/>
                      <a:gd name="connsiteY173" fmla="*/ 367393 h 3121335"/>
                      <a:gd name="connsiteX174" fmla="*/ 945813 w 1239728"/>
                      <a:gd name="connsiteY174" fmla="*/ 265340 h 3121335"/>
                      <a:gd name="connsiteX175" fmla="*/ 925403 w 1239728"/>
                      <a:gd name="connsiteY175" fmla="*/ 224518 h 3121335"/>
                      <a:gd name="connsiteX176" fmla="*/ 892745 w 1239728"/>
                      <a:gd name="connsiteY176" fmla="*/ 175533 h 3121335"/>
                      <a:gd name="connsiteX177" fmla="*/ 880499 w 1239728"/>
                      <a:gd name="connsiteY177" fmla="*/ 134711 h 3121335"/>
                      <a:gd name="connsiteX178" fmla="*/ 860088 w 1239728"/>
                      <a:gd name="connsiteY178" fmla="*/ 77561 h 3121335"/>
                      <a:gd name="connsiteX179" fmla="*/ 856006 w 1239728"/>
                      <a:gd name="connsiteY179" fmla="*/ 53068 h 3121335"/>
                      <a:gd name="connsiteX180" fmla="*/ 839678 w 1239728"/>
                      <a:gd name="connsiteY180" fmla="*/ 28575 h 3121335"/>
                      <a:gd name="connsiteX181" fmla="*/ 876417 w 1239728"/>
                      <a:gd name="connsiteY181" fmla="*/ 28575 h 3121335"/>
                      <a:gd name="connsiteX182" fmla="*/ 929485 w 1239728"/>
                      <a:gd name="connsiteY182" fmla="*/ 93890 h 3121335"/>
                      <a:gd name="connsiteX183" fmla="*/ 958060 w 1239728"/>
                      <a:gd name="connsiteY183" fmla="*/ 126547 h 3121335"/>
                      <a:gd name="connsiteX184" fmla="*/ 990717 w 1239728"/>
                      <a:gd name="connsiteY184" fmla="*/ 195943 h 3121335"/>
                      <a:gd name="connsiteX185" fmla="*/ 1007045 w 1239728"/>
                      <a:gd name="connsiteY185" fmla="*/ 232683 h 3121335"/>
                      <a:gd name="connsiteX186" fmla="*/ 1027456 w 1239728"/>
                      <a:gd name="connsiteY186" fmla="*/ 310243 h 3121335"/>
                      <a:gd name="connsiteX187" fmla="*/ 1027456 w 1239728"/>
                      <a:gd name="connsiteY187" fmla="*/ 338818 h 3121335"/>
                      <a:gd name="connsiteX188" fmla="*/ 1043785 w 1239728"/>
                      <a:gd name="connsiteY188" fmla="*/ 404133 h 3121335"/>
                      <a:gd name="connsiteX189" fmla="*/ 1047867 w 1239728"/>
                      <a:gd name="connsiteY189" fmla="*/ 498022 h 3121335"/>
                      <a:gd name="connsiteX190" fmla="*/ 1051949 w 1239728"/>
                      <a:gd name="connsiteY190" fmla="*/ 579665 h 3121335"/>
                      <a:gd name="connsiteX191" fmla="*/ 1051949 w 1239728"/>
                      <a:gd name="connsiteY191" fmla="*/ 628650 h 3121335"/>
                      <a:gd name="connsiteX192" fmla="*/ 1051949 w 1239728"/>
                      <a:gd name="connsiteY192" fmla="*/ 698047 h 3121335"/>
                      <a:gd name="connsiteX193" fmla="*/ 1035620 w 1239728"/>
                      <a:gd name="connsiteY193" fmla="*/ 816429 h 3121335"/>
                      <a:gd name="connsiteX194" fmla="*/ 1035620 w 1239728"/>
                      <a:gd name="connsiteY194" fmla="*/ 881743 h 3121335"/>
                      <a:gd name="connsiteX195" fmla="*/ 1035620 w 1239728"/>
                      <a:gd name="connsiteY195" fmla="*/ 942975 h 3121335"/>
                      <a:gd name="connsiteX196" fmla="*/ 1035620 w 1239728"/>
                      <a:gd name="connsiteY196" fmla="*/ 983797 h 3121335"/>
                      <a:gd name="connsiteX197" fmla="*/ 1035620 w 1239728"/>
                      <a:gd name="connsiteY197" fmla="*/ 1028700 h 3121335"/>
                      <a:gd name="connsiteX198" fmla="*/ 1039703 w 1239728"/>
                      <a:gd name="connsiteY198" fmla="*/ 1073604 h 3121335"/>
                      <a:gd name="connsiteX199" fmla="*/ 1039703 w 1239728"/>
                      <a:gd name="connsiteY199" fmla="*/ 1106261 h 3121335"/>
                      <a:gd name="connsiteX200" fmla="*/ 1051949 w 1239728"/>
                      <a:gd name="connsiteY200" fmla="*/ 1151165 h 3121335"/>
                      <a:gd name="connsiteX201" fmla="*/ 1072360 w 1239728"/>
                      <a:gd name="connsiteY201" fmla="*/ 1069522 h 3121335"/>
                      <a:gd name="connsiteX202" fmla="*/ 1084606 w 1239728"/>
                      <a:gd name="connsiteY202" fmla="*/ 967468 h 3121335"/>
                      <a:gd name="connsiteX203" fmla="*/ 1092770 w 1239728"/>
                      <a:gd name="connsiteY203" fmla="*/ 910318 h 3121335"/>
                      <a:gd name="connsiteX204" fmla="*/ 1092770 w 1239728"/>
                      <a:gd name="connsiteY204" fmla="*/ 840922 h 3121335"/>
                      <a:gd name="connsiteX205" fmla="*/ 1072360 w 1239728"/>
                      <a:gd name="connsiteY205" fmla="*/ 800100 h 3121335"/>
                      <a:gd name="connsiteX206" fmla="*/ 1035620 w 1239728"/>
                      <a:gd name="connsiteY206" fmla="*/ 730704 h 3121335"/>
                      <a:gd name="connsiteX207" fmla="*/ 1002963 w 1239728"/>
                      <a:gd name="connsiteY207" fmla="*/ 636815 h 3121335"/>
                      <a:gd name="connsiteX208" fmla="*/ 962142 w 1239728"/>
                      <a:gd name="connsiteY208" fmla="*/ 575583 h 3121335"/>
                      <a:gd name="connsiteX209" fmla="*/ 941731 w 1239728"/>
                      <a:gd name="connsiteY209" fmla="*/ 555172 h 3121335"/>
                      <a:gd name="connsiteX210" fmla="*/ 925403 w 1239728"/>
                      <a:gd name="connsiteY210" fmla="*/ 551090 h 3121335"/>
                      <a:gd name="connsiteX211" fmla="*/ 888663 w 1239728"/>
                      <a:gd name="connsiteY211" fmla="*/ 575583 h 3121335"/>
                      <a:gd name="connsiteX212" fmla="*/ 868253 w 1239728"/>
                      <a:gd name="connsiteY212" fmla="*/ 600075 h 3121335"/>
                      <a:gd name="connsiteX213" fmla="*/ 847842 w 1239728"/>
                      <a:gd name="connsiteY213" fmla="*/ 628650 h 3121335"/>
                      <a:gd name="connsiteX214" fmla="*/ 827431 w 1239728"/>
                      <a:gd name="connsiteY214" fmla="*/ 616404 h 3121335"/>
                      <a:gd name="connsiteX215" fmla="*/ 851924 w 1239728"/>
                      <a:gd name="connsiteY215" fmla="*/ 579665 h 3121335"/>
                      <a:gd name="connsiteX216" fmla="*/ 864170 w 1239728"/>
                      <a:gd name="connsiteY216" fmla="*/ 563336 h 3121335"/>
                      <a:gd name="connsiteX217" fmla="*/ 876417 w 1239728"/>
                      <a:gd name="connsiteY217" fmla="*/ 542925 h 3121335"/>
                      <a:gd name="connsiteX218" fmla="*/ 900910 w 1239728"/>
                      <a:gd name="connsiteY218" fmla="*/ 526597 h 3121335"/>
                      <a:gd name="connsiteX219" fmla="*/ 904992 w 1239728"/>
                      <a:gd name="connsiteY219" fmla="*/ 522515 h 3121335"/>
                      <a:gd name="connsiteX220" fmla="*/ 864170 w 1239728"/>
                      <a:gd name="connsiteY220" fmla="*/ 502104 h 3121335"/>
                      <a:gd name="connsiteX221" fmla="*/ 847842 w 1239728"/>
                      <a:gd name="connsiteY221" fmla="*/ 477611 h 3121335"/>
                      <a:gd name="connsiteX222" fmla="*/ 831513 w 1239728"/>
                      <a:gd name="connsiteY222" fmla="*/ 449036 h 3121335"/>
                      <a:gd name="connsiteX223" fmla="*/ 851924 w 1239728"/>
                      <a:gd name="connsiteY223" fmla="*/ 424543 h 3121335"/>
                      <a:gd name="connsiteX224" fmla="*/ 876417 w 1239728"/>
                      <a:gd name="connsiteY224" fmla="*/ 436790 h 3121335"/>
                      <a:gd name="connsiteX225" fmla="*/ 892745 w 1239728"/>
                      <a:gd name="connsiteY225" fmla="*/ 457200 h 3121335"/>
                      <a:gd name="connsiteX226" fmla="*/ 913156 w 1239728"/>
                      <a:gd name="connsiteY226" fmla="*/ 477611 h 3121335"/>
                      <a:gd name="connsiteX227" fmla="*/ 929485 w 1239728"/>
                      <a:gd name="connsiteY227" fmla="*/ 493940 h 3121335"/>
                      <a:gd name="connsiteX228" fmla="*/ 953978 w 1239728"/>
                      <a:gd name="connsiteY228" fmla="*/ 510268 h 3121335"/>
                      <a:gd name="connsiteX229" fmla="*/ 970306 w 1239728"/>
                      <a:gd name="connsiteY229" fmla="*/ 534761 h 3121335"/>
                      <a:gd name="connsiteX230" fmla="*/ 1002963 w 1239728"/>
                      <a:gd name="connsiteY230" fmla="*/ 559254 h 3121335"/>
                      <a:gd name="connsiteX231" fmla="*/ 1027456 w 1239728"/>
                      <a:gd name="connsiteY231" fmla="*/ 595993 h 3121335"/>
                      <a:gd name="connsiteX232" fmla="*/ 1031538 w 1239728"/>
                      <a:gd name="connsiteY232" fmla="*/ 620486 h 3121335"/>
                      <a:gd name="connsiteX233" fmla="*/ 1039703 w 1239728"/>
                      <a:gd name="connsiteY233" fmla="*/ 653143 h 3121335"/>
                      <a:gd name="connsiteX234" fmla="*/ 1047867 w 1239728"/>
                      <a:gd name="connsiteY234" fmla="*/ 677636 h 3121335"/>
                      <a:gd name="connsiteX235" fmla="*/ 1064195 w 1239728"/>
                      <a:gd name="connsiteY235" fmla="*/ 702129 h 3121335"/>
                      <a:gd name="connsiteX236" fmla="*/ 1080524 w 1239728"/>
                      <a:gd name="connsiteY236" fmla="*/ 734786 h 3121335"/>
                      <a:gd name="connsiteX237" fmla="*/ 1100935 w 1239728"/>
                      <a:gd name="connsiteY237" fmla="*/ 747033 h 3121335"/>
                      <a:gd name="connsiteX238" fmla="*/ 1096853 w 1239728"/>
                      <a:gd name="connsiteY238" fmla="*/ 681718 h 3121335"/>
                      <a:gd name="connsiteX239" fmla="*/ 1068278 w 1239728"/>
                      <a:gd name="connsiteY239" fmla="*/ 571500 h 3121335"/>
                      <a:gd name="connsiteX240" fmla="*/ 1060113 w 1239728"/>
                      <a:gd name="connsiteY240" fmla="*/ 485775 h 3121335"/>
                      <a:gd name="connsiteX241" fmla="*/ 1056031 w 1239728"/>
                      <a:gd name="connsiteY241" fmla="*/ 428625 h 3121335"/>
                      <a:gd name="connsiteX242" fmla="*/ 1047867 w 1239728"/>
                      <a:gd name="connsiteY242" fmla="*/ 375558 h 3121335"/>
                      <a:gd name="connsiteX243" fmla="*/ 1047867 w 1239728"/>
                      <a:gd name="connsiteY243" fmla="*/ 330654 h 3121335"/>
                      <a:gd name="connsiteX244" fmla="*/ 1031538 w 1239728"/>
                      <a:gd name="connsiteY244" fmla="*/ 277586 h 3121335"/>
                      <a:gd name="connsiteX245" fmla="*/ 1031538 w 1239728"/>
                      <a:gd name="connsiteY245" fmla="*/ 228600 h 3121335"/>
                      <a:gd name="connsiteX246" fmla="*/ 974388 w 1239728"/>
                      <a:gd name="connsiteY246" fmla="*/ 228600 h 3121335"/>
                      <a:gd name="connsiteX247" fmla="*/ 917238 w 1239728"/>
                      <a:gd name="connsiteY247" fmla="*/ 212272 h 3121335"/>
                      <a:gd name="connsiteX248" fmla="*/ 860088 w 1239728"/>
                      <a:gd name="connsiteY248" fmla="*/ 187779 h 3121335"/>
                      <a:gd name="connsiteX249" fmla="*/ 778445 w 1239728"/>
                      <a:gd name="connsiteY249" fmla="*/ 159204 h 3121335"/>
                      <a:gd name="connsiteX250" fmla="*/ 733542 w 1239728"/>
                      <a:gd name="connsiteY250" fmla="*/ 138793 h 3121335"/>
                      <a:gd name="connsiteX251" fmla="*/ 668228 w 1239728"/>
                      <a:gd name="connsiteY251" fmla="*/ 114300 h 3121335"/>
                      <a:gd name="connsiteX252" fmla="*/ 631488 w 1239728"/>
                      <a:gd name="connsiteY252" fmla="*/ 93890 h 3121335"/>
                      <a:gd name="connsiteX253" fmla="*/ 598831 w 1239728"/>
                      <a:gd name="connsiteY253" fmla="*/ 81643 h 3121335"/>
                      <a:gd name="connsiteX254" fmla="*/ 570256 w 1239728"/>
                      <a:gd name="connsiteY254" fmla="*/ 44904 h 3121335"/>
                      <a:gd name="connsiteX255" fmla="*/ 549845 w 1239728"/>
                      <a:gd name="connsiteY255" fmla="*/ 20411 h 3121335"/>
                      <a:gd name="connsiteX256" fmla="*/ 594749 w 1239728"/>
                      <a:gd name="connsiteY256" fmla="*/ 40822 h 3121335"/>
                      <a:gd name="connsiteX257" fmla="*/ 639653 w 1239728"/>
                      <a:gd name="connsiteY257" fmla="*/ 57150 h 3121335"/>
                      <a:gd name="connsiteX258" fmla="*/ 664145 w 1239728"/>
                      <a:gd name="connsiteY258" fmla="*/ 65315 h 3121335"/>
                      <a:gd name="connsiteX259" fmla="*/ 713131 w 1239728"/>
                      <a:gd name="connsiteY259" fmla="*/ 85725 h 3121335"/>
                      <a:gd name="connsiteX260" fmla="*/ 745788 w 1239728"/>
                      <a:gd name="connsiteY260" fmla="*/ 93890 h 3121335"/>
                      <a:gd name="connsiteX261" fmla="*/ 762117 w 1239728"/>
                      <a:gd name="connsiteY261" fmla="*/ 110218 h 3121335"/>
                      <a:gd name="connsiteX262" fmla="*/ 802938 w 1239728"/>
                      <a:gd name="connsiteY262" fmla="*/ 134711 h 3121335"/>
                      <a:gd name="connsiteX263" fmla="*/ 843760 w 1239728"/>
                      <a:gd name="connsiteY263" fmla="*/ 155122 h 3121335"/>
                      <a:gd name="connsiteX264" fmla="*/ 868253 w 1239728"/>
                      <a:gd name="connsiteY264" fmla="*/ 171450 h 3121335"/>
                      <a:gd name="connsiteX265" fmla="*/ 896828 w 1239728"/>
                      <a:gd name="connsiteY265" fmla="*/ 183697 h 3121335"/>
                      <a:gd name="connsiteX266" fmla="*/ 974388 w 1239728"/>
                      <a:gd name="connsiteY266" fmla="*/ 195943 h 3121335"/>
                      <a:gd name="connsiteX267" fmla="*/ 998881 w 1239728"/>
                      <a:gd name="connsiteY267" fmla="*/ 220436 h 3121335"/>
                      <a:gd name="connsiteX268" fmla="*/ 1002963 w 1239728"/>
                      <a:gd name="connsiteY268" fmla="*/ 167368 h 3121335"/>
                      <a:gd name="connsiteX269" fmla="*/ 1002963 w 1239728"/>
                      <a:gd name="connsiteY269" fmla="*/ 122465 h 3121335"/>
                      <a:gd name="connsiteX270" fmla="*/ 986635 w 1239728"/>
                      <a:gd name="connsiteY270" fmla="*/ 61233 h 3121335"/>
                      <a:gd name="connsiteX271" fmla="*/ 986635 w 1239728"/>
                      <a:gd name="connsiteY271" fmla="*/ 0 h 31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1239728" h="3121335">
                        <a:moveTo>
                          <a:pt x="1239728" y="3086100"/>
                        </a:moveTo>
                        <a:cubicBezTo>
                          <a:pt x="1216595" y="3099707"/>
                          <a:pt x="1193463" y="3113315"/>
                          <a:pt x="1174413" y="3118758"/>
                        </a:cubicBezTo>
                        <a:cubicBezTo>
                          <a:pt x="1155363" y="3124201"/>
                          <a:pt x="1141756" y="3119438"/>
                          <a:pt x="1125428" y="3118758"/>
                        </a:cubicBezTo>
                        <a:cubicBezTo>
                          <a:pt x="1109100" y="3118078"/>
                          <a:pt x="1092771" y="3118077"/>
                          <a:pt x="1076442" y="3114675"/>
                        </a:cubicBezTo>
                        <a:cubicBezTo>
                          <a:pt x="1060113" y="3111273"/>
                          <a:pt x="1044465" y="3102429"/>
                          <a:pt x="1027456" y="3098347"/>
                        </a:cubicBezTo>
                        <a:cubicBezTo>
                          <a:pt x="1010447" y="3094265"/>
                          <a:pt x="986634" y="3096306"/>
                          <a:pt x="974388" y="3090183"/>
                        </a:cubicBezTo>
                        <a:cubicBezTo>
                          <a:pt x="962142" y="3084060"/>
                          <a:pt x="962142" y="3082019"/>
                          <a:pt x="953978" y="3061608"/>
                        </a:cubicBezTo>
                        <a:cubicBezTo>
                          <a:pt x="945814" y="3041197"/>
                          <a:pt x="936289" y="2992891"/>
                          <a:pt x="925403" y="2967718"/>
                        </a:cubicBezTo>
                        <a:cubicBezTo>
                          <a:pt x="914517" y="2942545"/>
                          <a:pt x="898868" y="2925536"/>
                          <a:pt x="888663" y="2910568"/>
                        </a:cubicBezTo>
                        <a:cubicBezTo>
                          <a:pt x="878458" y="2895600"/>
                          <a:pt x="875736" y="2890157"/>
                          <a:pt x="864170" y="2877911"/>
                        </a:cubicBezTo>
                        <a:cubicBezTo>
                          <a:pt x="852604" y="2865665"/>
                          <a:pt x="832194" y="2847295"/>
                          <a:pt x="819267" y="2837090"/>
                        </a:cubicBezTo>
                        <a:cubicBezTo>
                          <a:pt x="806340" y="2826885"/>
                          <a:pt x="796815" y="2822122"/>
                          <a:pt x="786610" y="2816679"/>
                        </a:cubicBezTo>
                        <a:cubicBezTo>
                          <a:pt x="776405" y="2811236"/>
                          <a:pt x="758035" y="2804433"/>
                          <a:pt x="758035" y="2804433"/>
                        </a:cubicBezTo>
                        <a:cubicBezTo>
                          <a:pt x="747149" y="2799670"/>
                          <a:pt x="738984" y="2794908"/>
                          <a:pt x="721295" y="2788104"/>
                        </a:cubicBezTo>
                        <a:cubicBezTo>
                          <a:pt x="703606" y="2781300"/>
                          <a:pt x="668908" y="2769734"/>
                          <a:pt x="651899" y="2763611"/>
                        </a:cubicBezTo>
                        <a:cubicBezTo>
                          <a:pt x="634890" y="2757488"/>
                          <a:pt x="632849" y="2754086"/>
                          <a:pt x="619242" y="2751365"/>
                        </a:cubicBezTo>
                        <a:cubicBezTo>
                          <a:pt x="605635" y="2748644"/>
                          <a:pt x="586585" y="2747283"/>
                          <a:pt x="570256" y="2747283"/>
                        </a:cubicBezTo>
                        <a:cubicBezTo>
                          <a:pt x="553927" y="2747283"/>
                          <a:pt x="546443" y="2746603"/>
                          <a:pt x="521270" y="2751365"/>
                        </a:cubicBezTo>
                        <a:cubicBezTo>
                          <a:pt x="496097" y="2756127"/>
                          <a:pt x="440988" y="2769735"/>
                          <a:pt x="419217" y="2775858"/>
                        </a:cubicBezTo>
                        <a:cubicBezTo>
                          <a:pt x="397446" y="2781981"/>
                          <a:pt x="402888" y="2780620"/>
                          <a:pt x="390642" y="2788104"/>
                        </a:cubicBezTo>
                        <a:cubicBezTo>
                          <a:pt x="378395" y="2795588"/>
                          <a:pt x="358665" y="2809875"/>
                          <a:pt x="345738" y="2820761"/>
                        </a:cubicBezTo>
                        <a:cubicBezTo>
                          <a:pt x="332811" y="2831647"/>
                          <a:pt x="334172" y="2836409"/>
                          <a:pt x="313081" y="2853418"/>
                        </a:cubicBezTo>
                        <a:cubicBezTo>
                          <a:pt x="291990" y="2870427"/>
                          <a:pt x="238242" y="2904445"/>
                          <a:pt x="219192" y="2922815"/>
                        </a:cubicBezTo>
                        <a:cubicBezTo>
                          <a:pt x="200142" y="2941185"/>
                          <a:pt x="207626" y="2952070"/>
                          <a:pt x="198781" y="2963636"/>
                        </a:cubicBezTo>
                        <a:cubicBezTo>
                          <a:pt x="189936" y="2975202"/>
                          <a:pt x="166124" y="2992211"/>
                          <a:pt x="166124" y="2992211"/>
                        </a:cubicBezTo>
                        <a:cubicBezTo>
                          <a:pt x="157960" y="2999695"/>
                          <a:pt x="154557" y="3002417"/>
                          <a:pt x="149795" y="3008540"/>
                        </a:cubicBezTo>
                        <a:cubicBezTo>
                          <a:pt x="145032" y="3014663"/>
                          <a:pt x="137549" y="3028950"/>
                          <a:pt x="137549" y="3028950"/>
                        </a:cubicBezTo>
                        <a:cubicBezTo>
                          <a:pt x="134828" y="3034393"/>
                          <a:pt x="133467" y="3041197"/>
                          <a:pt x="133467" y="3041197"/>
                        </a:cubicBezTo>
                        <a:cubicBezTo>
                          <a:pt x="132106" y="3043918"/>
                          <a:pt x="134828" y="3042558"/>
                          <a:pt x="129385" y="3045279"/>
                        </a:cubicBezTo>
                        <a:cubicBezTo>
                          <a:pt x="123942" y="3048000"/>
                          <a:pt x="111696" y="3056845"/>
                          <a:pt x="100810" y="3057525"/>
                        </a:cubicBezTo>
                        <a:cubicBezTo>
                          <a:pt x="89924" y="3058205"/>
                          <a:pt x="75636" y="3054123"/>
                          <a:pt x="64070" y="3049361"/>
                        </a:cubicBezTo>
                        <a:cubicBezTo>
                          <a:pt x="52504" y="3044599"/>
                          <a:pt x="40257" y="3037795"/>
                          <a:pt x="31413" y="3028950"/>
                        </a:cubicBezTo>
                        <a:cubicBezTo>
                          <a:pt x="22569" y="3020105"/>
                          <a:pt x="15765" y="3012621"/>
                          <a:pt x="11003" y="2996293"/>
                        </a:cubicBezTo>
                        <a:cubicBezTo>
                          <a:pt x="6241" y="2979965"/>
                          <a:pt x="-5326" y="2953431"/>
                          <a:pt x="2838" y="2930979"/>
                        </a:cubicBezTo>
                        <a:cubicBezTo>
                          <a:pt x="11002" y="2908527"/>
                          <a:pt x="32774" y="2888797"/>
                          <a:pt x="59988" y="2861583"/>
                        </a:cubicBezTo>
                        <a:cubicBezTo>
                          <a:pt x="87202" y="2834369"/>
                          <a:pt x="138910" y="2789464"/>
                          <a:pt x="166124" y="2767693"/>
                        </a:cubicBezTo>
                        <a:cubicBezTo>
                          <a:pt x="193338" y="2745922"/>
                          <a:pt x="201503" y="2745922"/>
                          <a:pt x="223274" y="2730954"/>
                        </a:cubicBezTo>
                        <a:cubicBezTo>
                          <a:pt x="245045" y="2715986"/>
                          <a:pt x="280425" y="2692854"/>
                          <a:pt x="296753" y="2677886"/>
                        </a:cubicBezTo>
                        <a:cubicBezTo>
                          <a:pt x="313081" y="2662918"/>
                          <a:pt x="299474" y="2652713"/>
                          <a:pt x="321245" y="2641147"/>
                        </a:cubicBezTo>
                        <a:cubicBezTo>
                          <a:pt x="343016" y="2629581"/>
                          <a:pt x="406290" y="2614613"/>
                          <a:pt x="427381" y="2608490"/>
                        </a:cubicBezTo>
                        <a:cubicBezTo>
                          <a:pt x="448472" y="2602367"/>
                          <a:pt x="431463" y="2606449"/>
                          <a:pt x="447792" y="2604408"/>
                        </a:cubicBezTo>
                        <a:cubicBezTo>
                          <a:pt x="464121" y="2602367"/>
                          <a:pt x="499500" y="2597604"/>
                          <a:pt x="525353" y="2596243"/>
                        </a:cubicBezTo>
                        <a:cubicBezTo>
                          <a:pt x="551206" y="2594882"/>
                          <a:pt x="581822" y="2595563"/>
                          <a:pt x="602913" y="2596243"/>
                        </a:cubicBezTo>
                        <a:cubicBezTo>
                          <a:pt x="624004" y="2596923"/>
                          <a:pt x="637612" y="2598964"/>
                          <a:pt x="651899" y="2600325"/>
                        </a:cubicBezTo>
                        <a:cubicBezTo>
                          <a:pt x="666186" y="2601686"/>
                          <a:pt x="688638" y="2604408"/>
                          <a:pt x="688638" y="2604408"/>
                        </a:cubicBezTo>
                        <a:cubicBezTo>
                          <a:pt x="696122" y="2605089"/>
                          <a:pt x="694082" y="2611892"/>
                          <a:pt x="696803" y="2604408"/>
                        </a:cubicBezTo>
                        <a:cubicBezTo>
                          <a:pt x="699524" y="2596924"/>
                          <a:pt x="700205" y="2574472"/>
                          <a:pt x="704967" y="2559504"/>
                        </a:cubicBezTo>
                        <a:cubicBezTo>
                          <a:pt x="709729" y="2544536"/>
                          <a:pt x="725378" y="2518002"/>
                          <a:pt x="725378" y="2514600"/>
                        </a:cubicBezTo>
                        <a:cubicBezTo>
                          <a:pt x="725378" y="2511198"/>
                          <a:pt x="711771" y="2532289"/>
                          <a:pt x="704967" y="2539093"/>
                        </a:cubicBezTo>
                        <a:cubicBezTo>
                          <a:pt x="698163" y="2545897"/>
                          <a:pt x="692040" y="2548618"/>
                          <a:pt x="684556" y="2555422"/>
                        </a:cubicBezTo>
                        <a:cubicBezTo>
                          <a:pt x="677072" y="2562226"/>
                          <a:pt x="670949" y="2573111"/>
                          <a:pt x="660063" y="2579915"/>
                        </a:cubicBezTo>
                        <a:cubicBezTo>
                          <a:pt x="649177" y="2586718"/>
                          <a:pt x="630808" y="2593522"/>
                          <a:pt x="619242" y="2596243"/>
                        </a:cubicBezTo>
                        <a:cubicBezTo>
                          <a:pt x="607676" y="2598964"/>
                          <a:pt x="598831" y="2594882"/>
                          <a:pt x="590667" y="2596243"/>
                        </a:cubicBezTo>
                        <a:cubicBezTo>
                          <a:pt x="582503" y="2597604"/>
                          <a:pt x="578420" y="2602367"/>
                          <a:pt x="570256" y="2604408"/>
                        </a:cubicBezTo>
                        <a:cubicBezTo>
                          <a:pt x="562092" y="2606449"/>
                          <a:pt x="553927" y="2607810"/>
                          <a:pt x="541681" y="2608490"/>
                        </a:cubicBezTo>
                        <a:cubicBezTo>
                          <a:pt x="529435" y="2609170"/>
                          <a:pt x="496778" y="2608490"/>
                          <a:pt x="496778" y="2608490"/>
                        </a:cubicBezTo>
                        <a:cubicBezTo>
                          <a:pt x="487933" y="2606449"/>
                          <a:pt x="489974" y="2602366"/>
                          <a:pt x="488613" y="2596243"/>
                        </a:cubicBezTo>
                        <a:cubicBezTo>
                          <a:pt x="487252" y="2590120"/>
                          <a:pt x="485211" y="2575832"/>
                          <a:pt x="488613" y="2571750"/>
                        </a:cubicBezTo>
                        <a:cubicBezTo>
                          <a:pt x="492015" y="2567668"/>
                          <a:pt x="501540" y="2571069"/>
                          <a:pt x="509024" y="2571750"/>
                        </a:cubicBezTo>
                        <a:cubicBezTo>
                          <a:pt x="516508" y="2572431"/>
                          <a:pt x="522631" y="2577194"/>
                          <a:pt x="533517" y="2575833"/>
                        </a:cubicBezTo>
                        <a:cubicBezTo>
                          <a:pt x="544403" y="2574472"/>
                          <a:pt x="559370" y="2567668"/>
                          <a:pt x="574338" y="2563586"/>
                        </a:cubicBezTo>
                        <a:cubicBezTo>
                          <a:pt x="589306" y="2559504"/>
                          <a:pt x="609717" y="2555422"/>
                          <a:pt x="623324" y="2551340"/>
                        </a:cubicBezTo>
                        <a:cubicBezTo>
                          <a:pt x="636931" y="2547258"/>
                          <a:pt x="655981" y="2539093"/>
                          <a:pt x="655981" y="2539093"/>
                        </a:cubicBezTo>
                        <a:cubicBezTo>
                          <a:pt x="663465" y="2535691"/>
                          <a:pt x="668228" y="2530929"/>
                          <a:pt x="668228" y="2530929"/>
                        </a:cubicBezTo>
                        <a:cubicBezTo>
                          <a:pt x="671630" y="2526847"/>
                          <a:pt x="676392" y="2514600"/>
                          <a:pt x="676392" y="2514600"/>
                        </a:cubicBezTo>
                        <a:cubicBezTo>
                          <a:pt x="680474" y="2510518"/>
                          <a:pt x="687958" y="2511198"/>
                          <a:pt x="692720" y="2506436"/>
                        </a:cubicBezTo>
                        <a:cubicBezTo>
                          <a:pt x="697482" y="2501674"/>
                          <a:pt x="704967" y="2486025"/>
                          <a:pt x="704967" y="2486025"/>
                        </a:cubicBezTo>
                        <a:cubicBezTo>
                          <a:pt x="707688" y="2481943"/>
                          <a:pt x="706328" y="2488066"/>
                          <a:pt x="709049" y="2481943"/>
                        </a:cubicBezTo>
                        <a:cubicBezTo>
                          <a:pt x="711770" y="2475820"/>
                          <a:pt x="717893" y="2460172"/>
                          <a:pt x="721295" y="2449286"/>
                        </a:cubicBezTo>
                        <a:cubicBezTo>
                          <a:pt x="724697" y="2438400"/>
                          <a:pt x="732181" y="2417309"/>
                          <a:pt x="729460" y="2416629"/>
                        </a:cubicBezTo>
                        <a:cubicBezTo>
                          <a:pt x="726739" y="2415949"/>
                          <a:pt x="713812" y="2435679"/>
                          <a:pt x="704967" y="2445204"/>
                        </a:cubicBezTo>
                        <a:cubicBezTo>
                          <a:pt x="696122" y="2454729"/>
                          <a:pt x="687958" y="2467656"/>
                          <a:pt x="676392" y="2473779"/>
                        </a:cubicBezTo>
                        <a:cubicBezTo>
                          <a:pt x="664826" y="2479902"/>
                          <a:pt x="650538" y="2477861"/>
                          <a:pt x="635570" y="2481943"/>
                        </a:cubicBezTo>
                        <a:cubicBezTo>
                          <a:pt x="620602" y="2486025"/>
                          <a:pt x="601553" y="2495550"/>
                          <a:pt x="586585" y="2498272"/>
                        </a:cubicBezTo>
                        <a:cubicBezTo>
                          <a:pt x="571617" y="2500994"/>
                          <a:pt x="560050" y="2500313"/>
                          <a:pt x="545763" y="2498272"/>
                        </a:cubicBezTo>
                        <a:cubicBezTo>
                          <a:pt x="531475" y="2496231"/>
                          <a:pt x="513787" y="2488066"/>
                          <a:pt x="500860" y="2486025"/>
                        </a:cubicBezTo>
                        <a:cubicBezTo>
                          <a:pt x="487933" y="2483984"/>
                          <a:pt x="477728" y="2486705"/>
                          <a:pt x="468203" y="2486025"/>
                        </a:cubicBezTo>
                        <a:cubicBezTo>
                          <a:pt x="458678" y="2485345"/>
                          <a:pt x="443710" y="2481943"/>
                          <a:pt x="443710" y="2481943"/>
                        </a:cubicBezTo>
                        <a:lnTo>
                          <a:pt x="419217" y="2477861"/>
                        </a:lnTo>
                        <a:lnTo>
                          <a:pt x="394724" y="2473779"/>
                        </a:lnTo>
                        <a:cubicBezTo>
                          <a:pt x="387240" y="2472418"/>
                          <a:pt x="381117" y="2471738"/>
                          <a:pt x="374313" y="2469697"/>
                        </a:cubicBezTo>
                        <a:cubicBezTo>
                          <a:pt x="367509" y="2467656"/>
                          <a:pt x="355944" y="2467656"/>
                          <a:pt x="353903" y="2461533"/>
                        </a:cubicBezTo>
                        <a:cubicBezTo>
                          <a:pt x="351862" y="2455410"/>
                          <a:pt x="353903" y="2437040"/>
                          <a:pt x="362067" y="2432958"/>
                        </a:cubicBezTo>
                        <a:cubicBezTo>
                          <a:pt x="370231" y="2428876"/>
                          <a:pt x="389281" y="2436360"/>
                          <a:pt x="402888" y="2437040"/>
                        </a:cubicBezTo>
                        <a:cubicBezTo>
                          <a:pt x="416495" y="2437720"/>
                          <a:pt x="430103" y="2434999"/>
                          <a:pt x="443710" y="2437040"/>
                        </a:cubicBezTo>
                        <a:cubicBezTo>
                          <a:pt x="457317" y="2439081"/>
                          <a:pt x="484531" y="2449286"/>
                          <a:pt x="484531" y="2449286"/>
                        </a:cubicBezTo>
                        <a:cubicBezTo>
                          <a:pt x="500179" y="2454048"/>
                          <a:pt x="521270" y="2463574"/>
                          <a:pt x="537599" y="2465615"/>
                        </a:cubicBezTo>
                        <a:cubicBezTo>
                          <a:pt x="553928" y="2467656"/>
                          <a:pt x="570256" y="2462894"/>
                          <a:pt x="582503" y="2461533"/>
                        </a:cubicBezTo>
                        <a:cubicBezTo>
                          <a:pt x="594750" y="2460172"/>
                          <a:pt x="602234" y="2459491"/>
                          <a:pt x="611078" y="2457450"/>
                        </a:cubicBezTo>
                        <a:cubicBezTo>
                          <a:pt x="619922" y="2455409"/>
                          <a:pt x="626726" y="2452688"/>
                          <a:pt x="635570" y="2449286"/>
                        </a:cubicBezTo>
                        <a:cubicBezTo>
                          <a:pt x="644414" y="2445884"/>
                          <a:pt x="655300" y="2440442"/>
                          <a:pt x="664145" y="2437040"/>
                        </a:cubicBezTo>
                        <a:cubicBezTo>
                          <a:pt x="672990" y="2433638"/>
                          <a:pt x="688638" y="2428875"/>
                          <a:pt x="688638" y="2428875"/>
                        </a:cubicBezTo>
                        <a:cubicBezTo>
                          <a:pt x="695442" y="2425473"/>
                          <a:pt x="694762" y="2420031"/>
                          <a:pt x="704967" y="2416629"/>
                        </a:cubicBezTo>
                        <a:cubicBezTo>
                          <a:pt x="715172" y="2413227"/>
                          <a:pt x="749870" y="2408465"/>
                          <a:pt x="749870" y="2408465"/>
                        </a:cubicBezTo>
                        <a:cubicBezTo>
                          <a:pt x="757354" y="2404383"/>
                          <a:pt x="748509" y="2399620"/>
                          <a:pt x="749870" y="2392136"/>
                        </a:cubicBezTo>
                        <a:cubicBezTo>
                          <a:pt x="751231" y="2384652"/>
                          <a:pt x="755994" y="2375127"/>
                          <a:pt x="758035" y="2363561"/>
                        </a:cubicBezTo>
                        <a:cubicBezTo>
                          <a:pt x="760076" y="2351995"/>
                          <a:pt x="765519" y="2337708"/>
                          <a:pt x="762117" y="2322740"/>
                        </a:cubicBezTo>
                        <a:cubicBezTo>
                          <a:pt x="758715" y="2307772"/>
                          <a:pt x="745108" y="2290763"/>
                          <a:pt x="737624" y="2273754"/>
                        </a:cubicBezTo>
                        <a:cubicBezTo>
                          <a:pt x="730140" y="2256745"/>
                          <a:pt x="724697" y="2239736"/>
                          <a:pt x="717213" y="2220686"/>
                        </a:cubicBezTo>
                        <a:cubicBezTo>
                          <a:pt x="709729" y="2201636"/>
                          <a:pt x="697482" y="2177143"/>
                          <a:pt x="692720" y="2159454"/>
                        </a:cubicBezTo>
                        <a:cubicBezTo>
                          <a:pt x="687957" y="2141765"/>
                          <a:pt x="688638" y="2126796"/>
                          <a:pt x="688638" y="2114550"/>
                        </a:cubicBezTo>
                        <a:cubicBezTo>
                          <a:pt x="688638" y="2102304"/>
                          <a:pt x="690679" y="2100943"/>
                          <a:pt x="692720" y="2085975"/>
                        </a:cubicBezTo>
                        <a:cubicBezTo>
                          <a:pt x="694761" y="2071007"/>
                          <a:pt x="700205" y="2049236"/>
                          <a:pt x="700885" y="2024743"/>
                        </a:cubicBezTo>
                        <a:cubicBezTo>
                          <a:pt x="701565" y="2000250"/>
                          <a:pt x="696123" y="1960789"/>
                          <a:pt x="696803" y="1939018"/>
                        </a:cubicBezTo>
                        <a:cubicBezTo>
                          <a:pt x="697483" y="1917247"/>
                          <a:pt x="706328" y="1918608"/>
                          <a:pt x="704967" y="1894115"/>
                        </a:cubicBezTo>
                        <a:cubicBezTo>
                          <a:pt x="703606" y="1869622"/>
                          <a:pt x="692720" y="1820636"/>
                          <a:pt x="688638" y="1792061"/>
                        </a:cubicBezTo>
                        <a:cubicBezTo>
                          <a:pt x="684556" y="1763486"/>
                          <a:pt x="679794" y="1739674"/>
                          <a:pt x="680474" y="1722665"/>
                        </a:cubicBezTo>
                        <a:cubicBezTo>
                          <a:pt x="681154" y="1705656"/>
                          <a:pt x="686597" y="1709738"/>
                          <a:pt x="692720" y="1690008"/>
                        </a:cubicBezTo>
                        <a:cubicBezTo>
                          <a:pt x="698843" y="1670278"/>
                          <a:pt x="717213" y="1604283"/>
                          <a:pt x="717213" y="1604283"/>
                        </a:cubicBezTo>
                        <a:cubicBezTo>
                          <a:pt x="724017" y="1592717"/>
                          <a:pt x="732862" y="1609725"/>
                          <a:pt x="733542" y="1620611"/>
                        </a:cubicBezTo>
                        <a:cubicBezTo>
                          <a:pt x="734222" y="1631497"/>
                          <a:pt x="725377" y="1655309"/>
                          <a:pt x="721295" y="1669597"/>
                        </a:cubicBezTo>
                        <a:cubicBezTo>
                          <a:pt x="717213" y="1683884"/>
                          <a:pt x="711090" y="1688647"/>
                          <a:pt x="709049" y="1706336"/>
                        </a:cubicBezTo>
                        <a:cubicBezTo>
                          <a:pt x="707008" y="1724025"/>
                          <a:pt x="709049" y="1775733"/>
                          <a:pt x="709049" y="1775733"/>
                        </a:cubicBezTo>
                        <a:lnTo>
                          <a:pt x="709049" y="1775733"/>
                        </a:lnTo>
                        <a:cubicBezTo>
                          <a:pt x="709729" y="1781176"/>
                          <a:pt x="711770" y="1794103"/>
                          <a:pt x="713131" y="1808390"/>
                        </a:cubicBezTo>
                        <a:cubicBezTo>
                          <a:pt x="714492" y="1822677"/>
                          <a:pt x="713811" y="1847171"/>
                          <a:pt x="717213" y="1861458"/>
                        </a:cubicBezTo>
                        <a:cubicBezTo>
                          <a:pt x="720615" y="1875745"/>
                          <a:pt x="730821" y="1883910"/>
                          <a:pt x="733542" y="1894115"/>
                        </a:cubicBezTo>
                        <a:cubicBezTo>
                          <a:pt x="736263" y="1904320"/>
                          <a:pt x="734903" y="1907042"/>
                          <a:pt x="733542" y="1922690"/>
                        </a:cubicBezTo>
                        <a:cubicBezTo>
                          <a:pt x="732181" y="1938338"/>
                          <a:pt x="726739" y="1969634"/>
                          <a:pt x="725378" y="1988004"/>
                        </a:cubicBezTo>
                        <a:cubicBezTo>
                          <a:pt x="724017" y="2006374"/>
                          <a:pt x="726058" y="2017940"/>
                          <a:pt x="725378" y="2032908"/>
                        </a:cubicBezTo>
                        <a:cubicBezTo>
                          <a:pt x="724698" y="2047876"/>
                          <a:pt x="721975" y="2066245"/>
                          <a:pt x="721295" y="2077811"/>
                        </a:cubicBezTo>
                        <a:cubicBezTo>
                          <a:pt x="720614" y="2089377"/>
                          <a:pt x="721295" y="2102304"/>
                          <a:pt x="721295" y="2102304"/>
                        </a:cubicBezTo>
                        <a:cubicBezTo>
                          <a:pt x="721295" y="2110468"/>
                          <a:pt x="719254" y="2117272"/>
                          <a:pt x="721295" y="2126797"/>
                        </a:cubicBezTo>
                        <a:cubicBezTo>
                          <a:pt x="723336" y="2136322"/>
                          <a:pt x="730140" y="2147208"/>
                          <a:pt x="733542" y="2159454"/>
                        </a:cubicBezTo>
                        <a:cubicBezTo>
                          <a:pt x="736944" y="2171700"/>
                          <a:pt x="737624" y="2182586"/>
                          <a:pt x="741706" y="2200275"/>
                        </a:cubicBezTo>
                        <a:cubicBezTo>
                          <a:pt x="745788" y="2217964"/>
                          <a:pt x="751231" y="2245860"/>
                          <a:pt x="758035" y="2265590"/>
                        </a:cubicBezTo>
                        <a:cubicBezTo>
                          <a:pt x="764839" y="2285320"/>
                          <a:pt x="776405" y="2318658"/>
                          <a:pt x="782528" y="2318658"/>
                        </a:cubicBezTo>
                        <a:cubicBezTo>
                          <a:pt x="788651" y="2318658"/>
                          <a:pt x="791372" y="2279197"/>
                          <a:pt x="794774" y="2265590"/>
                        </a:cubicBezTo>
                        <a:cubicBezTo>
                          <a:pt x="798176" y="2251983"/>
                          <a:pt x="798175" y="2246540"/>
                          <a:pt x="802938" y="2237015"/>
                        </a:cubicBezTo>
                        <a:cubicBezTo>
                          <a:pt x="807701" y="2227490"/>
                          <a:pt x="815185" y="2219326"/>
                          <a:pt x="823349" y="2208440"/>
                        </a:cubicBezTo>
                        <a:cubicBezTo>
                          <a:pt x="831513" y="2197554"/>
                          <a:pt x="846481" y="2185987"/>
                          <a:pt x="851924" y="2171700"/>
                        </a:cubicBezTo>
                        <a:cubicBezTo>
                          <a:pt x="857367" y="2157413"/>
                          <a:pt x="852604" y="2136322"/>
                          <a:pt x="856006" y="2122715"/>
                        </a:cubicBezTo>
                        <a:cubicBezTo>
                          <a:pt x="859408" y="2109108"/>
                          <a:pt x="868933" y="2091419"/>
                          <a:pt x="872335" y="2090058"/>
                        </a:cubicBezTo>
                        <a:cubicBezTo>
                          <a:pt x="875737" y="2088697"/>
                          <a:pt x="877097" y="2100263"/>
                          <a:pt x="876417" y="2114550"/>
                        </a:cubicBezTo>
                        <a:cubicBezTo>
                          <a:pt x="875737" y="2128837"/>
                          <a:pt x="871655" y="2158094"/>
                          <a:pt x="868253" y="2175783"/>
                        </a:cubicBezTo>
                        <a:cubicBezTo>
                          <a:pt x="864851" y="2193472"/>
                          <a:pt x="861449" y="2203677"/>
                          <a:pt x="856006" y="2220686"/>
                        </a:cubicBezTo>
                        <a:cubicBezTo>
                          <a:pt x="850563" y="2237695"/>
                          <a:pt x="841038" y="2262868"/>
                          <a:pt x="835595" y="2277836"/>
                        </a:cubicBezTo>
                        <a:cubicBezTo>
                          <a:pt x="830152" y="2292804"/>
                          <a:pt x="827431" y="2297566"/>
                          <a:pt x="823349" y="2310493"/>
                        </a:cubicBezTo>
                        <a:cubicBezTo>
                          <a:pt x="819267" y="2323420"/>
                          <a:pt x="811103" y="2355397"/>
                          <a:pt x="811103" y="2355397"/>
                        </a:cubicBezTo>
                        <a:cubicBezTo>
                          <a:pt x="807021" y="2370365"/>
                          <a:pt x="802258" y="2384652"/>
                          <a:pt x="798856" y="2400300"/>
                        </a:cubicBezTo>
                        <a:cubicBezTo>
                          <a:pt x="795454" y="2415948"/>
                          <a:pt x="793413" y="2437720"/>
                          <a:pt x="790692" y="2449286"/>
                        </a:cubicBezTo>
                        <a:cubicBezTo>
                          <a:pt x="787971" y="2460852"/>
                          <a:pt x="783889" y="2460172"/>
                          <a:pt x="782528" y="2469697"/>
                        </a:cubicBezTo>
                        <a:cubicBezTo>
                          <a:pt x="781167" y="2479222"/>
                          <a:pt x="783208" y="2495550"/>
                          <a:pt x="782528" y="2506436"/>
                        </a:cubicBezTo>
                        <a:cubicBezTo>
                          <a:pt x="781848" y="2517322"/>
                          <a:pt x="780486" y="2524806"/>
                          <a:pt x="778445" y="2535011"/>
                        </a:cubicBezTo>
                        <a:cubicBezTo>
                          <a:pt x="776404" y="2545216"/>
                          <a:pt x="771642" y="2558143"/>
                          <a:pt x="770281" y="2567668"/>
                        </a:cubicBezTo>
                        <a:cubicBezTo>
                          <a:pt x="768920" y="2577193"/>
                          <a:pt x="770281" y="2592161"/>
                          <a:pt x="770281" y="2592161"/>
                        </a:cubicBezTo>
                        <a:cubicBezTo>
                          <a:pt x="770281" y="2599645"/>
                          <a:pt x="766879" y="2608490"/>
                          <a:pt x="770281" y="2612572"/>
                        </a:cubicBezTo>
                        <a:cubicBezTo>
                          <a:pt x="773683" y="2616654"/>
                          <a:pt x="781847" y="2615293"/>
                          <a:pt x="790692" y="2616654"/>
                        </a:cubicBezTo>
                        <a:cubicBezTo>
                          <a:pt x="799537" y="2618015"/>
                          <a:pt x="814505" y="2620056"/>
                          <a:pt x="823349" y="2620736"/>
                        </a:cubicBezTo>
                        <a:cubicBezTo>
                          <a:pt x="832193" y="2621416"/>
                          <a:pt x="836956" y="2617334"/>
                          <a:pt x="843760" y="2620736"/>
                        </a:cubicBezTo>
                        <a:cubicBezTo>
                          <a:pt x="850563" y="2624138"/>
                          <a:pt x="856686" y="2635024"/>
                          <a:pt x="864170" y="2641147"/>
                        </a:cubicBezTo>
                        <a:cubicBezTo>
                          <a:pt x="871654" y="2647270"/>
                          <a:pt x="888663" y="2657475"/>
                          <a:pt x="888663" y="2657475"/>
                        </a:cubicBezTo>
                        <a:cubicBezTo>
                          <a:pt x="895467" y="2662237"/>
                          <a:pt x="897508" y="2664279"/>
                          <a:pt x="904992" y="2669722"/>
                        </a:cubicBezTo>
                        <a:cubicBezTo>
                          <a:pt x="912476" y="2675165"/>
                          <a:pt x="930165" y="2695576"/>
                          <a:pt x="933567" y="2690133"/>
                        </a:cubicBezTo>
                        <a:cubicBezTo>
                          <a:pt x="936969" y="2684690"/>
                          <a:pt x="930165" y="2667681"/>
                          <a:pt x="925403" y="2637065"/>
                        </a:cubicBezTo>
                        <a:cubicBezTo>
                          <a:pt x="920640" y="2606449"/>
                          <a:pt x="908394" y="2549298"/>
                          <a:pt x="904992" y="2506436"/>
                        </a:cubicBezTo>
                        <a:cubicBezTo>
                          <a:pt x="901590" y="2463574"/>
                          <a:pt x="905672" y="2420031"/>
                          <a:pt x="904992" y="2379890"/>
                        </a:cubicBezTo>
                        <a:cubicBezTo>
                          <a:pt x="904312" y="2339749"/>
                          <a:pt x="897508" y="2302329"/>
                          <a:pt x="900910" y="2265590"/>
                        </a:cubicBezTo>
                        <a:cubicBezTo>
                          <a:pt x="904312" y="2228851"/>
                          <a:pt x="921321" y="2193472"/>
                          <a:pt x="925403" y="2159454"/>
                        </a:cubicBezTo>
                        <a:cubicBezTo>
                          <a:pt x="929485" y="2125436"/>
                          <a:pt x="924042" y="2089378"/>
                          <a:pt x="925403" y="2061483"/>
                        </a:cubicBezTo>
                        <a:cubicBezTo>
                          <a:pt x="926764" y="2033588"/>
                          <a:pt x="932206" y="2017259"/>
                          <a:pt x="933567" y="1992086"/>
                        </a:cubicBezTo>
                        <a:cubicBezTo>
                          <a:pt x="934928" y="1966913"/>
                          <a:pt x="935608" y="1934936"/>
                          <a:pt x="933567" y="1910443"/>
                        </a:cubicBezTo>
                        <a:cubicBezTo>
                          <a:pt x="931526" y="1885950"/>
                          <a:pt x="921320" y="1876425"/>
                          <a:pt x="921320" y="1845129"/>
                        </a:cubicBezTo>
                        <a:cubicBezTo>
                          <a:pt x="921320" y="1813833"/>
                          <a:pt x="932206" y="1777093"/>
                          <a:pt x="933567" y="1722665"/>
                        </a:cubicBezTo>
                        <a:cubicBezTo>
                          <a:pt x="934928" y="1668237"/>
                          <a:pt x="934928" y="1583192"/>
                          <a:pt x="929485" y="1518558"/>
                        </a:cubicBezTo>
                        <a:cubicBezTo>
                          <a:pt x="924042" y="1453924"/>
                          <a:pt x="905672" y="1382486"/>
                          <a:pt x="900910" y="1334861"/>
                        </a:cubicBezTo>
                        <a:cubicBezTo>
                          <a:pt x="896148" y="1287236"/>
                          <a:pt x="900910" y="1232808"/>
                          <a:pt x="900910" y="1232808"/>
                        </a:cubicBezTo>
                        <a:cubicBezTo>
                          <a:pt x="900910" y="1181781"/>
                          <a:pt x="898189" y="1083809"/>
                          <a:pt x="900910" y="1028700"/>
                        </a:cubicBezTo>
                        <a:cubicBezTo>
                          <a:pt x="903631" y="973591"/>
                          <a:pt x="912476" y="940934"/>
                          <a:pt x="917238" y="902154"/>
                        </a:cubicBezTo>
                        <a:cubicBezTo>
                          <a:pt x="922000" y="863374"/>
                          <a:pt x="928805" y="842963"/>
                          <a:pt x="929485" y="796018"/>
                        </a:cubicBezTo>
                        <a:cubicBezTo>
                          <a:pt x="930165" y="749073"/>
                          <a:pt x="922000" y="664029"/>
                          <a:pt x="921320" y="620486"/>
                        </a:cubicBezTo>
                        <a:cubicBezTo>
                          <a:pt x="920640" y="576943"/>
                          <a:pt x="923362" y="559254"/>
                          <a:pt x="925403" y="534761"/>
                        </a:cubicBezTo>
                        <a:cubicBezTo>
                          <a:pt x="927444" y="510268"/>
                          <a:pt x="928805" y="501424"/>
                          <a:pt x="933567" y="473529"/>
                        </a:cubicBezTo>
                        <a:cubicBezTo>
                          <a:pt x="938329" y="445634"/>
                          <a:pt x="951937" y="402091"/>
                          <a:pt x="953978" y="367393"/>
                        </a:cubicBezTo>
                        <a:cubicBezTo>
                          <a:pt x="956019" y="332695"/>
                          <a:pt x="950575" y="289152"/>
                          <a:pt x="945813" y="265340"/>
                        </a:cubicBezTo>
                        <a:cubicBezTo>
                          <a:pt x="941051" y="241528"/>
                          <a:pt x="934248" y="239486"/>
                          <a:pt x="925403" y="224518"/>
                        </a:cubicBezTo>
                        <a:cubicBezTo>
                          <a:pt x="916558" y="209550"/>
                          <a:pt x="900229" y="190501"/>
                          <a:pt x="892745" y="175533"/>
                        </a:cubicBezTo>
                        <a:cubicBezTo>
                          <a:pt x="885261" y="160565"/>
                          <a:pt x="885942" y="151040"/>
                          <a:pt x="880499" y="134711"/>
                        </a:cubicBezTo>
                        <a:cubicBezTo>
                          <a:pt x="875056" y="118382"/>
                          <a:pt x="864170" y="91168"/>
                          <a:pt x="860088" y="77561"/>
                        </a:cubicBezTo>
                        <a:cubicBezTo>
                          <a:pt x="856006" y="63954"/>
                          <a:pt x="859408" y="61232"/>
                          <a:pt x="856006" y="53068"/>
                        </a:cubicBezTo>
                        <a:cubicBezTo>
                          <a:pt x="852604" y="44904"/>
                          <a:pt x="836276" y="32657"/>
                          <a:pt x="839678" y="28575"/>
                        </a:cubicBezTo>
                        <a:cubicBezTo>
                          <a:pt x="843080" y="24493"/>
                          <a:pt x="861449" y="17689"/>
                          <a:pt x="876417" y="28575"/>
                        </a:cubicBezTo>
                        <a:cubicBezTo>
                          <a:pt x="891385" y="39461"/>
                          <a:pt x="915878" y="77561"/>
                          <a:pt x="929485" y="93890"/>
                        </a:cubicBezTo>
                        <a:cubicBezTo>
                          <a:pt x="943092" y="110219"/>
                          <a:pt x="947855" y="109538"/>
                          <a:pt x="958060" y="126547"/>
                        </a:cubicBezTo>
                        <a:cubicBezTo>
                          <a:pt x="968265" y="143556"/>
                          <a:pt x="982553" y="178254"/>
                          <a:pt x="990717" y="195943"/>
                        </a:cubicBezTo>
                        <a:cubicBezTo>
                          <a:pt x="998881" y="213632"/>
                          <a:pt x="1000922" y="213633"/>
                          <a:pt x="1007045" y="232683"/>
                        </a:cubicBezTo>
                        <a:cubicBezTo>
                          <a:pt x="1013168" y="251733"/>
                          <a:pt x="1024054" y="292554"/>
                          <a:pt x="1027456" y="310243"/>
                        </a:cubicBezTo>
                        <a:cubicBezTo>
                          <a:pt x="1030858" y="327932"/>
                          <a:pt x="1024734" y="323170"/>
                          <a:pt x="1027456" y="338818"/>
                        </a:cubicBezTo>
                        <a:cubicBezTo>
                          <a:pt x="1030177" y="354466"/>
                          <a:pt x="1040383" y="377599"/>
                          <a:pt x="1043785" y="404133"/>
                        </a:cubicBezTo>
                        <a:cubicBezTo>
                          <a:pt x="1047187" y="430667"/>
                          <a:pt x="1046506" y="468767"/>
                          <a:pt x="1047867" y="498022"/>
                        </a:cubicBezTo>
                        <a:cubicBezTo>
                          <a:pt x="1049228" y="527277"/>
                          <a:pt x="1051269" y="557894"/>
                          <a:pt x="1051949" y="579665"/>
                        </a:cubicBezTo>
                        <a:cubicBezTo>
                          <a:pt x="1052629" y="601436"/>
                          <a:pt x="1051949" y="628650"/>
                          <a:pt x="1051949" y="628650"/>
                        </a:cubicBezTo>
                        <a:cubicBezTo>
                          <a:pt x="1051949" y="648380"/>
                          <a:pt x="1054670" y="666750"/>
                          <a:pt x="1051949" y="698047"/>
                        </a:cubicBezTo>
                        <a:cubicBezTo>
                          <a:pt x="1049227" y="729343"/>
                          <a:pt x="1038341" y="785813"/>
                          <a:pt x="1035620" y="816429"/>
                        </a:cubicBezTo>
                        <a:cubicBezTo>
                          <a:pt x="1032898" y="847045"/>
                          <a:pt x="1035620" y="881743"/>
                          <a:pt x="1035620" y="881743"/>
                        </a:cubicBezTo>
                        <a:lnTo>
                          <a:pt x="1035620" y="942975"/>
                        </a:lnTo>
                        <a:lnTo>
                          <a:pt x="1035620" y="983797"/>
                        </a:lnTo>
                        <a:cubicBezTo>
                          <a:pt x="1035620" y="998084"/>
                          <a:pt x="1034940" y="1013732"/>
                          <a:pt x="1035620" y="1028700"/>
                        </a:cubicBezTo>
                        <a:cubicBezTo>
                          <a:pt x="1036300" y="1043668"/>
                          <a:pt x="1039023" y="1060677"/>
                          <a:pt x="1039703" y="1073604"/>
                        </a:cubicBezTo>
                        <a:cubicBezTo>
                          <a:pt x="1040383" y="1086531"/>
                          <a:pt x="1037662" y="1093334"/>
                          <a:pt x="1039703" y="1106261"/>
                        </a:cubicBezTo>
                        <a:cubicBezTo>
                          <a:pt x="1041744" y="1119188"/>
                          <a:pt x="1046506" y="1157288"/>
                          <a:pt x="1051949" y="1151165"/>
                        </a:cubicBezTo>
                        <a:cubicBezTo>
                          <a:pt x="1057392" y="1145042"/>
                          <a:pt x="1066917" y="1100138"/>
                          <a:pt x="1072360" y="1069522"/>
                        </a:cubicBezTo>
                        <a:cubicBezTo>
                          <a:pt x="1077803" y="1038906"/>
                          <a:pt x="1081204" y="994002"/>
                          <a:pt x="1084606" y="967468"/>
                        </a:cubicBezTo>
                        <a:cubicBezTo>
                          <a:pt x="1088008" y="940934"/>
                          <a:pt x="1091409" y="931409"/>
                          <a:pt x="1092770" y="910318"/>
                        </a:cubicBezTo>
                        <a:cubicBezTo>
                          <a:pt x="1094131" y="889227"/>
                          <a:pt x="1096172" y="859292"/>
                          <a:pt x="1092770" y="840922"/>
                        </a:cubicBezTo>
                        <a:cubicBezTo>
                          <a:pt x="1089368" y="822552"/>
                          <a:pt x="1081885" y="818470"/>
                          <a:pt x="1072360" y="800100"/>
                        </a:cubicBezTo>
                        <a:cubicBezTo>
                          <a:pt x="1062835" y="781730"/>
                          <a:pt x="1047186" y="757918"/>
                          <a:pt x="1035620" y="730704"/>
                        </a:cubicBezTo>
                        <a:cubicBezTo>
                          <a:pt x="1024054" y="703490"/>
                          <a:pt x="1015209" y="662668"/>
                          <a:pt x="1002963" y="636815"/>
                        </a:cubicBezTo>
                        <a:cubicBezTo>
                          <a:pt x="990717" y="610962"/>
                          <a:pt x="972347" y="589190"/>
                          <a:pt x="962142" y="575583"/>
                        </a:cubicBezTo>
                        <a:cubicBezTo>
                          <a:pt x="951937" y="561976"/>
                          <a:pt x="941731" y="555172"/>
                          <a:pt x="941731" y="555172"/>
                        </a:cubicBezTo>
                        <a:cubicBezTo>
                          <a:pt x="935608" y="551090"/>
                          <a:pt x="934248" y="547688"/>
                          <a:pt x="925403" y="551090"/>
                        </a:cubicBezTo>
                        <a:cubicBezTo>
                          <a:pt x="916558" y="554492"/>
                          <a:pt x="898188" y="567419"/>
                          <a:pt x="888663" y="575583"/>
                        </a:cubicBezTo>
                        <a:cubicBezTo>
                          <a:pt x="879138" y="583747"/>
                          <a:pt x="875057" y="591230"/>
                          <a:pt x="868253" y="600075"/>
                        </a:cubicBezTo>
                        <a:cubicBezTo>
                          <a:pt x="861449" y="608920"/>
                          <a:pt x="854646" y="625928"/>
                          <a:pt x="847842" y="628650"/>
                        </a:cubicBezTo>
                        <a:cubicBezTo>
                          <a:pt x="841038" y="631372"/>
                          <a:pt x="826751" y="624568"/>
                          <a:pt x="827431" y="616404"/>
                        </a:cubicBezTo>
                        <a:cubicBezTo>
                          <a:pt x="828111" y="608240"/>
                          <a:pt x="851924" y="579665"/>
                          <a:pt x="851924" y="579665"/>
                        </a:cubicBezTo>
                        <a:cubicBezTo>
                          <a:pt x="858047" y="570820"/>
                          <a:pt x="860088" y="569459"/>
                          <a:pt x="864170" y="563336"/>
                        </a:cubicBezTo>
                        <a:cubicBezTo>
                          <a:pt x="868252" y="557213"/>
                          <a:pt x="870294" y="549048"/>
                          <a:pt x="876417" y="542925"/>
                        </a:cubicBezTo>
                        <a:cubicBezTo>
                          <a:pt x="882540" y="536802"/>
                          <a:pt x="900910" y="526597"/>
                          <a:pt x="900910" y="526597"/>
                        </a:cubicBezTo>
                        <a:cubicBezTo>
                          <a:pt x="905672" y="523195"/>
                          <a:pt x="911115" y="526597"/>
                          <a:pt x="904992" y="522515"/>
                        </a:cubicBezTo>
                        <a:cubicBezTo>
                          <a:pt x="898869" y="518433"/>
                          <a:pt x="873695" y="509588"/>
                          <a:pt x="864170" y="502104"/>
                        </a:cubicBezTo>
                        <a:cubicBezTo>
                          <a:pt x="854645" y="494620"/>
                          <a:pt x="853285" y="486456"/>
                          <a:pt x="847842" y="477611"/>
                        </a:cubicBezTo>
                        <a:cubicBezTo>
                          <a:pt x="842399" y="468766"/>
                          <a:pt x="830833" y="457880"/>
                          <a:pt x="831513" y="449036"/>
                        </a:cubicBezTo>
                        <a:cubicBezTo>
                          <a:pt x="832193" y="440192"/>
                          <a:pt x="844440" y="426584"/>
                          <a:pt x="851924" y="424543"/>
                        </a:cubicBezTo>
                        <a:cubicBezTo>
                          <a:pt x="859408" y="422502"/>
                          <a:pt x="869614" y="431347"/>
                          <a:pt x="876417" y="436790"/>
                        </a:cubicBezTo>
                        <a:cubicBezTo>
                          <a:pt x="883220" y="442233"/>
                          <a:pt x="886622" y="450397"/>
                          <a:pt x="892745" y="457200"/>
                        </a:cubicBezTo>
                        <a:cubicBezTo>
                          <a:pt x="898868" y="464003"/>
                          <a:pt x="913156" y="477611"/>
                          <a:pt x="913156" y="477611"/>
                        </a:cubicBezTo>
                        <a:cubicBezTo>
                          <a:pt x="919279" y="483734"/>
                          <a:pt x="922681" y="488497"/>
                          <a:pt x="929485" y="493940"/>
                        </a:cubicBezTo>
                        <a:cubicBezTo>
                          <a:pt x="936289" y="499383"/>
                          <a:pt x="947175" y="503465"/>
                          <a:pt x="953978" y="510268"/>
                        </a:cubicBezTo>
                        <a:cubicBezTo>
                          <a:pt x="960781" y="517071"/>
                          <a:pt x="962142" y="526597"/>
                          <a:pt x="970306" y="534761"/>
                        </a:cubicBezTo>
                        <a:cubicBezTo>
                          <a:pt x="978470" y="542925"/>
                          <a:pt x="993438" y="549049"/>
                          <a:pt x="1002963" y="559254"/>
                        </a:cubicBezTo>
                        <a:cubicBezTo>
                          <a:pt x="1012488" y="569459"/>
                          <a:pt x="1022693" y="585788"/>
                          <a:pt x="1027456" y="595993"/>
                        </a:cubicBezTo>
                        <a:cubicBezTo>
                          <a:pt x="1032219" y="606198"/>
                          <a:pt x="1029497" y="610961"/>
                          <a:pt x="1031538" y="620486"/>
                        </a:cubicBezTo>
                        <a:cubicBezTo>
                          <a:pt x="1033579" y="630011"/>
                          <a:pt x="1036982" y="643618"/>
                          <a:pt x="1039703" y="653143"/>
                        </a:cubicBezTo>
                        <a:cubicBezTo>
                          <a:pt x="1042424" y="662668"/>
                          <a:pt x="1043785" y="669472"/>
                          <a:pt x="1047867" y="677636"/>
                        </a:cubicBezTo>
                        <a:cubicBezTo>
                          <a:pt x="1051949" y="685800"/>
                          <a:pt x="1058752" y="692604"/>
                          <a:pt x="1064195" y="702129"/>
                        </a:cubicBezTo>
                        <a:cubicBezTo>
                          <a:pt x="1069638" y="711654"/>
                          <a:pt x="1074401" y="727302"/>
                          <a:pt x="1080524" y="734786"/>
                        </a:cubicBezTo>
                        <a:cubicBezTo>
                          <a:pt x="1086647" y="742270"/>
                          <a:pt x="1098213" y="755878"/>
                          <a:pt x="1100935" y="747033"/>
                        </a:cubicBezTo>
                        <a:cubicBezTo>
                          <a:pt x="1103656" y="738188"/>
                          <a:pt x="1102296" y="710974"/>
                          <a:pt x="1096853" y="681718"/>
                        </a:cubicBezTo>
                        <a:cubicBezTo>
                          <a:pt x="1091410" y="652462"/>
                          <a:pt x="1074401" y="604157"/>
                          <a:pt x="1068278" y="571500"/>
                        </a:cubicBezTo>
                        <a:cubicBezTo>
                          <a:pt x="1062155" y="538843"/>
                          <a:pt x="1062154" y="509587"/>
                          <a:pt x="1060113" y="485775"/>
                        </a:cubicBezTo>
                        <a:cubicBezTo>
                          <a:pt x="1058072" y="461963"/>
                          <a:pt x="1058072" y="446994"/>
                          <a:pt x="1056031" y="428625"/>
                        </a:cubicBezTo>
                        <a:cubicBezTo>
                          <a:pt x="1053990" y="410255"/>
                          <a:pt x="1049228" y="391886"/>
                          <a:pt x="1047867" y="375558"/>
                        </a:cubicBezTo>
                        <a:cubicBezTo>
                          <a:pt x="1046506" y="359230"/>
                          <a:pt x="1050588" y="346983"/>
                          <a:pt x="1047867" y="330654"/>
                        </a:cubicBezTo>
                        <a:cubicBezTo>
                          <a:pt x="1045145" y="314325"/>
                          <a:pt x="1034260" y="294595"/>
                          <a:pt x="1031538" y="277586"/>
                        </a:cubicBezTo>
                        <a:cubicBezTo>
                          <a:pt x="1028816" y="260577"/>
                          <a:pt x="1041063" y="236764"/>
                          <a:pt x="1031538" y="228600"/>
                        </a:cubicBezTo>
                        <a:cubicBezTo>
                          <a:pt x="1022013" y="220436"/>
                          <a:pt x="993438" y="231321"/>
                          <a:pt x="974388" y="228600"/>
                        </a:cubicBezTo>
                        <a:cubicBezTo>
                          <a:pt x="955338" y="225879"/>
                          <a:pt x="936288" y="219075"/>
                          <a:pt x="917238" y="212272"/>
                        </a:cubicBezTo>
                        <a:cubicBezTo>
                          <a:pt x="898188" y="205469"/>
                          <a:pt x="883220" y="196624"/>
                          <a:pt x="860088" y="187779"/>
                        </a:cubicBezTo>
                        <a:cubicBezTo>
                          <a:pt x="836956" y="178934"/>
                          <a:pt x="799536" y="167368"/>
                          <a:pt x="778445" y="159204"/>
                        </a:cubicBezTo>
                        <a:cubicBezTo>
                          <a:pt x="757354" y="151040"/>
                          <a:pt x="751911" y="146277"/>
                          <a:pt x="733542" y="138793"/>
                        </a:cubicBezTo>
                        <a:cubicBezTo>
                          <a:pt x="715173" y="131309"/>
                          <a:pt x="685237" y="121784"/>
                          <a:pt x="668228" y="114300"/>
                        </a:cubicBezTo>
                        <a:cubicBezTo>
                          <a:pt x="651219" y="106816"/>
                          <a:pt x="643054" y="99333"/>
                          <a:pt x="631488" y="93890"/>
                        </a:cubicBezTo>
                        <a:cubicBezTo>
                          <a:pt x="619922" y="88447"/>
                          <a:pt x="609036" y="89807"/>
                          <a:pt x="598831" y="81643"/>
                        </a:cubicBezTo>
                        <a:cubicBezTo>
                          <a:pt x="588626" y="73479"/>
                          <a:pt x="578420" y="55109"/>
                          <a:pt x="570256" y="44904"/>
                        </a:cubicBezTo>
                        <a:cubicBezTo>
                          <a:pt x="562092" y="34699"/>
                          <a:pt x="545763" y="21091"/>
                          <a:pt x="549845" y="20411"/>
                        </a:cubicBezTo>
                        <a:cubicBezTo>
                          <a:pt x="553927" y="19731"/>
                          <a:pt x="579781" y="34699"/>
                          <a:pt x="594749" y="40822"/>
                        </a:cubicBezTo>
                        <a:cubicBezTo>
                          <a:pt x="609717" y="46945"/>
                          <a:pt x="628087" y="53068"/>
                          <a:pt x="639653" y="57150"/>
                        </a:cubicBezTo>
                        <a:cubicBezTo>
                          <a:pt x="651219" y="61232"/>
                          <a:pt x="651899" y="60553"/>
                          <a:pt x="664145" y="65315"/>
                        </a:cubicBezTo>
                        <a:cubicBezTo>
                          <a:pt x="676391" y="70077"/>
                          <a:pt x="699524" y="80962"/>
                          <a:pt x="713131" y="85725"/>
                        </a:cubicBezTo>
                        <a:cubicBezTo>
                          <a:pt x="726738" y="90487"/>
                          <a:pt x="745788" y="93890"/>
                          <a:pt x="745788" y="93890"/>
                        </a:cubicBezTo>
                        <a:cubicBezTo>
                          <a:pt x="753952" y="97972"/>
                          <a:pt x="752592" y="103415"/>
                          <a:pt x="762117" y="110218"/>
                        </a:cubicBezTo>
                        <a:cubicBezTo>
                          <a:pt x="771642" y="117021"/>
                          <a:pt x="789331" y="127227"/>
                          <a:pt x="802938" y="134711"/>
                        </a:cubicBezTo>
                        <a:cubicBezTo>
                          <a:pt x="816545" y="142195"/>
                          <a:pt x="832874" y="148999"/>
                          <a:pt x="843760" y="155122"/>
                        </a:cubicBezTo>
                        <a:cubicBezTo>
                          <a:pt x="854646" y="161245"/>
                          <a:pt x="859408" y="166688"/>
                          <a:pt x="868253" y="171450"/>
                        </a:cubicBezTo>
                        <a:cubicBezTo>
                          <a:pt x="877098" y="176212"/>
                          <a:pt x="879139" y="179615"/>
                          <a:pt x="896828" y="183697"/>
                        </a:cubicBezTo>
                        <a:cubicBezTo>
                          <a:pt x="914517" y="187779"/>
                          <a:pt x="957379" y="189820"/>
                          <a:pt x="974388" y="195943"/>
                        </a:cubicBezTo>
                        <a:cubicBezTo>
                          <a:pt x="991397" y="202066"/>
                          <a:pt x="994119" y="225198"/>
                          <a:pt x="998881" y="220436"/>
                        </a:cubicBezTo>
                        <a:cubicBezTo>
                          <a:pt x="1003643" y="215674"/>
                          <a:pt x="1002283" y="183696"/>
                          <a:pt x="1002963" y="167368"/>
                        </a:cubicBezTo>
                        <a:cubicBezTo>
                          <a:pt x="1003643" y="151040"/>
                          <a:pt x="1005684" y="140154"/>
                          <a:pt x="1002963" y="122465"/>
                        </a:cubicBezTo>
                        <a:cubicBezTo>
                          <a:pt x="1000242" y="104776"/>
                          <a:pt x="989356" y="81644"/>
                          <a:pt x="986635" y="61233"/>
                        </a:cubicBezTo>
                        <a:cubicBezTo>
                          <a:pt x="983914" y="40822"/>
                          <a:pt x="979151" y="10886"/>
                          <a:pt x="986635" y="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sp>
                <p:nvSpPr>
                  <p:cNvPr id="351" name="フリーフォーム: 図形 350">
                    <a:extLst>
                      <a:ext uri="{FF2B5EF4-FFF2-40B4-BE49-F238E27FC236}">
                        <a16:creationId xmlns:a16="http://schemas.microsoft.com/office/drawing/2014/main" id="{5D4FE92E-5D59-4D18-81A9-0171E2C1E60E}"/>
                      </a:ext>
                    </a:extLst>
                  </p:cNvPr>
                  <p:cNvSpPr/>
                  <p:nvPr/>
                </p:nvSpPr>
                <p:spPr>
                  <a:xfrm>
                    <a:off x="1363346" y="599806"/>
                    <a:ext cx="1703263" cy="841190"/>
                  </a:xfrm>
                  <a:custGeom>
                    <a:avLst/>
                    <a:gdLst>
                      <a:gd name="connsiteX0" fmla="*/ 445043 w 1703263"/>
                      <a:gd name="connsiteY0" fmla="*/ 841190 h 841190"/>
                      <a:gd name="connsiteX1" fmla="*/ 400140 w 1703263"/>
                      <a:gd name="connsiteY1" fmla="*/ 706480 h 841190"/>
                      <a:gd name="connsiteX2" fmla="*/ 318497 w 1703263"/>
                      <a:gd name="connsiteY2" fmla="*/ 624837 h 841190"/>
                      <a:gd name="connsiteX3" fmla="*/ 232772 w 1703263"/>
                      <a:gd name="connsiteY3" fmla="*/ 547276 h 841190"/>
                      <a:gd name="connsiteX4" fmla="*/ 179704 w 1703263"/>
                      <a:gd name="connsiteY4" fmla="*/ 486044 h 841190"/>
                      <a:gd name="connsiteX5" fmla="*/ 118472 w 1703263"/>
                      <a:gd name="connsiteY5" fmla="*/ 375826 h 841190"/>
                      <a:gd name="connsiteX6" fmla="*/ 69486 w 1703263"/>
                      <a:gd name="connsiteY6" fmla="*/ 290101 h 841190"/>
                      <a:gd name="connsiteX7" fmla="*/ 24583 w 1703263"/>
                      <a:gd name="connsiteY7" fmla="*/ 200294 h 841190"/>
                      <a:gd name="connsiteX8" fmla="*/ 90 w 1703263"/>
                      <a:gd name="connsiteY8" fmla="*/ 159473 h 841190"/>
                      <a:gd name="connsiteX9" fmla="*/ 32747 w 1703263"/>
                      <a:gd name="connsiteY9" fmla="*/ 134980 h 841190"/>
                      <a:gd name="connsiteX10" fmla="*/ 77650 w 1703263"/>
                      <a:gd name="connsiteY10" fmla="*/ 159473 h 841190"/>
                      <a:gd name="connsiteX11" fmla="*/ 93979 w 1703263"/>
                      <a:gd name="connsiteY11" fmla="*/ 204376 h 841190"/>
                      <a:gd name="connsiteX12" fmla="*/ 114390 w 1703263"/>
                      <a:gd name="connsiteY12" fmla="*/ 269690 h 841190"/>
                      <a:gd name="connsiteX13" fmla="*/ 134800 w 1703263"/>
                      <a:gd name="connsiteY13" fmla="*/ 335005 h 841190"/>
                      <a:gd name="connsiteX14" fmla="*/ 159293 w 1703263"/>
                      <a:gd name="connsiteY14" fmla="*/ 396237 h 841190"/>
                      <a:gd name="connsiteX15" fmla="*/ 187868 w 1703263"/>
                      <a:gd name="connsiteY15" fmla="*/ 420730 h 841190"/>
                      <a:gd name="connsiteX16" fmla="*/ 208279 w 1703263"/>
                      <a:gd name="connsiteY16" fmla="*/ 441140 h 841190"/>
                      <a:gd name="connsiteX17" fmla="*/ 245018 w 1703263"/>
                      <a:gd name="connsiteY17" fmla="*/ 477880 h 841190"/>
                      <a:gd name="connsiteX18" fmla="*/ 277675 w 1703263"/>
                      <a:gd name="connsiteY18" fmla="*/ 518701 h 841190"/>
                      <a:gd name="connsiteX19" fmla="*/ 306250 w 1703263"/>
                      <a:gd name="connsiteY19" fmla="*/ 559523 h 841190"/>
                      <a:gd name="connsiteX20" fmla="*/ 342990 w 1703263"/>
                      <a:gd name="connsiteY20" fmla="*/ 588098 h 841190"/>
                      <a:gd name="connsiteX21" fmla="*/ 375647 w 1703263"/>
                      <a:gd name="connsiteY21" fmla="*/ 608508 h 841190"/>
                      <a:gd name="connsiteX22" fmla="*/ 400140 w 1703263"/>
                      <a:gd name="connsiteY22" fmla="*/ 637083 h 841190"/>
                      <a:gd name="connsiteX23" fmla="*/ 416468 w 1703263"/>
                      <a:gd name="connsiteY23" fmla="*/ 677905 h 841190"/>
                      <a:gd name="connsiteX24" fmla="*/ 424633 w 1703263"/>
                      <a:gd name="connsiteY24" fmla="*/ 698315 h 841190"/>
                      <a:gd name="connsiteX25" fmla="*/ 440961 w 1703263"/>
                      <a:gd name="connsiteY25" fmla="*/ 645248 h 841190"/>
                      <a:gd name="connsiteX26" fmla="*/ 510358 w 1703263"/>
                      <a:gd name="connsiteY26" fmla="*/ 588098 h 841190"/>
                      <a:gd name="connsiteX27" fmla="*/ 555261 w 1703263"/>
                      <a:gd name="connsiteY27" fmla="*/ 592180 h 841190"/>
                      <a:gd name="connsiteX28" fmla="*/ 583836 w 1703263"/>
                      <a:gd name="connsiteY28" fmla="*/ 571769 h 841190"/>
                      <a:gd name="connsiteX29" fmla="*/ 600165 w 1703263"/>
                      <a:gd name="connsiteY29" fmla="*/ 522783 h 841190"/>
                      <a:gd name="connsiteX30" fmla="*/ 579754 w 1703263"/>
                      <a:gd name="connsiteY30" fmla="*/ 469715 h 841190"/>
                      <a:gd name="connsiteX31" fmla="*/ 579754 w 1703263"/>
                      <a:gd name="connsiteY31" fmla="*/ 392155 h 841190"/>
                      <a:gd name="connsiteX32" fmla="*/ 587918 w 1703263"/>
                      <a:gd name="connsiteY32" fmla="*/ 355415 h 841190"/>
                      <a:gd name="connsiteX33" fmla="*/ 587918 w 1703263"/>
                      <a:gd name="connsiteY33" fmla="*/ 310512 h 841190"/>
                      <a:gd name="connsiteX34" fmla="*/ 592000 w 1703263"/>
                      <a:gd name="connsiteY34" fmla="*/ 281937 h 841190"/>
                      <a:gd name="connsiteX35" fmla="*/ 612411 w 1703263"/>
                      <a:gd name="connsiteY35" fmla="*/ 253362 h 841190"/>
                      <a:gd name="connsiteX36" fmla="*/ 604247 w 1703263"/>
                      <a:gd name="connsiteY36" fmla="*/ 294183 h 841190"/>
                      <a:gd name="connsiteX37" fmla="*/ 600165 w 1703263"/>
                      <a:gd name="connsiteY37" fmla="*/ 371744 h 841190"/>
                      <a:gd name="connsiteX38" fmla="*/ 600165 w 1703263"/>
                      <a:gd name="connsiteY38" fmla="*/ 400319 h 841190"/>
                      <a:gd name="connsiteX39" fmla="*/ 600165 w 1703263"/>
                      <a:gd name="connsiteY39" fmla="*/ 428894 h 841190"/>
                      <a:gd name="connsiteX40" fmla="*/ 604247 w 1703263"/>
                      <a:gd name="connsiteY40" fmla="*/ 457469 h 841190"/>
                      <a:gd name="connsiteX41" fmla="*/ 624658 w 1703263"/>
                      <a:gd name="connsiteY41" fmla="*/ 477880 h 841190"/>
                      <a:gd name="connsiteX42" fmla="*/ 616493 w 1703263"/>
                      <a:gd name="connsiteY42" fmla="*/ 539112 h 841190"/>
                      <a:gd name="connsiteX43" fmla="*/ 616493 w 1703263"/>
                      <a:gd name="connsiteY43" fmla="*/ 571769 h 841190"/>
                      <a:gd name="connsiteX44" fmla="*/ 616493 w 1703263"/>
                      <a:gd name="connsiteY44" fmla="*/ 579933 h 841190"/>
                      <a:gd name="connsiteX45" fmla="*/ 645068 w 1703263"/>
                      <a:gd name="connsiteY45" fmla="*/ 575851 h 841190"/>
                      <a:gd name="connsiteX46" fmla="*/ 661397 w 1703263"/>
                      <a:gd name="connsiteY46" fmla="*/ 543194 h 841190"/>
                      <a:gd name="connsiteX47" fmla="*/ 710383 w 1703263"/>
                      <a:gd name="connsiteY47" fmla="*/ 490126 h 841190"/>
                      <a:gd name="connsiteX48" fmla="*/ 767533 w 1703263"/>
                      <a:gd name="connsiteY48" fmla="*/ 461551 h 841190"/>
                      <a:gd name="connsiteX49" fmla="*/ 820600 w 1703263"/>
                      <a:gd name="connsiteY49" fmla="*/ 420730 h 841190"/>
                      <a:gd name="connsiteX50" fmla="*/ 865504 w 1703263"/>
                      <a:gd name="connsiteY50" fmla="*/ 396237 h 841190"/>
                      <a:gd name="connsiteX51" fmla="*/ 889997 w 1703263"/>
                      <a:gd name="connsiteY51" fmla="*/ 371744 h 841190"/>
                      <a:gd name="connsiteX52" fmla="*/ 910408 w 1703263"/>
                      <a:gd name="connsiteY52" fmla="*/ 310512 h 841190"/>
                      <a:gd name="connsiteX53" fmla="*/ 926736 w 1703263"/>
                      <a:gd name="connsiteY53" fmla="*/ 253362 h 841190"/>
                      <a:gd name="connsiteX54" fmla="*/ 930818 w 1703263"/>
                      <a:gd name="connsiteY54" fmla="*/ 208458 h 841190"/>
                      <a:gd name="connsiteX55" fmla="*/ 971640 w 1703263"/>
                      <a:gd name="connsiteY55" fmla="*/ 151308 h 841190"/>
                      <a:gd name="connsiteX56" fmla="*/ 1028790 w 1703263"/>
                      <a:gd name="connsiteY56" fmla="*/ 143144 h 841190"/>
                      <a:gd name="connsiteX57" fmla="*/ 1073693 w 1703263"/>
                      <a:gd name="connsiteY57" fmla="*/ 122733 h 841190"/>
                      <a:gd name="connsiteX58" fmla="*/ 1073693 w 1703263"/>
                      <a:gd name="connsiteY58" fmla="*/ 159473 h 841190"/>
                      <a:gd name="connsiteX59" fmla="*/ 1122679 w 1703263"/>
                      <a:gd name="connsiteY59" fmla="*/ 163555 h 841190"/>
                      <a:gd name="connsiteX60" fmla="*/ 1147172 w 1703263"/>
                      <a:gd name="connsiteY60" fmla="*/ 122733 h 841190"/>
                      <a:gd name="connsiteX61" fmla="*/ 1167583 w 1703263"/>
                      <a:gd name="connsiteY61" fmla="*/ 126815 h 841190"/>
                      <a:gd name="connsiteX62" fmla="*/ 1171665 w 1703263"/>
                      <a:gd name="connsiteY62" fmla="*/ 159473 h 841190"/>
                      <a:gd name="connsiteX63" fmla="*/ 1196158 w 1703263"/>
                      <a:gd name="connsiteY63" fmla="*/ 155390 h 841190"/>
                      <a:gd name="connsiteX64" fmla="*/ 1212486 w 1703263"/>
                      <a:gd name="connsiteY64" fmla="*/ 171719 h 841190"/>
                      <a:gd name="connsiteX65" fmla="*/ 1249225 w 1703263"/>
                      <a:gd name="connsiteY65" fmla="*/ 196212 h 841190"/>
                      <a:gd name="connsiteX66" fmla="*/ 1277800 w 1703263"/>
                      <a:gd name="connsiteY66" fmla="*/ 216623 h 841190"/>
                      <a:gd name="connsiteX67" fmla="*/ 1334950 w 1703263"/>
                      <a:gd name="connsiteY67" fmla="*/ 171719 h 841190"/>
                      <a:gd name="connsiteX68" fmla="*/ 1326786 w 1703263"/>
                      <a:gd name="connsiteY68" fmla="*/ 208458 h 841190"/>
                      <a:gd name="connsiteX69" fmla="*/ 1314540 w 1703263"/>
                      <a:gd name="connsiteY69" fmla="*/ 241115 h 841190"/>
                      <a:gd name="connsiteX70" fmla="*/ 1322704 w 1703263"/>
                      <a:gd name="connsiteY70" fmla="*/ 257444 h 841190"/>
                      <a:gd name="connsiteX71" fmla="*/ 1343115 w 1703263"/>
                      <a:gd name="connsiteY71" fmla="*/ 257444 h 841190"/>
                      <a:gd name="connsiteX72" fmla="*/ 1359443 w 1703263"/>
                      <a:gd name="connsiteY72" fmla="*/ 269690 h 841190"/>
                      <a:gd name="connsiteX73" fmla="*/ 1379854 w 1703263"/>
                      <a:gd name="connsiteY73" fmla="*/ 249280 h 841190"/>
                      <a:gd name="connsiteX74" fmla="*/ 1420675 w 1703263"/>
                      <a:gd name="connsiteY74" fmla="*/ 249280 h 841190"/>
                      <a:gd name="connsiteX75" fmla="*/ 1461497 w 1703263"/>
                      <a:gd name="connsiteY75" fmla="*/ 269690 h 841190"/>
                      <a:gd name="connsiteX76" fmla="*/ 1518647 w 1703263"/>
                      <a:gd name="connsiteY76" fmla="*/ 245198 h 841190"/>
                      <a:gd name="connsiteX77" fmla="*/ 1551304 w 1703263"/>
                      <a:gd name="connsiteY77" fmla="*/ 265608 h 841190"/>
                      <a:gd name="connsiteX78" fmla="*/ 1608454 w 1703263"/>
                      <a:gd name="connsiteY78" fmla="*/ 216623 h 841190"/>
                      <a:gd name="connsiteX79" fmla="*/ 1641111 w 1703263"/>
                      <a:gd name="connsiteY79" fmla="*/ 192130 h 841190"/>
                      <a:gd name="connsiteX80" fmla="*/ 1645193 w 1703263"/>
                      <a:gd name="connsiteY80" fmla="*/ 143144 h 841190"/>
                      <a:gd name="connsiteX81" fmla="*/ 1637029 w 1703263"/>
                      <a:gd name="connsiteY81" fmla="*/ 94158 h 841190"/>
                      <a:gd name="connsiteX82" fmla="*/ 1628865 w 1703263"/>
                      <a:gd name="connsiteY82" fmla="*/ 57419 h 841190"/>
                      <a:gd name="connsiteX83" fmla="*/ 1608454 w 1703263"/>
                      <a:gd name="connsiteY83" fmla="*/ 20680 h 841190"/>
                      <a:gd name="connsiteX84" fmla="*/ 1657440 w 1703263"/>
                      <a:gd name="connsiteY84" fmla="*/ 269 h 841190"/>
                      <a:gd name="connsiteX85" fmla="*/ 1702343 w 1703263"/>
                      <a:gd name="connsiteY85" fmla="*/ 8433 h 841190"/>
                      <a:gd name="connsiteX86" fmla="*/ 1686015 w 1703263"/>
                      <a:gd name="connsiteY86" fmla="*/ 24762 h 841190"/>
                      <a:gd name="connsiteX87" fmla="*/ 1665604 w 1703263"/>
                      <a:gd name="connsiteY87" fmla="*/ 37008 h 841190"/>
                      <a:gd name="connsiteX88" fmla="*/ 1677850 w 1703263"/>
                      <a:gd name="connsiteY88" fmla="*/ 53337 h 841190"/>
                      <a:gd name="connsiteX89" fmla="*/ 1669686 w 1703263"/>
                      <a:gd name="connsiteY89" fmla="*/ 65583 h 841190"/>
                      <a:gd name="connsiteX90" fmla="*/ 1665604 w 1703263"/>
                      <a:gd name="connsiteY90" fmla="*/ 98240 h 841190"/>
                      <a:gd name="connsiteX91" fmla="*/ 1673768 w 1703263"/>
                      <a:gd name="connsiteY91" fmla="*/ 159473 h 841190"/>
                      <a:gd name="connsiteX92" fmla="*/ 1665604 w 1703263"/>
                      <a:gd name="connsiteY92" fmla="*/ 204376 h 841190"/>
                      <a:gd name="connsiteX93" fmla="*/ 1677850 w 1703263"/>
                      <a:gd name="connsiteY93" fmla="*/ 237033 h 841190"/>
                      <a:gd name="connsiteX94" fmla="*/ 1694179 w 1703263"/>
                      <a:gd name="connsiteY94" fmla="*/ 281937 h 841190"/>
                      <a:gd name="connsiteX95" fmla="*/ 1673768 w 1703263"/>
                      <a:gd name="connsiteY95" fmla="*/ 257444 h 841190"/>
                      <a:gd name="connsiteX96" fmla="*/ 1653358 w 1703263"/>
                      <a:gd name="connsiteY96" fmla="*/ 241115 h 841190"/>
                      <a:gd name="connsiteX97" fmla="*/ 1645193 w 1703263"/>
                      <a:gd name="connsiteY97" fmla="*/ 249280 h 841190"/>
                      <a:gd name="connsiteX98" fmla="*/ 1624783 w 1703263"/>
                      <a:gd name="connsiteY98" fmla="*/ 273773 h 841190"/>
                      <a:gd name="connsiteX99" fmla="*/ 1608454 w 1703263"/>
                      <a:gd name="connsiteY99" fmla="*/ 290101 h 841190"/>
                      <a:gd name="connsiteX100" fmla="*/ 1551304 w 1703263"/>
                      <a:gd name="connsiteY100" fmla="*/ 294183 h 841190"/>
                      <a:gd name="connsiteX101" fmla="*/ 1518647 w 1703263"/>
                      <a:gd name="connsiteY101" fmla="*/ 277855 h 841190"/>
                      <a:gd name="connsiteX102" fmla="*/ 1490072 w 1703263"/>
                      <a:gd name="connsiteY102" fmla="*/ 286019 h 841190"/>
                      <a:gd name="connsiteX103" fmla="*/ 1473743 w 1703263"/>
                      <a:gd name="connsiteY103" fmla="*/ 298265 h 841190"/>
                      <a:gd name="connsiteX104" fmla="*/ 1469661 w 1703263"/>
                      <a:gd name="connsiteY104" fmla="*/ 339087 h 841190"/>
                      <a:gd name="connsiteX105" fmla="*/ 1453333 w 1703263"/>
                      <a:gd name="connsiteY105" fmla="*/ 286019 h 841190"/>
                      <a:gd name="connsiteX106" fmla="*/ 1437004 w 1703263"/>
                      <a:gd name="connsiteY106" fmla="*/ 273773 h 841190"/>
                      <a:gd name="connsiteX107" fmla="*/ 1416593 w 1703263"/>
                      <a:gd name="connsiteY107" fmla="*/ 269690 h 841190"/>
                      <a:gd name="connsiteX108" fmla="*/ 1392100 w 1703263"/>
                      <a:gd name="connsiteY108" fmla="*/ 290101 h 841190"/>
                      <a:gd name="connsiteX109" fmla="*/ 1355361 w 1703263"/>
                      <a:gd name="connsiteY109" fmla="*/ 306430 h 841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703263" h="841190">
                        <a:moveTo>
                          <a:pt x="445043" y="841190"/>
                        </a:moveTo>
                        <a:cubicBezTo>
                          <a:pt x="433137" y="791864"/>
                          <a:pt x="421231" y="742539"/>
                          <a:pt x="400140" y="706480"/>
                        </a:cubicBezTo>
                        <a:cubicBezTo>
                          <a:pt x="379049" y="670421"/>
                          <a:pt x="346392" y="651371"/>
                          <a:pt x="318497" y="624837"/>
                        </a:cubicBezTo>
                        <a:cubicBezTo>
                          <a:pt x="290602" y="598303"/>
                          <a:pt x="255904" y="570408"/>
                          <a:pt x="232772" y="547276"/>
                        </a:cubicBezTo>
                        <a:cubicBezTo>
                          <a:pt x="209640" y="524144"/>
                          <a:pt x="198754" y="514619"/>
                          <a:pt x="179704" y="486044"/>
                        </a:cubicBezTo>
                        <a:cubicBezTo>
                          <a:pt x="160654" y="457469"/>
                          <a:pt x="136842" y="408483"/>
                          <a:pt x="118472" y="375826"/>
                        </a:cubicBezTo>
                        <a:cubicBezTo>
                          <a:pt x="100102" y="343169"/>
                          <a:pt x="85134" y="319356"/>
                          <a:pt x="69486" y="290101"/>
                        </a:cubicBezTo>
                        <a:cubicBezTo>
                          <a:pt x="53838" y="260846"/>
                          <a:pt x="36149" y="222065"/>
                          <a:pt x="24583" y="200294"/>
                        </a:cubicBezTo>
                        <a:cubicBezTo>
                          <a:pt x="13017" y="178523"/>
                          <a:pt x="-1271" y="170359"/>
                          <a:pt x="90" y="159473"/>
                        </a:cubicBezTo>
                        <a:cubicBezTo>
                          <a:pt x="1451" y="148587"/>
                          <a:pt x="19820" y="134980"/>
                          <a:pt x="32747" y="134980"/>
                        </a:cubicBezTo>
                        <a:cubicBezTo>
                          <a:pt x="45674" y="134980"/>
                          <a:pt x="67445" y="147907"/>
                          <a:pt x="77650" y="159473"/>
                        </a:cubicBezTo>
                        <a:cubicBezTo>
                          <a:pt x="87855" y="171039"/>
                          <a:pt x="87856" y="186007"/>
                          <a:pt x="93979" y="204376"/>
                        </a:cubicBezTo>
                        <a:cubicBezTo>
                          <a:pt x="100102" y="222745"/>
                          <a:pt x="114390" y="269690"/>
                          <a:pt x="114390" y="269690"/>
                        </a:cubicBezTo>
                        <a:cubicBezTo>
                          <a:pt x="121193" y="291461"/>
                          <a:pt x="127316" y="313914"/>
                          <a:pt x="134800" y="335005"/>
                        </a:cubicBezTo>
                        <a:cubicBezTo>
                          <a:pt x="142284" y="356096"/>
                          <a:pt x="150448" y="381950"/>
                          <a:pt x="159293" y="396237"/>
                        </a:cubicBezTo>
                        <a:cubicBezTo>
                          <a:pt x="168138" y="410524"/>
                          <a:pt x="179704" y="413246"/>
                          <a:pt x="187868" y="420730"/>
                        </a:cubicBezTo>
                        <a:cubicBezTo>
                          <a:pt x="196032" y="428214"/>
                          <a:pt x="208279" y="441140"/>
                          <a:pt x="208279" y="441140"/>
                        </a:cubicBezTo>
                        <a:cubicBezTo>
                          <a:pt x="217804" y="450665"/>
                          <a:pt x="233452" y="464953"/>
                          <a:pt x="245018" y="477880"/>
                        </a:cubicBezTo>
                        <a:cubicBezTo>
                          <a:pt x="256584" y="490807"/>
                          <a:pt x="267470" y="505094"/>
                          <a:pt x="277675" y="518701"/>
                        </a:cubicBezTo>
                        <a:cubicBezTo>
                          <a:pt x="287880" y="532308"/>
                          <a:pt x="295364" y="547957"/>
                          <a:pt x="306250" y="559523"/>
                        </a:cubicBezTo>
                        <a:cubicBezTo>
                          <a:pt x="317136" y="571089"/>
                          <a:pt x="331424" y="579934"/>
                          <a:pt x="342990" y="588098"/>
                        </a:cubicBezTo>
                        <a:cubicBezTo>
                          <a:pt x="354556" y="596262"/>
                          <a:pt x="366122" y="600344"/>
                          <a:pt x="375647" y="608508"/>
                        </a:cubicBezTo>
                        <a:cubicBezTo>
                          <a:pt x="385172" y="616672"/>
                          <a:pt x="393336" y="625517"/>
                          <a:pt x="400140" y="637083"/>
                        </a:cubicBezTo>
                        <a:cubicBezTo>
                          <a:pt x="406943" y="648649"/>
                          <a:pt x="416468" y="677905"/>
                          <a:pt x="416468" y="677905"/>
                        </a:cubicBezTo>
                        <a:cubicBezTo>
                          <a:pt x="420550" y="688110"/>
                          <a:pt x="420551" y="703758"/>
                          <a:pt x="424633" y="698315"/>
                        </a:cubicBezTo>
                        <a:cubicBezTo>
                          <a:pt x="428715" y="692872"/>
                          <a:pt x="426673" y="663618"/>
                          <a:pt x="440961" y="645248"/>
                        </a:cubicBezTo>
                        <a:cubicBezTo>
                          <a:pt x="455249" y="626878"/>
                          <a:pt x="491308" y="596943"/>
                          <a:pt x="510358" y="588098"/>
                        </a:cubicBezTo>
                        <a:cubicBezTo>
                          <a:pt x="529408" y="579253"/>
                          <a:pt x="543015" y="594901"/>
                          <a:pt x="555261" y="592180"/>
                        </a:cubicBezTo>
                        <a:cubicBezTo>
                          <a:pt x="567507" y="589458"/>
                          <a:pt x="576352" y="583335"/>
                          <a:pt x="583836" y="571769"/>
                        </a:cubicBezTo>
                        <a:cubicBezTo>
                          <a:pt x="591320" y="560203"/>
                          <a:pt x="600845" y="539792"/>
                          <a:pt x="600165" y="522783"/>
                        </a:cubicBezTo>
                        <a:cubicBezTo>
                          <a:pt x="599485" y="505774"/>
                          <a:pt x="583156" y="491486"/>
                          <a:pt x="579754" y="469715"/>
                        </a:cubicBezTo>
                        <a:cubicBezTo>
                          <a:pt x="576352" y="447944"/>
                          <a:pt x="578393" y="411205"/>
                          <a:pt x="579754" y="392155"/>
                        </a:cubicBezTo>
                        <a:cubicBezTo>
                          <a:pt x="581115" y="373105"/>
                          <a:pt x="586557" y="369022"/>
                          <a:pt x="587918" y="355415"/>
                        </a:cubicBezTo>
                        <a:cubicBezTo>
                          <a:pt x="589279" y="341808"/>
                          <a:pt x="587238" y="322758"/>
                          <a:pt x="587918" y="310512"/>
                        </a:cubicBezTo>
                        <a:cubicBezTo>
                          <a:pt x="588598" y="298266"/>
                          <a:pt x="587918" y="291462"/>
                          <a:pt x="592000" y="281937"/>
                        </a:cubicBezTo>
                        <a:cubicBezTo>
                          <a:pt x="596082" y="272412"/>
                          <a:pt x="610370" y="251321"/>
                          <a:pt x="612411" y="253362"/>
                        </a:cubicBezTo>
                        <a:cubicBezTo>
                          <a:pt x="614452" y="255403"/>
                          <a:pt x="606288" y="274453"/>
                          <a:pt x="604247" y="294183"/>
                        </a:cubicBezTo>
                        <a:cubicBezTo>
                          <a:pt x="602206" y="313913"/>
                          <a:pt x="600845" y="354055"/>
                          <a:pt x="600165" y="371744"/>
                        </a:cubicBezTo>
                        <a:cubicBezTo>
                          <a:pt x="599485" y="389433"/>
                          <a:pt x="600165" y="400319"/>
                          <a:pt x="600165" y="400319"/>
                        </a:cubicBezTo>
                        <a:cubicBezTo>
                          <a:pt x="600165" y="409844"/>
                          <a:pt x="599485" y="419369"/>
                          <a:pt x="600165" y="428894"/>
                        </a:cubicBezTo>
                        <a:cubicBezTo>
                          <a:pt x="600845" y="438419"/>
                          <a:pt x="600165" y="449305"/>
                          <a:pt x="604247" y="457469"/>
                        </a:cubicBezTo>
                        <a:cubicBezTo>
                          <a:pt x="608329" y="465633"/>
                          <a:pt x="622617" y="464273"/>
                          <a:pt x="624658" y="477880"/>
                        </a:cubicBezTo>
                        <a:cubicBezTo>
                          <a:pt x="626699" y="491487"/>
                          <a:pt x="617854" y="523464"/>
                          <a:pt x="616493" y="539112"/>
                        </a:cubicBezTo>
                        <a:cubicBezTo>
                          <a:pt x="615132" y="554760"/>
                          <a:pt x="616493" y="571769"/>
                          <a:pt x="616493" y="571769"/>
                        </a:cubicBezTo>
                        <a:cubicBezTo>
                          <a:pt x="616493" y="578572"/>
                          <a:pt x="611731" y="579253"/>
                          <a:pt x="616493" y="579933"/>
                        </a:cubicBezTo>
                        <a:cubicBezTo>
                          <a:pt x="621255" y="580613"/>
                          <a:pt x="637584" y="581974"/>
                          <a:pt x="645068" y="575851"/>
                        </a:cubicBezTo>
                        <a:cubicBezTo>
                          <a:pt x="652552" y="569728"/>
                          <a:pt x="650511" y="557481"/>
                          <a:pt x="661397" y="543194"/>
                        </a:cubicBezTo>
                        <a:cubicBezTo>
                          <a:pt x="672283" y="528906"/>
                          <a:pt x="692694" y="503733"/>
                          <a:pt x="710383" y="490126"/>
                        </a:cubicBezTo>
                        <a:cubicBezTo>
                          <a:pt x="728072" y="476519"/>
                          <a:pt x="749164" y="473117"/>
                          <a:pt x="767533" y="461551"/>
                        </a:cubicBezTo>
                        <a:cubicBezTo>
                          <a:pt x="785902" y="449985"/>
                          <a:pt x="804272" y="431616"/>
                          <a:pt x="820600" y="420730"/>
                        </a:cubicBezTo>
                        <a:cubicBezTo>
                          <a:pt x="836928" y="409844"/>
                          <a:pt x="853938" y="404401"/>
                          <a:pt x="865504" y="396237"/>
                        </a:cubicBezTo>
                        <a:cubicBezTo>
                          <a:pt x="877070" y="388073"/>
                          <a:pt x="882513" y="386031"/>
                          <a:pt x="889997" y="371744"/>
                        </a:cubicBezTo>
                        <a:cubicBezTo>
                          <a:pt x="897481" y="357456"/>
                          <a:pt x="904285" y="330242"/>
                          <a:pt x="910408" y="310512"/>
                        </a:cubicBezTo>
                        <a:cubicBezTo>
                          <a:pt x="916531" y="290782"/>
                          <a:pt x="923334" y="270371"/>
                          <a:pt x="926736" y="253362"/>
                        </a:cubicBezTo>
                        <a:cubicBezTo>
                          <a:pt x="930138" y="236353"/>
                          <a:pt x="923334" y="225467"/>
                          <a:pt x="930818" y="208458"/>
                        </a:cubicBezTo>
                        <a:cubicBezTo>
                          <a:pt x="938302" y="191449"/>
                          <a:pt x="955311" y="162194"/>
                          <a:pt x="971640" y="151308"/>
                        </a:cubicBezTo>
                        <a:cubicBezTo>
                          <a:pt x="987969" y="140422"/>
                          <a:pt x="1011781" y="147906"/>
                          <a:pt x="1028790" y="143144"/>
                        </a:cubicBezTo>
                        <a:cubicBezTo>
                          <a:pt x="1045799" y="138382"/>
                          <a:pt x="1066209" y="120012"/>
                          <a:pt x="1073693" y="122733"/>
                        </a:cubicBezTo>
                        <a:cubicBezTo>
                          <a:pt x="1081177" y="125454"/>
                          <a:pt x="1065529" y="152669"/>
                          <a:pt x="1073693" y="159473"/>
                        </a:cubicBezTo>
                        <a:cubicBezTo>
                          <a:pt x="1081857" y="166277"/>
                          <a:pt x="1110433" y="169678"/>
                          <a:pt x="1122679" y="163555"/>
                        </a:cubicBezTo>
                        <a:cubicBezTo>
                          <a:pt x="1134925" y="157432"/>
                          <a:pt x="1139688" y="128856"/>
                          <a:pt x="1147172" y="122733"/>
                        </a:cubicBezTo>
                        <a:cubicBezTo>
                          <a:pt x="1154656" y="116610"/>
                          <a:pt x="1163501" y="120692"/>
                          <a:pt x="1167583" y="126815"/>
                        </a:cubicBezTo>
                        <a:cubicBezTo>
                          <a:pt x="1171665" y="132938"/>
                          <a:pt x="1166903" y="154711"/>
                          <a:pt x="1171665" y="159473"/>
                        </a:cubicBezTo>
                        <a:cubicBezTo>
                          <a:pt x="1176427" y="164235"/>
                          <a:pt x="1189354" y="153349"/>
                          <a:pt x="1196158" y="155390"/>
                        </a:cubicBezTo>
                        <a:cubicBezTo>
                          <a:pt x="1202962" y="157431"/>
                          <a:pt x="1203642" y="164915"/>
                          <a:pt x="1212486" y="171719"/>
                        </a:cubicBezTo>
                        <a:cubicBezTo>
                          <a:pt x="1221330" y="178523"/>
                          <a:pt x="1238339" y="188728"/>
                          <a:pt x="1249225" y="196212"/>
                        </a:cubicBezTo>
                        <a:cubicBezTo>
                          <a:pt x="1260111" y="203696"/>
                          <a:pt x="1263513" y="220705"/>
                          <a:pt x="1277800" y="216623"/>
                        </a:cubicBezTo>
                        <a:cubicBezTo>
                          <a:pt x="1292088" y="212541"/>
                          <a:pt x="1326786" y="173080"/>
                          <a:pt x="1334950" y="171719"/>
                        </a:cubicBezTo>
                        <a:cubicBezTo>
                          <a:pt x="1343114" y="170358"/>
                          <a:pt x="1330188" y="196892"/>
                          <a:pt x="1326786" y="208458"/>
                        </a:cubicBezTo>
                        <a:cubicBezTo>
                          <a:pt x="1323384" y="220024"/>
                          <a:pt x="1314540" y="241115"/>
                          <a:pt x="1314540" y="241115"/>
                        </a:cubicBezTo>
                        <a:cubicBezTo>
                          <a:pt x="1313860" y="249279"/>
                          <a:pt x="1317942" y="254723"/>
                          <a:pt x="1322704" y="257444"/>
                        </a:cubicBezTo>
                        <a:cubicBezTo>
                          <a:pt x="1327466" y="260165"/>
                          <a:pt x="1343115" y="257444"/>
                          <a:pt x="1343115" y="257444"/>
                        </a:cubicBezTo>
                        <a:cubicBezTo>
                          <a:pt x="1349238" y="259485"/>
                          <a:pt x="1359443" y="269690"/>
                          <a:pt x="1359443" y="269690"/>
                        </a:cubicBezTo>
                        <a:cubicBezTo>
                          <a:pt x="1365566" y="268329"/>
                          <a:pt x="1369649" y="252682"/>
                          <a:pt x="1379854" y="249280"/>
                        </a:cubicBezTo>
                        <a:cubicBezTo>
                          <a:pt x="1390059" y="245878"/>
                          <a:pt x="1407068" y="245878"/>
                          <a:pt x="1420675" y="249280"/>
                        </a:cubicBezTo>
                        <a:cubicBezTo>
                          <a:pt x="1434282" y="252682"/>
                          <a:pt x="1445168" y="270370"/>
                          <a:pt x="1461497" y="269690"/>
                        </a:cubicBezTo>
                        <a:cubicBezTo>
                          <a:pt x="1477826" y="269010"/>
                          <a:pt x="1503679" y="245878"/>
                          <a:pt x="1518647" y="245198"/>
                        </a:cubicBezTo>
                        <a:cubicBezTo>
                          <a:pt x="1533615" y="244518"/>
                          <a:pt x="1536336" y="270370"/>
                          <a:pt x="1551304" y="265608"/>
                        </a:cubicBezTo>
                        <a:cubicBezTo>
                          <a:pt x="1566272" y="260846"/>
                          <a:pt x="1593486" y="228869"/>
                          <a:pt x="1608454" y="216623"/>
                        </a:cubicBezTo>
                        <a:cubicBezTo>
                          <a:pt x="1623422" y="204377"/>
                          <a:pt x="1634988" y="204376"/>
                          <a:pt x="1641111" y="192130"/>
                        </a:cubicBezTo>
                        <a:cubicBezTo>
                          <a:pt x="1647234" y="179883"/>
                          <a:pt x="1645873" y="159473"/>
                          <a:pt x="1645193" y="143144"/>
                        </a:cubicBezTo>
                        <a:cubicBezTo>
                          <a:pt x="1644513" y="126815"/>
                          <a:pt x="1639750" y="108445"/>
                          <a:pt x="1637029" y="94158"/>
                        </a:cubicBezTo>
                        <a:cubicBezTo>
                          <a:pt x="1634308" y="79871"/>
                          <a:pt x="1633627" y="69665"/>
                          <a:pt x="1628865" y="57419"/>
                        </a:cubicBezTo>
                        <a:cubicBezTo>
                          <a:pt x="1624103" y="45173"/>
                          <a:pt x="1603691" y="30205"/>
                          <a:pt x="1608454" y="20680"/>
                        </a:cubicBezTo>
                        <a:cubicBezTo>
                          <a:pt x="1613217" y="11155"/>
                          <a:pt x="1641792" y="2310"/>
                          <a:pt x="1657440" y="269"/>
                        </a:cubicBezTo>
                        <a:cubicBezTo>
                          <a:pt x="1673088" y="-1772"/>
                          <a:pt x="1702343" y="8433"/>
                          <a:pt x="1702343" y="8433"/>
                        </a:cubicBezTo>
                        <a:cubicBezTo>
                          <a:pt x="1707105" y="12515"/>
                          <a:pt x="1692138" y="19999"/>
                          <a:pt x="1686015" y="24762"/>
                        </a:cubicBezTo>
                        <a:cubicBezTo>
                          <a:pt x="1679892" y="29524"/>
                          <a:pt x="1665604" y="37008"/>
                          <a:pt x="1665604" y="37008"/>
                        </a:cubicBezTo>
                        <a:cubicBezTo>
                          <a:pt x="1664243" y="41771"/>
                          <a:pt x="1677850" y="53337"/>
                          <a:pt x="1677850" y="53337"/>
                        </a:cubicBezTo>
                        <a:cubicBezTo>
                          <a:pt x="1678530" y="58099"/>
                          <a:pt x="1671727" y="58099"/>
                          <a:pt x="1669686" y="65583"/>
                        </a:cubicBezTo>
                        <a:cubicBezTo>
                          <a:pt x="1667645" y="73067"/>
                          <a:pt x="1664924" y="82592"/>
                          <a:pt x="1665604" y="98240"/>
                        </a:cubicBezTo>
                        <a:cubicBezTo>
                          <a:pt x="1666284" y="113888"/>
                          <a:pt x="1673768" y="141784"/>
                          <a:pt x="1673768" y="159473"/>
                        </a:cubicBezTo>
                        <a:cubicBezTo>
                          <a:pt x="1673768" y="177162"/>
                          <a:pt x="1664924" y="191449"/>
                          <a:pt x="1665604" y="204376"/>
                        </a:cubicBezTo>
                        <a:cubicBezTo>
                          <a:pt x="1666284" y="217303"/>
                          <a:pt x="1673088" y="224106"/>
                          <a:pt x="1677850" y="237033"/>
                        </a:cubicBezTo>
                        <a:cubicBezTo>
                          <a:pt x="1682613" y="249960"/>
                          <a:pt x="1694859" y="278535"/>
                          <a:pt x="1694179" y="281937"/>
                        </a:cubicBezTo>
                        <a:cubicBezTo>
                          <a:pt x="1693499" y="285339"/>
                          <a:pt x="1680571" y="264248"/>
                          <a:pt x="1673768" y="257444"/>
                        </a:cubicBezTo>
                        <a:cubicBezTo>
                          <a:pt x="1666965" y="250640"/>
                          <a:pt x="1653358" y="241115"/>
                          <a:pt x="1653358" y="241115"/>
                        </a:cubicBezTo>
                        <a:cubicBezTo>
                          <a:pt x="1648596" y="239754"/>
                          <a:pt x="1649955" y="243837"/>
                          <a:pt x="1645193" y="249280"/>
                        </a:cubicBezTo>
                        <a:cubicBezTo>
                          <a:pt x="1640431" y="254723"/>
                          <a:pt x="1624783" y="273773"/>
                          <a:pt x="1624783" y="273773"/>
                        </a:cubicBezTo>
                        <a:cubicBezTo>
                          <a:pt x="1618660" y="280576"/>
                          <a:pt x="1620700" y="286699"/>
                          <a:pt x="1608454" y="290101"/>
                        </a:cubicBezTo>
                        <a:cubicBezTo>
                          <a:pt x="1596208" y="293503"/>
                          <a:pt x="1566272" y="296224"/>
                          <a:pt x="1551304" y="294183"/>
                        </a:cubicBezTo>
                        <a:cubicBezTo>
                          <a:pt x="1536336" y="292142"/>
                          <a:pt x="1528852" y="279216"/>
                          <a:pt x="1518647" y="277855"/>
                        </a:cubicBezTo>
                        <a:cubicBezTo>
                          <a:pt x="1508442" y="276494"/>
                          <a:pt x="1490072" y="286019"/>
                          <a:pt x="1490072" y="286019"/>
                        </a:cubicBezTo>
                        <a:cubicBezTo>
                          <a:pt x="1482588" y="289421"/>
                          <a:pt x="1477145" y="289420"/>
                          <a:pt x="1473743" y="298265"/>
                        </a:cubicBezTo>
                        <a:cubicBezTo>
                          <a:pt x="1470341" y="307110"/>
                          <a:pt x="1473063" y="341128"/>
                          <a:pt x="1469661" y="339087"/>
                        </a:cubicBezTo>
                        <a:cubicBezTo>
                          <a:pt x="1466259" y="337046"/>
                          <a:pt x="1453333" y="286019"/>
                          <a:pt x="1453333" y="286019"/>
                        </a:cubicBezTo>
                        <a:cubicBezTo>
                          <a:pt x="1447890" y="275133"/>
                          <a:pt x="1443127" y="276494"/>
                          <a:pt x="1437004" y="273773"/>
                        </a:cubicBezTo>
                        <a:cubicBezTo>
                          <a:pt x="1430881" y="271051"/>
                          <a:pt x="1424077" y="266969"/>
                          <a:pt x="1416593" y="269690"/>
                        </a:cubicBezTo>
                        <a:cubicBezTo>
                          <a:pt x="1409109" y="272411"/>
                          <a:pt x="1402305" y="283978"/>
                          <a:pt x="1392100" y="290101"/>
                        </a:cubicBezTo>
                        <a:cubicBezTo>
                          <a:pt x="1381895" y="296224"/>
                          <a:pt x="1368628" y="301327"/>
                          <a:pt x="1355361" y="306430"/>
                        </a:cubicBezTo>
                      </a:path>
                    </a:pathLst>
                  </a:custGeom>
                  <a:grp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latin typeface="Meiryo UI" panose="020B0604030504040204" pitchFamily="50" charset="-128"/>
                      <a:ea typeface="Meiryo UI" panose="020B0604030504040204" pitchFamily="50" charset="-128"/>
                    </a:endParaRPr>
                  </a:p>
                </p:txBody>
              </p:sp>
            </p:grpSp>
            <p:sp>
              <p:nvSpPr>
                <p:cNvPr id="348" name="フリーフォーム: 図形 347">
                  <a:extLst>
                    <a:ext uri="{FF2B5EF4-FFF2-40B4-BE49-F238E27FC236}">
                      <a16:creationId xmlns:a16="http://schemas.microsoft.com/office/drawing/2014/main" id="{42929536-D8D1-4647-A592-F7BA66730E45}"/>
                    </a:ext>
                  </a:extLst>
                </p:cNvPr>
                <p:cNvSpPr/>
                <p:nvPr/>
              </p:nvSpPr>
              <p:spPr>
                <a:xfrm>
                  <a:off x="2347836" y="1897178"/>
                  <a:ext cx="2151606" cy="3849244"/>
                </a:xfrm>
                <a:custGeom>
                  <a:avLst/>
                  <a:gdLst>
                    <a:gd name="connsiteX0" fmla="*/ 14875 w 2151606"/>
                    <a:gd name="connsiteY0" fmla="*/ 3632180 h 3849244"/>
                    <a:gd name="connsiteX1" fmla="*/ 2602 w 2151606"/>
                    <a:gd name="connsiteY1" fmla="*/ 3681276 h 3849244"/>
                    <a:gd name="connsiteX2" fmla="*/ 33286 w 2151606"/>
                    <a:gd name="connsiteY2" fmla="*/ 3754919 h 3849244"/>
                    <a:gd name="connsiteX3" fmla="*/ 88518 w 2151606"/>
                    <a:gd name="connsiteY3" fmla="*/ 3773329 h 3849244"/>
                    <a:gd name="connsiteX4" fmla="*/ 137614 w 2151606"/>
                    <a:gd name="connsiteY4" fmla="*/ 3779466 h 3849244"/>
                    <a:gd name="connsiteX5" fmla="*/ 217394 w 2151606"/>
                    <a:gd name="connsiteY5" fmla="*/ 3693550 h 3849244"/>
                    <a:gd name="connsiteX6" fmla="*/ 315584 w 2151606"/>
                    <a:gd name="connsiteY6" fmla="*/ 3564674 h 3849244"/>
                    <a:gd name="connsiteX7" fmla="*/ 383090 w 2151606"/>
                    <a:gd name="connsiteY7" fmla="*/ 3503305 h 3849244"/>
                    <a:gd name="connsiteX8" fmla="*/ 561061 w 2151606"/>
                    <a:gd name="connsiteY8" fmla="*/ 3478758 h 3849244"/>
                    <a:gd name="connsiteX9" fmla="*/ 745168 w 2151606"/>
                    <a:gd name="connsiteY9" fmla="*/ 3503305 h 3849244"/>
                    <a:gd name="connsiteX10" fmla="*/ 831085 w 2151606"/>
                    <a:gd name="connsiteY10" fmla="*/ 3558537 h 3849244"/>
                    <a:gd name="connsiteX11" fmla="*/ 886317 w 2151606"/>
                    <a:gd name="connsiteY11" fmla="*/ 3601496 h 3849244"/>
                    <a:gd name="connsiteX12" fmla="*/ 910865 w 2151606"/>
                    <a:gd name="connsiteY12" fmla="*/ 3650591 h 3849244"/>
                    <a:gd name="connsiteX13" fmla="*/ 935412 w 2151606"/>
                    <a:gd name="connsiteY13" fmla="*/ 3718097 h 3849244"/>
                    <a:gd name="connsiteX14" fmla="*/ 953823 w 2151606"/>
                    <a:gd name="connsiteY14" fmla="*/ 3785603 h 3849244"/>
                    <a:gd name="connsiteX15" fmla="*/ 966097 w 2151606"/>
                    <a:gd name="connsiteY15" fmla="*/ 3804014 h 3849244"/>
                    <a:gd name="connsiteX16" fmla="*/ 1039740 w 2151606"/>
                    <a:gd name="connsiteY16" fmla="*/ 3810151 h 3849244"/>
                    <a:gd name="connsiteX17" fmla="*/ 1076561 w 2151606"/>
                    <a:gd name="connsiteY17" fmla="*/ 3816288 h 3849244"/>
                    <a:gd name="connsiteX18" fmla="*/ 1119520 w 2151606"/>
                    <a:gd name="connsiteY18" fmla="*/ 3846972 h 3849244"/>
                    <a:gd name="connsiteX19" fmla="*/ 1187026 w 2151606"/>
                    <a:gd name="connsiteY19" fmla="*/ 3846972 h 3849244"/>
                    <a:gd name="connsiteX20" fmla="*/ 1236121 w 2151606"/>
                    <a:gd name="connsiteY20" fmla="*/ 3846972 h 3849244"/>
                    <a:gd name="connsiteX21" fmla="*/ 1254532 w 2151606"/>
                    <a:gd name="connsiteY21" fmla="*/ 3822425 h 3849244"/>
                    <a:gd name="connsiteX22" fmla="*/ 1223847 w 2151606"/>
                    <a:gd name="connsiteY22" fmla="*/ 3644454 h 3849244"/>
                    <a:gd name="connsiteX23" fmla="*/ 1205436 w 2151606"/>
                    <a:gd name="connsiteY23" fmla="*/ 3576948 h 3849244"/>
                    <a:gd name="connsiteX24" fmla="*/ 1168615 w 2151606"/>
                    <a:gd name="connsiteY24" fmla="*/ 3460347 h 3849244"/>
                    <a:gd name="connsiteX25" fmla="*/ 1131794 w 2151606"/>
                    <a:gd name="connsiteY25" fmla="*/ 3306924 h 3849244"/>
                    <a:gd name="connsiteX26" fmla="*/ 1125657 w 2151606"/>
                    <a:gd name="connsiteY26" fmla="*/ 3171912 h 3849244"/>
                    <a:gd name="connsiteX27" fmla="*/ 1113383 w 2151606"/>
                    <a:gd name="connsiteY27" fmla="*/ 2901888 h 3849244"/>
                    <a:gd name="connsiteX28" fmla="*/ 1156341 w 2151606"/>
                    <a:gd name="connsiteY28" fmla="*/ 2625727 h 3849244"/>
                    <a:gd name="connsiteX29" fmla="*/ 1156341 w 2151606"/>
                    <a:gd name="connsiteY29" fmla="*/ 2453893 h 3849244"/>
                    <a:gd name="connsiteX30" fmla="*/ 1156341 w 2151606"/>
                    <a:gd name="connsiteY30" fmla="*/ 2294333 h 3849244"/>
                    <a:gd name="connsiteX31" fmla="*/ 1187026 w 2151606"/>
                    <a:gd name="connsiteY31" fmla="*/ 2122500 h 3849244"/>
                    <a:gd name="connsiteX32" fmla="*/ 1199300 w 2151606"/>
                    <a:gd name="connsiteY32" fmla="*/ 2024309 h 3849244"/>
                    <a:gd name="connsiteX33" fmla="*/ 1193163 w 2151606"/>
                    <a:gd name="connsiteY33" fmla="*/ 1926119 h 3849244"/>
                    <a:gd name="connsiteX34" fmla="*/ 1211573 w 2151606"/>
                    <a:gd name="connsiteY34" fmla="*/ 1889297 h 3849244"/>
                    <a:gd name="connsiteX35" fmla="*/ 1236121 w 2151606"/>
                    <a:gd name="connsiteY35" fmla="*/ 1907708 h 3849244"/>
                    <a:gd name="connsiteX36" fmla="*/ 1254532 w 2151606"/>
                    <a:gd name="connsiteY36" fmla="*/ 1962940 h 3849244"/>
                    <a:gd name="connsiteX37" fmla="*/ 1285216 w 2151606"/>
                    <a:gd name="connsiteY37" fmla="*/ 2018172 h 3849244"/>
                    <a:gd name="connsiteX38" fmla="*/ 1291353 w 2151606"/>
                    <a:gd name="connsiteY38" fmla="*/ 2054994 h 3849244"/>
                    <a:gd name="connsiteX39" fmla="*/ 1297490 w 2151606"/>
                    <a:gd name="connsiteY39" fmla="*/ 2116363 h 3849244"/>
                    <a:gd name="connsiteX40" fmla="*/ 1297490 w 2151606"/>
                    <a:gd name="connsiteY40" fmla="*/ 2159321 h 3849244"/>
                    <a:gd name="connsiteX41" fmla="*/ 1309764 w 2151606"/>
                    <a:gd name="connsiteY41" fmla="*/ 2232964 h 3849244"/>
                    <a:gd name="connsiteX42" fmla="*/ 1334312 w 2151606"/>
                    <a:gd name="connsiteY42" fmla="*/ 2300470 h 3849244"/>
                    <a:gd name="connsiteX43" fmla="*/ 1346585 w 2151606"/>
                    <a:gd name="connsiteY43" fmla="*/ 2343429 h 3849244"/>
                    <a:gd name="connsiteX44" fmla="*/ 1303627 w 2151606"/>
                    <a:gd name="connsiteY44" fmla="*/ 2361839 h 3849244"/>
                    <a:gd name="connsiteX45" fmla="*/ 1279079 w 2151606"/>
                    <a:gd name="connsiteY45" fmla="*/ 2386387 h 3849244"/>
                    <a:gd name="connsiteX46" fmla="*/ 1223847 w 2151606"/>
                    <a:gd name="connsiteY46" fmla="*/ 2447756 h 3849244"/>
                    <a:gd name="connsiteX47" fmla="*/ 1199300 w 2151606"/>
                    <a:gd name="connsiteY47" fmla="*/ 2484578 h 3849244"/>
                    <a:gd name="connsiteX48" fmla="*/ 1193163 w 2151606"/>
                    <a:gd name="connsiteY48" fmla="*/ 2515262 h 3849244"/>
                    <a:gd name="connsiteX49" fmla="*/ 1236121 w 2151606"/>
                    <a:gd name="connsiteY49" fmla="*/ 2484578 h 3849244"/>
                    <a:gd name="connsiteX50" fmla="*/ 1285216 w 2151606"/>
                    <a:gd name="connsiteY50" fmla="*/ 2460030 h 3849244"/>
                    <a:gd name="connsiteX51" fmla="*/ 1322038 w 2151606"/>
                    <a:gd name="connsiteY51" fmla="*/ 2435482 h 3849244"/>
                    <a:gd name="connsiteX52" fmla="*/ 1371133 w 2151606"/>
                    <a:gd name="connsiteY52" fmla="*/ 2343429 h 3849244"/>
                    <a:gd name="connsiteX53" fmla="*/ 1371133 w 2151606"/>
                    <a:gd name="connsiteY53" fmla="*/ 2288196 h 3849244"/>
                    <a:gd name="connsiteX54" fmla="*/ 1364996 w 2151606"/>
                    <a:gd name="connsiteY54" fmla="*/ 2220690 h 3849244"/>
                    <a:gd name="connsiteX55" fmla="*/ 1352722 w 2151606"/>
                    <a:gd name="connsiteY55" fmla="*/ 2097952 h 3849244"/>
                    <a:gd name="connsiteX56" fmla="*/ 1346585 w 2151606"/>
                    <a:gd name="connsiteY56" fmla="*/ 2005899 h 3849244"/>
                    <a:gd name="connsiteX57" fmla="*/ 1334312 w 2151606"/>
                    <a:gd name="connsiteY57" fmla="*/ 1950666 h 3849244"/>
                    <a:gd name="connsiteX58" fmla="*/ 1334312 w 2151606"/>
                    <a:gd name="connsiteY58" fmla="*/ 1901571 h 3849244"/>
                    <a:gd name="connsiteX59" fmla="*/ 1279079 w 2151606"/>
                    <a:gd name="connsiteY59" fmla="*/ 1870886 h 3849244"/>
                    <a:gd name="connsiteX60" fmla="*/ 1223847 w 2151606"/>
                    <a:gd name="connsiteY60" fmla="*/ 1840202 h 3849244"/>
                    <a:gd name="connsiteX61" fmla="*/ 1223847 w 2151606"/>
                    <a:gd name="connsiteY61" fmla="*/ 1778833 h 3849244"/>
                    <a:gd name="connsiteX62" fmla="*/ 1223847 w 2151606"/>
                    <a:gd name="connsiteY62" fmla="*/ 1662231 h 3849244"/>
                    <a:gd name="connsiteX63" fmla="*/ 1223847 w 2151606"/>
                    <a:gd name="connsiteY63" fmla="*/ 1588588 h 3849244"/>
                    <a:gd name="connsiteX64" fmla="*/ 1358859 w 2151606"/>
                    <a:gd name="connsiteY64" fmla="*/ 1551767 h 3849244"/>
                    <a:gd name="connsiteX65" fmla="*/ 1395681 w 2151606"/>
                    <a:gd name="connsiteY65" fmla="*/ 1551767 h 3849244"/>
                    <a:gd name="connsiteX66" fmla="*/ 1444776 w 2151606"/>
                    <a:gd name="connsiteY66" fmla="*/ 1551767 h 3849244"/>
                    <a:gd name="connsiteX67" fmla="*/ 1469324 w 2151606"/>
                    <a:gd name="connsiteY67" fmla="*/ 1551767 h 3849244"/>
                    <a:gd name="connsiteX68" fmla="*/ 1506145 w 2151606"/>
                    <a:gd name="connsiteY68" fmla="*/ 1533356 h 3849244"/>
                    <a:gd name="connsiteX69" fmla="*/ 1536830 w 2151606"/>
                    <a:gd name="connsiteY69" fmla="*/ 1508809 h 3849244"/>
                    <a:gd name="connsiteX70" fmla="*/ 1659568 w 2151606"/>
                    <a:gd name="connsiteY70" fmla="*/ 1502672 h 3849244"/>
                    <a:gd name="connsiteX71" fmla="*/ 1592062 w 2151606"/>
                    <a:gd name="connsiteY71" fmla="*/ 1484261 h 3849244"/>
                    <a:gd name="connsiteX72" fmla="*/ 1506145 w 2151606"/>
                    <a:gd name="connsiteY72" fmla="*/ 1471987 h 3849244"/>
                    <a:gd name="connsiteX73" fmla="*/ 1457050 w 2151606"/>
                    <a:gd name="connsiteY73" fmla="*/ 1471987 h 3849244"/>
                    <a:gd name="connsiteX74" fmla="*/ 1377270 w 2151606"/>
                    <a:gd name="connsiteY74" fmla="*/ 1490398 h 3849244"/>
                    <a:gd name="connsiteX75" fmla="*/ 1285216 w 2151606"/>
                    <a:gd name="connsiteY75" fmla="*/ 1521082 h 3849244"/>
                    <a:gd name="connsiteX76" fmla="*/ 1236121 w 2151606"/>
                    <a:gd name="connsiteY76" fmla="*/ 1545630 h 3849244"/>
                    <a:gd name="connsiteX77" fmla="*/ 1217710 w 2151606"/>
                    <a:gd name="connsiteY77" fmla="*/ 1545630 h 3849244"/>
                    <a:gd name="connsiteX78" fmla="*/ 1217710 w 2151606"/>
                    <a:gd name="connsiteY78" fmla="*/ 1490398 h 3849244"/>
                    <a:gd name="connsiteX79" fmla="*/ 1205436 w 2151606"/>
                    <a:gd name="connsiteY79" fmla="*/ 1410618 h 3849244"/>
                    <a:gd name="connsiteX80" fmla="*/ 1217710 w 2151606"/>
                    <a:gd name="connsiteY80" fmla="*/ 1373796 h 3849244"/>
                    <a:gd name="connsiteX81" fmla="*/ 1266806 w 2151606"/>
                    <a:gd name="connsiteY81" fmla="*/ 1343112 h 3849244"/>
                    <a:gd name="connsiteX82" fmla="*/ 1303627 w 2151606"/>
                    <a:gd name="connsiteY82" fmla="*/ 1306290 h 3849244"/>
                    <a:gd name="connsiteX83" fmla="*/ 1358859 w 2151606"/>
                    <a:gd name="connsiteY83" fmla="*/ 1306290 h 3849244"/>
                    <a:gd name="connsiteX84" fmla="*/ 1469324 w 2151606"/>
                    <a:gd name="connsiteY84" fmla="*/ 1336975 h 3849244"/>
                    <a:gd name="connsiteX85" fmla="*/ 1530693 w 2151606"/>
                    <a:gd name="connsiteY85" fmla="*/ 1355386 h 3849244"/>
                    <a:gd name="connsiteX86" fmla="*/ 1677979 w 2151606"/>
                    <a:gd name="connsiteY86" fmla="*/ 1349249 h 3849244"/>
                    <a:gd name="connsiteX87" fmla="*/ 1720937 w 2151606"/>
                    <a:gd name="connsiteY87" fmla="*/ 1343112 h 3849244"/>
                    <a:gd name="connsiteX88" fmla="*/ 1825265 w 2151606"/>
                    <a:gd name="connsiteY88" fmla="*/ 1324701 h 3849244"/>
                    <a:gd name="connsiteX89" fmla="*/ 1898908 w 2151606"/>
                    <a:gd name="connsiteY89" fmla="*/ 1257195 h 3849244"/>
                    <a:gd name="connsiteX90" fmla="*/ 1929592 w 2151606"/>
                    <a:gd name="connsiteY90" fmla="*/ 1244921 h 3849244"/>
                    <a:gd name="connsiteX91" fmla="*/ 1984824 w 2151606"/>
                    <a:gd name="connsiteY91" fmla="*/ 1263332 h 3849244"/>
                    <a:gd name="connsiteX92" fmla="*/ 2040057 w 2151606"/>
                    <a:gd name="connsiteY92" fmla="*/ 1275606 h 3849244"/>
                    <a:gd name="connsiteX93" fmla="*/ 2095289 w 2151606"/>
                    <a:gd name="connsiteY93" fmla="*/ 1226511 h 3849244"/>
                    <a:gd name="connsiteX94" fmla="*/ 2125973 w 2151606"/>
                    <a:gd name="connsiteY94" fmla="*/ 1171278 h 3849244"/>
                    <a:gd name="connsiteX95" fmla="*/ 2150521 w 2151606"/>
                    <a:gd name="connsiteY95" fmla="*/ 1128320 h 3849244"/>
                    <a:gd name="connsiteX96" fmla="*/ 2089152 w 2151606"/>
                    <a:gd name="connsiteY96" fmla="*/ 1165141 h 3849244"/>
                    <a:gd name="connsiteX97" fmla="*/ 2076878 w 2151606"/>
                    <a:gd name="connsiteY97" fmla="*/ 1171278 h 3849244"/>
                    <a:gd name="connsiteX98" fmla="*/ 2040057 w 2151606"/>
                    <a:gd name="connsiteY98" fmla="*/ 1195826 h 3849244"/>
                    <a:gd name="connsiteX99" fmla="*/ 2033920 w 2151606"/>
                    <a:gd name="connsiteY99" fmla="*/ 1214237 h 3849244"/>
                    <a:gd name="connsiteX100" fmla="*/ 1990961 w 2151606"/>
                    <a:gd name="connsiteY100" fmla="*/ 1201963 h 3849244"/>
                    <a:gd name="connsiteX101" fmla="*/ 1923455 w 2151606"/>
                    <a:gd name="connsiteY101" fmla="*/ 1189689 h 3849244"/>
                    <a:gd name="connsiteX102" fmla="*/ 1892771 w 2151606"/>
                    <a:gd name="connsiteY102" fmla="*/ 1189689 h 3849244"/>
                    <a:gd name="connsiteX103" fmla="*/ 1843675 w 2151606"/>
                    <a:gd name="connsiteY103" fmla="*/ 1226511 h 3849244"/>
                    <a:gd name="connsiteX104" fmla="*/ 1770032 w 2151606"/>
                    <a:gd name="connsiteY104" fmla="*/ 1269469 h 3849244"/>
                    <a:gd name="connsiteX105" fmla="*/ 1641157 w 2151606"/>
                    <a:gd name="connsiteY105" fmla="*/ 1294017 h 3849244"/>
                    <a:gd name="connsiteX106" fmla="*/ 1604336 w 2151606"/>
                    <a:gd name="connsiteY106" fmla="*/ 1300154 h 3849244"/>
                    <a:gd name="connsiteX107" fmla="*/ 1530693 w 2151606"/>
                    <a:gd name="connsiteY107" fmla="*/ 1287880 h 3849244"/>
                    <a:gd name="connsiteX108" fmla="*/ 1481598 w 2151606"/>
                    <a:gd name="connsiteY108" fmla="*/ 1287880 h 3849244"/>
                    <a:gd name="connsiteX109" fmla="*/ 1432502 w 2151606"/>
                    <a:gd name="connsiteY109" fmla="*/ 1275606 h 3849244"/>
                    <a:gd name="connsiteX110" fmla="*/ 1383407 w 2151606"/>
                    <a:gd name="connsiteY110" fmla="*/ 1269469 h 3849244"/>
                    <a:gd name="connsiteX111" fmla="*/ 1346585 w 2151606"/>
                    <a:gd name="connsiteY111" fmla="*/ 1263332 h 3849244"/>
                    <a:gd name="connsiteX112" fmla="*/ 1309764 w 2151606"/>
                    <a:gd name="connsiteY112" fmla="*/ 1263332 h 3849244"/>
                    <a:gd name="connsiteX113" fmla="*/ 1248395 w 2151606"/>
                    <a:gd name="connsiteY113" fmla="*/ 1300154 h 3849244"/>
                    <a:gd name="connsiteX114" fmla="*/ 1199300 w 2151606"/>
                    <a:gd name="connsiteY114" fmla="*/ 1306290 h 3849244"/>
                    <a:gd name="connsiteX115" fmla="*/ 1162478 w 2151606"/>
                    <a:gd name="connsiteY115" fmla="*/ 1318564 h 3849244"/>
                    <a:gd name="connsiteX116" fmla="*/ 1156341 w 2151606"/>
                    <a:gd name="connsiteY116" fmla="*/ 1195826 h 3849244"/>
                    <a:gd name="connsiteX117" fmla="*/ 1131794 w 2151606"/>
                    <a:gd name="connsiteY117" fmla="*/ 1017856 h 3849244"/>
                    <a:gd name="connsiteX118" fmla="*/ 1125657 w 2151606"/>
                    <a:gd name="connsiteY118" fmla="*/ 913528 h 3849244"/>
                    <a:gd name="connsiteX119" fmla="*/ 1107246 w 2151606"/>
                    <a:gd name="connsiteY119" fmla="*/ 760105 h 3849244"/>
                    <a:gd name="connsiteX120" fmla="*/ 1094972 w 2151606"/>
                    <a:gd name="connsiteY120" fmla="*/ 704873 h 3849244"/>
                    <a:gd name="connsiteX121" fmla="*/ 1033603 w 2151606"/>
                    <a:gd name="connsiteY121" fmla="*/ 637367 h 3849244"/>
                    <a:gd name="connsiteX122" fmla="*/ 1027466 w 2151606"/>
                    <a:gd name="connsiteY122" fmla="*/ 588272 h 3849244"/>
                    <a:gd name="connsiteX123" fmla="*/ 1088835 w 2151606"/>
                    <a:gd name="connsiteY123" fmla="*/ 551450 h 3849244"/>
                    <a:gd name="connsiteX124" fmla="*/ 1131794 w 2151606"/>
                    <a:gd name="connsiteY124" fmla="*/ 545313 h 3849244"/>
                    <a:gd name="connsiteX125" fmla="*/ 1187026 w 2151606"/>
                    <a:gd name="connsiteY125" fmla="*/ 539176 h 3849244"/>
                    <a:gd name="connsiteX126" fmla="*/ 1236121 w 2151606"/>
                    <a:gd name="connsiteY126" fmla="*/ 520766 h 3849244"/>
                    <a:gd name="connsiteX127" fmla="*/ 1272943 w 2151606"/>
                    <a:gd name="connsiteY127" fmla="*/ 477807 h 3849244"/>
                    <a:gd name="connsiteX128" fmla="*/ 1371133 w 2151606"/>
                    <a:gd name="connsiteY128" fmla="*/ 410301 h 3849244"/>
                    <a:gd name="connsiteX129" fmla="*/ 1377270 w 2151606"/>
                    <a:gd name="connsiteY129" fmla="*/ 379617 h 3849244"/>
                    <a:gd name="connsiteX130" fmla="*/ 1438639 w 2151606"/>
                    <a:gd name="connsiteY130" fmla="*/ 342795 h 3849244"/>
                    <a:gd name="connsiteX131" fmla="*/ 1512282 w 2151606"/>
                    <a:gd name="connsiteY131" fmla="*/ 281426 h 3849244"/>
                    <a:gd name="connsiteX132" fmla="*/ 1524556 w 2151606"/>
                    <a:gd name="connsiteY132" fmla="*/ 238468 h 3849244"/>
                    <a:gd name="connsiteX133" fmla="*/ 1542967 w 2151606"/>
                    <a:gd name="connsiteY133" fmla="*/ 128003 h 3849244"/>
                    <a:gd name="connsiteX134" fmla="*/ 1573651 w 2151606"/>
                    <a:gd name="connsiteY134" fmla="*/ 54360 h 3849244"/>
                    <a:gd name="connsiteX135" fmla="*/ 1641157 w 2151606"/>
                    <a:gd name="connsiteY135" fmla="*/ 85045 h 3849244"/>
                    <a:gd name="connsiteX136" fmla="*/ 1702526 w 2151606"/>
                    <a:gd name="connsiteY136" fmla="*/ 85045 h 3849244"/>
                    <a:gd name="connsiteX137" fmla="*/ 1671842 w 2151606"/>
                    <a:gd name="connsiteY137" fmla="*/ 54360 h 3849244"/>
                    <a:gd name="connsiteX138" fmla="*/ 1622747 w 2151606"/>
                    <a:gd name="connsiteY138" fmla="*/ 42086 h 3849244"/>
                    <a:gd name="connsiteX139" fmla="*/ 1555241 w 2151606"/>
                    <a:gd name="connsiteY139" fmla="*/ 48223 h 3849244"/>
                    <a:gd name="connsiteX140" fmla="*/ 1493871 w 2151606"/>
                    <a:gd name="connsiteY140" fmla="*/ 85045 h 3849244"/>
                    <a:gd name="connsiteX141" fmla="*/ 1463187 w 2151606"/>
                    <a:gd name="connsiteY141" fmla="*/ 207783 h 3849244"/>
                    <a:gd name="connsiteX142" fmla="*/ 1407955 w 2151606"/>
                    <a:gd name="connsiteY142" fmla="*/ 312111 h 3849244"/>
                    <a:gd name="connsiteX143" fmla="*/ 1328175 w 2151606"/>
                    <a:gd name="connsiteY143" fmla="*/ 367343 h 3849244"/>
                    <a:gd name="connsiteX144" fmla="*/ 1266806 w 2151606"/>
                    <a:gd name="connsiteY144" fmla="*/ 398027 h 3849244"/>
                    <a:gd name="connsiteX145" fmla="*/ 1236121 w 2151606"/>
                    <a:gd name="connsiteY145" fmla="*/ 422575 h 3849244"/>
                    <a:gd name="connsiteX146" fmla="*/ 1199300 w 2151606"/>
                    <a:gd name="connsiteY146" fmla="*/ 477807 h 3849244"/>
                    <a:gd name="connsiteX147" fmla="*/ 1131794 w 2151606"/>
                    <a:gd name="connsiteY147" fmla="*/ 496218 h 3849244"/>
                    <a:gd name="connsiteX148" fmla="*/ 1058151 w 2151606"/>
                    <a:gd name="connsiteY148" fmla="*/ 496218 h 3849244"/>
                    <a:gd name="connsiteX149" fmla="*/ 1027466 w 2151606"/>
                    <a:gd name="connsiteY149" fmla="*/ 520766 h 3849244"/>
                    <a:gd name="connsiteX150" fmla="*/ 996781 w 2151606"/>
                    <a:gd name="connsiteY150" fmla="*/ 551450 h 3849244"/>
                    <a:gd name="connsiteX151" fmla="*/ 947686 w 2151606"/>
                    <a:gd name="connsiteY151" fmla="*/ 514629 h 3849244"/>
                    <a:gd name="connsiteX152" fmla="*/ 855632 w 2151606"/>
                    <a:gd name="connsiteY152" fmla="*/ 416438 h 3849244"/>
                    <a:gd name="connsiteX153" fmla="*/ 806537 w 2151606"/>
                    <a:gd name="connsiteY153" fmla="*/ 348932 h 3849244"/>
                    <a:gd name="connsiteX154" fmla="*/ 751305 w 2151606"/>
                    <a:gd name="connsiteY154" fmla="*/ 281426 h 3849244"/>
                    <a:gd name="connsiteX155" fmla="*/ 732894 w 2151606"/>
                    <a:gd name="connsiteY155" fmla="*/ 269152 h 3849244"/>
                    <a:gd name="connsiteX156" fmla="*/ 708347 w 2151606"/>
                    <a:gd name="connsiteY156" fmla="*/ 201646 h 3849244"/>
                    <a:gd name="connsiteX157" fmla="*/ 665388 w 2151606"/>
                    <a:gd name="connsiteY157" fmla="*/ 91182 h 3849244"/>
                    <a:gd name="connsiteX158" fmla="*/ 653114 w 2151606"/>
                    <a:gd name="connsiteY158" fmla="*/ 60497 h 3849244"/>
                    <a:gd name="connsiteX159" fmla="*/ 591745 w 2151606"/>
                    <a:gd name="connsiteY159" fmla="*/ 5265 h 3849244"/>
                    <a:gd name="connsiteX160" fmla="*/ 554924 w 2151606"/>
                    <a:gd name="connsiteY160" fmla="*/ 17539 h 3849244"/>
                    <a:gd name="connsiteX161" fmla="*/ 634704 w 2151606"/>
                    <a:gd name="connsiteY161" fmla="*/ 140277 h 3849244"/>
                    <a:gd name="connsiteX162" fmla="*/ 689936 w 2151606"/>
                    <a:gd name="connsiteY162" fmla="*/ 275289 h 3849244"/>
                    <a:gd name="connsiteX163" fmla="*/ 745168 w 2151606"/>
                    <a:gd name="connsiteY163" fmla="*/ 355069 h 3849244"/>
                    <a:gd name="connsiteX164" fmla="*/ 837222 w 2151606"/>
                    <a:gd name="connsiteY164" fmla="*/ 447123 h 3849244"/>
                    <a:gd name="connsiteX165" fmla="*/ 904728 w 2151606"/>
                    <a:gd name="connsiteY165" fmla="*/ 508492 h 3849244"/>
                    <a:gd name="connsiteX166" fmla="*/ 959960 w 2151606"/>
                    <a:gd name="connsiteY166" fmla="*/ 569861 h 3849244"/>
                    <a:gd name="connsiteX167" fmla="*/ 984508 w 2151606"/>
                    <a:gd name="connsiteY167" fmla="*/ 643504 h 3849244"/>
                    <a:gd name="connsiteX168" fmla="*/ 1002918 w 2151606"/>
                    <a:gd name="connsiteY168" fmla="*/ 704873 h 3849244"/>
                    <a:gd name="connsiteX169" fmla="*/ 1002918 w 2151606"/>
                    <a:gd name="connsiteY169" fmla="*/ 747831 h 3849244"/>
                    <a:gd name="connsiteX170" fmla="*/ 990645 w 2151606"/>
                    <a:gd name="connsiteY170" fmla="*/ 846022 h 3849244"/>
                    <a:gd name="connsiteX171" fmla="*/ 1002918 w 2151606"/>
                    <a:gd name="connsiteY171" fmla="*/ 907391 h 3849244"/>
                    <a:gd name="connsiteX172" fmla="*/ 904728 w 2151606"/>
                    <a:gd name="connsiteY172" fmla="*/ 882843 h 3849244"/>
                    <a:gd name="connsiteX173" fmla="*/ 788126 w 2151606"/>
                    <a:gd name="connsiteY173" fmla="*/ 852159 h 3849244"/>
                    <a:gd name="connsiteX174" fmla="*/ 708347 w 2151606"/>
                    <a:gd name="connsiteY174" fmla="*/ 796927 h 3849244"/>
                    <a:gd name="connsiteX175" fmla="*/ 677662 w 2151606"/>
                    <a:gd name="connsiteY175" fmla="*/ 772379 h 3849244"/>
                    <a:gd name="connsiteX176" fmla="*/ 628567 w 2151606"/>
                    <a:gd name="connsiteY176" fmla="*/ 753968 h 3849244"/>
                    <a:gd name="connsiteX177" fmla="*/ 573334 w 2151606"/>
                    <a:gd name="connsiteY177" fmla="*/ 735558 h 3849244"/>
                    <a:gd name="connsiteX178" fmla="*/ 616293 w 2151606"/>
                    <a:gd name="connsiteY178" fmla="*/ 790790 h 3849244"/>
                    <a:gd name="connsiteX179" fmla="*/ 677662 w 2151606"/>
                    <a:gd name="connsiteY179" fmla="*/ 827611 h 3849244"/>
                    <a:gd name="connsiteX180" fmla="*/ 739031 w 2151606"/>
                    <a:gd name="connsiteY180" fmla="*/ 858296 h 3849244"/>
                    <a:gd name="connsiteX181" fmla="*/ 818811 w 2151606"/>
                    <a:gd name="connsiteY181" fmla="*/ 876707 h 3849244"/>
                    <a:gd name="connsiteX182" fmla="*/ 886317 w 2151606"/>
                    <a:gd name="connsiteY182" fmla="*/ 913528 h 3849244"/>
                    <a:gd name="connsiteX183" fmla="*/ 929275 w 2151606"/>
                    <a:gd name="connsiteY183" fmla="*/ 925802 h 3849244"/>
                    <a:gd name="connsiteX184" fmla="*/ 966097 w 2151606"/>
                    <a:gd name="connsiteY184" fmla="*/ 938076 h 3849244"/>
                    <a:gd name="connsiteX185" fmla="*/ 1033603 w 2151606"/>
                    <a:gd name="connsiteY185" fmla="*/ 938076 h 3849244"/>
                    <a:gd name="connsiteX186" fmla="*/ 1039740 w 2151606"/>
                    <a:gd name="connsiteY186" fmla="*/ 962623 h 3849244"/>
                    <a:gd name="connsiteX187" fmla="*/ 1058151 w 2151606"/>
                    <a:gd name="connsiteY187" fmla="*/ 1036266 h 3849244"/>
                    <a:gd name="connsiteX188" fmla="*/ 1064287 w 2151606"/>
                    <a:gd name="connsiteY188" fmla="*/ 1109909 h 3849244"/>
                    <a:gd name="connsiteX189" fmla="*/ 1070424 w 2151606"/>
                    <a:gd name="connsiteY189" fmla="*/ 1177415 h 3849244"/>
                    <a:gd name="connsiteX190" fmla="*/ 1064287 w 2151606"/>
                    <a:gd name="connsiteY190" fmla="*/ 1263332 h 3849244"/>
                    <a:gd name="connsiteX191" fmla="*/ 1064287 w 2151606"/>
                    <a:gd name="connsiteY191" fmla="*/ 1318564 h 3849244"/>
                    <a:gd name="connsiteX192" fmla="*/ 1076561 w 2151606"/>
                    <a:gd name="connsiteY192" fmla="*/ 1410618 h 3849244"/>
                    <a:gd name="connsiteX193" fmla="*/ 1088835 w 2151606"/>
                    <a:gd name="connsiteY193" fmla="*/ 1465850 h 3849244"/>
                    <a:gd name="connsiteX194" fmla="*/ 1088835 w 2151606"/>
                    <a:gd name="connsiteY194" fmla="*/ 1484261 h 3849244"/>
                    <a:gd name="connsiteX195" fmla="*/ 1070424 w 2151606"/>
                    <a:gd name="connsiteY195" fmla="*/ 1453576 h 3849244"/>
                    <a:gd name="connsiteX196" fmla="*/ 1021329 w 2151606"/>
                    <a:gd name="connsiteY196" fmla="*/ 1330838 h 3849244"/>
                    <a:gd name="connsiteX197" fmla="*/ 990645 w 2151606"/>
                    <a:gd name="connsiteY197" fmla="*/ 1257195 h 3849244"/>
                    <a:gd name="connsiteX198" fmla="*/ 953823 w 2151606"/>
                    <a:gd name="connsiteY198" fmla="*/ 1226511 h 3849244"/>
                    <a:gd name="connsiteX199" fmla="*/ 904728 w 2151606"/>
                    <a:gd name="connsiteY199" fmla="*/ 1195826 h 3849244"/>
                    <a:gd name="connsiteX200" fmla="*/ 867906 w 2151606"/>
                    <a:gd name="connsiteY200" fmla="*/ 1159005 h 3849244"/>
                    <a:gd name="connsiteX201" fmla="*/ 831085 w 2151606"/>
                    <a:gd name="connsiteY201" fmla="*/ 1159005 h 3849244"/>
                    <a:gd name="connsiteX202" fmla="*/ 837222 w 2151606"/>
                    <a:gd name="connsiteY202" fmla="*/ 1195826 h 3849244"/>
                    <a:gd name="connsiteX203" fmla="*/ 880180 w 2151606"/>
                    <a:gd name="connsiteY203" fmla="*/ 1238784 h 3849244"/>
                    <a:gd name="connsiteX204" fmla="*/ 917002 w 2151606"/>
                    <a:gd name="connsiteY204" fmla="*/ 1263332 h 3849244"/>
                    <a:gd name="connsiteX205" fmla="*/ 959960 w 2151606"/>
                    <a:gd name="connsiteY205" fmla="*/ 1300154 h 3849244"/>
                    <a:gd name="connsiteX206" fmla="*/ 990645 w 2151606"/>
                    <a:gd name="connsiteY206" fmla="*/ 1336975 h 3849244"/>
                    <a:gd name="connsiteX207" fmla="*/ 1009055 w 2151606"/>
                    <a:gd name="connsiteY207" fmla="*/ 1379933 h 3849244"/>
                    <a:gd name="connsiteX208" fmla="*/ 1015192 w 2151606"/>
                    <a:gd name="connsiteY208" fmla="*/ 1422892 h 3849244"/>
                    <a:gd name="connsiteX209" fmla="*/ 1039740 w 2151606"/>
                    <a:gd name="connsiteY209" fmla="*/ 1484261 h 3849244"/>
                    <a:gd name="connsiteX210" fmla="*/ 1045877 w 2151606"/>
                    <a:gd name="connsiteY210" fmla="*/ 1521082 h 3849244"/>
                    <a:gd name="connsiteX211" fmla="*/ 1107246 w 2151606"/>
                    <a:gd name="connsiteY211" fmla="*/ 1570178 h 3849244"/>
                    <a:gd name="connsiteX212" fmla="*/ 1101109 w 2151606"/>
                    <a:gd name="connsiteY212" fmla="*/ 1656094 h 3849244"/>
                    <a:gd name="connsiteX213" fmla="*/ 1064287 w 2151606"/>
                    <a:gd name="connsiteY213" fmla="*/ 1827928 h 3849244"/>
                    <a:gd name="connsiteX214" fmla="*/ 1064287 w 2151606"/>
                    <a:gd name="connsiteY214" fmla="*/ 1883160 h 3849244"/>
                    <a:gd name="connsiteX215" fmla="*/ 1039740 w 2151606"/>
                    <a:gd name="connsiteY215" fmla="*/ 1772696 h 3849244"/>
                    <a:gd name="connsiteX216" fmla="*/ 1039740 w 2151606"/>
                    <a:gd name="connsiteY216" fmla="*/ 1557904 h 3849244"/>
                    <a:gd name="connsiteX217" fmla="*/ 1058151 w 2151606"/>
                    <a:gd name="connsiteY217" fmla="*/ 1373796 h 3849244"/>
                    <a:gd name="connsiteX218" fmla="*/ 1076561 w 2151606"/>
                    <a:gd name="connsiteY218" fmla="*/ 1152868 h 3849244"/>
                    <a:gd name="connsiteX219" fmla="*/ 1064287 w 2151606"/>
                    <a:gd name="connsiteY219" fmla="*/ 1011719 h 3849244"/>
                    <a:gd name="connsiteX220" fmla="*/ 1002918 w 2151606"/>
                    <a:gd name="connsiteY220" fmla="*/ 876707 h 3849244"/>
                    <a:gd name="connsiteX221" fmla="*/ 947686 w 2151606"/>
                    <a:gd name="connsiteY221" fmla="*/ 815337 h 3849244"/>
                    <a:gd name="connsiteX222" fmla="*/ 910865 w 2151606"/>
                    <a:gd name="connsiteY222" fmla="*/ 784653 h 3849244"/>
                    <a:gd name="connsiteX223" fmla="*/ 843359 w 2151606"/>
                    <a:gd name="connsiteY223" fmla="*/ 747831 h 3849244"/>
                    <a:gd name="connsiteX224" fmla="*/ 880180 w 2151606"/>
                    <a:gd name="connsiteY224" fmla="*/ 815337 h 3849244"/>
                    <a:gd name="connsiteX225" fmla="*/ 923138 w 2151606"/>
                    <a:gd name="connsiteY225" fmla="*/ 925802 h 3849244"/>
                    <a:gd name="connsiteX226" fmla="*/ 953823 w 2151606"/>
                    <a:gd name="connsiteY226" fmla="*/ 1005582 h 3849244"/>
                    <a:gd name="connsiteX227" fmla="*/ 959960 w 2151606"/>
                    <a:gd name="connsiteY227" fmla="*/ 1116046 h 3849244"/>
                    <a:gd name="connsiteX228" fmla="*/ 941549 w 2151606"/>
                    <a:gd name="connsiteY228" fmla="*/ 1349249 h 3849244"/>
                    <a:gd name="connsiteX229" fmla="*/ 917002 w 2151606"/>
                    <a:gd name="connsiteY229" fmla="*/ 1582452 h 3849244"/>
                    <a:gd name="connsiteX230" fmla="*/ 898591 w 2151606"/>
                    <a:gd name="connsiteY230" fmla="*/ 1827928 h 3849244"/>
                    <a:gd name="connsiteX231" fmla="*/ 892454 w 2151606"/>
                    <a:gd name="connsiteY231" fmla="*/ 2054994 h 3849244"/>
                    <a:gd name="connsiteX232" fmla="*/ 929275 w 2151606"/>
                    <a:gd name="connsiteY232" fmla="*/ 2220690 h 3849244"/>
                    <a:gd name="connsiteX233" fmla="*/ 941549 w 2151606"/>
                    <a:gd name="connsiteY233" fmla="*/ 2410935 h 3849244"/>
                    <a:gd name="connsiteX234" fmla="*/ 929275 w 2151606"/>
                    <a:gd name="connsiteY234" fmla="*/ 2607316 h 3849244"/>
                    <a:gd name="connsiteX235" fmla="*/ 935412 w 2151606"/>
                    <a:gd name="connsiteY235" fmla="*/ 2828245 h 3849244"/>
                    <a:gd name="connsiteX236" fmla="*/ 904728 w 2151606"/>
                    <a:gd name="connsiteY236" fmla="*/ 2987805 h 3849244"/>
                    <a:gd name="connsiteX237" fmla="*/ 898591 w 2151606"/>
                    <a:gd name="connsiteY237" fmla="*/ 3171912 h 3849244"/>
                    <a:gd name="connsiteX238" fmla="*/ 923138 w 2151606"/>
                    <a:gd name="connsiteY238" fmla="*/ 3313061 h 3849244"/>
                    <a:gd name="connsiteX239" fmla="*/ 929275 w 2151606"/>
                    <a:gd name="connsiteY239" fmla="*/ 3405115 h 3849244"/>
                    <a:gd name="connsiteX240" fmla="*/ 880180 w 2151606"/>
                    <a:gd name="connsiteY240" fmla="*/ 3356019 h 3849244"/>
                    <a:gd name="connsiteX241" fmla="*/ 818811 w 2151606"/>
                    <a:gd name="connsiteY241" fmla="*/ 3331472 h 3849244"/>
                    <a:gd name="connsiteX242" fmla="*/ 788126 w 2151606"/>
                    <a:gd name="connsiteY242" fmla="*/ 3325335 h 3849244"/>
                    <a:gd name="connsiteX243" fmla="*/ 781990 w 2151606"/>
                    <a:gd name="connsiteY243" fmla="*/ 3288513 h 3849244"/>
                    <a:gd name="connsiteX244" fmla="*/ 794263 w 2151606"/>
                    <a:gd name="connsiteY244" fmla="*/ 3196460 h 3849244"/>
                    <a:gd name="connsiteX245" fmla="*/ 861769 w 2151606"/>
                    <a:gd name="connsiteY245" fmla="*/ 2969394 h 3849244"/>
                    <a:gd name="connsiteX246" fmla="*/ 886317 w 2151606"/>
                    <a:gd name="connsiteY246" fmla="*/ 2828245 h 3849244"/>
                    <a:gd name="connsiteX247" fmla="*/ 824948 w 2151606"/>
                    <a:gd name="connsiteY247" fmla="*/ 2963257 h 3849244"/>
                    <a:gd name="connsiteX248" fmla="*/ 794263 w 2151606"/>
                    <a:gd name="connsiteY248" fmla="*/ 3036900 h 3849244"/>
                    <a:gd name="connsiteX249" fmla="*/ 763579 w 2151606"/>
                    <a:gd name="connsiteY249" fmla="*/ 3122817 h 3849244"/>
                    <a:gd name="connsiteX250" fmla="*/ 757442 w 2151606"/>
                    <a:gd name="connsiteY250" fmla="*/ 3184186 h 3849244"/>
                    <a:gd name="connsiteX251" fmla="*/ 739031 w 2151606"/>
                    <a:gd name="connsiteY251" fmla="*/ 3233281 h 3849244"/>
                    <a:gd name="connsiteX252" fmla="*/ 732894 w 2151606"/>
                    <a:gd name="connsiteY252" fmla="*/ 3300787 h 3849244"/>
                    <a:gd name="connsiteX253" fmla="*/ 714483 w 2151606"/>
                    <a:gd name="connsiteY253" fmla="*/ 3319198 h 3849244"/>
                    <a:gd name="connsiteX254" fmla="*/ 646977 w 2151606"/>
                    <a:gd name="connsiteY254" fmla="*/ 3319198 h 3849244"/>
                    <a:gd name="connsiteX255" fmla="*/ 536513 w 2151606"/>
                    <a:gd name="connsiteY255" fmla="*/ 3319198 h 3849244"/>
                    <a:gd name="connsiteX256" fmla="*/ 413775 w 2151606"/>
                    <a:gd name="connsiteY256" fmla="*/ 3356019 h 3849244"/>
                    <a:gd name="connsiteX257" fmla="*/ 340132 w 2151606"/>
                    <a:gd name="connsiteY257" fmla="*/ 3380567 h 3849244"/>
                    <a:gd name="connsiteX258" fmla="*/ 291036 w 2151606"/>
                    <a:gd name="connsiteY258" fmla="*/ 3429662 h 3849244"/>
                    <a:gd name="connsiteX259" fmla="*/ 205120 w 2151606"/>
                    <a:gd name="connsiteY259" fmla="*/ 3497168 h 3849244"/>
                    <a:gd name="connsiteX260" fmla="*/ 119203 w 2151606"/>
                    <a:gd name="connsiteY260" fmla="*/ 3570811 h 3849244"/>
                    <a:gd name="connsiteX261" fmla="*/ 14875 w 2151606"/>
                    <a:gd name="connsiteY261" fmla="*/ 3632180 h 38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151606" h="3849244">
                      <a:moveTo>
                        <a:pt x="14875" y="3632180"/>
                      </a:moveTo>
                      <a:cubicBezTo>
                        <a:pt x="-4559" y="3650591"/>
                        <a:pt x="-466" y="3660820"/>
                        <a:pt x="2602" y="3681276"/>
                      </a:cubicBezTo>
                      <a:cubicBezTo>
                        <a:pt x="5670" y="3701732"/>
                        <a:pt x="18967" y="3739577"/>
                        <a:pt x="33286" y="3754919"/>
                      </a:cubicBezTo>
                      <a:cubicBezTo>
                        <a:pt x="47605" y="3770261"/>
                        <a:pt x="71130" y="3769238"/>
                        <a:pt x="88518" y="3773329"/>
                      </a:cubicBezTo>
                      <a:cubicBezTo>
                        <a:pt x="105906" y="3777420"/>
                        <a:pt x="116135" y="3792762"/>
                        <a:pt x="137614" y="3779466"/>
                      </a:cubicBezTo>
                      <a:cubicBezTo>
                        <a:pt x="159093" y="3766170"/>
                        <a:pt x="187732" y="3729349"/>
                        <a:pt x="217394" y="3693550"/>
                      </a:cubicBezTo>
                      <a:cubicBezTo>
                        <a:pt x="247056" y="3657751"/>
                        <a:pt x="287968" y="3596381"/>
                        <a:pt x="315584" y="3564674"/>
                      </a:cubicBezTo>
                      <a:cubicBezTo>
                        <a:pt x="343200" y="3532967"/>
                        <a:pt x="342177" y="3517624"/>
                        <a:pt x="383090" y="3503305"/>
                      </a:cubicBezTo>
                      <a:cubicBezTo>
                        <a:pt x="424003" y="3488986"/>
                        <a:pt x="500715" y="3478758"/>
                        <a:pt x="561061" y="3478758"/>
                      </a:cubicBezTo>
                      <a:cubicBezTo>
                        <a:pt x="621407" y="3478758"/>
                        <a:pt x="700164" y="3490009"/>
                        <a:pt x="745168" y="3503305"/>
                      </a:cubicBezTo>
                      <a:cubicBezTo>
                        <a:pt x="790172" y="3516601"/>
                        <a:pt x="807560" y="3542172"/>
                        <a:pt x="831085" y="3558537"/>
                      </a:cubicBezTo>
                      <a:cubicBezTo>
                        <a:pt x="854610" y="3574902"/>
                        <a:pt x="873020" y="3586154"/>
                        <a:pt x="886317" y="3601496"/>
                      </a:cubicBezTo>
                      <a:cubicBezTo>
                        <a:pt x="899614" y="3616838"/>
                        <a:pt x="902683" y="3631158"/>
                        <a:pt x="910865" y="3650591"/>
                      </a:cubicBezTo>
                      <a:cubicBezTo>
                        <a:pt x="919047" y="3670024"/>
                        <a:pt x="928252" y="3695595"/>
                        <a:pt x="935412" y="3718097"/>
                      </a:cubicBezTo>
                      <a:cubicBezTo>
                        <a:pt x="942572" y="3740599"/>
                        <a:pt x="953823" y="3785603"/>
                        <a:pt x="953823" y="3785603"/>
                      </a:cubicBezTo>
                      <a:cubicBezTo>
                        <a:pt x="958937" y="3799922"/>
                        <a:pt x="951778" y="3799923"/>
                        <a:pt x="966097" y="3804014"/>
                      </a:cubicBezTo>
                      <a:cubicBezTo>
                        <a:pt x="980416" y="3808105"/>
                        <a:pt x="1021329" y="3808105"/>
                        <a:pt x="1039740" y="3810151"/>
                      </a:cubicBezTo>
                      <a:cubicBezTo>
                        <a:pt x="1058151" y="3812197"/>
                        <a:pt x="1063264" y="3810151"/>
                        <a:pt x="1076561" y="3816288"/>
                      </a:cubicBezTo>
                      <a:cubicBezTo>
                        <a:pt x="1089858" y="3822425"/>
                        <a:pt x="1101109" y="3841858"/>
                        <a:pt x="1119520" y="3846972"/>
                      </a:cubicBezTo>
                      <a:cubicBezTo>
                        <a:pt x="1137931" y="3852086"/>
                        <a:pt x="1187026" y="3846972"/>
                        <a:pt x="1187026" y="3846972"/>
                      </a:cubicBezTo>
                      <a:lnTo>
                        <a:pt x="1236121" y="3846972"/>
                      </a:lnTo>
                      <a:cubicBezTo>
                        <a:pt x="1247372" y="3842881"/>
                        <a:pt x="1256578" y="3856178"/>
                        <a:pt x="1254532" y="3822425"/>
                      </a:cubicBezTo>
                      <a:cubicBezTo>
                        <a:pt x="1252486" y="3788672"/>
                        <a:pt x="1232030" y="3685367"/>
                        <a:pt x="1223847" y="3644454"/>
                      </a:cubicBezTo>
                      <a:cubicBezTo>
                        <a:pt x="1215664" y="3603541"/>
                        <a:pt x="1214641" y="3607632"/>
                        <a:pt x="1205436" y="3576948"/>
                      </a:cubicBezTo>
                      <a:cubicBezTo>
                        <a:pt x="1196231" y="3546263"/>
                        <a:pt x="1180889" y="3505351"/>
                        <a:pt x="1168615" y="3460347"/>
                      </a:cubicBezTo>
                      <a:cubicBezTo>
                        <a:pt x="1156341" y="3415343"/>
                        <a:pt x="1138954" y="3354996"/>
                        <a:pt x="1131794" y="3306924"/>
                      </a:cubicBezTo>
                      <a:cubicBezTo>
                        <a:pt x="1124634" y="3258852"/>
                        <a:pt x="1125657" y="3171912"/>
                        <a:pt x="1125657" y="3171912"/>
                      </a:cubicBezTo>
                      <a:cubicBezTo>
                        <a:pt x="1122589" y="3104406"/>
                        <a:pt x="1108269" y="2992919"/>
                        <a:pt x="1113383" y="2901888"/>
                      </a:cubicBezTo>
                      <a:cubicBezTo>
                        <a:pt x="1118497" y="2810857"/>
                        <a:pt x="1149181" y="2700393"/>
                        <a:pt x="1156341" y="2625727"/>
                      </a:cubicBezTo>
                      <a:cubicBezTo>
                        <a:pt x="1163501" y="2551061"/>
                        <a:pt x="1156341" y="2453893"/>
                        <a:pt x="1156341" y="2453893"/>
                      </a:cubicBezTo>
                      <a:cubicBezTo>
                        <a:pt x="1156341" y="2398661"/>
                        <a:pt x="1151227" y="2349565"/>
                        <a:pt x="1156341" y="2294333"/>
                      </a:cubicBezTo>
                      <a:cubicBezTo>
                        <a:pt x="1161455" y="2239101"/>
                        <a:pt x="1179866" y="2167504"/>
                        <a:pt x="1187026" y="2122500"/>
                      </a:cubicBezTo>
                      <a:cubicBezTo>
                        <a:pt x="1194186" y="2077496"/>
                        <a:pt x="1198277" y="2057039"/>
                        <a:pt x="1199300" y="2024309"/>
                      </a:cubicBezTo>
                      <a:cubicBezTo>
                        <a:pt x="1200323" y="1991579"/>
                        <a:pt x="1191118" y="1948621"/>
                        <a:pt x="1193163" y="1926119"/>
                      </a:cubicBezTo>
                      <a:cubicBezTo>
                        <a:pt x="1195208" y="1903617"/>
                        <a:pt x="1211573" y="1889297"/>
                        <a:pt x="1211573" y="1889297"/>
                      </a:cubicBezTo>
                      <a:cubicBezTo>
                        <a:pt x="1218732" y="1886229"/>
                        <a:pt x="1228961" y="1895434"/>
                        <a:pt x="1236121" y="1907708"/>
                      </a:cubicBezTo>
                      <a:cubicBezTo>
                        <a:pt x="1243281" y="1919982"/>
                        <a:pt x="1246350" y="1944529"/>
                        <a:pt x="1254532" y="1962940"/>
                      </a:cubicBezTo>
                      <a:cubicBezTo>
                        <a:pt x="1262715" y="1981351"/>
                        <a:pt x="1279079" y="2002830"/>
                        <a:pt x="1285216" y="2018172"/>
                      </a:cubicBezTo>
                      <a:cubicBezTo>
                        <a:pt x="1291353" y="2033514"/>
                        <a:pt x="1289307" y="2038629"/>
                        <a:pt x="1291353" y="2054994"/>
                      </a:cubicBezTo>
                      <a:cubicBezTo>
                        <a:pt x="1293399" y="2071359"/>
                        <a:pt x="1296467" y="2098975"/>
                        <a:pt x="1297490" y="2116363"/>
                      </a:cubicBezTo>
                      <a:cubicBezTo>
                        <a:pt x="1298513" y="2133751"/>
                        <a:pt x="1295444" y="2139887"/>
                        <a:pt x="1297490" y="2159321"/>
                      </a:cubicBezTo>
                      <a:cubicBezTo>
                        <a:pt x="1299536" y="2178754"/>
                        <a:pt x="1303627" y="2209439"/>
                        <a:pt x="1309764" y="2232964"/>
                      </a:cubicBezTo>
                      <a:cubicBezTo>
                        <a:pt x="1315901" y="2256489"/>
                        <a:pt x="1328175" y="2282059"/>
                        <a:pt x="1334312" y="2300470"/>
                      </a:cubicBezTo>
                      <a:cubicBezTo>
                        <a:pt x="1340449" y="2318881"/>
                        <a:pt x="1351699" y="2333201"/>
                        <a:pt x="1346585" y="2343429"/>
                      </a:cubicBezTo>
                      <a:cubicBezTo>
                        <a:pt x="1341471" y="2353657"/>
                        <a:pt x="1314878" y="2354679"/>
                        <a:pt x="1303627" y="2361839"/>
                      </a:cubicBezTo>
                      <a:cubicBezTo>
                        <a:pt x="1292376" y="2368999"/>
                        <a:pt x="1292376" y="2372067"/>
                        <a:pt x="1279079" y="2386387"/>
                      </a:cubicBezTo>
                      <a:cubicBezTo>
                        <a:pt x="1265782" y="2400706"/>
                        <a:pt x="1237143" y="2431391"/>
                        <a:pt x="1223847" y="2447756"/>
                      </a:cubicBezTo>
                      <a:cubicBezTo>
                        <a:pt x="1210551" y="2464121"/>
                        <a:pt x="1204414" y="2473327"/>
                        <a:pt x="1199300" y="2484578"/>
                      </a:cubicBezTo>
                      <a:cubicBezTo>
                        <a:pt x="1194186" y="2495829"/>
                        <a:pt x="1187026" y="2515262"/>
                        <a:pt x="1193163" y="2515262"/>
                      </a:cubicBezTo>
                      <a:cubicBezTo>
                        <a:pt x="1199300" y="2515262"/>
                        <a:pt x="1220779" y="2493783"/>
                        <a:pt x="1236121" y="2484578"/>
                      </a:cubicBezTo>
                      <a:cubicBezTo>
                        <a:pt x="1251463" y="2475373"/>
                        <a:pt x="1270897" y="2468213"/>
                        <a:pt x="1285216" y="2460030"/>
                      </a:cubicBezTo>
                      <a:cubicBezTo>
                        <a:pt x="1299535" y="2451847"/>
                        <a:pt x="1307719" y="2454915"/>
                        <a:pt x="1322038" y="2435482"/>
                      </a:cubicBezTo>
                      <a:cubicBezTo>
                        <a:pt x="1336357" y="2416049"/>
                        <a:pt x="1362950" y="2367977"/>
                        <a:pt x="1371133" y="2343429"/>
                      </a:cubicBezTo>
                      <a:cubicBezTo>
                        <a:pt x="1379316" y="2318881"/>
                        <a:pt x="1372156" y="2308652"/>
                        <a:pt x="1371133" y="2288196"/>
                      </a:cubicBezTo>
                      <a:cubicBezTo>
                        <a:pt x="1370110" y="2267740"/>
                        <a:pt x="1368064" y="2252397"/>
                        <a:pt x="1364996" y="2220690"/>
                      </a:cubicBezTo>
                      <a:cubicBezTo>
                        <a:pt x="1361928" y="2188983"/>
                        <a:pt x="1355790" y="2133750"/>
                        <a:pt x="1352722" y="2097952"/>
                      </a:cubicBezTo>
                      <a:cubicBezTo>
                        <a:pt x="1349654" y="2062154"/>
                        <a:pt x="1349653" y="2030447"/>
                        <a:pt x="1346585" y="2005899"/>
                      </a:cubicBezTo>
                      <a:cubicBezTo>
                        <a:pt x="1343517" y="1981351"/>
                        <a:pt x="1336357" y="1968054"/>
                        <a:pt x="1334312" y="1950666"/>
                      </a:cubicBezTo>
                      <a:cubicBezTo>
                        <a:pt x="1332267" y="1933278"/>
                        <a:pt x="1343517" y="1914868"/>
                        <a:pt x="1334312" y="1901571"/>
                      </a:cubicBezTo>
                      <a:cubicBezTo>
                        <a:pt x="1325107" y="1888274"/>
                        <a:pt x="1279079" y="1870886"/>
                        <a:pt x="1279079" y="1870886"/>
                      </a:cubicBezTo>
                      <a:cubicBezTo>
                        <a:pt x="1260668" y="1860658"/>
                        <a:pt x="1233052" y="1855544"/>
                        <a:pt x="1223847" y="1840202"/>
                      </a:cubicBezTo>
                      <a:cubicBezTo>
                        <a:pt x="1214642" y="1824860"/>
                        <a:pt x="1223847" y="1778833"/>
                        <a:pt x="1223847" y="1778833"/>
                      </a:cubicBezTo>
                      <a:lnTo>
                        <a:pt x="1223847" y="1662231"/>
                      </a:lnTo>
                      <a:cubicBezTo>
                        <a:pt x="1223847" y="1630524"/>
                        <a:pt x="1201345" y="1606999"/>
                        <a:pt x="1223847" y="1588588"/>
                      </a:cubicBezTo>
                      <a:cubicBezTo>
                        <a:pt x="1246349" y="1570177"/>
                        <a:pt x="1330220" y="1557904"/>
                        <a:pt x="1358859" y="1551767"/>
                      </a:cubicBezTo>
                      <a:cubicBezTo>
                        <a:pt x="1387498" y="1545630"/>
                        <a:pt x="1395681" y="1551767"/>
                        <a:pt x="1395681" y="1551767"/>
                      </a:cubicBezTo>
                      <a:lnTo>
                        <a:pt x="1444776" y="1551767"/>
                      </a:lnTo>
                      <a:cubicBezTo>
                        <a:pt x="1457050" y="1551767"/>
                        <a:pt x="1459096" y="1554836"/>
                        <a:pt x="1469324" y="1551767"/>
                      </a:cubicBezTo>
                      <a:cubicBezTo>
                        <a:pt x="1479552" y="1548698"/>
                        <a:pt x="1506145" y="1533356"/>
                        <a:pt x="1506145" y="1533356"/>
                      </a:cubicBezTo>
                      <a:cubicBezTo>
                        <a:pt x="1517396" y="1526196"/>
                        <a:pt x="1511260" y="1513923"/>
                        <a:pt x="1536830" y="1508809"/>
                      </a:cubicBezTo>
                      <a:cubicBezTo>
                        <a:pt x="1562401" y="1503695"/>
                        <a:pt x="1650363" y="1506763"/>
                        <a:pt x="1659568" y="1502672"/>
                      </a:cubicBezTo>
                      <a:cubicBezTo>
                        <a:pt x="1668773" y="1498581"/>
                        <a:pt x="1617633" y="1489375"/>
                        <a:pt x="1592062" y="1484261"/>
                      </a:cubicBezTo>
                      <a:cubicBezTo>
                        <a:pt x="1566491" y="1479147"/>
                        <a:pt x="1528647" y="1474033"/>
                        <a:pt x="1506145" y="1471987"/>
                      </a:cubicBezTo>
                      <a:cubicBezTo>
                        <a:pt x="1483643" y="1469941"/>
                        <a:pt x="1478529" y="1468918"/>
                        <a:pt x="1457050" y="1471987"/>
                      </a:cubicBezTo>
                      <a:cubicBezTo>
                        <a:pt x="1435571" y="1475055"/>
                        <a:pt x="1405909" y="1482216"/>
                        <a:pt x="1377270" y="1490398"/>
                      </a:cubicBezTo>
                      <a:cubicBezTo>
                        <a:pt x="1348631" y="1498580"/>
                        <a:pt x="1308741" y="1511877"/>
                        <a:pt x="1285216" y="1521082"/>
                      </a:cubicBezTo>
                      <a:cubicBezTo>
                        <a:pt x="1261691" y="1530287"/>
                        <a:pt x="1236121" y="1545630"/>
                        <a:pt x="1236121" y="1545630"/>
                      </a:cubicBezTo>
                      <a:cubicBezTo>
                        <a:pt x="1224870" y="1549721"/>
                        <a:pt x="1220778" y="1554835"/>
                        <a:pt x="1217710" y="1545630"/>
                      </a:cubicBezTo>
                      <a:cubicBezTo>
                        <a:pt x="1214642" y="1536425"/>
                        <a:pt x="1219756" y="1512900"/>
                        <a:pt x="1217710" y="1490398"/>
                      </a:cubicBezTo>
                      <a:cubicBezTo>
                        <a:pt x="1215664" y="1467896"/>
                        <a:pt x="1205436" y="1430052"/>
                        <a:pt x="1205436" y="1410618"/>
                      </a:cubicBezTo>
                      <a:cubicBezTo>
                        <a:pt x="1205436" y="1391184"/>
                        <a:pt x="1207482" y="1385047"/>
                        <a:pt x="1217710" y="1373796"/>
                      </a:cubicBezTo>
                      <a:cubicBezTo>
                        <a:pt x="1227938" y="1362545"/>
                        <a:pt x="1252487" y="1354363"/>
                        <a:pt x="1266806" y="1343112"/>
                      </a:cubicBezTo>
                      <a:cubicBezTo>
                        <a:pt x="1281125" y="1331861"/>
                        <a:pt x="1288285" y="1312427"/>
                        <a:pt x="1303627" y="1306290"/>
                      </a:cubicBezTo>
                      <a:cubicBezTo>
                        <a:pt x="1318969" y="1300153"/>
                        <a:pt x="1331243" y="1301176"/>
                        <a:pt x="1358859" y="1306290"/>
                      </a:cubicBezTo>
                      <a:cubicBezTo>
                        <a:pt x="1386475" y="1311404"/>
                        <a:pt x="1440685" y="1328792"/>
                        <a:pt x="1469324" y="1336975"/>
                      </a:cubicBezTo>
                      <a:cubicBezTo>
                        <a:pt x="1497963" y="1345158"/>
                        <a:pt x="1495917" y="1353340"/>
                        <a:pt x="1530693" y="1355386"/>
                      </a:cubicBezTo>
                      <a:cubicBezTo>
                        <a:pt x="1565469" y="1357432"/>
                        <a:pt x="1646272" y="1351295"/>
                        <a:pt x="1677979" y="1349249"/>
                      </a:cubicBezTo>
                      <a:cubicBezTo>
                        <a:pt x="1709686" y="1347203"/>
                        <a:pt x="1720937" y="1343112"/>
                        <a:pt x="1720937" y="1343112"/>
                      </a:cubicBezTo>
                      <a:cubicBezTo>
                        <a:pt x="1745485" y="1339021"/>
                        <a:pt x="1795603" y="1339020"/>
                        <a:pt x="1825265" y="1324701"/>
                      </a:cubicBezTo>
                      <a:cubicBezTo>
                        <a:pt x="1854927" y="1310381"/>
                        <a:pt x="1881520" y="1270492"/>
                        <a:pt x="1898908" y="1257195"/>
                      </a:cubicBezTo>
                      <a:cubicBezTo>
                        <a:pt x="1916296" y="1243898"/>
                        <a:pt x="1915273" y="1243898"/>
                        <a:pt x="1929592" y="1244921"/>
                      </a:cubicBezTo>
                      <a:cubicBezTo>
                        <a:pt x="1943911" y="1245944"/>
                        <a:pt x="1966413" y="1258218"/>
                        <a:pt x="1984824" y="1263332"/>
                      </a:cubicBezTo>
                      <a:cubicBezTo>
                        <a:pt x="2003235" y="1268446"/>
                        <a:pt x="2021646" y="1281743"/>
                        <a:pt x="2040057" y="1275606"/>
                      </a:cubicBezTo>
                      <a:cubicBezTo>
                        <a:pt x="2058468" y="1269469"/>
                        <a:pt x="2080970" y="1243899"/>
                        <a:pt x="2095289" y="1226511"/>
                      </a:cubicBezTo>
                      <a:cubicBezTo>
                        <a:pt x="2109608" y="1209123"/>
                        <a:pt x="2116768" y="1187643"/>
                        <a:pt x="2125973" y="1171278"/>
                      </a:cubicBezTo>
                      <a:cubicBezTo>
                        <a:pt x="2135178" y="1154913"/>
                        <a:pt x="2156658" y="1129343"/>
                        <a:pt x="2150521" y="1128320"/>
                      </a:cubicBezTo>
                      <a:cubicBezTo>
                        <a:pt x="2144384" y="1127297"/>
                        <a:pt x="2101426" y="1157981"/>
                        <a:pt x="2089152" y="1165141"/>
                      </a:cubicBezTo>
                      <a:cubicBezTo>
                        <a:pt x="2076878" y="1172301"/>
                        <a:pt x="2085060" y="1166164"/>
                        <a:pt x="2076878" y="1171278"/>
                      </a:cubicBezTo>
                      <a:cubicBezTo>
                        <a:pt x="2068696" y="1176392"/>
                        <a:pt x="2040057" y="1195826"/>
                        <a:pt x="2040057" y="1195826"/>
                      </a:cubicBezTo>
                      <a:cubicBezTo>
                        <a:pt x="2032897" y="1202986"/>
                        <a:pt x="2042103" y="1213214"/>
                        <a:pt x="2033920" y="1214237"/>
                      </a:cubicBezTo>
                      <a:cubicBezTo>
                        <a:pt x="2025737" y="1215260"/>
                        <a:pt x="2009372" y="1206054"/>
                        <a:pt x="1990961" y="1201963"/>
                      </a:cubicBezTo>
                      <a:cubicBezTo>
                        <a:pt x="1972550" y="1197872"/>
                        <a:pt x="1939820" y="1191735"/>
                        <a:pt x="1923455" y="1189689"/>
                      </a:cubicBezTo>
                      <a:cubicBezTo>
                        <a:pt x="1907090" y="1187643"/>
                        <a:pt x="1906068" y="1183552"/>
                        <a:pt x="1892771" y="1189689"/>
                      </a:cubicBezTo>
                      <a:cubicBezTo>
                        <a:pt x="1879474" y="1195826"/>
                        <a:pt x="1864132" y="1213214"/>
                        <a:pt x="1843675" y="1226511"/>
                      </a:cubicBezTo>
                      <a:cubicBezTo>
                        <a:pt x="1823218" y="1239808"/>
                        <a:pt x="1803785" y="1258218"/>
                        <a:pt x="1770032" y="1269469"/>
                      </a:cubicBezTo>
                      <a:cubicBezTo>
                        <a:pt x="1736279" y="1280720"/>
                        <a:pt x="1668773" y="1288903"/>
                        <a:pt x="1641157" y="1294017"/>
                      </a:cubicBezTo>
                      <a:cubicBezTo>
                        <a:pt x="1613541" y="1299131"/>
                        <a:pt x="1622747" y="1301177"/>
                        <a:pt x="1604336" y="1300154"/>
                      </a:cubicBezTo>
                      <a:cubicBezTo>
                        <a:pt x="1585925" y="1299131"/>
                        <a:pt x="1551149" y="1289926"/>
                        <a:pt x="1530693" y="1287880"/>
                      </a:cubicBezTo>
                      <a:cubicBezTo>
                        <a:pt x="1510237" y="1285834"/>
                        <a:pt x="1497963" y="1289926"/>
                        <a:pt x="1481598" y="1287880"/>
                      </a:cubicBezTo>
                      <a:cubicBezTo>
                        <a:pt x="1465233" y="1285834"/>
                        <a:pt x="1448867" y="1278674"/>
                        <a:pt x="1432502" y="1275606"/>
                      </a:cubicBezTo>
                      <a:cubicBezTo>
                        <a:pt x="1416137" y="1272537"/>
                        <a:pt x="1397727" y="1271515"/>
                        <a:pt x="1383407" y="1269469"/>
                      </a:cubicBezTo>
                      <a:cubicBezTo>
                        <a:pt x="1369087" y="1267423"/>
                        <a:pt x="1358859" y="1264355"/>
                        <a:pt x="1346585" y="1263332"/>
                      </a:cubicBezTo>
                      <a:cubicBezTo>
                        <a:pt x="1334311" y="1262309"/>
                        <a:pt x="1326129" y="1257195"/>
                        <a:pt x="1309764" y="1263332"/>
                      </a:cubicBezTo>
                      <a:cubicBezTo>
                        <a:pt x="1293399" y="1269469"/>
                        <a:pt x="1266806" y="1292994"/>
                        <a:pt x="1248395" y="1300154"/>
                      </a:cubicBezTo>
                      <a:cubicBezTo>
                        <a:pt x="1229984" y="1307314"/>
                        <a:pt x="1213620" y="1303222"/>
                        <a:pt x="1199300" y="1306290"/>
                      </a:cubicBezTo>
                      <a:cubicBezTo>
                        <a:pt x="1184981" y="1309358"/>
                        <a:pt x="1169638" y="1336975"/>
                        <a:pt x="1162478" y="1318564"/>
                      </a:cubicBezTo>
                      <a:cubicBezTo>
                        <a:pt x="1155318" y="1300153"/>
                        <a:pt x="1161455" y="1245944"/>
                        <a:pt x="1156341" y="1195826"/>
                      </a:cubicBezTo>
                      <a:cubicBezTo>
                        <a:pt x="1151227" y="1145708"/>
                        <a:pt x="1136908" y="1064906"/>
                        <a:pt x="1131794" y="1017856"/>
                      </a:cubicBezTo>
                      <a:cubicBezTo>
                        <a:pt x="1126680" y="970806"/>
                        <a:pt x="1129748" y="956486"/>
                        <a:pt x="1125657" y="913528"/>
                      </a:cubicBezTo>
                      <a:cubicBezTo>
                        <a:pt x="1121566" y="870570"/>
                        <a:pt x="1112360" y="794881"/>
                        <a:pt x="1107246" y="760105"/>
                      </a:cubicBezTo>
                      <a:cubicBezTo>
                        <a:pt x="1102132" y="725329"/>
                        <a:pt x="1107246" y="725329"/>
                        <a:pt x="1094972" y="704873"/>
                      </a:cubicBezTo>
                      <a:cubicBezTo>
                        <a:pt x="1082698" y="684417"/>
                        <a:pt x="1044854" y="656800"/>
                        <a:pt x="1033603" y="637367"/>
                      </a:cubicBezTo>
                      <a:cubicBezTo>
                        <a:pt x="1022352" y="617934"/>
                        <a:pt x="1018261" y="602591"/>
                        <a:pt x="1027466" y="588272"/>
                      </a:cubicBezTo>
                      <a:cubicBezTo>
                        <a:pt x="1036671" y="573953"/>
                        <a:pt x="1071447" y="558610"/>
                        <a:pt x="1088835" y="551450"/>
                      </a:cubicBezTo>
                      <a:cubicBezTo>
                        <a:pt x="1106223" y="544290"/>
                        <a:pt x="1115429" y="547359"/>
                        <a:pt x="1131794" y="545313"/>
                      </a:cubicBezTo>
                      <a:cubicBezTo>
                        <a:pt x="1148159" y="543267"/>
                        <a:pt x="1169638" y="543267"/>
                        <a:pt x="1187026" y="539176"/>
                      </a:cubicBezTo>
                      <a:cubicBezTo>
                        <a:pt x="1204414" y="535085"/>
                        <a:pt x="1221802" y="530994"/>
                        <a:pt x="1236121" y="520766"/>
                      </a:cubicBezTo>
                      <a:cubicBezTo>
                        <a:pt x="1250440" y="510538"/>
                        <a:pt x="1250441" y="496218"/>
                        <a:pt x="1272943" y="477807"/>
                      </a:cubicBezTo>
                      <a:cubicBezTo>
                        <a:pt x="1295445" y="459396"/>
                        <a:pt x="1353745" y="426666"/>
                        <a:pt x="1371133" y="410301"/>
                      </a:cubicBezTo>
                      <a:cubicBezTo>
                        <a:pt x="1388521" y="393936"/>
                        <a:pt x="1366019" y="390868"/>
                        <a:pt x="1377270" y="379617"/>
                      </a:cubicBezTo>
                      <a:cubicBezTo>
                        <a:pt x="1388521" y="368366"/>
                        <a:pt x="1416137" y="359160"/>
                        <a:pt x="1438639" y="342795"/>
                      </a:cubicBezTo>
                      <a:cubicBezTo>
                        <a:pt x="1461141" y="326430"/>
                        <a:pt x="1497963" y="298814"/>
                        <a:pt x="1512282" y="281426"/>
                      </a:cubicBezTo>
                      <a:cubicBezTo>
                        <a:pt x="1526602" y="264038"/>
                        <a:pt x="1519442" y="264039"/>
                        <a:pt x="1524556" y="238468"/>
                      </a:cubicBezTo>
                      <a:cubicBezTo>
                        <a:pt x="1529670" y="212897"/>
                        <a:pt x="1534785" y="158688"/>
                        <a:pt x="1542967" y="128003"/>
                      </a:cubicBezTo>
                      <a:cubicBezTo>
                        <a:pt x="1551149" y="97318"/>
                        <a:pt x="1557286" y="61520"/>
                        <a:pt x="1573651" y="54360"/>
                      </a:cubicBezTo>
                      <a:cubicBezTo>
                        <a:pt x="1590016" y="47200"/>
                        <a:pt x="1619678" y="79931"/>
                        <a:pt x="1641157" y="85045"/>
                      </a:cubicBezTo>
                      <a:cubicBezTo>
                        <a:pt x="1662636" y="90159"/>
                        <a:pt x="1697412" y="90159"/>
                        <a:pt x="1702526" y="85045"/>
                      </a:cubicBezTo>
                      <a:cubicBezTo>
                        <a:pt x="1707640" y="79931"/>
                        <a:pt x="1685139" y="61520"/>
                        <a:pt x="1671842" y="54360"/>
                      </a:cubicBezTo>
                      <a:cubicBezTo>
                        <a:pt x="1658545" y="47200"/>
                        <a:pt x="1642180" y="43109"/>
                        <a:pt x="1622747" y="42086"/>
                      </a:cubicBezTo>
                      <a:cubicBezTo>
                        <a:pt x="1603314" y="41063"/>
                        <a:pt x="1576720" y="41063"/>
                        <a:pt x="1555241" y="48223"/>
                      </a:cubicBezTo>
                      <a:cubicBezTo>
                        <a:pt x="1533762" y="55383"/>
                        <a:pt x="1509213" y="58452"/>
                        <a:pt x="1493871" y="85045"/>
                      </a:cubicBezTo>
                      <a:cubicBezTo>
                        <a:pt x="1478529" y="111638"/>
                        <a:pt x="1477506" y="169939"/>
                        <a:pt x="1463187" y="207783"/>
                      </a:cubicBezTo>
                      <a:cubicBezTo>
                        <a:pt x="1448868" y="245627"/>
                        <a:pt x="1430457" y="285518"/>
                        <a:pt x="1407955" y="312111"/>
                      </a:cubicBezTo>
                      <a:cubicBezTo>
                        <a:pt x="1385453" y="338704"/>
                        <a:pt x="1351700" y="353024"/>
                        <a:pt x="1328175" y="367343"/>
                      </a:cubicBezTo>
                      <a:cubicBezTo>
                        <a:pt x="1304650" y="381662"/>
                        <a:pt x="1282148" y="388822"/>
                        <a:pt x="1266806" y="398027"/>
                      </a:cubicBezTo>
                      <a:cubicBezTo>
                        <a:pt x="1251464" y="407232"/>
                        <a:pt x="1247372" y="409278"/>
                        <a:pt x="1236121" y="422575"/>
                      </a:cubicBezTo>
                      <a:cubicBezTo>
                        <a:pt x="1224870" y="435872"/>
                        <a:pt x="1216688" y="465533"/>
                        <a:pt x="1199300" y="477807"/>
                      </a:cubicBezTo>
                      <a:cubicBezTo>
                        <a:pt x="1181912" y="490081"/>
                        <a:pt x="1155319" y="493149"/>
                        <a:pt x="1131794" y="496218"/>
                      </a:cubicBezTo>
                      <a:cubicBezTo>
                        <a:pt x="1108269" y="499286"/>
                        <a:pt x="1075539" y="492127"/>
                        <a:pt x="1058151" y="496218"/>
                      </a:cubicBezTo>
                      <a:cubicBezTo>
                        <a:pt x="1040763" y="500309"/>
                        <a:pt x="1037694" y="511561"/>
                        <a:pt x="1027466" y="520766"/>
                      </a:cubicBezTo>
                      <a:cubicBezTo>
                        <a:pt x="1017238" y="529971"/>
                        <a:pt x="1010078" y="552473"/>
                        <a:pt x="996781" y="551450"/>
                      </a:cubicBezTo>
                      <a:cubicBezTo>
                        <a:pt x="983484" y="550427"/>
                        <a:pt x="971211" y="537131"/>
                        <a:pt x="947686" y="514629"/>
                      </a:cubicBezTo>
                      <a:cubicBezTo>
                        <a:pt x="924161" y="492127"/>
                        <a:pt x="879157" y="444054"/>
                        <a:pt x="855632" y="416438"/>
                      </a:cubicBezTo>
                      <a:cubicBezTo>
                        <a:pt x="832107" y="388822"/>
                        <a:pt x="823925" y="371434"/>
                        <a:pt x="806537" y="348932"/>
                      </a:cubicBezTo>
                      <a:cubicBezTo>
                        <a:pt x="789149" y="326430"/>
                        <a:pt x="763579" y="294722"/>
                        <a:pt x="751305" y="281426"/>
                      </a:cubicBezTo>
                      <a:cubicBezTo>
                        <a:pt x="739031" y="268130"/>
                        <a:pt x="740054" y="282449"/>
                        <a:pt x="732894" y="269152"/>
                      </a:cubicBezTo>
                      <a:cubicBezTo>
                        <a:pt x="725734" y="255855"/>
                        <a:pt x="719598" y="231308"/>
                        <a:pt x="708347" y="201646"/>
                      </a:cubicBezTo>
                      <a:cubicBezTo>
                        <a:pt x="697096" y="171984"/>
                        <a:pt x="674594" y="114707"/>
                        <a:pt x="665388" y="91182"/>
                      </a:cubicBezTo>
                      <a:cubicBezTo>
                        <a:pt x="656183" y="67657"/>
                        <a:pt x="665388" y="74816"/>
                        <a:pt x="653114" y="60497"/>
                      </a:cubicBezTo>
                      <a:cubicBezTo>
                        <a:pt x="640840" y="46178"/>
                        <a:pt x="608110" y="12425"/>
                        <a:pt x="591745" y="5265"/>
                      </a:cubicBezTo>
                      <a:cubicBezTo>
                        <a:pt x="575380" y="-1895"/>
                        <a:pt x="547764" y="-4963"/>
                        <a:pt x="554924" y="17539"/>
                      </a:cubicBezTo>
                      <a:cubicBezTo>
                        <a:pt x="562084" y="40041"/>
                        <a:pt x="612202" y="97319"/>
                        <a:pt x="634704" y="140277"/>
                      </a:cubicBezTo>
                      <a:cubicBezTo>
                        <a:pt x="657206" y="183235"/>
                        <a:pt x="671525" y="239490"/>
                        <a:pt x="689936" y="275289"/>
                      </a:cubicBezTo>
                      <a:cubicBezTo>
                        <a:pt x="708347" y="311088"/>
                        <a:pt x="720620" y="326430"/>
                        <a:pt x="745168" y="355069"/>
                      </a:cubicBezTo>
                      <a:cubicBezTo>
                        <a:pt x="769716" y="383708"/>
                        <a:pt x="810629" y="421553"/>
                        <a:pt x="837222" y="447123"/>
                      </a:cubicBezTo>
                      <a:cubicBezTo>
                        <a:pt x="863815" y="472693"/>
                        <a:pt x="884272" y="488036"/>
                        <a:pt x="904728" y="508492"/>
                      </a:cubicBezTo>
                      <a:cubicBezTo>
                        <a:pt x="925184" y="528948"/>
                        <a:pt x="946663" y="547359"/>
                        <a:pt x="959960" y="569861"/>
                      </a:cubicBezTo>
                      <a:cubicBezTo>
                        <a:pt x="973257" y="592363"/>
                        <a:pt x="977348" y="621002"/>
                        <a:pt x="984508" y="643504"/>
                      </a:cubicBezTo>
                      <a:cubicBezTo>
                        <a:pt x="991668" y="666006"/>
                        <a:pt x="999850" y="687485"/>
                        <a:pt x="1002918" y="704873"/>
                      </a:cubicBezTo>
                      <a:cubicBezTo>
                        <a:pt x="1005986" y="722261"/>
                        <a:pt x="1004963" y="724306"/>
                        <a:pt x="1002918" y="747831"/>
                      </a:cubicBezTo>
                      <a:cubicBezTo>
                        <a:pt x="1000873" y="771356"/>
                        <a:pt x="990645" y="819429"/>
                        <a:pt x="990645" y="846022"/>
                      </a:cubicBezTo>
                      <a:cubicBezTo>
                        <a:pt x="990645" y="872615"/>
                        <a:pt x="1017237" y="901254"/>
                        <a:pt x="1002918" y="907391"/>
                      </a:cubicBezTo>
                      <a:cubicBezTo>
                        <a:pt x="988599" y="913528"/>
                        <a:pt x="904728" y="882843"/>
                        <a:pt x="904728" y="882843"/>
                      </a:cubicBezTo>
                      <a:cubicBezTo>
                        <a:pt x="868929" y="873638"/>
                        <a:pt x="820856" y="866478"/>
                        <a:pt x="788126" y="852159"/>
                      </a:cubicBezTo>
                      <a:cubicBezTo>
                        <a:pt x="755396" y="837840"/>
                        <a:pt x="726758" y="810224"/>
                        <a:pt x="708347" y="796927"/>
                      </a:cubicBezTo>
                      <a:cubicBezTo>
                        <a:pt x="689936" y="783630"/>
                        <a:pt x="690959" y="779539"/>
                        <a:pt x="677662" y="772379"/>
                      </a:cubicBezTo>
                      <a:cubicBezTo>
                        <a:pt x="664365" y="765219"/>
                        <a:pt x="645955" y="760105"/>
                        <a:pt x="628567" y="753968"/>
                      </a:cubicBezTo>
                      <a:cubicBezTo>
                        <a:pt x="611179" y="747831"/>
                        <a:pt x="575380" y="729421"/>
                        <a:pt x="573334" y="735558"/>
                      </a:cubicBezTo>
                      <a:cubicBezTo>
                        <a:pt x="571288" y="741695"/>
                        <a:pt x="598905" y="775448"/>
                        <a:pt x="616293" y="790790"/>
                      </a:cubicBezTo>
                      <a:cubicBezTo>
                        <a:pt x="633681" y="806132"/>
                        <a:pt x="657206" y="816360"/>
                        <a:pt x="677662" y="827611"/>
                      </a:cubicBezTo>
                      <a:cubicBezTo>
                        <a:pt x="698118" y="838862"/>
                        <a:pt x="715506" y="850113"/>
                        <a:pt x="739031" y="858296"/>
                      </a:cubicBezTo>
                      <a:cubicBezTo>
                        <a:pt x="762556" y="866479"/>
                        <a:pt x="794263" y="867502"/>
                        <a:pt x="818811" y="876707"/>
                      </a:cubicBezTo>
                      <a:cubicBezTo>
                        <a:pt x="843359" y="885912"/>
                        <a:pt x="867906" y="905345"/>
                        <a:pt x="886317" y="913528"/>
                      </a:cubicBezTo>
                      <a:cubicBezTo>
                        <a:pt x="904728" y="921710"/>
                        <a:pt x="915978" y="921711"/>
                        <a:pt x="929275" y="925802"/>
                      </a:cubicBezTo>
                      <a:cubicBezTo>
                        <a:pt x="942572" y="929893"/>
                        <a:pt x="948709" y="936030"/>
                        <a:pt x="966097" y="938076"/>
                      </a:cubicBezTo>
                      <a:cubicBezTo>
                        <a:pt x="983485" y="940122"/>
                        <a:pt x="1033603" y="938076"/>
                        <a:pt x="1033603" y="938076"/>
                      </a:cubicBezTo>
                      <a:cubicBezTo>
                        <a:pt x="1045877" y="942167"/>
                        <a:pt x="1039740" y="962623"/>
                        <a:pt x="1039740" y="962623"/>
                      </a:cubicBezTo>
                      <a:cubicBezTo>
                        <a:pt x="1043831" y="978988"/>
                        <a:pt x="1054060" y="1011718"/>
                        <a:pt x="1058151" y="1036266"/>
                      </a:cubicBezTo>
                      <a:cubicBezTo>
                        <a:pt x="1062242" y="1060814"/>
                        <a:pt x="1062242" y="1086384"/>
                        <a:pt x="1064287" y="1109909"/>
                      </a:cubicBezTo>
                      <a:cubicBezTo>
                        <a:pt x="1066332" y="1133434"/>
                        <a:pt x="1070424" y="1151845"/>
                        <a:pt x="1070424" y="1177415"/>
                      </a:cubicBezTo>
                      <a:cubicBezTo>
                        <a:pt x="1070424" y="1202985"/>
                        <a:pt x="1065310" y="1239807"/>
                        <a:pt x="1064287" y="1263332"/>
                      </a:cubicBezTo>
                      <a:cubicBezTo>
                        <a:pt x="1063264" y="1286857"/>
                        <a:pt x="1062241" y="1294016"/>
                        <a:pt x="1064287" y="1318564"/>
                      </a:cubicBezTo>
                      <a:cubicBezTo>
                        <a:pt x="1066333" y="1343112"/>
                        <a:pt x="1072470" y="1386070"/>
                        <a:pt x="1076561" y="1410618"/>
                      </a:cubicBezTo>
                      <a:cubicBezTo>
                        <a:pt x="1080652" y="1435166"/>
                        <a:pt x="1086789" y="1453576"/>
                        <a:pt x="1088835" y="1465850"/>
                      </a:cubicBezTo>
                      <a:cubicBezTo>
                        <a:pt x="1090881" y="1478124"/>
                        <a:pt x="1091903" y="1486307"/>
                        <a:pt x="1088835" y="1484261"/>
                      </a:cubicBezTo>
                      <a:cubicBezTo>
                        <a:pt x="1085767" y="1482215"/>
                        <a:pt x="1081675" y="1479146"/>
                        <a:pt x="1070424" y="1453576"/>
                      </a:cubicBezTo>
                      <a:cubicBezTo>
                        <a:pt x="1059173" y="1428006"/>
                        <a:pt x="1034626" y="1363568"/>
                        <a:pt x="1021329" y="1330838"/>
                      </a:cubicBezTo>
                      <a:cubicBezTo>
                        <a:pt x="1008033" y="1298108"/>
                        <a:pt x="1001896" y="1274583"/>
                        <a:pt x="990645" y="1257195"/>
                      </a:cubicBezTo>
                      <a:cubicBezTo>
                        <a:pt x="979394" y="1239807"/>
                        <a:pt x="968142" y="1236739"/>
                        <a:pt x="953823" y="1226511"/>
                      </a:cubicBezTo>
                      <a:cubicBezTo>
                        <a:pt x="939504" y="1216283"/>
                        <a:pt x="919047" y="1207077"/>
                        <a:pt x="904728" y="1195826"/>
                      </a:cubicBezTo>
                      <a:cubicBezTo>
                        <a:pt x="890409" y="1184575"/>
                        <a:pt x="880180" y="1165142"/>
                        <a:pt x="867906" y="1159005"/>
                      </a:cubicBezTo>
                      <a:cubicBezTo>
                        <a:pt x="855632" y="1152868"/>
                        <a:pt x="836199" y="1152868"/>
                        <a:pt x="831085" y="1159005"/>
                      </a:cubicBezTo>
                      <a:cubicBezTo>
                        <a:pt x="825971" y="1165142"/>
                        <a:pt x="829040" y="1182530"/>
                        <a:pt x="837222" y="1195826"/>
                      </a:cubicBezTo>
                      <a:cubicBezTo>
                        <a:pt x="845404" y="1209122"/>
                        <a:pt x="866883" y="1227533"/>
                        <a:pt x="880180" y="1238784"/>
                      </a:cubicBezTo>
                      <a:cubicBezTo>
                        <a:pt x="893477" y="1250035"/>
                        <a:pt x="903705" y="1253104"/>
                        <a:pt x="917002" y="1263332"/>
                      </a:cubicBezTo>
                      <a:cubicBezTo>
                        <a:pt x="930299" y="1273560"/>
                        <a:pt x="947686" y="1287880"/>
                        <a:pt x="959960" y="1300154"/>
                      </a:cubicBezTo>
                      <a:cubicBezTo>
                        <a:pt x="972234" y="1312428"/>
                        <a:pt x="982463" y="1323679"/>
                        <a:pt x="990645" y="1336975"/>
                      </a:cubicBezTo>
                      <a:cubicBezTo>
                        <a:pt x="998827" y="1350271"/>
                        <a:pt x="1004964" y="1365614"/>
                        <a:pt x="1009055" y="1379933"/>
                      </a:cubicBezTo>
                      <a:cubicBezTo>
                        <a:pt x="1013146" y="1394252"/>
                        <a:pt x="1010078" y="1405504"/>
                        <a:pt x="1015192" y="1422892"/>
                      </a:cubicBezTo>
                      <a:cubicBezTo>
                        <a:pt x="1020306" y="1440280"/>
                        <a:pt x="1034626" y="1467896"/>
                        <a:pt x="1039740" y="1484261"/>
                      </a:cubicBezTo>
                      <a:cubicBezTo>
                        <a:pt x="1044854" y="1500626"/>
                        <a:pt x="1034626" y="1506763"/>
                        <a:pt x="1045877" y="1521082"/>
                      </a:cubicBezTo>
                      <a:cubicBezTo>
                        <a:pt x="1057128" y="1535401"/>
                        <a:pt x="1098041" y="1547676"/>
                        <a:pt x="1107246" y="1570178"/>
                      </a:cubicBezTo>
                      <a:cubicBezTo>
                        <a:pt x="1116451" y="1592680"/>
                        <a:pt x="1108269" y="1613136"/>
                        <a:pt x="1101109" y="1656094"/>
                      </a:cubicBezTo>
                      <a:cubicBezTo>
                        <a:pt x="1093949" y="1699052"/>
                        <a:pt x="1070424" y="1790084"/>
                        <a:pt x="1064287" y="1827928"/>
                      </a:cubicBezTo>
                      <a:cubicBezTo>
                        <a:pt x="1058150" y="1865772"/>
                        <a:pt x="1068378" y="1892365"/>
                        <a:pt x="1064287" y="1883160"/>
                      </a:cubicBezTo>
                      <a:cubicBezTo>
                        <a:pt x="1060196" y="1873955"/>
                        <a:pt x="1043831" y="1826905"/>
                        <a:pt x="1039740" y="1772696"/>
                      </a:cubicBezTo>
                      <a:cubicBezTo>
                        <a:pt x="1035649" y="1718487"/>
                        <a:pt x="1036672" y="1624387"/>
                        <a:pt x="1039740" y="1557904"/>
                      </a:cubicBezTo>
                      <a:cubicBezTo>
                        <a:pt x="1042808" y="1491421"/>
                        <a:pt x="1052014" y="1441302"/>
                        <a:pt x="1058151" y="1373796"/>
                      </a:cubicBezTo>
                      <a:cubicBezTo>
                        <a:pt x="1064288" y="1306290"/>
                        <a:pt x="1075538" y="1213214"/>
                        <a:pt x="1076561" y="1152868"/>
                      </a:cubicBezTo>
                      <a:cubicBezTo>
                        <a:pt x="1077584" y="1092522"/>
                        <a:pt x="1076561" y="1057746"/>
                        <a:pt x="1064287" y="1011719"/>
                      </a:cubicBezTo>
                      <a:cubicBezTo>
                        <a:pt x="1052013" y="965692"/>
                        <a:pt x="1022351" y="909437"/>
                        <a:pt x="1002918" y="876707"/>
                      </a:cubicBezTo>
                      <a:cubicBezTo>
                        <a:pt x="983485" y="843977"/>
                        <a:pt x="963028" y="830679"/>
                        <a:pt x="947686" y="815337"/>
                      </a:cubicBezTo>
                      <a:cubicBezTo>
                        <a:pt x="932344" y="799995"/>
                        <a:pt x="928253" y="795904"/>
                        <a:pt x="910865" y="784653"/>
                      </a:cubicBezTo>
                      <a:cubicBezTo>
                        <a:pt x="893477" y="773402"/>
                        <a:pt x="848473" y="742717"/>
                        <a:pt x="843359" y="747831"/>
                      </a:cubicBezTo>
                      <a:cubicBezTo>
                        <a:pt x="838245" y="752945"/>
                        <a:pt x="866884" y="785675"/>
                        <a:pt x="880180" y="815337"/>
                      </a:cubicBezTo>
                      <a:cubicBezTo>
                        <a:pt x="893476" y="844999"/>
                        <a:pt x="910864" y="894095"/>
                        <a:pt x="923138" y="925802"/>
                      </a:cubicBezTo>
                      <a:cubicBezTo>
                        <a:pt x="935412" y="957509"/>
                        <a:pt x="947686" y="973875"/>
                        <a:pt x="953823" y="1005582"/>
                      </a:cubicBezTo>
                      <a:cubicBezTo>
                        <a:pt x="959960" y="1037289"/>
                        <a:pt x="962006" y="1058768"/>
                        <a:pt x="959960" y="1116046"/>
                      </a:cubicBezTo>
                      <a:cubicBezTo>
                        <a:pt x="957914" y="1173324"/>
                        <a:pt x="948709" y="1271515"/>
                        <a:pt x="941549" y="1349249"/>
                      </a:cubicBezTo>
                      <a:cubicBezTo>
                        <a:pt x="934389" y="1426983"/>
                        <a:pt x="924162" y="1502672"/>
                        <a:pt x="917002" y="1582452"/>
                      </a:cubicBezTo>
                      <a:cubicBezTo>
                        <a:pt x="909842" y="1662232"/>
                        <a:pt x="902682" y="1749171"/>
                        <a:pt x="898591" y="1827928"/>
                      </a:cubicBezTo>
                      <a:cubicBezTo>
                        <a:pt x="894500" y="1906685"/>
                        <a:pt x="887340" y="1989534"/>
                        <a:pt x="892454" y="2054994"/>
                      </a:cubicBezTo>
                      <a:cubicBezTo>
                        <a:pt x="897568" y="2120454"/>
                        <a:pt x="921092" y="2161366"/>
                        <a:pt x="929275" y="2220690"/>
                      </a:cubicBezTo>
                      <a:cubicBezTo>
                        <a:pt x="937458" y="2280014"/>
                        <a:pt x="941549" y="2346497"/>
                        <a:pt x="941549" y="2410935"/>
                      </a:cubicBezTo>
                      <a:cubicBezTo>
                        <a:pt x="941549" y="2475373"/>
                        <a:pt x="930298" y="2537764"/>
                        <a:pt x="929275" y="2607316"/>
                      </a:cubicBezTo>
                      <a:cubicBezTo>
                        <a:pt x="928252" y="2676868"/>
                        <a:pt x="939503" y="2764830"/>
                        <a:pt x="935412" y="2828245"/>
                      </a:cubicBezTo>
                      <a:cubicBezTo>
                        <a:pt x="931321" y="2891660"/>
                        <a:pt x="910865" y="2930527"/>
                        <a:pt x="904728" y="2987805"/>
                      </a:cubicBezTo>
                      <a:cubicBezTo>
                        <a:pt x="898591" y="3045083"/>
                        <a:pt x="895523" y="3117703"/>
                        <a:pt x="898591" y="3171912"/>
                      </a:cubicBezTo>
                      <a:cubicBezTo>
                        <a:pt x="901659" y="3226121"/>
                        <a:pt x="918024" y="3274194"/>
                        <a:pt x="923138" y="3313061"/>
                      </a:cubicBezTo>
                      <a:cubicBezTo>
                        <a:pt x="928252" y="3351928"/>
                        <a:pt x="936435" y="3397955"/>
                        <a:pt x="929275" y="3405115"/>
                      </a:cubicBezTo>
                      <a:cubicBezTo>
                        <a:pt x="922115" y="3412275"/>
                        <a:pt x="898591" y="3368293"/>
                        <a:pt x="880180" y="3356019"/>
                      </a:cubicBezTo>
                      <a:cubicBezTo>
                        <a:pt x="861769" y="3343745"/>
                        <a:pt x="834153" y="3336586"/>
                        <a:pt x="818811" y="3331472"/>
                      </a:cubicBezTo>
                      <a:cubicBezTo>
                        <a:pt x="803469" y="3326358"/>
                        <a:pt x="794263" y="3332495"/>
                        <a:pt x="788126" y="3325335"/>
                      </a:cubicBezTo>
                      <a:cubicBezTo>
                        <a:pt x="781989" y="3318175"/>
                        <a:pt x="780967" y="3309992"/>
                        <a:pt x="781990" y="3288513"/>
                      </a:cubicBezTo>
                      <a:cubicBezTo>
                        <a:pt x="783013" y="3267034"/>
                        <a:pt x="780967" y="3249646"/>
                        <a:pt x="794263" y="3196460"/>
                      </a:cubicBezTo>
                      <a:cubicBezTo>
                        <a:pt x="807560" y="3143273"/>
                        <a:pt x="846427" y="3030763"/>
                        <a:pt x="861769" y="2969394"/>
                      </a:cubicBezTo>
                      <a:cubicBezTo>
                        <a:pt x="877111" y="2908025"/>
                        <a:pt x="892454" y="2829268"/>
                        <a:pt x="886317" y="2828245"/>
                      </a:cubicBezTo>
                      <a:cubicBezTo>
                        <a:pt x="880180" y="2827222"/>
                        <a:pt x="840290" y="2928481"/>
                        <a:pt x="824948" y="2963257"/>
                      </a:cubicBezTo>
                      <a:cubicBezTo>
                        <a:pt x="809606" y="2998033"/>
                        <a:pt x="804491" y="3010307"/>
                        <a:pt x="794263" y="3036900"/>
                      </a:cubicBezTo>
                      <a:cubicBezTo>
                        <a:pt x="784035" y="3063493"/>
                        <a:pt x="769716" y="3098269"/>
                        <a:pt x="763579" y="3122817"/>
                      </a:cubicBezTo>
                      <a:cubicBezTo>
                        <a:pt x="757442" y="3147365"/>
                        <a:pt x="761533" y="3165775"/>
                        <a:pt x="757442" y="3184186"/>
                      </a:cubicBezTo>
                      <a:cubicBezTo>
                        <a:pt x="753351" y="3202597"/>
                        <a:pt x="743122" y="3213847"/>
                        <a:pt x="739031" y="3233281"/>
                      </a:cubicBezTo>
                      <a:cubicBezTo>
                        <a:pt x="734940" y="3252714"/>
                        <a:pt x="732894" y="3300787"/>
                        <a:pt x="732894" y="3300787"/>
                      </a:cubicBezTo>
                      <a:cubicBezTo>
                        <a:pt x="728803" y="3315106"/>
                        <a:pt x="728803" y="3316129"/>
                        <a:pt x="714483" y="3319198"/>
                      </a:cubicBezTo>
                      <a:cubicBezTo>
                        <a:pt x="700164" y="3322266"/>
                        <a:pt x="646977" y="3319198"/>
                        <a:pt x="646977" y="3319198"/>
                      </a:cubicBezTo>
                      <a:cubicBezTo>
                        <a:pt x="617315" y="3319198"/>
                        <a:pt x="575380" y="3313061"/>
                        <a:pt x="536513" y="3319198"/>
                      </a:cubicBezTo>
                      <a:cubicBezTo>
                        <a:pt x="497646" y="3325335"/>
                        <a:pt x="446505" y="3345791"/>
                        <a:pt x="413775" y="3356019"/>
                      </a:cubicBezTo>
                      <a:cubicBezTo>
                        <a:pt x="381045" y="3366247"/>
                        <a:pt x="360589" y="3368293"/>
                        <a:pt x="340132" y="3380567"/>
                      </a:cubicBezTo>
                      <a:cubicBezTo>
                        <a:pt x="319676" y="3392841"/>
                        <a:pt x="313538" y="3410229"/>
                        <a:pt x="291036" y="3429662"/>
                      </a:cubicBezTo>
                      <a:cubicBezTo>
                        <a:pt x="268534" y="3449095"/>
                        <a:pt x="233759" y="3473643"/>
                        <a:pt x="205120" y="3497168"/>
                      </a:cubicBezTo>
                      <a:cubicBezTo>
                        <a:pt x="176481" y="3520693"/>
                        <a:pt x="143751" y="3551377"/>
                        <a:pt x="119203" y="3570811"/>
                      </a:cubicBezTo>
                      <a:cubicBezTo>
                        <a:pt x="94655" y="3590245"/>
                        <a:pt x="34309" y="3613769"/>
                        <a:pt x="14875" y="3632180"/>
                      </a:cubicBezTo>
                      <a:close/>
                    </a:path>
                  </a:pathLst>
                </a:custGeom>
                <a:solidFill>
                  <a:srgbClr val="FF0000">
                    <a:alpha val="18824"/>
                  </a:srgbClr>
                </a:solidFill>
                <a:ln>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latin typeface="Meiryo UI" panose="020B0604030504040204" pitchFamily="50" charset="-128"/>
                    <a:ea typeface="Meiryo UI" panose="020B0604030504040204" pitchFamily="50" charset="-128"/>
                  </a:endParaRPr>
                </a:p>
              </p:txBody>
            </p:sp>
          </p:grpSp>
          <p:sp>
            <p:nvSpPr>
              <p:cNvPr id="344" name="フリーフォーム: 図形 343">
                <a:extLst>
                  <a:ext uri="{FF2B5EF4-FFF2-40B4-BE49-F238E27FC236}">
                    <a16:creationId xmlns:a16="http://schemas.microsoft.com/office/drawing/2014/main" id="{56B49F48-E7FC-4C39-BAB5-2AA28D8A181B}"/>
                  </a:ext>
                </a:extLst>
              </p:cNvPr>
              <p:cNvSpPr/>
              <p:nvPr/>
            </p:nvSpPr>
            <p:spPr>
              <a:xfrm flipV="1">
                <a:off x="6774173" y="2215788"/>
                <a:ext cx="284762" cy="53760"/>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345" name="フリーフォーム: 図形 344">
                <a:extLst>
                  <a:ext uri="{FF2B5EF4-FFF2-40B4-BE49-F238E27FC236}">
                    <a16:creationId xmlns:a16="http://schemas.microsoft.com/office/drawing/2014/main" id="{0D753148-6323-4F58-AAEE-8BC320F88E05}"/>
                  </a:ext>
                </a:extLst>
              </p:cNvPr>
              <p:cNvSpPr/>
              <p:nvPr/>
            </p:nvSpPr>
            <p:spPr>
              <a:xfrm>
                <a:off x="6837001" y="1798286"/>
                <a:ext cx="256363" cy="149429"/>
              </a:xfrm>
              <a:custGeom>
                <a:avLst/>
                <a:gdLst>
                  <a:gd name="connsiteX0" fmla="*/ 0 w 379562"/>
                  <a:gd name="connsiteY0" fmla="*/ 10648 h 36527"/>
                  <a:gd name="connsiteX1" fmla="*/ 146649 w 379562"/>
                  <a:gd name="connsiteY1" fmla="*/ 10648 h 36527"/>
                  <a:gd name="connsiteX2" fmla="*/ 198407 w 379562"/>
                  <a:gd name="connsiteY2" fmla="*/ 27901 h 36527"/>
                  <a:gd name="connsiteX3" fmla="*/ 224287 w 379562"/>
                  <a:gd name="connsiteY3" fmla="*/ 36527 h 36527"/>
                  <a:gd name="connsiteX4" fmla="*/ 379562 w 379562"/>
                  <a:gd name="connsiteY4" fmla="*/ 27901 h 36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562" h="36527">
                    <a:moveTo>
                      <a:pt x="0" y="10648"/>
                    </a:moveTo>
                    <a:cubicBezTo>
                      <a:pt x="65717" y="-2496"/>
                      <a:pt x="55366" y="-4566"/>
                      <a:pt x="146649" y="10648"/>
                    </a:cubicBezTo>
                    <a:cubicBezTo>
                      <a:pt x="164587" y="13638"/>
                      <a:pt x="181154" y="22150"/>
                      <a:pt x="198407" y="27901"/>
                    </a:cubicBezTo>
                    <a:lnTo>
                      <a:pt x="224287" y="36527"/>
                    </a:lnTo>
                    <a:cubicBezTo>
                      <a:pt x="373806" y="27732"/>
                      <a:pt x="321969" y="27901"/>
                      <a:pt x="379562" y="27901"/>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sp>
            <p:nvSpPr>
              <p:cNvPr id="346" name="フリーフォーム: 図形 345">
                <a:extLst>
                  <a:ext uri="{FF2B5EF4-FFF2-40B4-BE49-F238E27FC236}">
                    <a16:creationId xmlns:a16="http://schemas.microsoft.com/office/drawing/2014/main" id="{FED48843-239D-4885-B678-B562DD673941}"/>
                  </a:ext>
                </a:extLst>
              </p:cNvPr>
              <p:cNvSpPr/>
              <p:nvPr/>
            </p:nvSpPr>
            <p:spPr>
              <a:xfrm>
                <a:off x="5190578" y="2574047"/>
                <a:ext cx="210765" cy="1164101"/>
              </a:xfrm>
              <a:custGeom>
                <a:avLst/>
                <a:gdLst>
                  <a:gd name="connsiteX0" fmla="*/ 0 w 139004"/>
                  <a:gd name="connsiteY0" fmla="*/ 767751 h 767751"/>
                  <a:gd name="connsiteX1" fmla="*/ 60385 w 139004"/>
                  <a:gd name="connsiteY1" fmla="*/ 690114 h 767751"/>
                  <a:gd name="connsiteX2" fmla="*/ 69011 w 139004"/>
                  <a:gd name="connsiteY2" fmla="*/ 664234 h 767751"/>
                  <a:gd name="connsiteX3" fmla="*/ 77637 w 139004"/>
                  <a:gd name="connsiteY3" fmla="*/ 638355 h 767751"/>
                  <a:gd name="connsiteX4" fmla="*/ 94890 w 139004"/>
                  <a:gd name="connsiteY4" fmla="*/ 448574 h 767751"/>
                  <a:gd name="connsiteX5" fmla="*/ 112143 w 139004"/>
                  <a:gd name="connsiteY5" fmla="*/ 327804 h 767751"/>
                  <a:gd name="connsiteX6" fmla="*/ 120769 w 139004"/>
                  <a:gd name="connsiteY6" fmla="*/ 301925 h 767751"/>
                  <a:gd name="connsiteX7" fmla="*/ 129396 w 139004"/>
                  <a:gd name="connsiteY7" fmla="*/ 224287 h 767751"/>
                  <a:gd name="connsiteX8" fmla="*/ 138022 w 139004"/>
                  <a:gd name="connsiteY8" fmla="*/ 172529 h 767751"/>
                  <a:gd name="connsiteX9" fmla="*/ 138022 w 139004"/>
                  <a:gd name="connsiteY9" fmla="*/ 0 h 76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004" h="767751">
                    <a:moveTo>
                      <a:pt x="0" y="767751"/>
                    </a:moveTo>
                    <a:cubicBezTo>
                      <a:pt x="58726" y="732516"/>
                      <a:pt x="37831" y="757778"/>
                      <a:pt x="60385" y="690114"/>
                    </a:cubicBezTo>
                    <a:lnTo>
                      <a:pt x="69011" y="664234"/>
                    </a:lnTo>
                    <a:lnTo>
                      <a:pt x="77637" y="638355"/>
                    </a:lnTo>
                    <a:cubicBezTo>
                      <a:pt x="102701" y="412794"/>
                      <a:pt x="66562" y="746013"/>
                      <a:pt x="94890" y="448574"/>
                    </a:cubicBezTo>
                    <a:cubicBezTo>
                      <a:pt x="97065" y="425733"/>
                      <a:pt x="106211" y="354501"/>
                      <a:pt x="112143" y="327804"/>
                    </a:cubicBezTo>
                    <a:cubicBezTo>
                      <a:pt x="114115" y="318928"/>
                      <a:pt x="117894" y="310551"/>
                      <a:pt x="120769" y="301925"/>
                    </a:cubicBezTo>
                    <a:cubicBezTo>
                      <a:pt x="123645" y="276046"/>
                      <a:pt x="125955" y="250097"/>
                      <a:pt x="129396" y="224287"/>
                    </a:cubicBezTo>
                    <a:cubicBezTo>
                      <a:pt x="131708" y="206950"/>
                      <a:pt x="137350" y="190007"/>
                      <a:pt x="138022" y="172529"/>
                    </a:cubicBezTo>
                    <a:cubicBezTo>
                      <a:pt x="140232" y="115062"/>
                      <a:pt x="138022" y="57510"/>
                      <a:pt x="138022" y="0"/>
                    </a:cubicBezTo>
                  </a:path>
                </a:pathLst>
              </a:custGeom>
              <a:noFill/>
              <a:ln w="38100">
                <a:solidFill>
                  <a:srgbClr val="FF0000">
                    <a:alpha val="27843"/>
                  </a:srgb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200">
                  <a:latin typeface="Meiryo UI" panose="020B0604030504040204" pitchFamily="50" charset="-128"/>
                  <a:ea typeface="Meiryo UI" panose="020B0604030504040204" pitchFamily="50" charset="-128"/>
                </a:endParaRPr>
              </a:p>
            </p:txBody>
          </p:sp>
        </p:grpSp>
        <p:sp>
          <p:nvSpPr>
            <p:cNvPr id="339" name="フリーフォーム: 図形 338">
              <a:extLst>
                <a:ext uri="{FF2B5EF4-FFF2-40B4-BE49-F238E27FC236}">
                  <a16:creationId xmlns:a16="http://schemas.microsoft.com/office/drawing/2014/main" id="{194AF4AE-BD8F-4D02-8380-6631139F61CC}"/>
                </a:ext>
              </a:extLst>
            </p:cNvPr>
            <p:cNvSpPr/>
            <p:nvPr/>
          </p:nvSpPr>
          <p:spPr>
            <a:xfrm>
              <a:off x="1913427" y="1333901"/>
              <a:ext cx="1174797" cy="1610260"/>
            </a:xfrm>
            <a:custGeom>
              <a:avLst/>
              <a:gdLst>
                <a:gd name="connsiteX0" fmla="*/ 364475 w 1174797"/>
                <a:gd name="connsiteY0" fmla="*/ 1609052 h 1610260"/>
                <a:gd name="connsiteX1" fmla="*/ 357041 w 1174797"/>
                <a:gd name="connsiteY1" fmla="*/ 1363726 h 1610260"/>
                <a:gd name="connsiteX2" fmla="*/ 386778 w 1174797"/>
                <a:gd name="connsiteY2" fmla="*/ 1215043 h 1610260"/>
                <a:gd name="connsiteX3" fmla="*/ 282700 w 1174797"/>
                <a:gd name="connsiteY3" fmla="*/ 939979 h 1610260"/>
                <a:gd name="connsiteX4" fmla="*/ 126582 w 1174797"/>
                <a:gd name="connsiteY4" fmla="*/ 731823 h 1610260"/>
                <a:gd name="connsiteX5" fmla="*/ 29939 w 1174797"/>
                <a:gd name="connsiteY5" fmla="*/ 516233 h 1610260"/>
                <a:gd name="connsiteX6" fmla="*/ 22504 w 1174797"/>
                <a:gd name="connsiteY6" fmla="*/ 308077 h 1610260"/>
                <a:gd name="connsiteX7" fmla="*/ 22504 w 1174797"/>
                <a:gd name="connsiteY7" fmla="*/ 129657 h 1610260"/>
                <a:gd name="connsiteX8" fmla="*/ 202 w 1174797"/>
                <a:gd name="connsiteY8" fmla="*/ 3277 h 1610260"/>
                <a:gd name="connsiteX9" fmla="*/ 37373 w 1174797"/>
                <a:gd name="connsiteY9" fmla="*/ 70184 h 1610260"/>
                <a:gd name="connsiteX10" fmla="*/ 44807 w 1174797"/>
                <a:gd name="connsiteY10" fmla="*/ 404721 h 1610260"/>
                <a:gd name="connsiteX11" fmla="*/ 67109 w 1174797"/>
                <a:gd name="connsiteY11" fmla="*/ 612877 h 1610260"/>
                <a:gd name="connsiteX12" fmla="*/ 141451 w 1174797"/>
                <a:gd name="connsiteY12" fmla="*/ 739257 h 1610260"/>
                <a:gd name="connsiteX13" fmla="*/ 371909 w 1174797"/>
                <a:gd name="connsiteY13" fmla="*/ 1051491 h 1610260"/>
                <a:gd name="connsiteX14" fmla="*/ 550329 w 1174797"/>
                <a:gd name="connsiteY14" fmla="*/ 962282 h 1610260"/>
                <a:gd name="connsiteX15" fmla="*/ 743617 w 1174797"/>
                <a:gd name="connsiteY15" fmla="*/ 754126 h 1610260"/>
                <a:gd name="connsiteX16" fmla="*/ 988943 w 1174797"/>
                <a:gd name="connsiteY16" fmla="*/ 553404 h 1610260"/>
                <a:gd name="connsiteX17" fmla="*/ 1100456 w 1174797"/>
                <a:gd name="connsiteY17" fmla="*/ 493930 h 1610260"/>
                <a:gd name="connsiteX18" fmla="*/ 1174797 w 1174797"/>
                <a:gd name="connsiteY18" fmla="*/ 456760 h 1610260"/>
                <a:gd name="connsiteX19" fmla="*/ 1100456 w 1174797"/>
                <a:gd name="connsiteY19" fmla="*/ 508799 h 1610260"/>
                <a:gd name="connsiteX20" fmla="*/ 832826 w 1174797"/>
                <a:gd name="connsiteY20" fmla="*/ 709521 h 1610260"/>
                <a:gd name="connsiteX21" fmla="*/ 594934 w 1174797"/>
                <a:gd name="connsiteY21" fmla="*/ 954848 h 1610260"/>
                <a:gd name="connsiteX22" fmla="*/ 483422 w 1174797"/>
                <a:gd name="connsiteY22" fmla="*/ 1066360 h 1610260"/>
                <a:gd name="connsiteX23" fmla="*/ 431382 w 1174797"/>
                <a:gd name="connsiteY23" fmla="*/ 1088662 h 1610260"/>
                <a:gd name="connsiteX24" fmla="*/ 371909 w 1174797"/>
                <a:gd name="connsiteY24" fmla="*/ 1088662 h 1610260"/>
                <a:gd name="connsiteX25" fmla="*/ 394212 w 1174797"/>
                <a:gd name="connsiteY25" fmla="*/ 1125833 h 1610260"/>
                <a:gd name="connsiteX26" fmla="*/ 409080 w 1174797"/>
                <a:gd name="connsiteY26" fmla="*/ 1222477 h 1610260"/>
                <a:gd name="connsiteX27" fmla="*/ 386778 w 1174797"/>
                <a:gd name="connsiteY27" fmla="*/ 1326555 h 1610260"/>
                <a:gd name="connsiteX28" fmla="*/ 364475 w 1174797"/>
                <a:gd name="connsiteY28" fmla="*/ 1452935 h 1610260"/>
                <a:gd name="connsiteX29" fmla="*/ 364475 w 1174797"/>
                <a:gd name="connsiteY29" fmla="*/ 1609052 h 161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74797" h="1610260">
                  <a:moveTo>
                    <a:pt x="364475" y="1609052"/>
                  </a:moveTo>
                  <a:cubicBezTo>
                    <a:pt x="363236" y="1594184"/>
                    <a:pt x="353324" y="1429394"/>
                    <a:pt x="357041" y="1363726"/>
                  </a:cubicBezTo>
                  <a:cubicBezTo>
                    <a:pt x="360758" y="1298058"/>
                    <a:pt x="399168" y="1285667"/>
                    <a:pt x="386778" y="1215043"/>
                  </a:cubicBezTo>
                  <a:cubicBezTo>
                    <a:pt x="374388" y="1144419"/>
                    <a:pt x="326066" y="1020516"/>
                    <a:pt x="282700" y="939979"/>
                  </a:cubicBezTo>
                  <a:cubicBezTo>
                    <a:pt x="239334" y="859442"/>
                    <a:pt x="168709" y="802447"/>
                    <a:pt x="126582" y="731823"/>
                  </a:cubicBezTo>
                  <a:cubicBezTo>
                    <a:pt x="84455" y="661199"/>
                    <a:pt x="47285" y="586857"/>
                    <a:pt x="29939" y="516233"/>
                  </a:cubicBezTo>
                  <a:cubicBezTo>
                    <a:pt x="12593" y="445609"/>
                    <a:pt x="23743" y="372506"/>
                    <a:pt x="22504" y="308077"/>
                  </a:cubicBezTo>
                  <a:cubicBezTo>
                    <a:pt x="21265" y="243648"/>
                    <a:pt x="26221" y="180457"/>
                    <a:pt x="22504" y="129657"/>
                  </a:cubicBezTo>
                  <a:cubicBezTo>
                    <a:pt x="18787" y="78857"/>
                    <a:pt x="-2276" y="13189"/>
                    <a:pt x="202" y="3277"/>
                  </a:cubicBezTo>
                  <a:cubicBezTo>
                    <a:pt x="2680" y="-6635"/>
                    <a:pt x="29939" y="3277"/>
                    <a:pt x="37373" y="70184"/>
                  </a:cubicBezTo>
                  <a:cubicBezTo>
                    <a:pt x="44807" y="137091"/>
                    <a:pt x="39851" y="314272"/>
                    <a:pt x="44807" y="404721"/>
                  </a:cubicBezTo>
                  <a:cubicBezTo>
                    <a:pt x="49763" y="495170"/>
                    <a:pt x="51002" y="557121"/>
                    <a:pt x="67109" y="612877"/>
                  </a:cubicBezTo>
                  <a:cubicBezTo>
                    <a:pt x="83216" y="668633"/>
                    <a:pt x="90651" y="666155"/>
                    <a:pt x="141451" y="739257"/>
                  </a:cubicBezTo>
                  <a:cubicBezTo>
                    <a:pt x="192251" y="812359"/>
                    <a:pt x="303763" y="1014320"/>
                    <a:pt x="371909" y="1051491"/>
                  </a:cubicBezTo>
                  <a:cubicBezTo>
                    <a:pt x="440055" y="1088662"/>
                    <a:pt x="488378" y="1011843"/>
                    <a:pt x="550329" y="962282"/>
                  </a:cubicBezTo>
                  <a:cubicBezTo>
                    <a:pt x="612280" y="912721"/>
                    <a:pt x="670515" y="822272"/>
                    <a:pt x="743617" y="754126"/>
                  </a:cubicBezTo>
                  <a:cubicBezTo>
                    <a:pt x="816719" y="685980"/>
                    <a:pt x="929470" y="596770"/>
                    <a:pt x="988943" y="553404"/>
                  </a:cubicBezTo>
                  <a:cubicBezTo>
                    <a:pt x="1048416" y="510038"/>
                    <a:pt x="1069480" y="510037"/>
                    <a:pt x="1100456" y="493930"/>
                  </a:cubicBezTo>
                  <a:cubicBezTo>
                    <a:pt x="1131432" y="477823"/>
                    <a:pt x="1174797" y="454282"/>
                    <a:pt x="1174797" y="456760"/>
                  </a:cubicBezTo>
                  <a:cubicBezTo>
                    <a:pt x="1174797" y="459238"/>
                    <a:pt x="1157451" y="466672"/>
                    <a:pt x="1100456" y="508799"/>
                  </a:cubicBezTo>
                  <a:cubicBezTo>
                    <a:pt x="1043461" y="550926"/>
                    <a:pt x="917080" y="635180"/>
                    <a:pt x="832826" y="709521"/>
                  </a:cubicBezTo>
                  <a:cubicBezTo>
                    <a:pt x="748572" y="783862"/>
                    <a:pt x="653168" y="895375"/>
                    <a:pt x="594934" y="954848"/>
                  </a:cubicBezTo>
                  <a:cubicBezTo>
                    <a:pt x="536700" y="1014321"/>
                    <a:pt x="510681" y="1044058"/>
                    <a:pt x="483422" y="1066360"/>
                  </a:cubicBezTo>
                  <a:cubicBezTo>
                    <a:pt x="456163" y="1088662"/>
                    <a:pt x="449968" y="1084945"/>
                    <a:pt x="431382" y="1088662"/>
                  </a:cubicBezTo>
                  <a:cubicBezTo>
                    <a:pt x="412797" y="1092379"/>
                    <a:pt x="378104" y="1082467"/>
                    <a:pt x="371909" y="1088662"/>
                  </a:cubicBezTo>
                  <a:cubicBezTo>
                    <a:pt x="365714" y="1094857"/>
                    <a:pt x="388017" y="1103530"/>
                    <a:pt x="394212" y="1125833"/>
                  </a:cubicBezTo>
                  <a:cubicBezTo>
                    <a:pt x="400407" y="1148136"/>
                    <a:pt x="410319" y="1189023"/>
                    <a:pt x="409080" y="1222477"/>
                  </a:cubicBezTo>
                  <a:cubicBezTo>
                    <a:pt x="407841" y="1255931"/>
                    <a:pt x="394212" y="1288145"/>
                    <a:pt x="386778" y="1326555"/>
                  </a:cubicBezTo>
                  <a:cubicBezTo>
                    <a:pt x="379344" y="1364965"/>
                    <a:pt x="365714" y="1408330"/>
                    <a:pt x="364475" y="1452935"/>
                  </a:cubicBezTo>
                  <a:cubicBezTo>
                    <a:pt x="363236" y="1497540"/>
                    <a:pt x="365714" y="1623920"/>
                    <a:pt x="364475" y="1609052"/>
                  </a:cubicBezTo>
                  <a:close/>
                </a:path>
              </a:pathLst>
            </a:cu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2FBF2B88-2568-4AD1-886C-C6DA11EC5CE6}"/>
                </a:ext>
              </a:extLst>
            </p:cNvPr>
            <p:cNvSpPr/>
            <p:nvPr/>
          </p:nvSpPr>
          <p:spPr>
            <a:xfrm>
              <a:off x="792814" y="953825"/>
              <a:ext cx="2525602" cy="2009317"/>
            </a:xfrm>
            <a:custGeom>
              <a:avLst/>
              <a:gdLst>
                <a:gd name="connsiteX0" fmla="*/ 351079 w 2525602"/>
                <a:gd name="connsiteY0" fmla="*/ 225533 h 2009317"/>
                <a:gd name="connsiteX1" fmla="*/ 61147 w 2525602"/>
                <a:gd name="connsiteY1" fmla="*/ 493162 h 2009317"/>
                <a:gd name="connsiteX2" fmla="*/ 16543 w 2525602"/>
                <a:gd name="connsiteY2" fmla="*/ 805396 h 2009317"/>
                <a:gd name="connsiteX3" fmla="*/ 273021 w 2525602"/>
                <a:gd name="connsiteY3" fmla="*/ 1117630 h 2009317"/>
                <a:gd name="connsiteX4" fmla="*/ 562952 w 2525602"/>
                <a:gd name="connsiteY4" fmla="*/ 1474469 h 2009317"/>
                <a:gd name="connsiteX5" fmla="*/ 908640 w 2525602"/>
                <a:gd name="connsiteY5" fmla="*/ 1719796 h 2009317"/>
                <a:gd name="connsiteX6" fmla="*/ 1365840 w 2525602"/>
                <a:gd name="connsiteY6" fmla="*/ 1998577 h 2009317"/>
                <a:gd name="connsiteX7" fmla="*/ 1711528 w 2525602"/>
                <a:gd name="connsiteY7" fmla="*/ 1931669 h 2009317"/>
                <a:gd name="connsiteX8" fmla="*/ 1979157 w 2525602"/>
                <a:gd name="connsiteY8" fmla="*/ 1742098 h 2009317"/>
                <a:gd name="connsiteX9" fmla="*/ 2202182 w 2525602"/>
                <a:gd name="connsiteY9" fmla="*/ 1407562 h 2009317"/>
                <a:gd name="connsiteX10" fmla="*/ 2402904 w 2525602"/>
                <a:gd name="connsiteY10" fmla="*/ 1028420 h 2009317"/>
                <a:gd name="connsiteX11" fmla="*/ 2525567 w 2525602"/>
                <a:gd name="connsiteY11" fmla="*/ 682733 h 2009317"/>
                <a:gd name="connsiteX12" fmla="*/ 2391752 w 2525602"/>
                <a:gd name="connsiteY12" fmla="*/ 381650 h 2009317"/>
                <a:gd name="connsiteX13" fmla="*/ 1878796 w 2525602"/>
                <a:gd name="connsiteY13" fmla="*/ 80567 h 2009317"/>
                <a:gd name="connsiteX14" fmla="*/ 1087060 w 2525602"/>
                <a:gd name="connsiteY14" fmla="*/ 2508 h 2009317"/>
                <a:gd name="connsiteX15" fmla="*/ 507196 w 2525602"/>
                <a:gd name="connsiteY15" fmla="*/ 147474 h 2009317"/>
                <a:gd name="connsiteX16" fmla="*/ 351079 w 2525602"/>
                <a:gd name="connsiteY16" fmla="*/ 225533 h 20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5602" h="2009317">
                  <a:moveTo>
                    <a:pt x="351079" y="225533"/>
                  </a:moveTo>
                  <a:cubicBezTo>
                    <a:pt x="276738" y="283148"/>
                    <a:pt x="116903" y="396518"/>
                    <a:pt x="61147" y="493162"/>
                  </a:cubicBezTo>
                  <a:cubicBezTo>
                    <a:pt x="5391" y="589806"/>
                    <a:pt x="-18769" y="701318"/>
                    <a:pt x="16543" y="805396"/>
                  </a:cubicBezTo>
                  <a:cubicBezTo>
                    <a:pt x="51855" y="909474"/>
                    <a:pt x="273021" y="1117630"/>
                    <a:pt x="273021" y="1117630"/>
                  </a:cubicBezTo>
                  <a:cubicBezTo>
                    <a:pt x="364089" y="1229142"/>
                    <a:pt x="457016" y="1374108"/>
                    <a:pt x="562952" y="1474469"/>
                  </a:cubicBezTo>
                  <a:cubicBezTo>
                    <a:pt x="668888" y="1574830"/>
                    <a:pt x="774825" y="1632445"/>
                    <a:pt x="908640" y="1719796"/>
                  </a:cubicBezTo>
                  <a:cubicBezTo>
                    <a:pt x="1042455" y="1807147"/>
                    <a:pt x="1232025" y="1963265"/>
                    <a:pt x="1365840" y="1998577"/>
                  </a:cubicBezTo>
                  <a:cubicBezTo>
                    <a:pt x="1499655" y="2033889"/>
                    <a:pt x="1609309" y="1974415"/>
                    <a:pt x="1711528" y="1931669"/>
                  </a:cubicBezTo>
                  <a:cubicBezTo>
                    <a:pt x="1813747" y="1888923"/>
                    <a:pt x="1897381" y="1829449"/>
                    <a:pt x="1979157" y="1742098"/>
                  </a:cubicBezTo>
                  <a:cubicBezTo>
                    <a:pt x="2060933" y="1654747"/>
                    <a:pt x="2131558" y="1526508"/>
                    <a:pt x="2202182" y="1407562"/>
                  </a:cubicBezTo>
                  <a:cubicBezTo>
                    <a:pt x="2272807" y="1288616"/>
                    <a:pt x="2349007" y="1149225"/>
                    <a:pt x="2402904" y="1028420"/>
                  </a:cubicBezTo>
                  <a:cubicBezTo>
                    <a:pt x="2456802" y="907615"/>
                    <a:pt x="2527426" y="790528"/>
                    <a:pt x="2525567" y="682733"/>
                  </a:cubicBezTo>
                  <a:cubicBezTo>
                    <a:pt x="2523708" y="574938"/>
                    <a:pt x="2499547" y="482011"/>
                    <a:pt x="2391752" y="381650"/>
                  </a:cubicBezTo>
                  <a:cubicBezTo>
                    <a:pt x="2283957" y="281289"/>
                    <a:pt x="2096245" y="143757"/>
                    <a:pt x="1878796" y="80567"/>
                  </a:cubicBezTo>
                  <a:cubicBezTo>
                    <a:pt x="1661347" y="17377"/>
                    <a:pt x="1315660" y="-8643"/>
                    <a:pt x="1087060" y="2508"/>
                  </a:cubicBezTo>
                  <a:cubicBezTo>
                    <a:pt x="858460" y="13659"/>
                    <a:pt x="633577" y="108445"/>
                    <a:pt x="507196" y="147474"/>
                  </a:cubicBezTo>
                  <a:cubicBezTo>
                    <a:pt x="380816" y="186503"/>
                    <a:pt x="425420" y="167918"/>
                    <a:pt x="351079" y="225533"/>
                  </a:cubicBezTo>
                  <a:close/>
                </a:path>
              </a:pathLst>
            </a:custGeom>
            <a:solidFill>
              <a:srgbClr val="C00000">
                <a:alpha val="6902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77" name="グループ化 476">
            <a:extLst>
              <a:ext uri="{FF2B5EF4-FFF2-40B4-BE49-F238E27FC236}">
                <a16:creationId xmlns:a16="http://schemas.microsoft.com/office/drawing/2014/main" id="{675A9C7E-64D4-4F35-87B6-F6241ED31479}"/>
              </a:ext>
            </a:extLst>
          </p:cNvPr>
          <p:cNvGrpSpPr/>
          <p:nvPr/>
        </p:nvGrpSpPr>
        <p:grpSpPr>
          <a:xfrm rot="15695703" flipV="1">
            <a:off x="9580549" y="1697789"/>
            <a:ext cx="2178740" cy="1570061"/>
            <a:chOff x="7496906" y="2281392"/>
            <a:chExt cx="3402273" cy="2526170"/>
          </a:xfrm>
        </p:grpSpPr>
        <p:sp>
          <p:nvSpPr>
            <p:cNvPr id="478" name="フリーフォーム: 図形 477">
              <a:extLst>
                <a:ext uri="{FF2B5EF4-FFF2-40B4-BE49-F238E27FC236}">
                  <a16:creationId xmlns:a16="http://schemas.microsoft.com/office/drawing/2014/main" id="{C9E06441-6FF2-4F1C-AB30-491C70D28A3D}"/>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9" name="フリーフォーム: 図形 478">
              <a:extLst>
                <a:ext uri="{FF2B5EF4-FFF2-40B4-BE49-F238E27FC236}">
                  <a16:creationId xmlns:a16="http://schemas.microsoft.com/office/drawing/2014/main" id="{55E0EEE1-2BB5-4579-9E0D-67CC3B9F6F4E}"/>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0" name="楕円 479">
              <a:extLst>
                <a:ext uri="{FF2B5EF4-FFF2-40B4-BE49-F238E27FC236}">
                  <a16:creationId xmlns:a16="http://schemas.microsoft.com/office/drawing/2014/main" id="{65552A84-9490-4167-A9FC-542579C81D92}"/>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1" name="楕円 480">
              <a:extLst>
                <a:ext uri="{FF2B5EF4-FFF2-40B4-BE49-F238E27FC236}">
                  <a16:creationId xmlns:a16="http://schemas.microsoft.com/office/drawing/2014/main" id="{7CB5C22B-9A68-4E91-B792-21A6E279C3DF}"/>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2" name="楕円 481">
              <a:extLst>
                <a:ext uri="{FF2B5EF4-FFF2-40B4-BE49-F238E27FC236}">
                  <a16:creationId xmlns:a16="http://schemas.microsoft.com/office/drawing/2014/main" id="{8733671E-2800-48E5-B69C-441EC97021E1}"/>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3" name="楕円 482">
              <a:extLst>
                <a:ext uri="{FF2B5EF4-FFF2-40B4-BE49-F238E27FC236}">
                  <a16:creationId xmlns:a16="http://schemas.microsoft.com/office/drawing/2014/main" id="{2EEA11BF-CD71-4DD8-A525-D2DE54F58FF8}"/>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4" name="楕円 483">
              <a:extLst>
                <a:ext uri="{FF2B5EF4-FFF2-40B4-BE49-F238E27FC236}">
                  <a16:creationId xmlns:a16="http://schemas.microsoft.com/office/drawing/2014/main" id="{94AA16C7-A316-479B-87F8-026551135B2D}"/>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85" name="楕円 484">
            <a:extLst>
              <a:ext uri="{FF2B5EF4-FFF2-40B4-BE49-F238E27FC236}">
                <a16:creationId xmlns:a16="http://schemas.microsoft.com/office/drawing/2014/main" id="{9DD08442-9B21-4764-A6E2-0E04DFF93440}"/>
              </a:ext>
            </a:extLst>
          </p:cNvPr>
          <p:cNvSpPr/>
          <p:nvPr/>
        </p:nvSpPr>
        <p:spPr>
          <a:xfrm>
            <a:off x="2360150" y="2123679"/>
            <a:ext cx="327846" cy="37293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6" name="楕円 485">
            <a:extLst>
              <a:ext uri="{FF2B5EF4-FFF2-40B4-BE49-F238E27FC236}">
                <a16:creationId xmlns:a16="http://schemas.microsoft.com/office/drawing/2014/main" id="{867C3484-EF41-4A90-B465-487D52DC9E9C}"/>
              </a:ext>
            </a:extLst>
          </p:cNvPr>
          <p:cNvSpPr/>
          <p:nvPr/>
        </p:nvSpPr>
        <p:spPr>
          <a:xfrm>
            <a:off x="6254841" y="2301246"/>
            <a:ext cx="327846" cy="37293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7" name="楕円 486">
            <a:extLst>
              <a:ext uri="{FF2B5EF4-FFF2-40B4-BE49-F238E27FC236}">
                <a16:creationId xmlns:a16="http://schemas.microsoft.com/office/drawing/2014/main" id="{26C98F56-F985-4168-9390-7C59DEF1B2BE}"/>
              </a:ext>
            </a:extLst>
          </p:cNvPr>
          <p:cNvSpPr/>
          <p:nvPr/>
        </p:nvSpPr>
        <p:spPr>
          <a:xfrm>
            <a:off x="10495644" y="2332380"/>
            <a:ext cx="327846" cy="37293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88" name="グループ化 487">
            <a:extLst>
              <a:ext uri="{FF2B5EF4-FFF2-40B4-BE49-F238E27FC236}">
                <a16:creationId xmlns:a16="http://schemas.microsoft.com/office/drawing/2014/main" id="{F2785529-3C11-4AFE-8A1D-274C55741BC2}"/>
              </a:ext>
            </a:extLst>
          </p:cNvPr>
          <p:cNvGrpSpPr/>
          <p:nvPr/>
        </p:nvGrpSpPr>
        <p:grpSpPr>
          <a:xfrm rot="10286338" flipV="1">
            <a:off x="4854713" y="1119231"/>
            <a:ext cx="2178740" cy="1570061"/>
            <a:chOff x="7496906" y="2281392"/>
            <a:chExt cx="3402273" cy="2526170"/>
          </a:xfrm>
        </p:grpSpPr>
        <p:sp>
          <p:nvSpPr>
            <p:cNvPr id="489" name="フリーフォーム: 図形 488">
              <a:extLst>
                <a:ext uri="{FF2B5EF4-FFF2-40B4-BE49-F238E27FC236}">
                  <a16:creationId xmlns:a16="http://schemas.microsoft.com/office/drawing/2014/main" id="{2B70B68D-643A-424F-81EC-BF05DA91ADC0}"/>
                </a:ext>
              </a:extLst>
            </p:cNvPr>
            <p:cNvSpPr/>
            <p:nvPr/>
          </p:nvSpPr>
          <p:spPr>
            <a:xfrm>
              <a:off x="7496906" y="2281392"/>
              <a:ext cx="3402273" cy="2526170"/>
            </a:xfrm>
            <a:custGeom>
              <a:avLst/>
              <a:gdLst>
                <a:gd name="connsiteX0" fmla="*/ 3344276 w 3402273"/>
                <a:gd name="connsiteY0" fmla="*/ 4608 h 2526170"/>
                <a:gd name="connsiteX1" fmla="*/ 2492221 w 3402273"/>
                <a:gd name="connsiteY1" fmla="*/ 205499 h 2526170"/>
                <a:gd name="connsiteX2" fmla="*/ 1868767 w 3402273"/>
                <a:gd name="connsiteY2" fmla="*/ 572644 h 2526170"/>
                <a:gd name="connsiteX3" fmla="*/ 1563967 w 3402273"/>
                <a:gd name="connsiteY3" fmla="*/ 1126826 h 2526170"/>
                <a:gd name="connsiteX4" fmla="*/ 1439276 w 3402273"/>
                <a:gd name="connsiteY4" fmla="*/ 1791844 h 2526170"/>
                <a:gd name="connsiteX5" fmla="*/ 1286876 w 3402273"/>
                <a:gd name="connsiteY5" fmla="*/ 2152063 h 2526170"/>
                <a:gd name="connsiteX6" fmla="*/ 698058 w 3402273"/>
                <a:gd name="connsiteY6" fmla="*/ 2366808 h 2526170"/>
                <a:gd name="connsiteX7" fmla="*/ 123094 w 3402273"/>
                <a:gd name="connsiteY7" fmla="*/ 2380663 h 2526170"/>
                <a:gd name="connsiteX8" fmla="*/ 26112 w 3402273"/>
                <a:gd name="connsiteY8" fmla="*/ 2436081 h 2526170"/>
                <a:gd name="connsiteX9" fmla="*/ 26112 w 3402273"/>
                <a:gd name="connsiteY9" fmla="*/ 2484572 h 2526170"/>
                <a:gd name="connsiteX10" fmla="*/ 323985 w 3402273"/>
                <a:gd name="connsiteY10" fmla="*/ 2526135 h 2526170"/>
                <a:gd name="connsiteX11" fmla="*/ 684203 w 3402273"/>
                <a:gd name="connsiteY11" fmla="*/ 2477644 h 2526170"/>
                <a:gd name="connsiteX12" fmla="*/ 1030567 w 3402273"/>
                <a:gd name="connsiteY12" fmla="*/ 2429153 h 2526170"/>
                <a:gd name="connsiteX13" fmla="*/ 1224530 w 3402273"/>
                <a:gd name="connsiteY13" fmla="*/ 2346026 h 2526170"/>
                <a:gd name="connsiteX14" fmla="*/ 1480839 w 3402273"/>
                <a:gd name="connsiteY14" fmla="*/ 2068935 h 2526170"/>
                <a:gd name="connsiteX15" fmla="*/ 1591676 w 3402273"/>
                <a:gd name="connsiteY15" fmla="*/ 1736426 h 2526170"/>
                <a:gd name="connsiteX16" fmla="*/ 1647094 w 3402273"/>
                <a:gd name="connsiteY16" fmla="*/ 1334644 h 2526170"/>
                <a:gd name="connsiteX17" fmla="*/ 1792567 w 3402273"/>
                <a:gd name="connsiteY17" fmla="*/ 967499 h 2526170"/>
                <a:gd name="connsiteX18" fmla="*/ 1958821 w 3402273"/>
                <a:gd name="connsiteY18" fmla="*/ 704263 h 2526170"/>
                <a:gd name="connsiteX19" fmla="*/ 2249767 w 3402273"/>
                <a:gd name="connsiteY19" fmla="*/ 461808 h 2526170"/>
                <a:gd name="connsiteX20" fmla="*/ 2582276 w 3402273"/>
                <a:gd name="connsiteY20" fmla="*/ 323263 h 2526170"/>
                <a:gd name="connsiteX21" fmla="*/ 2935567 w 3402273"/>
                <a:gd name="connsiteY21" fmla="*/ 212426 h 2526170"/>
                <a:gd name="connsiteX22" fmla="*/ 3351203 w 3402273"/>
                <a:gd name="connsiteY22" fmla="*/ 108517 h 2526170"/>
                <a:gd name="connsiteX23" fmla="*/ 3330421 w 3402273"/>
                <a:gd name="connsiteY23" fmla="*/ 66953 h 2526170"/>
                <a:gd name="connsiteX24" fmla="*/ 3344276 w 3402273"/>
                <a:gd name="connsiteY24" fmla="*/ 4608 h 252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02273" h="2526170">
                  <a:moveTo>
                    <a:pt x="3344276" y="4608"/>
                  </a:moveTo>
                  <a:cubicBezTo>
                    <a:pt x="3204576" y="27699"/>
                    <a:pt x="2738139" y="110826"/>
                    <a:pt x="2492221" y="205499"/>
                  </a:cubicBezTo>
                  <a:cubicBezTo>
                    <a:pt x="2246303" y="300172"/>
                    <a:pt x="2023476" y="419090"/>
                    <a:pt x="1868767" y="572644"/>
                  </a:cubicBezTo>
                  <a:cubicBezTo>
                    <a:pt x="1714058" y="726199"/>
                    <a:pt x="1635549" y="923626"/>
                    <a:pt x="1563967" y="1126826"/>
                  </a:cubicBezTo>
                  <a:cubicBezTo>
                    <a:pt x="1492385" y="1330026"/>
                    <a:pt x="1485458" y="1620971"/>
                    <a:pt x="1439276" y="1791844"/>
                  </a:cubicBezTo>
                  <a:cubicBezTo>
                    <a:pt x="1393094" y="1962717"/>
                    <a:pt x="1410412" y="2056236"/>
                    <a:pt x="1286876" y="2152063"/>
                  </a:cubicBezTo>
                  <a:cubicBezTo>
                    <a:pt x="1163340" y="2247890"/>
                    <a:pt x="892022" y="2328708"/>
                    <a:pt x="698058" y="2366808"/>
                  </a:cubicBezTo>
                  <a:cubicBezTo>
                    <a:pt x="504094" y="2404908"/>
                    <a:pt x="235085" y="2369118"/>
                    <a:pt x="123094" y="2380663"/>
                  </a:cubicBezTo>
                  <a:cubicBezTo>
                    <a:pt x="11103" y="2392209"/>
                    <a:pt x="42276" y="2418763"/>
                    <a:pt x="26112" y="2436081"/>
                  </a:cubicBezTo>
                  <a:cubicBezTo>
                    <a:pt x="9948" y="2453399"/>
                    <a:pt x="-23534" y="2469563"/>
                    <a:pt x="26112" y="2484572"/>
                  </a:cubicBezTo>
                  <a:cubicBezTo>
                    <a:pt x="75758" y="2499581"/>
                    <a:pt x="214303" y="2527290"/>
                    <a:pt x="323985" y="2526135"/>
                  </a:cubicBezTo>
                  <a:cubicBezTo>
                    <a:pt x="433667" y="2524980"/>
                    <a:pt x="684203" y="2477644"/>
                    <a:pt x="684203" y="2477644"/>
                  </a:cubicBezTo>
                  <a:cubicBezTo>
                    <a:pt x="801967" y="2461480"/>
                    <a:pt x="940512" y="2451089"/>
                    <a:pt x="1030567" y="2429153"/>
                  </a:cubicBezTo>
                  <a:cubicBezTo>
                    <a:pt x="1120621" y="2407217"/>
                    <a:pt x="1149485" y="2406062"/>
                    <a:pt x="1224530" y="2346026"/>
                  </a:cubicBezTo>
                  <a:cubicBezTo>
                    <a:pt x="1299575" y="2285990"/>
                    <a:pt x="1419648" y="2170535"/>
                    <a:pt x="1480839" y="2068935"/>
                  </a:cubicBezTo>
                  <a:cubicBezTo>
                    <a:pt x="1542030" y="1967335"/>
                    <a:pt x="1563967" y="1858808"/>
                    <a:pt x="1591676" y="1736426"/>
                  </a:cubicBezTo>
                  <a:cubicBezTo>
                    <a:pt x="1619385" y="1614044"/>
                    <a:pt x="1613612" y="1462799"/>
                    <a:pt x="1647094" y="1334644"/>
                  </a:cubicBezTo>
                  <a:cubicBezTo>
                    <a:pt x="1680576" y="1206490"/>
                    <a:pt x="1740612" y="1072563"/>
                    <a:pt x="1792567" y="967499"/>
                  </a:cubicBezTo>
                  <a:cubicBezTo>
                    <a:pt x="1844521" y="862436"/>
                    <a:pt x="1882621" y="788545"/>
                    <a:pt x="1958821" y="704263"/>
                  </a:cubicBezTo>
                  <a:cubicBezTo>
                    <a:pt x="2035021" y="619981"/>
                    <a:pt x="2145858" y="525308"/>
                    <a:pt x="2249767" y="461808"/>
                  </a:cubicBezTo>
                  <a:cubicBezTo>
                    <a:pt x="2353676" y="398308"/>
                    <a:pt x="2467976" y="364827"/>
                    <a:pt x="2582276" y="323263"/>
                  </a:cubicBezTo>
                  <a:cubicBezTo>
                    <a:pt x="2696576" y="281699"/>
                    <a:pt x="2807413" y="248217"/>
                    <a:pt x="2935567" y="212426"/>
                  </a:cubicBezTo>
                  <a:cubicBezTo>
                    <a:pt x="3063721" y="176635"/>
                    <a:pt x="3285394" y="132762"/>
                    <a:pt x="3351203" y="108517"/>
                  </a:cubicBezTo>
                  <a:cubicBezTo>
                    <a:pt x="3417012" y="84272"/>
                    <a:pt x="3333885" y="81962"/>
                    <a:pt x="3330421" y="66953"/>
                  </a:cubicBezTo>
                  <a:cubicBezTo>
                    <a:pt x="3326957" y="51944"/>
                    <a:pt x="3483976" y="-18483"/>
                    <a:pt x="3344276" y="4608"/>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0" name="フリーフォーム: 図形 489">
              <a:extLst>
                <a:ext uri="{FF2B5EF4-FFF2-40B4-BE49-F238E27FC236}">
                  <a16:creationId xmlns:a16="http://schemas.microsoft.com/office/drawing/2014/main" id="{7D427595-0490-4450-A73F-ABE903B24AAA}"/>
                </a:ext>
              </a:extLst>
            </p:cNvPr>
            <p:cNvSpPr/>
            <p:nvPr/>
          </p:nvSpPr>
          <p:spPr>
            <a:xfrm>
              <a:off x="7502214" y="4653989"/>
              <a:ext cx="196022" cy="138486"/>
            </a:xfrm>
            <a:custGeom>
              <a:avLst/>
              <a:gdLst>
                <a:gd name="connsiteX0" fmla="*/ 180482 w 196022"/>
                <a:gd name="connsiteY0" fmla="*/ 1927 h 138486"/>
                <a:gd name="connsiteX1" fmla="*/ 180482 w 196022"/>
                <a:gd name="connsiteY1" fmla="*/ 59801 h 138486"/>
                <a:gd name="connsiteX2" fmla="*/ 194951 w 196022"/>
                <a:gd name="connsiteY2" fmla="*/ 120568 h 138486"/>
                <a:gd name="connsiteX3" fmla="*/ 194951 w 196022"/>
                <a:gd name="connsiteY3" fmla="*/ 132143 h 138486"/>
                <a:gd name="connsiteX4" fmla="*/ 186270 w 196022"/>
                <a:gd name="connsiteY4" fmla="*/ 137930 h 138486"/>
                <a:gd name="connsiteX5" fmla="*/ 105247 w 196022"/>
                <a:gd name="connsiteY5" fmla="*/ 137930 h 138486"/>
                <a:gd name="connsiteX6" fmla="*/ 64735 w 196022"/>
                <a:gd name="connsiteY6" fmla="*/ 135036 h 138486"/>
                <a:gd name="connsiteX7" fmla="*/ 24224 w 196022"/>
                <a:gd name="connsiteY7" fmla="*/ 120568 h 138486"/>
                <a:gd name="connsiteX8" fmla="*/ 6862 w 196022"/>
                <a:gd name="connsiteY8" fmla="*/ 100312 h 138486"/>
                <a:gd name="connsiteX9" fmla="*/ 1075 w 196022"/>
                <a:gd name="connsiteY9" fmla="*/ 65588 h 138486"/>
                <a:gd name="connsiteX10" fmla="*/ 27118 w 196022"/>
                <a:gd name="connsiteY10" fmla="*/ 16396 h 138486"/>
                <a:gd name="connsiteX11" fmla="*/ 90778 w 196022"/>
                <a:gd name="connsiteY11" fmla="*/ 13502 h 138486"/>
                <a:gd name="connsiteX12" fmla="*/ 180482 w 196022"/>
                <a:gd name="connsiteY12" fmla="*/ 1927 h 13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022" h="138486">
                  <a:moveTo>
                    <a:pt x="180482" y="1927"/>
                  </a:moveTo>
                  <a:cubicBezTo>
                    <a:pt x="195433" y="9644"/>
                    <a:pt x="178070" y="40027"/>
                    <a:pt x="180482" y="59801"/>
                  </a:cubicBezTo>
                  <a:cubicBezTo>
                    <a:pt x="182894" y="79575"/>
                    <a:pt x="194951" y="120568"/>
                    <a:pt x="194951" y="120568"/>
                  </a:cubicBezTo>
                  <a:cubicBezTo>
                    <a:pt x="197362" y="132625"/>
                    <a:pt x="194951" y="132143"/>
                    <a:pt x="194951" y="132143"/>
                  </a:cubicBezTo>
                  <a:cubicBezTo>
                    <a:pt x="193504" y="135037"/>
                    <a:pt x="201221" y="136966"/>
                    <a:pt x="186270" y="137930"/>
                  </a:cubicBezTo>
                  <a:cubicBezTo>
                    <a:pt x="171319" y="138895"/>
                    <a:pt x="125503" y="138412"/>
                    <a:pt x="105247" y="137930"/>
                  </a:cubicBezTo>
                  <a:cubicBezTo>
                    <a:pt x="84991" y="137448"/>
                    <a:pt x="78239" y="137930"/>
                    <a:pt x="64735" y="135036"/>
                  </a:cubicBezTo>
                  <a:cubicBezTo>
                    <a:pt x="51231" y="132142"/>
                    <a:pt x="33869" y="126355"/>
                    <a:pt x="24224" y="120568"/>
                  </a:cubicBezTo>
                  <a:cubicBezTo>
                    <a:pt x="14579" y="114781"/>
                    <a:pt x="10720" y="109475"/>
                    <a:pt x="6862" y="100312"/>
                  </a:cubicBezTo>
                  <a:cubicBezTo>
                    <a:pt x="3004" y="91149"/>
                    <a:pt x="-2301" y="79574"/>
                    <a:pt x="1075" y="65588"/>
                  </a:cubicBezTo>
                  <a:cubicBezTo>
                    <a:pt x="4451" y="51602"/>
                    <a:pt x="12168" y="25077"/>
                    <a:pt x="27118" y="16396"/>
                  </a:cubicBezTo>
                  <a:cubicBezTo>
                    <a:pt x="42068" y="7715"/>
                    <a:pt x="71005" y="14949"/>
                    <a:pt x="90778" y="13502"/>
                  </a:cubicBezTo>
                  <a:cubicBezTo>
                    <a:pt x="110551" y="12055"/>
                    <a:pt x="165531" y="-5790"/>
                    <a:pt x="180482" y="1927"/>
                  </a:cubicBezTo>
                  <a:close/>
                </a:path>
              </a:pathLst>
            </a:cu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1" name="楕円 490">
              <a:extLst>
                <a:ext uri="{FF2B5EF4-FFF2-40B4-BE49-F238E27FC236}">
                  <a16:creationId xmlns:a16="http://schemas.microsoft.com/office/drawing/2014/main" id="{E6FD8F72-A786-4C8D-B093-4B0DB99E6437}"/>
                </a:ext>
              </a:extLst>
            </p:cNvPr>
            <p:cNvSpPr/>
            <p:nvPr/>
          </p:nvSpPr>
          <p:spPr>
            <a:xfrm>
              <a:off x="7747179"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2" name="楕円 491">
              <a:extLst>
                <a:ext uri="{FF2B5EF4-FFF2-40B4-BE49-F238E27FC236}">
                  <a16:creationId xmlns:a16="http://schemas.microsoft.com/office/drawing/2014/main" id="{8056F0B5-70B6-4451-B0BB-DEC40D2AFEEB}"/>
                </a:ext>
              </a:extLst>
            </p:cNvPr>
            <p:cNvSpPr/>
            <p:nvPr/>
          </p:nvSpPr>
          <p:spPr>
            <a:xfrm>
              <a:off x="7877966"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3" name="楕円 492">
              <a:extLst>
                <a:ext uri="{FF2B5EF4-FFF2-40B4-BE49-F238E27FC236}">
                  <a16:creationId xmlns:a16="http://schemas.microsoft.com/office/drawing/2014/main" id="{8B5D5A4F-9D4D-49BA-85D8-CD4F5241E241}"/>
                </a:ext>
              </a:extLst>
            </p:cNvPr>
            <p:cNvSpPr/>
            <p:nvPr/>
          </p:nvSpPr>
          <p:spPr>
            <a:xfrm>
              <a:off x="7999537" y="4677513"/>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4" name="楕円 493">
              <a:extLst>
                <a:ext uri="{FF2B5EF4-FFF2-40B4-BE49-F238E27FC236}">
                  <a16:creationId xmlns:a16="http://schemas.microsoft.com/office/drawing/2014/main" id="{824EF828-54B9-45C4-9670-5A8223EAD8BD}"/>
                </a:ext>
              </a:extLst>
            </p:cNvPr>
            <p:cNvSpPr/>
            <p:nvPr/>
          </p:nvSpPr>
          <p:spPr>
            <a:xfrm>
              <a:off x="7801686" y="4746756"/>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5" name="楕円 494">
              <a:extLst>
                <a:ext uri="{FF2B5EF4-FFF2-40B4-BE49-F238E27FC236}">
                  <a16:creationId xmlns:a16="http://schemas.microsoft.com/office/drawing/2014/main" id="{859909B6-D9C4-41EF-B7A3-3868CBB4056E}"/>
                </a:ext>
              </a:extLst>
            </p:cNvPr>
            <p:cNvSpPr/>
            <p:nvPr/>
          </p:nvSpPr>
          <p:spPr>
            <a:xfrm>
              <a:off x="7947651" y="4742537"/>
              <a:ext cx="85031" cy="45719"/>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6" name="Rectangle 4">
            <a:extLst>
              <a:ext uri="{FF2B5EF4-FFF2-40B4-BE49-F238E27FC236}">
                <a16:creationId xmlns:a16="http://schemas.microsoft.com/office/drawing/2014/main" id="{EA6F4C19-6E0F-4F7B-BAD8-06DB7CF7BB12}"/>
              </a:ext>
            </a:extLst>
          </p:cNvPr>
          <p:cNvSpPr>
            <a:spLocks noChangeArrowheads="1"/>
          </p:cNvSpPr>
          <p:nvPr/>
        </p:nvSpPr>
        <p:spPr bwMode="auto">
          <a:xfrm>
            <a:off x="397529" y="542106"/>
            <a:ext cx="337874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ドレーンチューブ先端が頭頂部</a:t>
            </a:r>
          </a:p>
        </p:txBody>
      </p:sp>
      <p:sp>
        <p:nvSpPr>
          <p:cNvPr id="497" name="Rectangle 4">
            <a:extLst>
              <a:ext uri="{FF2B5EF4-FFF2-40B4-BE49-F238E27FC236}">
                <a16:creationId xmlns:a16="http://schemas.microsoft.com/office/drawing/2014/main" id="{1A141122-890F-4FE4-907E-ED8CA9C0D204}"/>
              </a:ext>
            </a:extLst>
          </p:cNvPr>
          <p:cNvSpPr>
            <a:spLocks noChangeArrowheads="1"/>
          </p:cNvSpPr>
          <p:nvPr/>
        </p:nvSpPr>
        <p:spPr bwMode="auto">
          <a:xfrm>
            <a:off x="4519630" y="556009"/>
            <a:ext cx="337874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ドレーンチューブ先端が前頭部</a:t>
            </a:r>
          </a:p>
        </p:txBody>
      </p:sp>
      <p:sp>
        <p:nvSpPr>
          <p:cNvPr id="498" name="Rectangle 4">
            <a:extLst>
              <a:ext uri="{FF2B5EF4-FFF2-40B4-BE49-F238E27FC236}">
                <a16:creationId xmlns:a16="http://schemas.microsoft.com/office/drawing/2014/main" id="{73C0FC01-B98A-420B-A14E-5F6F178CDAD9}"/>
              </a:ext>
            </a:extLst>
          </p:cNvPr>
          <p:cNvSpPr>
            <a:spLocks noChangeArrowheads="1"/>
          </p:cNvSpPr>
          <p:nvPr/>
        </p:nvSpPr>
        <p:spPr bwMode="auto">
          <a:xfrm>
            <a:off x="8448350" y="510226"/>
            <a:ext cx="3378744"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ドレーンチューブ先端が側頭部</a:t>
            </a:r>
          </a:p>
        </p:txBody>
      </p:sp>
      <p:sp>
        <p:nvSpPr>
          <p:cNvPr id="499" name="正方形/長方形 498">
            <a:extLst>
              <a:ext uri="{FF2B5EF4-FFF2-40B4-BE49-F238E27FC236}">
                <a16:creationId xmlns:a16="http://schemas.microsoft.com/office/drawing/2014/main" id="{E1DEB1BC-CE70-427F-9E53-5122D22CDD74}"/>
              </a:ext>
            </a:extLst>
          </p:cNvPr>
          <p:cNvSpPr/>
          <p:nvPr/>
        </p:nvSpPr>
        <p:spPr>
          <a:xfrm>
            <a:off x="6803661" y="6421375"/>
            <a:ext cx="5276381" cy="369332"/>
          </a:xfrm>
          <a:prstGeom prst="rect">
            <a:avLst/>
          </a:prstGeom>
        </p:spPr>
        <p:txBody>
          <a:bodyPr wrap="none">
            <a:spAutoFit/>
          </a:bodyPr>
          <a:lstStyle/>
          <a:p>
            <a:r>
              <a:rPr lang="en-US" altLang="ja-JP" b="1" i="1" dirty="0">
                <a:latin typeface="Meiryo UI" panose="020B0604030504040204" pitchFamily="50" charset="-128"/>
                <a:ea typeface="Meiryo UI" panose="020B0604030504040204" pitchFamily="50" charset="-128"/>
              </a:rPr>
              <a:t>Journal of Neurosurgery. </a:t>
            </a:r>
            <a:r>
              <a:rPr lang="en-US" altLang="ja-JP" dirty="0">
                <a:latin typeface="Meiryo UI" panose="020B0604030504040204" pitchFamily="50" charset="-128"/>
                <a:ea typeface="Meiryo UI" panose="020B0604030504040204" pitchFamily="50" charset="-128"/>
              </a:rPr>
              <a:t>93:791-795,2000</a:t>
            </a:r>
          </a:p>
        </p:txBody>
      </p:sp>
    </p:spTree>
    <p:extLst>
      <p:ext uri="{BB962C8B-B14F-4D97-AF65-F5344CB8AC3E}">
        <p14:creationId xmlns:p14="http://schemas.microsoft.com/office/powerpoint/2010/main" val="3466509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2" fill="hold" nodeType="clickEffect">
                                  <p:stCondLst>
                                    <p:cond delay="0"/>
                                  </p:stCondLst>
                                  <p:childTnLst>
                                    <p:set>
                                      <p:cBhvr>
                                        <p:cTn id="10" dur="1" fill="hold">
                                          <p:stCondLst>
                                            <p:cond delay="0"/>
                                          </p:stCondLst>
                                        </p:cTn>
                                        <p:tgtEl>
                                          <p:spTgt spid="155"/>
                                        </p:tgtEl>
                                        <p:attrNameLst>
                                          <p:attrName>style.visibility</p:attrName>
                                        </p:attrNameLst>
                                      </p:cBhvr>
                                      <p:to>
                                        <p:strVal val="visible"/>
                                      </p:to>
                                    </p:set>
                                    <p:animEffect transition="in" filter="wipe(right)">
                                      <p:cBhvr>
                                        <p:cTn id="11" dur="500"/>
                                        <p:tgtEl>
                                          <p:spTgt spid="155"/>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49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88"/>
                                        </p:tgtEl>
                                        <p:attrNameLst>
                                          <p:attrName>style.visibility</p:attrName>
                                        </p:attrNameLst>
                                      </p:cBhvr>
                                      <p:to>
                                        <p:strVal val="visible"/>
                                      </p:to>
                                    </p:set>
                                    <p:animEffect transition="in" filter="wipe(left)">
                                      <p:cBhvr>
                                        <p:cTn id="20" dur="500"/>
                                        <p:tgtEl>
                                          <p:spTgt spid="48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nodeType="clickEffect">
                                  <p:stCondLst>
                                    <p:cond delay="0"/>
                                  </p:stCondLst>
                                  <p:childTnLst>
                                    <p:set>
                                      <p:cBhvr>
                                        <p:cTn id="28" dur="1" fill="hold">
                                          <p:stCondLst>
                                            <p:cond delay="0"/>
                                          </p:stCondLst>
                                        </p:cTn>
                                        <p:tgtEl>
                                          <p:spTgt spid="477"/>
                                        </p:tgtEl>
                                        <p:attrNameLst>
                                          <p:attrName>style.visibility</p:attrName>
                                        </p:attrNameLst>
                                      </p:cBhvr>
                                      <p:to>
                                        <p:strVal val="visible"/>
                                      </p:to>
                                    </p:set>
                                    <p:animEffect transition="in" filter="wipe(up)">
                                      <p:cBhvr>
                                        <p:cTn id="29" dur="500"/>
                                        <p:tgtEl>
                                          <p:spTgt spid="4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6" grpId="0"/>
      <p:bldP spid="497" grpId="0"/>
      <p:bldP spid="49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3">
            <a:extLst>
              <a:ext uri="{FF2B5EF4-FFF2-40B4-BE49-F238E27FC236}">
                <a16:creationId xmlns:a16="http://schemas.microsoft.com/office/drawing/2014/main" id="{A16332C9-97C5-49D4-978B-C8BF2803E881}"/>
              </a:ext>
            </a:extLst>
          </p:cNvPr>
          <p:cNvSpPr>
            <a:spLocks noChangeArrowheads="1"/>
          </p:cNvSpPr>
          <p:nvPr/>
        </p:nvSpPr>
        <p:spPr bwMode="auto">
          <a:xfrm>
            <a:off x="2732145" y="533401"/>
            <a:ext cx="6718185"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pPr algn="ctr"/>
            <a:r>
              <a:rPr lang="ja-JP" altLang="en-US" sz="4400">
                <a:latin typeface="Meiryo UI" panose="020B0604030504040204" pitchFamily="50" charset="-128"/>
                <a:ea typeface="Meiryo UI" panose="020B0604030504040204" pitchFamily="50" charset="-128"/>
              </a:rPr>
              <a:t>ドレーンチップの位置と再発率</a:t>
            </a:r>
          </a:p>
        </p:txBody>
      </p:sp>
      <p:sp>
        <p:nvSpPr>
          <p:cNvPr id="26628" name="Rectangle 4">
            <a:extLst>
              <a:ext uri="{FF2B5EF4-FFF2-40B4-BE49-F238E27FC236}">
                <a16:creationId xmlns:a16="http://schemas.microsoft.com/office/drawing/2014/main" id="{B3E7080F-845A-4D89-BF24-C12C9EE5E11B}"/>
              </a:ext>
            </a:extLst>
          </p:cNvPr>
          <p:cNvSpPr>
            <a:spLocks noChangeArrowheads="1"/>
          </p:cNvSpPr>
          <p:nvPr/>
        </p:nvSpPr>
        <p:spPr bwMode="auto">
          <a:xfrm>
            <a:off x="2493964" y="1371600"/>
            <a:ext cx="1498807"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800" dirty="0">
                <a:latin typeface="Meiryo UI" panose="020B0604030504040204" pitchFamily="50" charset="-128"/>
                <a:ea typeface="Meiryo UI" panose="020B0604030504040204" pitchFamily="50" charset="-128"/>
              </a:rPr>
              <a:t>前頭部　</a:t>
            </a:r>
          </a:p>
        </p:txBody>
      </p:sp>
      <p:sp>
        <p:nvSpPr>
          <p:cNvPr id="26629" name="Rectangle 5">
            <a:extLst>
              <a:ext uri="{FF2B5EF4-FFF2-40B4-BE49-F238E27FC236}">
                <a16:creationId xmlns:a16="http://schemas.microsoft.com/office/drawing/2014/main" id="{68FC819F-31EE-400D-83F4-12601839D7CE}"/>
              </a:ext>
            </a:extLst>
          </p:cNvPr>
          <p:cNvSpPr>
            <a:spLocks noChangeArrowheads="1"/>
          </p:cNvSpPr>
          <p:nvPr/>
        </p:nvSpPr>
        <p:spPr bwMode="auto">
          <a:xfrm>
            <a:off x="5229226" y="1371600"/>
            <a:ext cx="1259959"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800" dirty="0">
                <a:latin typeface="Meiryo UI" panose="020B0604030504040204" pitchFamily="50" charset="-128"/>
                <a:ea typeface="Meiryo UI" panose="020B0604030504040204" pitchFamily="50" charset="-128"/>
              </a:rPr>
              <a:t>側頭部</a:t>
            </a:r>
          </a:p>
        </p:txBody>
      </p:sp>
      <p:sp>
        <p:nvSpPr>
          <p:cNvPr id="26630" name="Rectangle 6">
            <a:extLst>
              <a:ext uri="{FF2B5EF4-FFF2-40B4-BE49-F238E27FC236}">
                <a16:creationId xmlns:a16="http://schemas.microsoft.com/office/drawing/2014/main" id="{2C4CD0DB-AFF4-4E6C-AC3F-AD9F47D72E01}"/>
              </a:ext>
            </a:extLst>
          </p:cNvPr>
          <p:cNvSpPr>
            <a:spLocks noChangeArrowheads="1"/>
          </p:cNvSpPr>
          <p:nvPr/>
        </p:nvSpPr>
        <p:spPr bwMode="auto">
          <a:xfrm>
            <a:off x="9068056" y="1266159"/>
            <a:ext cx="1259959"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800" dirty="0">
                <a:latin typeface="Meiryo UI" panose="020B0604030504040204" pitchFamily="50" charset="-128"/>
                <a:ea typeface="Meiryo UI" panose="020B0604030504040204" pitchFamily="50" charset="-128"/>
              </a:rPr>
              <a:t>頭頂部</a:t>
            </a:r>
          </a:p>
        </p:txBody>
      </p:sp>
      <p:sp>
        <p:nvSpPr>
          <p:cNvPr id="26631" name="Rectangle 7">
            <a:extLst>
              <a:ext uri="{FF2B5EF4-FFF2-40B4-BE49-F238E27FC236}">
                <a16:creationId xmlns:a16="http://schemas.microsoft.com/office/drawing/2014/main" id="{24AD5129-040C-4A01-8AA9-C5AC18968E33}"/>
              </a:ext>
            </a:extLst>
          </p:cNvPr>
          <p:cNvSpPr>
            <a:spLocks noChangeArrowheads="1"/>
          </p:cNvSpPr>
          <p:nvPr/>
        </p:nvSpPr>
        <p:spPr bwMode="auto">
          <a:xfrm>
            <a:off x="2346326" y="5264150"/>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10</a:t>
            </a:r>
            <a:r>
              <a:rPr lang="ja-JP" altLang="en-US" sz="2000">
                <a:latin typeface="Meiryo UI" panose="020B0604030504040204" pitchFamily="50" charset="-128"/>
                <a:ea typeface="Meiryo UI" panose="020B0604030504040204" pitchFamily="50" charset="-128"/>
              </a:rPr>
              <a:t>％</a:t>
            </a:r>
          </a:p>
        </p:txBody>
      </p:sp>
      <p:sp>
        <p:nvSpPr>
          <p:cNvPr id="26632" name="Rectangle 8">
            <a:extLst>
              <a:ext uri="{FF2B5EF4-FFF2-40B4-BE49-F238E27FC236}">
                <a16:creationId xmlns:a16="http://schemas.microsoft.com/office/drawing/2014/main" id="{9A9E91BA-1074-44FC-BFF0-F9FE66CAFA5A}"/>
              </a:ext>
            </a:extLst>
          </p:cNvPr>
          <p:cNvSpPr>
            <a:spLocks noChangeArrowheads="1"/>
          </p:cNvSpPr>
          <p:nvPr/>
        </p:nvSpPr>
        <p:spPr bwMode="auto">
          <a:xfrm>
            <a:off x="5821382" y="5296472"/>
            <a:ext cx="1537279" cy="3975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再発率　</a:t>
            </a:r>
            <a:r>
              <a:rPr lang="en-US" altLang="ja-JP" sz="2000" dirty="0">
                <a:latin typeface="Meiryo UI" panose="020B0604030504040204" pitchFamily="50" charset="-128"/>
                <a:ea typeface="Meiryo UI" panose="020B0604030504040204" pitchFamily="50" charset="-128"/>
              </a:rPr>
              <a:t>0</a:t>
            </a:r>
            <a:r>
              <a:rPr lang="ja-JP" altLang="en-US" sz="2000" dirty="0">
                <a:latin typeface="Meiryo UI" panose="020B0604030504040204" pitchFamily="50" charset="-128"/>
                <a:ea typeface="Meiryo UI" panose="020B0604030504040204" pitchFamily="50" charset="-128"/>
              </a:rPr>
              <a:t>％</a:t>
            </a:r>
          </a:p>
        </p:txBody>
      </p:sp>
      <p:sp>
        <p:nvSpPr>
          <p:cNvPr id="26633" name="Rectangle 9">
            <a:extLst>
              <a:ext uri="{FF2B5EF4-FFF2-40B4-BE49-F238E27FC236}">
                <a16:creationId xmlns:a16="http://schemas.microsoft.com/office/drawing/2014/main" id="{26FB7ACE-05EF-4B45-AD5A-3932B98A1237}"/>
              </a:ext>
            </a:extLst>
          </p:cNvPr>
          <p:cNvSpPr>
            <a:spLocks noChangeArrowheads="1"/>
          </p:cNvSpPr>
          <p:nvPr/>
        </p:nvSpPr>
        <p:spPr bwMode="auto">
          <a:xfrm>
            <a:off x="8826497" y="5289078"/>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dirty="0">
                <a:latin typeface="Meiryo UI" panose="020B0604030504040204" pitchFamily="50" charset="-128"/>
                <a:ea typeface="Meiryo UI" panose="020B0604030504040204" pitchFamily="50" charset="-128"/>
              </a:rPr>
              <a:t>再発率　</a:t>
            </a:r>
            <a:r>
              <a:rPr lang="en-US" altLang="ja-JP" sz="2000" dirty="0">
                <a:latin typeface="Meiryo UI" panose="020B0604030504040204" pitchFamily="50" charset="-128"/>
                <a:ea typeface="Meiryo UI" panose="020B0604030504040204" pitchFamily="50" charset="-128"/>
              </a:rPr>
              <a:t>56</a:t>
            </a:r>
            <a:r>
              <a:rPr lang="ja-JP" altLang="en-US" sz="2000" dirty="0">
                <a:latin typeface="Meiryo UI" panose="020B0604030504040204" pitchFamily="50" charset="-128"/>
                <a:ea typeface="Meiryo UI" panose="020B0604030504040204" pitchFamily="50" charset="-128"/>
              </a:rPr>
              <a:t>％</a:t>
            </a:r>
          </a:p>
        </p:txBody>
      </p:sp>
      <p:pic>
        <p:nvPicPr>
          <p:cNvPr id="3" name="図 2">
            <a:extLst>
              <a:ext uri="{FF2B5EF4-FFF2-40B4-BE49-F238E27FC236}">
                <a16:creationId xmlns:a16="http://schemas.microsoft.com/office/drawing/2014/main" id="{53F60436-451F-4184-8AEF-84F6DC4EA3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11288" y="1885950"/>
            <a:ext cx="3242599" cy="3385068"/>
          </a:xfrm>
          <a:prstGeom prst="rect">
            <a:avLst/>
          </a:prstGeom>
        </p:spPr>
      </p:pic>
      <p:pic>
        <p:nvPicPr>
          <p:cNvPr id="5" name="図 4">
            <a:extLst>
              <a:ext uri="{FF2B5EF4-FFF2-40B4-BE49-F238E27FC236}">
                <a16:creationId xmlns:a16="http://schemas.microsoft.com/office/drawing/2014/main" id="{E9269C92-456F-4C6D-8A6B-46042340575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1706" y="1921155"/>
            <a:ext cx="3242600" cy="3314658"/>
          </a:xfrm>
          <a:prstGeom prst="rect">
            <a:avLst/>
          </a:prstGeom>
        </p:spPr>
      </p:pic>
      <p:pic>
        <p:nvPicPr>
          <p:cNvPr id="7" name="図 6">
            <a:extLst>
              <a:ext uri="{FF2B5EF4-FFF2-40B4-BE49-F238E27FC236}">
                <a16:creationId xmlns:a16="http://schemas.microsoft.com/office/drawing/2014/main" id="{75EAC237-3D5D-493C-A3A1-8FEC6C06C15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83456" y="1885950"/>
            <a:ext cx="3007857" cy="3314658"/>
          </a:xfrm>
          <a:prstGeom prst="rect">
            <a:avLst/>
          </a:prstGeom>
        </p:spPr>
      </p:pic>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03" name="グループ化 4102">
            <a:extLst>
              <a:ext uri="{FF2B5EF4-FFF2-40B4-BE49-F238E27FC236}">
                <a16:creationId xmlns:a16="http://schemas.microsoft.com/office/drawing/2014/main" id="{6860AB64-DC67-4512-B639-9E9BD53BC3B9}"/>
              </a:ext>
            </a:extLst>
          </p:cNvPr>
          <p:cNvGrpSpPr/>
          <p:nvPr/>
        </p:nvGrpSpPr>
        <p:grpSpPr>
          <a:xfrm>
            <a:off x="3511709" y="-163384"/>
            <a:ext cx="4557719" cy="7125322"/>
            <a:chOff x="1324288" y="-216267"/>
            <a:chExt cx="4557719" cy="7125322"/>
          </a:xfrm>
        </p:grpSpPr>
        <p:grpSp>
          <p:nvGrpSpPr>
            <p:cNvPr id="4102" name="グループ化 4101">
              <a:extLst>
                <a:ext uri="{FF2B5EF4-FFF2-40B4-BE49-F238E27FC236}">
                  <a16:creationId xmlns:a16="http://schemas.microsoft.com/office/drawing/2014/main" id="{8E8D8F03-498C-45FF-96CB-746F3534062C}"/>
                </a:ext>
              </a:extLst>
            </p:cNvPr>
            <p:cNvGrpSpPr/>
            <p:nvPr/>
          </p:nvGrpSpPr>
          <p:grpSpPr>
            <a:xfrm>
              <a:off x="1530334" y="933651"/>
              <a:ext cx="4158197" cy="5924349"/>
              <a:chOff x="1530334" y="933651"/>
              <a:chExt cx="4158197" cy="5924349"/>
            </a:xfrm>
          </p:grpSpPr>
          <p:sp>
            <p:nvSpPr>
              <p:cNvPr id="21" name="フリーフォーム: 図形 20">
                <a:extLst>
                  <a:ext uri="{FF2B5EF4-FFF2-40B4-BE49-F238E27FC236}">
                    <a16:creationId xmlns:a16="http://schemas.microsoft.com/office/drawing/2014/main" id="{EAC0D634-52A7-4E40-AF72-50B61B572C17}"/>
                  </a:ext>
                </a:extLst>
              </p:cNvPr>
              <p:cNvSpPr/>
              <p:nvPr/>
            </p:nvSpPr>
            <p:spPr>
              <a:xfrm>
                <a:off x="1530334" y="4185035"/>
                <a:ext cx="4139731" cy="2617559"/>
              </a:xfrm>
              <a:custGeom>
                <a:avLst/>
                <a:gdLst>
                  <a:gd name="connsiteX0" fmla="*/ 4875854 w 4930655"/>
                  <a:gd name="connsiteY0" fmla="*/ 7364 h 2899101"/>
                  <a:gd name="connsiteX1" fmla="*/ 4726767 w 4930655"/>
                  <a:gd name="connsiteY1" fmla="*/ 32212 h 2899101"/>
                  <a:gd name="connsiteX2" fmla="*/ 4622406 w 4930655"/>
                  <a:gd name="connsiteY2" fmla="*/ 66998 h 2899101"/>
                  <a:gd name="connsiteX3" fmla="*/ 4562771 w 4930655"/>
                  <a:gd name="connsiteY3" fmla="*/ 81907 h 2899101"/>
                  <a:gd name="connsiteX4" fmla="*/ 4324232 w 4930655"/>
                  <a:gd name="connsiteY4" fmla="*/ 91846 h 2899101"/>
                  <a:gd name="connsiteX5" fmla="*/ 4140358 w 4930655"/>
                  <a:gd name="connsiteY5" fmla="*/ 76938 h 2899101"/>
                  <a:gd name="connsiteX6" fmla="*/ 3921697 w 4930655"/>
                  <a:gd name="connsiteY6" fmla="*/ 71968 h 2899101"/>
                  <a:gd name="connsiteX7" fmla="*/ 3767641 w 4930655"/>
                  <a:gd name="connsiteY7" fmla="*/ 86877 h 2899101"/>
                  <a:gd name="connsiteX8" fmla="*/ 3703036 w 4930655"/>
                  <a:gd name="connsiteY8" fmla="*/ 76938 h 2899101"/>
                  <a:gd name="connsiteX9" fmla="*/ 3628493 w 4930655"/>
                  <a:gd name="connsiteY9" fmla="*/ 42151 h 2899101"/>
                  <a:gd name="connsiteX10" fmla="*/ 3578797 w 4930655"/>
                  <a:gd name="connsiteY10" fmla="*/ 27242 h 2899101"/>
                  <a:gd name="connsiteX11" fmla="*/ 3484375 w 4930655"/>
                  <a:gd name="connsiteY11" fmla="*/ 37181 h 2899101"/>
                  <a:gd name="connsiteX12" fmla="*/ 3444619 w 4930655"/>
                  <a:gd name="connsiteY12" fmla="*/ 47120 h 2899101"/>
                  <a:gd name="connsiteX13" fmla="*/ 3384984 w 4930655"/>
                  <a:gd name="connsiteY13" fmla="*/ 47120 h 2899101"/>
                  <a:gd name="connsiteX14" fmla="*/ 3285593 w 4930655"/>
                  <a:gd name="connsiteY14" fmla="*/ 42151 h 2899101"/>
                  <a:gd name="connsiteX15" fmla="*/ 3225958 w 4930655"/>
                  <a:gd name="connsiteY15" fmla="*/ 42151 h 2899101"/>
                  <a:gd name="connsiteX16" fmla="*/ 3151415 w 4930655"/>
                  <a:gd name="connsiteY16" fmla="*/ 42151 h 2899101"/>
                  <a:gd name="connsiteX17" fmla="*/ 3101719 w 4930655"/>
                  <a:gd name="connsiteY17" fmla="*/ 62029 h 2899101"/>
                  <a:gd name="connsiteX18" fmla="*/ 3076871 w 4930655"/>
                  <a:gd name="connsiteY18" fmla="*/ 96816 h 2899101"/>
                  <a:gd name="connsiteX19" fmla="*/ 3027175 w 4930655"/>
                  <a:gd name="connsiteY19" fmla="*/ 126633 h 2899101"/>
                  <a:gd name="connsiteX20" fmla="*/ 2932754 w 4930655"/>
                  <a:gd name="connsiteY20" fmla="*/ 106755 h 2899101"/>
                  <a:gd name="connsiteX21" fmla="*/ 2907906 w 4930655"/>
                  <a:gd name="connsiteY21" fmla="*/ 91846 h 2899101"/>
                  <a:gd name="connsiteX22" fmla="*/ 2853241 w 4930655"/>
                  <a:gd name="connsiteY22" fmla="*/ 66998 h 2899101"/>
                  <a:gd name="connsiteX23" fmla="*/ 2828393 w 4930655"/>
                  <a:gd name="connsiteY23" fmla="*/ 52090 h 2899101"/>
                  <a:gd name="connsiteX24" fmla="*/ 2738941 w 4930655"/>
                  <a:gd name="connsiteY24" fmla="*/ 66998 h 2899101"/>
                  <a:gd name="connsiteX25" fmla="*/ 2654458 w 4930655"/>
                  <a:gd name="connsiteY25" fmla="*/ 76938 h 2899101"/>
                  <a:gd name="connsiteX26" fmla="*/ 2550097 w 4930655"/>
                  <a:gd name="connsiteY26" fmla="*/ 76938 h 2899101"/>
                  <a:gd name="connsiteX27" fmla="*/ 2450706 w 4930655"/>
                  <a:gd name="connsiteY27" fmla="*/ 76938 h 2899101"/>
                  <a:gd name="connsiteX28" fmla="*/ 2401010 w 4930655"/>
                  <a:gd name="connsiteY28" fmla="*/ 76938 h 2899101"/>
                  <a:gd name="connsiteX29" fmla="*/ 2391071 w 4930655"/>
                  <a:gd name="connsiteY29" fmla="*/ 76938 h 2899101"/>
                  <a:gd name="connsiteX30" fmla="*/ 2341375 w 4930655"/>
                  <a:gd name="connsiteY30" fmla="*/ 62029 h 2899101"/>
                  <a:gd name="connsiteX31" fmla="*/ 2311558 w 4930655"/>
                  <a:gd name="connsiteY31" fmla="*/ 52090 h 2899101"/>
                  <a:gd name="connsiteX32" fmla="*/ 2266832 w 4930655"/>
                  <a:gd name="connsiteY32" fmla="*/ 32212 h 2899101"/>
                  <a:gd name="connsiteX33" fmla="*/ 2212167 w 4930655"/>
                  <a:gd name="connsiteY33" fmla="*/ 47120 h 2899101"/>
                  <a:gd name="connsiteX34" fmla="*/ 2097867 w 4930655"/>
                  <a:gd name="connsiteY34" fmla="*/ 76938 h 2899101"/>
                  <a:gd name="connsiteX35" fmla="*/ 2028293 w 4930655"/>
                  <a:gd name="connsiteY35" fmla="*/ 76938 h 2899101"/>
                  <a:gd name="connsiteX36" fmla="*/ 1948780 w 4930655"/>
                  <a:gd name="connsiteY36" fmla="*/ 71968 h 2899101"/>
                  <a:gd name="connsiteX37" fmla="*/ 1859328 w 4930655"/>
                  <a:gd name="connsiteY37" fmla="*/ 76938 h 2899101"/>
                  <a:gd name="connsiteX38" fmla="*/ 1804662 w 4930655"/>
                  <a:gd name="connsiteY38" fmla="*/ 57059 h 2899101"/>
                  <a:gd name="connsiteX39" fmla="*/ 1764906 w 4930655"/>
                  <a:gd name="connsiteY39" fmla="*/ 42151 h 2899101"/>
                  <a:gd name="connsiteX40" fmla="*/ 1720180 w 4930655"/>
                  <a:gd name="connsiteY40" fmla="*/ 32212 h 2899101"/>
                  <a:gd name="connsiteX41" fmla="*/ 1581032 w 4930655"/>
                  <a:gd name="connsiteY41" fmla="*/ 52090 h 2899101"/>
                  <a:gd name="connsiteX42" fmla="*/ 1496549 w 4930655"/>
                  <a:gd name="connsiteY42" fmla="*/ 66998 h 2899101"/>
                  <a:gd name="connsiteX43" fmla="*/ 1407097 w 4930655"/>
                  <a:gd name="connsiteY43" fmla="*/ 76938 h 2899101"/>
                  <a:gd name="connsiteX44" fmla="*/ 1322615 w 4930655"/>
                  <a:gd name="connsiteY44" fmla="*/ 66998 h 2899101"/>
                  <a:gd name="connsiteX45" fmla="*/ 1262980 w 4930655"/>
                  <a:gd name="connsiteY45" fmla="*/ 42151 h 2899101"/>
                  <a:gd name="connsiteX46" fmla="*/ 1223223 w 4930655"/>
                  <a:gd name="connsiteY46" fmla="*/ 32212 h 2899101"/>
                  <a:gd name="connsiteX47" fmla="*/ 1188436 w 4930655"/>
                  <a:gd name="connsiteY47" fmla="*/ 17303 h 2899101"/>
                  <a:gd name="connsiteX48" fmla="*/ 1128802 w 4930655"/>
                  <a:gd name="connsiteY48" fmla="*/ 7364 h 2899101"/>
                  <a:gd name="connsiteX49" fmla="*/ 1094015 w 4930655"/>
                  <a:gd name="connsiteY49" fmla="*/ 22272 h 2899101"/>
                  <a:gd name="connsiteX50" fmla="*/ 1024441 w 4930655"/>
                  <a:gd name="connsiteY50" fmla="*/ 42151 h 2899101"/>
                  <a:gd name="connsiteX51" fmla="*/ 949897 w 4930655"/>
                  <a:gd name="connsiteY51" fmla="*/ 52090 h 2899101"/>
                  <a:gd name="connsiteX52" fmla="*/ 890262 w 4930655"/>
                  <a:gd name="connsiteY52" fmla="*/ 37181 h 2899101"/>
                  <a:gd name="connsiteX53" fmla="*/ 820689 w 4930655"/>
                  <a:gd name="connsiteY53" fmla="*/ 42151 h 2899101"/>
                  <a:gd name="connsiteX54" fmla="*/ 775962 w 4930655"/>
                  <a:gd name="connsiteY54" fmla="*/ 71968 h 2899101"/>
                  <a:gd name="connsiteX55" fmla="*/ 746145 w 4930655"/>
                  <a:gd name="connsiteY55" fmla="*/ 91846 h 2899101"/>
                  <a:gd name="connsiteX56" fmla="*/ 671602 w 4930655"/>
                  <a:gd name="connsiteY56" fmla="*/ 66998 h 2899101"/>
                  <a:gd name="connsiteX57" fmla="*/ 626875 w 4930655"/>
                  <a:gd name="connsiteY57" fmla="*/ 47120 h 2899101"/>
                  <a:gd name="connsiteX58" fmla="*/ 577180 w 4930655"/>
                  <a:gd name="connsiteY58" fmla="*/ 17303 h 2899101"/>
                  <a:gd name="connsiteX59" fmla="*/ 482758 w 4930655"/>
                  <a:gd name="connsiteY59" fmla="*/ 12333 h 2899101"/>
                  <a:gd name="connsiteX60" fmla="*/ 358519 w 4930655"/>
                  <a:gd name="connsiteY60" fmla="*/ 47120 h 2899101"/>
                  <a:gd name="connsiteX61" fmla="*/ 279006 w 4930655"/>
                  <a:gd name="connsiteY61" fmla="*/ 71968 h 2899101"/>
                  <a:gd name="connsiteX62" fmla="*/ 154767 w 4930655"/>
                  <a:gd name="connsiteY62" fmla="*/ 106755 h 2899101"/>
                  <a:gd name="connsiteX63" fmla="*/ 110041 w 4930655"/>
                  <a:gd name="connsiteY63" fmla="*/ 116694 h 2899101"/>
                  <a:gd name="connsiteX64" fmla="*/ 30528 w 4930655"/>
                  <a:gd name="connsiteY64" fmla="*/ 136572 h 2899101"/>
                  <a:gd name="connsiteX65" fmla="*/ 710 w 4930655"/>
                  <a:gd name="connsiteY65" fmla="*/ 201177 h 2899101"/>
                  <a:gd name="connsiteX66" fmla="*/ 10649 w 4930655"/>
                  <a:gd name="connsiteY66" fmla="*/ 1234846 h 2899101"/>
                  <a:gd name="connsiteX67" fmla="*/ 25558 w 4930655"/>
                  <a:gd name="connsiteY67" fmla="*/ 1990220 h 2899101"/>
                  <a:gd name="connsiteX68" fmla="*/ 35497 w 4930655"/>
                  <a:gd name="connsiteY68" fmla="*/ 2248638 h 2899101"/>
                  <a:gd name="connsiteX69" fmla="*/ 20589 w 4930655"/>
                  <a:gd name="connsiteY69" fmla="*/ 2308272 h 2899101"/>
                  <a:gd name="connsiteX70" fmla="*/ 95132 w 4930655"/>
                  <a:gd name="connsiteY70" fmla="*/ 2308272 h 2899101"/>
                  <a:gd name="connsiteX71" fmla="*/ 358519 w 4930655"/>
                  <a:gd name="connsiteY71" fmla="*/ 2303303 h 2899101"/>
                  <a:gd name="connsiteX72" fmla="*/ 746145 w 4930655"/>
                  <a:gd name="connsiteY72" fmla="*/ 2318212 h 2899101"/>
                  <a:gd name="connsiteX73" fmla="*/ 1044319 w 4930655"/>
                  <a:gd name="connsiteY73" fmla="*/ 2318212 h 2899101"/>
                  <a:gd name="connsiteX74" fmla="*/ 1248071 w 4930655"/>
                  <a:gd name="connsiteY74" fmla="*/ 2298333 h 2899101"/>
                  <a:gd name="connsiteX75" fmla="*/ 1402128 w 4930655"/>
                  <a:gd name="connsiteY75" fmla="*/ 2313242 h 2899101"/>
                  <a:gd name="connsiteX76" fmla="*/ 1531336 w 4930655"/>
                  <a:gd name="connsiteY76" fmla="*/ 2318212 h 2899101"/>
                  <a:gd name="connsiteX77" fmla="*/ 1710241 w 4930655"/>
                  <a:gd name="connsiteY77" fmla="*/ 2328151 h 2899101"/>
                  <a:gd name="connsiteX78" fmla="*/ 1844419 w 4930655"/>
                  <a:gd name="connsiteY78" fmla="*/ 2318212 h 2899101"/>
                  <a:gd name="connsiteX79" fmla="*/ 2082958 w 4930655"/>
                  <a:gd name="connsiteY79" fmla="*/ 2313242 h 2899101"/>
                  <a:gd name="connsiteX80" fmla="*/ 2251923 w 4930655"/>
                  <a:gd name="connsiteY80" fmla="*/ 2333120 h 2899101"/>
                  <a:gd name="connsiteX81" fmla="*/ 2396041 w 4930655"/>
                  <a:gd name="connsiteY81" fmla="*/ 2377846 h 2899101"/>
                  <a:gd name="connsiteX82" fmla="*/ 2480523 w 4930655"/>
                  <a:gd name="connsiteY82" fmla="*/ 2422572 h 2899101"/>
                  <a:gd name="connsiteX83" fmla="*/ 2545128 w 4930655"/>
                  <a:gd name="connsiteY83" fmla="*/ 2576629 h 2899101"/>
                  <a:gd name="connsiteX84" fmla="*/ 2589854 w 4930655"/>
                  <a:gd name="connsiteY84" fmla="*/ 2720746 h 2899101"/>
                  <a:gd name="connsiteX85" fmla="*/ 2639549 w 4930655"/>
                  <a:gd name="connsiteY85" fmla="*/ 2810198 h 2899101"/>
                  <a:gd name="connsiteX86" fmla="*/ 2669367 w 4930655"/>
                  <a:gd name="connsiteY86" fmla="*/ 2869833 h 2899101"/>
                  <a:gd name="connsiteX87" fmla="*/ 2674336 w 4930655"/>
                  <a:gd name="connsiteY87" fmla="*/ 2884742 h 2899101"/>
                  <a:gd name="connsiteX88" fmla="*/ 2763789 w 4930655"/>
                  <a:gd name="connsiteY88" fmla="*/ 2889712 h 2899101"/>
                  <a:gd name="connsiteX89" fmla="*/ 2848271 w 4930655"/>
                  <a:gd name="connsiteY89" fmla="*/ 2889712 h 2899101"/>
                  <a:gd name="connsiteX90" fmla="*/ 2907906 w 4930655"/>
                  <a:gd name="connsiteY90" fmla="*/ 2765472 h 2899101"/>
                  <a:gd name="connsiteX91" fmla="*/ 2962571 w 4930655"/>
                  <a:gd name="connsiteY91" fmla="*/ 2551781 h 2899101"/>
                  <a:gd name="connsiteX92" fmla="*/ 3096749 w 4930655"/>
                  <a:gd name="connsiteY92" fmla="*/ 2412633 h 2899101"/>
                  <a:gd name="connsiteX93" fmla="*/ 3285593 w 4930655"/>
                  <a:gd name="connsiteY93" fmla="*/ 2372877 h 2899101"/>
                  <a:gd name="connsiteX94" fmla="*/ 3628493 w 4930655"/>
                  <a:gd name="connsiteY94" fmla="*/ 2352998 h 2899101"/>
                  <a:gd name="connsiteX95" fmla="*/ 3936606 w 4930655"/>
                  <a:gd name="connsiteY95" fmla="*/ 2338090 h 2899101"/>
                  <a:gd name="connsiteX96" fmla="*/ 4249689 w 4930655"/>
                  <a:gd name="connsiteY96" fmla="*/ 2348029 h 2899101"/>
                  <a:gd name="connsiteX97" fmla="*/ 4493197 w 4930655"/>
                  <a:gd name="connsiteY97" fmla="*/ 2352998 h 2899101"/>
                  <a:gd name="connsiteX98" fmla="*/ 4721797 w 4930655"/>
                  <a:gd name="connsiteY98" fmla="*/ 2333120 h 2899101"/>
                  <a:gd name="connsiteX99" fmla="*/ 4791371 w 4930655"/>
                  <a:gd name="connsiteY99" fmla="*/ 2338090 h 2899101"/>
                  <a:gd name="connsiteX100" fmla="*/ 4880823 w 4930655"/>
                  <a:gd name="connsiteY100" fmla="*/ 2333120 h 2899101"/>
                  <a:gd name="connsiteX101" fmla="*/ 4930519 w 4930655"/>
                  <a:gd name="connsiteY101" fmla="*/ 2084642 h 2899101"/>
                  <a:gd name="connsiteX102" fmla="*/ 4895732 w 4930655"/>
                  <a:gd name="connsiteY102" fmla="*/ 1408781 h 2899101"/>
                  <a:gd name="connsiteX103" fmla="*/ 4900702 w 4930655"/>
                  <a:gd name="connsiteY103" fmla="*/ 693164 h 2899101"/>
                  <a:gd name="connsiteX104" fmla="*/ 4905671 w 4930655"/>
                  <a:gd name="connsiteY104" fmla="*/ 171359 h 2899101"/>
                  <a:gd name="connsiteX105" fmla="*/ 4875854 w 4930655"/>
                  <a:gd name="connsiteY105" fmla="*/ 7364 h 289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930655" h="2899101">
                    <a:moveTo>
                      <a:pt x="4875854" y="7364"/>
                    </a:moveTo>
                    <a:cubicBezTo>
                      <a:pt x="4846037" y="-15827"/>
                      <a:pt x="4769008" y="22273"/>
                      <a:pt x="4726767" y="32212"/>
                    </a:cubicBezTo>
                    <a:cubicBezTo>
                      <a:pt x="4684526" y="42151"/>
                      <a:pt x="4649739" y="58716"/>
                      <a:pt x="4622406" y="66998"/>
                    </a:cubicBezTo>
                    <a:cubicBezTo>
                      <a:pt x="4595073" y="75280"/>
                      <a:pt x="4612467" y="77766"/>
                      <a:pt x="4562771" y="81907"/>
                    </a:cubicBezTo>
                    <a:cubicBezTo>
                      <a:pt x="4513075" y="86048"/>
                      <a:pt x="4394634" y="92674"/>
                      <a:pt x="4324232" y="91846"/>
                    </a:cubicBezTo>
                    <a:cubicBezTo>
                      <a:pt x="4253830" y="91018"/>
                      <a:pt x="4207447" y="80251"/>
                      <a:pt x="4140358" y="76938"/>
                    </a:cubicBezTo>
                    <a:cubicBezTo>
                      <a:pt x="4073269" y="73625"/>
                      <a:pt x="3983816" y="70312"/>
                      <a:pt x="3921697" y="71968"/>
                    </a:cubicBezTo>
                    <a:cubicBezTo>
                      <a:pt x="3859578" y="73624"/>
                      <a:pt x="3804084" y="86049"/>
                      <a:pt x="3767641" y="86877"/>
                    </a:cubicBezTo>
                    <a:cubicBezTo>
                      <a:pt x="3731198" y="87705"/>
                      <a:pt x="3726227" y="84392"/>
                      <a:pt x="3703036" y="76938"/>
                    </a:cubicBezTo>
                    <a:cubicBezTo>
                      <a:pt x="3679845" y="69484"/>
                      <a:pt x="3649199" y="50434"/>
                      <a:pt x="3628493" y="42151"/>
                    </a:cubicBezTo>
                    <a:cubicBezTo>
                      <a:pt x="3607787" y="33868"/>
                      <a:pt x="3602817" y="28070"/>
                      <a:pt x="3578797" y="27242"/>
                    </a:cubicBezTo>
                    <a:cubicBezTo>
                      <a:pt x="3554777" y="26414"/>
                      <a:pt x="3506738" y="33868"/>
                      <a:pt x="3484375" y="37181"/>
                    </a:cubicBezTo>
                    <a:cubicBezTo>
                      <a:pt x="3462012" y="40494"/>
                      <a:pt x="3461184" y="45464"/>
                      <a:pt x="3444619" y="47120"/>
                    </a:cubicBezTo>
                    <a:cubicBezTo>
                      <a:pt x="3428054" y="48776"/>
                      <a:pt x="3411488" y="47948"/>
                      <a:pt x="3384984" y="47120"/>
                    </a:cubicBezTo>
                    <a:cubicBezTo>
                      <a:pt x="3358480" y="46292"/>
                      <a:pt x="3312097" y="42979"/>
                      <a:pt x="3285593" y="42151"/>
                    </a:cubicBezTo>
                    <a:cubicBezTo>
                      <a:pt x="3259089" y="41323"/>
                      <a:pt x="3225958" y="42151"/>
                      <a:pt x="3225958" y="42151"/>
                    </a:cubicBezTo>
                    <a:cubicBezTo>
                      <a:pt x="3203595" y="42151"/>
                      <a:pt x="3172121" y="38838"/>
                      <a:pt x="3151415" y="42151"/>
                    </a:cubicBezTo>
                    <a:cubicBezTo>
                      <a:pt x="3130708" y="45464"/>
                      <a:pt x="3114143" y="52918"/>
                      <a:pt x="3101719" y="62029"/>
                    </a:cubicBezTo>
                    <a:cubicBezTo>
                      <a:pt x="3089295" y="71140"/>
                      <a:pt x="3089295" y="86049"/>
                      <a:pt x="3076871" y="96816"/>
                    </a:cubicBezTo>
                    <a:cubicBezTo>
                      <a:pt x="3064447" y="107583"/>
                      <a:pt x="3051194" y="124977"/>
                      <a:pt x="3027175" y="126633"/>
                    </a:cubicBezTo>
                    <a:cubicBezTo>
                      <a:pt x="3003155" y="128290"/>
                      <a:pt x="2952632" y="112553"/>
                      <a:pt x="2932754" y="106755"/>
                    </a:cubicBezTo>
                    <a:cubicBezTo>
                      <a:pt x="2912876" y="100957"/>
                      <a:pt x="2921158" y="98472"/>
                      <a:pt x="2907906" y="91846"/>
                    </a:cubicBezTo>
                    <a:cubicBezTo>
                      <a:pt x="2894654" y="85220"/>
                      <a:pt x="2866493" y="73624"/>
                      <a:pt x="2853241" y="66998"/>
                    </a:cubicBezTo>
                    <a:cubicBezTo>
                      <a:pt x="2839989" y="60372"/>
                      <a:pt x="2847443" y="52090"/>
                      <a:pt x="2828393" y="52090"/>
                    </a:cubicBezTo>
                    <a:cubicBezTo>
                      <a:pt x="2809343" y="52090"/>
                      <a:pt x="2767930" y="62857"/>
                      <a:pt x="2738941" y="66998"/>
                    </a:cubicBezTo>
                    <a:cubicBezTo>
                      <a:pt x="2709952" y="71139"/>
                      <a:pt x="2685932" y="75281"/>
                      <a:pt x="2654458" y="76938"/>
                    </a:cubicBezTo>
                    <a:cubicBezTo>
                      <a:pt x="2622984" y="78595"/>
                      <a:pt x="2550097" y="76938"/>
                      <a:pt x="2550097" y="76938"/>
                    </a:cubicBezTo>
                    <a:lnTo>
                      <a:pt x="2450706" y="76938"/>
                    </a:lnTo>
                    <a:lnTo>
                      <a:pt x="2401010" y="76938"/>
                    </a:lnTo>
                    <a:cubicBezTo>
                      <a:pt x="2391071" y="76938"/>
                      <a:pt x="2401010" y="79423"/>
                      <a:pt x="2391071" y="76938"/>
                    </a:cubicBezTo>
                    <a:cubicBezTo>
                      <a:pt x="2381132" y="74453"/>
                      <a:pt x="2354627" y="66170"/>
                      <a:pt x="2341375" y="62029"/>
                    </a:cubicBezTo>
                    <a:cubicBezTo>
                      <a:pt x="2328123" y="57888"/>
                      <a:pt x="2323982" y="57059"/>
                      <a:pt x="2311558" y="52090"/>
                    </a:cubicBezTo>
                    <a:cubicBezTo>
                      <a:pt x="2299134" y="47121"/>
                      <a:pt x="2283397" y="33040"/>
                      <a:pt x="2266832" y="32212"/>
                    </a:cubicBezTo>
                    <a:cubicBezTo>
                      <a:pt x="2250267" y="31384"/>
                      <a:pt x="2212167" y="47120"/>
                      <a:pt x="2212167" y="47120"/>
                    </a:cubicBezTo>
                    <a:cubicBezTo>
                      <a:pt x="2184006" y="54574"/>
                      <a:pt x="2128513" y="71968"/>
                      <a:pt x="2097867" y="76938"/>
                    </a:cubicBezTo>
                    <a:cubicBezTo>
                      <a:pt x="2067221" y="81908"/>
                      <a:pt x="2053141" y="77766"/>
                      <a:pt x="2028293" y="76938"/>
                    </a:cubicBezTo>
                    <a:cubicBezTo>
                      <a:pt x="2003445" y="76110"/>
                      <a:pt x="1976941" y="71968"/>
                      <a:pt x="1948780" y="71968"/>
                    </a:cubicBezTo>
                    <a:cubicBezTo>
                      <a:pt x="1920619" y="71968"/>
                      <a:pt x="1883348" y="79423"/>
                      <a:pt x="1859328" y="76938"/>
                    </a:cubicBezTo>
                    <a:cubicBezTo>
                      <a:pt x="1835308" y="74453"/>
                      <a:pt x="1804662" y="57059"/>
                      <a:pt x="1804662" y="57059"/>
                    </a:cubicBezTo>
                    <a:cubicBezTo>
                      <a:pt x="1788925" y="51261"/>
                      <a:pt x="1778986" y="46292"/>
                      <a:pt x="1764906" y="42151"/>
                    </a:cubicBezTo>
                    <a:cubicBezTo>
                      <a:pt x="1750826" y="38010"/>
                      <a:pt x="1750826" y="30556"/>
                      <a:pt x="1720180" y="32212"/>
                    </a:cubicBezTo>
                    <a:cubicBezTo>
                      <a:pt x="1689534" y="33869"/>
                      <a:pt x="1618304" y="46292"/>
                      <a:pt x="1581032" y="52090"/>
                    </a:cubicBezTo>
                    <a:cubicBezTo>
                      <a:pt x="1543760" y="57888"/>
                      <a:pt x="1525538" y="62857"/>
                      <a:pt x="1496549" y="66998"/>
                    </a:cubicBezTo>
                    <a:cubicBezTo>
                      <a:pt x="1467560" y="71139"/>
                      <a:pt x="1436086" y="76938"/>
                      <a:pt x="1407097" y="76938"/>
                    </a:cubicBezTo>
                    <a:cubicBezTo>
                      <a:pt x="1378108" y="76938"/>
                      <a:pt x="1346634" y="72796"/>
                      <a:pt x="1322615" y="66998"/>
                    </a:cubicBezTo>
                    <a:cubicBezTo>
                      <a:pt x="1298596" y="61200"/>
                      <a:pt x="1279545" y="47949"/>
                      <a:pt x="1262980" y="42151"/>
                    </a:cubicBezTo>
                    <a:cubicBezTo>
                      <a:pt x="1246415" y="36353"/>
                      <a:pt x="1235647" y="36353"/>
                      <a:pt x="1223223" y="32212"/>
                    </a:cubicBezTo>
                    <a:cubicBezTo>
                      <a:pt x="1210799" y="28071"/>
                      <a:pt x="1204173" y="21444"/>
                      <a:pt x="1188436" y="17303"/>
                    </a:cubicBezTo>
                    <a:cubicBezTo>
                      <a:pt x="1172699" y="13162"/>
                      <a:pt x="1144539" y="6536"/>
                      <a:pt x="1128802" y="7364"/>
                    </a:cubicBezTo>
                    <a:cubicBezTo>
                      <a:pt x="1113065" y="8192"/>
                      <a:pt x="1111408" y="16474"/>
                      <a:pt x="1094015" y="22272"/>
                    </a:cubicBezTo>
                    <a:cubicBezTo>
                      <a:pt x="1076622" y="28070"/>
                      <a:pt x="1048461" y="37181"/>
                      <a:pt x="1024441" y="42151"/>
                    </a:cubicBezTo>
                    <a:cubicBezTo>
                      <a:pt x="1000421" y="47121"/>
                      <a:pt x="972260" y="52918"/>
                      <a:pt x="949897" y="52090"/>
                    </a:cubicBezTo>
                    <a:cubicBezTo>
                      <a:pt x="927534" y="51262"/>
                      <a:pt x="911797" y="38837"/>
                      <a:pt x="890262" y="37181"/>
                    </a:cubicBezTo>
                    <a:cubicBezTo>
                      <a:pt x="868727" y="35525"/>
                      <a:pt x="839739" y="36353"/>
                      <a:pt x="820689" y="42151"/>
                    </a:cubicBezTo>
                    <a:cubicBezTo>
                      <a:pt x="801639" y="47949"/>
                      <a:pt x="775962" y="71968"/>
                      <a:pt x="775962" y="71968"/>
                    </a:cubicBezTo>
                    <a:cubicBezTo>
                      <a:pt x="763538" y="80250"/>
                      <a:pt x="763538" y="92674"/>
                      <a:pt x="746145" y="91846"/>
                    </a:cubicBezTo>
                    <a:cubicBezTo>
                      <a:pt x="728752" y="91018"/>
                      <a:pt x="691480" y="74452"/>
                      <a:pt x="671602" y="66998"/>
                    </a:cubicBezTo>
                    <a:cubicBezTo>
                      <a:pt x="651724" y="59544"/>
                      <a:pt x="642612" y="55402"/>
                      <a:pt x="626875" y="47120"/>
                    </a:cubicBezTo>
                    <a:cubicBezTo>
                      <a:pt x="611138" y="38838"/>
                      <a:pt x="601199" y="23101"/>
                      <a:pt x="577180" y="17303"/>
                    </a:cubicBezTo>
                    <a:cubicBezTo>
                      <a:pt x="553161" y="11505"/>
                      <a:pt x="519201" y="7363"/>
                      <a:pt x="482758" y="12333"/>
                    </a:cubicBezTo>
                    <a:cubicBezTo>
                      <a:pt x="446314" y="17303"/>
                      <a:pt x="392477" y="37181"/>
                      <a:pt x="358519" y="47120"/>
                    </a:cubicBezTo>
                    <a:cubicBezTo>
                      <a:pt x="324561" y="57059"/>
                      <a:pt x="312964" y="62029"/>
                      <a:pt x="279006" y="71968"/>
                    </a:cubicBezTo>
                    <a:cubicBezTo>
                      <a:pt x="245048" y="81907"/>
                      <a:pt x="182928" y="99301"/>
                      <a:pt x="154767" y="106755"/>
                    </a:cubicBezTo>
                    <a:cubicBezTo>
                      <a:pt x="126606" y="114209"/>
                      <a:pt x="110041" y="116694"/>
                      <a:pt x="110041" y="116694"/>
                    </a:cubicBezTo>
                    <a:cubicBezTo>
                      <a:pt x="89334" y="121664"/>
                      <a:pt x="48750" y="122492"/>
                      <a:pt x="30528" y="136572"/>
                    </a:cubicBezTo>
                    <a:cubicBezTo>
                      <a:pt x="12306" y="150652"/>
                      <a:pt x="4023" y="18131"/>
                      <a:pt x="710" y="201177"/>
                    </a:cubicBezTo>
                    <a:cubicBezTo>
                      <a:pt x="-2603" y="384223"/>
                      <a:pt x="6508" y="936672"/>
                      <a:pt x="10649" y="1234846"/>
                    </a:cubicBezTo>
                    <a:cubicBezTo>
                      <a:pt x="14790" y="1533020"/>
                      <a:pt x="21417" y="1821255"/>
                      <a:pt x="25558" y="1990220"/>
                    </a:cubicBezTo>
                    <a:cubicBezTo>
                      <a:pt x="29699" y="2159185"/>
                      <a:pt x="36325" y="2195629"/>
                      <a:pt x="35497" y="2248638"/>
                    </a:cubicBezTo>
                    <a:cubicBezTo>
                      <a:pt x="34669" y="2301647"/>
                      <a:pt x="10650" y="2298333"/>
                      <a:pt x="20589" y="2308272"/>
                    </a:cubicBezTo>
                    <a:cubicBezTo>
                      <a:pt x="30528" y="2318211"/>
                      <a:pt x="95132" y="2308272"/>
                      <a:pt x="95132" y="2308272"/>
                    </a:cubicBezTo>
                    <a:cubicBezTo>
                      <a:pt x="151454" y="2307444"/>
                      <a:pt x="250017" y="2301646"/>
                      <a:pt x="358519" y="2303303"/>
                    </a:cubicBezTo>
                    <a:cubicBezTo>
                      <a:pt x="467021" y="2304960"/>
                      <a:pt x="631845" y="2315727"/>
                      <a:pt x="746145" y="2318212"/>
                    </a:cubicBezTo>
                    <a:cubicBezTo>
                      <a:pt x="860445" y="2320697"/>
                      <a:pt x="960665" y="2321525"/>
                      <a:pt x="1044319" y="2318212"/>
                    </a:cubicBezTo>
                    <a:cubicBezTo>
                      <a:pt x="1127973" y="2314899"/>
                      <a:pt x="1188436" y="2299161"/>
                      <a:pt x="1248071" y="2298333"/>
                    </a:cubicBezTo>
                    <a:cubicBezTo>
                      <a:pt x="1307706" y="2297505"/>
                      <a:pt x="1354917" y="2309929"/>
                      <a:pt x="1402128" y="2313242"/>
                    </a:cubicBezTo>
                    <a:cubicBezTo>
                      <a:pt x="1449339" y="2316555"/>
                      <a:pt x="1531336" y="2318212"/>
                      <a:pt x="1531336" y="2318212"/>
                    </a:cubicBezTo>
                    <a:cubicBezTo>
                      <a:pt x="1582688" y="2320697"/>
                      <a:pt x="1658061" y="2328151"/>
                      <a:pt x="1710241" y="2328151"/>
                    </a:cubicBezTo>
                    <a:cubicBezTo>
                      <a:pt x="1762421" y="2328151"/>
                      <a:pt x="1782300" y="2320697"/>
                      <a:pt x="1844419" y="2318212"/>
                    </a:cubicBezTo>
                    <a:cubicBezTo>
                      <a:pt x="1906538" y="2315727"/>
                      <a:pt x="2015041" y="2310757"/>
                      <a:pt x="2082958" y="2313242"/>
                    </a:cubicBezTo>
                    <a:cubicBezTo>
                      <a:pt x="2150875" y="2315727"/>
                      <a:pt x="2199743" y="2322353"/>
                      <a:pt x="2251923" y="2333120"/>
                    </a:cubicBezTo>
                    <a:cubicBezTo>
                      <a:pt x="2304103" y="2343887"/>
                      <a:pt x="2357941" y="2362937"/>
                      <a:pt x="2396041" y="2377846"/>
                    </a:cubicBezTo>
                    <a:cubicBezTo>
                      <a:pt x="2434141" y="2392755"/>
                      <a:pt x="2455675" y="2389442"/>
                      <a:pt x="2480523" y="2422572"/>
                    </a:cubicBezTo>
                    <a:cubicBezTo>
                      <a:pt x="2505371" y="2455702"/>
                      <a:pt x="2526906" y="2526933"/>
                      <a:pt x="2545128" y="2576629"/>
                    </a:cubicBezTo>
                    <a:cubicBezTo>
                      <a:pt x="2563350" y="2626325"/>
                      <a:pt x="2574117" y="2681818"/>
                      <a:pt x="2589854" y="2720746"/>
                    </a:cubicBezTo>
                    <a:cubicBezTo>
                      <a:pt x="2605591" y="2759674"/>
                      <a:pt x="2626297" y="2785350"/>
                      <a:pt x="2639549" y="2810198"/>
                    </a:cubicBezTo>
                    <a:cubicBezTo>
                      <a:pt x="2652801" y="2835046"/>
                      <a:pt x="2669367" y="2869833"/>
                      <a:pt x="2669367" y="2869833"/>
                    </a:cubicBezTo>
                    <a:cubicBezTo>
                      <a:pt x="2675165" y="2882257"/>
                      <a:pt x="2658599" y="2881429"/>
                      <a:pt x="2674336" y="2884742"/>
                    </a:cubicBezTo>
                    <a:cubicBezTo>
                      <a:pt x="2690073" y="2888055"/>
                      <a:pt x="2734800" y="2888884"/>
                      <a:pt x="2763789" y="2889712"/>
                    </a:cubicBezTo>
                    <a:cubicBezTo>
                      <a:pt x="2792778" y="2890540"/>
                      <a:pt x="2824251" y="2910419"/>
                      <a:pt x="2848271" y="2889712"/>
                    </a:cubicBezTo>
                    <a:cubicBezTo>
                      <a:pt x="2872290" y="2869005"/>
                      <a:pt x="2888856" y="2821794"/>
                      <a:pt x="2907906" y="2765472"/>
                    </a:cubicBezTo>
                    <a:cubicBezTo>
                      <a:pt x="2926956" y="2709150"/>
                      <a:pt x="2931097" y="2610587"/>
                      <a:pt x="2962571" y="2551781"/>
                    </a:cubicBezTo>
                    <a:cubicBezTo>
                      <a:pt x="2994045" y="2492975"/>
                      <a:pt x="3042912" y="2442450"/>
                      <a:pt x="3096749" y="2412633"/>
                    </a:cubicBezTo>
                    <a:cubicBezTo>
                      <a:pt x="3150586" y="2382816"/>
                      <a:pt x="3196969" y="2382816"/>
                      <a:pt x="3285593" y="2372877"/>
                    </a:cubicBezTo>
                    <a:cubicBezTo>
                      <a:pt x="3374217" y="2362938"/>
                      <a:pt x="3628493" y="2352998"/>
                      <a:pt x="3628493" y="2352998"/>
                    </a:cubicBezTo>
                    <a:cubicBezTo>
                      <a:pt x="3736995" y="2347200"/>
                      <a:pt x="3833073" y="2338918"/>
                      <a:pt x="3936606" y="2338090"/>
                    </a:cubicBezTo>
                    <a:cubicBezTo>
                      <a:pt x="4040139" y="2337262"/>
                      <a:pt x="4249689" y="2348029"/>
                      <a:pt x="4249689" y="2348029"/>
                    </a:cubicBezTo>
                    <a:cubicBezTo>
                      <a:pt x="4342454" y="2350514"/>
                      <a:pt x="4414512" y="2355483"/>
                      <a:pt x="4493197" y="2352998"/>
                    </a:cubicBezTo>
                    <a:cubicBezTo>
                      <a:pt x="4571882" y="2350513"/>
                      <a:pt x="4672101" y="2335605"/>
                      <a:pt x="4721797" y="2333120"/>
                    </a:cubicBezTo>
                    <a:cubicBezTo>
                      <a:pt x="4771493" y="2330635"/>
                      <a:pt x="4764867" y="2338090"/>
                      <a:pt x="4791371" y="2338090"/>
                    </a:cubicBezTo>
                    <a:cubicBezTo>
                      <a:pt x="4817875" y="2338090"/>
                      <a:pt x="4857632" y="2375361"/>
                      <a:pt x="4880823" y="2333120"/>
                    </a:cubicBezTo>
                    <a:cubicBezTo>
                      <a:pt x="4904014" y="2290879"/>
                      <a:pt x="4928034" y="2238698"/>
                      <a:pt x="4930519" y="2084642"/>
                    </a:cubicBezTo>
                    <a:cubicBezTo>
                      <a:pt x="4933004" y="1930586"/>
                      <a:pt x="4900701" y="1640694"/>
                      <a:pt x="4895732" y="1408781"/>
                    </a:cubicBezTo>
                    <a:cubicBezTo>
                      <a:pt x="4890763" y="1176868"/>
                      <a:pt x="4899046" y="899401"/>
                      <a:pt x="4900702" y="693164"/>
                    </a:cubicBezTo>
                    <a:cubicBezTo>
                      <a:pt x="4902359" y="486927"/>
                      <a:pt x="4907328" y="281518"/>
                      <a:pt x="4905671" y="171359"/>
                    </a:cubicBezTo>
                    <a:cubicBezTo>
                      <a:pt x="4904014" y="61200"/>
                      <a:pt x="4905671" y="30555"/>
                      <a:pt x="4875854" y="7364"/>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フリーフォーム: 図形 21">
                <a:extLst>
                  <a:ext uri="{FF2B5EF4-FFF2-40B4-BE49-F238E27FC236}">
                    <a16:creationId xmlns:a16="http://schemas.microsoft.com/office/drawing/2014/main" id="{2448845A-33AE-40FE-BBB6-0A7EA22D23CF}"/>
                  </a:ext>
                </a:extLst>
              </p:cNvPr>
              <p:cNvSpPr/>
              <p:nvPr/>
            </p:nvSpPr>
            <p:spPr>
              <a:xfrm>
                <a:off x="1547543" y="933651"/>
                <a:ext cx="4122522" cy="2246308"/>
              </a:xfrm>
              <a:custGeom>
                <a:avLst/>
                <a:gdLst>
                  <a:gd name="connsiteX0" fmla="*/ 49787 w 4910158"/>
                  <a:gd name="connsiteY0" fmla="*/ 75103 h 2487919"/>
                  <a:gd name="connsiteX1" fmla="*/ 248570 w 4910158"/>
                  <a:gd name="connsiteY1" fmla="*/ 80072 h 2487919"/>
                  <a:gd name="connsiteX2" fmla="*/ 666013 w 4910158"/>
                  <a:gd name="connsiteY2" fmla="*/ 124798 h 2487919"/>
                  <a:gd name="connsiteX3" fmla="*/ 1396539 w 4910158"/>
                  <a:gd name="connsiteY3" fmla="*/ 75103 h 2487919"/>
                  <a:gd name="connsiteX4" fmla="*/ 2196639 w 4910158"/>
                  <a:gd name="connsiteY4" fmla="*/ 35346 h 2487919"/>
                  <a:gd name="connsiteX5" fmla="*/ 2902318 w 4910158"/>
                  <a:gd name="connsiteY5" fmla="*/ 85042 h 2487919"/>
                  <a:gd name="connsiteX6" fmla="*/ 3448970 w 4910158"/>
                  <a:gd name="connsiteY6" fmla="*/ 60194 h 2487919"/>
                  <a:gd name="connsiteX7" fmla="*/ 4129800 w 4910158"/>
                  <a:gd name="connsiteY7" fmla="*/ 10498 h 2487919"/>
                  <a:gd name="connsiteX8" fmla="*/ 4457792 w 4910158"/>
                  <a:gd name="connsiteY8" fmla="*/ 559 h 2487919"/>
                  <a:gd name="connsiteX9" fmla="*/ 4741057 w 4910158"/>
                  <a:gd name="connsiteY9" fmla="*/ 20438 h 2487919"/>
                  <a:gd name="connsiteX10" fmla="*/ 4860326 w 4910158"/>
                  <a:gd name="connsiteY10" fmla="*/ 35346 h 2487919"/>
                  <a:gd name="connsiteX11" fmla="*/ 4880205 w 4910158"/>
                  <a:gd name="connsiteY11" fmla="*/ 35346 h 2487919"/>
                  <a:gd name="connsiteX12" fmla="*/ 4875235 w 4910158"/>
                  <a:gd name="connsiteY12" fmla="*/ 462729 h 2487919"/>
                  <a:gd name="connsiteX13" fmla="*/ 4910022 w 4910158"/>
                  <a:gd name="connsiteY13" fmla="*/ 1098833 h 2487919"/>
                  <a:gd name="connsiteX14" fmla="*/ 4860326 w 4910158"/>
                  <a:gd name="connsiteY14" fmla="*/ 1521246 h 2487919"/>
                  <a:gd name="connsiteX15" fmla="*/ 4835478 w 4910158"/>
                  <a:gd name="connsiteY15" fmla="*/ 1700151 h 2487919"/>
                  <a:gd name="connsiteX16" fmla="*/ 4875235 w 4910158"/>
                  <a:gd name="connsiteY16" fmla="*/ 2072868 h 2487919"/>
                  <a:gd name="connsiteX17" fmla="*/ 4870265 w 4910158"/>
                  <a:gd name="connsiteY17" fmla="*/ 2306438 h 2487919"/>
                  <a:gd name="connsiteX18" fmla="*/ 4860326 w 4910158"/>
                  <a:gd name="connsiteY18" fmla="*/ 2475403 h 2487919"/>
                  <a:gd name="connsiteX19" fmla="*/ 4810631 w 4910158"/>
                  <a:gd name="connsiteY19" fmla="*/ 2475403 h 2487919"/>
                  <a:gd name="connsiteX20" fmla="*/ 4542274 w 4910158"/>
                  <a:gd name="connsiteY20" fmla="*/ 2480372 h 2487919"/>
                  <a:gd name="connsiteX21" fmla="*/ 4189435 w 4910158"/>
                  <a:gd name="connsiteY21" fmla="*/ 2475403 h 2487919"/>
                  <a:gd name="connsiteX22" fmla="*/ 3881322 w 4910158"/>
                  <a:gd name="connsiteY22" fmla="*/ 2435646 h 2487919"/>
                  <a:gd name="connsiteX23" fmla="*/ 3598057 w 4910158"/>
                  <a:gd name="connsiteY23" fmla="*/ 2415768 h 2487919"/>
                  <a:gd name="connsiteX24" fmla="*/ 3404244 w 4910158"/>
                  <a:gd name="connsiteY24" fmla="*/ 2385951 h 2487919"/>
                  <a:gd name="connsiteX25" fmla="*/ 3096131 w 4910158"/>
                  <a:gd name="connsiteY25" fmla="*/ 2366072 h 2487919"/>
                  <a:gd name="connsiteX26" fmla="*/ 2892378 w 4910158"/>
                  <a:gd name="connsiteY26" fmla="*/ 2341225 h 2487919"/>
                  <a:gd name="connsiteX27" fmla="*/ 2663778 w 4910158"/>
                  <a:gd name="connsiteY27" fmla="*/ 2400859 h 2487919"/>
                  <a:gd name="connsiteX28" fmla="*/ 2514692 w 4910158"/>
                  <a:gd name="connsiteY28" fmla="*/ 2405829 h 2487919"/>
                  <a:gd name="connsiteX29" fmla="*/ 2375544 w 4910158"/>
                  <a:gd name="connsiteY29" fmla="*/ 2371042 h 2487919"/>
                  <a:gd name="connsiteX30" fmla="*/ 2156883 w 4910158"/>
                  <a:gd name="connsiteY30" fmla="*/ 2376012 h 2487919"/>
                  <a:gd name="connsiteX31" fmla="*/ 1948161 w 4910158"/>
                  <a:gd name="connsiteY31" fmla="*/ 2415768 h 2487919"/>
                  <a:gd name="connsiteX32" fmla="*/ 1664896 w 4910158"/>
                  <a:gd name="connsiteY32" fmla="*/ 2371042 h 2487919"/>
                  <a:gd name="connsiteX33" fmla="*/ 1620170 w 4910158"/>
                  <a:gd name="connsiteY33" fmla="*/ 2361103 h 2487919"/>
                  <a:gd name="connsiteX34" fmla="*/ 1297148 w 4910158"/>
                  <a:gd name="connsiteY34" fmla="*/ 2366072 h 2487919"/>
                  <a:gd name="connsiteX35" fmla="*/ 1088426 w 4910158"/>
                  <a:gd name="connsiteY35" fmla="*/ 2361103 h 2487919"/>
                  <a:gd name="connsiteX36" fmla="*/ 854857 w 4910158"/>
                  <a:gd name="connsiteY36" fmla="*/ 2376012 h 2487919"/>
                  <a:gd name="connsiteX37" fmla="*/ 586500 w 4910158"/>
                  <a:gd name="connsiteY37" fmla="*/ 2380981 h 2487919"/>
                  <a:gd name="connsiteX38" fmla="*/ 412565 w 4910158"/>
                  <a:gd name="connsiteY38" fmla="*/ 2366072 h 2487919"/>
                  <a:gd name="connsiteX39" fmla="*/ 248570 w 4910158"/>
                  <a:gd name="connsiteY39" fmla="*/ 2405829 h 2487919"/>
                  <a:gd name="connsiteX40" fmla="*/ 99483 w 4910158"/>
                  <a:gd name="connsiteY40" fmla="*/ 2405829 h 2487919"/>
                  <a:gd name="connsiteX41" fmla="*/ 19970 w 4910158"/>
                  <a:gd name="connsiteY41" fmla="*/ 2410798 h 2487919"/>
                  <a:gd name="connsiteX42" fmla="*/ 10031 w 4910158"/>
                  <a:gd name="connsiteY42" fmla="*/ 2390920 h 2487919"/>
                  <a:gd name="connsiteX43" fmla="*/ 10031 w 4910158"/>
                  <a:gd name="connsiteY43" fmla="*/ 2122564 h 2487919"/>
                  <a:gd name="connsiteX44" fmla="*/ 92 w 4910158"/>
                  <a:gd name="connsiteY44" fmla="*/ 1670333 h 2487919"/>
                  <a:gd name="connsiteX45" fmla="*/ 5061 w 4910158"/>
                  <a:gd name="connsiteY45" fmla="*/ 1083925 h 2487919"/>
                  <a:gd name="connsiteX46" fmla="*/ 5061 w 4910158"/>
                  <a:gd name="connsiteY46" fmla="*/ 696298 h 2487919"/>
                  <a:gd name="connsiteX47" fmla="*/ 5061 w 4910158"/>
                  <a:gd name="connsiteY47" fmla="*/ 502485 h 2487919"/>
                  <a:gd name="connsiteX48" fmla="*/ 5061 w 4910158"/>
                  <a:gd name="connsiteY48" fmla="*/ 303703 h 2487919"/>
                  <a:gd name="connsiteX49" fmla="*/ 24939 w 4910158"/>
                  <a:gd name="connsiteY49" fmla="*/ 134738 h 2487919"/>
                  <a:gd name="connsiteX50" fmla="*/ 49787 w 4910158"/>
                  <a:gd name="connsiteY50" fmla="*/ 75103 h 248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910158" h="2487919">
                    <a:moveTo>
                      <a:pt x="49787" y="75103"/>
                    </a:moveTo>
                    <a:cubicBezTo>
                      <a:pt x="87059" y="65992"/>
                      <a:pt x="145866" y="71789"/>
                      <a:pt x="248570" y="80072"/>
                    </a:cubicBezTo>
                    <a:cubicBezTo>
                      <a:pt x="351274" y="88355"/>
                      <a:pt x="474685" y="125626"/>
                      <a:pt x="666013" y="124798"/>
                    </a:cubicBezTo>
                    <a:cubicBezTo>
                      <a:pt x="857341" y="123970"/>
                      <a:pt x="1396539" y="75103"/>
                      <a:pt x="1396539" y="75103"/>
                    </a:cubicBezTo>
                    <a:cubicBezTo>
                      <a:pt x="1651643" y="60194"/>
                      <a:pt x="1945676" y="33689"/>
                      <a:pt x="2196639" y="35346"/>
                    </a:cubicBezTo>
                    <a:cubicBezTo>
                      <a:pt x="2447602" y="37002"/>
                      <a:pt x="2693596" y="80901"/>
                      <a:pt x="2902318" y="85042"/>
                    </a:cubicBezTo>
                    <a:cubicBezTo>
                      <a:pt x="3111040" y="89183"/>
                      <a:pt x="3244390" y="72618"/>
                      <a:pt x="3448970" y="60194"/>
                    </a:cubicBezTo>
                    <a:cubicBezTo>
                      <a:pt x="3653550" y="47770"/>
                      <a:pt x="3961663" y="20437"/>
                      <a:pt x="4129800" y="10498"/>
                    </a:cubicBezTo>
                    <a:cubicBezTo>
                      <a:pt x="4297937" y="559"/>
                      <a:pt x="4355916" y="-1098"/>
                      <a:pt x="4457792" y="559"/>
                    </a:cubicBezTo>
                    <a:cubicBezTo>
                      <a:pt x="4559668" y="2216"/>
                      <a:pt x="4673968" y="14640"/>
                      <a:pt x="4741057" y="20438"/>
                    </a:cubicBezTo>
                    <a:cubicBezTo>
                      <a:pt x="4808146" y="26236"/>
                      <a:pt x="4860326" y="35346"/>
                      <a:pt x="4860326" y="35346"/>
                    </a:cubicBezTo>
                    <a:cubicBezTo>
                      <a:pt x="4883517" y="37831"/>
                      <a:pt x="4877720" y="-35884"/>
                      <a:pt x="4880205" y="35346"/>
                    </a:cubicBezTo>
                    <a:cubicBezTo>
                      <a:pt x="4882690" y="106576"/>
                      <a:pt x="4870266" y="285481"/>
                      <a:pt x="4875235" y="462729"/>
                    </a:cubicBezTo>
                    <a:cubicBezTo>
                      <a:pt x="4880204" y="639977"/>
                      <a:pt x="4912507" y="922414"/>
                      <a:pt x="4910022" y="1098833"/>
                    </a:cubicBezTo>
                    <a:cubicBezTo>
                      <a:pt x="4907537" y="1275252"/>
                      <a:pt x="4872750" y="1421026"/>
                      <a:pt x="4860326" y="1521246"/>
                    </a:cubicBezTo>
                    <a:cubicBezTo>
                      <a:pt x="4847902" y="1621466"/>
                      <a:pt x="4832993" y="1608214"/>
                      <a:pt x="4835478" y="1700151"/>
                    </a:cubicBezTo>
                    <a:cubicBezTo>
                      <a:pt x="4837963" y="1792088"/>
                      <a:pt x="4869437" y="1971820"/>
                      <a:pt x="4875235" y="2072868"/>
                    </a:cubicBezTo>
                    <a:cubicBezTo>
                      <a:pt x="4881033" y="2173916"/>
                      <a:pt x="4872750" y="2239349"/>
                      <a:pt x="4870265" y="2306438"/>
                    </a:cubicBezTo>
                    <a:cubicBezTo>
                      <a:pt x="4867780" y="2373527"/>
                      <a:pt x="4870265" y="2447242"/>
                      <a:pt x="4860326" y="2475403"/>
                    </a:cubicBezTo>
                    <a:cubicBezTo>
                      <a:pt x="4850387" y="2503564"/>
                      <a:pt x="4810631" y="2475403"/>
                      <a:pt x="4810631" y="2475403"/>
                    </a:cubicBezTo>
                    <a:cubicBezTo>
                      <a:pt x="4757622" y="2476231"/>
                      <a:pt x="4645807" y="2480372"/>
                      <a:pt x="4542274" y="2480372"/>
                    </a:cubicBezTo>
                    <a:cubicBezTo>
                      <a:pt x="4438741" y="2480372"/>
                      <a:pt x="4299594" y="2482857"/>
                      <a:pt x="4189435" y="2475403"/>
                    </a:cubicBezTo>
                    <a:cubicBezTo>
                      <a:pt x="4079276" y="2467949"/>
                      <a:pt x="3979885" y="2445585"/>
                      <a:pt x="3881322" y="2435646"/>
                    </a:cubicBezTo>
                    <a:cubicBezTo>
                      <a:pt x="3782759" y="2425707"/>
                      <a:pt x="3677570" y="2424051"/>
                      <a:pt x="3598057" y="2415768"/>
                    </a:cubicBezTo>
                    <a:cubicBezTo>
                      <a:pt x="3518544" y="2407486"/>
                      <a:pt x="3487898" y="2394234"/>
                      <a:pt x="3404244" y="2385951"/>
                    </a:cubicBezTo>
                    <a:cubicBezTo>
                      <a:pt x="3320590" y="2377668"/>
                      <a:pt x="3181442" y="2373526"/>
                      <a:pt x="3096131" y="2366072"/>
                    </a:cubicBezTo>
                    <a:cubicBezTo>
                      <a:pt x="3010820" y="2358618"/>
                      <a:pt x="2964437" y="2335427"/>
                      <a:pt x="2892378" y="2341225"/>
                    </a:cubicBezTo>
                    <a:cubicBezTo>
                      <a:pt x="2820319" y="2347023"/>
                      <a:pt x="2726726" y="2390092"/>
                      <a:pt x="2663778" y="2400859"/>
                    </a:cubicBezTo>
                    <a:cubicBezTo>
                      <a:pt x="2600830" y="2411626"/>
                      <a:pt x="2562731" y="2410799"/>
                      <a:pt x="2514692" y="2405829"/>
                    </a:cubicBezTo>
                    <a:cubicBezTo>
                      <a:pt x="2466653" y="2400860"/>
                      <a:pt x="2435179" y="2376012"/>
                      <a:pt x="2375544" y="2371042"/>
                    </a:cubicBezTo>
                    <a:cubicBezTo>
                      <a:pt x="2315909" y="2366073"/>
                      <a:pt x="2228113" y="2368558"/>
                      <a:pt x="2156883" y="2376012"/>
                    </a:cubicBezTo>
                    <a:cubicBezTo>
                      <a:pt x="2085653" y="2383466"/>
                      <a:pt x="2030159" y="2416596"/>
                      <a:pt x="1948161" y="2415768"/>
                    </a:cubicBezTo>
                    <a:cubicBezTo>
                      <a:pt x="1866163" y="2414940"/>
                      <a:pt x="1719561" y="2380153"/>
                      <a:pt x="1664896" y="2371042"/>
                    </a:cubicBezTo>
                    <a:cubicBezTo>
                      <a:pt x="1610231" y="2361931"/>
                      <a:pt x="1620170" y="2361103"/>
                      <a:pt x="1620170" y="2361103"/>
                    </a:cubicBezTo>
                    <a:lnTo>
                      <a:pt x="1297148" y="2366072"/>
                    </a:lnTo>
                    <a:cubicBezTo>
                      <a:pt x="1208524" y="2366072"/>
                      <a:pt x="1162141" y="2359446"/>
                      <a:pt x="1088426" y="2361103"/>
                    </a:cubicBezTo>
                    <a:cubicBezTo>
                      <a:pt x="1014711" y="2362760"/>
                      <a:pt x="938511" y="2372699"/>
                      <a:pt x="854857" y="2376012"/>
                    </a:cubicBezTo>
                    <a:cubicBezTo>
                      <a:pt x="771203" y="2379325"/>
                      <a:pt x="660215" y="2382638"/>
                      <a:pt x="586500" y="2380981"/>
                    </a:cubicBezTo>
                    <a:cubicBezTo>
                      <a:pt x="512785" y="2379324"/>
                      <a:pt x="468887" y="2361931"/>
                      <a:pt x="412565" y="2366072"/>
                    </a:cubicBezTo>
                    <a:cubicBezTo>
                      <a:pt x="356243" y="2370213"/>
                      <a:pt x="300750" y="2399203"/>
                      <a:pt x="248570" y="2405829"/>
                    </a:cubicBezTo>
                    <a:cubicBezTo>
                      <a:pt x="196390" y="2412455"/>
                      <a:pt x="137583" y="2405001"/>
                      <a:pt x="99483" y="2405829"/>
                    </a:cubicBezTo>
                    <a:cubicBezTo>
                      <a:pt x="61383" y="2406657"/>
                      <a:pt x="19970" y="2410798"/>
                      <a:pt x="19970" y="2410798"/>
                    </a:cubicBezTo>
                    <a:cubicBezTo>
                      <a:pt x="5061" y="2408313"/>
                      <a:pt x="11687" y="2438959"/>
                      <a:pt x="10031" y="2390920"/>
                    </a:cubicBezTo>
                    <a:cubicBezTo>
                      <a:pt x="8375" y="2342881"/>
                      <a:pt x="11687" y="2242662"/>
                      <a:pt x="10031" y="2122564"/>
                    </a:cubicBezTo>
                    <a:cubicBezTo>
                      <a:pt x="8375" y="2002466"/>
                      <a:pt x="920" y="1843439"/>
                      <a:pt x="92" y="1670333"/>
                    </a:cubicBezTo>
                    <a:cubicBezTo>
                      <a:pt x="-736" y="1497227"/>
                      <a:pt x="4233" y="1246264"/>
                      <a:pt x="5061" y="1083925"/>
                    </a:cubicBezTo>
                    <a:cubicBezTo>
                      <a:pt x="5889" y="921586"/>
                      <a:pt x="5061" y="696298"/>
                      <a:pt x="5061" y="696298"/>
                    </a:cubicBezTo>
                    <a:lnTo>
                      <a:pt x="5061" y="502485"/>
                    </a:lnTo>
                    <a:cubicBezTo>
                      <a:pt x="5061" y="437053"/>
                      <a:pt x="1748" y="364994"/>
                      <a:pt x="5061" y="303703"/>
                    </a:cubicBezTo>
                    <a:cubicBezTo>
                      <a:pt x="8374" y="242412"/>
                      <a:pt x="20798" y="167868"/>
                      <a:pt x="24939" y="134738"/>
                    </a:cubicBezTo>
                    <a:cubicBezTo>
                      <a:pt x="29080" y="101608"/>
                      <a:pt x="12515" y="84214"/>
                      <a:pt x="49787" y="75103"/>
                    </a:cubicBezTo>
                    <a:close/>
                  </a:path>
                </a:pathLst>
              </a:custGeom>
              <a:gradFill flip="none" rotWithShape="1">
                <a:gsLst>
                  <a:gs pos="0">
                    <a:schemeClr val="accent2">
                      <a:lumMod val="20000"/>
                      <a:lumOff val="80000"/>
                      <a:shade val="30000"/>
                      <a:satMod val="115000"/>
                    </a:schemeClr>
                  </a:gs>
                  <a:gs pos="0">
                    <a:schemeClr val="accent2">
                      <a:lumMod val="20000"/>
                      <a:lumOff val="80000"/>
                      <a:shade val="67500"/>
                      <a:satMod val="115000"/>
                    </a:schemeClr>
                  </a:gs>
                  <a:gs pos="71000">
                    <a:schemeClr val="accent2">
                      <a:lumMod val="20000"/>
                      <a:lumOff val="8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3" name="グループ化 22">
                <a:extLst>
                  <a:ext uri="{FF2B5EF4-FFF2-40B4-BE49-F238E27FC236}">
                    <a16:creationId xmlns:a16="http://schemas.microsoft.com/office/drawing/2014/main" id="{0ECDBA67-09F4-4788-A998-775294361DB1}"/>
                  </a:ext>
                </a:extLst>
              </p:cNvPr>
              <p:cNvGrpSpPr/>
              <p:nvPr/>
            </p:nvGrpSpPr>
            <p:grpSpPr>
              <a:xfrm>
                <a:off x="1533855" y="1157425"/>
                <a:ext cx="4098137" cy="1868460"/>
                <a:chOff x="4208451" y="2084178"/>
                <a:chExt cx="3067809" cy="1300649"/>
              </a:xfrm>
            </p:grpSpPr>
            <p:sp>
              <p:nvSpPr>
                <p:cNvPr id="435" name="フリーフォーム: 図形 434">
                  <a:extLst>
                    <a:ext uri="{FF2B5EF4-FFF2-40B4-BE49-F238E27FC236}">
                      <a16:creationId xmlns:a16="http://schemas.microsoft.com/office/drawing/2014/main" id="{27464A23-6F44-4DC9-9E68-86A64CA96E68}"/>
                    </a:ext>
                  </a:extLst>
                </p:cNvPr>
                <p:cNvSpPr/>
                <p:nvPr/>
              </p:nvSpPr>
              <p:spPr>
                <a:xfrm>
                  <a:off x="4234224" y="2129165"/>
                  <a:ext cx="1012712" cy="252344"/>
                </a:xfrm>
                <a:custGeom>
                  <a:avLst/>
                  <a:gdLst>
                    <a:gd name="connsiteX0" fmla="*/ 8296 w 1012712"/>
                    <a:gd name="connsiteY0" fmla="*/ 40221 h 252344"/>
                    <a:gd name="connsiteX1" fmla="*/ 134165 w 1012712"/>
                    <a:gd name="connsiteY1" fmla="*/ 3201 h 252344"/>
                    <a:gd name="connsiteX2" fmla="*/ 252629 w 1012712"/>
                    <a:gd name="connsiteY2" fmla="*/ 3201 h 252344"/>
                    <a:gd name="connsiteX3" fmla="*/ 378498 w 1012712"/>
                    <a:gd name="connsiteY3" fmla="*/ 14307 h 252344"/>
                    <a:gd name="connsiteX4" fmla="*/ 430327 w 1012712"/>
                    <a:gd name="connsiteY4" fmla="*/ 32817 h 252344"/>
                    <a:gd name="connsiteX5" fmla="*/ 496963 w 1012712"/>
                    <a:gd name="connsiteY5" fmla="*/ 66135 h 252344"/>
                    <a:gd name="connsiteX6" fmla="*/ 545089 w 1012712"/>
                    <a:gd name="connsiteY6" fmla="*/ 92050 h 252344"/>
                    <a:gd name="connsiteX7" fmla="*/ 596918 w 1012712"/>
                    <a:gd name="connsiteY7" fmla="*/ 106858 h 252344"/>
                    <a:gd name="connsiteX8" fmla="*/ 685766 w 1012712"/>
                    <a:gd name="connsiteY8" fmla="*/ 106858 h 252344"/>
                    <a:gd name="connsiteX9" fmla="*/ 804231 w 1012712"/>
                    <a:gd name="connsiteY9" fmla="*/ 114262 h 252344"/>
                    <a:gd name="connsiteX10" fmla="*/ 870867 w 1012712"/>
                    <a:gd name="connsiteY10" fmla="*/ 132772 h 252344"/>
                    <a:gd name="connsiteX11" fmla="*/ 933802 w 1012712"/>
                    <a:gd name="connsiteY11" fmla="*/ 143878 h 252344"/>
                    <a:gd name="connsiteX12" fmla="*/ 1000438 w 1012712"/>
                    <a:gd name="connsiteY12" fmla="*/ 158686 h 252344"/>
                    <a:gd name="connsiteX13" fmla="*/ 1011544 w 1012712"/>
                    <a:gd name="connsiteY13" fmla="*/ 173494 h 252344"/>
                    <a:gd name="connsiteX14" fmla="*/ 1011544 w 1012712"/>
                    <a:gd name="connsiteY14" fmla="*/ 192004 h 252344"/>
                    <a:gd name="connsiteX15" fmla="*/ 1004140 w 1012712"/>
                    <a:gd name="connsiteY15" fmla="*/ 210514 h 252344"/>
                    <a:gd name="connsiteX16" fmla="*/ 967120 w 1012712"/>
                    <a:gd name="connsiteY16" fmla="*/ 210514 h 252344"/>
                    <a:gd name="connsiteX17" fmla="*/ 904186 w 1012712"/>
                    <a:gd name="connsiteY17" fmla="*/ 195706 h 252344"/>
                    <a:gd name="connsiteX18" fmla="*/ 837549 w 1012712"/>
                    <a:gd name="connsiteY18" fmla="*/ 180898 h 252344"/>
                    <a:gd name="connsiteX19" fmla="*/ 793125 w 1012712"/>
                    <a:gd name="connsiteY19" fmla="*/ 173494 h 252344"/>
                    <a:gd name="connsiteX20" fmla="*/ 741297 w 1012712"/>
                    <a:gd name="connsiteY20" fmla="*/ 177196 h 252344"/>
                    <a:gd name="connsiteX21" fmla="*/ 670958 w 1012712"/>
                    <a:gd name="connsiteY21" fmla="*/ 195706 h 252344"/>
                    <a:gd name="connsiteX22" fmla="*/ 589514 w 1012712"/>
                    <a:gd name="connsiteY22" fmla="*/ 188302 h 252344"/>
                    <a:gd name="connsiteX23" fmla="*/ 548791 w 1012712"/>
                    <a:gd name="connsiteY23" fmla="*/ 188302 h 252344"/>
                    <a:gd name="connsiteX24" fmla="*/ 474751 w 1012712"/>
                    <a:gd name="connsiteY24" fmla="*/ 217918 h 252344"/>
                    <a:gd name="connsiteX25" fmla="*/ 404412 w 1012712"/>
                    <a:gd name="connsiteY25" fmla="*/ 247535 h 252344"/>
                    <a:gd name="connsiteX26" fmla="*/ 293352 w 1012712"/>
                    <a:gd name="connsiteY26" fmla="*/ 251237 h 252344"/>
                    <a:gd name="connsiteX27" fmla="*/ 219311 w 1012712"/>
                    <a:gd name="connsiteY27" fmla="*/ 236429 h 252344"/>
                    <a:gd name="connsiteX28" fmla="*/ 111953 w 1012712"/>
                    <a:gd name="connsiteY28" fmla="*/ 195706 h 252344"/>
                    <a:gd name="connsiteX29" fmla="*/ 93442 w 1012712"/>
                    <a:gd name="connsiteY29" fmla="*/ 188302 h 252344"/>
                    <a:gd name="connsiteX30" fmla="*/ 56422 w 1012712"/>
                    <a:gd name="connsiteY30" fmla="*/ 180898 h 252344"/>
                    <a:gd name="connsiteX31" fmla="*/ 26806 w 1012712"/>
                    <a:gd name="connsiteY31" fmla="*/ 180898 h 252344"/>
                    <a:gd name="connsiteX32" fmla="*/ 19402 w 1012712"/>
                    <a:gd name="connsiteY32" fmla="*/ 177196 h 252344"/>
                    <a:gd name="connsiteX33" fmla="*/ 15700 w 1012712"/>
                    <a:gd name="connsiteY33" fmla="*/ 147580 h 252344"/>
                    <a:gd name="connsiteX34" fmla="*/ 11998 w 1012712"/>
                    <a:gd name="connsiteY34" fmla="*/ 103156 h 252344"/>
                    <a:gd name="connsiteX35" fmla="*/ 8296 w 1012712"/>
                    <a:gd name="connsiteY35" fmla="*/ 40221 h 25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2712" h="252344">
                      <a:moveTo>
                        <a:pt x="8296" y="40221"/>
                      </a:moveTo>
                      <a:cubicBezTo>
                        <a:pt x="28657" y="23562"/>
                        <a:pt x="93443" y="9371"/>
                        <a:pt x="134165" y="3201"/>
                      </a:cubicBezTo>
                      <a:cubicBezTo>
                        <a:pt x="174887" y="-2969"/>
                        <a:pt x="211907" y="1350"/>
                        <a:pt x="252629" y="3201"/>
                      </a:cubicBezTo>
                      <a:cubicBezTo>
                        <a:pt x="293351" y="5052"/>
                        <a:pt x="348882" y="9371"/>
                        <a:pt x="378498" y="14307"/>
                      </a:cubicBezTo>
                      <a:cubicBezTo>
                        <a:pt x="408114" y="19243"/>
                        <a:pt x="410583" y="24179"/>
                        <a:pt x="430327" y="32817"/>
                      </a:cubicBezTo>
                      <a:cubicBezTo>
                        <a:pt x="450071" y="41455"/>
                        <a:pt x="477836" y="56263"/>
                        <a:pt x="496963" y="66135"/>
                      </a:cubicBezTo>
                      <a:cubicBezTo>
                        <a:pt x="516090" y="76007"/>
                        <a:pt x="528430" y="85263"/>
                        <a:pt x="545089" y="92050"/>
                      </a:cubicBezTo>
                      <a:cubicBezTo>
                        <a:pt x="561748" y="98837"/>
                        <a:pt x="573472" y="104390"/>
                        <a:pt x="596918" y="106858"/>
                      </a:cubicBezTo>
                      <a:cubicBezTo>
                        <a:pt x="620364" y="109326"/>
                        <a:pt x="651214" y="105624"/>
                        <a:pt x="685766" y="106858"/>
                      </a:cubicBezTo>
                      <a:cubicBezTo>
                        <a:pt x="720318" y="108092"/>
                        <a:pt x="773381" y="109943"/>
                        <a:pt x="804231" y="114262"/>
                      </a:cubicBezTo>
                      <a:cubicBezTo>
                        <a:pt x="835081" y="118581"/>
                        <a:pt x="849272" y="127836"/>
                        <a:pt x="870867" y="132772"/>
                      </a:cubicBezTo>
                      <a:cubicBezTo>
                        <a:pt x="892462" y="137708"/>
                        <a:pt x="912207" y="139559"/>
                        <a:pt x="933802" y="143878"/>
                      </a:cubicBezTo>
                      <a:cubicBezTo>
                        <a:pt x="955397" y="148197"/>
                        <a:pt x="1000438" y="158686"/>
                        <a:pt x="1000438" y="158686"/>
                      </a:cubicBezTo>
                      <a:cubicBezTo>
                        <a:pt x="1013395" y="163622"/>
                        <a:pt x="1009693" y="167941"/>
                        <a:pt x="1011544" y="173494"/>
                      </a:cubicBezTo>
                      <a:cubicBezTo>
                        <a:pt x="1013395" y="179047"/>
                        <a:pt x="1012778" y="185834"/>
                        <a:pt x="1011544" y="192004"/>
                      </a:cubicBezTo>
                      <a:cubicBezTo>
                        <a:pt x="1010310" y="198174"/>
                        <a:pt x="1011544" y="207429"/>
                        <a:pt x="1004140" y="210514"/>
                      </a:cubicBezTo>
                      <a:cubicBezTo>
                        <a:pt x="996736" y="213599"/>
                        <a:pt x="983779" y="212982"/>
                        <a:pt x="967120" y="210514"/>
                      </a:cubicBezTo>
                      <a:cubicBezTo>
                        <a:pt x="950461" y="208046"/>
                        <a:pt x="904186" y="195706"/>
                        <a:pt x="904186" y="195706"/>
                      </a:cubicBezTo>
                      <a:lnTo>
                        <a:pt x="837549" y="180898"/>
                      </a:lnTo>
                      <a:cubicBezTo>
                        <a:pt x="819039" y="177196"/>
                        <a:pt x="809167" y="174111"/>
                        <a:pt x="793125" y="173494"/>
                      </a:cubicBezTo>
                      <a:cubicBezTo>
                        <a:pt x="777083" y="172877"/>
                        <a:pt x="761658" y="173494"/>
                        <a:pt x="741297" y="177196"/>
                      </a:cubicBezTo>
                      <a:cubicBezTo>
                        <a:pt x="720936" y="180898"/>
                        <a:pt x="696255" y="193855"/>
                        <a:pt x="670958" y="195706"/>
                      </a:cubicBezTo>
                      <a:cubicBezTo>
                        <a:pt x="645661" y="197557"/>
                        <a:pt x="609875" y="189536"/>
                        <a:pt x="589514" y="188302"/>
                      </a:cubicBezTo>
                      <a:cubicBezTo>
                        <a:pt x="569153" y="187068"/>
                        <a:pt x="567918" y="183366"/>
                        <a:pt x="548791" y="188302"/>
                      </a:cubicBezTo>
                      <a:cubicBezTo>
                        <a:pt x="529664" y="193238"/>
                        <a:pt x="498814" y="208046"/>
                        <a:pt x="474751" y="217918"/>
                      </a:cubicBezTo>
                      <a:cubicBezTo>
                        <a:pt x="450688" y="227790"/>
                        <a:pt x="434645" y="241982"/>
                        <a:pt x="404412" y="247535"/>
                      </a:cubicBezTo>
                      <a:cubicBezTo>
                        <a:pt x="374179" y="253088"/>
                        <a:pt x="324202" y="253088"/>
                        <a:pt x="293352" y="251237"/>
                      </a:cubicBezTo>
                      <a:cubicBezTo>
                        <a:pt x="262502" y="249386"/>
                        <a:pt x="249544" y="245684"/>
                        <a:pt x="219311" y="236429"/>
                      </a:cubicBezTo>
                      <a:cubicBezTo>
                        <a:pt x="189078" y="227174"/>
                        <a:pt x="132931" y="203727"/>
                        <a:pt x="111953" y="195706"/>
                      </a:cubicBezTo>
                      <a:cubicBezTo>
                        <a:pt x="90975" y="187685"/>
                        <a:pt x="102697" y="190770"/>
                        <a:pt x="93442" y="188302"/>
                      </a:cubicBezTo>
                      <a:cubicBezTo>
                        <a:pt x="84187" y="185834"/>
                        <a:pt x="67528" y="182132"/>
                        <a:pt x="56422" y="180898"/>
                      </a:cubicBezTo>
                      <a:cubicBezTo>
                        <a:pt x="45316" y="179664"/>
                        <a:pt x="26806" y="180898"/>
                        <a:pt x="26806" y="180898"/>
                      </a:cubicBezTo>
                      <a:cubicBezTo>
                        <a:pt x="20636" y="180281"/>
                        <a:pt x="21253" y="182749"/>
                        <a:pt x="19402" y="177196"/>
                      </a:cubicBezTo>
                      <a:cubicBezTo>
                        <a:pt x="17551" y="171643"/>
                        <a:pt x="16934" y="159920"/>
                        <a:pt x="15700" y="147580"/>
                      </a:cubicBezTo>
                      <a:cubicBezTo>
                        <a:pt x="14466" y="135240"/>
                        <a:pt x="12615" y="119198"/>
                        <a:pt x="11998" y="103156"/>
                      </a:cubicBezTo>
                      <a:cubicBezTo>
                        <a:pt x="11381" y="87114"/>
                        <a:pt x="-12065" y="56880"/>
                        <a:pt x="8296" y="40221"/>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6" name="フリーフォーム: 図形 435">
                  <a:extLst>
                    <a:ext uri="{FF2B5EF4-FFF2-40B4-BE49-F238E27FC236}">
                      <a16:creationId xmlns:a16="http://schemas.microsoft.com/office/drawing/2014/main" id="{30DAED72-5BDD-47F0-B819-075E5F62DAF9}"/>
                    </a:ext>
                  </a:extLst>
                </p:cNvPr>
                <p:cNvSpPr/>
                <p:nvPr/>
              </p:nvSpPr>
              <p:spPr>
                <a:xfrm>
                  <a:off x="5276356" y="2084178"/>
                  <a:ext cx="1302989" cy="226463"/>
                </a:xfrm>
                <a:custGeom>
                  <a:avLst/>
                  <a:gdLst>
                    <a:gd name="connsiteX0" fmla="*/ 2731 w 1302989"/>
                    <a:gd name="connsiteY0" fmla="*/ 96314 h 226463"/>
                    <a:gd name="connsiteX1" fmla="*/ 32347 w 1302989"/>
                    <a:gd name="connsiteY1" fmla="*/ 148143 h 226463"/>
                    <a:gd name="connsiteX2" fmla="*/ 128599 w 1302989"/>
                    <a:gd name="connsiteY2" fmla="*/ 148143 h 226463"/>
                    <a:gd name="connsiteX3" fmla="*/ 173024 w 1302989"/>
                    <a:gd name="connsiteY3" fmla="*/ 159249 h 226463"/>
                    <a:gd name="connsiteX4" fmla="*/ 272978 w 1302989"/>
                    <a:gd name="connsiteY4" fmla="*/ 196269 h 226463"/>
                    <a:gd name="connsiteX5" fmla="*/ 395145 w 1302989"/>
                    <a:gd name="connsiteY5" fmla="*/ 196269 h 226463"/>
                    <a:gd name="connsiteX6" fmla="*/ 450676 w 1302989"/>
                    <a:gd name="connsiteY6" fmla="*/ 177759 h 226463"/>
                    <a:gd name="connsiteX7" fmla="*/ 554332 w 1302989"/>
                    <a:gd name="connsiteY7" fmla="*/ 211077 h 226463"/>
                    <a:gd name="connsiteX8" fmla="*/ 698711 w 1302989"/>
                    <a:gd name="connsiteY8" fmla="*/ 225885 h 226463"/>
                    <a:gd name="connsiteX9" fmla="*/ 813474 w 1302989"/>
                    <a:gd name="connsiteY9" fmla="*/ 192567 h 226463"/>
                    <a:gd name="connsiteX10" fmla="*/ 917131 w 1302989"/>
                    <a:gd name="connsiteY10" fmla="*/ 155547 h 226463"/>
                    <a:gd name="connsiteX11" fmla="*/ 1002277 w 1302989"/>
                    <a:gd name="connsiteY11" fmla="*/ 155547 h 226463"/>
                    <a:gd name="connsiteX12" fmla="*/ 1094828 w 1302989"/>
                    <a:gd name="connsiteY12" fmla="*/ 133335 h 226463"/>
                    <a:gd name="connsiteX13" fmla="*/ 1172570 w 1302989"/>
                    <a:gd name="connsiteY13" fmla="*/ 118526 h 226463"/>
                    <a:gd name="connsiteX14" fmla="*/ 1291035 w 1302989"/>
                    <a:gd name="connsiteY14" fmla="*/ 118526 h 226463"/>
                    <a:gd name="connsiteX15" fmla="*/ 1294737 w 1302989"/>
                    <a:gd name="connsiteY15" fmla="*/ 85208 h 226463"/>
                    <a:gd name="connsiteX16" fmla="*/ 1254015 w 1302989"/>
                    <a:gd name="connsiteY16" fmla="*/ 74102 h 226463"/>
                    <a:gd name="connsiteX17" fmla="*/ 1028191 w 1302989"/>
                    <a:gd name="connsiteY17" fmla="*/ 55592 h 226463"/>
                    <a:gd name="connsiteX18" fmla="*/ 906025 w 1302989"/>
                    <a:gd name="connsiteY18" fmla="*/ 70400 h 226463"/>
                    <a:gd name="connsiteX19" fmla="*/ 750540 w 1302989"/>
                    <a:gd name="connsiteY19" fmla="*/ 40784 h 226463"/>
                    <a:gd name="connsiteX20" fmla="*/ 591353 w 1302989"/>
                    <a:gd name="connsiteY20" fmla="*/ 62 h 226463"/>
                    <a:gd name="connsiteX21" fmla="*/ 376635 w 1302989"/>
                    <a:gd name="connsiteY21" fmla="*/ 33380 h 226463"/>
                    <a:gd name="connsiteX22" fmla="*/ 206342 w 1302989"/>
                    <a:gd name="connsiteY22" fmla="*/ 103718 h 226463"/>
                    <a:gd name="connsiteX23" fmla="*/ 91579 w 1302989"/>
                    <a:gd name="connsiteY23" fmla="*/ 100016 h 226463"/>
                    <a:gd name="connsiteX24" fmla="*/ 2731 w 1302989"/>
                    <a:gd name="connsiteY24" fmla="*/ 96314 h 22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2989" h="226463">
                      <a:moveTo>
                        <a:pt x="2731" y="96314"/>
                      </a:moveTo>
                      <a:cubicBezTo>
                        <a:pt x="-7141" y="104335"/>
                        <a:pt x="11369" y="139505"/>
                        <a:pt x="32347" y="148143"/>
                      </a:cubicBezTo>
                      <a:cubicBezTo>
                        <a:pt x="53325" y="156781"/>
                        <a:pt x="105153" y="146292"/>
                        <a:pt x="128599" y="148143"/>
                      </a:cubicBezTo>
                      <a:cubicBezTo>
                        <a:pt x="152045" y="149994"/>
                        <a:pt x="148961" y="151228"/>
                        <a:pt x="173024" y="159249"/>
                      </a:cubicBezTo>
                      <a:cubicBezTo>
                        <a:pt x="197087" y="167270"/>
                        <a:pt x="235958" y="190099"/>
                        <a:pt x="272978" y="196269"/>
                      </a:cubicBezTo>
                      <a:cubicBezTo>
                        <a:pt x="309998" y="202439"/>
                        <a:pt x="365529" y="199354"/>
                        <a:pt x="395145" y="196269"/>
                      </a:cubicBezTo>
                      <a:cubicBezTo>
                        <a:pt x="424761" y="193184"/>
                        <a:pt x="424145" y="175291"/>
                        <a:pt x="450676" y="177759"/>
                      </a:cubicBezTo>
                      <a:cubicBezTo>
                        <a:pt x="477207" y="180227"/>
                        <a:pt x="512993" y="203056"/>
                        <a:pt x="554332" y="211077"/>
                      </a:cubicBezTo>
                      <a:cubicBezTo>
                        <a:pt x="595671" y="219098"/>
                        <a:pt x="655521" y="228970"/>
                        <a:pt x="698711" y="225885"/>
                      </a:cubicBezTo>
                      <a:cubicBezTo>
                        <a:pt x="741901" y="222800"/>
                        <a:pt x="777071" y="204290"/>
                        <a:pt x="813474" y="192567"/>
                      </a:cubicBezTo>
                      <a:cubicBezTo>
                        <a:pt x="849877" y="180844"/>
                        <a:pt x="885664" y="161717"/>
                        <a:pt x="917131" y="155547"/>
                      </a:cubicBezTo>
                      <a:cubicBezTo>
                        <a:pt x="948598" y="149377"/>
                        <a:pt x="972661" y="159249"/>
                        <a:pt x="1002277" y="155547"/>
                      </a:cubicBezTo>
                      <a:cubicBezTo>
                        <a:pt x="1031893" y="151845"/>
                        <a:pt x="1066446" y="139505"/>
                        <a:pt x="1094828" y="133335"/>
                      </a:cubicBezTo>
                      <a:cubicBezTo>
                        <a:pt x="1123210" y="127165"/>
                        <a:pt x="1139869" y="120994"/>
                        <a:pt x="1172570" y="118526"/>
                      </a:cubicBezTo>
                      <a:cubicBezTo>
                        <a:pt x="1205271" y="116058"/>
                        <a:pt x="1270674" y="124079"/>
                        <a:pt x="1291035" y="118526"/>
                      </a:cubicBezTo>
                      <a:cubicBezTo>
                        <a:pt x="1311396" y="112973"/>
                        <a:pt x="1300907" y="92612"/>
                        <a:pt x="1294737" y="85208"/>
                      </a:cubicBezTo>
                      <a:cubicBezTo>
                        <a:pt x="1288567" y="77804"/>
                        <a:pt x="1298439" y="79038"/>
                        <a:pt x="1254015" y="74102"/>
                      </a:cubicBezTo>
                      <a:cubicBezTo>
                        <a:pt x="1209591" y="69166"/>
                        <a:pt x="1086189" y="56209"/>
                        <a:pt x="1028191" y="55592"/>
                      </a:cubicBezTo>
                      <a:cubicBezTo>
                        <a:pt x="970193" y="54975"/>
                        <a:pt x="952300" y="72868"/>
                        <a:pt x="906025" y="70400"/>
                      </a:cubicBezTo>
                      <a:cubicBezTo>
                        <a:pt x="859750" y="67932"/>
                        <a:pt x="802985" y="52507"/>
                        <a:pt x="750540" y="40784"/>
                      </a:cubicBezTo>
                      <a:cubicBezTo>
                        <a:pt x="698095" y="29061"/>
                        <a:pt x="653670" y="1296"/>
                        <a:pt x="591353" y="62"/>
                      </a:cubicBezTo>
                      <a:cubicBezTo>
                        <a:pt x="529036" y="-1172"/>
                        <a:pt x="440803" y="16104"/>
                        <a:pt x="376635" y="33380"/>
                      </a:cubicBezTo>
                      <a:cubicBezTo>
                        <a:pt x="312467" y="50656"/>
                        <a:pt x="253851" y="92612"/>
                        <a:pt x="206342" y="103718"/>
                      </a:cubicBezTo>
                      <a:cubicBezTo>
                        <a:pt x="158833" y="114824"/>
                        <a:pt x="122429" y="103101"/>
                        <a:pt x="91579" y="100016"/>
                      </a:cubicBezTo>
                      <a:cubicBezTo>
                        <a:pt x="60729" y="96931"/>
                        <a:pt x="12603" y="88293"/>
                        <a:pt x="2731" y="9631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7" name="フリーフォーム: 図形 436">
                  <a:extLst>
                    <a:ext uri="{FF2B5EF4-FFF2-40B4-BE49-F238E27FC236}">
                      <a16:creationId xmlns:a16="http://schemas.microsoft.com/office/drawing/2014/main" id="{7DCD8E8F-43F5-40E8-B8BA-4BEACE5E09B0}"/>
                    </a:ext>
                  </a:extLst>
                </p:cNvPr>
                <p:cNvSpPr/>
                <p:nvPr/>
              </p:nvSpPr>
              <p:spPr>
                <a:xfrm>
                  <a:off x="6010982" y="2316194"/>
                  <a:ext cx="1251950" cy="216703"/>
                </a:xfrm>
                <a:custGeom>
                  <a:avLst/>
                  <a:gdLst>
                    <a:gd name="connsiteX0" fmla="*/ 34424 w 1251950"/>
                    <a:gd name="connsiteY0" fmla="*/ 112334 h 216703"/>
                    <a:gd name="connsiteX1" fmla="*/ 4807 w 1251950"/>
                    <a:gd name="connsiteY1" fmla="*/ 175268 h 216703"/>
                    <a:gd name="connsiteX2" fmla="*/ 130676 w 1251950"/>
                    <a:gd name="connsiteY2" fmla="*/ 178970 h 216703"/>
                    <a:gd name="connsiteX3" fmla="*/ 252843 w 1251950"/>
                    <a:gd name="connsiteY3" fmla="*/ 171566 h 216703"/>
                    <a:gd name="connsiteX4" fmla="*/ 293565 w 1251950"/>
                    <a:gd name="connsiteY4" fmla="*/ 178970 h 216703"/>
                    <a:gd name="connsiteX5" fmla="*/ 397222 w 1251950"/>
                    <a:gd name="connsiteY5" fmla="*/ 178970 h 216703"/>
                    <a:gd name="connsiteX6" fmla="*/ 474965 w 1251950"/>
                    <a:gd name="connsiteY6" fmla="*/ 149354 h 216703"/>
                    <a:gd name="connsiteX7" fmla="*/ 541601 w 1251950"/>
                    <a:gd name="connsiteY7" fmla="*/ 149354 h 216703"/>
                    <a:gd name="connsiteX8" fmla="*/ 608237 w 1251950"/>
                    <a:gd name="connsiteY8" fmla="*/ 197480 h 216703"/>
                    <a:gd name="connsiteX9" fmla="*/ 693384 w 1251950"/>
                    <a:gd name="connsiteY9" fmla="*/ 215991 h 216703"/>
                    <a:gd name="connsiteX10" fmla="*/ 785935 w 1251950"/>
                    <a:gd name="connsiteY10" fmla="*/ 204885 h 216703"/>
                    <a:gd name="connsiteX11" fmla="*/ 896995 w 1251950"/>
                    <a:gd name="connsiteY11" fmla="*/ 134546 h 216703"/>
                    <a:gd name="connsiteX12" fmla="*/ 1026566 w 1251950"/>
                    <a:gd name="connsiteY12" fmla="*/ 108632 h 216703"/>
                    <a:gd name="connsiteX13" fmla="*/ 1133925 w 1251950"/>
                    <a:gd name="connsiteY13" fmla="*/ 104930 h 216703"/>
                    <a:gd name="connsiteX14" fmla="*/ 1193157 w 1251950"/>
                    <a:gd name="connsiteY14" fmla="*/ 108632 h 216703"/>
                    <a:gd name="connsiteX15" fmla="*/ 1241284 w 1251950"/>
                    <a:gd name="connsiteY15" fmla="*/ 104930 h 216703"/>
                    <a:gd name="connsiteX16" fmla="*/ 1248688 w 1251950"/>
                    <a:gd name="connsiteY16" fmla="*/ 86420 h 216703"/>
                    <a:gd name="connsiteX17" fmla="*/ 1237582 w 1251950"/>
                    <a:gd name="connsiteY17" fmla="*/ 71612 h 216703"/>
                    <a:gd name="connsiteX18" fmla="*/ 1104309 w 1251950"/>
                    <a:gd name="connsiteY18" fmla="*/ 75314 h 216703"/>
                    <a:gd name="connsiteX19" fmla="*/ 982142 w 1251950"/>
                    <a:gd name="connsiteY19" fmla="*/ 75314 h 216703"/>
                    <a:gd name="connsiteX20" fmla="*/ 889591 w 1251950"/>
                    <a:gd name="connsiteY20" fmla="*/ 38293 h 216703"/>
                    <a:gd name="connsiteX21" fmla="*/ 774829 w 1251950"/>
                    <a:gd name="connsiteY21" fmla="*/ 4975 h 216703"/>
                    <a:gd name="connsiteX22" fmla="*/ 652662 w 1251950"/>
                    <a:gd name="connsiteY22" fmla="*/ 1273 h 216703"/>
                    <a:gd name="connsiteX23" fmla="*/ 567515 w 1251950"/>
                    <a:gd name="connsiteY23" fmla="*/ 16081 h 216703"/>
                    <a:gd name="connsiteX24" fmla="*/ 489773 w 1251950"/>
                    <a:gd name="connsiteY24" fmla="*/ 53102 h 216703"/>
                    <a:gd name="connsiteX25" fmla="*/ 386116 w 1251950"/>
                    <a:gd name="connsiteY25" fmla="*/ 67910 h 216703"/>
                    <a:gd name="connsiteX26" fmla="*/ 345394 w 1251950"/>
                    <a:gd name="connsiteY26" fmla="*/ 67910 h 216703"/>
                    <a:gd name="connsiteX27" fmla="*/ 319480 w 1251950"/>
                    <a:gd name="connsiteY27" fmla="*/ 75314 h 216703"/>
                    <a:gd name="connsiteX28" fmla="*/ 182505 w 1251950"/>
                    <a:gd name="connsiteY28" fmla="*/ 101228 h 216703"/>
                    <a:gd name="connsiteX29" fmla="*/ 112166 w 1251950"/>
                    <a:gd name="connsiteY29" fmla="*/ 112334 h 216703"/>
                    <a:gd name="connsiteX30" fmla="*/ 34424 w 1251950"/>
                    <a:gd name="connsiteY30" fmla="*/ 112334 h 21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1950" h="216703">
                      <a:moveTo>
                        <a:pt x="34424" y="112334"/>
                      </a:moveTo>
                      <a:cubicBezTo>
                        <a:pt x="16531" y="122823"/>
                        <a:pt x="-11235" y="164162"/>
                        <a:pt x="4807" y="175268"/>
                      </a:cubicBezTo>
                      <a:cubicBezTo>
                        <a:pt x="20849" y="186374"/>
                        <a:pt x="89337" y="179587"/>
                        <a:pt x="130676" y="178970"/>
                      </a:cubicBezTo>
                      <a:cubicBezTo>
                        <a:pt x="172015" y="178353"/>
                        <a:pt x="225695" y="171566"/>
                        <a:pt x="252843" y="171566"/>
                      </a:cubicBezTo>
                      <a:cubicBezTo>
                        <a:pt x="279991" y="171566"/>
                        <a:pt x="269502" y="177736"/>
                        <a:pt x="293565" y="178970"/>
                      </a:cubicBezTo>
                      <a:cubicBezTo>
                        <a:pt x="317628" y="180204"/>
                        <a:pt x="366989" y="183906"/>
                        <a:pt x="397222" y="178970"/>
                      </a:cubicBezTo>
                      <a:cubicBezTo>
                        <a:pt x="427455" y="174034"/>
                        <a:pt x="450902" y="154290"/>
                        <a:pt x="474965" y="149354"/>
                      </a:cubicBezTo>
                      <a:cubicBezTo>
                        <a:pt x="499028" y="144418"/>
                        <a:pt x="519389" y="141333"/>
                        <a:pt x="541601" y="149354"/>
                      </a:cubicBezTo>
                      <a:cubicBezTo>
                        <a:pt x="563813" y="157375"/>
                        <a:pt x="582940" y="186374"/>
                        <a:pt x="608237" y="197480"/>
                      </a:cubicBezTo>
                      <a:cubicBezTo>
                        <a:pt x="633534" y="208586"/>
                        <a:pt x="663768" y="214757"/>
                        <a:pt x="693384" y="215991"/>
                      </a:cubicBezTo>
                      <a:cubicBezTo>
                        <a:pt x="723000" y="217225"/>
                        <a:pt x="752000" y="218459"/>
                        <a:pt x="785935" y="204885"/>
                      </a:cubicBezTo>
                      <a:cubicBezTo>
                        <a:pt x="819870" y="191311"/>
                        <a:pt x="856890" y="150588"/>
                        <a:pt x="896995" y="134546"/>
                      </a:cubicBezTo>
                      <a:cubicBezTo>
                        <a:pt x="937100" y="118504"/>
                        <a:pt x="987078" y="113568"/>
                        <a:pt x="1026566" y="108632"/>
                      </a:cubicBezTo>
                      <a:cubicBezTo>
                        <a:pt x="1066054" y="103696"/>
                        <a:pt x="1106160" y="104930"/>
                        <a:pt x="1133925" y="104930"/>
                      </a:cubicBezTo>
                      <a:cubicBezTo>
                        <a:pt x="1161690" y="104930"/>
                        <a:pt x="1175264" y="108632"/>
                        <a:pt x="1193157" y="108632"/>
                      </a:cubicBezTo>
                      <a:cubicBezTo>
                        <a:pt x="1211050" y="108632"/>
                        <a:pt x="1232029" y="108632"/>
                        <a:pt x="1241284" y="104930"/>
                      </a:cubicBezTo>
                      <a:cubicBezTo>
                        <a:pt x="1250539" y="101228"/>
                        <a:pt x="1248688" y="86420"/>
                        <a:pt x="1248688" y="86420"/>
                      </a:cubicBezTo>
                      <a:cubicBezTo>
                        <a:pt x="1248071" y="80867"/>
                        <a:pt x="1261645" y="73463"/>
                        <a:pt x="1237582" y="71612"/>
                      </a:cubicBezTo>
                      <a:cubicBezTo>
                        <a:pt x="1213519" y="69761"/>
                        <a:pt x="1146882" y="74697"/>
                        <a:pt x="1104309" y="75314"/>
                      </a:cubicBezTo>
                      <a:cubicBezTo>
                        <a:pt x="1061736" y="75931"/>
                        <a:pt x="1017928" y="81484"/>
                        <a:pt x="982142" y="75314"/>
                      </a:cubicBezTo>
                      <a:cubicBezTo>
                        <a:pt x="946356" y="69144"/>
                        <a:pt x="924143" y="50016"/>
                        <a:pt x="889591" y="38293"/>
                      </a:cubicBezTo>
                      <a:cubicBezTo>
                        <a:pt x="855039" y="26570"/>
                        <a:pt x="814317" y="11145"/>
                        <a:pt x="774829" y="4975"/>
                      </a:cubicBezTo>
                      <a:cubicBezTo>
                        <a:pt x="735341" y="-1195"/>
                        <a:pt x="687214" y="-578"/>
                        <a:pt x="652662" y="1273"/>
                      </a:cubicBezTo>
                      <a:cubicBezTo>
                        <a:pt x="618110" y="3124"/>
                        <a:pt x="594663" y="7443"/>
                        <a:pt x="567515" y="16081"/>
                      </a:cubicBezTo>
                      <a:cubicBezTo>
                        <a:pt x="540367" y="24719"/>
                        <a:pt x="520006" y="44464"/>
                        <a:pt x="489773" y="53102"/>
                      </a:cubicBezTo>
                      <a:cubicBezTo>
                        <a:pt x="459540" y="61740"/>
                        <a:pt x="410179" y="65442"/>
                        <a:pt x="386116" y="67910"/>
                      </a:cubicBezTo>
                      <a:cubicBezTo>
                        <a:pt x="362053" y="70378"/>
                        <a:pt x="356500" y="66676"/>
                        <a:pt x="345394" y="67910"/>
                      </a:cubicBezTo>
                      <a:cubicBezTo>
                        <a:pt x="334288" y="69144"/>
                        <a:pt x="346628" y="69761"/>
                        <a:pt x="319480" y="75314"/>
                      </a:cubicBezTo>
                      <a:cubicBezTo>
                        <a:pt x="292332" y="80867"/>
                        <a:pt x="217057" y="95058"/>
                        <a:pt x="182505" y="101228"/>
                      </a:cubicBezTo>
                      <a:cubicBezTo>
                        <a:pt x="147953" y="107398"/>
                        <a:pt x="133144" y="110483"/>
                        <a:pt x="112166" y="112334"/>
                      </a:cubicBezTo>
                      <a:cubicBezTo>
                        <a:pt x="91188" y="114185"/>
                        <a:pt x="52317" y="101845"/>
                        <a:pt x="34424" y="11233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8" name="フリーフォーム: 図形 437">
                  <a:extLst>
                    <a:ext uri="{FF2B5EF4-FFF2-40B4-BE49-F238E27FC236}">
                      <a16:creationId xmlns:a16="http://schemas.microsoft.com/office/drawing/2014/main" id="{39A61F38-E685-4EA9-B760-09CCB444479F}"/>
                    </a:ext>
                  </a:extLst>
                </p:cNvPr>
                <p:cNvSpPr/>
                <p:nvPr/>
              </p:nvSpPr>
              <p:spPr>
                <a:xfrm>
                  <a:off x="6815420" y="2125999"/>
                  <a:ext cx="454319" cy="121475"/>
                </a:xfrm>
                <a:custGeom>
                  <a:avLst/>
                  <a:gdLst>
                    <a:gd name="connsiteX0" fmla="*/ 422037 w 454319"/>
                    <a:gd name="connsiteY0" fmla="*/ 6367 h 121475"/>
                    <a:gd name="connsiteX1" fmla="*/ 351699 w 454319"/>
                    <a:gd name="connsiteY1" fmla="*/ 13771 h 121475"/>
                    <a:gd name="connsiteX2" fmla="*/ 273957 w 454319"/>
                    <a:gd name="connsiteY2" fmla="*/ 32281 h 121475"/>
                    <a:gd name="connsiteX3" fmla="*/ 151790 w 454319"/>
                    <a:gd name="connsiteY3" fmla="*/ 2665 h 121475"/>
                    <a:gd name="connsiteX4" fmla="*/ 74047 w 454319"/>
                    <a:gd name="connsiteY4" fmla="*/ 2665 h 121475"/>
                    <a:gd name="connsiteX5" fmla="*/ 22219 w 454319"/>
                    <a:gd name="connsiteY5" fmla="*/ 13771 h 121475"/>
                    <a:gd name="connsiteX6" fmla="*/ 3709 w 454319"/>
                    <a:gd name="connsiteY6" fmla="*/ 32281 h 121475"/>
                    <a:gd name="connsiteX7" fmla="*/ 11113 w 454319"/>
                    <a:gd name="connsiteY7" fmla="*/ 54493 h 121475"/>
                    <a:gd name="connsiteX8" fmla="*/ 111067 w 454319"/>
                    <a:gd name="connsiteY8" fmla="*/ 61897 h 121475"/>
                    <a:gd name="connsiteX9" fmla="*/ 207320 w 454319"/>
                    <a:gd name="connsiteY9" fmla="*/ 73003 h 121475"/>
                    <a:gd name="connsiteX10" fmla="*/ 351699 w 454319"/>
                    <a:gd name="connsiteY10" fmla="*/ 102620 h 121475"/>
                    <a:gd name="connsiteX11" fmla="*/ 422037 w 454319"/>
                    <a:gd name="connsiteY11" fmla="*/ 102620 h 121475"/>
                    <a:gd name="connsiteX12" fmla="*/ 451654 w 454319"/>
                    <a:gd name="connsiteY12" fmla="*/ 121130 h 121475"/>
                    <a:gd name="connsiteX13" fmla="*/ 451654 w 454319"/>
                    <a:gd name="connsiteY13" fmla="*/ 84110 h 121475"/>
                    <a:gd name="connsiteX14" fmla="*/ 422037 w 454319"/>
                    <a:gd name="connsiteY14" fmla="*/ 6367 h 12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319" h="121475">
                      <a:moveTo>
                        <a:pt x="422037" y="6367"/>
                      </a:moveTo>
                      <a:cubicBezTo>
                        <a:pt x="405378" y="-5356"/>
                        <a:pt x="376379" y="9452"/>
                        <a:pt x="351699" y="13771"/>
                      </a:cubicBezTo>
                      <a:cubicBezTo>
                        <a:pt x="327019" y="18090"/>
                        <a:pt x="307275" y="34132"/>
                        <a:pt x="273957" y="32281"/>
                      </a:cubicBezTo>
                      <a:cubicBezTo>
                        <a:pt x="240639" y="30430"/>
                        <a:pt x="185108" y="7601"/>
                        <a:pt x="151790" y="2665"/>
                      </a:cubicBezTo>
                      <a:cubicBezTo>
                        <a:pt x="118472" y="-2271"/>
                        <a:pt x="95642" y="814"/>
                        <a:pt x="74047" y="2665"/>
                      </a:cubicBezTo>
                      <a:cubicBezTo>
                        <a:pt x="52452" y="4516"/>
                        <a:pt x="33942" y="8835"/>
                        <a:pt x="22219" y="13771"/>
                      </a:cubicBezTo>
                      <a:cubicBezTo>
                        <a:pt x="10496" y="18707"/>
                        <a:pt x="5560" y="25494"/>
                        <a:pt x="3709" y="32281"/>
                      </a:cubicBezTo>
                      <a:cubicBezTo>
                        <a:pt x="1858" y="39068"/>
                        <a:pt x="-6780" y="49557"/>
                        <a:pt x="11113" y="54493"/>
                      </a:cubicBezTo>
                      <a:cubicBezTo>
                        <a:pt x="29006" y="59429"/>
                        <a:pt x="78366" y="58812"/>
                        <a:pt x="111067" y="61897"/>
                      </a:cubicBezTo>
                      <a:cubicBezTo>
                        <a:pt x="143768" y="64982"/>
                        <a:pt x="167215" y="66216"/>
                        <a:pt x="207320" y="73003"/>
                      </a:cubicBezTo>
                      <a:cubicBezTo>
                        <a:pt x="247425" y="79790"/>
                        <a:pt x="315913" y="97684"/>
                        <a:pt x="351699" y="102620"/>
                      </a:cubicBezTo>
                      <a:cubicBezTo>
                        <a:pt x="387485" y="107556"/>
                        <a:pt x="405378" y="99535"/>
                        <a:pt x="422037" y="102620"/>
                      </a:cubicBezTo>
                      <a:cubicBezTo>
                        <a:pt x="438696" y="105705"/>
                        <a:pt x="446718" y="124215"/>
                        <a:pt x="451654" y="121130"/>
                      </a:cubicBezTo>
                      <a:cubicBezTo>
                        <a:pt x="456590" y="118045"/>
                        <a:pt x="453505" y="102003"/>
                        <a:pt x="451654" y="84110"/>
                      </a:cubicBezTo>
                      <a:cubicBezTo>
                        <a:pt x="449803" y="66217"/>
                        <a:pt x="438696" y="18090"/>
                        <a:pt x="422037" y="6367"/>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9" name="フリーフォーム: 図形 438">
                  <a:extLst>
                    <a:ext uri="{FF2B5EF4-FFF2-40B4-BE49-F238E27FC236}">
                      <a16:creationId xmlns:a16="http://schemas.microsoft.com/office/drawing/2014/main" id="{EFB9C90B-A8BF-4A32-8AF2-B2CF0E381009}"/>
                    </a:ext>
                  </a:extLst>
                </p:cNvPr>
                <p:cNvSpPr/>
                <p:nvPr/>
              </p:nvSpPr>
              <p:spPr>
                <a:xfrm>
                  <a:off x="4788741" y="2615754"/>
                  <a:ext cx="1487759" cy="210629"/>
                </a:xfrm>
                <a:custGeom>
                  <a:avLst/>
                  <a:gdLst>
                    <a:gd name="connsiteX0" fmla="*/ 64613 w 1487759"/>
                    <a:gd name="connsiteY0" fmla="*/ 116340 h 210629"/>
                    <a:gd name="connsiteX1" fmla="*/ 9082 w 1487759"/>
                    <a:gd name="connsiteY1" fmla="*/ 131148 h 210629"/>
                    <a:gd name="connsiteX2" fmla="*/ 12785 w 1487759"/>
                    <a:gd name="connsiteY2" fmla="*/ 168168 h 210629"/>
                    <a:gd name="connsiteX3" fmla="*/ 131249 w 1487759"/>
                    <a:gd name="connsiteY3" fmla="*/ 175572 h 210629"/>
                    <a:gd name="connsiteX4" fmla="*/ 312648 w 1487759"/>
                    <a:gd name="connsiteY4" fmla="*/ 201486 h 210629"/>
                    <a:gd name="connsiteX5" fmla="*/ 516260 w 1487759"/>
                    <a:gd name="connsiteY5" fmla="*/ 171870 h 210629"/>
                    <a:gd name="connsiteX6" fmla="*/ 645831 w 1487759"/>
                    <a:gd name="connsiteY6" fmla="*/ 153360 h 210629"/>
                    <a:gd name="connsiteX7" fmla="*/ 760593 w 1487759"/>
                    <a:gd name="connsiteY7" fmla="*/ 208891 h 210629"/>
                    <a:gd name="connsiteX8" fmla="*/ 897568 w 1487759"/>
                    <a:gd name="connsiteY8" fmla="*/ 194082 h 210629"/>
                    <a:gd name="connsiteX9" fmla="*/ 1016033 w 1487759"/>
                    <a:gd name="connsiteY9" fmla="*/ 168168 h 210629"/>
                    <a:gd name="connsiteX10" fmla="*/ 1119690 w 1487759"/>
                    <a:gd name="connsiteY10" fmla="*/ 175572 h 210629"/>
                    <a:gd name="connsiteX11" fmla="*/ 1197432 w 1487759"/>
                    <a:gd name="connsiteY11" fmla="*/ 168168 h 210629"/>
                    <a:gd name="connsiteX12" fmla="*/ 1293685 w 1487759"/>
                    <a:gd name="connsiteY12" fmla="*/ 164466 h 210629"/>
                    <a:gd name="connsiteX13" fmla="*/ 1426958 w 1487759"/>
                    <a:gd name="connsiteY13" fmla="*/ 164466 h 210629"/>
                    <a:gd name="connsiteX14" fmla="*/ 1475084 w 1487759"/>
                    <a:gd name="connsiteY14" fmla="*/ 157062 h 210629"/>
                    <a:gd name="connsiteX15" fmla="*/ 1478786 w 1487759"/>
                    <a:gd name="connsiteY15" fmla="*/ 108936 h 210629"/>
                    <a:gd name="connsiteX16" fmla="*/ 1367725 w 1487759"/>
                    <a:gd name="connsiteY16" fmla="*/ 94128 h 210629"/>
                    <a:gd name="connsiteX17" fmla="*/ 1275175 w 1487759"/>
                    <a:gd name="connsiteY17" fmla="*/ 79320 h 210629"/>
                    <a:gd name="connsiteX18" fmla="*/ 1175220 w 1487759"/>
                    <a:gd name="connsiteY18" fmla="*/ 57108 h 210629"/>
                    <a:gd name="connsiteX19" fmla="*/ 1112286 w 1487759"/>
                    <a:gd name="connsiteY19" fmla="*/ 90426 h 210629"/>
                    <a:gd name="connsiteX20" fmla="*/ 1027139 w 1487759"/>
                    <a:gd name="connsiteY20" fmla="*/ 75618 h 210629"/>
                    <a:gd name="connsiteX21" fmla="*/ 919780 w 1487759"/>
                    <a:gd name="connsiteY21" fmla="*/ 12683 h 210629"/>
                    <a:gd name="connsiteX22" fmla="*/ 756891 w 1487759"/>
                    <a:gd name="connsiteY22" fmla="*/ 1577 h 210629"/>
                    <a:gd name="connsiteX23" fmla="*/ 568088 w 1487759"/>
                    <a:gd name="connsiteY23" fmla="*/ 34895 h 210629"/>
                    <a:gd name="connsiteX24" fmla="*/ 508856 w 1487759"/>
                    <a:gd name="connsiteY24" fmla="*/ 71916 h 210629"/>
                    <a:gd name="connsiteX25" fmla="*/ 434815 w 1487759"/>
                    <a:gd name="connsiteY25" fmla="*/ 75618 h 210629"/>
                    <a:gd name="connsiteX26" fmla="*/ 349669 w 1487759"/>
                    <a:gd name="connsiteY26" fmla="*/ 94128 h 210629"/>
                    <a:gd name="connsiteX27" fmla="*/ 227502 w 1487759"/>
                    <a:gd name="connsiteY27" fmla="*/ 105234 h 210629"/>
                    <a:gd name="connsiteX28" fmla="*/ 146057 w 1487759"/>
                    <a:gd name="connsiteY28" fmla="*/ 108936 h 210629"/>
                    <a:gd name="connsiteX29" fmla="*/ 64613 w 1487759"/>
                    <a:gd name="connsiteY29" fmla="*/ 116340 h 21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7759" h="210629">
                      <a:moveTo>
                        <a:pt x="64613" y="116340"/>
                      </a:moveTo>
                      <a:cubicBezTo>
                        <a:pt x="41166" y="119425"/>
                        <a:pt x="17720" y="122510"/>
                        <a:pt x="9082" y="131148"/>
                      </a:cubicBezTo>
                      <a:cubicBezTo>
                        <a:pt x="444" y="139786"/>
                        <a:pt x="-7576" y="160764"/>
                        <a:pt x="12785" y="168168"/>
                      </a:cubicBezTo>
                      <a:cubicBezTo>
                        <a:pt x="33146" y="175572"/>
                        <a:pt x="81272" y="170019"/>
                        <a:pt x="131249" y="175572"/>
                      </a:cubicBezTo>
                      <a:cubicBezTo>
                        <a:pt x="181226" y="181125"/>
                        <a:pt x="248480" y="202103"/>
                        <a:pt x="312648" y="201486"/>
                      </a:cubicBezTo>
                      <a:cubicBezTo>
                        <a:pt x="376817" y="200869"/>
                        <a:pt x="516260" y="171870"/>
                        <a:pt x="516260" y="171870"/>
                      </a:cubicBezTo>
                      <a:cubicBezTo>
                        <a:pt x="571791" y="163849"/>
                        <a:pt x="605109" y="147190"/>
                        <a:pt x="645831" y="153360"/>
                      </a:cubicBezTo>
                      <a:cubicBezTo>
                        <a:pt x="686553" y="159530"/>
                        <a:pt x="718637" y="202104"/>
                        <a:pt x="760593" y="208891"/>
                      </a:cubicBezTo>
                      <a:cubicBezTo>
                        <a:pt x="802549" y="215678"/>
                        <a:pt x="854995" y="200869"/>
                        <a:pt x="897568" y="194082"/>
                      </a:cubicBezTo>
                      <a:cubicBezTo>
                        <a:pt x="940141" y="187295"/>
                        <a:pt x="979013" y="171253"/>
                        <a:pt x="1016033" y="168168"/>
                      </a:cubicBezTo>
                      <a:cubicBezTo>
                        <a:pt x="1053053" y="165083"/>
                        <a:pt x="1089457" y="175572"/>
                        <a:pt x="1119690" y="175572"/>
                      </a:cubicBezTo>
                      <a:cubicBezTo>
                        <a:pt x="1149923" y="175572"/>
                        <a:pt x="1168433" y="170019"/>
                        <a:pt x="1197432" y="168168"/>
                      </a:cubicBezTo>
                      <a:cubicBezTo>
                        <a:pt x="1226431" y="166317"/>
                        <a:pt x="1255431" y="165083"/>
                        <a:pt x="1293685" y="164466"/>
                      </a:cubicBezTo>
                      <a:cubicBezTo>
                        <a:pt x="1331939" y="163849"/>
                        <a:pt x="1396725" y="165700"/>
                        <a:pt x="1426958" y="164466"/>
                      </a:cubicBezTo>
                      <a:cubicBezTo>
                        <a:pt x="1457191" y="163232"/>
                        <a:pt x="1466446" y="166317"/>
                        <a:pt x="1475084" y="157062"/>
                      </a:cubicBezTo>
                      <a:cubicBezTo>
                        <a:pt x="1483722" y="147807"/>
                        <a:pt x="1496679" y="119425"/>
                        <a:pt x="1478786" y="108936"/>
                      </a:cubicBezTo>
                      <a:cubicBezTo>
                        <a:pt x="1460893" y="98447"/>
                        <a:pt x="1401660" y="99064"/>
                        <a:pt x="1367725" y="94128"/>
                      </a:cubicBezTo>
                      <a:cubicBezTo>
                        <a:pt x="1333790" y="89192"/>
                        <a:pt x="1307259" y="85490"/>
                        <a:pt x="1275175" y="79320"/>
                      </a:cubicBezTo>
                      <a:cubicBezTo>
                        <a:pt x="1243091" y="73150"/>
                        <a:pt x="1202368" y="55257"/>
                        <a:pt x="1175220" y="57108"/>
                      </a:cubicBezTo>
                      <a:cubicBezTo>
                        <a:pt x="1148072" y="58959"/>
                        <a:pt x="1136966" y="87341"/>
                        <a:pt x="1112286" y="90426"/>
                      </a:cubicBezTo>
                      <a:cubicBezTo>
                        <a:pt x="1087606" y="93511"/>
                        <a:pt x="1059223" y="88575"/>
                        <a:pt x="1027139" y="75618"/>
                      </a:cubicBezTo>
                      <a:cubicBezTo>
                        <a:pt x="995055" y="62661"/>
                        <a:pt x="964821" y="25023"/>
                        <a:pt x="919780" y="12683"/>
                      </a:cubicBezTo>
                      <a:cubicBezTo>
                        <a:pt x="874739" y="343"/>
                        <a:pt x="815506" y="-2125"/>
                        <a:pt x="756891" y="1577"/>
                      </a:cubicBezTo>
                      <a:cubicBezTo>
                        <a:pt x="698276" y="5279"/>
                        <a:pt x="609427" y="23172"/>
                        <a:pt x="568088" y="34895"/>
                      </a:cubicBezTo>
                      <a:cubicBezTo>
                        <a:pt x="526749" y="46618"/>
                        <a:pt x="531068" y="65129"/>
                        <a:pt x="508856" y="71916"/>
                      </a:cubicBezTo>
                      <a:cubicBezTo>
                        <a:pt x="486644" y="78703"/>
                        <a:pt x="461346" y="71916"/>
                        <a:pt x="434815" y="75618"/>
                      </a:cubicBezTo>
                      <a:cubicBezTo>
                        <a:pt x="408284" y="79320"/>
                        <a:pt x="384221" y="89192"/>
                        <a:pt x="349669" y="94128"/>
                      </a:cubicBezTo>
                      <a:cubicBezTo>
                        <a:pt x="315117" y="99064"/>
                        <a:pt x="261437" y="102766"/>
                        <a:pt x="227502" y="105234"/>
                      </a:cubicBezTo>
                      <a:cubicBezTo>
                        <a:pt x="193567" y="107702"/>
                        <a:pt x="146057" y="108936"/>
                        <a:pt x="146057" y="108936"/>
                      </a:cubicBezTo>
                      <a:lnTo>
                        <a:pt x="64613" y="11634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0" name="フリーフォーム: 図形 439">
                  <a:extLst>
                    <a:ext uri="{FF2B5EF4-FFF2-40B4-BE49-F238E27FC236}">
                      <a16:creationId xmlns:a16="http://schemas.microsoft.com/office/drawing/2014/main" id="{2FEB7101-C315-4A69-A107-44696A60FE28}"/>
                    </a:ext>
                  </a:extLst>
                </p:cNvPr>
                <p:cNvSpPr/>
                <p:nvPr/>
              </p:nvSpPr>
              <p:spPr>
                <a:xfrm>
                  <a:off x="6781065" y="2646947"/>
                  <a:ext cx="495195" cy="227443"/>
                </a:xfrm>
                <a:custGeom>
                  <a:avLst/>
                  <a:gdLst>
                    <a:gd name="connsiteX0" fmla="*/ 467499 w 495195"/>
                    <a:gd name="connsiteY0" fmla="*/ 0 h 227443"/>
                    <a:gd name="connsiteX1" fmla="*/ 411968 w 495195"/>
                    <a:gd name="connsiteY1" fmla="*/ 29617 h 227443"/>
                    <a:gd name="connsiteX2" fmla="*/ 334226 w 495195"/>
                    <a:gd name="connsiteY2" fmla="*/ 66637 h 227443"/>
                    <a:gd name="connsiteX3" fmla="*/ 278695 w 495195"/>
                    <a:gd name="connsiteY3" fmla="*/ 74041 h 227443"/>
                    <a:gd name="connsiteX4" fmla="*/ 189847 w 495195"/>
                    <a:gd name="connsiteY4" fmla="*/ 103657 h 227443"/>
                    <a:gd name="connsiteX5" fmla="*/ 97296 w 495195"/>
                    <a:gd name="connsiteY5" fmla="*/ 96253 h 227443"/>
                    <a:gd name="connsiteX6" fmla="*/ 23256 w 495195"/>
                    <a:gd name="connsiteY6" fmla="*/ 96253 h 227443"/>
                    <a:gd name="connsiteX7" fmla="*/ 4746 w 495195"/>
                    <a:gd name="connsiteY7" fmla="*/ 129571 h 227443"/>
                    <a:gd name="connsiteX8" fmla="*/ 100998 w 495195"/>
                    <a:gd name="connsiteY8" fmla="*/ 148081 h 227443"/>
                    <a:gd name="connsiteX9" fmla="*/ 163933 w 495195"/>
                    <a:gd name="connsiteY9" fmla="*/ 162889 h 227443"/>
                    <a:gd name="connsiteX10" fmla="*/ 252781 w 495195"/>
                    <a:gd name="connsiteY10" fmla="*/ 144379 h 227443"/>
                    <a:gd name="connsiteX11" fmla="*/ 326822 w 495195"/>
                    <a:gd name="connsiteY11" fmla="*/ 162889 h 227443"/>
                    <a:gd name="connsiteX12" fmla="*/ 371246 w 495195"/>
                    <a:gd name="connsiteY12" fmla="*/ 177698 h 227443"/>
                    <a:gd name="connsiteX13" fmla="*/ 415670 w 495195"/>
                    <a:gd name="connsiteY13" fmla="*/ 218420 h 227443"/>
                    <a:gd name="connsiteX14" fmla="*/ 489711 w 495195"/>
                    <a:gd name="connsiteY14" fmla="*/ 214718 h 227443"/>
                    <a:gd name="connsiteX15" fmla="*/ 489711 w 495195"/>
                    <a:gd name="connsiteY15" fmla="*/ 85147 h 227443"/>
                    <a:gd name="connsiteX16" fmla="*/ 467499 w 495195"/>
                    <a:gd name="connsiteY16" fmla="*/ 0 h 22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195" h="227443">
                      <a:moveTo>
                        <a:pt x="467499" y="0"/>
                      </a:moveTo>
                      <a:cubicBezTo>
                        <a:pt x="450839" y="9255"/>
                        <a:pt x="434180" y="18511"/>
                        <a:pt x="411968" y="29617"/>
                      </a:cubicBezTo>
                      <a:cubicBezTo>
                        <a:pt x="389756" y="40723"/>
                        <a:pt x="356438" y="59233"/>
                        <a:pt x="334226" y="66637"/>
                      </a:cubicBezTo>
                      <a:cubicBezTo>
                        <a:pt x="312014" y="74041"/>
                        <a:pt x="302758" y="67871"/>
                        <a:pt x="278695" y="74041"/>
                      </a:cubicBezTo>
                      <a:cubicBezTo>
                        <a:pt x="254632" y="80211"/>
                        <a:pt x="220080" y="99955"/>
                        <a:pt x="189847" y="103657"/>
                      </a:cubicBezTo>
                      <a:cubicBezTo>
                        <a:pt x="159614" y="107359"/>
                        <a:pt x="125061" y="97487"/>
                        <a:pt x="97296" y="96253"/>
                      </a:cubicBezTo>
                      <a:cubicBezTo>
                        <a:pt x="69531" y="95019"/>
                        <a:pt x="38681" y="90700"/>
                        <a:pt x="23256" y="96253"/>
                      </a:cubicBezTo>
                      <a:cubicBezTo>
                        <a:pt x="7831" y="101806"/>
                        <a:pt x="-8211" y="120933"/>
                        <a:pt x="4746" y="129571"/>
                      </a:cubicBezTo>
                      <a:cubicBezTo>
                        <a:pt x="17703" y="138209"/>
                        <a:pt x="74467" y="142528"/>
                        <a:pt x="100998" y="148081"/>
                      </a:cubicBezTo>
                      <a:cubicBezTo>
                        <a:pt x="127529" y="153634"/>
                        <a:pt x="138636" y="163506"/>
                        <a:pt x="163933" y="162889"/>
                      </a:cubicBezTo>
                      <a:cubicBezTo>
                        <a:pt x="189230" y="162272"/>
                        <a:pt x="225633" y="144379"/>
                        <a:pt x="252781" y="144379"/>
                      </a:cubicBezTo>
                      <a:cubicBezTo>
                        <a:pt x="279929" y="144379"/>
                        <a:pt x="307078" y="157336"/>
                        <a:pt x="326822" y="162889"/>
                      </a:cubicBezTo>
                      <a:cubicBezTo>
                        <a:pt x="346566" y="168442"/>
                        <a:pt x="356438" y="168443"/>
                        <a:pt x="371246" y="177698"/>
                      </a:cubicBezTo>
                      <a:cubicBezTo>
                        <a:pt x="386054" y="186953"/>
                        <a:pt x="395926" y="212250"/>
                        <a:pt x="415670" y="218420"/>
                      </a:cubicBezTo>
                      <a:cubicBezTo>
                        <a:pt x="435414" y="224590"/>
                        <a:pt x="477371" y="236930"/>
                        <a:pt x="489711" y="214718"/>
                      </a:cubicBezTo>
                      <a:cubicBezTo>
                        <a:pt x="502051" y="192506"/>
                        <a:pt x="489711" y="85147"/>
                        <a:pt x="489711" y="85147"/>
                      </a:cubicBezTo>
                      <a:lnTo>
                        <a:pt x="467499" y="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1" name="フリーフォーム: 図形 440">
                  <a:extLst>
                    <a:ext uri="{FF2B5EF4-FFF2-40B4-BE49-F238E27FC236}">
                      <a16:creationId xmlns:a16="http://schemas.microsoft.com/office/drawing/2014/main" id="{6634A326-0736-46B5-BE0A-A74F9B93A321}"/>
                    </a:ext>
                  </a:extLst>
                </p:cNvPr>
                <p:cNvSpPr/>
                <p:nvPr/>
              </p:nvSpPr>
              <p:spPr>
                <a:xfrm>
                  <a:off x="4225512" y="2845671"/>
                  <a:ext cx="265237" cy="140090"/>
                </a:xfrm>
                <a:custGeom>
                  <a:avLst/>
                  <a:gdLst>
                    <a:gd name="connsiteX0" fmla="*/ 5902 w 265237"/>
                    <a:gd name="connsiteY0" fmla="*/ 4888 h 140090"/>
                    <a:gd name="connsiteX1" fmla="*/ 57730 w 265237"/>
                    <a:gd name="connsiteY1" fmla="*/ 4888 h 140090"/>
                    <a:gd name="connsiteX2" fmla="*/ 139175 w 265237"/>
                    <a:gd name="connsiteY2" fmla="*/ 23398 h 140090"/>
                    <a:gd name="connsiteX3" fmla="*/ 253937 w 265237"/>
                    <a:gd name="connsiteY3" fmla="*/ 30802 h 140090"/>
                    <a:gd name="connsiteX4" fmla="*/ 257639 w 265237"/>
                    <a:gd name="connsiteY4" fmla="*/ 71524 h 140090"/>
                    <a:gd name="connsiteX5" fmla="*/ 224321 w 265237"/>
                    <a:gd name="connsiteY5" fmla="*/ 82630 h 140090"/>
                    <a:gd name="connsiteX6" fmla="*/ 168791 w 265237"/>
                    <a:gd name="connsiteY6" fmla="*/ 78928 h 140090"/>
                    <a:gd name="connsiteX7" fmla="*/ 105856 w 265237"/>
                    <a:gd name="connsiteY7" fmla="*/ 97438 h 140090"/>
                    <a:gd name="connsiteX8" fmla="*/ 42922 w 265237"/>
                    <a:gd name="connsiteY8" fmla="*/ 130757 h 140090"/>
                    <a:gd name="connsiteX9" fmla="*/ 2200 w 265237"/>
                    <a:gd name="connsiteY9" fmla="*/ 134459 h 140090"/>
                    <a:gd name="connsiteX10" fmla="*/ 5902 w 265237"/>
                    <a:gd name="connsiteY10" fmla="*/ 60418 h 140090"/>
                    <a:gd name="connsiteX11" fmla="*/ 5902 w 265237"/>
                    <a:gd name="connsiteY11" fmla="*/ 4888 h 1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37" h="140090">
                      <a:moveTo>
                        <a:pt x="5902" y="4888"/>
                      </a:moveTo>
                      <a:cubicBezTo>
                        <a:pt x="14540" y="-4367"/>
                        <a:pt x="35518" y="1803"/>
                        <a:pt x="57730" y="4888"/>
                      </a:cubicBezTo>
                      <a:cubicBezTo>
                        <a:pt x="79942" y="7973"/>
                        <a:pt x="106474" y="19079"/>
                        <a:pt x="139175" y="23398"/>
                      </a:cubicBezTo>
                      <a:cubicBezTo>
                        <a:pt x="171876" y="27717"/>
                        <a:pt x="234193" y="22781"/>
                        <a:pt x="253937" y="30802"/>
                      </a:cubicBezTo>
                      <a:cubicBezTo>
                        <a:pt x="273681" y="38823"/>
                        <a:pt x="262575" y="62886"/>
                        <a:pt x="257639" y="71524"/>
                      </a:cubicBezTo>
                      <a:cubicBezTo>
                        <a:pt x="252703" y="80162"/>
                        <a:pt x="239129" y="81396"/>
                        <a:pt x="224321" y="82630"/>
                      </a:cubicBezTo>
                      <a:cubicBezTo>
                        <a:pt x="209513" y="83864"/>
                        <a:pt x="188535" y="76460"/>
                        <a:pt x="168791" y="78928"/>
                      </a:cubicBezTo>
                      <a:cubicBezTo>
                        <a:pt x="149047" y="81396"/>
                        <a:pt x="126834" y="88800"/>
                        <a:pt x="105856" y="97438"/>
                      </a:cubicBezTo>
                      <a:cubicBezTo>
                        <a:pt x="84878" y="106076"/>
                        <a:pt x="60198" y="124587"/>
                        <a:pt x="42922" y="130757"/>
                      </a:cubicBezTo>
                      <a:cubicBezTo>
                        <a:pt x="25646" y="136927"/>
                        <a:pt x="8370" y="146182"/>
                        <a:pt x="2200" y="134459"/>
                      </a:cubicBezTo>
                      <a:cubicBezTo>
                        <a:pt x="-3970" y="122736"/>
                        <a:pt x="4668" y="78928"/>
                        <a:pt x="5902" y="60418"/>
                      </a:cubicBezTo>
                      <a:cubicBezTo>
                        <a:pt x="7136" y="41908"/>
                        <a:pt x="-2736" y="14143"/>
                        <a:pt x="5902" y="4888"/>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2" name="フリーフォーム: 図形 441">
                  <a:extLst>
                    <a:ext uri="{FF2B5EF4-FFF2-40B4-BE49-F238E27FC236}">
                      <a16:creationId xmlns:a16="http://schemas.microsoft.com/office/drawing/2014/main" id="{877D6EB7-64A0-44D1-90A3-4003C213595E}"/>
                    </a:ext>
                  </a:extLst>
                </p:cNvPr>
                <p:cNvSpPr/>
                <p:nvPr/>
              </p:nvSpPr>
              <p:spPr>
                <a:xfrm>
                  <a:off x="4435793" y="2203310"/>
                  <a:ext cx="248093" cy="92509"/>
                </a:xfrm>
                <a:custGeom>
                  <a:avLst/>
                  <a:gdLst>
                    <a:gd name="connsiteX0" fmla="*/ 28848 w 248093"/>
                    <a:gd name="connsiteY0" fmla="*/ 3096 h 92509"/>
                    <a:gd name="connsiteX1" fmla="*/ 2934 w 248093"/>
                    <a:gd name="connsiteY1" fmla="*/ 62329 h 92509"/>
                    <a:gd name="connsiteX2" fmla="*/ 91783 w 248093"/>
                    <a:gd name="connsiteY2" fmla="*/ 84541 h 92509"/>
                    <a:gd name="connsiteX3" fmla="*/ 176929 w 248093"/>
                    <a:gd name="connsiteY3" fmla="*/ 91945 h 92509"/>
                    <a:gd name="connsiteX4" fmla="*/ 243566 w 248093"/>
                    <a:gd name="connsiteY4" fmla="*/ 88243 h 92509"/>
                    <a:gd name="connsiteX5" fmla="*/ 236162 w 248093"/>
                    <a:gd name="connsiteY5" fmla="*/ 58627 h 92509"/>
                    <a:gd name="connsiteX6" fmla="*/ 188035 w 248093"/>
                    <a:gd name="connsiteY6" fmla="*/ 29011 h 92509"/>
                    <a:gd name="connsiteX7" fmla="*/ 102889 w 248093"/>
                    <a:gd name="connsiteY7" fmla="*/ 10501 h 92509"/>
                    <a:gd name="connsiteX8" fmla="*/ 28848 w 248093"/>
                    <a:gd name="connsiteY8" fmla="*/ 3096 h 9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093" h="92509">
                      <a:moveTo>
                        <a:pt x="28848" y="3096"/>
                      </a:moveTo>
                      <a:cubicBezTo>
                        <a:pt x="12189" y="11734"/>
                        <a:pt x="-7555" y="48755"/>
                        <a:pt x="2934" y="62329"/>
                      </a:cubicBezTo>
                      <a:cubicBezTo>
                        <a:pt x="13423" y="75903"/>
                        <a:pt x="62784" y="79605"/>
                        <a:pt x="91783" y="84541"/>
                      </a:cubicBezTo>
                      <a:cubicBezTo>
                        <a:pt x="120782" y="89477"/>
                        <a:pt x="151632" y="91328"/>
                        <a:pt x="176929" y="91945"/>
                      </a:cubicBezTo>
                      <a:cubicBezTo>
                        <a:pt x="202226" y="92562"/>
                        <a:pt x="233694" y="93796"/>
                        <a:pt x="243566" y="88243"/>
                      </a:cubicBezTo>
                      <a:cubicBezTo>
                        <a:pt x="253438" y="82690"/>
                        <a:pt x="245417" y="68499"/>
                        <a:pt x="236162" y="58627"/>
                      </a:cubicBezTo>
                      <a:cubicBezTo>
                        <a:pt x="226907" y="48755"/>
                        <a:pt x="210247" y="37032"/>
                        <a:pt x="188035" y="29011"/>
                      </a:cubicBezTo>
                      <a:cubicBezTo>
                        <a:pt x="165823" y="20990"/>
                        <a:pt x="125718" y="14820"/>
                        <a:pt x="102889" y="10501"/>
                      </a:cubicBezTo>
                      <a:cubicBezTo>
                        <a:pt x="80060" y="6182"/>
                        <a:pt x="45507" y="-5542"/>
                        <a:pt x="28848" y="3096"/>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3" name="フリーフォーム: 図形 442">
                  <a:extLst>
                    <a:ext uri="{FF2B5EF4-FFF2-40B4-BE49-F238E27FC236}">
                      <a16:creationId xmlns:a16="http://schemas.microsoft.com/office/drawing/2014/main" id="{0B677FFD-2E12-475B-A5CD-3160E1672F92}"/>
                    </a:ext>
                  </a:extLst>
                </p:cNvPr>
                <p:cNvSpPr/>
                <p:nvPr/>
              </p:nvSpPr>
              <p:spPr>
                <a:xfrm>
                  <a:off x="5752368" y="2147174"/>
                  <a:ext cx="250827" cy="103686"/>
                </a:xfrm>
                <a:custGeom>
                  <a:avLst/>
                  <a:gdLst>
                    <a:gd name="connsiteX0" fmla="*/ 70916 w 250827"/>
                    <a:gd name="connsiteY0" fmla="*/ 0 h 103686"/>
                    <a:gd name="connsiteX1" fmla="*/ 578 w 250827"/>
                    <a:gd name="connsiteY1" fmla="*/ 51828 h 103686"/>
                    <a:gd name="connsiteX2" fmla="*/ 41300 w 250827"/>
                    <a:gd name="connsiteY2" fmla="*/ 74041 h 103686"/>
                    <a:gd name="connsiteX3" fmla="*/ 107936 w 250827"/>
                    <a:gd name="connsiteY3" fmla="*/ 81445 h 103686"/>
                    <a:gd name="connsiteX4" fmla="*/ 174573 w 250827"/>
                    <a:gd name="connsiteY4" fmla="*/ 103657 h 103686"/>
                    <a:gd name="connsiteX5" fmla="*/ 237507 w 250827"/>
                    <a:gd name="connsiteY5" fmla="*/ 85147 h 103686"/>
                    <a:gd name="connsiteX6" fmla="*/ 244911 w 250827"/>
                    <a:gd name="connsiteY6" fmla="*/ 44424 h 103686"/>
                    <a:gd name="connsiteX7" fmla="*/ 167169 w 250827"/>
                    <a:gd name="connsiteY7" fmla="*/ 18510 h 103686"/>
                    <a:gd name="connsiteX8" fmla="*/ 70916 w 250827"/>
                    <a:gd name="connsiteY8" fmla="*/ 0 h 10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827" h="103686">
                      <a:moveTo>
                        <a:pt x="70916" y="0"/>
                      </a:moveTo>
                      <a:cubicBezTo>
                        <a:pt x="38215" y="19744"/>
                        <a:pt x="5514" y="39488"/>
                        <a:pt x="578" y="51828"/>
                      </a:cubicBezTo>
                      <a:cubicBezTo>
                        <a:pt x="-4358" y="64168"/>
                        <a:pt x="23407" y="69105"/>
                        <a:pt x="41300" y="74041"/>
                      </a:cubicBezTo>
                      <a:cubicBezTo>
                        <a:pt x="59193" y="78977"/>
                        <a:pt x="85724" y="76509"/>
                        <a:pt x="107936" y="81445"/>
                      </a:cubicBezTo>
                      <a:cubicBezTo>
                        <a:pt x="130148" y="86381"/>
                        <a:pt x="152978" y="103040"/>
                        <a:pt x="174573" y="103657"/>
                      </a:cubicBezTo>
                      <a:cubicBezTo>
                        <a:pt x="196168" y="104274"/>
                        <a:pt x="225784" y="95019"/>
                        <a:pt x="237507" y="85147"/>
                      </a:cubicBezTo>
                      <a:cubicBezTo>
                        <a:pt x="249230" y="75275"/>
                        <a:pt x="256634" y="55530"/>
                        <a:pt x="244911" y="44424"/>
                      </a:cubicBezTo>
                      <a:cubicBezTo>
                        <a:pt x="233188" y="33318"/>
                        <a:pt x="167169" y="18510"/>
                        <a:pt x="167169" y="18510"/>
                      </a:cubicBezTo>
                      <a:lnTo>
                        <a:pt x="70916"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4" name="フリーフォーム: 図形 443">
                  <a:extLst>
                    <a:ext uri="{FF2B5EF4-FFF2-40B4-BE49-F238E27FC236}">
                      <a16:creationId xmlns:a16="http://schemas.microsoft.com/office/drawing/2014/main" id="{714085DF-C739-4C08-90AC-A358182FE5F5}"/>
                    </a:ext>
                  </a:extLst>
                </p:cNvPr>
                <p:cNvSpPr/>
                <p:nvPr/>
              </p:nvSpPr>
              <p:spPr>
                <a:xfrm>
                  <a:off x="6589444" y="2379179"/>
                  <a:ext cx="195622" cy="81433"/>
                </a:xfrm>
                <a:custGeom>
                  <a:avLst/>
                  <a:gdLst>
                    <a:gd name="connsiteX0" fmla="*/ 29775 w 195622"/>
                    <a:gd name="connsiteY0" fmla="*/ 4925 h 81433"/>
                    <a:gd name="connsiteX1" fmla="*/ 159 w 195622"/>
                    <a:gd name="connsiteY1" fmla="*/ 53051 h 81433"/>
                    <a:gd name="connsiteX2" fmla="*/ 37179 w 195622"/>
                    <a:gd name="connsiteY2" fmla="*/ 78965 h 81433"/>
                    <a:gd name="connsiteX3" fmla="*/ 92710 w 195622"/>
                    <a:gd name="connsiteY3" fmla="*/ 78965 h 81433"/>
                    <a:gd name="connsiteX4" fmla="*/ 140836 w 195622"/>
                    <a:gd name="connsiteY4" fmla="*/ 78965 h 81433"/>
                    <a:gd name="connsiteX5" fmla="*/ 192665 w 195622"/>
                    <a:gd name="connsiteY5" fmla="*/ 45647 h 81433"/>
                    <a:gd name="connsiteX6" fmla="*/ 185260 w 195622"/>
                    <a:gd name="connsiteY6" fmla="*/ 23435 h 81433"/>
                    <a:gd name="connsiteX7" fmla="*/ 151942 w 195622"/>
                    <a:gd name="connsiteY7" fmla="*/ 4925 h 81433"/>
                    <a:gd name="connsiteX8" fmla="*/ 29775 w 195622"/>
                    <a:gd name="connsiteY8" fmla="*/ 4925 h 8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22" h="81433">
                      <a:moveTo>
                        <a:pt x="29775" y="4925"/>
                      </a:moveTo>
                      <a:cubicBezTo>
                        <a:pt x="4478" y="12946"/>
                        <a:pt x="-1075" y="40711"/>
                        <a:pt x="159" y="53051"/>
                      </a:cubicBezTo>
                      <a:cubicBezTo>
                        <a:pt x="1393" y="65391"/>
                        <a:pt x="21754" y="74646"/>
                        <a:pt x="37179" y="78965"/>
                      </a:cubicBezTo>
                      <a:cubicBezTo>
                        <a:pt x="52604" y="83284"/>
                        <a:pt x="92710" y="78965"/>
                        <a:pt x="92710" y="78965"/>
                      </a:cubicBezTo>
                      <a:cubicBezTo>
                        <a:pt x="109986" y="78965"/>
                        <a:pt x="124177" y="84518"/>
                        <a:pt x="140836" y="78965"/>
                      </a:cubicBezTo>
                      <a:cubicBezTo>
                        <a:pt x="157495" y="73412"/>
                        <a:pt x="185261" y="54902"/>
                        <a:pt x="192665" y="45647"/>
                      </a:cubicBezTo>
                      <a:cubicBezTo>
                        <a:pt x="200069" y="36392"/>
                        <a:pt x="192047" y="30222"/>
                        <a:pt x="185260" y="23435"/>
                      </a:cubicBezTo>
                      <a:cubicBezTo>
                        <a:pt x="178473" y="16648"/>
                        <a:pt x="170452" y="9861"/>
                        <a:pt x="151942" y="4925"/>
                      </a:cubicBezTo>
                      <a:cubicBezTo>
                        <a:pt x="133432" y="-11"/>
                        <a:pt x="55072" y="-3096"/>
                        <a:pt x="29775" y="4925"/>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5" name="フリーフォーム: 図形 444">
                  <a:extLst>
                    <a:ext uri="{FF2B5EF4-FFF2-40B4-BE49-F238E27FC236}">
                      <a16:creationId xmlns:a16="http://schemas.microsoft.com/office/drawing/2014/main" id="{AEB7F408-18F9-4D32-B8C3-93088E0AA836}"/>
                    </a:ext>
                  </a:extLst>
                </p:cNvPr>
                <p:cNvSpPr/>
                <p:nvPr/>
              </p:nvSpPr>
              <p:spPr>
                <a:xfrm>
                  <a:off x="5527581" y="2659566"/>
                  <a:ext cx="215081" cy="95258"/>
                </a:xfrm>
                <a:custGeom>
                  <a:avLst/>
                  <a:gdLst>
                    <a:gd name="connsiteX0" fmla="*/ 14349 w 215081"/>
                    <a:gd name="connsiteY0" fmla="*/ 2189 h 95258"/>
                    <a:gd name="connsiteX1" fmla="*/ 10647 w 215081"/>
                    <a:gd name="connsiteY1" fmla="*/ 54018 h 95258"/>
                    <a:gd name="connsiteX2" fmla="*/ 88390 w 215081"/>
                    <a:gd name="connsiteY2" fmla="*/ 83634 h 95258"/>
                    <a:gd name="connsiteX3" fmla="*/ 173536 w 215081"/>
                    <a:gd name="connsiteY3" fmla="*/ 94740 h 95258"/>
                    <a:gd name="connsiteX4" fmla="*/ 214259 w 215081"/>
                    <a:gd name="connsiteY4" fmla="*/ 68826 h 95258"/>
                    <a:gd name="connsiteX5" fmla="*/ 195749 w 215081"/>
                    <a:gd name="connsiteY5" fmla="*/ 35508 h 95258"/>
                    <a:gd name="connsiteX6" fmla="*/ 136516 w 215081"/>
                    <a:gd name="connsiteY6" fmla="*/ 13296 h 95258"/>
                    <a:gd name="connsiteX7" fmla="*/ 14349 w 215081"/>
                    <a:gd name="connsiteY7" fmla="*/ 2189 h 9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081" h="95258">
                      <a:moveTo>
                        <a:pt x="14349" y="2189"/>
                      </a:moveTo>
                      <a:cubicBezTo>
                        <a:pt x="-6629" y="8976"/>
                        <a:pt x="-1693" y="40444"/>
                        <a:pt x="10647" y="54018"/>
                      </a:cubicBezTo>
                      <a:cubicBezTo>
                        <a:pt x="22987" y="67592"/>
                        <a:pt x="61242" y="76847"/>
                        <a:pt x="88390" y="83634"/>
                      </a:cubicBezTo>
                      <a:cubicBezTo>
                        <a:pt x="115538" y="90421"/>
                        <a:pt x="152558" y="97208"/>
                        <a:pt x="173536" y="94740"/>
                      </a:cubicBezTo>
                      <a:cubicBezTo>
                        <a:pt x="194514" y="92272"/>
                        <a:pt x="210557" y="78698"/>
                        <a:pt x="214259" y="68826"/>
                      </a:cubicBezTo>
                      <a:cubicBezTo>
                        <a:pt x="217961" y="58954"/>
                        <a:pt x="208706" y="44763"/>
                        <a:pt x="195749" y="35508"/>
                      </a:cubicBezTo>
                      <a:cubicBezTo>
                        <a:pt x="182792" y="26253"/>
                        <a:pt x="159962" y="20700"/>
                        <a:pt x="136516" y="13296"/>
                      </a:cubicBezTo>
                      <a:cubicBezTo>
                        <a:pt x="113070" y="5892"/>
                        <a:pt x="35327" y="-4598"/>
                        <a:pt x="14349" y="2189"/>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6" name="フリーフォーム: 図形 445">
                  <a:extLst>
                    <a:ext uri="{FF2B5EF4-FFF2-40B4-BE49-F238E27FC236}">
                      <a16:creationId xmlns:a16="http://schemas.microsoft.com/office/drawing/2014/main" id="{AA2FA951-5E3D-498C-8D5C-51B4B3EAC151}"/>
                    </a:ext>
                  </a:extLst>
                </p:cNvPr>
                <p:cNvSpPr/>
                <p:nvPr/>
              </p:nvSpPr>
              <p:spPr>
                <a:xfrm>
                  <a:off x="7154177" y="2717286"/>
                  <a:ext cx="112897" cy="98589"/>
                </a:xfrm>
                <a:custGeom>
                  <a:avLst/>
                  <a:gdLst>
                    <a:gd name="connsiteX0" fmla="*/ 112897 w 112897"/>
                    <a:gd name="connsiteY0" fmla="*/ 0 h 98589"/>
                    <a:gd name="connsiteX1" fmla="*/ 9240 w 112897"/>
                    <a:gd name="connsiteY1" fmla="*/ 33318 h 98589"/>
                    <a:gd name="connsiteX2" fmla="*/ 9240 w 112897"/>
                    <a:gd name="connsiteY2" fmla="*/ 59232 h 98589"/>
                    <a:gd name="connsiteX3" fmla="*/ 46260 w 112897"/>
                    <a:gd name="connsiteY3" fmla="*/ 92550 h 98589"/>
                    <a:gd name="connsiteX4" fmla="*/ 86983 w 112897"/>
                    <a:gd name="connsiteY4" fmla="*/ 96252 h 98589"/>
                    <a:gd name="connsiteX5" fmla="*/ 109195 w 112897"/>
                    <a:gd name="connsiteY5" fmla="*/ 96252 h 98589"/>
                    <a:gd name="connsiteX6" fmla="*/ 109195 w 112897"/>
                    <a:gd name="connsiteY6" fmla="*/ 66636 h 98589"/>
                    <a:gd name="connsiteX7" fmla="*/ 112897 w 112897"/>
                    <a:gd name="connsiteY7" fmla="*/ 0 h 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97" h="98589">
                      <a:moveTo>
                        <a:pt x="112897" y="0"/>
                      </a:moveTo>
                      <a:cubicBezTo>
                        <a:pt x="69706" y="11723"/>
                        <a:pt x="26516" y="23446"/>
                        <a:pt x="9240" y="33318"/>
                      </a:cubicBezTo>
                      <a:cubicBezTo>
                        <a:pt x="-8036" y="43190"/>
                        <a:pt x="3070" y="49360"/>
                        <a:pt x="9240" y="59232"/>
                      </a:cubicBezTo>
                      <a:cubicBezTo>
                        <a:pt x="15410" y="69104"/>
                        <a:pt x="33303" y="86380"/>
                        <a:pt x="46260" y="92550"/>
                      </a:cubicBezTo>
                      <a:cubicBezTo>
                        <a:pt x="59217" y="98720"/>
                        <a:pt x="76494" y="95635"/>
                        <a:pt x="86983" y="96252"/>
                      </a:cubicBezTo>
                      <a:cubicBezTo>
                        <a:pt x="97472" y="96869"/>
                        <a:pt x="105493" y="101188"/>
                        <a:pt x="109195" y="96252"/>
                      </a:cubicBezTo>
                      <a:cubicBezTo>
                        <a:pt x="112897" y="91316"/>
                        <a:pt x="109195" y="66636"/>
                        <a:pt x="109195" y="66636"/>
                      </a:cubicBezTo>
                      <a:lnTo>
                        <a:pt x="112897"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7" name="フリーフォーム: 図形 446">
                  <a:extLst>
                    <a:ext uri="{FF2B5EF4-FFF2-40B4-BE49-F238E27FC236}">
                      <a16:creationId xmlns:a16="http://schemas.microsoft.com/office/drawing/2014/main" id="{FCE2E75E-4458-4189-8A46-5AE8DE555EBB}"/>
                    </a:ext>
                  </a:extLst>
                </p:cNvPr>
                <p:cNvSpPr/>
                <p:nvPr/>
              </p:nvSpPr>
              <p:spPr>
                <a:xfrm>
                  <a:off x="4215210" y="2994938"/>
                  <a:ext cx="2526302" cy="163221"/>
                </a:xfrm>
                <a:custGeom>
                  <a:avLst/>
                  <a:gdLst>
                    <a:gd name="connsiteX0" fmla="*/ 1396 w 2526302"/>
                    <a:gd name="connsiteY0" fmla="*/ 81444 h 163221"/>
                    <a:gd name="connsiteX1" fmla="*/ 64330 w 2526302"/>
                    <a:gd name="connsiteY1" fmla="*/ 62934 h 163221"/>
                    <a:gd name="connsiteX2" fmla="*/ 234623 w 2526302"/>
                    <a:gd name="connsiteY2" fmla="*/ 66636 h 163221"/>
                    <a:gd name="connsiteX3" fmla="*/ 382704 w 2526302"/>
                    <a:gd name="connsiteY3" fmla="*/ 77742 h 163221"/>
                    <a:gd name="connsiteX4" fmla="*/ 534487 w 2526302"/>
                    <a:gd name="connsiteY4" fmla="*/ 66636 h 163221"/>
                    <a:gd name="connsiteX5" fmla="*/ 593720 w 2526302"/>
                    <a:gd name="connsiteY5" fmla="*/ 59232 h 163221"/>
                    <a:gd name="connsiteX6" fmla="*/ 615932 w 2526302"/>
                    <a:gd name="connsiteY6" fmla="*/ 48126 h 163221"/>
                    <a:gd name="connsiteX7" fmla="*/ 667760 w 2526302"/>
                    <a:gd name="connsiteY7" fmla="*/ 48126 h 163221"/>
                    <a:gd name="connsiteX8" fmla="*/ 797331 w 2526302"/>
                    <a:gd name="connsiteY8" fmla="*/ 48126 h 163221"/>
                    <a:gd name="connsiteX9" fmla="*/ 860265 w 2526302"/>
                    <a:gd name="connsiteY9" fmla="*/ 62934 h 163221"/>
                    <a:gd name="connsiteX10" fmla="*/ 945412 w 2526302"/>
                    <a:gd name="connsiteY10" fmla="*/ 62934 h 163221"/>
                    <a:gd name="connsiteX11" fmla="*/ 978730 w 2526302"/>
                    <a:gd name="connsiteY11" fmla="*/ 55530 h 163221"/>
                    <a:gd name="connsiteX12" fmla="*/ 1037962 w 2526302"/>
                    <a:gd name="connsiteY12" fmla="*/ 59232 h 163221"/>
                    <a:gd name="connsiteX13" fmla="*/ 1108301 w 2526302"/>
                    <a:gd name="connsiteY13" fmla="*/ 22212 h 163221"/>
                    <a:gd name="connsiteX14" fmla="*/ 1163831 w 2526302"/>
                    <a:gd name="connsiteY14" fmla="*/ 0 h 163221"/>
                    <a:gd name="connsiteX15" fmla="*/ 1223064 w 2526302"/>
                    <a:gd name="connsiteY15" fmla="*/ 22212 h 163221"/>
                    <a:gd name="connsiteX16" fmla="*/ 1348933 w 2526302"/>
                    <a:gd name="connsiteY16" fmla="*/ 51828 h 163221"/>
                    <a:gd name="connsiteX17" fmla="*/ 1493311 w 2526302"/>
                    <a:gd name="connsiteY17" fmla="*/ 55530 h 163221"/>
                    <a:gd name="connsiteX18" fmla="*/ 1600670 w 2526302"/>
                    <a:gd name="connsiteY18" fmla="*/ 51828 h 163221"/>
                    <a:gd name="connsiteX19" fmla="*/ 1730241 w 2526302"/>
                    <a:gd name="connsiteY19" fmla="*/ 48126 h 163221"/>
                    <a:gd name="connsiteX20" fmla="*/ 1904236 w 2526302"/>
                    <a:gd name="connsiteY20" fmla="*/ 62934 h 163221"/>
                    <a:gd name="connsiteX21" fmla="*/ 2018999 w 2526302"/>
                    <a:gd name="connsiteY21" fmla="*/ 44424 h 163221"/>
                    <a:gd name="connsiteX22" fmla="*/ 2174484 w 2526302"/>
                    <a:gd name="connsiteY22" fmla="*/ 14808 h 163221"/>
                    <a:gd name="connsiteX23" fmla="*/ 2263333 w 2526302"/>
                    <a:gd name="connsiteY23" fmla="*/ 11106 h 163221"/>
                    <a:gd name="connsiteX24" fmla="*/ 2311459 w 2526302"/>
                    <a:gd name="connsiteY24" fmla="*/ 0 h 163221"/>
                    <a:gd name="connsiteX25" fmla="*/ 2337373 w 2526302"/>
                    <a:gd name="connsiteY25" fmla="*/ 11106 h 163221"/>
                    <a:gd name="connsiteX26" fmla="*/ 2478050 w 2526302"/>
                    <a:gd name="connsiteY26" fmla="*/ 11106 h 163221"/>
                    <a:gd name="connsiteX27" fmla="*/ 2526176 w 2526302"/>
                    <a:gd name="connsiteY27" fmla="*/ 18510 h 163221"/>
                    <a:gd name="connsiteX28" fmla="*/ 2466944 w 2526302"/>
                    <a:gd name="connsiteY28" fmla="*/ 55530 h 163221"/>
                    <a:gd name="connsiteX29" fmla="*/ 2396605 w 2526302"/>
                    <a:gd name="connsiteY29" fmla="*/ 55530 h 163221"/>
                    <a:gd name="connsiteX30" fmla="*/ 2359585 w 2526302"/>
                    <a:gd name="connsiteY30" fmla="*/ 77742 h 163221"/>
                    <a:gd name="connsiteX31" fmla="*/ 2311459 w 2526302"/>
                    <a:gd name="connsiteY31" fmla="*/ 48126 h 163221"/>
                    <a:gd name="connsiteX32" fmla="*/ 2167080 w 2526302"/>
                    <a:gd name="connsiteY32" fmla="*/ 48126 h 163221"/>
                    <a:gd name="connsiteX33" fmla="*/ 2044913 w 2526302"/>
                    <a:gd name="connsiteY33" fmla="*/ 85146 h 163221"/>
                    <a:gd name="connsiteX34" fmla="*/ 1970873 w 2526302"/>
                    <a:gd name="connsiteY34" fmla="*/ 103656 h 163221"/>
                    <a:gd name="connsiteX35" fmla="*/ 1882024 w 2526302"/>
                    <a:gd name="connsiteY35" fmla="*/ 129571 h 163221"/>
                    <a:gd name="connsiteX36" fmla="*/ 1830196 w 2526302"/>
                    <a:gd name="connsiteY36" fmla="*/ 96252 h 163221"/>
                    <a:gd name="connsiteX37" fmla="*/ 1608074 w 2526302"/>
                    <a:gd name="connsiteY37" fmla="*/ 81444 h 163221"/>
                    <a:gd name="connsiteX38" fmla="*/ 1489609 w 2526302"/>
                    <a:gd name="connsiteY38" fmla="*/ 96252 h 163221"/>
                    <a:gd name="connsiteX39" fmla="*/ 1408165 w 2526302"/>
                    <a:gd name="connsiteY39" fmla="*/ 92550 h 163221"/>
                    <a:gd name="connsiteX40" fmla="*/ 1334124 w 2526302"/>
                    <a:gd name="connsiteY40" fmla="*/ 85146 h 163221"/>
                    <a:gd name="connsiteX41" fmla="*/ 1297104 w 2526302"/>
                    <a:gd name="connsiteY41" fmla="*/ 96252 h 163221"/>
                    <a:gd name="connsiteX42" fmla="*/ 1215660 w 2526302"/>
                    <a:gd name="connsiteY42" fmla="*/ 140677 h 163221"/>
                    <a:gd name="connsiteX43" fmla="*/ 1178639 w 2526302"/>
                    <a:gd name="connsiteY43" fmla="*/ 162889 h 163221"/>
                    <a:gd name="connsiteX44" fmla="*/ 1074983 w 2526302"/>
                    <a:gd name="connsiteY44" fmla="*/ 151783 h 163221"/>
                    <a:gd name="connsiteX45" fmla="*/ 1015750 w 2526302"/>
                    <a:gd name="connsiteY45" fmla="*/ 122166 h 163221"/>
                    <a:gd name="connsiteX46" fmla="*/ 889881 w 2526302"/>
                    <a:gd name="connsiteY46" fmla="*/ 107358 h 163221"/>
                    <a:gd name="connsiteX47" fmla="*/ 764013 w 2526302"/>
                    <a:gd name="connsiteY47" fmla="*/ 77742 h 163221"/>
                    <a:gd name="connsiteX48" fmla="*/ 701078 w 2526302"/>
                    <a:gd name="connsiteY48" fmla="*/ 81444 h 163221"/>
                    <a:gd name="connsiteX49" fmla="*/ 675164 w 2526302"/>
                    <a:gd name="connsiteY49" fmla="*/ 96252 h 163221"/>
                    <a:gd name="connsiteX50" fmla="*/ 649250 w 2526302"/>
                    <a:gd name="connsiteY50" fmla="*/ 103656 h 163221"/>
                    <a:gd name="connsiteX51" fmla="*/ 578911 w 2526302"/>
                    <a:gd name="connsiteY51" fmla="*/ 107358 h 163221"/>
                    <a:gd name="connsiteX52" fmla="*/ 493765 w 2526302"/>
                    <a:gd name="connsiteY52" fmla="*/ 103656 h 163221"/>
                    <a:gd name="connsiteX53" fmla="*/ 460447 w 2526302"/>
                    <a:gd name="connsiteY53" fmla="*/ 103656 h 163221"/>
                    <a:gd name="connsiteX54" fmla="*/ 430830 w 2526302"/>
                    <a:gd name="connsiteY54" fmla="*/ 114762 h 163221"/>
                    <a:gd name="connsiteX55" fmla="*/ 375300 w 2526302"/>
                    <a:gd name="connsiteY55" fmla="*/ 155485 h 163221"/>
                    <a:gd name="connsiteX56" fmla="*/ 353088 w 2526302"/>
                    <a:gd name="connsiteY56" fmla="*/ 151783 h 163221"/>
                    <a:gd name="connsiteX57" fmla="*/ 327174 w 2526302"/>
                    <a:gd name="connsiteY57" fmla="*/ 111060 h 163221"/>
                    <a:gd name="connsiteX58" fmla="*/ 245729 w 2526302"/>
                    <a:gd name="connsiteY58" fmla="*/ 96252 h 163221"/>
                    <a:gd name="connsiteX59" fmla="*/ 116158 w 2526302"/>
                    <a:gd name="connsiteY59" fmla="*/ 103656 h 163221"/>
                    <a:gd name="connsiteX60" fmla="*/ 1396 w 2526302"/>
                    <a:gd name="connsiteY60" fmla="*/ 81444 h 16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26302" h="163221">
                      <a:moveTo>
                        <a:pt x="1396" y="81444"/>
                      </a:moveTo>
                      <a:cubicBezTo>
                        <a:pt x="-7242" y="74657"/>
                        <a:pt x="25459" y="65402"/>
                        <a:pt x="64330" y="62934"/>
                      </a:cubicBezTo>
                      <a:cubicBezTo>
                        <a:pt x="103201" y="60466"/>
                        <a:pt x="181561" y="64168"/>
                        <a:pt x="234623" y="66636"/>
                      </a:cubicBezTo>
                      <a:cubicBezTo>
                        <a:pt x="287685" y="69104"/>
                        <a:pt x="332727" y="77742"/>
                        <a:pt x="382704" y="77742"/>
                      </a:cubicBezTo>
                      <a:cubicBezTo>
                        <a:pt x="432681" y="77742"/>
                        <a:pt x="499318" y="69721"/>
                        <a:pt x="534487" y="66636"/>
                      </a:cubicBezTo>
                      <a:cubicBezTo>
                        <a:pt x="569656" y="63551"/>
                        <a:pt x="580146" y="62317"/>
                        <a:pt x="593720" y="59232"/>
                      </a:cubicBezTo>
                      <a:cubicBezTo>
                        <a:pt x="607294" y="56147"/>
                        <a:pt x="603592" y="49977"/>
                        <a:pt x="615932" y="48126"/>
                      </a:cubicBezTo>
                      <a:cubicBezTo>
                        <a:pt x="628272" y="46275"/>
                        <a:pt x="667760" y="48126"/>
                        <a:pt x="667760" y="48126"/>
                      </a:cubicBezTo>
                      <a:cubicBezTo>
                        <a:pt x="697993" y="48126"/>
                        <a:pt x="765247" y="45658"/>
                        <a:pt x="797331" y="48126"/>
                      </a:cubicBezTo>
                      <a:cubicBezTo>
                        <a:pt x="829415" y="50594"/>
                        <a:pt x="835585" y="60466"/>
                        <a:pt x="860265" y="62934"/>
                      </a:cubicBezTo>
                      <a:cubicBezTo>
                        <a:pt x="884945" y="65402"/>
                        <a:pt x="925668" y="64168"/>
                        <a:pt x="945412" y="62934"/>
                      </a:cubicBezTo>
                      <a:cubicBezTo>
                        <a:pt x="965156" y="61700"/>
                        <a:pt x="963305" y="56147"/>
                        <a:pt x="978730" y="55530"/>
                      </a:cubicBezTo>
                      <a:cubicBezTo>
                        <a:pt x="994155" y="54913"/>
                        <a:pt x="1016367" y="64785"/>
                        <a:pt x="1037962" y="59232"/>
                      </a:cubicBezTo>
                      <a:cubicBezTo>
                        <a:pt x="1059557" y="53679"/>
                        <a:pt x="1087323" y="32084"/>
                        <a:pt x="1108301" y="22212"/>
                      </a:cubicBezTo>
                      <a:cubicBezTo>
                        <a:pt x="1129279" y="12340"/>
                        <a:pt x="1144704" y="0"/>
                        <a:pt x="1163831" y="0"/>
                      </a:cubicBezTo>
                      <a:cubicBezTo>
                        <a:pt x="1182958" y="0"/>
                        <a:pt x="1192214" y="13574"/>
                        <a:pt x="1223064" y="22212"/>
                      </a:cubicBezTo>
                      <a:cubicBezTo>
                        <a:pt x="1253914" y="30850"/>
                        <a:pt x="1303892" y="46275"/>
                        <a:pt x="1348933" y="51828"/>
                      </a:cubicBezTo>
                      <a:cubicBezTo>
                        <a:pt x="1393974" y="57381"/>
                        <a:pt x="1451355" y="55530"/>
                        <a:pt x="1493311" y="55530"/>
                      </a:cubicBezTo>
                      <a:cubicBezTo>
                        <a:pt x="1535267" y="55530"/>
                        <a:pt x="1600670" y="51828"/>
                        <a:pt x="1600670" y="51828"/>
                      </a:cubicBezTo>
                      <a:cubicBezTo>
                        <a:pt x="1640158" y="50594"/>
                        <a:pt x="1679647" y="46275"/>
                        <a:pt x="1730241" y="48126"/>
                      </a:cubicBezTo>
                      <a:cubicBezTo>
                        <a:pt x="1780835" y="49977"/>
                        <a:pt x="1856110" y="63551"/>
                        <a:pt x="1904236" y="62934"/>
                      </a:cubicBezTo>
                      <a:cubicBezTo>
                        <a:pt x="1952362" y="62317"/>
                        <a:pt x="1973958" y="52445"/>
                        <a:pt x="2018999" y="44424"/>
                      </a:cubicBezTo>
                      <a:cubicBezTo>
                        <a:pt x="2064040" y="36403"/>
                        <a:pt x="2133762" y="20361"/>
                        <a:pt x="2174484" y="14808"/>
                      </a:cubicBezTo>
                      <a:cubicBezTo>
                        <a:pt x="2215206" y="9255"/>
                        <a:pt x="2240504" y="13574"/>
                        <a:pt x="2263333" y="11106"/>
                      </a:cubicBezTo>
                      <a:cubicBezTo>
                        <a:pt x="2286162" y="8638"/>
                        <a:pt x="2299119" y="0"/>
                        <a:pt x="2311459" y="0"/>
                      </a:cubicBezTo>
                      <a:cubicBezTo>
                        <a:pt x="2323799" y="0"/>
                        <a:pt x="2309608" y="9255"/>
                        <a:pt x="2337373" y="11106"/>
                      </a:cubicBezTo>
                      <a:cubicBezTo>
                        <a:pt x="2365138" y="12957"/>
                        <a:pt x="2446583" y="9872"/>
                        <a:pt x="2478050" y="11106"/>
                      </a:cubicBezTo>
                      <a:cubicBezTo>
                        <a:pt x="2509517" y="12340"/>
                        <a:pt x="2528027" y="11106"/>
                        <a:pt x="2526176" y="18510"/>
                      </a:cubicBezTo>
                      <a:cubicBezTo>
                        <a:pt x="2524325" y="25914"/>
                        <a:pt x="2488539" y="49360"/>
                        <a:pt x="2466944" y="55530"/>
                      </a:cubicBezTo>
                      <a:cubicBezTo>
                        <a:pt x="2445349" y="61700"/>
                        <a:pt x="2414498" y="51828"/>
                        <a:pt x="2396605" y="55530"/>
                      </a:cubicBezTo>
                      <a:cubicBezTo>
                        <a:pt x="2378712" y="59232"/>
                        <a:pt x="2373776" y="78976"/>
                        <a:pt x="2359585" y="77742"/>
                      </a:cubicBezTo>
                      <a:cubicBezTo>
                        <a:pt x="2345394" y="76508"/>
                        <a:pt x="2343543" y="53062"/>
                        <a:pt x="2311459" y="48126"/>
                      </a:cubicBezTo>
                      <a:cubicBezTo>
                        <a:pt x="2279375" y="43190"/>
                        <a:pt x="2211504" y="41956"/>
                        <a:pt x="2167080" y="48126"/>
                      </a:cubicBezTo>
                      <a:cubicBezTo>
                        <a:pt x="2122656" y="54296"/>
                        <a:pt x="2077614" y="75891"/>
                        <a:pt x="2044913" y="85146"/>
                      </a:cubicBezTo>
                      <a:cubicBezTo>
                        <a:pt x="2012212" y="94401"/>
                        <a:pt x="1998021" y="96252"/>
                        <a:pt x="1970873" y="103656"/>
                      </a:cubicBezTo>
                      <a:cubicBezTo>
                        <a:pt x="1943725" y="111060"/>
                        <a:pt x="1905470" y="130805"/>
                        <a:pt x="1882024" y="129571"/>
                      </a:cubicBezTo>
                      <a:cubicBezTo>
                        <a:pt x="1858578" y="128337"/>
                        <a:pt x="1875854" y="104273"/>
                        <a:pt x="1830196" y="96252"/>
                      </a:cubicBezTo>
                      <a:cubicBezTo>
                        <a:pt x="1784538" y="88231"/>
                        <a:pt x="1664838" y="81444"/>
                        <a:pt x="1608074" y="81444"/>
                      </a:cubicBezTo>
                      <a:cubicBezTo>
                        <a:pt x="1551310" y="81444"/>
                        <a:pt x="1522927" y="94401"/>
                        <a:pt x="1489609" y="96252"/>
                      </a:cubicBezTo>
                      <a:cubicBezTo>
                        <a:pt x="1456291" y="98103"/>
                        <a:pt x="1434079" y="94401"/>
                        <a:pt x="1408165" y="92550"/>
                      </a:cubicBezTo>
                      <a:cubicBezTo>
                        <a:pt x="1382251" y="90699"/>
                        <a:pt x="1352634" y="84529"/>
                        <a:pt x="1334124" y="85146"/>
                      </a:cubicBezTo>
                      <a:cubicBezTo>
                        <a:pt x="1315614" y="85763"/>
                        <a:pt x="1316848" y="86997"/>
                        <a:pt x="1297104" y="96252"/>
                      </a:cubicBezTo>
                      <a:cubicBezTo>
                        <a:pt x="1277360" y="105507"/>
                        <a:pt x="1235404" y="129571"/>
                        <a:pt x="1215660" y="140677"/>
                      </a:cubicBezTo>
                      <a:cubicBezTo>
                        <a:pt x="1195916" y="151783"/>
                        <a:pt x="1202085" y="161038"/>
                        <a:pt x="1178639" y="162889"/>
                      </a:cubicBezTo>
                      <a:cubicBezTo>
                        <a:pt x="1155193" y="164740"/>
                        <a:pt x="1102131" y="158570"/>
                        <a:pt x="1074983" y="151783"/>
                      </a:cubicBezTo>
                      <a:cubicBezTo>
                        <a:pt x="1047835" y="144996"/>
                        <a:pt x="1046600" y="129570"/>
                        <a:pt x="1015750" y="122166"/>
                      </a:cubicBezTo>
                      <a:cubicBezTo>
                        <a:pt x="984900" y="114762"/>
                        <a:pt x="931837" y="114762"/>
                        <a:pt x="889881" y="107358"/>
                      </a:cubicBezTo>
                      <a:cubicBezTo>
                        <a:pt x="847925" y="99954"/>
                        <a:pt x="795480" y="82061"/>
                        <a:pt x="764013" y="77742"/>
                      </a:cubicBezTo>
                      <a:cubicBezTo>
                        <a:pt x="732546" y="73423"/>
                        <a:pt x="715886" y="78359"/>
                        <a:pt x="701078" y="81444"/>
                      </a:cubicBezTo>
                      <a:cubicBezTo>
                        <a:pt x="686270" y="84529"/>
                        <a:pt x="683802" y="92550"/>
                        <a:pt x="675164" y="96252"/>
                      </a:cubicBezTo>
                      <a:cubicBezTo>
                        <a:pt x="666526" y="99954"/>
                        <a:pt x="665292" y="101805"/>
                        <a:pt x="649250" y="103656"/>
                      </a:cubicBezTo>
                      <a:cubicBezTo>
                        <a:pt x="633208" y="105507"/>
                        <a:pt x="604825" y="107358"/>
                        <a:pt x="578911" y="107358"/>
                      </a:cubicBezTo>
                      <a:cubicBezTo>
                        <a:pt x="552997" y="107358"/>
                        <a:pt x="513509" y="104273"/>
                        <a:pt x="493765" y="103656"/>
                      </a:cubicBezTo>
                      <a:cubicBezTo>
                        <a:pt x="474021" y="103039"/>
                        <a:pt x="470936" y="101805"/>
                        <a:pt x="460447" y="103656"/>
                      </a:cubicBezTo>
                      <a:cubicBezTo>
                        <a:pt x="449958" y="105507"/>
                        <a:pt x="445021" y="106124"/>
                        <a:pt x="430830" y="114762"/>
                      </a:cubicBezTo>
                      <a:cubicBezTo>
                        <a:pt x="416639" y="123400"/>
                        <a:pt x="388257" y="149315"/>
                        <a:pt x="375300" y="155485"/>
                      </a:cubicBezTo>
                      <a:cubicBezTo>
                        <a:pt x="362343" y="161655"/>
                        <a:pt x="361109" y="159187"/>
                        <a:pt x="353088" y="151783"/>
                      </a:cubicBezTo>
                      <a:cubicBezTo>
                        <a:pt x="345067" y="144379"/>
                        <a:pt x="345067" y="120315"/>
                        <a:pt x="327174" y="111060"/>
                      </a:cubicBezTo>
                      <a:cubicBezTo>
                        <a:pt x="309281" y="101805"/>
                        <a:pt x="280898" y="97486"/>
                        <a:pt x="245729" y="96252"/>
                      </a:cubicBezTo>
                      <a:cubicBezTo>
                        <a:pt x="210560" y="95018"/>
                        <a:pt x="151944" y="101188"/>
                        <a:pt x="116158" y="103656"/>
                      </a:cubicBezTo>
                      <a:cubicBezTo>
                        <a:pt x="80372" y="106124"/>
                        <a:pt x="10034" y="88231"/>
                        <a:pt x="1396" y="81444"/>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8" name="フリーフォーム: 図形 447">
                  <a:extLst>
                    <a:ext uri="{FF2B5EF4-FFF2-40B4-BE49-F238E27FC236}">
                      <a16:creationId xmlns:a16="http://schemas.microsoft.com/office/drawing/2014/main" id="{34C039CA-E0B3-4F33-AEF7-14EA2B58F63A}"/>
                    </a:ext>
                  </a:extLst>
                </p:cNvPr>
                <p:cNvSpPr/>
                <p:nvPr/>
              </p:nvSpPr>
              <p:spPr>
                <a:xfrm>
                  <a:off x="4208451" y="3254499"/>
                  <a:ext cx="1751536" cy="130328"/>
                </a:xfrm>
                <a:custGeom>
                  <a:avLst/>
                  <a:gdLst>
                    <a:gd name="connsiteX0" fmla="*/ 4453 w 1751536"/>
                    <a:gd name="connsiteY0" fmla="*/ 77323 h 130328"/>
                    <a:gd name="connsiteX1" fmla="*/ 108109 w 1751536"/>
                    <a:gd name="connsiteY1" fmla="*/ 58813 h 130328"/>
                    <a:gd name="connsiteX2" fmla="*/ 263594 w 1751536"/>
                    <a:gd name="connsiteY2" fmla="*/ 6984 h 130328"/>
                    <a:gd name="connsiteX3" fmla="*/ 326529 w 1751536"/>
                    <a:gd name="connsiteY3" fmla="*/ 3282 h 130328"/>
                    <a:gd name="connsiteX4" fmla="*/ 456100 w 1751536"/>
                    <a:gd name="connsiteY4" fmla="*/ 32899 h 130328"/>
                    <a:gd name="connsiteX5" fmla="*/ 656009 w 1751536"/>
                    <a:gd name="connsiteY5" fmla="*/ 47707 h 130328"/>
                    <a:gd name="connsiteX6" fmla="*/ 770772 w 1751536"/>
                    <a:gd name="connsiteY6" fmla="*/ 25495 h 130328"/>
                    <a:gd name="connsiteX7" fmla="*/ 826302 w 1751536"/>
                    <a:gd name="connsiteY7" fmla="*/ 3282 h 130328"/>
                    <a:gd name="connsiteX8" fmla="*/ 844812 w 1751536"/>
                    <a:gd name="connsiteY8" fmla="*/ 10686 h 130328"/>
                    <a:gd name="connsiteX9" fmla="*/ 874428 w 1751536"/>
                    <a:gd name="connsiteY9" fmla="*/ 21792 h 130328"/>
                    <a:gd name="connsiteX10" fmla="*/ 978085 w 1751536"/>
                    <a:gd name="connsiteY10" fmla="*/ 32899 h 130328"/>
                    <a:gd name="connsiteX11" fmla="*/ 1129868 w 1751536"/>
                    <a:gd name="connsiteY11" fmla="*/ 47707 h 130328"/>
                    <a:gd name="connsiteX12" fmla="*/ 1207611 w 1751536"/>
                    <a:gd name="connsiteY12" fmla="*/ 36601 h 130328"/>
                    <a:gd name="connsiteX13" fmla="*/ 1277949 w 1751536"/>
                    <a:gd name="connsiteY13" fmla="*/ 36601 h 130328"/>
                    <a:gd name="connsiteX14" fmla="*/ 1311267 w 1751536"/>
                    <a:gd name="connsiteY14" fmla="*/ 36601 h 130328"/>
                    <a:gd name="connsiteX15" fmla="*/ 1396414 w 1751536"/>
                    <a:gd name="connsiteY15" fmla="*/ 77323 h 130328"/>
                    <a:gd name="connsiteX16" fmla="*/ 1492666 w 1751536"/>
                    <a:gd name="connsiteY16" fmla="*/ 40303 h 130328"/>
                    <a:gd name="connsiteX17" fmla="*/ 1614833 w 1751536"/>
                    <a:gd name="connsiteY17" fmla="*/ 32899 h 130328"/>
                    <a:gd name="connsiteX18" fmla="*/ 1692576 w 1751536"/>
                    <a:gd name="connsiteY18" fmla="*/ 40303 h 130328"/>
                    <a:gd name="connsiteX19" fmla="*/ 1740702 w 1751536"/>
                    <a:gd name="connsiteY19" fmla="*/ 36601 h 130328"/>
                    <a:gd name="connsiteX20" fmla="*/ 1748106 w 1751536"/>
                    <a:gd name="connsiteY20" fmla="*/ 62515 h 130328"/>
                    <a:gd name="connsiteX21" fmla="*/ 1696278 w 1751536"/>
                    <a:gd name="connsiteY21" fmla="*/ 77323 h 130328"/>
                    <a:gd name="connsiteX22" fmla="*/ 1585217 w 1751536"/>
                    <a:gd name="connsiteY22" fmla="*/ 73621 h 130328"/>
                    <a:gd name="connsiteX23" fmla="*/ 1518581 w 1751536"/>
                    <a:gd name="connsiteY23" fmla="*/ 69919 h 130328"/>
                    <a:gd name="connsiteX24" fmla="*/ 1481560 w 1751536"/>
                    <a:gd name="connsiteY24" fmla="*/ 77323 h 130328"/>
                    <a:gd name="connsiteX25" fmla="*/ 1396414 w 1751536"/>
                    <a:gd name="connsiteY25" fmla="*/ 129151 h 130328"/>
                    <a:gd name="connsiteX26" fmla="*/ 1351989 w 1751536"/>
                    <a:gd name="connsiteY26" fmla="*/ 110641 h 130328"/>
                    <a:gd name="connsiteX27" fmla="*/ 1281651 w 1751536"/>
                    <a:gd name="connsiteY27" fmla="*/ 77323 h 130328"/>
                    <a:gd name="connsiteX28" fmla="*/ 1233525 w 1751536"/>
                    <a:gd name="connsiteY28" fmla="*/ 69919 h 130328"/>
                    <a:gd name="connsiteX29" fmla="*/ 1074338 w 1751536"/>
                    <a:gd name="connsiteY29" fmla="*/ 73621 h 130328"/>
                    <a:gd name="connsiteX30" fmla="*/ 1026211 w 1751536"/>
                    <a:gd name="connsiteY30" fmla="*/ 73621 h 130328"/>
                    <a:gd name="connsiteX31" fmla="*/ 996595 w 1751536"/>
                    <a:gd name="connsiteY31" fmla="*/ 81025 h 130328"/>
                    <a:gd name="connsiteX32" fmla="*/ 963277 w 1751536"/>
                    <a:gd name="connsiteY32" fmla="*/ 110641 h 130328"/>
                    <a:gd name="connsiteX33" fmla="*/ 933661 w 1751536"/>
                    <a:gd name="connsiteY33" fmla="*/ 95833 h 130328"/>
                    <a:gd name="connsiteX34" fmla="*/ 918853 w 1751536"/>
                    <a:gd name="connsiteY34" fmla="*/ 73621 h 130328"/>
                    <a:gd name="connsiteX35" fmla="*/ 789282 w 1751536"/>
                    <a:gd name="connsiteY35" fmla="*/ 58813 h 130328"/>
                    <a:gd name="connsiteX36" fmla="*/ 656009 w 1751536"/>
                    <a:gd name="connsiteY36" fmla="*/ 69919 h 130328"/>
                    <a:gd name="connsiteX37" fmla="*/ 530140 w 1751536"/>
                    <a:gd name="connsiteY37" fmla="*/ 92131 h 130328"/>
                    <a:gd name="connsiteX38" fmla="*/ 474610 w 1751536"/>
                    <a:gd name="connsiteY38" fmla="*/ 81025 h 130328"/>
                    <a:gd name="connsiteX39" fmla="*/ 452398 w 1751536"/>
                    <a:gd name="connsiteY39" fmla="*/ 81025 h 130328"/>
                    <a:gd name="connsiteX40" fmla="*/ 422781 w 1751536"/>
                    <a:gd name="connsiteY40" fmla="*/ 103237 h 130328"/>
                    <a:gd name="connsiteX41" fmla="*/ 374655 w 1751536"/>
                    <a:gd name="connsiteY41" fmla="*/ 118045 h 130328"/>
                    <a:gd name="connsiteX42" fmla="*/ 311721 w 1751536"/>
                    <a:gd name="connsiteY42" fmla="*/ 121747 h 130328"/>
                    <a:gd name="connsiteX43" fmla="*/ 263594 w 1751536"/>
                    <a:gd name="connsiteY43" fmla="*/ 99535 h 130328"/>
                    <a:gd name="connsiteX44" fmla="*/ 174746 w 1751536"/>
                    <a:gd name="connsiteY44" fmla="*/ 88429 h 130328"/>
                    <a:gd name="connsiteX45" fmla="*/ 111811 w 1751536"/>
                    <a:gd name="connsiteY45" fmla="*/ 103237 h 130328"/>
                    <a:gd name="connsiteX46" fmla="*/ 63685 w 1751536"/>
                    <a:gd name="connsiteY46" fmla="*/ 125449 h 130328"/>
                    <a:gd name="connsiteX47" fmla="*/ 22963 w 1751536"/>
                    <a:gd name="connsiteY47" fmla="*/ 129151 h 130328"/>
                    <a:gd name="connsiteX48" fmla="*/ 4453 w 1751536"/>
                    <a:gd name="connsiteY48" fmla="*/ 77323 h 13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51536" h="130328">
                      <a:moveTo>
                        <a:pt x="4453" y="77323"/>
                      </a:moveTo>
                      <a:cubicBezTo>
                        <a:pt x="18644" y="65600"/>
                        <a:pt x="64919" y="70536"/>
                        <a:pt x="108109" y="58813"/>
                      </a:cubicBezTo>
                      <a:cubicBezTo>
                        <a:pt x="151299" y="47090"/>
                        <a:pt x="227191" y="16239"/>
                        <a:pt x="263594" y="6984"/>
                      </a:cubicBezTo>
                      <a:cubicBezTo>
                        <a:pt x="299997" y="-2271"/>
                        <a:pt x="294445" y="-1037"/>
                        <a:pt x="326529" y="3282"/>
                      </a:cubicBezTo>
                      <a:cubicBezTo>
                        <a:pt x="358613" y="7601"/>
                        <a:pt x="401187" y="25495"/>
                        <a:pt x="456100" y="32899"/>
                      </a:cubicBezTo>
                      <a:cubicBezTo>
                        <a:pt x="511013" y="40303"/>
                        <a:pt x="603564" y="48941"/>
                        <a:pt x="656009" y="47707"/>
                      </a:cubicBezTo>
                      <a:cubicBezTo>
                        <a:pt x="708454" y="46473"/>
                        <a:pt x="742390" y="32899"/>
                        <a:pt x="770772" y="25495"/>
                      </a:cubicBezTo>
                      <a:cubicBezTo>
                        <a:pt x="799154" y="18091"/>
                        <a:pt x="813962" y="5750"/>
                        <a:pt x="826302" y="3282"/>
                      </a:cubicBezTo>
                      <a:cubicBezTo>
                        <a:pt x="838642" y="814"/>
                        <a:pt x="844812" y="10686"/>
                        <a:pt x="844812" y="10686"/>
                      </a:cubicBezTo>
                      <a:cubicBezTo>
                        <a:pt x="852833" y="13771"/>
                        <a:pt x="852216" y="18090"/>
                        <a:pt x="874428" y="21792"/>
                      </a:cubicBezTo>
                      <a:cubicBezTo>
                        <a:pt x="896640" y="25494"/>
                        <a:pt x="978085" y="32899"/>
                        <a:pt x="978085" y="32899"/>
                      </a:cubicBezTo>
                      <a:cubicBezTo>
                        <a:pt x="1020658" y="37218"/>
                        <a:pt x="1091614" y="47090"/>
                        <a:pt x="1129868" y="47707"/>
                      </a:cubicBezTo>
                      <a:cubicBezTo>
                        <a:pt x="1168122" y="48324"/>
                        <a:pt x="1182931" y="38452"/>
                        <a:pt x="1207611" y="36601"/>
                      </a:cubicBezTo>
                      <a:cubicBezTo>
                        <a:pt x="1232291" y="34750"/>
                        <a:pt x="1277949" y="36601"/>
                        <a:pt x="1277949" y="36601"/>
                      </a:cubicBezTo>
                      <a:cubicBezTo>
                        <a:pt x="1295225" y="36601"/>
                        <a:pt x="1291523" y="29814"/>
                        <a:pt x="1311267" y="36601"/>
                      </a:cubicBezTo>
                      <a:cubicBezTo>
                        <a:pt x="1331011" y="43388"/>
                        <a:pt x="1366181" y="76706"/>
                        <a:pt x="1396414" y="77323"/>
                      </a:cubicBezTo>
                      <a:cubicBezTo>
                        <a:pt x="1426647" y="77940"/>
                        <a:pt x="1456263" y="47707"/>
                        <a:pt x="1492666" y="40303"/>
                      </a:cubicBezTo>
                      <a:cubicBezTo>
                        <a:pt x="1529069" y="32899"/>
                        <a:pt x="1581515" y="32899"/>
                        <a:pt x="1614833" y="32899"/>
                      </a:cubicBezTo>
                      <a:cubicBezTo>
                        <a:pt x="1648151" y="32899"/>
                        <a:pt x="1671598" y="39686"/>
                        <a:pt x="1692576" y="40303"/>
                      </a:cubicBezTo>
                      <a:cubicBezTo>
                        <a:pt x="1713554" y="40920"/>
                        <a:pt x="1731447" y="32899"/>
                        <a:pt x="1740702" y="36601"/>
                      </a:cubicBezTo>
                      <a:cubicBezTo>
                        <a:pt x="1749957" y="40303"/>
                        <a:pt x="1755510" y="55728"/>
                        <a:pt x="1748106" y="62515"/>
                      </a:cubicBezTo>
                      <a:cubicBezTo>
                        <a:pt x="1740702" y="69302"/>
                        <a:pt x="1723426" y="75472"/>
                        <a:pt x="1696278" y="77323"/>
                      </a:cubicBezTo>
                      <a:cubicBezTo>
                        <a:pt x="1669130" y="79174"/>
                        <a:pt x="1614833" y="74855"/>
                        <a:pt x="1585217" y="73621"/>
                      </a:cubicBezTo>
                      <a:cubicBezTo>
                        <a:pt x="1555601" y="72387"/>
                        <a:pt x="1535857" y="69302"/>
                        <a:pt x="1518581" y="69919"/>
                      </a:cubicBezTo>
                      <a:cubicBezTo>
                        <a:pt x="1501305" y="70536"/>
                        <a:pt x="1501921" y="67451"/>
                        <a:pt x="1481560" y="77323"/>
                      </a:cubicBezTo>
                      <a:cubicBezTo>
                        <a:pt x="1461199" y="87195"/>
                        <a:pt x="1418009" y="123598"/>
                        <a:pt x="1396414" y="129151"/>
                      </a:cubicBezTo>
                      <a:cubicBezTo>
                        <a:pt x="1374819" y="134704"/>
                        <a:pt x="1371116" y="119279"/>
                        <a:pt x="1351989" y="110641"/>
                      </a:cubicBezTo>
                      <a:cubicBezTo>
                        <a:pt x="1332862" y="102003"/>
                        <a:pt x="1301395" y="84110"/>
                        <a:pt x="1281651" y="77323"/>
                      </a:cubicBezTo>
                      <a:cubicBezTo>
                        <a:pt x="1261907" y="70536"/>
                        <a:pt x="1233525" y="69919"/>
                        <a:pt x="1233525" y="69919"/>
                      </a:cubicBezTo>
                      <a:lnTo>
                        <a:pt x="1074338" y="73621"/>
                      </a:lnTo>
                      <a:cubicBezTo>
                        <a:pt x="1039786" y="74238"/>
                        <a:pt x="1039168" y="72387"/>
                        <a:pt x="1026211" y="73621"/>
                      </a:cubicBezTo>
                      <a:cubicBezTo>
                        <a:pt x="1013254" y="74855"/>
                        <a:pt x="1007084" y="74855"/>
                        <a:pt x="996595" y="81025"/>
                      </a:cubicBezTo>
                      <a:cubicBezTo>
                        <a:pt x="986106" y="87195"/>
                        <a:pt x="973766" y="108173"/>
                        <a:pt x="963277" y="110641"/>
                      </a:cubicBezTo>
                      <a:cubicBezTo>
                        <a:pt x="952788" y="113109"/>
                        <a:pt x="941065" y="102003"/>
                        <a:pt x="933661" y="95833"/>
                      </a:cubicBezTo>
                      <a:cubicBezTo>
                        <a:pt x="926257" y="89663"/>
                        <a:pt x="942916" y="79791"/>
                        <a:pt x="918853" y="73621"/>
                      </a:cubicBezTo>
                      <a:cubicBezTo>
                        <a:pt x="894790" y="67451"/>
                        <a:pt x="833089" y="59430"/>
                        <a:pt x="789282" y="58813"/>
                      </a:cubicBezTo>
                      <a:cubicBezTo>
                        <a:pt x="745475" y="58196"/>
                        <a:pt x="699199" y="64366"/>
                        <a:pt x="656009" y="69919"/>
                      </a:cubicBezTo>
                      <a:cubicBezTo>
                        <a:pt x="612819" y="75472"/>
                        <a:pt x="560373" y="90280"/>
                        <a:pt x="530140" y="92131"/>
                      </a:cubicBezTo>
                      <a:cubicBezTo>
                        <a:pt x="499907" y="93982"/>
                        <a:pt x="487567" y="82876"/>
                        <a:pt x="474610" y="81025"/>
                      </a:cubicBezTo>
                      <a:cubicBezTo>
                        <a:pt x="461653" y="79174"/>
                        <a:pt x="461036" y="77323"/>
                        <a:pt x="452398" y="81025"/>
                      </a:cubicBezTo>
                      <a:cubicBezTo>
                        <a:pt x="443760" y="84727"/>
                        <a:pt x="435738" y="97067"/>
                        <a:pt x="422781" y="103237"/>
                      </a:cubicBezTo>
                      <a:cubicBezTo>
                        <a:pt x="409824" y="109407"/>
                        <a:pt x="393165" y="114960"/>
                        <a:pt x="374655" y="118045"/>
                      </a:cubicBezTo>
                      <a:cubicBezTo>
                        <a:pt x="356145" y="121130"/>
                        <a:pt x="330231" y="124832"/>
                        <a:pt x="311721" y="121747"/>
                      </a:cubicBezTo>
                      <a:cubicBezTo>
                        <a:pt x="293211" y="118662"/>
                        <a:pt x="286423" y="105088"/>
                        <a:pt x="263594" y="99535"/>
                      </a:cubicBezTo>
                      <a:cubicBezTo>
                        <a:pt x="240765" y="93982"/>
                        <a:pt x="200043" y="87812"/>
                        <a:pt x="174746" y="88429"/>
                      </a:cubicBezTo>
                      <a:cubicBezTo>
                        <a:pt x="149449" y="89046"/>
                        <a:pt x="130321" y="97067"/>
                        <a:pt x="111811" y="103237"/>
                      </a:cubicBezTo>
                      <a:cubicBezTo>
                        <a:pt x="93301" y="109407"/>
                        <a:pt x="78493" y="121130"/>
                        <a:pt x="63685" y="125449"/>
                      </a:cubicBezTo>
                      <a:cubicBezTo>
                        <a:pt x="48877" y="129768"/>
                        <a:pt x="32218" y="131619"/>
                        <a:pt x="22963" y="129151"/>
                      </a:cubicBezTo>
                      <a:cubicBezTo>
                        <a:pt x="13708" y="126683"/>
                        <a:pt x="-9738" y="89046"/>
                        <a:pt x="4453" y="77323"/>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9" name="フリーフォーム: 図形 448">
                  <a:extLst>
                    <a:ext uri="{FF2B5EF4-FFF2-40B4-BE49-F238E27FC236}">
                      <a16:creationId xmlns:a16="http://schemas.microsoft.com/office/drawing/2014/main" id="{F94F9A63-3DAE-4522-AE74-27AB49AEDC2C}"/>
                    </a:ext>
                  </a:extLst>
                </p:cNvPr>
                <p:cNvSpPr/>
                <p:nvPr/>
              </p:nvSpPr>
              <p:spPr>
                <a:xfrm>
                  <a:off x="6919221" y="3046766"/>
                  <a:ext cx="344151" cy="70338"/>
                </a:xfrm>
                <a:custGeom>
                  <a:avLst/>
                  <a:gdLst>
                    <a:gd name="connsiteX0" fmla="*/ 344151 w 344151"/>
                    <a:gd name="connsiteY0" fmla="*/ 0 h 70338"/>
                    <a:gd name="connsiteX1" fmla="*/ 199772 w 344151"/>
                    <a:gd name="connsiteY1" fmla="*/ 3702 h 70338"/>
                    <a:gd name="connsiteX2" fmla="*/ 96115 w 344151"/>
                    <a:gd name="connsiteY2" fmla="*/ 7404 h 70338"/>
                    <a:gd name="connsiteX3" fmla="*/ 18373 w 344151"/>
                    <a:gd name="connsiteY3" fmla="*/ 7404 h 70338"/>
                    <a:gd name="connsiteX4" fmla="*/ 7266 w 344151"/>
                    <a:gd name="connsiteY4" fmla="*/ 33318 h 70338"/>
                    <a:gd name="connsiteX5" fmla="*/ 110923 w 344151"/>
                    <a:gd name="connsiteY5" fmla="*/ 55530 h 70338"/>
                    <a:gd name="connsiteX6" fmla="*/ 162751 w 344151"/>
                    <a:gd name="connsiteY6" fmla="*/ 48126 h 70338"/>
                    <a:gd name="connsiteX7" fmla="*/ 199772 w 344151"/>
                    <a:gd name="connsiteY7" fmla="*/ 70338 h 70338"/>
                    <a:gd name="connsiteX8" fmla="*/ 247898 w 344151"/>
                    <a:gd name="connsiteY8" fmla="*/ 48126 h 70338"/>
                    <a:gd name="connsiteX9" fmla="*/ 314534 w 344151"/>
                    <a:gd name="connsiteY9" fmla="*/ 40722 h 70338"/>
                    <a:gd name="connsiteX10" fmla="*/ 344151 w 344151"/>
                    <a:gd name="connsiteY10" fmla="*/ 0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151" h="70338">
                      <a:moveTo>
                        <a:pt x="344151" y="0"/>
                      </a:moveTo>
                      <a:lnTo>
                        <a:pt x="199772" y="3702"/>
                      </a:lnTo>
                      <a:lnTo>
                        <a:pt x="96115" y="7404"/>
                      </a:lnTo>
                      <a:cubicBezTo>
                        <a:pt x="65882" y="8021"/>
                        <a:pt x="33181" y="3085"/>
                        <a:pt x="18373" y="7404"/>
                      </a:cubicBezTo>
                      <a:cubicBezTo>
                        <a:pt x="3565" y="11723"/>
                        <a:pt x="-8159" y="25297"/>
                        <a:pt x="7266" y="33318"/>
                      </a:cubicBezTo>
                      <a:cubicBezTo>
                        <a:pt x="22691" y="41339"/>
                        <a:pt x="85009" y="53062"/>
                        <a:pt x="110923" y="55530"/>
                      </a:cubicBezTo>
                      <a:cubicBezTo>
                        <a:pt x="136837" y="57998"/>
                        <a:pt x="147943" y="45658"/>
                        <a:pt x="162751" y="48126"/>
                      </a:cubicBezTo>
                      <a:cubicBezTo>
                        <a:pt x="177559" y="50594"/>
                        <a:pt x="185581" y="70338"/>
                        <a:pt x="199772" y="70338"/>
                      </a:cubicBezTo>
                      <a:cubicBezTo>
                        <a:pt x="213963" y="70338"/>
                        <a:pt x="228771" y="53062"/>
                        <a:pt x="247898" y="48126"/>
                      </a:cubicBezTo>
                      <a:cubicBezTo>
                        <a:pt x="267025" y="43190"/>
                        <a:pt x="298492" y="41339"/>
                        <a:pt x="314534" y="40722"/>
                      </a:cubicBezTo>
                      <a:cubicBezTo>
                        <a:pt x="330576" y="40105"/>
                        <a:pt x="337363" y="42264"/>
                        <a:pt x="344151" y="0"/>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4" name="フリーフォーム: 図形 23">
                <a:extLst>
                  <a:ext uri="{FF2B5EF4-FFF2-40B4-BE49-F238E27FC236}">
                    <a16:creationId xmlns:a16="http://schemas.microsoft.com/office/drawing/2014/main" id="{0ADE80A8-F859-4B78-BA49-9259EB109977}"/>
                  </a:ext>
                </a:extLst>
              </p:cNvPr>
              <p:cNvSpPr/>
              <p:nvPr/>
            </p:nvSpPr>
            <p:spPr>
              <a:xfrm>
                <a:off x="2872660" y="2647923"/>
                <a:ext cx="2759333" cy="225803"/>
              </a:xfrm>
              <a:custGeom>
                <a:avLst/>
                <a:gdLst>
                  <a:gd name="connsiteX0" fmla="*/ 2417 w 3286522"/>
                  <a:gd name="connsiteY0" fmla="*/ 141762 h 250090"/>
                  <a:gd name="connsiteX1" fmla="*/ 42758 w 3286522"/>
                  <a:gd name="connsiteY1" fmla="*/ 188826 h 250090"/>
                  <a:gd name="connsiteX2" fmla="*/ 89822 w 3286522"/>
                  <a:gd name="connsiteY2" fmla="*/ 188826 h 250090"/>
                  <a:gd name="connsiteX3" fmla="*/ 190675 w 3286522"/>
                  <a:gd name="connsiteY3" fmla="*/ 222444 h 250090"/>
                  <a:gd name="connsiteX4" fmla="*/ 365487 w 3286522"/>
                  <a:gd name="connsiteY4" fmla="*/ 188826 h 250090"/>
                  <a:gd name="connsiteX5" fmla="*/ 815964 w 3286522"/>
                  <a:gd name="connsiteY5" fmla="*/ 175379 h 250090"/>
                  <a:gd name="connsiteX6" fmla="*/ 1273164 w 3286522"/>
                  <a:gd name="connsiteY6" fmla="*/ 188826 h 250090"/>
                  <a:gd name="connsiteX7" fmla="*/ 1548828 w 3286522"/>
                  <a:gd name="connsiteY7" fmla="*/ 161932 h 250090"/>
                  <a:gd name="connsiteX8" fmla="*/ 1690022 w 3286522"/>
                  <a:gd name="connsiteY8" fmla="*/ 155209 h 250090"/>
                  <a:gd name="connsiteX9" fmla="*/ 1817770 w 3286522"/>
                  <a:gd name="connsiteY9" fmla="*/ 195550 h 250090"/>
                  <a:gd name="connsiteX10" fmla="*/ 1945517 w 3286522"/>
                  <a:gd name="connsiteY10" fmla="*/ 235891 h 250090"/>
                  <a:gd name="connsiteX11" fmla="*/ 2073264 w 3286522"/>
                  <a:gd name="connsiteY11" fmla="*/ 242615 h 250090"/>
                  <a:gd name="connsiteX12" fmla="*/ 2187564 w 3286522"/>
                  <a:gd name="connsiteY12" fmla="*/ 135038 h 250090"/>
                  <a:gd name="connsiteX13" fmla="*/ 2369099 w 3286522"/>
                  <a:gd name="connsiteY13" fmla="*/ 121591 h 250090"/>
                  <a:gd name="connsiteX14" fmla="*/ 2577528 w 3286522"/>
                  <a:gd name="connsiteY14" fmla="*/ 101421 h 250090"/>
                  <a:gd name="connsiteX15" fmla="*/ 2651487 w 3286522"/>
                  <a:gd name="connsiteY15" fmla="*/ 108144 h 250090"/>
                  <a:gd name="connsiteX16" fmla="*/ 2718722 w 3286522"/>
                  <a:gd name="connsiteY16" fmla="*/ 141762 h 250090"/>
                  <a:gd name="connsiteX17" fmla="*/ 2752340 w 3286522"/>
                  <a:gd name="connsiteY17" fmla="*/ 188826 h 250090"/>
                  <a:gd name="connsiteX18" fmla="*/ 2819575 w 3286522"/>
                  <a:gd name="connsiteY18" fmla="*/ 161932 h 250090"/>
                  <a:gd name="connsiteX19" fmla="*/ 3061622 w 3286522"/>
                  <a:gd name="connsiteY19" fmla="*/ 135038 h 250090"/>
                  <a:gd name="connsiteX20" fmla="*/ 3222987 w 3286522"/>
                  <a:gd name="connsiteY20" fmla="*/ 135038 h 250090"/>
                  <a:gd name="connsiteX21" fmla="*/ 3276775 w 3286522"/>
                  <a:gd name="connsiteY21" fmla="*/ 135038 h 250090"/>
                  <a:gd name="connsiteX22" fmla="*/ 3270052 w 3286522"/>
                  <a:gd name="connsiteY22" fmla="*/ 87973 h 250090"/>
                  <a:gd name="connsiteX23" fmla="*/ 3115411 w 3286522"/>
                  <a:gd name="connsiteY23" fmla="*/ 67803 h 250090"/>
                  <a:gd name="connsiteX24" fmla="*/ 2866640 w 3286522"/>
                  <a:gd name="connsiteY24" fmla="*/ 94697 h 250090"/>
                  <a:gd name="connsiteX25" fmla="*/ 2806128 w 3286522"/>
                  <a:gd name="connsiteY25" fmla="*/ 101421 h 250090"/>
                  <a:gd name="connsiteX26" fmla="*/ 2738893 w 3286522"/>
                  <a:gd name="connsiteY26" fmla="*/ 94697 h 250090"/>
                  <a:gd name="connsiteX27" fmla="*/ 2631317 w 3286522"/>
                  <a:gd name="connsiteY27" fmla="*/ 54356 h 250090"/>
                  <a:gd name="connsiteX28" fmla="*/ 2342205 w 3286522"/>
                  <a:gd name="connsiteY28" fmla="*/ 47632 h 250090"/>
                  <a:gd name="connsiteX29" fmla="*/ 2214458 w 3286522"/>
                  <a:gd name="connsiteY29" fmla="*/ 61079 h 250090"/>
                  <a:gd name="connsiteX30" fmla="*/ 2106881 w 3286522"/>
                  <a:gd name="connsiteY30" fmla="*/ 47632 h 250090"/>
                  <a:gd name="connsiteX31" fmla="*/ 2006028 w 3286522"/>
                  <a:gd name="connsiteY31" fmla="*/ 7291 h 250090"/>
                  <a:gd name="connsiteX32" fmla="*/ 1918622 w 3286522"/>
                  <a:gd name="connsiteY32" fmla="*/ 7291 h 250090"/>
                  <a:gd name="connsiteX33" fmla="*/ 1811046 w 3286522"/>
                  <a:gd name="connsiteY33" fmla="*/ 81250 h 250090"/>
                  <a:gd name="connsiteX34" fmla="*/ 1427805 w 3286522"/>
                  <a:gd name="connsiteY34" fmla="*/ 94697 h 250090"/>
                  <a:gd name="connsiteX35" fmla="*/ 1071458 w 3286522"/>
                  <a:gd name="connsiteY35" fmla="*/ 108144 h 250090"/>
                  <a:gd name="connsiteX36" fmla="*/ 708387 w 3286522"/>
                  <a:gd name="connsiteY36" fmla="*/ 108144 h 250090"/>
                  <a:gd name="connsiteX37" fmla="*/ 493234 w 3286522"/>
                  <a:gd name="connsiteY37" fmla="*/ 121591 h 250090"/>
                  <a:gd name="connsiteX38" fmla="*/ 311699 w 3286522"/>
                  <a:gd name="connsiteY38" fmla="*/ 108144 h 250090"/>
                  <a:gd name="connsiteX39" fmla="*/ 116717 w 3286522"/>
                  <a:gd name="connsiteY39" fmla="*/ 121591 h 250090"/>
                  <a:gd name="connsiteX40" fmla="*/ 2417 w 3286522"/>
                  <a:gd name="connsiteY40" fmla="*/ 141762 h 25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86522" h="250090">
                    <a:moveTo>
                      <a:pt x="2417" y="141762"/>
                    </a:moveTo>
                    <a:cubicBezTo>
                      <a:pt x="-9909" y="152968"/>
                      <a:pt x="28191" y="180982"/>
                      <a:pt x="42758" y="188826"/>
                    </a:cubicBezTo>
                    <a:cubicBezTo>
                      <a:pt x="57325" y="196670"/>
                      <a:pt x="65169" y="183223"/>
                      <a:pt x="89822" y="188826"/>
                    </a:cubicBezTo>
                    <a:cubicBezTo>
                      <a:pt x="114475" y="194429"/>
                      <a:pt x="144731" y="222444"/>
                      <a:pt x="190675" y="222444"/>
                    </a:cubicBezTo>
                    <a:cubicBezTo>
                      <a:pt x="236619" y="222444"/>
                      <a:pt x="261272" y="196670"/>
                      <a:pt x="365487" y="188826"/>
                    </a:cubicBezTo>
                    <a:cubicBezTo>
                      <a:pt x="469702" y="180982"/>
                      <a:pt x="664685" y="175379"/>
                      <a:pt x="815964" y="175379"/>
                    </a:cubicBezTo>
                    <a:cubicBezTo>
                      <a:pt x="967243" y="175379"/>
                      <a:pt x="1151020" y="191067"/>
                      <a:pt x="1273164" y="188826"/>
                    </a:cubicBezTo>
                    <a:cubicBezTo>
                      <a:pt x="1395308" y="186585"/>
                      <a:pt x="1479352" y="167535"/>
                      <a:pt x="1548828" y="161932"/>
                    </a:cubicBezTo>
                    <a:cubicBezTo>
                      <a:pt x="1618304" y="156329"/>
                      <a:pt x="1645198" y="149606"/>
                      <a:pt x="1690022" y="155209"/>
                    </a:cubicBezTo>
                    <a:cubicBezTo>
                      <a:pt x="1734846" y="160812"/>
                      <a:pt x="1817770" y="195550"/>
                      <a:pt x="1817770" y="195550"/>
                    </a:cubicBezTo>
                    <a:cubicBezTo>
                      <a:pt x="1860352" y="208997"/>
                      <a:pt x="1902935" y="228047"/>
                      <a:pt x="1945517" y="235891"/>
                    </a:cubicBezTo>
                    <a:cubicBezTo>
                      <a:pt x="1988099" y="243735"/>
                      <a:pt x="2032923" y="259424"/>
                      <a:pt x="2073264" y="242615"/>
                    </a:cubicBezTo>
                    <a:cubicBezTo>
                      <a:pt x="2113605" y="225806"/>
                      <a:pt x="2138258" y="155209"/>
                      <a:pt x="2187564" y="135038"/>
                    </a:cubicBezTo>
                    <a:cubicBezTo>
                      <a:pt x="2236870" y="114867"/>
                      <a:pt x="2304105" y="127194"/>
                      <a:pt x="2369099" y="121591"/>
                    </a:cubicBezTo>
                    <a:cubicBezTo>
                      <a:pt x="2434093" y="115988"/>
                      <a:pt x="2530463" y="103662"/>
                      <a:pt x="2577528" y="101421"/>
                    </a:cubicBezTo>
                    <a:cubicBezTo>
                      <a:pt x="2624593" y="99180"/>
                      <a:pt x="2627955" y="101421"/>
                      <a:pt x="2651487" y="108144"/>
                    </a:cubicBezTo>
                    <a:cubicBezTo>
                      <a:pt x="2675019" y="114867"/>
                      <a:pt x="2701913" y="128315"/>
                      <a:pt x="2718722" y="141762"/>
                    </a:cubicBezTo>
                    <a:cubicBezTo>
                      <a:pt x="2735531" y="155209"/>
                      <a:pt x="2735531" y="185464"/>
                      <a:pt x="2752340" y="188826"/>
                    </a:cubicBezTo>
                    <a:cubicBezTo>
                      <a:pt x="2769149" y="192188"/>
                      <a:pt x="2768028" y="170897"/>
                      <a:pt x="2819575" y="161932"/>
                    </a:cubicBezTo>
                    <a:cubicBezTo>
                      <a:pt x="2871122" y="152967"/>
                      <a:pt x="2994387" y="139520"/>
                      <a:pt x="3061622" y="135038"/>
                    </a:cubicBezTo>
                    <a:cubicBezTo>
                      <a:pt x="3128857" y="130556"/>
                      <a:pt x="3222987" y="135038"/>
                      <a:pt x="3222987" y="135038"/>
                    </a:cubicBezTo>
                    <a:cubicBezTo>
                      <a:pt x="3258846" y="135038"/>
                      <a:pt x="3268931" y="142882"/>
                      <a:pt x="3276775" y="135038"/>
                    </a:cubicBezTo>
                    <a:cubicBezTo>
                      <a:pt x="3284619" y="127194"/>
                      <a:pt x="3296946" y="99179"/>
                      <a:pt x="3270052" y="87973"/>
                    </a:cubicBezTo>
                    <a:cubicBezTo>
                      <a:pt x="3243158" y="76767"/>
                      <a:pt x="3182646" y="66682"/>
                      <a:pt x="3115411" y="67803"/>
                    </a:cubicBezTo>
                    <a:cubicBezTo>
                      <a:pt x="3048176" y="68924"/>
                      <a:pt x="2866640" y="94697"/>
                      <a:pt x="2866640" y="94697"/>
                    </a:cubicBezTo>
                    <a:cubicBezTo>
                      <a:pt x="2815093" y="100300"/>
                      <a:pt x="2827419" y="101421"/>
                      <a:pt x="2806128" y="101421"/>
                    </a:cubicBezTo>
                    <a:cubicBezTo>
                      <a:pt x="2784837" y="101421"/>
                      <a:pt x="2768028" y="102541"/>
                      <a:pt x="2738893" y="94697"/>
                    </a:cubicBezTo>
                    <a:cubicBezTo>
                      <a:pt x="2709758" y="86853"/>
                      <a:pt x="2697432" y="62200"/>
                      <a:pt x="2631317" y="54356"/>
                    </a:cubicBezTo>
                    <a:cubicBezTo>
                      <a:pt x="2565202" y="46512"/>
                      <a:pt x="2411681" y="46512"/>
                      <a:pt x="2342205" y="47632"/>
                    </a:cubicBezTo>
                    <a:cubicBezTo>
                      <a:pt x="2272729" y="48752"/>
                      <a:pt x="2253679" y="61079"/>
                      <a:pt x="2214458" y="61079"/>
                    </a:cubicBezTo>
                    <a:cubicBezTo>
                      <a:pt x="2175237" y="61079"/>
                      <a:pt x="2141619" y="56597"/>
                      <a:pt x="2106881" y="47632"/>
                    </a:cubicBezTo>
                    <a:cubicBezTo>
                      <a:pt x="2072143" y="38667"/>
                      <a:pt x="2037404" y="14014"/>
                      <a:pt x="2006028" y="7291"/>
                    </a:cubicBezTo>
                    <a:cubicBezTo>
                      <a:pt x="1974652" y="568"/>
                      <a:pt x="1951119" y="-5035"/>
                      <a:pt x="1918622" y="7291"/>
                    </a:cubicBezTo>
                    <a:cubicBezTo>
                      <a:pt x="1886125" y="19617"/>
                      <a:pt x="1892849" y="66682"/>
                      <a:pt x="1811046" y="81250"/>
                    </a:cubicBezTo>
                    <a:cubicBezTo>
                      <a:pt x="1729243" y="95818"/>
                      <a:pt x="1427805" y="94697"/>
                      <a:pt x="1427805" y="94697"/>
                    </a:cubicBezTo>
                    <a:lnTo>
                      <a:pt x="1071458" y="108144"/>
                    </a:lnTo>
                    <a:cubicBezTo>
                      <a:pt x="951555" y="110385"/>
                      <a:pt x="804758" y="105903"/>
                      <a:pt x="708387" y="108144"/>
                    </a:cubicBezTo>
                    <a:cubicBezTo>
                      <a:pt x="612016" y="110385"/>
                      <a:pt x="559349" y="121591"/>
                      <a:pt x="493234" y="121591"/>
                    </a:cubicBezTo>
                    <a:cubicBezTo>
                      <a:pt x="427119" y="121591"/>
                      <a:pt x="374452" y="108144"/>
                      <a:pt x="311699" y="108144"/>
                    </a:cubicBezTo>
                    <a:cubicBezTo>
                      <a:pt x="248946" y="108144"/>
                      <a:pt x="162661" y="115988"/>
                      <a:pt x="116717" y="121591"/>
                    </a:cubicBezTo>
                    <a:cubicBezTo>
                      <a:pt x="70773" y="127194"/>
                      <a:pt x="14743" y="130556"/>
                      <a:pt x="2417" y="141762"/>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フリーフォーム: 図形 24">
                <a:extLst>
                  <a:ext uri="{FF2B5EF4-FFF2-40B4-BE49-F238E27FC236}">
                    <a16:creationId xmlns:a16="http://schemas.microsoft.com/office/drawing/2014/main" id="{90F9F49B-7E28-4078-9702-F2D843CB8827}"/>
                  </a:ext>
                </a:extLst>
              </p:cNvPr>
              <p:cNvSpPr/>
              <p:nvPr/>
            </p:nvSpPr>
            <p:spPr>
              <a:xfrm>
                <a:off x="4448584" y="2854351"/>
                <a:ext cx="1189063" cy="184784"/>
              </a:xfrm>
              <a:custGeom>
                <a:avLst/>
                <a:gdLst>
                  <a:gd name="connsiteX0" fmla="*/ 1379589 w 1416242"/>
                  <a:gd name="connsiteY0" fmla="*/ 94666 h 204659"/>
                  <a:gd name="connsiteX1" fmla="*/ 1305630 w 1416242"/>
                  <a:gd name="connsiteY1" fmla="*/ 94666 h 204659"/>
                  <a:gd name="connsiteX2" fmla="*/ 1157712 w 1416242"/>
                  <a:gd name="connsiteY2" fmla="*/ 81219 h 204659"/>
                  <a:gd name="connsiteX3" fmla="*/ 1063583 w 1416242"/>
                  <a:gd name="connsiteY3" fmla="*/ 34154 h 204659"/>
                  <a:gd name="connsiteX4" fmla="*/ 956006 w 1416242"/>
                  <a:gd name="connsiteY4" fmla="*/ 537 h 204659"/>
                  <a:gd name="connsiteX5" fmla="*/ 949283 w 1416242"/>
                  <a:gd name="connsiteY5" fmla="*/ 61048 h 204659"/>
                  <a:gd name="connsiteX6" fmla="*/ 929112 w 1416242"/>
                  <a:gd name="connsiteY6" fmla="*/ 81219 h 204659"/>
                  <a:gd name="connsiteX7" fmla="*/ 673618 w 1416242"/>
                  <a:gd name="connsiteY7" fmla="*/ 81219 h 204659"/>
                  <a:gd name="connsiteX8" fmla="*/ 613106 w 1416242"/>
                  <a:gd name="connsiteY8" fmla="*/ 74495 h 204659"/>
                  <a:gd name="connsiteX9" fmla="*/ 512254 w 1416242"/>
                  <a:gd name="connsiteY9" fmla="*/ 121560 h 204659"/>
                  <a:gd name="connsiteX10" fmla="*/ 310548 w 1416242"/>
                  <a:gd name="connsiteY10" fmla="*/ 101390 h 204659"/>
                  <a:gd name="connsiteX11" fmla="*/ 115565 w 1416242"/>
                  <a:gd name="connsiteY11" fmla="*/ 101390 h 204659"/>
                  <a:gd name="connsiteX12" fmla="*/ 7989 w 1416242"/>
                  <a:gd name="connsiteY12" fmla="*/ 128284 h 204659"/>
                  <a:gd name="connsiteX13" fmla="*/ 21436 w 1416242"/>
                  <a:gd name="connsiteY13" fmla="*/ 161901 h 204659"/>
                  <a:gd name="connsiteX14" fmla="*/ 129012 w 1416242"/>
                  <a:gd name="connsiteY14" fmla="*/ 168625 h 204659"/>
                  <a:gd name="connsiteX15" fmla="*/ 256759 w 1416242"/>
                  <a:gd name="connsiteY15" fmla="*/ 175348 h 204659"/>
                  <a:gd name="connsiteX16" fmla="*/ 424848 w 1416242"/>
                  <a:gd name="connsiteY16" fmla="*/ 195519 h 204659"/>
                  <a:gd name="connsiteX17" fmla="*/ 539148 w 1416242"/>
                  <a:gd name="connsiteY17" fmla="*/ 202242 h 204659"/>
                  <a:gd name="connsiteX18" fmla="*/ 646724 w 1416242"/>
                  <a:gd name="connsiteY18" fmla="*/ 155178 h 204659"/>
                  <a:gd name="connsiteX19" fmla="*/ 787918 w 1416242"/>
                  <a:gd name="connsiteY19" fmla="*/ 135007 h 204659"/>
                  <a:gd name="connsiteX20" fmla="*/ 915665 w 1416242"/>
                  <a:gd name="connsiteY20" fmla="*/ 141731 h 204659"/>
                  <a:gd name="connsiteX21" fmla="*/ 989624 w 1416242"/>
                  <a:gd name="connsiteY21" fmla="*/ 128284 h 204659"/>
                  <a:gd name="connsiteX22" fmla="*/ 1023242 w 1416242"/>
                  <a:gd name="connsiteY22" fmla="*/ 101390 h 204659"/>
                  <a:gd name="connsiteX23" fmla="*/ 1117371 w 1416242"/>
                  <a:gd name="connsiteY23" fmla="*/ 135007 h 204659"/>
                  <a:gd name="connsiteX24" fmla="*/ 1339248 w 1416242"/>
                  <a:gd name="connsiteY24" fmla="*/ 148454 h 204659"/>
                  <a:gd name="connsiteX25" fmla="*/ 1413206 w 1416242"/>
                  <a:gd name="connsiteY25" fmla="*/ 148454 h 204659"/>
                  <a:gd name="connsiteX26" fmla="*/ 1379589 w 1416242"/>
                  <a:gd name="connsiteY26" fmla="*/ 94666 h 20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6242" h="204659">
                    <a:moveTo>
                      <a:pt x="1379589" y="94666"/>
                    </a:moveTo>
                    <a:cubicBezTo>
                      <a:pt x="1361660" y="85701"/>
                      <a:pt x="1342609" y="96907"/>
                      <a:pt x="1305630" y="94666"/>
                    </a:cubicBezTo>
                    <a:cubicBezTo>
                      <a:pt x="1268651" y="92425"/>
                      <a:pt x="1198053" y="91304"/>
                      <a:pt x="1157712" y="81219"/>
                    </a:cubicBezTo>
                    <a:cubicBezTo>
                      <a:pt x="1117371" y="71134"/>
                      <a:pt x="1097201" y="47601"/>
                      <a:pt x="1063583" y="34154"/>
                    </a:cubicBezTo>
                    <a:cubicBezTo>
                      <a:pt x="1029965" y="20707"/>
                      <a:pt x="975056" y="-3945"/>
                      <a:pt x="956006" y="537"/>
                    </a:cubicBezTo>
                    <a:cubicBezTo>
                      <a:pt x="936956" y="5019"/>
                      <a:pt x="949283" y="61048"/>
                      <a:pt x="949283" y="61048"/>
                    </a:cubicBezTo>
                    <a:cubicBezTo>
                      <a:pt x="944801" y="74495"/>
                      <a:pt x="975056" y="77857"/>
                      <a:pt x="929112" y="81219"/>
                    </a:cubicBezTo>
                    <a:cubicBezTo>
                      <a:pt x="883168" y="84581"/>
                      <a:pt x="726286" y="82340"/>
                      <a:pt x="673618" y="81219"/>
                    </a:cubicBezTo>
                    <a:cubicBezTo>
                      <a:pt x="620950" y="80098"/>
                      <a:pt x="640000" y="67771"/>
                      <a:pt x="613106" y="74495"/>
                    </a:cubicBezTo>
                    <a:cubicBezTo>
                      <a:pt x="586212" y="81219"/>
                      <a:pt x="562680" y="117078"/>
                      <a:pt x="512254" y="121560"/>
                    </a:cubicBezTo>
                    <a:cubicBezTo>
                      <a:pt x="461828" y="126042"/>
                      <a:pt x="376663" y="104752"/>
                      <a:pt x="310548" y="101390"/>
                    </a:cubicBezTo>
                    <a:cubicBezTo>
                      <a:pt x="244433" y="98028"/>
                      <a:pt x="165991" y="96908"/>
                      <a:pt x="115565" y="101390"/>
                    </a:cubicBezTo>
                    <a:cubicBezTo>
                      <a:pt x="65139" y="105872"/>
                      <a:pt x="23677" y="118199"/>
                      <a:pt x="7989" y="128284"/>
                    </a:cubicBezTo>
                    <a:cubicBezTo>
                      <a:pt x="-7699" y="138369"/>
                      <a:pt x="1266" y="155178"/>
                      <a:pt x="21436" y="161901"/>
                    </a:cubicBezTo>
                    <a:cubicBezTo>
                      <a:pt x="41606" y="168624"/>
                      <a:pt x="129012" y="168625"/>
                      <a:pt x="129012" y="168625"/>
                    </a:cubicBezTo>
                    <a:cubicBezTo>
                      <a:pt x="168232" y="170866"/>
                      <a:pt x="207453" y="170866"/>
                      <a:pt x="256759" y="175348"/>
                    </a:cubicBezTo>
                    <a:cubicBezTo>
                      <a:pt x="306065" y="179830"/>
                      <a:pt x="377783" y="191037"/>
                      <a:pt x="424848" y="195519"/>
                    </a:cubicBezTo>
                    <a:cubicBezTo>
                      <a:pt x="471913" y="200001"/>
                      <a:pt x="502169" y="208965"/>
                      <a:pt x="539148" y="202242"/>
                    </a:cubicBezTo>
                    <a:cubicBezTo>
                      <a:pt x="576127" y="195519"/>
                      <a:pt x="605262" y="166384"/>
                      <a:pt x="646724" y="155178"/>
                    </a:cubicBezTo>
                    <a:cubicBezTo>
                      <a:pt x="688186" y="143972"/>
                      <a:pt x="743095" y="137248"/>
                      <a:pt x="787918" y="135007"/>
                    </a:cubicBezTo>
                    <a:cubicBezTo>
                      <a:pt x="832741" y="132766"/>
                      <a:pt x="882047" y="142852"/>
                      <a:pt x="915665" y="141731"/>
                    </a:cubicBezTo>
                    <a:cubicBezTo>
                      <a:pt x="949283" y="140611"/>
                      <a:pt x="971694" y="135008"/>
                      <a:pt x="989624" y="128284"/>
                    </a:cubicBezTo>
                    <a:cubicBezTo>
                      <a:pt x="1007553" y="121561"/>
                      <a:pt x="1001951" y="100270"/>
                      <a:pt x="1023242" y="101390"/>
                    </a:cubicBezTo>
                    <a:cubicBezTo>
                      <a:pt x="1044533" y="102510"/>
                      <a:pt x="1064703" y="127163"/>
                      <a:pt x="1117371" y="135007"/>
                    </a:cubicBezTo>
                    <a:cubicBezTo>
                      <a:pt x="1170039" y="142851"/>
                      <a:pt x="1289942" y="146213"/>
                      <a:pt x="1339248" y="148454"/>
                    </a:cubicBezTo>
                    <a:cubicBezTo>
                      <a:pt x="1388554" y="150695"/>
                      <a:pt x="1400880" y="157419"/>
                      <a:pt x="1413206" y="148454"/>
                    </a:cubicBezTo>
                    <a:cubicBezTo>
                      <a:pt x="1425532" y="139489"/>
                      <a:pt x="1397518" y="103631"/>
                      <a:pt x="1379589" y="94666"/>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フリーフォーム: 図形 25">
                <a:extLst>
                  <a:ext uri="{FF2B5EF4-FFF2-40B4-BE49-F238E27FC236}">
                    <a16:creationId xmlns:a16="http://schemas.microsoft.com/office/drawing/2014/main" id="{499C4100-3A7B-4004-9F55-4AC3281400F9}"/>
                  </a:ext>
                </a:extLst>
              </p:cNvPr>
              <p:cNvSpPr/>
              <p:nvPr/>
            </p:nvSpPr>
            <p:spPr>
              <a:xfrm>
                <a:off x="1996732" y="3052326"/>
                <a:ext cx="248570" cy="54839"/>
              </a:xfrm>
              <a:custGeom>
                <a:avLst/>
                <a:gdLst>
                  <a:gd name="connsiteX0" fmla="*/ 0 w 296061"/>
                  <a:gd name="connsiteY0" fmla="*/ 34147 h 60737"/>
                  <a:gd name="connsiteX1" fmla="*/ 82550 w 296061"/>
                  <a:gd name="connsiteY1" fmla="*/ 24622 h 60737"/>
                  <a:gd name="connsiteX2" fmla="*/ 168275 w 296061"/>
                  <a:gd name="connsiteY2" fmla="*/ 24622 h 60737"/>
                  <a:gd name="connsiteX3" fmla="*/ 247650 w 296061"/>
                  <a:gd name="connsiteY3" fmla="*/ 2397 h 60737"/>
                  <a:gd name="connsiteX4" fmla="*/ 295275 w 296061"/>
                  <a:gd name="connsiteY4" fmla="*/ 2397 h 60737"/>
                  <a:gd name="connsiteX5" fmla="*/ 269875 w 296061"/>
                  <a:gd name="connsiteY5" fmla="*/ 18272 h 60737"/>
                  <a:gd name="connsiteX6" fmla="*/ 177800 w 296061"/>
                  <a:gd name="connsiteY6" fmla="*/ 56372 h 60737"/>
                  <a:gd name="connsiteX7" fmla="*/ 127000 w 296061"/>
                  <a:gd name="connsiteY7" fmla="*/ 59547 h 60737"/>
                  <a:gd name="connsiteX8" fmla="*/ 95250 w 296061"/>
                  <a:gd name="connsiteY8" fmla="*/ 53197 h 60737"/>
                  <a:gd name="connsiteX9" fmla="*/ 0 w 296061"/>
                  <a:gd name="connsiteY9" fmla="*/ 34147 h 6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61" h="60737">
                    <a:moveTo>
                      <a:pt x="0" y="34147"/>
                    </a:moveTo>
                    <a:cubicBezTo>
                      <a:pt x="27252" y="30178"/>
                      <a:pt x="54504" y="26209"/>
                      <a:pt x="82550" y="24622"/>
                    </a:cubicBezTo>
                    <a:cubicBezTo>
                      <a:pt x="110596" y="23035"/>
                      <a:pt x="140758" y="28326"/>
                      <a:pt x="168275" y="24622"/>
                    </a:cubicBezTo>
                    <a:cubicBezTo>
                      <a:pt x="195792" y="20918"/>
                      <a:pt x="226483" y="6101"/>
                      <a:pt x="247650" y="2397"/>
                    </a:cubicBezTo>
                    <a:cubicBezTo>
                      <a:pt x="268817" y="-1307"/>
                      <a:pt x="291571" y="-249"/>
                      <a:pt x="295275" y="2397"/>
                    </a:cubicBezTo>
                    <a:cubicBezTo>
                      <a:pt x="298979" y="5043"/>
                      <a:pt x="289454" y="9276"/>
                      <a:pt x="269875" y="18272"/>
                    </a:cubicBezTo>
                    <a:cubicBezTo>
                      <a:pt x="250296" y="27268"/>
                      <a:pt x="201612" y="49493"/>
                      <a:pt x="177800" y="56372"/>
                    </a:cubicBezTo>
                    <a:cubicBezTo>
                      <a:pt x="153988" y="63251"/>
                      <a:pt x="140758" y="60076"/>
                      <a:pt x="127000" y="59547"/>
                    </a:cubicBezTo>
                    <a:cubicBezTo>
                      <a:pt x="113242" y="59018"/>
                      <a:pt x="95250" y="53197"/>
                      <a:pt x="95250" y="53197"/>
                    </a:cubicBezTo>
                    <a:lnTo>
                      <a:pt x="0" y="34147"/>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フリーフォーム: 図形 26">
                <a:extLst>
                  <a:ext uri="{FF2B5EF4-FFF2-40B4-BE49-F238E27FC236}">
                    <a16:creationId xmlns:a16="http://schemas.microsoft.com/office/drawing/2014/main" id="{7C306062-51B1-4F7B-8BEB-08B41280C807}"/>
                  </a:ext>
                </a:extLst>
              </p:cNvPr>
              <p:cNvSpPr/>
              <p:nvPr/>
            </p:nvSpPr>
            <p:spPr>
              <a:xfrm>
                <a:off x="2985469" y="3055837"/>
                <a:ext cx="307152" cy="53749"/>
              </a:xfrm>
              <a:custGeom>
                <a:avLst/>
                <a:gdLst>
                  <a:gd name="connsiteX0" fmla="*/ 284 w 365836"/>
                  <a:gd name="connsiteY0" fmla="*/ 27084 h 59530"/>
                  <a:gd name="connsiteX1" fmla="*/ 143159 w 365836"/>
                  <a:gd name="connsiteY1" fmla="*/ 11209 h 59530"/>
                  <a:gd name="connsiteX2" fmla="*/ 222534 w 365836"/>
                  <a:gd name="connsiteY2" fmla="*/ 17559 h 59530"/>
                  <a:gd name="connsiteX3" fmla="*/ 317784 w 365836"/>
                  <a:gd name="connsiteY3" fmla="*/ 4859 h 59530"/>
                  <a:gd name="connsiteX4" fmla="*/ 365409 w 365836"/>
                  <a:gd name="connsiteY4" fmla="*/ 1684 h 59530"/>
                  <a:gd name="connsiteX5" fmla="*/ 292384 w 365836"/>
                  <a:gd name="connsiteY5" fmla="*/ 30259 h 59530"/>
                  <a:gd name="connsiteX6" fmla="*/ 200309 w 365836"/>
                  <a:gd name="connsiteY6" fmla="*/ 58834 h 59530"/>
                  <a:gd name="connsiteX7" fmla="*/ 108234 w 365836"/>
                  <a:gd name="connsiteY7" fmla="*/ 49309 h 59530"/>
                  <a:gd name="connsiteX8" fmla="*/ 284 w 365836"/>
                  <a:gd name="connsiteY8" fmla="*/ 27084 h 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36" h="59530">
                    <a:moveTo>
                      <a:pt x="284" y="27084"/>
                    </a:moveTo>
                    <a:cubicBezTo>
                      <a:pt x="6105" y="20734"/>
                      <a:pt x="106117" y="12796"/>
                      <a:pt x="143159" y="11209"/>
                    </a:cubicBezTo>
                    <a:cubicBezTo>
                      <a:pt x="180201" y="9621"/>
                      <a:pt x="193430" y="18617"/>
                      <a:pt x="222534" y="17559"/>
                    </a:cubicBezTo>
                    <a:cubicBezTo>
                      <a:pt x="251638" y="16501"/>
                      <a:pt x="293972" y="7505"/>
                      <a:pt x="317784" y="4859"/>
                    </a:cubicBezTo>
                    <a:cubicBezTo>
                      <a:pt x="341596" y="2213"/>
                      <a:pt x="369642" y="-2549"/>
                      <a:pt x="365409" y="1684"/>
                    </a:cubicBezTo>
                    <a:cubicBezTo>
                      <a:pt x="361176" y="5917"/>
                      <a:pt x="319901" y="20734"/>
                      <a:pt x="292384" y="30259"/>
                    </a:cubicBezTo>
                    <a:cubicBezTo>
                      <a:pt x="264867" y="39784"/>
                      <a:pt x="231001" y="55659"/>
                      <a:pt x="200309" y="58834"/>
                    </a:cubicBezTo>
                    <a:cubicBezTo>
                      <a:pt x="169617" y="62009"/>
                      <a:pt x="136809" y="53542"/>
                      <a:pt x="108234" y="49309"/>
                    </a:cubicBezTo>
                    <a:cubicBezTo>
                      <a:pt x="79659" y="45076"/>
                      <a:pt x="-5537" y="33434"/>
                      <a:pt x="284" y="27084"/>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フリーフォーム: 図形 27">
                <a:extLst>
                  <a:ext uri="{FF2B5EF4-FFF2-40B4-BE49-F238E27FC236}">
                    <a16:creationId xmlns:a16="http://schemas.microsoft.com/office/drawing/2014/main" id="{CA1F68EC-F3A4-4CFC-88FE-1633D74C95A0}"/>
                  </a:ext>
                </a:extLst>
              </p:cNvPr>
              <p:cNvSpPr/>
              <p:nvPr/>
            </p:nvSpPr>
            <p:spPr>
              <a:xfrm>
                <a:off x="3833400" y="3048757"/>
                <a:ext cx="288149" cy="41394"/>
              </a:xfrm>
              <a:custGeom>
                <a:avLst/>
                <a:gdLst>
                  <a:gd name="connsiteX0" fmla="*/ 0 w 343202"/>
                  <a:gd name="connsiteY0" fmla="*/ 28575 h 45846"/>
                  <a:gd name="connsiteX1" fmla="*/ 79375 w 343202"/>
                  <a:gd name="connsiteY1" fmla="*/ 12700 h 45846"/>
                  <a:gd name="connsiteX2" fmla="*/ 133350 w 343202"/>
                  <a:gd name="connsiteY2" fmla="*/ 0 h 45846"/>
                  <a:gd name="connsiteX3" fmla="*/ 177800 w 343202"/>
                  <a:gd name="connsiteY3" fmla="*/ 12700 h 45846"/>
                  <a:gd name="connsiteX4" fmla="*/ 279400 w 343202"/>
                  <a:gd name="connsiteY4" fmla="*/ 19050 h 45846"/>
                  <a:gd name="connsiteX5" fmla="*/ 342900 w 343202"/>
                  <a:gd name="connsiteY5" fmla="*/ 15875 h 45846"/>
                  <a:gd name="connsiteX6" fmla="*/ 301625 w 343202"/>
                  <a:gd name="connsiteY6" fmla="*/ 31750 h 45846"/>
                  <a:gd name="connsiteX7" fmla="*/ 260350 w 343202"/>
                  <a:gd name="connsiteY7" fmla="*/ 44450 h 45846"/>
                  <a:gd name="connsiteX8" fmla="*/ 196850 w 343202"/>
                  <a:gd name="connsiteY8" fmla="*/ 44450 h 45846"/>
                  <a:gd name="connsiteX9" fmla="*/ 123825 w 343202"/>
                  <a:gd name="connsiteY9" fmla="*/ 34925 h 45846"/>
                  <a:gd name="connsiteX10" fmla="*/ 82550 w 343202"/>
                  <a:gd name="connsiteY10" fmla="*/ 34925 h 45846"/>
                  <a:gd name="connsiteX11" fmla="*/ 0 w 343202"/>
                  <a:gd name="connsiteY11" fmla="*/ 28575 h 4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02" h="45846">
                    <a:moveTo>
                      <a:pt x="0" y="28575"/>
                    </a:moveTo>
                    <a:lnTo>
                      <a:pt x="79375" y="12700"/>
                    </a:lnTo>
                    <a:cubicBezTo>
                      <a:pt x="101600" y="7937"/>
                      <a:pt x="116946" y="0"/>
                      <a:pt x="133350" y="0"/>
                    </a:cubicBezTo>
                    <a:cubicBezTo>
                      <a:pt x="149754" y="0"/>
                      <a:pt x="153458" y="9525"/>
                      <a:pt x="177800" y="12700"/>
                    </a:cubicBezTo>
                    <a:cubicBezTo>
                      <a:pt x="202142" y="15875"/>
                      <a:pt x="251883" y="18521"/>
                      <a:pt x="279400" y="19050"/>
                    </a:cubicBezTo>
                    <a:cubicBezTo>
                      <a:pt x="306917" y="19579"/>
                      <a:pt x="339196" y="13758"/>
                      <a:pt x="342900" y="15875"/>
                    </a:cubicBezTo>
                    <a:cubicBezTo>
                      <a:pt x="346604" y="17992"/>
                      <a:pt x="315383" y="26988"/>
                      <a:pt x="301625" y="31750"/>
                    </a:cubicBezTo>
                    <a:cubicBezTo>
                      <a:pt x="287867" y="36512"/>
                      <a:pt x="277812" y="42333"/>
                      <a:pt x="260350" y="44450"/>
                    </a:cubicBezTo>
                    <a:cubicBezTo>
                      <a:pt x="242888" y="46567"/>
                      <a:pt x="219604" y="46037"/>
                      <a:pt x="196850" y="44450"/>
                    </a:cubicBezTo>
                    <a:cubicBezTo>
                      <a:pt x="174096" y="42863"/>
                      <a:pt x="142875" y="36512"/>
                      <a:pt x="123825" y="34925"/>
                    </a:cubicBezTo>
                    <a:cubicBezTo>
                      <a:pt x="104775" y="33338"/>
                      <a:pt x="82550" y="34925"/>
                      <a:pt x="82550" y="34925"/>
                    </a:cubicBezTo>
                    <a:lnTo>
                      <a:pt x="0" y="28575"/>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フリーフォーム: 図形 28">
                <a:extLst>
                  <a:ext uri="{FF2B5EF4-FFF2-40B4-BE49-F238E27FC236}">
                    <a16:creationId xmlns:a16="http://schemas.microsoft.com/office/drawing/2014/main" id="{1929C8F3-D514-4AAB-95C2-C32ADF9CC835}"/>
                  </a:ext>
                </a:extLst>
              </p:cNvPr>
              <p:cNvSpPr/>
              <p:nvPr/>
            </p:nvSpPr>
            <p:spPr>
              <a:xfrm>
                <a:off x="4398343" y="3051262"/>
                <a:ext cx="221635" cy="40535"/>
              </a:xfrm>
              <a:custGeom>
                <a:avLst/>
                <a:gdLst>
                  <a:gd name="connsiteX0" fmla="*/ 220 w 263980"/>
                  <a:gd name="connsiteY0" fmla="*/ 19450 h 44895"/>
                  <a:gd name="connsiteX1" fmla="*/ 66895 w 263980"/>
                  <a:gd name="connsiteY1" fmla="*/ 400 h 44895"/>
                  <a:gd name="connsiteX2" fmla="*/ 158970 w 263980"/>
                  <a:gd name="connsiteY2" fmla="*/ 6750 h 44895"/>
                  <a:gd name="connsiteX3" fmla="*/ 241520 w 263980"/>
                  <a:gd name="connsiteY3" fmla="*/ 9925 h 44895"/>
                  <a:gd name="connsiteX4" fmla="*/ 263745 w 263980"/>
                  <a:gd name="connsiteY4" fmla="*/ 6750 h 44895"/>
                  <a:gd name="connsiteX5" fmla="*/ 231995 w 263980"/>
                  <a:gd name="connsiteY5" fmla="*/ 16275 h 44895"/>
                  <a:gd name="connsiteX6" fmla="*/ 193895 w 263980"/>
                  <a:gd name="connsiteY6" fmla="*/ 35325 h 44895"/>
                  <a:gd name="connsiteX7" fmla="*/ 130395 w 263980"/>
                  <a:gd name="connsiteY7" fmla="*/ 44850 h 44895"/>
                  <a:gd name="connsiteX8" fmla="*/ 89120 w 263980"/>
                  <a:gd name="connsiteY8" fmla="*/ 38500 h 44895"/>
                  <a:gd name="connsiteX9" fmla="*/ 220 w 263980"/>
                  <a:gd name="connsiteY9" fmla="*/ 19450 h 4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980" h="44895">
                    <a:moveTo>
                      <a:pt x="220" y="19450"/>
                    </a:moveTo>
                    <a:cubicBezTo>
                      <a:pt x="-3484" y="13100"/>
                      <a:pt x="40437" y="2517"/>
                      <a:pt x="66895" y="400"/>
                    </a:cubicBezTo>
                    <a:cubicBezTo>
                      <a:pt x="93353" y="-1717"/>
                      <a:pt x="129866" y="5163"/>
                      <a:pt x="158970" y="6750"/>
                    </a:cubicBezTo>
                    <a:cubicBezTo>
                      <a:pt x="188074" y="8337"/>
                      <a:pt x="224058" y="9925"/>
                      <a:pt x="241520" y="9925"/>
                    </a:cubicBezTo>
                    <a:cubicBezTo>
                      <a:pt x="258982" y="9925"/>
                      <a:pt x="265333" y="5692"/>
                      <a:pt x="263745" y="6750"/>
                    </a:cubicBezTo>
                    <a:cubicBezTo>
                      <a:pt x="262157" y="7808"/>
                      <a:pt x="243637" y="11513"/>
                      <a:pt x="231995" y="16275"/>
                    </a:cubicBezTo>
                    <a:cubicBezTo>
                      <a:pt x="220353" y="21037"/>
                      <a:pt x="210828" y="30563"/>
                      <a:pt x="193895" y="35325"/>
                    </a:cubicBezTo>
                    <a:cubicBezTo>
                      <a:pt x="176962" y="40087"/>
                      <a:pt x="147857" y="44321"/>
                      <a:pt x="130395" y="44850"/>
                    </a:cubicBezTo>
                    <a:cubicBezTo>
                      <a:pt x="112933" y="45379"/>
                      <a:pt x="112932" y="41146"/>
                      <a:pt x="89120" y="38500"/>
                    </a:cubicBezTo>
                    <a:cubicBezTo>
                      <a:pt x="65308" y="35854"/>
                      <a:pt x="3924" y="25800"/>
                      <a:pt x="220" y="1945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フリーフォーム: 図形 29">
                <a:extLst>
                  <a:ext uri="{FF2B5EF4-FFF2-40B4-BE49-F238E27FC236}">
                    <a16:creationId xmlns:a16="http://schemas.microsoft.com/office/drawing/2014/main" id="{FD6F5DD0-1D9D-458F-9E4B-A14BA073069B}"/>
                  </a:ext>
                </a:extLst>
              </p:cNvPr>
              <p:cNvSpPr/>
              <p:nvPr/>
            </p:nvSpPr>
            <p:spPr>
              <a:xfrm>
                <a:off x="4824743" y="3154548"/>
                <a:ext cx="231092" cy="40686"/>
              </a:xfrm>
              <a:custGeom>
                <a:avLst/>
                <a:gdLst>
                  <a:gd name="connsiteX0" fmla="*/ 354 w 275244"/>
                  <a:gd name="connsiteY0" fmla="*/ 16180 h 45062"/>
                  <a:gd name="connsiteX1" fmla="*/ 63854 w 275244"/>
                  <a:gd name="connsiteY1" fmla="*/ 305 h 45062"/>
                  <a:gd name="connsiteX2" fmla="*/ 200379 w 275244"/>
                  <a:gd name="connsiteY2" fmla="*/ 13005 h 45062"/>
                  <a:gd name="connsiteX3" fmla="*/ 263879 w 275244"/>
                  <a:gd name="connsiteY3" fmla="*/ 305 h 45062"/>
                  <a:gd name="connsiteX4" fmla="*/ 270229 w 275244"/>
                  <a:gd name="connsiteY4" fmla="*/ 6655 h 45062"/>
                  <a:gd name="connsiteX5" fmla="*/ 209904 w 275244"/>
                  <a:gd name="connsiteY5" fmla="*/ 35230 h 45062"/>
                  <a:gd name="connsiteX6" fmla="*/ 89254 w 275244"/>
                  <a:gd name="connsiteY6" fmla="*/ 44755 h 45062"/>
                  <a:gd name="connsiteX7" fmla="*/ 354 w 275244"/>
                  <a:gd name="connsiteY7" fmla="*/ 16180 h 4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244" h="45062">
                    <a:moveTo>
                      <a:pt x="354" y="16180"/>
                    </a:moveTo>
                    <a:cubicBezTo>
                      <a:pt x="-3879" y="8772"/>
                      <a:pt x="30517" y="834"/>
                      <a:pt x="63854" y="305"/>
                    </a:cubicBezTo>
                    <a:cubicBezTo>
                      <a:pt x="97191" y="-224"/>
                      <a:pt x="167042" y="13005"/>
                      <a:pt x="200379" y="13005"/>
                    </a:cubicBezTo>
                    <a:cubicBezTo>
                      <a:pt x="233716" y="13005"/>
                      <a:pt x="263879" y="305"/>
                      <a:pt x="263879" y="305"/>
                    </a:cubicBezTo>
                    <a:cubicBezTo>
                      <a:pt x="275521" y="-753"/>
                      <a:pt x="279225" y="834"/>
                      <a:pt x="270229" y="6655"/>
                    </a:cubicBezTo>
                    <a:cubicBezTo>
                      <a:pt x="261233" y="12476"/>
                      <a:pt x="240066" y="28880"/>
                      <a:pt x="209904" y="35230"/>
                    </a:cubicBezTo>
                    <a:cubicBezTo>
                      <a:pt x="179742" y="41580"/>
                      <a:pt x="119416" y="46342"/>
                      <a:pt x="89254" y="44755"/>
                    </a:cubicBezTo>
                    <a:cubicBezTo>
                      <a:pt x="59092" y="43168"/>
                      <a:pt x="4587" y="23588"/>
                      <a:pt x="354" y="1618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フリーフォーム: 図形 30">
                <a:extLst>
                  <a:ext uri="{FF2B5EF4-FFF2-40B4-BE49-F238E27FC236}">
                    <a16:creationId xmlns:a16="http://schemas.microsoft.com/office/drawing/2014/main" id="{C8000B15-8D44-43A4-AC6F-7E7FFC8F6ED7}"/>
                  </a:ext>
                </a:extLst>
              </p:cNvPr>
              <p:cNvSpPr/>
              <p:nvPr/>
            </p:nvSpPr>
            <p:spPr>
              <a:xfrm>
                <a:off x="5342555" y="3143242"/>
                <a:ext cx="247934" cy="46909"/>
              </a:xfrm>
              <a:custGeom>
                <a:avLst/>
                <a:gdLst>
                  <a:gd name="connsiteX0" fmla="*/ 294835 w 295304"/>
                  <a:gd name="connsiteY0" fmla="*/ 12827 h 51954"/>
                  <a:gd name="connsiteX1" fmla="*/ 237685 w 295304"/>
                  <a:gd name="connsiteY1" fmla="*/ 127 h 51954"/>
                  <a:gd name="connsiteX2" fmla="*/ 164660 w 295304"/>
                  <a:gd name="connsiteY2" fmla="*/ 6477 h 51954"/>
                  <a:gd name="connsiteX3" fmla="*/ 40835 w 295304"/>
                  <a:gd name="connsiteY3" fmla="*/ 9652 h 51954"/>
                  <a:gd name="connsiteX4" fmla="*/ 2735 w 295304"/>
                  <a:gd name="connsiteY4" fmla="*/ 22352 h 51954"/>
                  <a:gd name="connsiteX5" fmla="*/ 104335 w 295304"/>
                  <a:gd name="connsiteY5" fmla="*/ 44577 h 51954"/>
                  <a:gd name="connsiteX6" fmla="*/ 205935 w 295304"/>
                  <a:gd name="connsiteY6" fmla="*/ 50927 h 51954"/>
                  <a:gd name="connsiteX7" fmla="*/ 294835 w 295304"/>
                  <a:gd name="connsiteY7" fmla="*/ 12827 h 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304" h="51954">
                    <a:moveTo>
                      <a:pt x="294835" y="12827"/>
                    </a:moveTo>
                    <a:cubicBezTo>
                      <a:pt x="300127" y="4360"/>
                      <a:pt x="259381" y="1185"/>
                      <a:pt x="237685" y="127"/>
                    </a:cubicBezTo>
                    <a:cubicBezTo>
                      <a:pt x="215989" y="-931"/>
                      <a:pt x="197468" y="4889"/>
                      <a:pt x="164660" y="6477"/>
                    </a:cubicBezTo>
                    <a:cubicBezTo>
                      <a:pt x="131852" y="8064"/>
                      <a:pt x="67822" y="7006"/>
                      <a:pt x="40835" y="9652"/>
                    </a:cubicBezTo>
                    <a:cubicBezTo>
                      <a:pt x="13847" y="12298"/>
                      <a:pt x="-7848" y="16531"/>
                      <a:pt x="2735" y="22352"/>
                    </a:cubicBezTo>
                    <a:cubicBezTo>
                      <a:pt x="13318" y="28173"/>
                      <a:pt x="70468" y="39815"/>
                      <a:pt x="104335" y="44577"/>
                    </a:cubicBezTo>
                    <a:cubicBezTo>
                      <a:pt x="138202" y="49339"/>
                      <a:pt x="176831" y="54102"/>
                      <a:pt x="205935" y="50927"/>
                    </a:cubicBezTo>
                    <a:cubicBezTo>
                      <a:pt x="235039" y="47752"/>
                      <a:pt x="289543" y="21294"/>
                      <a:pt x="294835" y="12827"/>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フリーフォーム: 図形 31">
                <a:extLst>
                  <a:ext uri="{FF2B5EF4-FFF2-40B4-BE49-F238E27FC236}">
                    <a16:creationId xmlns:a16="http://schemas.microsoft.com/office/drawing/2014/main" id="{9BC8CC3B-EBD4-41A3-BEFD-876C848E871E}"/>
                  </a:ext>
                </a:extLst>
              </p:cNvPr>
              <p:cNvSpPr/>
              <p:nvPr/>
            </p:nvSpPr>
            <p:spPr>
              <a:xfrm>
                <a:off x="1575468" y="3065849"/>
                <a:ext cx="105688" cy="31734"/>
              </a:xfrm>
              <a:custGeom>
                <a:avLst/>
                <a:gdLst>
                  <a:gd name="connsiteX0" fmla="*/ 100 w 125880"/>
                  <a:gd name="connsiteY0" fmla="*/ 6470 h 35147"/>
                  <a:gd name="connsiteX1" fmla="*/ 60425 w 125880"/>
                  <a:gd name="connsiteY1" fmla="*/ 120 h 35147"/>
                  <a:gd name="connsiteX2" fmla="*/ 117575 w 125880"/>
                  <a:gd name="connsiteY2" fmla="*/ 9645 h 35147"/>
                  <a:gd name="connsiteX3" fmla="*/ 123925 w 125880"/>
                  <a:gd name="connsiteY3" fmla="*/ 15995 h 35147"/>
                  <a:gd name="connsiteX4" fmla="*/ 101700 w 125880"/>
                  <a:gd name="connsiteY4" fmla="*/ 25520 h 35147"/>
                  <a:gd name="connsiteX5" fmla="*/ 47725 w 125880"/>
                  <a:gd name="connsiteY5" fmla="*/ 35045 h 35147"/>
                  <a:gd name="connsiteX6" fmla="*/ 100 w 125880"/>
                  <a:gd name="connsiteY6" fmla="*/ 6470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80" h="35147">
                    <a:moveTo>
                      <a:pt x="100" y="6470"/>
                    </a:moveTo>
                    <a:cubicBezTo>
                      <a:pt x="2217" y="649"/>
                      <a:pt x="40846" y="-409"/>
                      <a:pt x="60425" y="120"/>
                    </a:cubicBezTo>
                    <a:cubicBezTo>
                      <a:pt x="80004" y="649"/>
                      <a:pt x="117575" y="9645"/>
                      <a:pt x="117575" y="9645"/>
                    </a:cubicBezTo>
                    <a:cubicBezTo>
                      <a:pt x="128158" y="12291"/>
                      <a:pt x="126571" y="13349"/>
                      <a:pt x="123925" y="15995"/>
                    </a:cubicBezTo>
                    <a:cubicBezTo>
                      <a:pt x="121279" y="18641"/>
                      <a:pt x="114400" y="22345"/>
                      <a:pt x="101700" y="25520"/>
                    </a:cubicBezTo>
                    <a:cubicBezTo>
                      <a:pt x="89000" y="28695"/>
                      <a:pt x="65716" y="36103"/>
                      <a:pt x="47725" y="35045"/>
                    </a:cubicBezTo>
                    <a:cubicBezTo>
                      <a:pt x="29734" y="33987"/>
                      <a:pt x="-2017" y="12291"/>
                      <a:pt x="100" y="647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フリーフォーム: 図形 32">
                <a:extLst>
                  <a:ext uri="{FF2B5EF4-FFF2-40B4-BE49-F238E27FC236}">
                    <a16:creationId xmlns:a16="http://schemas.microsoft.com/office/drawing/2014/main" id="{A6738B0A-9700-4525-92C1-9FEF672477D8}"/>
                  </a:ext>
                </a:extLst>
              </p:cNvPr>
              <p:cNvSpPr/>
              <p:nvPr/>
            </p:nvSpPr>
            <p:spPr>
              <a:xfrm>
                <a:off x="1554078" y="3056162"/>
                <a:ext cx="4096341" cy="693333"/>
              </a:xfrm>
              <a:custGeom>
                <a:avLst/>
                <a:gdLst>
                  <a:gd name="connsiteX0" fmla="*/ 16051 w 4878975"/>
                  <a:gd name="connsiteY0" fmla="*/ 48949 h 767907"/>
                  <a:gd name="connsiteX1" fmla="*/ 162101 w 4878975"/>
                  <a:gd name="connsiteY1" fmla="*/ 52124 h 767907"/>
                  <a:gd name="connsiteX2" fmla="*/ 549451 w 4878975"/>
                  <a:gd name="connsiteY2" fmla="*/ 1324 h 767907"/>
                  <a:gd name="connsiteX3" fmla="*/ 755826 w 4878975"/>
                  <a:gd name="connsiteY3" fmla="*/ 14024 h 767907"/>
                  <a:gd name="connsiteX4" fmla="*/ 905051 w 4878975"/>
                  <a:gd name="connsiteY4" fmla="*/ 4499 h 767907"/>
                  <a:gd name="connsiteX5" fmla="*/ 1165401 w 4878975"/>
                  <a:gd name="connsiteY5" fmla="*/ 14024 h 767907"/>
                  <a:gd name="connsiteX6" fmla="*/ 1378126 w 4878975"/>
                  <a:gd name="connsiteY6" fmla="*/ 14024 h 767907"/>
                  <a:gd name="connsiteX7" fmla="*/ 1609901 w 4878975"/>
                  <a:gd name="connsiteY7" fmla="*/ 7674 h 767907"/>
                  <a:gd name="connsiteX8" fmla="*/ 1730551 w 4878975"/>
                  <a:gd name="connsiteY8" fmla="*/ 20374 h 767907"/>
                  <a:gd name="connsiteX9" fmla="*/ 1917876 w 4878975"/>
                  <a:gd name="connsiteY9" fmla="*/ 10849 h 767907"/>
                  <a:gd name="connsiteX10" fmla="*/ 2038526 w 4878975"/>
                  <a:gd name="connsiteY10" fmla="*/ 23549 h 767907"/>
                  <a:gd name="connsiteX11" fmla="*/ 2105201 w 4878975"/>
                  <a:gd name="connsiteY11" fmla="*/ 29899 h 767907"/>
                  <a:gd name="connsiteX12" fmla="*/ 2216326 w 4878975"/>
                  <a:gd name="connsiteY12" fmla="*/ 23549 h 767907"/>
                  <a:gd name="connsiteX13" fmla="*/ 2330626 w 4878975"/>
                  <a:gd name="connsiteY13" fmla="*/ 42599 h 767907"/>
                  <a:gd name="connsiteX14" fmla="*/ 2457626 w 4878975"/>
                  <a:gd name="connsiteY14" fmla="*/ 58474 h 767907"/>
                  <a:gd name="connsiteX15" fmla="*/ 2524301 w 4878975"/>
                  <a:gd name="connsiteY15" fmla="*/ 67999 h 767907"/>
                  <a:gd name="connsiteX16" fmla="*/ 2673526 w 4878975"/>
                  <a:gd name="connsiteY16" fmla="*/ 45774 h 767907"/>
                  <a:gd name="connsiteX17" fmla="*/ 2810051 w 4878975"/>
                  <a:gd name="connsiteY17" fmla="*/ 17199 h 767907"/>
                  <a:gd name="connsiteX18" fmla="*/ 2975151 w 4878975"/>
                  <a:gd name="connsiteY18" fmla="*/ 17199 h 767907"/>
                  <a:gd name="connsiteX19" fmla="*/ 3149776 w 4878975"/>
                  <a:gd name="connsiteY19" fmla="*/ 29899 h 767907"/>
                  <a:gd name="connsiteX20" fmla="*/ 3365676 w 4878975"/>
                  <a:gd name="connsiteY20" fmla="*/ 52124 h 767907"/>
                  <a:gd name="connsiteX21" fmla="*/ 3718101 w 4878975"/>
                  <a:gd name="connsiteY21" fmla="*/ 87049 h 767907"/>
                  <a:gd name="connsiteX22" fmla="*/ 3854626 w 4878975"/>
                  <a:gd name="connsiteY22" fmla="*/ 102924 h 767907"/>
                  <a:gd name="connsiteX23" fmla="*/ 4076876 w 4878975"/>
                  <a:gd name="connsiteY23" fmla="*/ 115624 h 767907"/>
                  <a:gd name="connsiteX24" fmla="*/ 4235626 w 4878975"/>
                  <a:gd name="connsiteY24" fmla="*/ 121974 h 767907"/>
                  <a:gd name="connsiteX25" fmla="*/ 4419776 w 4878975"/>
                  <a:gd name="connsiteY25" fmla="*/ 131499 h 767907"/>
                  <a:gd name="connsiteX26" fmla="*/ 4584876 w 4878975"/>
                  <a:gd name="connsiteY26" fmla="*/ 131499 h 767907"/>
                  <a:gd name="connsiteX27" fmla="*/ 4762676 w 4878975"/>
                  <a:gd name="connsiteY27" fmla="*/ 118799 h 767907"/>
                  <a:gd name="connsiteX28" fmla="*/ 4823001 w 4878975"/>
                  <a:gd name="connsiteY28" fmla="*/ 115624 h 767907"/>
                  <a:gd name="connsiteX29" fmla="*/ 4829351 w 4878975"/>
                  <a:gd name="connsiteY29" fmla="*/ 226749 h 767907"/>
                  <a:gd name="connsiteX30" fmla="*/ 4829351 w 4878975"/>
                  <a:gd name="connsiteY30" fmla="*/ 407724 h 767907"/>
                  <a:gd name="connsiteX31" fmla="*/ 4826176 w 4878975"/>
                  <a:gd name="connsiteY31" fmla="*/ 617274 h 767907"/>
                  <a:gd name="connsiteX32" fmla="*/ 4823001 w 4878975"/>
                  <a:gd name="connsiteY32" fmla="*/ 699824 h 767907"/>
                  <a:gd name="connsiteX33" fmla="*/ 4823001 w 4878975"/>
                  <a:gd name="connsiteY33" fmla="*/ 722049 h 767907"/>
                  <a:gd name="connsiteX34" fmla="*/ 4823001 w 4878975"/>
                  <a:gd name="connsiteY34" fmla="*/ 731574 h 767907"/>
                  <a:gd name="connsiteX35" fmla="*/ 4067351 w 4878975"/>
                  <a:gd name="connsiteY35" fmla="*/ 763324 h 767907"/>
                  <a:gd name="connsiteX36" fmla="*/ 2908476 w 4878975"/>
                  <a:gd name="connsiteY36" fmla="*/ 763324 h 767907"/>
                  <a:gd name="connsiteX37" fmla="*/ 2149651 w 4878975"/>
                  <a:gd name="connsiteY37" fmla="*/ 722049 h 767907"/>
                  <a:gd name="connsiteX38" fmla="*/ 1095551 w 4878975"/>
                  <a:gd name="connsiteY38" fmla="*/ 709349 h 767907"/>
                  <a:gd name="connsiteX39" fmla="*/ 171626 w 4878975"/>
                  <a:gd name="connsiteY39" fmla="*/ 674424 h 767907"/>
                  <a:gd name="connsiteX40" fmla="*/ 12876 w 4878975"/>
                  <a:gd name="connsiteY40" fmla="*/ 699824 h 767907"/>
                  <a:gd name="connsiteX41" fmla="*/ 9701 w 4878975"/>
                  <a:gd name="connsiteY41" fmla="*/ 369624 h 767907"/>
                  <a:gd name="connsiteX42" fmla="*/ 12876 w 4878975"/>
                  <a:gd name="connsiteY42" fmla="*/ 99749 h 767907"/>
                  <a:gd name="connsiteX43" fmla="*/ 16051 w 4878975"/>
                  <a:gd name="connsiteY43" fmla="*/ 48949 h 76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78975" h="767907">
                    <a:moveTo>
                      <a:pt x="16051" y="48949"/>
                    </a:moveTo>
                    <a:cubicBezTo>
                      <a:pt x="40922" y="41012"/>
                      <a:pt x="73201" y="60061"/>
                      <a:pt x="162101" y="52124"/>
                    </a:cubicBezTo>
                    <a:cubicBezTo>
                      <a:pt x="251001" y="44187"/>
                      <a:pt x="450497" y="7674"/>
                      <a:pt x="549451" y="1324"/>
                    </a:cubicBezTo>
                    <a:cubicBezTo>
                      <a:pt x="648405" y="-5026"/>
                      <a:pt x="696559" y="13495"/>
                      <a:pt x="755826" y="14024"/>
                    </a:cubicBezTo>
                    <a:cubicBezTo>
                      <a:pt x="815093" y="14553"/>
                      <a:pt x="836789" y="4499"/>
                      <a:pt x="905051" y="4499"/>
                    </a:cubicBezTo>
                    <a:cubicBezTo>
                      <a:pt x="973313" y="4499"/>
                      <a:pt x="1086555" y="12437"/>
                      <a:pt x="1165401" y="14024"/>
                    </a:cubicBezTo>
                    <a:cubicBezTo>
                      <a:pt x="1244247" y="15611"/>
                      <a:pt x="1304043" y="15082"/>
                      <a:pt x="1378126" y="14024"/>
                    </a:cubicBezTo>
                    <a:cubicBezTo>
                      <a:pt x="1452209" y="12966"/>
                      <a:pt x="1551164" y="6616"/>
                      <a:pt x="1609901" y="7674"/>
                    </a:cubicBezTo>
                    <a:cubicBezTo>
                      <a:pt x="1668638" y="8732"/>
                      <a:pt x="1679222" y="19845"/>
                      <a:pt x="1730551" y="20374"/>
                    </a:cubicBezTo>
                    <a:cubicBezTo>
                      <a:pt x="1781880" y="20903"/>
                      <a:pt x="1866547" y="10320"/>
                      <a:pt x="1917876" y="10849"/>
                    </a:cubicBezTo>
                    <a:cubicBezTo>
                      <a:pt x="1969205" y="11378"/>
                      <a:pt x="2038526" y="23549"/>
                      <a:pt x="2038526" y="23549"/>
                    </a:cubicBezTo>
                    <a:cubicBezTo>
                      <a:pt x="2069747" y="26724"/>
                      <a:pt x="2075568" y="29899"/>
                      <a:pt x="2105201" y="29899"/>
                    </a:cubicBezTo>
                    <a:cubicBezTo>
                      <a:pt x="2134834" y="29899"/>
                      <a:pt x="2178755" y="21432"/>
                      <a:pt x="2216326" y="23549"/>
                    </a:cubicBezTo>
                    <a:cubicBezTo>
                      <a:pt x="2253897" y="25666"/>
                      <a:pt x="2290409" y="36778"/>
                      <a:pt x="2330626" y="42599"/>
                    </a:cubicBezTo>
                    <a:cubicBezTo>
                      <a:pt x="2370843" y="48420"/>
                      <a:pt x="2425347" y="54241"/>
                      <a:pt x="2457626" y="58474"/>
                    </a:cubicBezTo>
                    <a:cubicBezTo>
                      <a:pt x="2489905" y="62707"/>
                      <a:pt x="2488318" y="70116"/>
                      <a:pt x="2524301" y="67999"/>
                    </a:cubicBezTo>
                    <a:cubicBezTo>
                      <a:pt x="2560284" y="65882"/>
                      <a:pt x="2625901" y="54241"/>
                      <a:pt x="2673526" y="45774"/>
                    </a:cubicBezTo>
                    <a:cubicBezTo>
                      <a:pt x="2721151" y="37307"/>
                      <a:pt x="2759780" y="21961"/>
                      <a:pt x="2810051" y="17199"/>
                    </a:cubicBezTo>
                    <a:cubicBezTo>
                      <a:pt x="2860322" y="12437"/>
                      <a:pt x="2918530" y="15082"/>
                      <a:pt x="2975151" y="17199"/>
                    </a:cubicBezTo>
                    <a:cubicBezTo>
                      <a:pt x="3031772" y="19316"/>
                      <a:pt x="3084689" y="24078"/>
                      <a:pt x="3149776" y="29899"/>
                    </a:cubicBezTo>
                    <a:cubicBezTo>
                      <a:pt x="3214863" y="35720"/>
                      <a:pt x="3365676" y="52124"/>
                      <a:pt x="3365676" y="52124"/>
                    </a:cubicBezTo>
                    <a:lnTo>
                      <a:pt x="3718101" y="87049"/>
                    </a:lnTo>
                    <a:cubicBezTo>
                      <a:pt x="3799593" y="95516"/>
                      <a:pt x="3794830" y="98161"/>
                      <a:pt x="3854626" y="102924"/>
                    </a:cubicBezTo>
                    <a:cubicBezTo>
                      <a:pt x="3914422" y="107687"/>
                      <a:pt x="4013376" y="112449"/>
                      <a:pt x="4076876" y="115624"/>
                    </a:cubicBezTo>
                    <a:cubicBezTo>
                      <a:pt x="4140376" y="118799"/>
                      <a:pt x="4235626" y="121974"/>
                      <a:pt x="4235626" y="121974"/>
                    </a:cubicBezTo>
                    <a:cubicBezTo>
                      <a:pt x="4292776" y="124620"/>
                      <a:pt x="4361568" y="129911"/>
                      <a:pt x="4419776" y="131499"/>
                    </a:cubicBezTo>
                    <a:cubicBezTo>
                      <a:pt x="4477984" y="133087"/>
                      <a:pt x="4527726" y="133616"/>
                      <a:pt x="4584876" y="131499"/>
                    </a:cubicBezTo>
                    <a:cubicBezTo>
                      <a:pt x="4642026" y="129382"/>
                      <a:pt x="4722989" y="121445"/>
                      <a:pt x="4762676" y="118799"/>
                    </a:cubicBezTo>
                    <a:cubicBezTo>
                      <a:pt x="4802363" y="116153"/>
                      <a:pt x="4811889" y="97633"/>
                      <a:pt x="4823001" y="115624"/>
                    </a:cubicBezTo>
                    <a:cubicBezTo>
                      <a:pt x="4834113" y="133615"/>
                      <a:pt x="4828293" y="178066"/>
                      <a:pt x="4829351" y="226749"/>
                    </a:cubicBezTo>
                    <a:cubicBezTo>
                      <a:pt x="4830409" y="275432"/>
                      <a:pt x="4829880" y="342637"/>
                      <a:pt x="4829351" y="407724"/>
                    </a:cubicBezTo>
                    <a:cubicBezTo>
                      <a:pt x="4828822" y="472811"/>
                      <a:pt x="4827234" y="568591"/>
                      <a:pt x="4826176" y="617274"/>
                    </a:cubicBezTo>
                    <a:cubicBezTo>
                      <a:pt x="4825118" y="665957"/>
                      <a:pt x="4823530" y="682362"/>
                      <a:pt x="4823001" y="699824"/>
                    </a:cubicBezTo>
                    <a:cubicBezTo>
                      <a:pt x="4822472" y="717286"/>
                      <a:pt x="4823001" y="722049"/>
                      <a:pt x="4823001" y="722049"/>
                    </a:cubicBezTo>
                    <a:cubicBezTo>
                      <a:pt x="4823001" y="727341"/>
                      <a:pt x="4948943" y="724695"/>
                      <a:pt x="4823001" y="731574"/>
                    </a:cubicBezTo>
                    <a:cubicBezTo>
                      <a:pt x="4697059" y="738453"/>
                      <a:pt x="4386438" y="758032"/>
                      <a:pt x="4067351" y="763324"/>
                    </a:cubicBezTo>
                    <a:cubicBezTo>
                      <a:pt x="3748264" y="768616"/>
                      <a:pt x="3228093" y="770203"/>
                      <a:pt x="2908476" y="763324"/>
                    </a:cubicBezTo>
                    <a:cubicBezTo>
                      <a:pt x="2588859" y="756445"/>
                      <a:pt x="2451805" y="731045"/>
                      <a:pt x="2149651" y="722049"/>
                    </a:cubicBezTo>
                    <a:cubicBezTo>
                      <a:pt x="1847497" y="713053"/>
                      <a:pt x="1425222" y="717286"/>
                      <a:pt x="1095551" y="709349"/>
                    </a:cubicBezTo>
                    <a:cubicBezTo>
                      <a:pt x="765880" y="701412"/>
                      <a:pt x="352072" y="676011"/>
                      <a:pt x="171626" y="674424"/>
                    </a:cubicBezTo>
                    <a:cubicBezTo>
                      <a:pt x="-8820" y="672837"/>
                      <a:pt x="39863" y="750624"/>
                      <a:pt x="12876" y="699824"/>
                    </a:cubicBezTo>
                    <a:cubicBezTo>
                      <a:pt x="-14111" y="649024"/>
                      <a:pt x="9701" y="469636"/>
                      <a:pt x="9701" y="369624"/>
                    </a:cubicBezTo>
                    <a:cubicBezTo>
                      <a:pt x="9701" y="269612"/>
                      <a:pt x="12347" y="148432"/>
                      <a:pt x="12876" y="99749"/>
                    </a:cubicBezTo>
                    <a:cubicBezTo>
                      <a:pt x="13405" y="51066"/>
                      <a:pt x="-8820" y="56886"/>
                      <a:pt x="16051" y="48949"/>
                    </a:cubicBezTo>
                    <a:close/>
                  </a:path>
                </a:pathLst>
              </a:custGeom>
              <a:gradFill flip="none" rotWithShape="1">
                <a:gsLst>
                  <a:gs pos="5000">
                    <a:schemeClr val="accent2">
                      <a:lumMod val="60000"/>
                      <a:lumOff val="40000"/>
                      <a:shade val="30000"/>
                      <a:satMod val="115000"/>
                    </a:schemeClr>
                  </a:gs>
                  <a:gs pos="7000">
                    <a:schemeClr val="accent2">
                      <a:lumMod val="60000"/>
                      <a:lumOff val="40000"/>
                      <a:shade val="67500"/>
                      <a:satMod val="115000"/>
                    </a:schemeClr>
                  </a:gs>
                  <a:gs pos="55000">
                    <a:schemeClr val="accent2">
                      <a:lumMod val="60000"/>
                      <a:lumOff val="4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フリーフォーム: 図形 33">
                <a:extLst>
                  <a:ext uri="{FF2B5EF4-FFF2-40B4-BE49-F238E27FC236}">
                    <a16:creationId xmlns:a16="http://schemas.microsoft.com/office/drawing/2014/main" id="{20E5B878-52E9-426B-A85A-F5ACCF840C88}"/>
                  </a:ext>
                </a:extLst>
              </p:cNvPr>
              <p:cNvSpPr/>
              <p:nvPr/>
            </p:nvSpPr>
            <p:spPr>
              <a:xfrm>
                <a:off x="1550934" y="3091704"/>
                <a:ext cx="3110916" cy="281138"/>
              </a:xfrm>
              <a:custGeom>
                <a:avLst/>
                <a:gdLst>
                  <a:gd name="connsiteX0" fmla="*/ 746 w 3705278"/>
                  <a:gd name="connsiteY0" fmla="*/ 82609 h 311377"/>
                  <a:gd name="connsiteX1" fmla="*/ 121396 w 3705278"/>
                  <a:gd name="connsiteY1" fmla="*/ 31809 h 311377"/>
                  <a:gd name="connsiteX2" fmla="*/ 251571 w 3705278"/>
                  <a:gd name="connsiteY2" fmla="*/ 19109 h 311377"/>
                  <a:gd name="connsiteX3" fmla="*/ 413496 w 3705278"/>
                  <a:gd name="connsiteY3" fmla="*/ 9584 h 311377"/>
                  <a:gd name="connsiteX4" fmla="*/ 511921 w 3705278"/>
                  <a:gd name="connsiteY4" fmla="*/ 44509 h 311377"/>
                  <a:gd name="connsiteX5" fmla="*/ 603996 w 3705278"/>
                  <a:gd name="connsiteY5" fmla="*/ 79434 h 311377"/>
                  <a:gd name="connsiteX6" fmla="*/ 667496 w 3705278"/>
                  <a:gd name="connsiteY6" fmla="*/ 114359 h 311377"/>
                  <a:gd name="connsiteX7" fmla="*/ 730996 w 3705278"/>
                  <a:gd name="connsiteY7" fmla="*/ 142934 h 311377"/>
                  <a:gd name="connsiteX8" fmla="*/ 756396 w 3705278"/>
                  <a:gd name="connsiteY8" fmla="*/ 152459 h 311377"/>
                  <a:gd name="connsiteX9" fmla="*/ 750046 w 3705278"/>
                  <a:gd name="connsiteY9" fmla="*/ 73084 h 311377"/>
                  <a:gd name="connsiteX10" fmla="*/ 800846 w 3705278"/>
                  <a:gd name="connsiteY10" fmla="*/ 19109 h 311377"/>
                  <a:gd name="connsiteX11" fmla="*/ 861171 w 3705278"/>
                  <a:gd name="connsiteY11" fmla="*/ 3234 h 311377"/>
                  <a:gd name="connsiteX12" fmla="*/ 962771 w 3705278"/>
                  <a:gd name="connsiteY12" fmla="*/ 59 h 311377"/>
                  <a:gd name="connsiteX13" fmla="*/ 1007221 w 3705278"/>
                  <a:gd name="connsiteY13" fmla="*/ 3234 h 311377"/>
                  <a:gd name="connsiteX14" fmla="*/ 1105646 w 3705278"/>
                  <a:gd name="connsiteY14" fmla="*/ 3234 h 311377"/>
                  <a:gd name="connsiteX15" fmla="*/ 1162796 w 3705278"/>
                  <a:gd name="connsiteY15" fmla="*/ 59 h 311377"/>
                  <a:gd name="connsiteX16" fmla="*/ 1181846 w 3705278"/>
                  <a:gd name="connsiteY16" fmla="*/ 6409 h 311377"/>
                  <a:gd name="connsiteX17" fmla="*/ 1181846 w 3705278"/>
                  <a:gd name="connsiteY17" fmla="*/ 22284 h 311377"/>
                  <a:gd name="connsiteX18" fmla="*/ 1134221 w 3705278"/>
                  <a:gd name="connsiteY18" fmla="*/ 57209 h 311377"/>
                  <a:gd name="connsiteX19" fmla="*/ 1086596 w 3705278"/>
                  <a:gd name="connsiteY19" fmla="*/ 82609 h 311377"/>
                  <a:gd name="connsiteX20" fmla="*/ 1032621 w 3705278"/>
                  <a:gd name="connsiteY20" fmla="*/ 79434 h 311377"/>
                  <a:gd name="connsiteX21" fmla="*/ 931021 w 3705278"/>
                  <a:gd name="connsiteY21" fmla="*/ 54034 h 311377"/>
                  <a:gd name="connsiteX22" fmla="*/ 854821 w 3705278"/>
                  <a:gd name="connsiteY22" fmla="*/ 54034 h 311377"/>
                  <a:gd name="connsiteX23" fmla="*/ 807196 w 3705278"/>
                  <a:gd name="connsiteY23" fmla="*/ 66734 h 311377"/>
                  <a:gd name="connsiteX24" fmla="*/ 781796 w 3705278"/>
                  <a:gd name="connsiteY24" fmla="*/ 95309 h 311377"/>
                  <a:gd name="connsiteX25" fmla="*/ 778621 w 3705278"/>
                  <a:gd name="connsiteY25" fmla="*/ 161984 h 311377"/>
                  <a:gd name="connsiteX26" fmla="*/ 861171 w 3705278"/>
                  <a:gd name="connsiteY26" fmla="*/ 184209 h 311377"/>
                  <a:gd name="connsiteX27" fmla="*/ 956421 w 3705278"/>
                  <a:gd name="connsiteY27" fmla="*/ 184209 h 311377"/>
                  <a:gd name="connsiteX28" fmla="*/ 1083421 w 3705278"/>
                  <a:gd name="connsiteY28" fmla="*/ 127059 h 311377"/>
                  <a:gd name="connsiteX29" fmla="*/ 1219946 w 3705278"/>
                  <a:gd name="connsiteY29" fmla="*/ 69909 h 311377"/>
                  <a:gd name="connsiteX30" fmla="*/ 1404096 w 3705278"/>
                  <a:gd name="connsiteY30" fmla="*/ 25459 h 311377"/>
                  <a:gd name="connsiteX31" fmla="*/ 1464421 w 3705278"/>
                  <a:gd name="connsiteY31" fmla="*/ 25459 h 311377"/>
                  <a:gd name="connsiteX32" fmla="*/ 1543796 w 3705278"/>
                  <a:gd name="connsiteY32" fmla="*/ 38159 h 311377"/>
                  <a:gd name="connsiteX33" fmla="*/ 1610471 w 3705278"/>
                  <a:gd name="connsiteY33" fmla="*/ 69909 h 311377"/>
                  <a:gd name="connsiteX34" fmla="*/ 1712071 w 3705278"/>
                  <a:gd name="connsiteY34" fmla="*/ 82609 h 311377"/>
                  <a:gd name="connsiteX35" fmla="*/ 1883521 w 3705278"/>
                  <a:gd name="connsiteY35" fmla="*/ 63559 h 311377"/>
                  <a:gd name="connsiteX36" fmla="*/ 2089896 w 3705278"/>
                  <a:gd name="connsiteY36" fmla="*/ 22284 h 311377"/>
                  <a:gd name="connsiteX37" fmla="*/ 2188321 w 3705278"/>
                  <a:gd name="connsiteY37" fmla="*/ 22284 h 311377"/>
                  <a:gd name="connsiteX38" fmla="*/ 2350246 w 3705278"/>
                  <a:gd name="connsiteY38" fmla="*/ 38159 h 311377"/>
                  <a:gd name="connsiteX39" fmla="*/ 2537571 w 3705278"/>
                  <a:gd name="connsiteY39" fmla="*/ 76259 h 311377"/>
                  <a:gd name="connsiteX40" fmla="*/ 2689971 w 3705278"/>
                  <a:gd name="connsiteY40" fmla="*/ 60384 h 311377"/>
                  <a:gd name="connsiteX41" fmla="*/ 2826496 w 3705278"/>
                  <a:gd name="connsiteY41" fmla="*/ 15934 h 311377"/>
                  <a:gd name="connsiteX42" fmla="*/ 2905871 w 3705278"/>
                  <a:gd name="connsiteY42" fmla="*/ 6409 h 311377"/>
                  <a:gd name="connsiteX43" fmla="*/ 3007471 w 3705278"/>
                  <a:gd name="connsiteY43" fmla="*/ 9584 h 311377"/>
                  <a:gd name="connsiteX44" fmla="*/ 3058271 w 3705278"/>
                  <a:gd name="connsiteY44" fmla="*/ 19109 h 311377"/>
                  <a:gd name="connsiteX45" fmla="*/ 3169396 w 3705278"/>
                  <a:gd name="connsiteY45" fmla="*/ 41334 h 311377"/>
                  <a:gd name="connsiteX46" fmla="*/ 3226546 w 3705278"/>
                  <a:gd name="connsiteY46" fmla="*/ 54034 h 311377"/>
                  <a:gd name="connsiteX47" fmla="*/ 3328146 w 3705278"/>
                  <a:gd name="connsiteY47" fmla="*/ 63559 h 311377"/>
                  <a:gd name="connsiteX48" fmla="*/ 3417046 w 3705278"/>
                  <a:gd name="connsiteY48" fmla="*/ 79434 h 311377"/>
                  <a:gd name="connsiteX49" fmla="*/ 3512296 w 3705278"/>
                  <a:gd name="connsiteY49" fmla="*/ 85784 h 311377"/>
                  <a:gd name="connsiteX50" fmla="*/ 3594846 w 3705278"/>
                  <a:gd name="connsiteY50" fmla="*/ 85784 h 311377"/>
                  <a:gd name="connsiteX51" fmla="*/ 3632946 w 3705278"/>
                  <a:gd name="connsiteY51" fmla="*/ 73084 h 311377"/>
                  <a:gd name="connsiteX52" fmla="*/ 3690096 w 3705278"/>
                  <a:gd name="connsiteY52" fmla="*/ 63559 h 311377"/>
                  <a:gd name="connsiteX53" fmla="*/ 3699621 w 3705278"/>
                  <a:gd name="connsiteY53" fmla="*/ 88959 h 311377"/>
                  <a:gd name="connsiteX54" fmla="*/ 3613896 w 3705278"/>
                  <a:gd name="connsiteY54" fmla="*/ 120709 h 311377"/>
                  <a:gd name="connsiteX55" fmla="*/ 3385296 w 3705278"/>
                  <a:gd name="connsiteY55" fmla="*/ 108009 h 311377"/>
                  <a:gd name="connsiteX56" fmla="*/ 3350371 w 3705278"/>
                  <a:gd name="connsiteY56" fmla="*/ 108009 h 311377"/>
                  <a:gd name="connsiteX57" fmla="*/ 3337671 w 3705278"/>
                  <a:gd name="connsiteY57" fmla="*/ 136584 h 311377"/>
                  <a:gd name="connsiteX58" fmla="*/ 3369421 w 3705278"/>
                  <a:gd name="connsiteY58" fmla="*/ 152459 h 311377"/>
                  <a:gd name="connsiteX59" fmla="*/ 3401171 w 3705278"/>
                  <a:gd name="connsiteY59" fmla="*/ 152459 h 311377"/>
                  <a:gd name="connsiteX60" fmla="*/ 3375771 w 3705278"/>
                  <a:gd name="connsiteY60" fmla="*/ 190559 h 311377"/>
                  <a:gd name="connsiteX61" fmla="*/ 3293221 w 3705278"/>
                  <a:gd name="connsiteY61" fmla="*/ 206434 h 311377"/>
                  <a:gd name="connsiteX62" fmla="*/ 3182096 w 3705278"/>
                  <a:gd name="connsiteY62" fmla="*/ 219134 h 311377"/>
                  <a:gd name="connsiteX63" fmla="*/ 3156696 w 3705278"/>
                  <a:gd name="connsiteY63" fmla="*/ 196909 h 311377"/>
                  <a:gd name="connsiteX64" fmla="*/ 3175746 w 3705278"/>
                  <a:gd name="connsiteY64" fmla="*/ 184209 h 311377"/>
                  <a:gd name="connsiteX65" fmla="*/ 3236071 w 3705278"/>
                  <a:gd name="connsiteY65" fmla="*/ 168334 h 311377"/>
                  <a:gd name="connsiteX66" fmla="*/ 3274171 w 3705278"/>
                  <a:gd name="connsiteY66" fmla="*/ 123884 h 311377"/>
                  <a:gd name="connsiteX67" fmla="*/ 3261471 w 3705278"/>
                  <a:gd name="connsiteY67" fmla="*/ 101659 h 311377"/>
                  <a:gd name="connsiteX68" fmla="*/ 3163046 w 3705278"/>
                  <a:gd name="connsiteY68" fmla="*/ 82609 h 311377"/>
                  <a:gd name="connsiteX69" fmla="*/ 3070971 w 3705278"/>
                  <a:gd name="connsiteY69" fmla="*/ 63559 h 311377"/>
                  <a:gd name="connsiteX70" fmla="*/ 3051921 w 3705278"/>
                  <a:gd name="connsiteY70" fmla="*/ 76259 h 311377"/>
                  <a:gd name="connsiteX71" fmla="*/ 3020171 w 3705278"/>
                  <a:gd name="connsiteY71" fmla="*/ 117534 h 311377"/>
                  <a:gd name="connsiteX72" fmla="*/ 2978896 w 3705278"/>
                  <a:gd name="connsiteY72" fmla="*/ 171509 h 311377"/>
                  <a:gd name="connsiteX73" fmla="*/ 2893171 w 3705278"/>
                  <a:gd name="connsiteY73" fmla="*/ 200084 h 311377"/>
                  <a:gd name="connsiteX74" fmla="*/ 2794746 w 3705278"/>
                  <a:gd name="connsiteY74" fmla="*/ 212784 h 311377"/>
                  <a:gd name="connsiteX75" fmla="*/ 2731246 w 3705278"/>
                  <a:gd name="connsiteY75" fmla="*/ 209609 h 311377"/>
                  <a:gd name="connsiteX76" fmla="*/ 2724896 w 3705278"/>
                  <a:gd name="connsiteY76" fmla="*/ 184209 h 311377"/>
                  <a:gd name="connsiteX77" fmla="*/ 2756646 w 3705278"/>
                  <a:gd name="connsiteY77" fmla="*/ 171509 h 311377"/>
                  <a:gd name="connsiteX78" fmla="*/ 2829671 w 3705278"/>
                  <a:gd name="connsiteY78" fmla="*/ 171509 h 311377"/>
                  <a:gd name="connsiteX79" fmla="*/ 2896346 w 3705278"/>
                  <a:gd name="connsiteY79" fmla="*/ 158809 h 311377"/>
                  <a:gd name="connsiteX80" fmla="*/ 2963021 w 3705278"/>
                  <a:gd name="connsiteY80" fmla="*/ 130234 h 311377"/>
                  <a:gd name="connsiteX81" fmla="*/ 2978896 w 3705278"/>
                  <a:gd name="connsiteY81" fmla="*/ 88959 h 311377"/>
                  <a:gd name="connsiteX82" fmla="*/ 2969371 w 3705278"/>
                  <a:gd name="connsiteY82" fmla="*/ 54034 h 311377"/>
                  <a:gd name="connsiteX83" fmla="*/ 2899521 w 3705278"/>
                  <a:gd name="connsiteY83" fmla="*/ 47684 h 311377"/>
                  <a:gd name="connsiteX84" fmla="*/ 2810621 w 3705278"/>
                  <a:gd name="connsiteY84" fmla="*/ 69909 h 311377"/>
                  <a:gd name="connsiteX85" fmla="*/ 2670921 w 3705278"/>
                  <a:gd name="connsiteY85" fmla="*/ 117534 h 311377"/>
                  <a:gd name="connsiteX86" fmla="*/ 2524871 w 3705278"/>
                  <a:gd name="connsiteY86" fmla="*/ 155634 h 311377"/>
                  <a:gd name="connsiteX87" fmla="*/ 2515346 w 3705278"/>
                  <a:gd name="connsiteY87" fmla="*/ 174684 h 311377"/>
                  <a:gd name="connsiteX88" fmla="*/ 2620121 w 3705278"/>
                  <a:gd name="connsiteY88" fmla="*/ 209609 h 311377"/>
                  <a:gd name="connsiteX89" fmla="*/ 2753471 w 3705278"/>
                  <a:gd name="connsiteY89" fmla="*/ 250884 h 311377"/>
                  <a:gd name="connsiteX90" fmla="*/ 2896346 w 3705278"/>
                  <a:gd name="connsiteY90" fmla="*/ 266759 h 311377"/>
                  <a:gd name="connsiteX91" fmla="*/ 3026521 w 3705278"/>
                  <a:gd name="connsiteY91" fmla="*/ 269934 h 311377"/>
                  <a:gd name="connsiteX92" fmla="*/ 3143996 w 3705278"/>
                  <a:gd name="connsiteY92" fmla="*/ 254059 h 311377"/>
                  <a:gd name="connsiteX93" fmla="*/ 3210671 w 3705278"/>
                  <a:gd name="connsiteY93" fmla="*/ 244534 h 311377"/>
                  <a:gd name="connsiteX94" fmla="*/ 3270996 w 3705278"/>
                  <a:gd name="connsiteY94" fmla="*/ 244534 h 311377"/>
                  <a:gd name="connsiteX95" fmla="*/ 3350371 w 3705278"/>
                  <a:gd name="connsiteY95" fmla="*/ 225484 h 311377"/>
                  <a:gd name="connsiteX96" fmla="*/ 3388471 w 3705278"/>
                  <a:gd name="connsiteY96" fmla="*/ 209609 h 311377"/>
                  <a:gd name="connsiteX97" fmla="*/ 3429746 w 3705278"/>
                  <a:gd name="connsiteY97" fmla="*/ 190559 h 311377"/>
                  <a:gd name="connsiteX98" fmla="*/ 3455146 w 3705278"/>
                  <a:gd name="connsiteY98" fmla="*/ 181034 h 311377"/>
                  <a:gd name="connsiteX99" fmla="*/ 3477371 w 3705278"/>
                  <a:gd name="connsiteY99" fmla="*/ 174684 h 311377"/>
                  <a:gd name="connsiteX100" fmla="*/ 3496421 w 3705278"/>
                  <a:gd name="connsiteY100" fmla="*/ 190559 h 311377"/>
                  <a:gd name="connsiteX101" fmla="*/ 3461496 w 3705278"/>
                  <a:gd name="connsiteY101" fmla="*/ 222309 h 311377"/>
                  <a:gd name="connsiteX102" fmla="*/ 3369421 w 3705278"/>
                  <a:gd name="connsiteY102" fmla="*/ 276284 h 311377"/>
                  <a:gd name="connsiteX103" fmla="*/ 3312271 w 3705278"/>
                  <a:gd name="connsiteY103" fmla="*/ 292159 h 311377"/>
                  <a:gd name="connsiteX104" fmla="*/ 3207496 w 3705278"/>
                  <a:gd name="connsiteY104" fmla="*/ 285809 h 311377"/>
                  <a:gd name="connsiteX105" fmla="*/ 3105896 w 3705278"/>
                  <a:gd name="connsiteY105" fmla="*/ 288984 h 311377"/>
                  <a:gd name="connsiteX106" fmla="*/ 2928096 w 3705278"/>
                  <a:gd name="connsiteY106" fmla="*/ 311209 h 311377"/>
                  <a:gd name="connsiteX107" fmla="*/ 2845546 w 3705278"/>
                  <a:gd name="connsiteY107" fmla="*/ 298509 h 311377"/>
                  <a:gd name="connsiteX108" fmla="*/ 2737596 w 3705278"/>
                  <a:gd name="connsiteY108" fmla="*/ 285809 h 311377"/>
                  <a:gd name="connsiteX109" fmla="*/ 2607421 w 3705278"/>
                  <a:gd name="connsiteY109" fmla="*/ 260409 h 311377"/>
                  <a:gd name="connsiteX110" fmla="*/ 2480421 w 3705278"/>
                  <a:gd name="connsiteY110" fmla="*/ 200084 h 311377"/>
                  <a:gd name="connsiteX111" fmla="*/ 2391521 w 3705278"/>
                  <a:gd name="connsiteY111" fmla="*/ 146109 h 311377"/>
                  <a:gd name="connsiteX112" fmla="*/ 2286746 w 3705278"/>
                  <a:gd name="connsiteY112" fmla="*/ 114359 h 311377"/>
                  <a:gd name="connsiteX113" fmla="*/ 2248646 w 3705278"/>
                  <a:gd name="connsiteY113" fmla="*/ 114359 h 311377"/>
                  <a:gd name="connsiteX114" fmla="*/ 2147046 w 3705278"/>
                  <a:gd name="connsiteY114" fmla="*/ 149284 h 311377"/>
                  <a:gd name="connsiteX115" fmla="*/ 2108946 w 3705278"/>
                  <a:gd name="connsiteY115" fmla="*/ 200084 h 311377"/>
                  <a:gd name="connsiteX116" fmla="*/ 2051796 w 3705278"/>
                  <a:gd name="connsiteY116" fmla="*/ 247709 h 311377"/>
                  <a:gd name="connsiteX117" fmla="*/ 1978771 w 3705278"/>
                  <a:gd name="connsiteY117" fmla="*/ 292159 h 311377"/>
                  <a:gd name="connsiteX118" fmla="*/ 1883521 w 3705278"/>
                  <a:gd name="connsiteY118" fmla="*/ 304859 h 311377"/>
                  <a:gd name="connsiteX119" fmla="*/ 1769221 w 3705278"/>
                  <a:gd name="connsiteY119" fmla="*/ 254059 h 311377"/>
                  <a:gd name="connsiteX120" fmla="*/ 1613646 w 3705278"/>
                  <a:gd name="connsiteY120" fmla="*/ 142934 h 311377"/>
                  <a:gd name="connsiteX121" fmla="*/ 1505696 w 3705278"/>
                  <a:gd name="connsiteY121" fmla="*/ 92134 h 311377"/>
                  <a:gd name="connsiteX122" fmla="*/ 1429496 w 3705278"/>
                  <a:gd name="connsiteY122" fmla="*/ 57209 h 311377"/>
                  <a:gd name="connsiteX123" fmla="*/ 1362821 w 3705278"/>
                  <a:gd name="connsiteY123" fmla="*/ 57209 h 311377"/>
                  <a:gd name="connsiteX124" fmla="*/ 1254871 w 3705278"/>
                  <a:gd name="connsiteY124" fmla="*/ 92134 h 311377"/>
                  <a:gd name="connsiteX125" fmla="*/ 1140571 w 3705278"/>
                  <a:gd name="connsiteY125" fmla="*/ 149284 h 311377"/>
                  <a:gd name="connsiteX126" fmla="*/ 1054846 w 3705278"/>
                  <a:gd name="connsiteY126" fmla="*/ 184209 h 311377"/>
                  <a:gd name="connsiteX127" fmla="*/ 934196 w 3705278"/>
                  <a:gd name="connsiteY127" fmla="*/ 219134 h 311377"/>
                  <a:gd name="connsiteX128" fmla="*/ 838946 w 3705278"/>
                  <a:gd name="connsiteY128" fmla="*/ 212784 h 311377"/>
                  <a:gd name="connsiteX129" fmla="*/ 727821 w 3705278"/>
                  <a:gd name="connsiteY129" fmla="*/ 187384 h 311377"/>
                  <a:gd name="connsiteX130" fmla="*/ 629396 w 3705278"/>
                  <a:gd name="connsiteY130" fmla="*/ 136584 h 311377"/>
                  <a:gd name="connsiteX131" fmla="*/ 553196 w 3705278"/>
                  <a:gd name="connsiteY131" fmla="*/ 104834 h 311377"/>
                  <a:gd name="connsiteX132" fmla="*/ 435721 w 3705278"/>
                  <a:gd name="connsiteY132" fmla="*/ 66734 h 311377"/>
                  <a:gd name="connsiteX133" fmla="*/ 375396 w 3705278"/>
                  <a:gd name="connsiteY133" fmla="*/ 54034 h 311377"/>
                  <a:gd name="connsiteX134" fmla="*/ 280146 w 3705278"/>
                  <a:gd name="connsiteY134" fmla="*/ 44509 h 311377"/>
                  <a:gd name="connsiteX135" fmla="*/ 194421 w 3705278"/>
                  <a:gd name="connsiteY135" fmla="*/ 44509 h 311377"/>
                  <a:gd name="connsiteX136" fmla="*/ 165846 w 3705278"/>
                  <a:gd name="connsiteY136" fmla="*/ 57209 h 311377"/>
                  <a:gd name="connsiteX137" fmla="*/ 115046 w 3705278"/>
                  <a:gd name="connsiteY137" fmla="*/ 66734 h 311377"/>
                  <a:gd name="connsiteX138" fmla="*/ 70596 w 3705278"/>
                  <a:gd name="connsiteY138" fmla="*/ 82609 h 311377"/>
                  <a:gd name="connsiteX139" fmla="*/ 746 w 3705278"/>
                  <a:gd name="connsiteY139" fmla="*/ 82609 h 31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705278" h="311377">
                    <a:moveTo>
                      <a:pt x="746" y="82609"/>
                    </a:moveTo>
                    <a:cubicBezTo>
                      <a:pt x="9213" y="74142"/>
                      <a:pt x="79592" y="42392"/>
                      <a:pt x="121396" y="31809"/>
                    </a:cubicBezTo>
                    <a:cubicBezTo>
                      <a:pt x="163200" y="21226"/>
                      <a:pt x="202888" y="22813"/>
                      <a:pt x="251571" y="19109"/>
                    </a:cubicBezTo>
                    <a:cubicBezTo>
                      <a:pt x="300254" y="15405"/>
                      <a:pt x="370104" y="5351"/>
                      <a:pt x="413496" y="9584"/>
                    </a:cubicBezTo>
                    <a:cubicBezTo>
                      <a:pt x="456888" y="13817"/>
                      <a:pt x="480171" y="32867"/>
                      <a:pt x="511921" y="44509"/>
                    </a:cubicBezTo>
                    <a:cubicBezTo>
                      <a:pt x="543671" y="56151"/>
                      <a:pt x="578067" y="67792"/>
                      <a:pt x="603996" y="79434"/>
                    </a:cubicBezTo>
                    <a:cubicBezTo>
                      <a:pt x="629925" y="91076"/>
                      <a:pt x="646329" y="103776"/>
                      <a:pt x="667496" y="114359"/>
                    </a:cubicBezTo>
                    <a:cubicBezTo>
                      <a:pt x="688663" y="124942"/>
                      <a:pt x="716179" y="136584"/>
                      <a:pt x="730996" y="142934"/>
                    </a:cubicBezTo>
                    <a:cubicBezTo>
                      <a:pt x="745813" y="149284"/>
                      <a:pt x="753221" y="164101"/>
                      <a:pt x="756396" y="152459"/>
                    </a:cubicBezTo>
                    <a:cubicBezTo>
                      <a:pt x="759571" y="140817"/>
                      <a:pt x="742638" y="95309"/>
                      <a:pt x="750046" y="73084"/>
                    </a:cubicBezTo>
                    <a:cubicBezTo>
                      <a:pt x="757454" y="50859"/>
                      <a:pt x="782325" y="30751"/>
                      <a:pt x="800846" y="19109"/>
                    </a:cubicBezTo>
                    <a:cubicBezTo>
                      <a:pt x="819367" y="7467"/>
                      <a:pt x="834183" y="6409"/>
                      <a:pt x="861171" y="3234"/>
                    </a:cubicBezTo>
                    <a:cubicBezTo>
                      <a:pt x="888159" y="59"/>
                      <a:pt x="938429" y="59"/>
                      <a:pt x="962771" y="59"/>
                    </a:cubicBezTo>
                    <a:cubicBezTo>
                      <a:pt x="987113" y="59"/>
                      <a:pt x="983409" y="2705"/>
                      <a:pt x="1007221" y="3234"/>
                    </a:cubicBezTo>
                    <a:cubicBezTo>
                      <a:pt x="1031033" y="3763"/>
                      <a:pt x="1079717" y="3763"/>
                      <a:pt x="1105646" y="3234"/>
                    </a:cubicBezTo>
                    <a:cubicBezTo>
                      <a:pt x="1131575" y="2705"/>
                      <a:pt x="1150096" y="-470"/>
                      <a:pt x="1162796" y="59"/>
                    </a:cubicBezTo>
                    <a:cubicBezTo>
                      <a:pt x="1175496" y="588"/>
                      <a:pt x="1178671" y="2705"/>
                      <a:pt x="1181846" y="6409"/>
                    </a:cubicBezTo>
                    <a:cubicBezTo>
                      <a:pt x="1185021" y="10113"/>
                      <a:pt x="1189784" y="13817"/>
                      <a:pt x="1181846" y="22284"/>
                    </a:cubicBezTo>
                    <a:cubicBezTo>
                      <a:pt x="1173909" y="30751"/>
                      <a:pt x="1150096" y="47155"/>
                      <a:pt x="1134221" y="57209"/>
                    </a:cubicBezTo>
                    <a:cubicBezTo>
                      <a:pt x="1118346" y="67263"/>
                      <a:pt x="1103529" y="78905"/>
                      <a:pt x="1086596" y="82609"/>
                    </a:cubicBezTo>
                    <a:cubicBezTo>
                      <a:pt x="1069663" y="86313"/>
                      <a:pt x="1058550" y="84196"/>
                      <a:pt x="1032621" y="79434"/>
                    </a:cubicBezTo>
                    <a:cubicBezTo>
                      <a:pt x="1006692" y="74672"/>
                      <a:pt x="960654" y="58267"/>
                      <a:pt x="931021" y="54034"/>
                    </a:cubicBezTo>
                    <a:cubicBezTo>
                      <a:pt x="901388" y="49801"/>
                      <a:pt x="875458" y="51917"/>
                      <a:pt x="854821" y="54034"/>
                    </a:cubicBezTo>
                    <a:cubicBezTo>
                      <a:pt x="834184" y="56151"/>
                      <a:pt x="819367" y="59855"/>
                      <a:pt x="807196" y="66734"/>
                    </a:cubicBezTo>
                    <a:cubicBezTo>
                      <a:pt x="795025" y="73613"/>
                      <a:pt x="786558" y="79434"/>
                      <a:pt x="781796" y="95309"/>
                    </a:cubicBezTo>
                    <a:cubicBezTo>
                      <a:pt x="777034" y="111184"/>
                      <a:pt x="765392" y="147167"/>
                      <a:pt x="778621" y="161984"/>
                    </a:cubicBezTo>
                    <a:cubicBezTo>
                      <a:pt x="791850" y="176801"/>
                      <a:pt x="831538" y="180505"/>
                      <a:pt x="861171" y="184209"/>
                    </a:cubicBezTo>
                    <a:cubicBezTo>
                      <a:pt x="890804" y="187913"/>
                      <a:pt x="919379" y="193734"/>
                      <a:pt x="956421" y="184209"/>
                    </a:cubicBezTo>
                    <a:cubicBezTo>
                      <a:pt x="993463" y="174684"/>
                      <a:pt x="1039500" y="146109"/>
                      <a:pt x="1083421" y="127059"/>
                    </a:cubicBezTo>
                    <a:cubicBezTo>
                      <a:pt x="1127342" y="108009"/>
                      <a:pt x="1166500" y="86842"/>
                      <a:pt x="1219946" y="69909"/>
                    </a:cubicBezTo>
                    <a:cubicBezTo>
                      <a:pt x="1273392" y="52976"/>
                      <a:pt x="1363350" y="32867"/>
                      <a:pt x="1404096" y="25459"/>
                    </a:cubicBezTo>
                    <a:cubicBezTo>
                      <a:pt x="1444842" y="18051"/>
                      <a:pt x="1441138" y="23342"/>
                      <a:pt x="1464421" y="25459"/>
                    </a:cubicBezTo>
                    <a:cubicBezTo>
                      <a:pt x="1487704" y="27576"/>
                      <a:pt x="1519454" y="30751"/>
                      <a:pt x="1543796" y="38159"/>
                    </a:cubicBezTo>
                    <a:cubicBezTo>
                      <a:pt x="1568138" y="45567"/>
                      <a:pt x="1582425" y="62501"/>
                      <a:pt x="1610471" y="69909"/>
                    </a:cubicBezTo>
                    <a:cubicBezTo>
                      <a:pt x="1638517" y="77317"/>
                      <a:pt x="1666563" y="83667"/>
                      <a:pt x="1712071" y="82609"/>
                    </a:cubicBezTo>
                    <a:cubicBezTo>
                      <a:pt x="1757579" y="81551"/>
                      <a:pt x="1820550" y="73613"/>
                      <a:pt x="1883521" y="63559"/>
                    </a:cubicBezTo>
                    <a:cubicBezTo>
                      <a:pt x="1946492" y="53505"/>
                      <a:pt x="2039096" y="29163"/>
                      <a:pt x="2089896" y="22284"/>
                    </a:cubicBezTo>
                    <a:cubicBezTo>
                      <a:pt x="2140696" y="15405"/>
                      <a:pt x="2144929" y="19638"/>
                      <a:pt x="2188321" y="22284"/>
                    </a:cubicBezTo>
                    <a:cubicBezTo>
                      <a:pt x="2231713" y="24930"/>
                      <a:pt x="2292038" y="29163"/>
                      <a:pt x="2350246" y="38159"/>
                    </a:cubicBezTo>
                    <a:cubicBezTo>
                      <a:pt x="2408454" y="47155"/>
                      <a:pt x="2480950" y="72555"/>
                      <a:pt x="2537571" y="76259"/>
                    </a:cubicBezTo>
                    <a:cubicBezTo>
                      <a:pt x="2594192" y="79963"/>
                      <a:pt x="2641817" y="70438"/>
                      <a:pt x="2689971" y="60384"/>
                    </a:cubicBezTo>
                    <a:cubicBezTo>
                      <a:pt x="2738125" y="50330"/>
                      <a:pt x="2790513" y="24930"/>
                      <a:pt x="2826496" y="15934"/>
                    </a:cubicBezTo>
                    <a:cubicBezTo>
                      <a:pt x="2862479" y="6938"/>
                      <a:pt x="2875709" y="7467"/>
                      <a:pt x="2905871" y="6409"/>
                    </a:cubicBezTo>
                    <a:cubicBezTo>
                      <a:pt x="2936033" y="5351"/>
                      <a:pt x="2982071" y="7467"/>
                      <a:pt x="3007471" y="9584"/>
                    </a:cubicBezTo>
                    <a:cubicBezTo>
                      <a:pt x="3032871" y="11701"/>
                      <a:pt x="3058271" y="19109"/>
                      <a:pt x="3058271" y="19109"/>
                    </a:cubicBezTo>
                    <a:lnTo>
                      <a:pt x="3169396" y="41334"/>
                    </a:lnTo>
                    <a:cubicBezTo>
                      <a:pt x="3197442" y="47155"/>
                      <a:pt x="3200088" y="50330"/>
                      <a:pt x="3226546" y="54034"/>
                    </a:cubicBezTo>
                    <a:cubicBezTo>
                      <a:pt x="3253004" y="57738"/>
                      <a:pt x="3296396" y="59326"/>
                      <a:pt x="3328146" y="63559"/>
                    </a:cubicBezTo>
                    <a:cubicBezTo>
                      <a:pt x="3359896" y="67792"/>
                      <a:pt x="3386354" y="75730"/>
                      <a:pt x="3417046" y="79434"/>
                    </a:cubicBezTo>
                    <a:cubicBezTo>
                      <a:pt x="3447738" y="83138"/>
                      <a:pt x="3482663" y="84726"/>
                      <a:pt x="3512296" y="85784"/>
                    </a:cubicBezTo>
                    <a:cubicBezTo>
                      <a:pt x="3541929" y="86842"/>
                      <a:pt x="3574738" y="87901"/>
                      <a:pt x="3594846" y="85784"/>
                    </a:cubicBezTo>
                    <a:cubicBezTo>
                      <a:pt x="3614954" y="83667"/>
                      <a:pt x="3617071" y="76788"/>
                      <a:pt x="3632946" y="73084"/>
                    </a:cubicBezTo>
                    <a:cubicBezTo>
                      <a:pt x="3648821" y="69380"/>
                      <a:pt x="3678983" y="60913"/>
                      <a:pt x="3690096" y="63559"/>
                    </a:cubicBezTo>
                    <a:cubicBezTo>
                      <a:pt x="3701209" y="66205"/>
                      <a:pt x="3712321" y="79434"/>
                      <a:pt x="3699621" y="88959"/>
                    </a:cubicBezTo>
                    <a:cubicBezTo>
                      <a:pt x="3686921" y="98484"/>
                      <a:pt x="3666283" y="117534"/>
                      <a:pt x="3613896" y="120709"/>
                    </a:cubicBezTo>
                    <a:lnTo>
                      <a:pt x="3385296" y="108009"/>
                    </a:lnTo>
                    <a:cubicBezTo>
                      <a:pt x="3341375" y="105892"/>
                      <a:pt x="3358309" y="103247"/>
                      <a:pt x="3350371" y="108009"/>
                    </a:cubicBezTo>
                    <a:cubicBezTo>
                      <a:pt x="3342434" y="112772"/>
                      <a:pt x="3334496" y="129176"/>
                      <a:pt x="3337671" y="136584"/>
                    </a:cubicBezTo>
                    <a:cubicBezTo>
                      <a:pt x="3340846" y="143992"/>
                      <a:pt x="3358838" y="149813"/>
                      <a:pt x="3369421" y="152459"/>
                    </a:cubicBezTo>
                    <a:cubicBezTo>
                      <a:pt x="3380004" y="155105"/>
                      <a:pt x="3400113" y="146109"/>
                      <a:pt x="3401171" y="152459"/>
                    </a:cubicBezTo>
                    <a:cubicBezTo>
                      <a:pt x="3402229" y="158809"/>
                      <a:pt x="3393763" y="181563"/>
                      <a:pt x="3375771" y="190559"/>
                    </a:cubicBezTo>
                    <a:cubicBezTo>
                      <a:pt x="3357779" y="199555"/>
                      <a:pt x="3325500" y="201672"/>
                      <a:pt x="3293221" y="206434"/>
                    </a:cubicBezTo>
                    <a:cubicBezTo>
                      <a:pt x="3260942" y="211197"/>
                      <a:pt x="3204850" y="220721"/>
                      <a:pt x="3182096" y="219134"/>
                    </a:cubicBezTo>
                    <a:cubicBezTo>
                      <a:pt x="3159342" y="217547"/>
                      <a:pt x="3157754" y="202730"/>
                      <a:pt x="3156696" y="196909"/>
                    </a:cubicBezTo>
                    <a:cubicBezTo>
                      <a:pt x="3155638" y="191088"/>
                      <a:pt x="3162517" y="188971"/>
                      <a:pt x="3175746" y="184209"/>
                    </a:cubicBezTo>
                    <a:cubicBezTo>
                      <a:pt x="3188975" y="179447"/>
                      <a:pt x="3219667" y="178388"/>
                      <a:pt x="3236071" y="168334"/>
                    </a:cubicBezTo>
                    <a:cubicBezTo>
                      <a:pt x="3252475" y="158280"/>
                      <a:pt x="3269938" y="134997"/>
                      <a:pt x="3274171" y="123884"/>
                    </a:cubicBezTo>
                    <a:cubicBezTo>
                      <a:pt x="3278404" y="112772"/>
                      <a:pt x="3279992" y="108538"/>
                      <a:pt x="3261471" y="101659"/>
                    </a:cubicBezTo>
                    <a:cubicBezTo>
                      <a:pt x="3242950" y="94780"/>
                      <a:pt x="3163046" y="82609"/>
                      <a:pt x="3163046" y="82609"/>
                    </a:cubicBezTo>
                    <a:cubicBezTo>
                      <a:pt x="3131296" y="76259"/>
                      <a:pt x="3089492" y="64617"/>
                      <a:pt x="3070971" y="63559"/>
                    </a:cubicBezTo>
                    <a:cubicBezTo>
                      <a:pt x="3052450" y="62501"/>
                      <a:pt x="3060388" y="67263"/>
                      <a:pt x="3051921" y="76259"/>
                    </a:cubicBezTo>
                    <a:cubicBezTo>
                      <a:pt x="3043454" y="85255"/>
                      <a:pt x="3020171" y="117534"/>
                      <a:pt x="3020171" y="117534"/>
                    </a:cubicBezTo>
                    <a:cubicBezTo>
                      <a:pt x="3008000" y="133409"/>
                      <a:pt x="3000063" y="157751"/>
                      <a:pt x="2978896" y="171509"/>
                    </a:cubicBezTo>
                    <a:cubicBezTo>
                      <a:pt x="2957729" y="185267"/>
                      <a:pt x="2923863" y="193205"/>
                      <a:pt x="2893171" y="200084"/>
                    </a:cubicBezTo>
                    <a:cubicBezTo>
                      <a:pt x="2862479" y="206963"/>
                      <a:pt x="2821733" y="211197"/>
                      <a:pt x="2794746" y="212784"/>
                    </a:cubicBezTo>
                    <a:cubicBezTo>
                      <a:pt x="2767759" y="214371"/>
                      <a:pt x="2742888" y="214371"/>
                      <a:pt x="2731246" y="209609"/>
                    </a:cubicBezTo>
                    <a:cubicBezTo>
                      <a:pt x="2719604" y="204847"/>
                      <a:pt x="2720663" y="190559"/>
                      <a:pt x="2724896" y="184209"/>
                    </a:cubicBezTo>
                    <a:cubicBezTo>
                      <a:pt x="2729129" y="177859"/>
                      <a:pt x="2739184" y="173626"/>
                      <a:pt x="2756646" y="171509"/>
                    </a:cubicBezTo>
                    <a:cubicBezTo>
                      <a:pt x="2774108" y="169392"/>
                      <a:pt x="2806388" y="173626"/>
                      <a:pt x="2829671" y="171509"/>
                    </a:cubicBezTo>
                    <a:cubicBezTo>
                      <a:pt x="2852954" y="169392"/>
                      <a:pt x="2874121" y="165688"/>
                      <a:pt x="2896346" y="158809"/>
                    </a:cubicBezTo>
                    <a:cubicBezTo>
                      <a:pt x="2918571" y="151930"/>
                      <a:pt x="2949263" y="141876"/>
                      <a:pt x="2963021" y="130234"/>
                    </a:cubicBezTo>
                    <a:cubicBezTo>
                      <a:pt x="2976779" y="118592"/>
                      <a:pt x="2977838" y="101659"/>
                      <a:pt x="2978896" y="88959"/>
                    </a:cubicBezTo>
                    <a:cubicBezTo>
                      <a:pt x="2979954" y="76259"/>
                      <a:pt x="2982600" y="60913"/>
                      <a:pt x="2969371" y="54034"/>
                    </a:cubicBezTo>
                    <a:cubicBezTo>
                      <a:pt x="2956142" y="47155"/>
                      <a:pt x="2925979" y="45038"/>
                      <a:pt x="2899521" y="47684"/>
                    </a:cubicBezTo>
                    <a:cubicBezTo>
                      <a:pt x="2873063" y="50330"/>
                      <a:pt x="2848721" y="58267"/>
                      <a:pt x="2810621" y="69909"/>
                    </a:cubicBezTo>
                    <a:cubicBezTo>
                      <a:pt x="2772521" y="81551"/>
                      <a:pt x="2718546" y="103247"/>
                      <a:pt x="2670921" y="117534"/>
                    </a:cubicBezTo>
                    <a:cubicBezTo>
                      <a:pt x="2623296" y="131821"/>
                      <a:pt x="2550800" y="146109"/>
                      <a:pt x="2524871" y="155634"/>
                    </a:cubicBezTo>
                    <a:cubicBezTo>
                      <a:pt x="2498942" y="165159"/>
                      <a:pt x="2499471" y="165688"/>
                      <a:pt x="2515346" y="174684"/>
                    </a:cubicBezTo>
                    <a:cubicBezTo>
                      <a:pt x="2531221" y="183680"/>
                      <a:pt x="2580434" y="196909"/>
                      <a:pt x="2620121" y="209609"/>
                    </a:cubicBezTo>
                    <a:cubicBezTo>
                      <a:pt x="2659809" y="222309"/>
                      <a:pt x="2707434" y="241359"/>
                      <a:pt x="2753471" y="250884"/>
                    </a:cubicBezTo>
                    <a:cubicBezTo>
                      <a:pt x="2799509" y="260409"/>
                      <a:pt x="2850838" y="263584"/>
                      <a:pt x="2896346" y="266759"/>
                    </a:cubicBezTo>
                    <a:cubicBezTo>
                      <a:pt x="2941854" y="269934"/>
                      <a:pt x="2985246" y="272051"/>
                      <a:pt x="3026521" y="269934"/>
                    </a:cubicBezTo>
                    <a:cubicBezTo>
                      <a:pt x="3067796" y="267817"/>
                      <a:pt x="3143996" y="254059"/>
                      <a:pt x="3143996" y="254059"/>
                    </a:cubicBezTo>
                    <a:cubicBezTo>
                      <a:pt x="3174688" y="249826"/>
                      <a:pt x="3189504" y="246121"/>
                      <a:pt x="3210671" y="244534"/>
                    </a:cubicBezTo>
                    <a:cubicBezTo>
                      <a:pt x="3231838" y="242947"/>
                      <a:pt x="3247713" y="247709"/>
                      <a:pt x="3270996" y="244534"/>
                    </a:cubicBezTo>
                    <a:cubicBezTo>
                      <a:pt x="3294279" y="241359"/>
                      <a:pt x="3330792" y="231305"/>
                      <a:pt x="3350371" y="225484"/>
                    </a:cubicBezTo>
                    <a:cubicBezTo>
                      <a:pt x="3369950" y="219663"/>
                      <a:pt x="3375242" y="215430"/>
                      <a:pt x="3388471" y="209609"/>
                    </a:cubicBezTo>
                    <a:cubicBezTo>
                      <a:pt x="3401700" y="203788"/>
                      <a:pt x="3418634" y="195321"/>
                      <a:pt x="3429746" y="190559"/>
                    </a:cubicBezTo>
                    <a:cubicBezTo>
                      <a:pt x="3440858" y="185797"/>
                      <a:pt x="3447209" y="183680"/>
                      <a:pt x="3455146" y="181034"/>
                    </a:cubicBezTo>
                    <a:cubicBezTo>
                      <a:pt x="3463083" y="178388"/>
                      <a:pt x="3470492" y="173097"/>
                      <a:pt x="3477371" y="174684"/>
                    </a:cubicBezTo>
                    <a:cubicBezTo>
                      <a:pt x="3484250" y="176271"/>
                      <a:pt x="3499067" y="182622"/>
                      <a:pt x="3496421" y="190559"/>
                    </a:cubicBezTo>
                    <a:cubicBezTo>
                      <a:pt x="3493775" y="198496"/>
                      <a:pt x="3482663" y="208022"/>
                      <a:pt x="3461496" y="222309"/>
                    </a:cubicBezTo>
                    <a:cubicBezTo>
                      <a:pt x="3440329" y="236597"/>
                      <a:pt x="3394292" y="264642"/>
                      <a:pt x="3369421" y="276284"/>
                    </a:cubicBezTo>
                    <a:cubicBezTo>
                      <a:pt x="3344550" y="287926"/>
                      <a:pt x="3339258" y="290572"/>
                      <a:pt x="3312271" y="292159"/>
                    </a:cubicBezTo>
                    <a:cubicBezTo>
                      <a:pt x="3285284" y="293746"/>
                      <a:pt x="3241892" y="286338"/>
                      <a:pt x="3207496" y="285809"/>
                    </a:cubicBezTo>
                    <a:cubicBezTo>
                      <a:pt x="3173100" y="285280"/>
                      <a:pt x="3152463" y="284751"/>
                      <a:pt x="3105896" y="288984"/>
                    </a:cubicBezTo>
                    <a:cubicBezTo>
                      <a:pt x="3059329" y="293217"/>
                      <a:pt x="2971488" y="309622"/>
                      <a:pt x="2928096" y="311209"/>
                    </a:cubicBezTo>
                    <a:cubicBezTo>
                      <a:pt x="2884704" y="312797"/>
                      <a:pt x="2877296" y="302742"/>
                      <a:pt x="2845546" y="298509"/>
                    </a:cubicBezTo>
                    <a:cubicBezTo>
                      <a:pt x="2813796" y="294276"/>
                      <a:pt x="2777283" y="292159"/>
                      <a:pt x="2737596" y="285809"/>
                    </a:cubicBezTo>
                    <a:cubicBezTo>
                      <a:pt x="2697909" y="279459"/>
                      <a:pt x="2650283" y="274696"/>
                      <a:pt x="2607421" y="260409"/>
                    </a:cubicBezTo>
                    <a:cubicBezTo>
                      <a:pt x="2564559" y="246122"/>
                      <a:pt x="2516404" y="219134"/>
                      <a:pt x="2480421" y="200084"/>
                    </a:cubicBezTo>
                    <a:cubicBezTo>
                      <a:pt x="2444438" y="181034"/>
                      <a:pt x="2423800" y="160397"/>
                      <a:pt x="2391521" y="146109"/>
                    </a:cubicBezTo>
                    <a:cubicBezTo>
                      <a:pt x="2359242" y="131822"/>
                      <a:pt x="2310559" y="119651"/>
                      <a:pt x="2286746" y="114359"/>
                    </a:cubicBezTo>
                    <a:cubicBezTo>
                      <a:pt x="2262933" y="109067"/>
                      <a:pt x="2271929" y="108538"/>
                      <a:pt x="2248646" y="114359"/>
                    </a:cubicBezTo>
                    <a:cubicBezTo>
                      <a:pt x="2225363" y="120180"/>
                      <a:pt x="2170329" y="134997"/>
                      <a:pt x="2147046" y="149284"/>
                    </a:cubicBezTo>
                    <a:cubicBezTo>
                      <a:pt x="2123763" y="163571"/>
                      <a:pt x="2124821" y="183680"/>
                      <a:pt x="2108946" y="200084"/>
                    </a:cubicBezTo>
                    <a:cubicBezTo>
                      <a:pt x="2093071" y="216488"/>
                      <a:pt x="2073492" y="232363"/>
                      <a:pt x="2051796" y="247709"/>
                    </a:cubicBezTo>
                    <a:cubicBezTo>
                      <a:pt x="2030100" y="263055"/>
                      <a:pt x="2006817" y="282634"/>
                      <a:pt x="1978771" y="292159"/>
                    </a:cubicBezTo>
                    <a:cubicBezTo>
                      <a:pt x="1950725" y="301684"/>
                      <a:pt x="1918446" y="311209"/>
                      <a:pt x="1883521" y="304859"/>
                    </a:cubicBezTo>
                    <a:cubicBezTo>
                      <a:pt x="1848596" y="298509"/>
                      <a:pt x="1814200" y="281046"/>
                      <a:pt x="1769221" y="254059"/>
                    </a:cubicBezTo>
                    <a:cubicBezTo>
                      <a:pt x="1724242" y="227072"/>
                      <a:pt x="1657567" y="169922"/>
                      <a:pt x="1613646" y="142934"/>
                    </a:cubicBezTo>
                    <a:cubicBezTo>
                      <a:pt x="1569725" y="115947"/>
                      <a:pt x="1505696" y="92134"/>
                      <a:pt x="1505696" y="92134"/>
                    </a:cubicBezTo>
                    <a:cubicBezTo>
                      <a:pt x="1475004" y="77847"/>
                      <a:pt x="1453309" y="63030"/>
                      <a:pt x="1429496" y="57209"/>
                    </a:cubicBezTo>
                    <a:cubicBezTo>
                      <a:pt x="1405683" y="51388"/>
                      <a:pt x="1391925" y="51388"/>
                      <a:pt x="1362821" y="57209"/>
                    </a:cubicBezTo>
                    <a:cubicBezTo>
                      <a:pt x="1333717" y="63030"/>
                      <a:pt x="1291913" y="76788"/>
                      <a:pt x="1254871" y="92134"/>
                    </a:cubicBezTo>
                    <a:cubicBezTo>
                      <a:pt x="1217829" y="107480"/>
                      <a:pt x="1173909" y="133938"/>
                      <a:pt x="1140571" y="149284"/>
                    </a:cubicBezTo>
                    <a:cubicBezTo>
                      <a:pt x="1107233" y="164630"/>
                      <a:pt x="1089242" y="172567"/>
                      <a:pt x="1054846" y="184209"/>
                    </a:cubicBezTo>
                    <a:cubicBezTo>
                      <a:pt x="1020450" y="195851"/>
                      <a:pt x="970179" y="214372"/>
                      <a:pt x="934196" y="219134"/>
                    </a:cubicBezTo>
                    <a:cubicBezTo>
                      <a:pt x="898213" y="223896"/>
                      <a:pt x="873342" y="218076"/>
                      <a:pt x="838946" y="212784"/>
                    </a:cubicBezTo>
                    <a:cubicBezTo>
                      <a:pt x="804550" y="207492"/>
                      <a:pt x="762746" y="200084"/>
                      <a:pt x="727821" y="187384"/>
                    </a:cubicBezTo>
                    <a:cubicBezTo>
                      <a:pt x="692896" y="174684"/>
                      <a:pt x="658500" y="150342"/>
                      <a:pt x="629396" y="136584"/>
                    </a:cubicBezTo>
                    <a:cubicBezTo>
                      <a:pt x="600292" y="122826"/>
                      <a:pt x="585475" y="116476"/>
                      <a:pt x="553196" y="104834"/>
                    </a:cubicBezTo>
                    <a:cubicBezTo>
                      <a:pt x="520917" y="93192"/>
                      <a:pt x="465354" y="75201"/>
                      <a:pt x="435721" y="66734"/>
                    </a:cubicBezTo>
                    <a:cubicBezTo>
                      <a:pt x="406088" y="58267"/>
                      <a:pt x="401325" y="57738"/>
                      <a:pt x="375396" y="54034"/>
                    </a:cubicBezTo>
                    <a:cubicBezTo>
                      <a:pt x="349467" y="50330"/>
                      <a:pt x="310308" y="46096"/>
                      <a:pt x="280146" y="44509"/>
                    </a:cubicBezTo>
                    <a:cubicBezTo>
                      <a:pt x="249984" y="42922"/>
                      <a:pt x="213471" y="42392"/>
                      <a:pt x="194421" y="44509"/>
                    </a:cubicBezTo>
                    <a:cubicBezTo>
                      <a:pt x="175371" y="46626"/>
                      <a:pt x="179075" y="53505"/>
                      <a:pt x="165846" y="57209"/>
                    </a:cubicBezTo>
                    <a:cubicBezTo>
                      <a:pt x="152617" y="60913"/>
                      <a:pt x="130921" y="62501"/>
                      <a:pt x="115046" y="66734"/>
                    </a:cubicBezTo>
                    <a:cubicBezTo>
                      <a:pt x="99171" y="70967"/>
                      <a:pt x="82767" y="75730"/>
                      <a:pt x="70596" y="82609"/>
                    </a:cubicBezTo>
                    <a:cubicBezTo>
                      <a:pt x="58425" y="89488"/>
                      <a:pt x="-7721" y="91076"/>
                      <a:pt x="746" y="8260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楕円 34">
                <a:extLst>
                  <a:ext uri="{FF2B5EF4-FFF2-40B4-BE49-F238E27FC236}">
                    <a16:creationId xmlns:a16="http://schemas.microsoft.com/office/drawing/2014/main" id="{611AC0D6-0113-4402-900E-3560D35AC5D5}"/>
                  </a:ext>
                </a:extLst>
              </p:cNvPr>
              <p:cNvSpPr/>
              <p:nvPr/>
            </p:nvSpPr>
            <p:spPr>
              <a:xfrm>
                <a:off x="2973284" y="2549728"/>
                <a:ext cx="233677" cy="6770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35">
                <a:extLst>
                  <a:ext uri="{FF2B5EF4-FFF2-40B4-BE49-F238E27FC236}">
                    <a16:creationId xmlns:a16="http://schemas.microsoft.com/office/drawing/2014/main" id="{17566C58-E342-4654-9654-D797D203465B}"/>
                  </a:ext>
                </a:extLst>
              </p:cNvPr>
              <p:cNvSpPr/>
              <p:nvPr/>
            </p:nvSpPr>
            <p:spPr>
              <a:xfrm>
                <a:off x="1850416" y="2912328"/>
                <a:ext cx="234284" cy="52569"/>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楕円 36">
                <a:extLst>
                  <a:ext uri="{FF2B5EF4-FFF2-40B4-BE49-F238E27FC236}">
                    <a16:creationId xmlns:a16="http://schemas.microsoft.com/office/drawing/2014/main" id="{6636E600-5A7E-41A3-8D59-9F95717E6BF7}"/>
                  </a:ext>
                </a:extLst>
              </p:cNvPr>
              <p:cNvSpPr/>
              <p:nvPr/>
            </p:nvSpPr>
            <p:spPr>
              <a:xfrm>
                <a:off x="4448584" y="2734586"/>
                <a:ext cx="171394" cy="5247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楕円 37">
                <a:extLst>
                  <a:ext uri="{FF2B5EF4-FFF2-40B4-BE49-F238E27FC236}">
                    <a16:creationId xmlns:a16="http://schemas.microsoft.com/office/drawing/2014/main" id="{2A4D24FB-8FB3-4EC2-981E-9EB40DCFDCCE}"/>
                  </a:ext>
                </a:extLst>
              </p:cNvPr>
              <p:cNvSpPr/>
              <p:nvPr/>
            </p:nvSpPr>
            <p:spPr>
              <a:xfrm>
                <a:off x="3208610" y="1085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楕円 38">
                <a:extLst>
                  <a:ext uri="{FF2B5EF4-FFF2-40B4-BE49-F238E27FC236}">
                    <a16:creationId xmlns:a16="http://schemas.microsoft.com/office/drawing/2014/main" id="{36D08CCE-6A11-4458-A792-D0E55E1569ED}"/>
                  </a:ext>
                </a:extLst>
              </p:cNvPr>
              <p:cNvSpPr/>
              <p:nvPr/>
            </p:nvSpPr>
            <p:spPr>
              <a:xfrm>
                <a:off x="3288265" y="10854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a:extLst>
                  <a:ext uri="{FF2B5EF4-FFF2-40B4-BE49-F238E27FC236}">
                    <a16:creationId xmlns:a16="http://schemas.microsoft.com/office/drawing/2014/main" id="{36450F98-6DCD-4A1F-B28A-BF7131734D17}"/>
                  </a:ext>
                </a:extLst>
              </p:cNvPr>
              <p:cNvSpPr/>
              <p:nvPr/>
            </p:nvSpPr>
            <p:spPr>
              <a:xfrm>
                <a:off x="1880998" y="1968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楕円 40">
                <a:extLst>
                  <a:ext uri="{FF2B5EF4-FFF2-40B4-BE49-F238E27FC236}">
                    <a16:creationId xmlns:a16="http://schemas.microsoft.com/office/drawing/2014/main" id="{6D73C4C2-A013-454F-A0EC-89FE9F6792B7}"/>
                  </a:ext>
                </a:extLst>
              </p:cNvPr>
              <p:cNvSpPr/>
              <p:nvPr/>
            </p:nvSpPr>
            <p:spPr>
              <a:xfrm>
                <a:off x="3024266" y="10817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楕円 41">
                <a:extLst>
                  <a:ext uri="{FF2B5EF4-FFF2-40B4-BE49-F238E27FC236}">
                    <a16:creationId xmlns:a16="http://schemas.microsoft.com/office/drawing/2014/main" id="{68279C43-3B28-4A8C-9C36-8575E56D0138}"/>
                  </a:ext>
                </a:extLst>
              </p:cNvPr>
              <p:cNvSpPr/>
              <p:nvPr/>
            </p:nvSpPr>
            <p:spPr>
              <a:xfrm>
                <a:off x="1962810" y="19607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楕円 42">
                <a:extLst>
                  <a:ext uri="{FF2B5EF4-FFF2-40B4-BE49-F238E27FC236}">
                    <a16:creationId xmlns:a16="http://schemas.microsoft.com/office/drawing/2014/main" id="{DA51D4EA-3F60-44A3-BA8D-7AA6D3BBF055}"/>
                  </a:ext>
                </a:extLst>
              </p:cNvPr>
              <p:cNvSpPr/>
              <p:nvPr/>
            </p:nvSpPr>
            <p:spPr>
              <a:xfrm>
                <a:off x="2048136" y="196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43">
                <a:extLst>
                  <a:ext uri="{FF2B5EF4-FFF2-40B4-BE49-F238E27FC236}">
                    <a16:creationId xmlns:a16="http://schemas.microsoft.com/office/drawing/2014/main" id="{31142A82-AF6C-4E7A-8F1C-6B49110A620B}"/>
                  </a:ext>
                </a:extLst>
              </p:cNvPr>
              <p:cNvSpPr/>
              <p:nvPr/>
            </p:nvSpPr>
            <p:spPr>
              <a:xfrm>
                <a:off x="3116438" y="10854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楕円 44">
                <a:extLst>
                  <a:ext uri="{FF2B5EF4-FFF2-40B4-BE49-F238E27FC236}">
                    <a16:creationId xmlns:a16="http://schemas.microsoft.com/office/drawing/2014/main" id="{56DDF91A-09F0-4D48-866D-A55A9767E89A}"/>
                  </a:ext>
                </a:extLst>
              </p:cNvPr>
              <p:cNvSpPr/>
              <p:nvPr/>
            </p:nvSpPr>
            <p:spPr>
              <a:xfrm>
                <a:off x="2142356" y="1968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楕円 45">
                <a:extLst>
                  <a:ext uri="{FF2B5EF4-FFF2-40B4-BE49-F238E27FC236}">
                    <a16:creationId xmlns:a16="http://schemas.microsoft.com/office/drawing/2014/main" id="{5FA74A72-3AC8-42AF-BF0C-971F83272B5B}"/>
                  </a:ext>
                </a:extLst>
              </p:cNvPr>
              <p:cNvSpPr/>
              <p:nvPr/>
            </p:nvSpPr>
            <p:spPr>
              <a:xfrm>
                <a:off x="2230909" y="19597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楕円 46">
                <a:extLst>
                  <a:ext uri="{FF2B5EF4-FFF2-40B4-BE49-F238E27FC236}">
                    <a16:creationId xmlns:a16="http://schemas.microsoft.com/office/drawing/2014/main" id="{24BDDF0A-7958-4274-96AA-B44496295D50}"/>
                  </a:ext>
                </a:extLst>
              </p:cNvPr>
              <p:cNvSpPr/>
              <p:nvPr/>
            </p:nvSpPr>
            <p:spPr>
              <a:xfrm>
                <a:off x="2310744" y="19638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楕円 47">
                <a:extLst>
                  <a:ext uri="{FF2B5EF4-FFF2-40B4-BE49-F238E27FC236}">
                    <a16:creationId xmlns:a16="http://schemas.microsoft.com/office/drawing/2014/main" id="{1316A56A-8CEB-46C1-A85B-5AE6017B9316}"/>
                  </a:ext>
                </a:extLst>
              </p:cNvPr>
              <p:cNvSpPr/>
              <p:nvPr/>
            </p:nvSpPr>
            <p:spPr>
              <a:xfrm>
                <a:off x="2410456" y="19605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楕円 48">
                <a:extLst>
                  <a:ext uri="{FF2B5EF4-FFF2-40B4-BE49-F238E27FC236}">
                    <a16:creationId xmlns:a16="http://schemas.microsoft.com/office/drawing/2014/main" id="{71F5E5E8-7FBB-436B-86CB-E7EB09F45908}"/>
                  </a:ext>
                </a:extLst>
              </p:cNvPr>
              <p:cNvSpPr/>
              <p:nvPr/>
            </p:nvSpPr>
            <p:spPr>
              <a:xfrm>
                <a:off x="2793004" y="22412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楕円 49">
                <a:extLst>
                  <a:ext uri="{FF2B5EF4-FFF2-40B4-BE49-F238E27FC236}">
                    <a16:creationId xmlns:a16="http://schemas.microsoft.com/office/drawing/2014/main" id="{6ABFE09C-8D4E-4069-B6F7-0AB9BF0B854F}"/>
                  </a:ext>
                </a:extLst>
              </p:cNvPr>
              <p:cNvSpPr/>
              <p:nvPr/>
            </p:nvSpPr>
            <p:spPr>
              <a:xfrm>
                <a:off x="2872660" y="2241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楕円 50">
                <a:extLst>
                  <a:ext uri="{FF2B5EF4-FFF2-40B4-BE49-F238E27FC236}">
                    <a16:creationId xmlns:a16="http://schemas.microsoft.com/office/drawing/2014/main" id="{9176584C-CC12-4BAF-9D68-42E9D39FA5B3}"/>
                  </a:ext>
                </a:extLst>
              </p:cNvPr>
              <p:cNvSpPr/>
              <p:nvPr/>
            </p:nvSpPr>
            <p:spPr>
              <a:xfrm>
                <a:off x="2608660" y="22374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楕円 51">
                <a:extLst>
                  <a:ext uri="{FF2B5EF4-FFF2-40B4-BE49-F238E27FC236}">
                    <a16:creationId xmlns:a16="http://schemas.microsoft.com/office/drawing/2014/main" id="{455F3EF1-4A90-4423-AD71-E0BE20E21FF9}"/>
                  </a:ext>
                </a:extLst>
              </p:cNvPr>
              <p:cNvSpPr/>
              <p:nvPr/>
            </p:nvSpPr>
            <p:spPr>
              <a:xfrm>
                <a:off x="2700832" y="22412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楕円 52">
                <a:extLst>
                  <a:ext uri="{FF2B5EF4-FFF2-40B4-BE49-F238E27FC236}">
                    <a16:creationId xmlns:a16="http://schemas.microsoft.com/office/drawing/2014/main" id="{AFAB1C31-B2D6-481D-BB78-D4DCB5AE4750}"/>
                  </a:ext>
                </a:extLst>
              </p:cNvPr>
              <p:cNvSpPr/>
              <p:nvPr/>
            </p:nvSpPr>
            <p:spPr>
              <a:xfrm>
                <a:off x="2959760" y="22467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楕円 53">
                <a:extLst>
                  <a:ext uri="{FF2B5EF4-FFF2-40B4-BE49-F238E27FC236}">
                    <a16:creationId xmlns:a16="http://schemas.microsoft.com/office/drawing/2014/main" id="{CC183DFB-9859-4933-B0B6-483F22E7408F}"/>
                  </a:ext>
                </a:extLst>
              </p:cNvPr>
              <p:cNvSpPr/>
              <p:nvPr/>
            </p:nvSpPr>
            <p:spPr>
              <a:xfrm>
                <a:off x="1797102" y="21325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楕円 54">
                <a:extLst>
                  <a:ext uri="{FF2B5EF4-FFF2-40B4-BE49-F238E27FC236}">
                    <a16:creationId xmlns:a16="http://schemas.microsoft.com/office/drawing/2014/main" id="{FBC82665-24B4-4D37-BA40-6A936BE44D3D}"/>
                  </a:ext>
                </a:extLst>
              </p:cNvPr>
              <p:cNvSpPr/>
              <p:nvPr/>
            </p:nvSpPr>
            <p:spPr>
              <a:xfrm>
                <a:off x="1612758" y="21287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楕円 55">
                <a:extLst>
                  <a:ext uri="{FF2B5EF4-FFF2-40B4-BE49-F238E27FC236}">
                    <a16:creationId xmlns:a16="http://schemas.microsoft.com/office/drawing/2014/main" id="{3F976604-192E-4FC7-A1A1-FCCE7A08F392}"/>
                  </a:ext>
                </a:extLst>
              </p:cNvPr>
              <p:cNvSpPr/>
              <p:nvPr/>
            </p:nvSpPr>
            <p:spPr>
              <a:xfrm>
                <a:off x="1704930" y="21325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楕円 56">
                <a:extLst>
                  <a:ext uri="{FF2B5EF4-FFF2-40B4-BE49-F238E27FC236}">
                    <a16:creationId xmlns:a16="http://schemas.microsoft.com/office/drawing/2014/main" id="{9E27A086-D91C-4FCC-B07C-98AD9A43AB88}"/>
                  </a:ext>
                </a:extLst>
              </p:cNvPr>
              <p:cNvSpPr/>
              <p:nvPr/>
            </p:nvSpPr>
            <p:spPr>
              <a:xfrm>
                <a:off x="2846003" y="23496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楕円 57">
                <a:extLst>
                  <a:ext uri="{FF2B5EF4-FFF2-40B4-BE49-F238E27FC236}">
                    <a16:creationId xmlns:a16="http://schemas.microsoft.com/office/drawing/2014/main" id="{8FEFF1ED-3485-471E-B70E-B0CD47DE36E9}"/>
                  </a:ext>
                </a:extLst>
              </p:cNvPr>
              <p:cNvSpPr/>
              <p:nvPr/>
            </p:nvSpPr>
            <p:spPr>
              <a:xfrm>
                <a:off x="2661659" y="23458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楕円 58">
                <a:extLst>
                  <a:ext uri="{FF2B5EF4-FFF2-40B4-BE49-F238E27FC236}">
                    <a16:creationId xmlns:a16="http://schemas.microsoft.com/office/drawing/2014/main" id="{7D44B838-6A14-4F85-BC9D-DF35D7A7A35D}"/>
                  </a:ext>
                </a:extLst>
              </p:cNvPr>
              <p:cNvSpPr/>
              <p:nvPr/>
            </p:nvSpPr>
            <p:spPr>
              <a:xfrm>
                <a:off x="2753831" y="23496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楕円 59">
                <a:extLst>
                  <a:ext uri="{FF2B5EF4-FFF2-40B4-BE49-F238E27FC236}">
                    <a16:creationId xmlns:a16="http://schemas.microsoft.com/office/drawing/2014/main" id="{17CD7A37-B0C7-4666-A7BD-C52CA83003A3}"/>
                  </a:ext>
                </a:extLst>
              </p:cNvPr>
              <p:cNvSpPr/>
              <p:nvPr/>
            </p:nvSpPr>
            <p:spPr>
              <a:xfrm>
                <a:off x="3143016" y="23956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楕円 60">
                <a:extLst>
                  <a:ext uri="{FF2B5EF4-FFF2-40B4-BE49-F238E27FC236}">
                    <a16:creationId xmlns:a16="http://schemas.microsoft.com/office/drawing/2014/main" id="{E931AD3A-3C24-4477-8481-5B416F006BA0}"/>
                  </a:ext>
                </a:extLst>
              </p:cNvPr>
              <p:cNvSpPr/>
              <p:nvPr/>
            </p:nvSpPr>
            <p:spPr>
              <a:xfrm>
                <a:off x="2958672" y="23918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楕円 61">
                <a:extLst>
                  <a:ext uri="{FF2B5EF4-FFF2-40B4-BE49-F238E27FC236}">
                    <a16:creationId xmlns:a16="http://schemas.microsoft.com/office/drawing/2014/main" id="{C218E07F-C19C-4BA8-B683-C8520BCA29AC}"/>
                  </a:ext>
                </a:extLst>
              </p:cNvPr>
              <p:cNvSpPr/>
              <p:nvPr/>
            </p:nvSpPr>
            <p:spPr>
              <a:xfrm>
                <a:off x="3050844" y="23956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楕円 62">
                <a:extLst>
                  <a:ext uri="{FF2B5EF4-FFF2-40B4-BE49-F238E27FC236}">
                    <a16:creationId xmlns:a16="http://schemas.microsoft.com/office/drawing/2014/main" id="{122EBFA1-9FC5-4A1A-B379-E3DCE117901E}"/>
                  </a:ext>
                </a:extLst>
              </p:cNvPr>
              <p:cNvSpPr/>
              <p:nvPr/>
            </p:nvSpPr>
            <p:spPr>
              <a:xfrm>
                <a:off x="3750796" y="23351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楕円 63">
                <a:extLst>
                  <a:ext uri="{FF2B5EF4-FFF2-40B4-BE49-F238E27FC236}">
                    <a16:creationId xmlns:a16="http://schemas.microsoft.com/office/drawing/2014/main" id="{457DD196-E0B4-4FDA-B634-5BE5977E06AB}"/>
                  </a:ext>
                </a:extLst>
              </p:cNvPr>
              <p:cNvSpPr/>
              <p:nvPr/>
            </p:nvSpPr>
            <p:spPr>
              <a:xfrm>
                <a:off x="3566452" y="23313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楕円 64">
                <a:extLst>
                  <a:ext uri="{FF2B5EF4-FFF2-40B4-BE49-F238E27FC236}">
                    <a16:creationId xmlns:a16="http://schemas.microsoft.com/office/drawing/2014/main" id="{B6771CB2-756F-4EED-885F-E0DBB857F379}"/>
                  </a:ext>
                </a:extLst>
              </p:cNvPr>
              <p:cNvSpPr/>
              <p:nvPr/>
            </p:nvSpPr>
            <p:spPr>
              <a:xfrm>
                <a:off x="3658624" y="23351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楕円 65">
                <a:extLst>
                  <a:ext uri="{FF2B5EF4-FFF2-40B4-BE49-F238E27FC236}">
                    <a16:creationId xmlns:a16="http://schemas.microsoft.com/office/drawing/2014/main" id="{001010ED-7E0C-4629-8E0F-B157E33ED04D}"/>
                  </a:ext>
                </a:extLst>
              </p:cNvPr>
              <p:cNvSpPr/>
              <p:nvPr/>
            </p:nvSpPr>
            <p:spPr>
              <a:xfrm>
                <a:off x="3882249" y="22485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楕円 66">
                <a:extLst>
                  <a:ext uri="{FF2B5EF4-FFF2-40B4-BE49-F238E27FC236}">
                    <a16:creationId xmlns:a16="http://schemas.microsoft.com/office/drawing/2014/main" id="{A8DD8A09-4C36-4CF3-B708-35E089673301}"/>
                  </a:ext>
                </a:extLst>
              </p:cNvPr>
              <p:cNvSpPr/>
              <p:nvPr/>
            </p:nvSpPr>
            <p:spPr>
              <a:xfrm>
                <a:off x="3697906" y="22447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楕円 67">
                <a:extLst>
                  <a:ext uri="{FF2B5EF4-FFF2-40B4-BE49-F238E27FC236}">
                    <a16:creationId xmlns:a16="http://schemas.microsoft.com/office/drawing/2014/main" id="{8DAC4EFB-2813-43FC-B9E4-5317FCA4D039}"/>
                  </a:ext>
                </a:extLst>
              </p:cNvPr>
              <p:cNvSpPr/>
              <p:nvPr/>
            </p:nvSpPr>
            <p:spPr>
              <a:xfrm>
                <a:off x="3790078" y="22485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楕円 68">
                <a:extLst>
                  <a:ext uri="{FF2B5EF4-FFF2-40B4-BE49-F238E27FC236}">
                    <a16:creationId xmlns:a16="http://schemas.microsoft.com/office/drawing/2014/main" id="{FF024945-D2FD-4233-BADD-E9B1BD1F1C5A}"/>
                  </a:ext>
                </a:extLst>
              </p:cNvPr>
              <p:cNvSpPr/>
              <p:nvPr/>
            </p:nvSpPr>
            <p:spPr>
              <a:xfrm>
                <a:off x="4332648" y="22856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楕円 69">
                <a:extLst>
                  <a:ext uri="{FF2B5EF4-FFF2-40B4-BE49-F238E27FC236}">
                    <a16:creationId xmlns:a16="http://schemas.microsoft.com/office/drawing/2014/main" id="{71F01ACB-D148-47AF-BEFB-EC698FBAE476}"/>
                  </a:ext>
                </a:extLst>
              </p:cNvPr>
              <p:cNvSpPr/>
              <p:nvPr/>
            </p:nvSpPr>
            <p:spPr>
              <a:xfrm>
                <a:off x="4148304" y="22819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楕円 70">
                <a:extLst>
                  <a:ext uri="{FF2B5EF4-FFF2-40B4-BE49-F238E27FC236}">
                    <a16:creationId xmlns:a16="http://schemas.microsoft.com/office/drawing/2014/main" id="{F0CCC304-911F-4CD8-832A-EF483CA46C50}"/>
                  </a:ext>
                </a:extLst>
              </p:cNvPr>
              <p:cNvSpPr/>
              <p:nvPr/>
            </p:nvSpPr>
            <p:spPr>
              <a:xfrm>
                <a:off x="4240476" y="22856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楕円 71">
                <a:extLst>
                  <a:ext uri="{FF2B5EF4-FFF2-40B4-BE49-F238E27FC236}">
                    <a16:creationId xmlns:a16="http://schemas.microsoft.com/office/drawing/2014/main" id="{E28BAD3A-2393-42B0-A9EA-ACD874DB10DF}"/>
                  </a:ext>
                </a:extLst>
              </p:cNvPr>
              <p:cNvSpPr/>
              <p:nvPr/>
            </p:nvSpPr>
            <p:spPr>
              <a:xfrm>
                <a:off x="4608536" y="22856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楕円 72">
                <a:extLst>
                  <a:ext uri="{FF2B5EF4-FFF2-40B4-BE49-F238E27FC236}">
                    <a16:creationId xmlns:a16="http://schemas.microsoft.com/office/drawing/2014/main" id="{687DFFA0-2C9C-4FAE-8C0F-4595A96B0348}"/>
                  </a:ext>
                </a:extLst>
              </p:cNvPr>
              <p:cNvSpPr/>
              <p:nvPr/>
            </p:nvSpPr>
            <p:spPr>
              <a:xfrm>
                <a:off x="4424193" y="22819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楕円 73">
                <a:extLst>
                  <a:ext uri="{FF2B5EF4-FFF2-40B4-BE49-F238E27FC236}">
                    <a16:creationId xmlns:a16="http://schemas.microsoft.com/office/drawing/2014/main" id="{3D254641-A132-4EA5-AC2F-2CF5716CFCE7}"/>
                  </a:ext>
                </a:extLst>
              </p:cNvPr>
              <p:cNvSpPr/>
              <p:nvPr/>
            </p:nvSpPr>
            <p:spPr>
              <a:xfrm>
                <a:off x="4516364" y="22856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楕円 74">
                <a:extLst>
                  <a:ext uri="{FF2B5EF4-FFF2-40B4-BE49-F238E27FC236}">
                    <a16:creationId xmlns:a16="http://schemas.microsoft.com/office/drawing/2014/main" id="{574AD362-1B87-4161-8EF3-E1AA21E023F7}"/>
                  </a:ext>
                </a:extLst>
              </p:cNvPr>
              <p:cNvSpPr/>
              <p:nvPr/>
            </p:nvSpPr>
            <p:spPr>
              <a:xfrm>
                <a:off x="4676139" y="23495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楕円 75">
                <a:extLst>
                  <a:ext uri="{FF2B5EF4-FFF2-40B4-BE49-F238E27FC236}">
                    <a16:creationId xmlns:a16="http://schemas.microsoft.com/office/drawing/2014/main" id="{9981F277-92E4-4D08-BF78-DA6DEB2AF05F}"/>
                  </a:ext>
                </a:extLst>
              </p:cNvPr>
              <p:cNvSpPr/>
              <p:nvPr/>
            </p:nvSpPr>
            <p:spPr>
              <a:xfrm>
                <a:off x="4491796" y="23457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楕円 76">
                <a:extLst>
                  <a:ext uri="{FF2B5EF4-FFF2-40B4-BE49-F238E27FC236}">
                    <a16:creationId xmlns:a16="http://schemas.microsoft.com/office/drawing/2014/main" id="{7D9E8388-2198-44E5-8E26-3BFC8C5ECD8F}"/>
                  </a:ext>
                </a:extLst>
              </p:cNvPr>
              <p:cNvSpPr/>
              <p:nvPr/>
            </p:nvSpPr>
            <p:spPr>
              <a:xfrm>
                <a:off x="4583967" y="23495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845494A7-EA94-4F3A-9C1B-5568F8373EBE}"/>
                  </a:ext>
                </a:extLst>
              </p:cNvPr>
              <p:cNvSpPr/>
              <p:nvPr/>
            </p:nvSpPr>
            <p:spPr>
              <a:xfrm>
                <a:off x="4938410" y="23528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B909BE85-A0DB-4F53-9B8B-EF79805E5CE2}"/>
                  </a:ext>
                </a:extLst>
              </p:cNvPr>
              <p:cNvSpPr/>
              <p:nvPr/>
            </p:nvSpPr>
            <p:spPr>
              <a:xfrm>
                <a:off x="4754066" y="23490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52123171-1E6C-422D-AABE-831F460AA17D}"/>
                  </a:ext>
                </a:extLst>
              </p:cNvPr>
              <p:cNvSpPr/>
              <p:nvPr/>
            </p:nvSpPr>
            <p:spPr>
              <a:xfrm>
                <a:off x="4846238" y="23528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楕円 80">
                <a:extLst>
                  <a:ext uri="{FF2B5EF4-FFF2-40B4-BE49-F238E27FC236}">
                    <a16:creationId xmlns:a16="http://schemas.microsoft.com/office/drawing/2014/main" id="{493C495E-22D0-46E3-8E64-AD69218D7F45}"/>
                  </a:ext>
                </a:extLst>
              </p:cNvPr>
              <p:cNvSpPr/>
              <p:nvPr/>
            </p:nvSpPr>
            <p:spPr>
              <a:xfrm>
                <a:off x="5309217" y="22653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楕円 81">
                <a:extLst>
                  <a:ext uri="{FF2B5EF4-FFF2-40B4-BE49-F238E27FC236}">
                    <a16:creationId xmlns:a16="http://schemas.microsoft.com/office/drawing/2014/main" id="{DDA1BC38-3C60-4CE3-B51D-584C0EAD4E27}"/>
                  </a:ext>
                </a:extLst>
              </p:cNvPr>
              <p:cNvSpPr/>
              <p:nvPr/>
            </p:nvSpPr>
            <p:spPr>
              <a:xfrm>
                <a:off x="5124874" y="22615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楕円 82">
                <a:extLst>
                  <a:ext uri="{FF2B5EF4-FFF2-40B4-BE49-F238E27FC236}">
                    <a16:creationId xmlns:a16="http://schemas.microsoft.com/office/drawing/2014/main" id="{B517AB76-4821-4760-B815-794DFA54B789}"/>
                  </a:ext>
                </a:extLst>
              </p:cNvPr>
              <p:cNvSpPr/>
              <p:nvPr/>
            </p:nvSpPr>
            <p:spPr>
              <a:xfrm>
                <a:off x="5217046" y="22653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楕円 83">
                <a:extLst>
                  <a:ext uri="{FF2B5EF4-FFF2-40B4-BE49-F238E27FC236}">
                    <a16:creationId xmlns:a16="http://schemas.microsoft.com/office/drawing/2014/main" id="{D6DB34BC-DD38-4321-BB88-E7B3DADD2F8C}"/>
                  </a:ext>
                </a:extLst>
              </p:cNvPr>
              <p:cNvSpPr/>
              <p:nvPr/>
            </p:nvSpPr>
            <p:spPr>
              <a:xfrm>
                <a:off x="5455116" y="23457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楕円 84">
                <a:extLst>
                  <a:ext uri="{FF2B5EF4-FFF2-40B4-BE49-F238E27FC236}">
                    <a16:creationId xmlns:a16="http://schemas.microsoft.com/office/drawing/2014/main" id="{649F93C2-134C-4774-AE1D-4AFC924BE9B6}"/>
                  </a:ext>
                </a:extLst>
              </p:cNvPr>
              <p:cNvSpPr/>
              <p:nvPr/>
            </p:nvSpPr>
            <p:spPr>
              <a:xfrm>
                <a:off x="5270773" y="23419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楕円 85">
                <a:extLst>
                  <a:ext uri="{FF2B5EF4-FFF2-40B4-BE49-F238E27FC236}">
                    <a16:creationId xmlns:a16="http://schemas.microsoft.com/office/drawing/2014/main" id="{E62CD6AA-DDA1-4011-B0CD-493D81E7DFDC}"/>
                  </a:ext>
                </a:extLst>
              </p:cNvPr>
              <p:cNvSpPr/>
              <p:nvPr/>
            </p:nvSpPr>
            <p:spPr>
              <a:xfrm>
                <a:off x="5362945" y="23457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楕円 86">
                <a:extLst>
                  <a:ext uri="{FF2B5EF4-FFF2-40B4-BE49-F238E27FC236}">
                    <a16:creationId xmlns:a16="http://schemas.microsoft.com/office/drawing/2014/main" id="{C093A4E6-47B0-4E4C-824D-CDCC02CDD5CD}"/>
                  </a:ext>
                </a:extLst>
              </p:cNvPr>
              <p:cNvSpPr/>
              <p:nvPr/>
            </p:nvSpPr>
            <p:spPr>
              <a:xfrm>
                <a:off x="5249978" y="18879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楕円 87">
                <a:extLst>
                  <a:ext uri="{FF2B5EF4-FFF2-40B4-BE49-F238E27FC236}">
                    <a16:creationId xmlns:a16="http://schemas.microsoft.com/office/drawing/2014/main" id="{05D10D67-9BC6-42CE-9E41-780A284B562C}"/>
                  </a:ext>
                </a:extLst>
              </p:cNvPr>
              <p:cNvSpPr/>
              <p:nvPr/>
            </p:nvSpPr>
            <p:spPr>
              <a:xfrm>
                <a:off x="5065635" y="18841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楕円 88">
                <a:extLst>
                  <a:ext uri="{FF2B5EF4-FFF2-40B4-BE49-F238E27FC236}">
                    <a16:creationId xmlns:a16="http://schemas.microsoft.com/office/drawing/2014/main" id="{622D0811-2CC5-471F-97AE-0353254F02A5}"/>
                  </a:ext>
                </a:extLst>
              </p:cNvPr>
              <p:cNvSpPr/>
              <p:nvPr/>
            </p:nvSpPr>
            <p:spPr>
              <a:xfrm>
                <a:off x="5157807" y="18879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EB78240F-2CD4-457B-BB14-F3E1129A5A15}"/>
                  </a:ext>
                </a:extLst>
              </p:cNvPr>
              <p:cNvSpPr/>
              <p:nvPr/>
            </p:nvSpPr>
            <p:spPr>
              <a:xfrm>
                <a:off x="4831245" y="18952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楕円 90">
                <a:extLst>
                  <a:ext uri="{FF2B5EF4-FFF2-40B4-BE49-F238E27FC236}">
                    <a16:creationId xmlns:a16="http://schemas.microsoft.com/office/drawing/2014/main" id="{5CD3D9AE-4D2C-4109-902F-5D0920AA6BC3}"/>
                  </a:ext>
                </a:extLst>
              </p:cNvPr>
              <p:cNvSpPr/>
              <p:nvPr/>
            </p:nvSpPr>
            <p:spPr>
              <a:xfrm>
                <a:off x="4646901" y="1891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楕円 91">
                <a:extLst>
                  <a:ext uri="{FF2B5EF4-FFF2-40B4-BE49-F238E27FC236}">
                    <a16:creationId xmlns:a16="http://schemas.microsoft.com/office/drawing/2014/main" id="{7592C9C4-8A42-4F00-9793-9AC2D09CECC9}"/>
                  </a:ext>
                </a:extLst>
              </p:cNvPr>
              <p:cNvSpPr/>
              <p:nvPr/>
            </p:nvSpPr>
            <p:spPr>
              <a:xfrm>
                <a:off x="4739073" y="18952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楕円 92">
                <a:extLst>
                  <a:ext uri="{FF2B5EF4-FFF2-40B4-BE49-F238E27FC236}">
                    <a16:creationId xmlns:a16="http://schemas.microsoft.com/office/drawing/2014/main" id="{85B80EAC-73A7-487F-BF1D-BE2D872F637A}"/>
                  </a:ext>
                </a:extLst>
              </p:cNvPr>
              <p:cNvSpPr/>
              <p:nvPr/>
            </p:nvSpPr>
            <p:spPr>
              <a:xfrm>
                <a:off x="5520194" y="18941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楕円 93">
                <a:extLst>
                  <a:ext uri="{FF2B5EF4-FFF2-40B4-BE49-F238E27FC236}">
                    <a16:creationId xmlns:a16="http://schemas.microsoft.com/office/drawing/2014/main" id="{C580E48B-CD23-4119-9FF0-6CA9446E9CB5}"/>
                  </a:ext>
                </a:extLst>
              </p:cNvPr>
              <p:cNvSpPr/>
              <p:nvPr/>
            </p:nvSpPr>
            <p:spPr>
              <a:xfrm>
                <a:off x="5335850" y="18903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楕円 94">
                <a:extLst>
                  <a:ext uri="{FF2B5EF4-FFF2-40B4-BE49-F238E27FC236}">
                    <a16:creationId xmlns:a16="http://schemas.microsoft.com/office/drawing/2014/main" id="{DA00EAFB-A761-48B8-B14C-A6AB35E03A54}"/>
                  </a:ext>
                </a:extLst>
              </p:cNvPr>
              <p:cNvSpPr/>
              <p:nvPr/>
            </p:nvSpPr>
            <p:spPr>
              <a:xfrm>
                <a:off x="5428022" y="18941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楕円 95">
                <a:extLst>
                  <a:ext uri="{FF2B5EF4-FFF2-40B4-BE49-F238E27FC236}">
                    <a16:creationId xmlns:a16="http://schemas.microsoft.com/office/drawing/2014/main" id="{06018F13-5E41-4200-8A72-8A4701E67A57}"/>
                  </a:ext>
                </a:extLst>
              </p:cNvPr>
              <p:cNvSpPr/>
              <p:nvPr/>
            </p:nvSpPr>
            <p:spPr>
              <a:xfrm>
                <a:off x="4572049" y="19008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楕円 96">
                <a:extLst>
                  <a:ext uri="{FF2B5EF4-FFF2-40B4-BE49-F238E27FC236}">
                    <a16:creationId xmlns:a16="http://schemas.microsoft.com/office/drawing/2014/main" id="{DD183917-8655-4B9D-B04C-1062DE8FFDEC}"/>
                  </a:ext>
                </a:extLst>
              </p:cNvPr>
              <p:cNvSpPr/>
              <p:nvPr/>
            </p:nvSpPr>
            <p:spPr>
              <a:xfrm>
                <a:off x="4387706" y="18970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楕円 97">
                <a:extLst>
                  <a:ext uri="{FF2B5EF4-FFF2-40B4-BE49-F238E27FC236}">
                    <a16:creationId xmlns:a16="http://schemas.microsoft.com/office/drawing/2014/main" id="{D508F06B-E80C-4E39-8F69-12D593493921}"/>
                  </a:ext>
                </a:extLst>
              </p:cNvPr>
              <p:cNvSpPr/>
              <p:nvPr/>
            </p:nvSpPr>
            <p:spPr>
              <a:xfrm>
                <a:off x="4479878" y="19008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楕円 98">
                <a:extLst>
                  <a:ext uri="{FF2B5EF4-FFF2-40B4-BE49-F238E27FC236}">
                    <a16:creationId xmlns:a16="http://schemas.microsoft.com/office/drawing/2014/main" id="{16592EC0-9F23-43B2-AF36-F99B83FD28DA}"/>
                  </a:ext>
                </a:extLst>
              </p:cNvPr>
              <p:cNvSpPr/>
              <p:nvPr/>
            </p:nvSpPr>
            <p:spPr>
              <a:xfrm>
                <a:off x="4240655" y="18204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楕円 99">
                <a:extLst>
                  <a:ext uri="{FF2B5EF4-FFF2-40B4-BE49-F238E27FC236}">
                    <a16:creationId xmlns:a16="http://schemas.microsoft.com/office/drawing/2014/main" id="{0D8D306B-F61A-4ECC-A20F-C8A26970E19B}"/>
                  </a:ext>
                </a:extLst>
              </p:cNvPr>
              <p:cNvSpPr/>
              <p:nvPr/>
            </p:nvSpPr>
            <p:spPr>
              <a:xfrm>
                <a:off x="4056311" y="181665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楕円 100">
                <a:extLst>
                  <a:ext uri="{FF2B5EF4-FFF2-40B4-BE49-F238E27FC236}">
                    <a16:creationId xmlns:a16="http://schemas.microsoft.com/office/drawing/2014/main" id="{BD2A4673-57CF-41D8-BC01-A91AEE1D0D31}"/>
                  </a:ext>
                </a:extLst>
              </p:cNvPr>
              <p:cNvSpPr/>
              <p:nvPr/>
            </p:nvSpPr>
            <p:spPr>
              <a:xfrm>
                <a:off x="4148483" y="18204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楕円 101">
                <a:extLst>
                  <a:ext uri="{FF2B5EF4-FFF2-40B4-BE49-F238E27FC236}">
                    <a16:creationId xmlns:a16="http://schemas.microsoft.com/office/drawing/2014/main" id="{AEB31282-E4AF-4C1A-9E77-E0A662DCA030}"/>
                  </a:ext>
                </a:extLst>
              </p:cNvPr>
              <p:cNvSpPr/>
              <p:nvPr/>
            </p:nvSpPr>
            <p:spPr>
              <a:xfrm>
                <a:off x="2927847" y="19010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楕円 102">
                <a:extLst>
                  <a:ext uri="{FF2B5EF4-FFF2-40B4-BE49-F238E27FC236}">
                    <a16:creationId xmlns:a16="http://schemas.microsoft.com/office/drawing/2014/main" id="{411FFC12-D1EE-4C8F-839B-2F3BE9226EB3}"/>
                  </a:ext>
                </a:extLst>
              </p:cNvPr>
              <p:cNvSpPr/>
              <p:nvPr/>
            </p:nvSpPr>
            <p:spPr>
              <a:xfrm>
                <a:off x="2743504" y="18972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楕円 103">
                <a:extLst>
                  <a:ext uri="{FF2B5EF4-FFF2-40B4-BE49-F238E27FC236}">
                    <a16:creationId xmlns:a16="http://schemas.microsoft.com/office/drawing/2014/main" id="{98216648-0735-4504-AEE4-197A3B743D0D}"/>
                  </a:ext>
                </a:extLst>
              </p:cNvPr>
              <p:cNvSpPr/>
              <p:nvPr/>
            </p:nvSpPr>
            <p:spPr>
              <a:xfrm>
                <a:off x="2835676" y="19010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楕円 104">
                <a:extLst>
                  <a:ext uri="{FF2B5EF4-FFF2-40B4-BE49-F238E27FC236}">
                    <a16:creationId xmlns:a16="http://schemas.microsoft.com/office/drawing/2014/main" id="{1D3FD8CE-1A93-4BD1-A98D-3CC14ED0ED38}"/>
                  </a:ext>
                </a:extLst>
              </p:cNvPr>
              <p:cNvSpPr/>
              <p:nvPr/>
            </p:nvSpPr>
            <p:spPr>
              <a:xfrm>
                <a:off x="2174310" y="21149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楕円 105">
                <a:extLst>
                  <a:ext uri="{FF2B5EF4-FFF2-40B4-BE49-F238E27FC236}">
                    <a16:creationId xmlns:a16="http://schemas.microsoft.com/office/drawing/2014/main" id="{4340A03B-CED7-4574-8D58-4E6696167FC1}"/>
                  </a:ext>
                </a:extLst>
              </p:cNvPr>
              <p:cNvSpPr/>
              <p:nvPr/>
            </p:nvSpPr>
            <p:spPr>
              <a:xfrm>
                <a:off x="1989966" y="21111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楕円 106">
                <a:extLst>
                  <a:ext uri="{FF2B5EF4-FFF2-40B4-BE49-F238E27FC236}">
                    <a16:creationId xmlns:a16="http://schemas.microsoft.com/office/drawing/2014/main" id="{C09F41D2-DE50-46D0-A306-9AFC9BD7B80F}"/>
                  </a:ext>
                </a:extLst>
              </p:cNvPr>
              <p:cNvSpPr/>
              <p:nvPr/>
            </p:nvSpPr>
            <p:spPr>
              <a:xfrm>
                <a:off x="2082138" y="21149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楕円 107">
                <a:extLst>
                  <a:ext uri="{FF2B5EF4-FFF2-40B4-BE49-F238E27FC236}">
                    <a16:creationId xmlns:a16="http://schemas.microsoft.com/office/drawing/2014/main" id="{52B33D82-404A-416D-9168-ED9FB591F02A}"/>
                  </a:ext>
                </a:extLst>
              </p:cNvPr>
              <p:cNvSpPr/>
              <p:nvPr/>
            </p:nvSpPr>
            <p:spPr>
              <a:xfrm>
                <a:off x="2116288" y="22183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楕円 108">
                <a:extLst>
                  <a:ext uri="{FF2B5EF4-FFF2-40B4-BE49-F238E27FC236}">
                    <a16:creationId xmlns:a16="http://schemas.microsoft.com/office/drawing/2014/main" id="{C41EF33B-3BA1-475D-98E4-38C54B4E33FF}"/>
                  </a:ext>
                </a:extLst>
              </p:cNvPr>
              <p:cNvSpPr/>
              <p:nvPr/>
            </p:nvSpPr>
            <p:spPr>
              <a:xfrm>
                <a:off x="1931945" y="22145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楕円 109">
                <a:extLst>
                  <a:ext uri="{FF2B5EF4-FFF2-40B4-BE49-F238E27FC236}">
                    <a16:creationId xmlns:a16="http://schemas.microsoft.com/office/drawing/2014/main" id="{F16ADDA5-1281-4C5F-A6F1-DD51AD6122A3}"/>
                  </a:ext>
                </a:extLst>
              </p:cNvPr>
              <p:cNvSpPr/>
              <p:nvPr/>
            </p:nvSpPr>
            <p:spPr>
              <a:xfrm>
                <a:off x="2024116" y="22183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楕円 110">
                <a:extLst>
                  <a:ext uri="{FF2B5EF4-FFF2-40B4-BE49-F238E27FC236}">
                    <a16:creationId xmlns:a16="http://schemas.microsoft.com/office/drawing/2014/main" id="{E8AC081F-0BDD-4868-88B2-41D99CA08D08}"/>
                  </a:ext>
                </a:extLst>
              </p:cNvPr>
              <p:cNvSpPr/>
              <p:nvPr/>
            </p:nvSpPr>
            <p:spPr>
              <a:xfrm>
                <a:off x="2212772" y="23826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楕円 111">
                <a:extLst>
                  <a:ext uri="{FF2B5EF4-FFF2-40B4-BE49-F238E27FC236}">
                    <a16:creationId xmlns:a16="http://schemas.microsoft.com/office/drawing/2014/main" id="{9B2002D1-41D2-4A15-BFE6-C2CDD27A07AE}"/>
                  </a:ext>
                </a:extLst>
              </p:cNvPr>
              <p:cNvSpPr/>
              <p:nvPr/>
            </p:nvSpPr>
            <p:spPr>
              <a:xfrm>
                <a:off x="2028429" y="237885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楕円 112">
                <a:extLst>
                  <a:ext uri="{FF2B5EF4-FFF2-40B4-BE49-F238E27FC236}">
                    <a16:creationId xmlns:a16="http://schemas.microsoft.com/office/drawing/2014/main" id="{15F7CB20-E04C-454C-B07D-13F73F0F2C73}"/>
                  </a:ext>
                </a:extLst>
              </p:cNvPr>
              <p:cNvSpPr/>
              <p:nvPr/>
            </p:nvSpPr>
            <p:spPr>
              <a:xfrm>
                <a:off x="2120601" y="23826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楕円 113">
                <a:extLst>
                  <a:ext uri="{FF2B5EF4-FFF2-40B4-BE49-F238E27FC236}">
                    <a16:creationId xmlns:a16="http://schemas.microsoft.com/office/drawing/2014/main" id="{8E8B8AA2-A977-41E0-926F-70A1B41DED60}"/>
                  </a:ext>
                </a:extLst>
              </p:cNvPr>
              <p:cNvSpPr/>
              <p:nvPr/>
            </p:nvSpPr>
            <p:spPr>
              <a:xfrm>
                <a:off x="1827684" y="24627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楕円 114">
                <a:extLst>
                  <a:ext uri="{FF2B5EF4-FFF2-40B4-BE49-F238E27FC236}">
                    <a16:creationId xmlns:a16="http://schemas.microsoft.com/office/drawing/2014/main" id="{B65B7FAE-BBF6-466C-8FDB-307AB69E6FFD}"/>
                  </a:ext>
                </a:extLst>
              </p:cNvPr>
              <p:cNvSpPr/>
              <p:nvPr/>
            </p:nvSpPr>
            <p:spPr>
              <a:xfrm>
                <a:off x="1643340" y="24589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楕円 115">
                <a:extLst>
                  <a:ext uri="{FF2B5EF4-FFF2-40B4-BE49-F238E27FC236}">
                    <a16:creationId xmlns:a16="http://schemas.microsoft.com/office/drawing/2014/main" id="{A87FB2CB-4050-47A0-BB08-9F972294B1BE}"/>
                  </a:ext>
                </a:extLst>
              </p:cNvPr>
              <p:cNvSpPr/>
              <p:nvPr/>
            </p:nvSpPr>
            <p:spPr>
              <a:xfrm>
                <a:off x="1735512" y="24627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楕円 116">
                <a:extLst>
                  <a:ext uri="{FF2B5EF4-FFF2-40B4-BE49-F238E27FC236}">
                    <a16:creationId xmlns:a16="http://schemas.microsoft.com/office/drawing/2014/main" id="{E0237FD6-7365-4D15-8D7E-E75971BD523A}"/>
                  </a:ext>
                </a:extLst>
              </p:cNvPr>
              <p:cNvSpPr/>
              <p:nvPr/>
            </p:nvSpPr>
            <p:spPr>
              <a:xfrm>
                <a:off x="2089631" y="24598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楕円 117">
                <a:extLst>
                  <a:ext uri="{FF2B5EF4-FFF2-40B4-BE49-F238E27FC236}">
                    <a16:creationId xmlns:a16="http://schemas.microsoft.com/office/drawing/2014/main" id="{637659BD-640D-482D-9226-A0EA4C708E48}"/>
                  </a:ext>
                </a:extLst>
              </p:cNvPr>
              <p:cNvSpPr/>
              <p:nvPr/>
            </p:nvSpPr>
            <p:spPr>
              <a:xfrm>
                <a:off x="1905288" y="24560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楕円 118">
                <a:extLst>
                  <a:ext uri="{FF2B5EF4-FFF2-40B4-BE49-F238E27FC236}">
                    <a16:creationId xmlns:a16="http://schemas.microsoft.com/office/drawing/2014/main" id="{0E291E37-8087-40A4-B365-B968C2D9C9AE}"/>
                  </a:ext>
                </a:extLst>
              </p:cNvPr>
              <p:cNvSpPr/>
              <p:nvPr/>
            </p:nvSpPr>
            <p:spPr>
              <a:xfrm>
                <a:off x="1997459" y="24598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楕円 119">
                <a:extLst>
                  <a:ext uri="{FF2B5EF4-FFF2-40B4-BE49-F238E27FC236}">
                    <a16:creationId xmlns:a16="http://schemas.microsoft.com/office/drawing/2014/main" id="{FE39B1FC-B91D-4B30-8681-D7F30FBC1D47}"/>
                  </a:ext>
                </a:extLst>
              </p:cNvPr>
              <p:cNvSpPr/>
              <p:nvPr/>
            </p:nvSpPr>
            <p:spPr>
              <a:xfrm>
                <a:off x="1762169" y="27841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楕円 120">
                <a:extLst>
                  <a:ext uri="{FF2B5EF4-FFF2-40B4-BE49-F238E27FC236}">
                    <a16:creationId xmlns:a16="http://schemas.microsoft.com/office/drawing/2014/main" id="{EC50A1CC-8EE0-4343-A7EA-0C189258782D}"/>
                  </a:ext>
                </a:extLst>
              </p:cNvPr>
              <p:cNvSpPr/>
              <p:nvPr/>
            </p:nvSpPr>
            <p:spPr>
              <a:xfrm>
                <a:off x="1577825" y="27803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楕円 121">
                <a:extLst>
                  <a:ext uri="{FF2B5EF4-FFF2-40B4-BE49-F238E27FC236}">
                    <a16:creationId xmlns:a16="http://schemas.microsoft.com/office/drawing/2014/main" id="{C22EA235-531C-483D-A294-56596061352C}"/>
                  </a:ext>
                </a:extLst>
              </p:cNvPr>
              <p:cNvSpPr/>
              <p:nvPr/>
            </p:nvSpPr>
            <p:spPr>
              <a:xfrm>
                <a:off x="1669997" y="27841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楕円 122">
                <a:extLst>
                  <a:ext uri="{FF2B5EF4-FFF2-40B4-BE49-F238E27FC236}">
                    <a16:creationId xmlns:a16="http://schemas.microsoft.com/office/drawing/2014/main" id="{85B3C1F5-01A7-45A7-BDA8-2678A7332B8A}"/>
                  </a:ext>
                </a:extLst>
              </p:cNvPr>
              <p:cNvSpPr/>
              <p:nvPr/>
            </p:nvSpPr>
            <p:spPr>
              <a:xfrm>
                <a:off x="2527225" y="27069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楕円 123">
                <a:extLst>
                  <a:ext uri="{FF2B5EF4-FFF2-40B4-BE49-F238E27FC236}">
                    <a16:creationId xmlns:a16="http://schemas.microsoft.com/office/drawing/2014/main" id="{B43D0610-3008-4CA9-9351-4D45C4A8CD28}"/>
                  </a:ext>
                </a:extLst>
              </p:cNvPr>
              <p:cNvSpPr/>
              <p:nvPr/>
            </p:nvSpPr>
            <p:spPr>
              <a:xfrm>
                <a:off x="2342881" y="27031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楕円 124">
                <a:extLst>
                  <a:ext uri="{FF2B5EF4-FFF2-40B4-BE49-F238E27FC236}">
                    <a16:creationId xmlns:a16="http://schemas.microsoft.com/office/drawing/2014/main" id="{61FCECDF-3575-4CBB-9A9A-D03F6540D26D}"/>
                  </a:ext>
                </a:extLst>
              </p:cNvPr>
              <p:cNvSpPr/>
              <p:nvPr/>
            </p:nvSpPr>
            <p:spPr>
              <a:xfrm>
                <a:off x="2435053" y="27069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楕円 125">
                <a:extLst>
                  <a:ext uri="{FF2B5EF4-FFF2-40B4-BE49-F238E27FC236}">
                    <a16:creationId xmlns:a16="http://schemas.microsoft.com/office/drawing/2014/main" id="{B09C2B09-80BE-4C36-9EEA-BC5F869F666E}"/>
                  </a:ext>
                </a:extLst>
              </p:cNvPr>
              <p:cNvSpPr/>
              <p:nvPr/>
            </p:nvSpPr>
            <p:spPr>
              <a:xfrm>
                <a:off x="2658817" y="27562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楕円 126">
                <a:extLst>
                  <a:ext uri="{FF2B5EF4-FFF2-40B4-BE49-F238E27FC236}">
                    <a16:creationId xmlns:a16="http://schemas.microsoft.com/office/drawing/2014/main" id="{3C9BD92E-5625-4664-8809-E0DFEF4DC5DF}"/>
                  </a:ext>
                </a:extLst>
              </p:cNvPr>
              <p:cNvSpPr/>
              <p:nvPr/>
            </p:nvSpPr>
            <p:spPr>
              <a:xfrm>
                <a:off x="2474473" y="27524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楕円 127">
                <a:extLst>
                  <a:ext uri="{FF2B5EF4-FFF2-40B4-BE49-F238E27FC236}">
                    <a16:creationId xmlns:a16="http://schemas.microsoft.com/office/drawing/2014/main" id="{84D3B8FE-4E55-4F89-9C90-A471CBF8E060}"/>
                  </a:ext>
                </a:extLst>
              </p:cNvPr>
              <p:cNvSpPr/>
              <p:nvPr/>
            </p:nvSpPr>
            <p:spPr>
              <a:xfrm>
                <a:off x="2566645" y="27562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楕円 128">
                <a:extLst>
                  <a:ext uri="{FF2B5EF4-FFF2-40B4-BE49-F238E27FC236}">
                    <a16:creationId xmlns:a16="http://schemas.microsoft.com/office/drawing/2014/main" id="{9B2E538F-16BE-42E6-9AED-2CE584EBE579}"/>
                  </a:ext>
                </a:extLst>
              </p:cNvPr>
              <p:cNvSpPr/>
              <p:nvPr/>
            </p:nvSpPr>
            <p:spPr>
              <a:xfrm>
                <a:off x="2295245" y="17938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楕円 129">
                <a:extLst>
                  <a:ext uri="{FF2B5EF4-FFF2-40B4-BE49-F238E27FC236}">
                    <a16:creationId xmlns:a16="http://schemas.microsoft.com/office/drawing/2014/main" id="{6E24458C-BCEB-47D3-B107-B1E52B812B20}"/>
                  </a:ext>
                </a:extLst>
              </p:cNvPr>
              <p:cNvSpPr/>
              <p:nvPr/>
            </p:nvSpPr>
            <p:spPr>
              <a:xfrm>
                <a:off x="2110902" y="17900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F80920E7-F4A8-4CD0-B340-F6DC79302835}"/>
                  </a:ext>
                </a:extLst>
              </p:cNvPr>
              <p:cNvSpPr/>
              <p:nvPr/>
            </p:nvSpPr>
            <p:spPr>
              <a:xfrm>
                <a:off x="2203074" y="1793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479C9023-C880-4E49-8AFD-EA2D65A4F485}"/>
                  </a:ext>
                </a:extLst>
              </p:cNvPr>
              <p:cNvSpPr/>
              <p:nvPr/>
            </p:nvSpPr>
            <p:spPr>
              <a:xfrm>
                <a:off x="2610789" y="17157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80E180F8-C857-42FD-8B65-DF79A2D7A6AE}"/>
                  </a:ext>
                </a:extLst>
              </p:cNvPr>
              <p:cNvSpPr/>
              <p:nvPr/>
            </p:nvSpPr>
            <p:spPr>
              <a:xfrm>
                <a:off x="2439441" y="17119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A57813F2-E8F9-4009-B853-36F889639CEE}"/>
                  </a:ext>
                </a:extLst>
              </p:cNvPr>
              <p:cNvSpPr/>
              <p:nvPr/>
            </p:nvSpPr>
            <p:spPr>
              <a:xfrm>
                <a:off x="2531613" y="17157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EBCC15FF-F8B9-4B82-BBB6-E1BBDACB5E33}"/>
                  </a:ext>
                </a:extLst>
              </p:cNvPr>
              <p:cNvSpPr/>
              <p:nvPr/>
            </p:nvSpPr>
            <p:spPr>
              <a:xfrm>
                <a:off x="2672891" y="10903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ABC52162-1492-4DD6-B30B-E90B974B3324}"/>
                  </a:ext>
                </a:extLst>
              </p:cNvPr>
              <p:cNvSpPr/>
              <p:nvPr/>
            </p:nvSpPr>
            <p:spPr>
              <a:xfrm>
                <a:off x="2752546" y="10903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58FC55E7-6B18-439C-93BF-E7105D60AD0E}"/>
                  </a:ext>
                </a:extLst>
              </p:cNvPr>
              <p:cNvSpPr/>
              <p:nvPr/>
            </p:nvSpPr>
            <p:spPr>
              <a:xfrm>
                <a:off x="2488547" y="10865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楕円 137">
                <a:extLst>
                  <a:ext uri="{FF2B5EF4-FFF2-40B4-BE49-F238E27FC236}">
                    <a16:creationId xmlns:a16="http://schemas.microsoft.com/office/drawing/2014/main" id="{6C5B5666-EBF6-44D7-8100-3A08667C5566}"/>
                  </a:ext>
                </a:extLst>
              </p:cNvPr>
              <p:cNvSpPr/>
              <p:nvPr/>
            </p:nvSpPr>
            <p:spPr>
              <a:xfrm>
                <a:off x="2580719" y="10903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楕円 138">
                <a:extLst>
                  <a:ext uri="{FF2B5EF4-FFF2-40B4-BE49-F238E27FC236}">
                    <a16:creationId xmlns:a16="http://schemas.microsoft.com/office/drawing/2014/main" id="{3AF41E44-F5DA-416F-8072-BCC76F328DF6}"/>
                  </a:ext>
                </a:extLst>
              </p:cNvPr>
              <p:cNvSpPr/>
              <p:nvPr/>
            </p:nvSpPr>
            <p:spPr>
              <a:xfrm>
                <a:off x="1754697" y="11450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楕円 139">
                <a:extLst>
                  <a:ext uri="{FF2B5EF4-FFF2-40B4-BE49-F238E27FC236}">
                    <a16:creationId xmlns:a16="http://schemas.microsoft.com/office/drawing/2014/main" id="{28DDBBA6-C083-40DE-9194-8DDF4812B54C}"/>
                  </a:ext>
                </a:extLst>
              </p:cNvPr>
              <p:cNvSpPr/>
              <p:nvPr/>
            </p:nvSpPr>
            <p:spPr>
              <a:xfrm>
                <a:off x="1834352" y="11450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楕円 140">
                <a:extLst>
                  <a:ext uri="{FF2B5EF4-FFF2-40B4-BE49-F238E27FC236}">
                    <a16:creationId xmlns:a16="http://schemas.microsoft.com/office/drawing/2014/main" id="{67DFE40C-E419-415F-9511-CEB719FE9344}"/>
                  </a:ext>
                </a:extLst>
              </p:cNvPr>
              <p:cNvSpPr/>
              <p:nvPr/>
            </p:nvSpPr>
            <p:spPr>
              <a:xfrm>
                <a:off x="1570353" y="11412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楕円 141">
                <a:extLst>
                  <a:ext uri="{FF2B5EF4-FFF2-40B4-BE49-F238E27FC236}">
                    <a16:creationId xmlns:a16="http://schemas.microsoft.com/office/drawing/2014/main" id="{F14BF5AB-E1D9-4759-B359-8B50EF19306B}"/>
                  </a:ext>
                </a:extLst>
              </p:cNvPr>
              <p:cNvSpPr/>
              <p:nvPr/>
            </p:nvSpPr>
            <p:spPr>
              <a:xfrm>
                <a:off x="1662525" y="11450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楕円 142">
                <a:extLst>
                  <a:ext uri="{FF2B5EF4-FFF2-40B4-BE49-F238E27FC236}">
                    <a16:creationId xmlns:a16="http://schemas.microsoft.com/office/drawing/2014/main" id="{B943B1D2-9812-4A23-BCA6-838FB7B16872}"/>
                  </a:ext>
                </a:extLst>
              </p:cNvPr>
              <p:cNvSpPr/>
              <p:nvPr/>
            </p:nvSpPr>
            <p:spPr>
              <a:xfrm>
                <a:off x="4177418" y="10508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楕円 143">
                <a:extLst>
                  <a:ext uri="{FF2B5EF4-FFF2-40B4-BE49-F238E27FC236}">
                    <a16:creationId xmlns:a16="http://schemas.microsoft.com/office/drawing/2014/main" id="{CE6B1768-072A-4301-A5E9-5AC856FCB291}"/>
                  </a:ext>
                </a:extLst>
              </p:cNvPr>
              <p:cNvSpPr/>
              <p:nvPr/>
            </p:nvSpPr>
            <p:spPr>
              <a:xfrm>
                <a:off x="4257074" y="10508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楕円 144">
                <a:extLst>
                  <a:ext uri="{FF2B5EF4-FFF2-40B4-BE49-F238E27FC236}">
                    <a16:creationId xmlns:a16="http://schemas.microsoft.com/office/drawing/2014/main" id="{63652596-D372-45EC-8B4E-C288E982AF24}"/>
                  </a:ext>
                </a:extLst>
              </p:cNvPr>
              <p:cNvSpPr/>
              <p:nvPr/>
            </p:nvSpPr>
            <p:spPr>
              <a:xfrm>
                <a:off x="3993075" y="10470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楕円 145">
                <a:extLst>
                  <a:ext uri="{FF2B5EF4-FFF2-40B4-BE49-F238E27FC236}">
                    <a16:creationId xmlns:a16="http://schemas.microsoft.com/office/drawing/2014/main" id="{4D333922-3279-44DE-846A-BF5BE1A6D9C2}"/>
                  </a:ext>
                </a:extLst>
              </p:cNvPr>
              <p:cNvSpPr/>
              <p:nvPr/>
            </p:nvSpPr>
            <p:spPr>
              <a:xfrm>
                <a:off x="4085246" y="10508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楕円 146">
                <a:extLst>
                  <a:ext uri="{FF2B5EF4-FFF2-40B4-BE49-F238E27FC236}">
                    <a16:creationId xmlns:a16="http://schemas.microsoft.com/office/drawing/2014/main" id="{F1292665-8562-40A2-A622-7A463344B2D0}"/>
                  </a:ext>
                </a:extLst>
              </p:cNvPr>
              <p:cNvSpPr/>
              <p:nvPr/>
            </p:nvSpPr>
            <p:spPr>
              <a:xfrm>
                <a:off x="4596484" y="10878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楕円 147">
                <a:extLst>
                  <a:ext uri="{FF2B5EF4-FFF2-40B4-BE49-F238E27FC236}">
                    <a16:creationId xmlns:a16="http://schemas.microsoft.com/office/drawing/2014/main" id="{15205501-41F6-4141-92D9-A9307F481BA3}"/>
                  </a:ext>
                </a:extLst>
              </p:cNvPr>
              <p:cNvSpPr/>
              <p:nvPr/>
            </p:nvSpPr>
            <p:spPr>
              <a:xfrm>
                <a:off x="4676139" y="1087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楕円 148">
                <a:extLst>
                  <a:ext uri="{FF2B5EF4-FFF2-40B4-BE49-F238E27FC236}">
                    <a16:creationId xmlns:a16="http://schemas.microsoft.com/office/drawing/2014/main" id="{8341AE40-1649-4688-853A-1D63C35F3A1F}"/>
                  </a:ext>
                </a:extLst>
              </p:cNvPr>
              <p:cNvSpPr/>
              <p:nvPr/>
            </p:nvSpPr>
            <p:spPr>
              <a:xfrm>
                <a:off x="4412140" y="10840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楕円 149">
                <a:extLst>
                  <a:ext uri="{FF2B5EF4-FFF2-40B4-BE49-F238E27FC236}">
                    <a16:creationId xmlns:a16="http://schemas.microsoft.com/office/drawing/2014/main" id="{4A1A2535-8AC5-47B5-BC08-9FEEAA21168B}"/>
                  </a:ext>
                </a:extLst>
              </p:cNvPr>
              <p:cNvSpPr/>
              <p:nvPr/>
            </p:nvSpPr>
            <p:spPr>
              <a:xfrm>
                <a:off x="4504312" y="10878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楕円 150">
                <a:extLst>
                  <a:ext uri="{FF2B5EF4-FFF2-40B4-BE49-F238E27FC236}">
                    <a16:creationId xmlns:a16="http://schemas.microsoft.com/office/drawing/2014/main" id="{A2A3BBD7-F073-47B4-87B3-AD8902A8267A}"/>
                  </a:ext>
                </a:extLst>
              </p:cNvPr>
              <p:cNvSpPr/>
              <p:nvPr/>
            </p:nvSpPr>
            <p:spPr>
              <a:xfrm>
                <a:off x="5229562" y="1143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楕円 151">
                <a:extLst>
                  <a:ext uri="{FF2B5EF4-FFF2-40B4-BE49-F238E27FC236}">
                    <a16:creationId xmlns:a16="http://schemas.microsoft.com/office/drawing/2014/main" id="{8E88C9D0-060A-4F9A-BCB0-8FD4132BA123}"/>
                  </a:ext>
                </a:extLst>
              </p:cNvPr>
              <p:cNvSpPr/>
              <p:nvPr/>
            </p:nvSpPr>
            <p:spPr>
              <a:xfrm>
                <a:off x="5309217" y="1143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楕円 152">
                <a:extLst>
                  <a:ext uri="{FF2B5EF4-FFF2-40B4-BE49-F238E27FC236}">
                    <a16:creationId xmlns:a16="http://schemas.microsoft.com/office/drawing/2014/main" id="{18BF1DED-7354-434E-8C42-1CFBB7F0E7AA}"/>
                  </a:ext>
                </a:extLst>
              </p:cNvPr>
              <p:cNvSpPr/>
              <p:nvPr/>
            </p:nvSpPr>
            <p:spPr>
              <a:xfrm>
                <a:off x="5045218" y="11394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楕円 153">
                <a:extLst>
                  <a:ext uri="{FF2B5EF4-FFF2-40B4-BE49-F238E27FC236}">
                    <a16:creationId xmlns:a16="http://schemas.microsoft.com/office/drawing/2014/main" id="{C4BD09D7-AAA1-4D8B-A967-E70B77186315}"/>
                  </a:ext>
                </a:extLst>
              </p:cNvPr>
              <p:cNvSpPr/>
              <p:nvPr/>
            </p:nvSpPr>
            <p:spPr>
              <a:xfrm>
                <a:off x="5137390" y="11432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楕円 154">
                <a:extLst>
                  <a:ext uri="{FF2B5EF4-FFF2-40B4-BE49-F238E27FC236}">
                    <a16:creationId xmlns:a16="http://schemas.microsoft.com/office/drawing/2014/main" id="{E194F43E-BD00-4A33-BCF9-1C5AD6413A8E}"/>
                  </a:ext>
                </a:extLst>
              </p:cNvPr>
              <p:cNvSpPr/>
              <p:nvPr/>
            </p:nvSpPr>
            <p:spPr>
              <a:xfrm>
                <a:off x="5457860" y="10508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楕円 155">
                <a:extLst>
                  <a:ext uri="{FF2B5EF4-FFF2-40B4-BE49-F238E27FC236}">
                    <a16:creationId xmlns:a16="http://schemas.microsoft.com/office/drawing/2014/main" id="{D2067DCD-EBD2-429E-AE56-8D26A250EAD9}"/>
                  </a:ext>
                </a:extLst>
              </p:cNvPr>
              <p:cNvSpPr/>
              <p:nvPr/>
            </p:nvSpPr>
            <p:spPr>
              <a:xfrm>
                <a:off x="5537516" y="10508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楕円 156">
                <a:extLst>
                  <a:ext uri="{FF2B5EF4-FFF2-40B4-BE49-F238E27FC236}">
                    <a16:creationId xmlns:a16="http://schemas.microsoft.com/office/drawing/2014/main" id="{F9EA11C9-FD81-4B5E-BFF7-8347E2BBAE13}"/>
                  </a:ext>
                </a:extLst>
              </p:cNvPr>
              <p:cNvSpPr/>
              <p:nvPr/>
            </p:nvSpPr>
            <p:spPr>
              <a:xfrm>
                <a:off x="5273516" y="10470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楕円 157">
                <a:extLst>
                  <a:ext uri="{FF2B5EF4-FFF2-40B4-BE49-F238E27FC236}">
                    <a16:creationId xmlns:a16="http://schemas.microsoft.com/office/drawing/2014/main" id="{E0102A0D-D3A4-451F-ABAA-B91CF9D2F4BA}"/>
                  </a:ext>
                </a:extLst>
              </p:cNvPr>
              <p:cNvSpPr/>
              <p:nvPr/>
            </p:nvSpPr>
            <p:spPr>
              <a:xfrm>
                <a:off x="5365688" y="10508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楕円 158">
                <a:extLst>
                  <a:ext uri="{FF2B5EF4-FFF2-40B4-BE49-F238E27FC236}">
                    <a16:creationId xmlns:a16="http://schemas.microsoft.com/office/drawing/2014/main" id="{8866D279-0E34-4A3C-95DD-B88DA735CEB7}"/>
                  </a:ext>
                </a:extLst>
              </p:cNvPr>
              <p:cNvSpPr/>
              <p:nvPr/>
            </p:nvSpPr>
            <p:spPr>
              <a:xfrm>
                <a:off x="5203221" y="14003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楕円 159">
                <a:extLst>
                  <a:ext uri="{FF2B5EF4-FFF2-40B4-BE49-F238E27FC236}">
                    <a16:creationId xmlns:a16="http://schemas.microsoft.com/office/drawing/2014/main" id="{ADB89D1A-F1A1-47DD-8F7E-BAEE7ADBC3E5}"/>
                  </a:ext>
                </a:extLst>
              </p:cNvPr>
              <p:cNvSpPr/>
              <p:nvPr/>
            </p:nvSpPr>
            <p:spPr>
              <a:xfrm>
                <a:off x="5282876" y="14003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楕円 160">
                <a:extLst>
                  <a:ext uri="{FF2B5EF4-FFF2-40B4-BE49-F238E27FC236}">
                    <a16:creationId xmlns:a16="http://schemas.microsoft.com/office/drawing/2014/main" id="{A74BE28E-C45F-41D9-A280-177F3222A977}"/>
                  </a:ext>
                </a:extLst>
              </p:cNvPr>
              <p:cNvSpPr/>
              <p:nvPr/>
            </p:nvSpPr>
            <p:spPr>
              <a:xfrm>
                <a:off x="5018877" y="13965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楕円 161">
                <a:extLst>
                  <a:ext uri="{FF2B5EF4-FFF2-40B4-BE49-F238E27FC236}">
                    <a16:creationId xmlns:a16="http://schemas.microsoft.com/office/drawing/2014/main" id="{EAEE6B8D-5B90-4C28-A462-401E77A7816C}"/>
                  </a:ext>
                </a:extLst>
              </p:cNvPr>
              <p:cNvSpPr/>
              <p:nvPr/>
            </p:nvSpPr>
            <p:spPr>
              <a:xfrm>
                <a:off x="5111049" y="14003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楕円 162">
                <a:extLst>
                  <a:ext uri="{FF2B5EF4-FFF2-40B4-BE49-F238E27FC236}">
                    <a16:creationId xmlns:a16="http://schemas.microsoft.com/office/drawing/2014/main" id="{264C1F47-3354-4E91-838E-B4A945F4D8C9}"/>
                  </a:ext>
                </a:extLst>
              </p:cNvPr>
              <p:cNvSpPr/>
              <p:nvPr/>
            </p:nvSpPr>
            <p:spPr>
              <a:xfrm>
                <a:off x="4332485" y="14346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楕円 163">
                <a:extLst>
                  <a:ext uri="{FF2B5EF4-FFF2-40B4-BE49-F238E27FC236}">
                    <a16:creationId xmlns:a16="http://schemas.microsoft.com/office/drawing/2014/main" id="{0E8BB2A5-6E1B-4747-86BF-7C56DE28F661}"/>
                  </a:ext>
                </a:extLst>
              </p:cNvPr>
              <p:cNvSpPr/>
              <p:nvPr/>
            </p:nvSpPr>
            <p:spPr>
              <a:xfrm>
                <a:off x="4412140" y="14346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楕円 164">
                <a:extLst>
                  <a:ext uri="{FF2B5EF4-FFF2-40B4-BE49-F238E27FC236}">
                    <a16:creationId xmlns:a16="http://schemas.microsoft.com/office/drawing/2014/main" id="{1CF39EE1-CE74-4B2C-B50B-1211B0239128}"/>
                  </a:ext>
                </a:extLst>
              </p:cNvPr>
              <p:cNvSpPr/>
              <p:nvPr/>
            </p:nvSpPr>
            <p:spPr>
              <a:xfrm>
                <a:off x="4148141" y="14308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楕円 165">
                <a:extLst>
                  <a:ext uri="{FF2B5EF4-FFF2-40B4-BE49-F238E27FC236}">
                    <a16:creationId xmlns:a16="http://schemas.microsoft.com/office/drawing/2014/main" id="{B8563599-8272-4C2E-B10B-93E4944468F6}"/>
                  </a:ext>
                </a:extLst>
              </p:cNvPr>
              <p:cNvSpPr/>
              <p:nvPr/>
            </p:nvSpPr>
            <p:spPr>
              <a:xfrm>
                <a:off x="4240313" y="14346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楕円 166">
                <a:extLst>
                  <a:ext uri="{FF2B5EF4-FFF2-40B4-BE49-F238E27FC236}">
                    <a16:creationId xmlns:a16="http://schemas.microsoft.com/office/drawing/2014/main" id="{6006453D-748F-4747-997B-67E91BDC8AD1}"/>
                  </a:ext>
                </a:extLst>
              </p:cNvPr>
              <p:cNvSpPr/>
              <p:nvPr/>
            </p:nvSpPr>
            <p:spPr>
              <a:xfrm>
                <a:off x="3935139" y="15494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楕円 167">
                <a:extLst>
                  <a:ext uri="{FF2B5EF4-FFF2-40B4-BE49-F238E27FC236}">
                    <a16:creationId xmlns:a16="http://schemas.microsoft.com/office/drawing/2014/main" id="{DCCE79C8-AA3C-414D-88BE-E4E6B70DEF20}"/>
                  </a:ext>
                </a:extLst>
              </p:cNvPr>
              <p:cNvSpPr/>
              <p:nvPr/>
            </p:nvSpPr>
            <p:spPr>
              <a:xfrm>
                <a:off x="4014795" y="15494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楕円 168">
                <a:extLst>
                  <a:ext uri="{FF2B5EF4-FFF2-40B4-BE49-F238E27FC236}">
                    <a16:creationId xmlns:a16="http://schemas.microsoft.com/office/drawing/2014/main" id="{0691088D-69EA-4A3C-ADEE-51926CDECEA2}"/>
                  </a:ext>
                </a:extLst>
              </p:cNvPr>
              <p:cNvSpPr/>
              <p:nvPr/>
            </p:nvSpPr>
            <p:spPr>
              <a:xfrm>
                <a:off x="3750796" y="15456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楕円 169">
                <a:extLst>
                  <a:ext uri="{FF2B5EF4-FFF2-40B4-BE49-F238E27FC236}">
                    <a16:creationId xmlns:a16="http://schemas.microsoft.com/office/drawing/2014/main" id="{4538B142-AC67-463F-A68B-8C1FEA6966E9}"/>
                  </a:ext>
                </a:extLst>
              </p:cNvPr>
              <p:cNvSpPr/>
              <p:nvPr/>
            </p:nvSpPr>
            <p:spPr>
              <a:xfrm>
                <a:off x="3842968" y="15494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楕円 170">
                <a:extLst>
                  <a:ext uri="{FF2B5EF4-FFF2-40B4-BE49-F238E27FC236}">
                    <a16:creationId xmlns:a16="http://schemas.microsoft.com/office/drawing/2014/main" id="{EAF3F9FA-C245-47C8-8952-83862F32E531}"/>
                  </a:ext>
                </a:extLst>
              </p:cNvPr>
              <p:cNvSpPr/>
              <p:nvPr/>
            </p:nvSpPr>
            <p:spPr>
              <a:xfrm>
                <a:off x="3479282" y="15272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楕円 171">
                <a:extLst>
                  <a:ext uri="{FF2B5EF4-FFF2-40B4-BE49-F238E27FC236}">
                    <a16:creationId xmlns:a16="http://schemas.microsoft.com/office/drawing/2014/main" id="{3B1E71AA-CFA2-4E20-B279-A147C4F650D5}"/>
                  </a:ext>
                </a:extLst>
              </p:cNvPr>
              <p:cNvSpPr/>
              <p:nvPr/>
            </p:nvSpPr>
            <p:spPr>
              <a:xfrm>
                <a:off x="3558937" y="15272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楕円 172">
                <a:extLst>
                  <a:ext uri="{FF2B5EF4-FFF2-40B4-BE49-F238E27FC236}">
                    <a16:creationId xmlns:a16="http://schemas.microsoft.com/office/drawing/2014/main" id="{1A3DDE66-93C7-49AA-B8FF-41B960C73BE9}"/>
                  </a:ext>
                </a:extLst>
              </p:cNvPr>
              <p:cNvSpPr/>
              <p:nvPr/>
            </p:nvSpPr>
            <p:spPr>
              <a:xfrm>
                <a:off x="3294938" y="15234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楕円 173">
                <a:extLst>
                  <a:ext uri="{FF2B5EF4-FFF2-40B4-BE49-F238E27FC236}">
                    <a16:creationId xmlns:a16="http://schemas.microsoft.com/office/drawing/2014/main" id="{9EF1860A-19F0-4D25-A691-F5AC82527801}"/>
                  </a:ext>
                </a:extLst>
              </p:cNvPr>
              <p:cNvSpPr/>
              <p:nvPr/>
            </p:nvSpPr>
            <p:spPr>
              <a:xfrm>
                <a:off x="3387110" y="15272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楕円 174">
                <a:extLst>
                  <a:ext uri="{FF2B5EF4-FFF2-40B4-BE49-F238E27FC236}">
                    <a16:creationId xmlns:a16="http://schemas.microsoft.com/office/drawing/2014/main" id="{9DF6CB7A-4009-4FD3-88A5-5D6BF7B6B66A}"/>
                  </a:ext>
                </a:extLst>
              </p:cNvPr>
              <p:cNvSpPr/>
              <p:nvPr/>
            </p:nvSpPr>
            <p:spPr>
              <a:xfrm>
                <a:off x="3227546" y="16922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楕円 175">
                <a:extLst>
                  <a:ext uri="{FF2B5EF4-FFF2-40B4-BE49-F238E27FC236}">
                    <a16:creationId xmlns:a16="http://schemas.microsoft.com/office/drawing/2014/main" id="{C8A0EEAE-E5AC-4416-B25E-ECC4F9179E38}"/>
                  </a:ext>
                </a:extLst>
              </p:cNvPr>
              <p:cNvSpPr/>
              <p:nvPr/>
            </p:nvSpPr>
            <p:spPr>
              <a:xfrm>
                <a:off x="3307201" y="16922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楕円 176">
                <a:extLst>
                  <a:ext uri="{FF2B5EF4-FFF2-40B4-BE49-F238E27FC236}">
                    <a16:creationId xmlns:a16="http://schemas.microsoft.com/office/drawing/2014/main" id="{AF7532DB-2202-4B09-AF62-738AEAF74A1D}"/>
                  </a:ext>
                </a:extLst>
              </p:cNvPr>
              <p:cNvSpPr/>
              <p:nvPr/>
            </p:nvSpPr>
            <p:spPr>
              <a:xfrm>
                <a:off x="3043202" y="16884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楕円 177">
                <a:extLst>
                  <a:ext uri="{FF2B5EF4-FFF2-40B4-BE49-F238E27FC236}">
                    <a16:creationId xmlns:a16="http://schemas.microsoft.com/office/drawing/2014/main" id="{D6A25C6B-4DBA-4995-9140-3716610DD14D}"/>
                  </a:ext>
                </a:extLst>
              </p:cNvPr>
              <p:cNvSpPr/>
              <p:nvPr/>
            </p:nvSpPr>
            <p:spPr>
              <a:xfrm>
                <a:off x="3135374" y="16922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楕円 178">
                <a:extLst>
                  <a:ext uri="{FF2B5EF4-FFF2-40B4-BE49-F238E27FC236}">
                    <a16:creationId xmlns:a16="http://schemas.microsoft.com/office/drawing/2014/main" id="{22EDBF65-3537-4B52-9960-1505EDFB77C4}"/>
                  </a:ext>
                </a:extLst>
              </p:cNvPr>
              <p:cNvSpPr/>
              <p:nvPr/>
            </p:nvSpPr>
            <p:spPr>
              <a:xfrm>
                <a:off x="2557475" y="17941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楕円 179">
                <a:extLst>
                  <a:ext uri="{FF2B5EF4-FFF2-40B4-BE49-F238E27FC236}">
                    <a16:creationId xmlns:a16="http://schemas.microsoft.com/office/drawing/2014/main" id="{AE75C998-E920-4974-A02F-85879AB593F1}"/>
                  </a:ext>
                </a:extLst>
              </p:cNvPr>
              <p:cNvSpPr/>
              <p:nvPr/>
            </p:nvSpPr>
            <p:spPr>
              <a:xfrm>
                <a:off x="2637130" y="17941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楕円 180">
                <a:extLst>
                  <a:ext uri="{FF2B5EF4-FFF2-40B4-BE49-F238E27FC236}">
                    <a16:creationId xmlns:a16="http://schemas.microsoft.com/office/drawing/2014/main" id="{7821C584-1E24-4603-ABDE-2BF8AAD6BC53}"/>
                  </a:ext>
                </a:extLst>
              </p:cNvPr>
              <p:cNvSpPr/>
              <p:nvPr/>
            </p:nvSpPr>
            <p:spPr>
              <a:xfrm>
                <a:off x="2373131" y="17903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楕円 181">
                <a:extLst>
                  <a:ext uri="{FF2B5EF4-FFF2-40B4-BE49-F238E27FC236}">
                    <a16:creationId xmlns:a16="http://schemas.microsoft.com/office/drawing/2014/main" id="{A25AE3E4-254D-4618-B773-2DF2B4AFA485}"/>
                  </a:ext>
                </a:extLst>
              </p:cNvPr>
              <p:cNvSpPr/>
              <p:nvPr/>
            </p:nvSpPr>
            <p:spPr>
              <a:xfrm>
                <a:off x="2465303" y="17941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楕円 182">
                <a:extLst>
                  <a:ext uri="{FF2B5EF4-FFF2-40B4-BE49-F238E27FC236}">
                    <a16:creationId xmlns:a16="http://schemas.microsoft.com/office/drawing/2014/main" id="{A7F1A23D-1C01-4041-A96A-E45F92D996A1}"/>
                  </a:ext>
                </a:extLst>
              </p:cNvPr>
              <p:cNvSpPr/>
              <p:nvPr/>
            </p:nvSpPr>
            <p:spPr>
              <a:xfrm>
                <a:off x="3783610" y="18425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楕円 183">
                <a:extLst>
                  <a:ext uri="{FF2B5EF4-FFF2-40B4-BE49-F238E27FC236}">
                    <a16:creationId xmlns:a16="http://schemas.microsoft.com/office/drawing/2014/main" id="{D600E881-A7B8-4352-B5B4-382C11AED66F}"/>
                  </a:ext>
                </a:extLst>
              </p:cNvPr>
              <p:cNvSpPr/>
              <p:nvPr/>
            </p:nvSpPr>
            <p:spPr>
              <a:xfrm>
                <a:off x="3863265" y="18425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楕円 184">
                <a:extLst>
                  <a:ext uri="{FF2B5EF4-FFF2-40B4-BE49-F238E27FC236}">
                    <a16:creationId xmlns:a16="http://schemas.microsoft.com/office/drawing/2014/main" id="{F14CC463-B421-4257-8DF4-4E0C3B47E851}"/>
                  </a:ext>
                </a:extLst>
              </p:cNvPr>
              <p:cNvSpPr/>
              <p:nvPr/>
            </p:nvSpPr>
            <p:spPr>
              <a:xfrm>
                <a:off x="3599266" y="18387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楕円 185">
                <a:extLst>
                  <a:ext uri="{FF2B5EF4-FFF2-40B4-BE49-F238E27FC236}">
                    <a16:creationId xmlns:a16="http://schemas.microsoft.com/office/drawing/2014/main" id="{7048602B-43BA-483E-AA93-F40BE82BC9C6}"/>
                  </a:ext>
                </a:extLst>
              </p:cNvPr>
              <p:cNvSpPr/>
              <p:nvPr/>
            </p:nvSpPr>
            <p:spPr>
              <a:xfrm>
                <a:off x="3691438" y="18425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楕円 186">
                <a:extLst>
                  <a:ext uri="{FF2B5EF4-FFF2-40B4-BE49-F238E27FC236}">
                    <a16:creationId xmlns:a16="http://schemas.microsoft.com/office/drawing/2014/main" id="{410CEBCF-722D-4AA5-B955-0A2E626A3BA6}"/>
                  </a:ext>
                </a:extLst>
              </p:cNvPr>
              <p:cNvSpPr/>
              <p:nvPr/>
            </p:nvSpPr>
            <p:spPr>
              <a:xfrm>
                <a:off x="3970128" y="18139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楕円 187">
                <a:extLst>
                  <a:ext uri="{FF2B5EF4-FFF2-40B4-BE49-F238E27FC236}">
                    <a16:creationId xmlns:a16="http://schemas.microsoft.com/office/drawing/2014/main" id="{D607FD38-03EC-4744-ABFE-C1BB470AE1B3}"/>
                  </a:ext>
                </a:extLst>
              </p:cNvPr>
              <p:cNvSpPr/>
              <p:nvPr/>
            </p:nvSpPr>
            <p:spPr>
              <a:xfrm>
                <a:off x="3664781" y="16875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楕円 188">
                <a:extLst>
                  <a:ext uri="{FF2B5EF4-FFF2-40B4-BE49-F238E27FC236}">
                    <a16:creationId xmlns:a16="http://schemas.microsoft.com/office/drawing/2014/main" id="{6634DEB0-D441-496D-A0A1-AA18B941DEA3}"/>
                  </a:ext>
                </a:extLst>
              </p:cNvPr>
              <p:cNvSpPr/>
              <p:nvPr/>
            </p:nvSpPr>
            <p:spPr>
              <a:xfrm>
                <a:off x="3480437" y="16837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楕円 189">
                <a:extLst>
                  <a:ext uri="{FF2B5EF4-FFF2-40B4-BE49-F238E27FC236}">
                    <a16:creationId xmlns:a16="http://schemas.microsoft.com/office/drawing/2014/main" id="{AA02B5B1-E152-4AD0-9C28-16751CA7DD1A}"/>
                  </a:ext>
                </a:extLst>
              </p:cNvPr>
              <p:cNvSpPr/>
              <p:nvPr/>
            </p:nvSpPr>
            <p:spPr>
              <a:xfrm>
                <a:off x="3572609" y="16875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楕円 190">
                <a:extLst>
                  <a:ext uri="{FF2B5EF4-FFF2-40B4-BE49-F238E27FC236}">
                    <a16:creationId xmlns:a16="http://schemas.microsoft.com/office/drawing/2014/main" id="{02962CC8-1DFB-4F80-AFE4-9F7E65667627}"/>
                  </a:ext>
                </a:extLst>
              </p:cNvPr>
              <p:cNvSpPr/>
              <p:nvPr/>
            </p:nvSpPr>
            <p:spPr>
              <a:xfrm>
                <a:off x="3699407" y="10703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楕円 191">
                <a:extLst>
                  <a:ext uri="{FF2B5EF4-FFF2-40B4-BE49-F238E27FC236}">
                    <a16:creationId xmlns:a16="http://schemas.microsoft.com/office/drawing/2014/main" id="{A3BE4110-1537-44D7-8022-93739CFF4A1D}"/>
                  </a:ext>
                </a:extLst>
              </p:cNvPr>
              <p:cNvSpPr/>
              <p:nvPr/>
            </p:nvSpPr>
            <p:spPr>
              <a:xfrm>
                <a:off x="3515063" y="10665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楕円 192">
                <a:extLst>
                  <a:ext uri="{FF2B5EF4-FFF2-40B4-BE49-F238E27FC236}">
                    <a16:creationId xmlns:a16="http://schemas.microsoft.com/office/drawing/2014/main" id="{12A869EB-D07E-48D5-B45F-56C29764948B}"/>
                  </a:ext>
                </a:extLst>
              </p:cNvPr>
              <p:cNvSpPr/>
              <p:nvPr/>
            </p:nvSpPr>
            <p:spPr>
              <a:xfrm>
                <a:off x="3607235" y="10703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楕円 193">
                <a:extLst>
                  <a:ext uri="{FF2B5EF4-FFF2-40B4-BE49-F238E27FC236}">
                    <a16:creationId xmlns:a16="http://schemas.microsoft.com/office/drawing/2014/main" id="{6812288F-8C80-4DFC-AA87-E214FB632D01}"/>
                  </a:ext>
                </a:extLst>
              </p:cNvPr>
              <p:cNvSpPr/>
              <p:nvPr/>
            </p:nvSpPr>
            <p:spPr>
              <a:xfrm>
                <a:off x="4043280" y="11188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楕円 194">
                <a:extLst>
                  <a:ext uri="{FF2B5EF4-FFF2-40B4-BE49-F238E27FC236}">
                    <a16:creationId xmlns:a16="http://schemas.microsoft.com/office/drawing/2014/main" id="{B3715137-62B1-459A-83E4-055783A11A91}"/>
                  </a:ext>
                </a:extLst>
              </p:cNvPr>
              <p:cNvSpPr/>
              <p:nvPr/>
            </p:nvSpPr>
            <p:spPr>
              <a:xfrm>
                <a:off x="3858936" y="11151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楕円 195">
                <a:extLst>
                  <a:ext uri="{FF2B5EF4-FFF2-40B4-BE49-F238E27FC236}">
                    <a16:creationId xmlns:a16="http://schemas.microsoft.com/office/drawing/2014/main" id="{255E68DA-1051-4F98-94C7-F1B141895852}"/>
                  </a:ext>
                </a:extLst>
              </p:cNvPr>
              <p:cNvSpPr/>
              <p:nvPr/>
            </p:nvSpPr>
            <p:spPr>
              <a:xfrm>
                <a:off x="3951108" y="11188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楕円 196">
                <a:extLst>
                  <a:ext uri="{FF2B5EF4-FFF2-40B4-BE49-F238E27FC236}">
                    <a16:creationId xmlns:a16="http://schemas.microsoft.com/office/drawing/2014/main" id="{7AF15080-C44F-490E-915E-E0BD50D8B1B3}"/>
                  </a:ext>
                </a:extLst>
              </p:cNvPr>
              <p:cNvSpPr/>
              <p:nvPr/>
            </p:nvSpPr>
            <p:spPr>
              <a:xfrm>
                <a:off x="5547288" y="14862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楕円 197">
                <a:extLst>
                  <a:ext uri="{FF2B5EF4-FFF2-40B4-BE49-F238E27FC236}">
                    <a16:creationId xmlns:a16="http://schemas.microsoft.com/office/drawing/2014/main" id="{6C2DE942-33A0-4D65-B0AA-8FAE47AE3630}"/>
                  </a:ext>
                </a:extLst>
              </p:cNvPr>
              <p:cNvSpPr/>
              <p:nvPr/>
            </p:nvSpPr>
            <p:spPr>
              <a:xfrm>
                <a:off x="5362945" y="14824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楕円 198">
                <a:extLst>
                  <a:ext uri="{FF2B5EF4-FFF2-40B4-BE49-F238E27FC236}">
                    <a16:creationId xmlns:a16="http://schemas.microsoft.com/office/drawing/2014/main" id="{FB7D38A5-4CD2-4FE1-82B8-E278E427810A}"/>
                  </a:ext>
                </a:extLst>
              </p:cNvPr>
              <p:cNvSpPr/>
              <p:nvPr/>
            </p:nvSpPr>
            <p:spPr>
              <a:xfrm>
                <a:off x="5455116" y="1486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楕円 199">
                <a:extLst>
                  <a:ext uri="{FF2B5EF4-FFF2-40B4-BE49-F238E27FC236}">
                    <a16:creationId xmlns:a16="http://schemas.microsoft.com/office/drawing/2014/main" id="{EBA0E9F0-01C0-4F35-A317-18FCCE00E098}"/>
                  </a:ext>
                </a:extLst>
              </p:cNvPr>
              <p:cNvSpPr/>
              <p:nvPr/>
            </p:nvSpPr>
            <p:spPr>
              <a:xfrm>
                <a:off x="5288075" y="19889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楕円 200">
                <a:extLst>
                  <a:ext uri="{FF2B5EF4-FFF2-40B4-BE49-F238E27FC236}">
                    <a16:creationId xmlns:a16="http://schemas.microsoft.com/office/drawing/2014/main" id="{066F4AB3-77DD-40BD-B65D-43C373F66BA9}"/>
                  </a:ext>
                </a:extLst>
              </p:cNvPr>
              <p:cNvSpPr/>
              <p:nvPr/>
            </p:nvSpPr>
            <p:spPr>
              <a:xfrm>
                <a:off x="5103731" y="198513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楕円 201">
                <a:extLst>
                  <a:ext uri="{FF2B5EF4-FFF2-40B4-BE49-F238E27FC236}">
                    <a16:creationId xmlns:a16="http://schemas.microsoft.com/office/drawing/2014/main" id="{1E0D176C-6AF6-4262-8C42-4358A997CC1A}"/>
                  </a:ext>
                </a:extLst>
              </p:cNvPr>
              <p:cNvSpPr/>
              <p:nvPr/>
            </p:nvSpPr>
            <p:spPr>
              <a:xfrm>
                <a:off x="5195903" y="19889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楕円 202">
                <a:extLst>
                  <a:ext uri="{FF2B5EF4-FFF2-40B4-BE49-F238E27FC236}">
                    <a16:creationId xmlns:a16="http://schemas.microsoft.com/office/drawing/2014/main" id="{CC34E6D3-F29C-4922-B900-255D04232E95}"/>
                  </a:ext>
                </a:extLst>
              </p:cNvPr>
              <p:cNvSpPr/>
              <p:nvPr/>
            </p:nvSpPr>
            <p:spPr>
              <a:xfrm>
                <a:off x="5504588" y="2816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楕円 203">
                <a:extLst>
                  <a:ext uri="{FF2B5EF4-FFF2-40B4-BE49-F238E27FC236}">
                    <a16:creationId xmlns:a16="http://schemas.microsoft.com/office/drawing/2014/main" id="{B24E858C-6204-4677-81B5-C9003374D6E1}"/>
                  </a:ext>
                </a:extLst>
              </p:cNvPr>
              <p:cNvSpPr/>
              <p:nvPr/>
            </p:nvSpPr>
            <p:spPr>
              <a:xfrm>
                <a:off x="5320244" y="28124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楕円 204">
                <a:extLst>
                  <a:ext uri="{FF2B5EF4-FFF2-40B4-BE49-F238E27FC236}">
                    <a16:creationId xmlns:a16="http://schemas.microsoft.com/office/drawing/2014/main" id="{F0FF8D12-E368-4759-B7D5-36DFD8F8E60E}"/>
                  </a:ext>
                </a:extLst>
              </p:cNvPr>
              <p:cNvSpPr/>
              <p:nvPr/>
            </p:nvSpPr>
            <p:spPr>
              <a:xfrm>
                <a:off x="5412416" y="2816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楕円 205">
                <a:extLst>
                  <a:ext uri="{FF2B5EF4-FFF2-40B4-BE49-F238E27FC236}">
                    <a16:creationId xmlns:a16="http://schemas.microsoft.com/office/drawing/2014/main" id="{E3534A05-D666-4D38-8C2C-136776AB4C43}"/>
                  </a:ext>
                </a:extLst>
              </p:cNvPr>
              <p:cNvSpPr/>
              <p:nvPr/>
            </p:nvSpPr>
            <p:spPr>
              <a:xfrm>
                <a:off x="5063940" y="28286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楕円 206">
                <a:extLst>
                  <a:ext uri="{FF2B5EF4-FFF2-40B4-BE49-F238E27FC236}">
                    <a16:creationId xmlns:a16="http://schemas.microsoft.com/office/drawing/2014/main" id="{027D50BC-694F-4FF7-B9FC-835A8C549CE8}"/>
                  </a:ext>
                </a:extLst>
              </p:cNvPr>
              <p:cNvSpPr/>
              <p:nvPr/>
            </p:nvSpPr>
            <p:spPr>
              <a:xfrm>
                <a:off x="4879596" y="28248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楕円 207">
                <a:extLst>
                  <a:ext uri="{FF2B5EF4-FFF2-40B4-BE49-F238E27FC236}">
                    <a16:creationId xmlns:a16="http://schemas.microsoft.com/office/drawing/2014/main" id="{13C19C7A-A08F-4991-8D9F-605D404F32F4}"/>
                  </a:ext>
                </a:extLst>
              </p:cNvPr>
              <p:cNvSpPr/>
              <p:nvPr/>
            </p:nvSpPr>
            <p:spPr>
              <a:xfrm>
                <a:off x="4971768" y="28286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楕円 208">
                <a:extLst>
                  <a:ext uri="{FF2B5EF4-FFF2-40B4-BE49-F238E27FC236}">
                    <a16:creationId xmlns:a16="http://schemas.microsoft.com/office/drawing/2014/main" id="{0B3923A0-B8F8-4F5A-8E9C-8B9D7995CFA1}"/>
                  </a:ext>
                </a:extLst>
              </p:cNvPr>
              <p:cNvSpPr/>
              <p:nvPr/>
            </p:nvSpPr>
            <p:spPr>
              <a:xfrm>
                <a:off x="3366336" y="22653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楕円 209">
                <a:extLst>
                  <a:ext uri="{FF2B5EF4-FFF2-40B4-BE49-F238E27FC236}">
                    <a16:creationId xmlns:a16="http://schemas.microsoft.com/office/drawing/2014/main" id="{5E0E2A96-DEA7-4F2F-B17F-D3ABE0DD62EA}"/>
                  </a:ext>
                </a:extLst>
              </p:cNvPr>
              <p:cNvSpPr/>
              <p:nvPr/>
            </p:nvSpPr>
            <p:spPr>
              <a:xfrm>
                <a:off x="3458508" y="22690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楕円 210">
                <a:extLst>
                  <a:ext uri="{FF2B5EF4-FFF2-40B4-BE49-F238E27FC236}">
                    <a16:creationId xmlns:a16="http://schemas.microsoft.com/office/drawing/2014/main" id="{4520A354-4029-419E-9E39-C6834104933A}"/>
                  </a:ext>
                </a:extLst>
              </p:cNvPr>
              <p:cNvSpPr/>
              <p:nvPr/>
            </p:nvSpPr>
            <p:spPr>
              <a:xfrm>
                <a:off x="3090529" y="23134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楕円 211">
                <a:extLst>
                  <a:ext uri="{FF2B5EF4-FFF2-40B4-BE49-F238E27FC236}">
                    <a16:creationId xmlns:a16="http://schemas.microsoft.com/office/drawing/2014/main" id="{1188795D-E8DC-4BB8-9CE8-923F5BB80340}"/>
                  </a:ext>
                </a:extLst>
              </p:cNvPr>
              <p:cNvSpPr/>
              <p:nvPr/>
            </p:nvSpPr>
            <p:spPr>
              <a:xfrm>
                <a:off x="3182701" y="23172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楕円 212">
                <a:extLst>
                  <a:ext uri="{FF2B5EF4-FFF2-40B4-BE49-F238E27FC236}">
                    <a16:creationId xmlns:a16="http://schemas.microsoft.com/office/drawing/2014/main" id="{CE86E3E1-081A-4141-B4A9-F8EDFAFEDDD0}"/>
                  </a:ext>
                </a:extLst>
              </p:cNvPr>
              <p:cNvSpPr/>
              <p:nvPr/>
            </p:nvSpPr>
            <p:spPr>
              <a:xfrm>
                <a:off x="2072327" y="22924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楕円 213">
                <a:extLst>
                  <a:ext uri="{FF2B5EF4-FFF2-40B4-BE49-F238E27FC236}">
                    <a16:creationId xmlns:a16="http://schemas.microsoft.com/office/drawing/2014/main" id="{A48C421C-B18F-4833-96BB-40E43623CA8D}"/>
                  </a:ext>
                </a:extLst>
              </p:cNvPr>
              <p:cNvSpPr/>
              <p:nvPr/>
            </p:nvSpPr>
            <p:spPr>
              <a:xfrm>
                <a:off x="2164499" y="22961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楕円 214">
                <a:extLst>
                  <a:ext uri="{FF2B5EF4-FFF2-40B4-BE49-F238E27FC236}">
                    <a16:creationId xmlns:a16="http://schemas.microsoft.com/office/drawing/2014/main" id="{B6955292-C317-4F7C-ADC9-06195D8F4076}"/>
                  </a:ext>
                </a:extLst>
              </p:cNvPr>
              <p:cNvSpPr/>
              <p:nvPr/>
            </p:nvSpPr>
            <p:spPr>
              <a:xfrm>
                <a:off x="1835960" y="16377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楕円 215">
                <a:extLst>
                  <a:ext uri="{FF2B5EF4-FFF2-40B4-BE49-F238E27FC236}">
                    <a16:creationId xmlns:a16="http://schemas.microsoft.com/office/drawing/2014/main" id="{0B18DBC6-FA71-488F-9DC4-DA81B936D647}"/>
                  </a:ext>
                </a:extLst>
              </p:cNvPr>
              <p:cNvSpPr/>
              <p:nvPr/>
            </p:nvSpPr>
            <p:spPr>
              <a:xfrm>
                <a:off x="1915615" y="16377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楕円 216">
                <a:extLst>
                  <a:ext uri="{FF2B5EF4-FFF2-40B4-BE49-F238E27FC236}">
                    <a16:creationId xmlns:a16="http://schemas.microsoft.com/office/drawing/2014/main" id="{BA53CB50-B998-4AA7-8EAB-DB5FECCBB4B8}"/>
                  </a:ext>
                </a:extLst>
              </p:cNvPr>
              <p:cNvSpPr/>
              <p:nvPr/>
            </p:nvSpPr>
            <p:spPr>
              <a:xfrm>
                <a:off x="1651616" y="16339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楕円 217">
                <a:extLst>
                  <a:ext uri="{FF2B5EF4-FFF2-40B4-BE49-F238E27FC236}">
                    <a16:creationId xmlns:a16="http://schemas.microsoft.com/office/drawing/2014/main" id="{9F5552CE-4673-47AF-AF9E-4E69DCACBBD1}"/>
                  </a:ext>
                </a:extLst>
              </p:cNvPr>
              <p:cNvSpPr/>
              <p:nvPr/>
            </p:nvSpPr>
            <p:spPr>
              <a:xfrm>
                <a:off x="1743788" y="16377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楕円 218">
                <a:extLst>
                  <a:ext uri="{FF2B5EF4-FFF2-40B4-BE49-F238E27FC236}">
                    <a16:creationId xmlns:a16="http://schemas.microsoft.com/office/drawing/2014/main" id="{52354607-719C-42EC-BB84-AD58BA8BF204}"/>
                  </a:ext>
                </a:extLst>
              </p:cNvPr>
              <p:cNvSpPr/>
              <p:nvPr/>
            </p:nvSpPr>
            <p:spPr>
              <a:xfrm>
                <a:off x="4620244" y="20653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楕円 219">
                <a:extLst>
                  <a:ext uri="{FF2B5EF4-FFF2-40B4-BE49-F238E27FC236}">
                    <a16:creationId xmlns:a16="http://schemas.microsoft.com/office/drawing/2014/main" id="{369ADBC9-B377-475D-AAD8-D04D8D43A99F}"/>
                  </a:ext>
                </a:extLst>
              </p:cNvPr>
              <p:cNvSpPr/>
              <p:nvPr/>
            </p:nvSpPr>
            <p:spPr>
              <a:xfrm>
                <a:off x="4775942" y="21151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楕円 220">
                <a:extLst>
                  <a:ext uri="{FF2B5EF4-FFF2-40B4-BE49-F238E27FC236}">
                    <a16:creationId xmlns:a16="http://schemas.microsoft.com/office/drawing/2014/main" id="{92594519-A69B-4D96-8D0C-EBA5E4B902DB}"/>
                  </a:ext>
                </a:extLst>
              </p:cNvPr>
              <p:cNvSpPr/>
              <p:nvPr/>
            </p:nvSpPr>
            <p:spPr>
              <a:xfrm>
                <a:off x="4471623" y="21851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楕円 221">
                <a:extLst>
                  <a:ext uri="{FF2B5EF4-FFF2-40B4-BE49-F238E27FC236}">
                    <a16:creationId xmlns:a16="http://schemas.microsoft.com/office/drawing/2014/main" id="{B80F3E3C-468E-4522-B78D-82FB30733F34}"/>
                  </a:ext>
                </a:extLst>
              </p:cNvPr>
              <p:cNvSpPr/>
              <p:nvPr/>
            </p:nvSpPr>
            <p:spPr>
              <a:xfrm>
                <a:off x="4412140" y="19795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楕円 222">
                <a:extLst>
                  <a:ext uri="{FF2B5EF4-FFF2-40B4-BE49-F238E27FC236}">
                    <a16:creationId xmlns:a16="http://schemas.microsoft.com/office/drawing/2014/main" id="{F84BE791-EB63-40F8-9723-918E5BC2FB48}"/>
                  </a:ext>
                </a:extLst>
              </p:cNvPr>
              <p:cNvSpPr/>
              <p:nvPr/>
            </p:nvSpPr>
            <p:spPr>
              <a:xfrm>
                <a:off x="2633717" y="11894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楕円 223">
                <a:extLst>
                  <a:ext uri="{FF2B5EF4-FFF2-40B4-BE49-F238E27FC236}">
                    <a16:creationId xmlns:a16="http://schemas.microsoft.com/office/drawing/2014/main" id="{4DB9F13F-3F17-44CD-AFD2-BFE32A87042E}"/>
                  </a:ext>
                </a:extLst>
              </p:cNvPr>
              <p:cNvSpPr/>
              <p:nvPr/>
            </p:nvSpPr>
            <p:spPr>
              <a:xfrm>
                <a:off x="2725889" y="11932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楕円 224">
                <a:extLst>
                  <a:ext uri="{FF2B5EF4-FFF2-40B4-BE49-F238E27FC236}">
                    <a16:creationId xmlns:a16="http://schemas.microsoft.com/office/drawing/2014/main" id="{D83ECB8A-F7A6-4D11-BBB1-A4490045AB3E}"/>
                  </a:ext>
                </a:extLst>
              </p:cNvPr>
              <p:cNvSpPr/>
              <p:nvPr/>
            </p:nvSpPr>
            <p:spPr>
              <a:xfrm>
                <a:off x="2854455" y="11959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楕円 225">
                <a:extLst>
                  <a:ext uri="{FF2B5EF4-FFF2-40B4-BE49-F238E27FC236}">
                    <a16:creationId xmlns:a16="http://schemas.microsoft.com/office/drawing/2014/main" id="{56166A09-4901-4110-9408-B2CDDEA25BA2}"/>
                  </a:ext>
                </a:extLst>
              </p:cNvPr>
              <p:cNvSpPr/>
              <p:nvPr/>
            </p:nvSpPr>
            <p:spPr>
              <a:xfrm>
                <a:off x="2946627" y="11997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楕円 226">
                <a:extLst>
                  <a:ext uri="{FF2B5EF4-FFF2-40B4-BE49-F238E27FC236}">
                    <a16:creationId xmlns:a16="http://schemas.microsoft.com/office/drawing/2014/main" id="{A2DA8B45-37E8-42C2-B497-74286FC69792}"/>
                  </a:ext>
                </a:extLst>
              </p:cNvPr>
              <p:cNvSpPr/>
              <p:nvPr/>
            </p:nvSpPr>
            <p:spPr>
              <a:xfrm>
                <a:off x="2695441" y="12729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楕円 227">
                <a:extLst>
                  <a:ext uri="{FF2B5EF4-FFF2-40B4-BE49-F238E27FC236}">
                    <a16:creationId xmlns:a16="http://schemas.microsoft.com/office/drawing/2014/main" id="{57B36FED-65D7-44A5-B264-A07FE644CE21}"/>
                  </a:ext>
                </a:extLst>
              </p:cNvPr>
              <p:cNvSpPr/>
              <p:nvPr/>
            </p:nvSpPr>
            <p:spPr>
              <a:xfrm>
                <a:off x="2787613" y="12767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楕円 228">
                <a:extLst>
                  <a:ext uri="{FF2B5EF4-FFF2-40B4-BE49-F238E27FC236}">
                    <a16:creationId xmlns:a16="http://schemas.microsoft.com/office/drawing/2014/main" id="{12A9F20B-9C3E-4EBD-971F-35C364E505C0}"/>
                  </a:ext>
                </a:extLst>
              </p:cNvPr>
              <p:cNvSpPr/>
              <p:nvPr/>
            </p:nvSpPr>
            <p:spPr>
              <a:xfrm>
                <a:off x="2756080" y="13264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楕円 229">
                <a:extLst>
                  <a:ext uri="{FF2B5EF4-FFF2-40B4-BE49-F238E27FC236}">
                    <a16:creationId xmlns:a16="http://schemas.microsoft.com/office/drawing/2014/main" id="{D7FDCF4D-98FA-400C-92BF-E29CEFAC29F9}"/>
                  </a:ext>
                </a:extLst>
              </p:cNvPr>
              <p:cNvSpPr/>
              <p:nvPr/>
            </p:nvSpPr>
            <p:spPr>
              <a:xfrm>
                <a:off x="2848252" y="13301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楕円 230">
                <a:extLst>
                  <a:ext uri="{FF2B5EF4-FFF2-40B4-BE49-F238E27FC236}">
                    <a16:creationId xmlns:a16="http://schemas.microsoft.com/office/drawing/2014/main" id="{A87A4363-D099-4371-9BD1-5C498F39ECFA}"/>
                  </a:ext>
                </a:extLst>
              </p:cNvPr>
              <p:cNvSpPr/>
              <p:nvPr/>
            </p:nvSpPr>
            <p:spPr>
              <a:xfrm>
                <a:off x="3432811" y="16050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楕円 231">
                <a:extLst>
                  <a:ext uri="{FF2B5EF4-FFF2-40B4-BE49-F238E27FC236}">
                    <a16:creationId xmlns:a16="http://schemas.microsoft.com/office/drawing/2014/main" id="{E52259A0-EFF7-4170-8F47-4A633247067F}"/>
                  </a:ext>
                </a:extLst>
              </p:cNvPr>
              <p:cNvSpPr/>
              <p:nvPr/>
            </p:nvSpPr>
            <p:spPr>
              <a:xfrm>
                <a:off x="3524983" y="16088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楕円 232">
                <a:extLst>
                  <a:ext uri="{FF2B5EF4-FFF2-40B4-BE49-F238E27FC236}">
                    <a16:creationId xmlns:a16="http://schemas.microsoft.com/office/drawing/2014/main" id="{D1EBCBEA-8D5B-4C11-B3E4-899325F2B1D9}"/>
                  </a:ext>
                </a:extLst>
              </p:cNvPr>
              <p:cNvSpPr/>
              <p:nvPr/>
            </p:nvSpPr>
            <p:spPr>
              <a:xfrm>
                <a:off x="3921970" y="18942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楕円 233">
                <a:extLst>
                  <a:ext uri="{FF2B5EF4-FFF2-40B4-BE49-F238E27FC236}">
                    <a16:creationId xmlns:a16="http://schemas.microsoft.com/office/drawing/2014/main" id="{B33D6398-96B3-4808-BCB9-15B1FFEBDCE6}"/>
                  </a:ext>
                </a:extLst>
              </p:cNvPr>
              <p:cNvSpPr/>
              <p:nvPr/>
            </p:nvSpPr>
            <p:spPr>
              <a:xfrm>
                <a:off x="4014142" y="18980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楕円 234">
                <a:extLst>
                  <a:ext uri="{FF2B5EF4-FFF2-40B4-BE49-F238E27FC236}">
                    <a16:creationId xmlns:a16="http://schemas.microsoft.com/office/drawing/2014/main" id="{869465E4-77E7-4DFC-A301-D20A928088F7}"/>
                  </a:ext>
                </a:extLst>
              </p:cNvPr>
              <p:cNvSpPr/>
              <p:nvPr/>
            </p:nvSpPr>
            <p:spPr>
              <a:xfrm>
                <a:off x="4194193" y="18884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楕円 235">
                <a:extLst>
                  <a:ext uri="{FF2B5EF4-FFF2-40B4-BE49-F238E27FC236}">
                    <a16:creationId xmlns:a16="http://schemas.microsoft.com/office/drawing/2014/main" id="{FB5D2FF2-0AE3-40F8-9D02-7CB8AA09880B}"/>
                  </a:ext>
                </a:extLst>
              </p:cNvPr>
              <p:cNvSpPr/>
              <p:nvPr/>
            </p:nvSpPr>
            <p:spPr>
              <a:xfrm>
                <a:off x="4286365" y="18922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楕円 236">
                <a:extLst>
                  <a:ext uri="{FF2B5EF4-FFF2-40B4-BE49-F238E27FC236}">
                    <a16:creationId xmlns:a16="http://schemas.microsoft.com/office/drawing/2014/main" id="{FDBDA2EA-0355-46A3-8BCC-6F37F72D79BD}"/>
                  </a:ext>
                </a:extLst>
              </p:cNvPr>
              <p:cNvSpPr/>
              <p:nvPr/>
            </p:nvSpPr>
            <p:spPr>
              <a:xfrm>
                <a:off x="4583967" y="19800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楕円 237">
                <a:extLst>
                  <a:ext uri="{FF2B5EF4-FFF2-40B4-BE49-F238E27FC236}">
                    <a16:creationId xmlns:a16="http://schemas.microsoft.com/office/drawing/2014/main" id="{BB853DB1-D97C-4135-9981-EDCE37B53D40}"/>
                  </a:ext>
                </a:extLst>
              </p:cNvPr>
              <p:cNvSpPr/>
              <p:nvPr/>
            </p:nvSpPr>
            <p:spPr>
              <a:xfrm>
                <a:off x="4676139" y="19838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楕円 238">
                <a:extLst>
                  <a:ext uri="{FF2B5EF4-FFF2-40B4-BE49-F238E27FC236}">
                    <a16:creationId xmlns:a16="http://schemas.microsoft.com/office/drawing/2014/main" id="{0030292A-252A-4109-98AC-513877E3CCE4}"/>
                  </a:ext>
                </a:extLst>
              </p:cNvPr>
              <p:cNvSpPr/>
              <p:nvPr/>
            </p:nvSpPr>
            <p:spPr>
              <a:xfrm>
                <a:off x="3966842" y="22414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楕円 239">
                <a:extLst>
                  <a:ext uri="{FF2B5EF4-FFF2-40B4-BE49-F238E27FC236}">
                    <a16:creationId xmlns:a16="http://schemas.microsoft.com/office/drawing/2014/main" id="{CE1944CD-11B7-4F1E-A764-52E611234DB6}"/>
                  </a:ext>
                </a:extLst>
              </p:cNvPr>
              <p:cNvSpPr/>
              <p:nvPr/>
            </p:nvSpPr>
            <p:spPr>
              <a:xfrm>
                <a:off x="4059013" y="22452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楕円 240">
                <a:extLst>
                  <a:ext uri="{FF2B5EF4-FFF2-40B4-BE49-F238E27FC236}">
                    <a16:creationId xmlns:a16="http://schemas.microsoft.com/office/drawing/2014/main" id="{DB4597BB-108D-4232-B1BA-62B087579DE0}"/>
                  </a:ext>
                </a:extLst>
              </p:cNvPr>
              <p:cNvSpPr/>
              <p:nvPr/>
            </p:nvSpPr>
            <p:spPr>
              <a:xfrm>
                <a:off x="4102021" y="23792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楕円 241">
                <a:extLst>
                  <a:ext uri="{FF2B5EF4-FFF2-40B4-BE49-F238E27FC236}">
                    <a16:creationId xmlns:a16="http://schemas.microsoft.com/office/drawing/2014/main" id="{A0E53B1E-11C6-4CFF-BA5B-9A19AFA2240A}"/>
                  </a:ext>
                </a:extLst>
              </p:cNvPr>
              <p:cNvSpPr/>
              <p:nvPr/>
            </p:nvSpPr>
            <p:spPr>
              <a:xfrm>
                <a:off x="4194193" y="23830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楕円 242">
                <a:extLst>
                  <a:ext uri="{FF2B5EF4-FFF2-40B4-BE49-F238E27FC236}">
                    <a16:creationId xmlns:a16="http://schemas.microsoft.com/office/drawing/2014/main" id="{497E77BE-57D7-491B-A350-B1082D75D12F}"/>
                  </a:ext>
                </a:extLst>
              </p:cNvPr>
              <p:cNvSpPr/>
              <p:nvPr/>
            </p:nvSpPr>
            <p:spPr>
              <a:xfrm>
                <a:off x="4235657" y="26198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楕円 243">
                <a:extLst>
                  <a:ext uri="{FF2B5EF4-FFF2-40B4-BE49-F238E27FC236}">
                    <a16:creationId xmlns:a16="http://schemas.microsoft.com/office/drawing/2014/main" id="{6A4B4398-191A-410F-8374-C1E86113B192}"/>
                  </a:ext>
                </a:extLst>
              </p:cNvPr>
              <p:cNvSpPr/>
              <p:nvPr/>
            </p:nvSpPr>
            <p:spPr>
              <a:xfrm>
                <a:off x="4327829" y="26236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楕円 244">
                <a:extLst>
                  <a:ext uri="{FF2B5EF4-FFF2-40B4-BE49-F238E27FC236}">
                    <a16:creationId xmlns:a16="http://schemas.microsoft.com/office/drawing/2014/main" id="{988CA923-A3D4-4212-9930-161AD856589F}"/>
                  </a:ext>
                </a:extLst>
              </p:cNvPr>
              <p:cNvSpPr/>
              <p:nvPr/>
            </p:nvSpPr>
            <p:spPr>
              <a:xfrm>
                <a:off x="4266970" y="28806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楕円 245">
                <a:extLst>
                  <a:ext uri="{FF2B5EF4-FFF2-40B4-BE49-F238E27FC236}">
                    <a16:creationId xmlns:a16="http://schemas.microsoft.com/office/drawing/2014/main" id="{6A1299EF-C349-4970-9FD0-08C42959CE58}"/>
                  </a:ext>
                </a:extLst>
              </p:cNvPr>
              <p:cNvSpPr/>
              <p:nvPr/>
            </p:nvSpPr>
            <p:spPr>
              <a:xfrm>
                <a:off x="4359142" y="28843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楕円 246">
                <a:extLst>
                  <a:ext uri="{FF2B5EF4-FFF2-40B4-BE49-F238E27FC236}">
                    <a16:creationId xmlns:a16="http://schemas.microsoft.com/office/drawing/2014/main" id="{A3350C36-E8CE-453E-B7EB-74C14C86CAE4}"/>
                  </a:ext>
                </a:extLst>
              </p:cNvPr>
              <p:cNvSpPr/>
              <p:nvPr/>
            </p:nvSpPr>
            <p:spPr>
              <a:xfrm>
                <a:off x="3983192" y="28522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楕円 247">
                <a:extLst>
                  <a:ext uri="{FF2B5EF4-FFF2-40B4-BE49-F238E27FC236}">
                    <a16:creationId xmlns:a16="http://schemas.microsoft.com/office/drawing/2014/main" id="{A3F61D31-C351-4599-B4CC-A96E6B2699FA}"/>
                  </a:ext>
                </a:extLst>
              </p:cNvPr>
              <p:cNvSpPr/>
              <p:nvPr/>
            </p:nvSpPr>
            <p:spPr>
              <a:xfrm>
                <a:off x="4075364" y="28560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楕円 248">
                <a:extLst>
                  <a:ext uri="{FF2B5EF4-FFF2-40B4-BE49-F238E27FC236}">
                    <a16:creationId xmlns:a16="http://schemas.microsoft.com/office/drawing/2014/main" id="{89A7A166-680C-4DB3-A0A2-190E26131DF5}"/>
                  </a:ext>
                </a:extLst>
              </p:cNvPr>
              <p:cNvSpPr/>
              <p:nvPr/>
            </p:nvSpPr>
            <p:spPr>
              <a:xfrm>
                <a:off x="3631967" y="30074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楕円 249">
                <a:extLst>
                  <a:ext uri="{FF2B5EF4-FFF2-40B4-BE49-F238E27FC236}">
                    <a16:creationId xmlns:a16="http://schemas.microsoft.com/office/drawing/2014/main" id="{EBAB9825-8C08-430E-93F1-80DED9F5C7C5}"/>
                  </a:ext>
                </a:extLst>
              </p:cNvPr>
              <p:cNvSpPr/>
              <p:nvPr/>
            </p:nvSpPr>
            <p:spPr>
              <a:xfrm>
                <a:off x="3724139" y="30112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楕円 250">
                <a:extLst>
                  <a:ext uri="{FF2B5EF4-FFF2-40B4-BE49-F238E27FC236}">
                    <a16:creationId xmlns:a16="http://schemas.microsoft.com/office/drawing/2014/main" id="{F9C999CB-E636-4C28-8B8C-994CCB02F704}"/>
                  </a:ext>
                </a:extLst>
              </p:cNvPr>
              <p:cNvSpPr/>
              <p:nvPr/>
            </p:nvSpPr>
            <p:spPr>
              <a:xfrm>
                <a:off x="4727409" y="25982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楕円 251">
                <a:extLst>
                  <a:ext uri="{FF2B5EF4-FFF2-40B4-BE49-F238E27FC236}">
                    <a16:creationId xmlns:a16="http://schemas.microsoft.com/office/drawing/2014/main" id="{55C4A23D-2C4E-49D2-A6B3-2C22F71C572A}"/>
                  </a:ext>
                </a:extLst>
              </p:cNvPr>
              <p:cNvSpPr/>
              <p:nvPr/>
            </p:nvSpPr>
            <p:spPr>
              <a:xfrm>
                <a:off x="4819581" y="26020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楕円 252">
                <a:extLst>
                  <a:ext uri="{FF2B5EF4-FFF2-40B4-BE49-F238E27FC236}">
                    <a16:creationId xmlns:a16="http://schemas.microsoft.com/office/drawing/2014/main" id="{76995E1E-C32E-4246-84A6-EE4DBB578C56}"/>
                  </a:ext>
                </a:extLst>
              </p:cNvPr>
              <p:cNvSpPr/>
              <p:nvPr/>
            </p:nvSpPr>
            <p:spPr>
              <a:xfrm>
                <a:off x="5356268" y="30426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楕円 253">
                <a:extLst>
                  <a:ext uri="{FF2B5EF4-FFF2-40B4-BE49-F238E27FC236}">
                    <a16:creationId xmlns:a16="http://schemas.microsoft.com/office/drawing/2014/main" id="{535A81E3-BBE5-4362-9904-57D996A8C0AF}"/>
                  </a:ext>
                </a:extLst>
              </p:cNvPr>
              <p:cNvSpPr/>
              <p:nvPr/>
            </p:nvSpPr>
            <p:spPr>
              <a:xfrm>
                <a:off x="5448440" y="30463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楕円 254">
                <a:extLst>
                  <a:ext uri="{FF2B5EF4-FFF2-40B4-BE49-F238E27FC236}">
                    <a16:creationId xmlns:a16="http://schemas.microsoft.com/office/drawing/2014/main" id="{336F0D3B-25CD-4ED1-A2A7-D2DAE07509DC}"/>
                  </a:ext>
                </a:extLst>
              </p:cNvPr>
              <p:cNvSpPr/>
              <p:nvPr/>
            </p:nvSpPr>
            <p:spPr>
              <a:xfrm>
                <a:off x="3300821" y="28473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6" name="楕円 255">
                <a:extLst>
                  <a:ext uri="{FF2B5EF4-FFF2-40B4-BE49-F238E27FC236}">
                    <a16:creationId xmlns:a16="http://schemas.microsoft.com/office/drawing/2014/main" id="{7133A964-0967-4824-9DE6-856F66B47957}"/>
                  </a:ext>
                </a:extLst>
              </p:cNvPr>
              <p:cNvSpPr/>
              <p:nvPr/>
            </p:nvSpPr>
            <p:spPr>
              <a:xfrm>
                <a:off x="3392993" y="28511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7" name="楕円 256">
                <a:extLst>
                  <a:ext uri="{FF2B5EF4-FFF2-40B4-BE49-F238E27FC236}">
                    <a16:creationId xmlns:a16="http://schemas.microsoft.com/office/drawing/2014/main" id="{10CB4389-9476-45A3-863F-8ABCAC4C5E75}"/>
                  </a:ext>
                </a:extLst>
              </p:cNvPr>
              <p:cNvSpPr/>
              <p:nvPr/>
            </p:nvSpPr>
            <p:spPr>
              <a:xfrm>
                <a:off x="2110645" y="27635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8" name="楕円 257">
                <a:extLst>
                  <a:ext uri="{FF2B5EF4-FFF2-40B4-BE49-F238E27FC236}">
                    <a16:creationId xmlns:a16="http://schemas.microsoft.com/office/drawing/2014/main" id="{59806B97-1745-455B-9A56-F1FE09B8645D}"/>
                  </a:ext>
                </a:extLst>
              </p:cNvPr>
              <p:cNvSpPr/>
              <p:nvPr/>
            </p:nvSpPr>
            <p:spPr>
              <a:xfrm>
                <a:off x="2202817" y="27673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9" name="楕円 258">
                <a:extLst>
                  <a:ext uri="{FF2B5EF4-FFF2-40B4-BE49-F238E27FC236}">
                    <a16:creationId xmlns:a16="http://schemas.microsoft.com/office/drawing/2014/main" id="{16CD1088-59F2-4E2A-8988-236020A7DC2F}"/>
                  </a:ext>
                </a:extLst>
              </p:cNvPr>
              <p:cNvSpPr/>
              <p:nvPr/>
            </p:nvSpPr>
            <p:spPr>
              <a:xfrm>
                <a:off x="1792369" y="27126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楕円 259">
                <a:extLst>
                  <a:ext uri="{FF2B5EF4-FFF2-40B4-BE49-F238E27FC236}">
                    <a16:creationId xmlns:a16="http://schemas.microsoft.com/office/drawing/2014/main" id="{EBC41C5C-BE7C-4030-A20C-A884D5DB4E2B}"/>
                  </a:ext>
                </a:extLst>
              </p:cNvPr>
              <p:cNvSpPr/>
              <p:nvPr/>
            </p:nvSpPr>
            <p:spPr>
              <a:xfrm>
                <a:off x="1884540" y="27163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楕円 260">
                <a:extLst>
                  <a:ext uri="{FF2B5EF4-FFF2-40B4-BE49-F238E27FC236}">
                    <a16:creationId xmlns:a16="http://schemas.microsoft.com/office/drawing/2014/main" id="{57C8AF87-EDC9-4212-9935-AAA056FE6D87}"/>
                  </a:ext>
                </a:extLst>
              </p:cNvPr>
              <p:cNvSpPr/>
              <p:nvPr/>
            </p:nvSpPr>
            <p:spPr>
              <a:xfrm>
                <a:off x="1831308" y="18922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楕円 261">
                <a:extLst>
                  <a:ext uri="{FF2B5EF4-FFF2-40B4-BE49-F238E27FC236}">
                    <a16:creationId xmlns:a16="http://schemas.microsoft.com/office/drawing/2014/main" id="{955BA37D-190A-4B7C-9396-F2BC4BCFEEF0}"/>
                  </a:ext>
                </a:extLst>
              </p:cNvPr>
              <p:cNvSpPr/>
              <p:nvPr/>
            </p:nvSpPr>
            <p:spPr>
              <a:xfrm>
                <a:off x="1910963" y="18922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楕円 262">
                <a:extLst>
                  <a:ext uri="{FF2B5EF4-FFF2-40B4-BE49-F238E27FC236}">
                    <a16:creationId xmlns:a16="http://schemas.microsoft.com/office/drawing/2014/main" id="{E2C868BC-9FB4-4CCF-9234-B84A10D7A300}"/>
                  </a:ext>
                </a:extLst>
              </p:cNvPr>
              <p:cNvSpPr/>
              <p:nvPr/>
            </p:nvSpPr>
            <p:spPr>
              <a:xfrm>
                <a:off x="1646964" y="18884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4" name="楕円 263">
                <a:extLst>
                  <a:ext uri="{FF2B5EF4-FFF2-40B4-BE49-F238E27FC236}">
                    <a16:creationId xmlns:a16="http://schemas.microsoft.com/office/drawing/2014/main" id="{F737FCE5-2A75-43D1-AA1B-EB199DBAC501}"/>
                  </a:ext>
                </a:extLst>
              </p:cNvPr>
              <p:cNvSpPr/>
              <p:nvPr/>
            </p:nvSpPr>
            <p:spPr>
              <a:xfrm>
                <a:off x="1739136" y="18922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楕円 264">
                <a:extLst>
                  <a:ext uri="{FF2B5EF4-FFF2-40B4-BE49-F238E27FC236}">
                    <a16:creationId xmlns:a16="http://schemas.microsoft.com/office/drawing/2014/main" id="{840463F8-9765-4A62-9107-1138DF42D35F}"/>
                  </a:ext>
                </a:extLst>
              </p:cNvPr>
              <p:cNvSpPr/>
              <p:nvPr/>
            </p:nvSpPr>
            <p:spPr>
              <a:xfrm>
                <a:off x="2607376" y="24458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楕円 265">
                <a:extLst>
                  <a:ext uri="{FF2B5EF4-FFF2-40B4-BE49-F238E27FC236}">
                    <a16:creationId xmlns:a16="http://schemas.microsoft.com/office/drawing/2014/main" id="{561C605C-C4EB-4CBD-BDCB-F2C6315562F4}"/>
                  </a:ext>
                </a:extLst>
              </p:cNvPr>
              <p:cNvSpPr/>
              <p:nvPr/>
            </p:nvSpPr>
            <p:spPr>
              <a:xfrm>
                <a:off x="2687031" y="24458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楕円 266">
                <a:extLst>
                  <a:ext uri="{FF2B5EF4-FFF2-40B4-BE49-F238E27FC236}">
                    <a16:creationId xmlns:a16="http://schemas.microsoft.com/office/drawing/2014/main" id="{8E70D4CE-EABD-4817-9FA9-6CE61CAAE888}"/>
                  </a:ext>
                </a:extLst>
              </p:cNvPr>
              <p:cNvSpPr/>
              <p:nvPr/>
            </p:nvSpPr>
            <p:spPr>
              <a:xfrm>
                <a:off x="2423032" y="24420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楕円 267">
                <a:extLst>
                  <a:ext uri="{FF2B5EF4-FFF2-40B4-BE49-F238E27FC236}">
                    <a16:creationId xmlns:a16="http://schemas.microsoft.com/office/drawing/2014/main" id="{252681B2-4C6C-434C-8100-F25D157FCDF9}"/>
                  </a:ext>
                </a:extLst>
              </p:cNvPr>
              <p:cNvSpPr/>
              <p:nvPr/>
            </p:nvSpPr>
            <p:spPr>
              <a:xfrm>
                <a:off x="2515204" y="244583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9" name="楕円 268">
                <a:extLst>
                  <a:ext uri="{FF2B5EF4-FFF2-40B4-BE49-F238E27FC236}">
                    <a16:creationId xmlns:a16="http://schemas.microsoft.com/office/drawing/2014/main" id="{50B5D92F-EA23-42C9-AF1C-65C1020B24AB}"/>
                  </a:ext>
                </a:extLst>
              </p:cNvPr>
              <p:cNvSpPr/>
              <p:nvPr/>
            </p:nvSpPr>
            <p:spPr>
              <a:xfrm>
                <a:off x="3104158" y="15409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楕円 269">
                <a:extLst>
                  <a:ext uri="{FF2B5EF4-FFF2-40B4-BE49-F238E27FC236}">
                    <a16:creationId xmlns:a16="http://schemas.microsoft.com/office/drawing/2014/main" id="{3F9A7233-2719-4229-8D0D-A11DA712FF25}"/>
                  </a:ext>
                </a:extLst>
              </p:cNvPr>
              <p:cNvSpPr/>
              <p:nvPr/>
            </p:nvSpPr>
            <p:spPr>
              <a:xfrm>
                <a:off x="2932810" y="15371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520D4F97-497D-4E30-B524-20171C18B7B6}"/>
                  </a:ext>
                </a:extLst>
              </p:cNvPr>
              <p:cNvSpPr/>
              <p:nvPr/>
            </p:nvSpPr>
            <p:spPr>
              <a:xfrm>
                <a:off x="3024982" y="15409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楕円 271">
                <a:extLst>
                  <a:ext uri="{FF2B5EF4-FFF2-40B4-BE49-F238E27FC236}">
                    <a16:creationId xmlns:a16="http://schemas.microsoft.com/office/drawing/2014/main" id="{868E7740-FF83-4E51-980F-7C0625B381B4}"/>
                  </a:ext>
                </a:extLst>
              </p:cNvPr>
              <p:cNvSpPr/>
              <p:nvPr/>
            </p:nvSpPr>
            <p:spPr>
              <a:xfrm>
                <a:off x="3168632" y="16061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楕円 272">
                <a:extLst>
                  <a:ext uri="{FF2B5EF4-FFF2-40B4-BE49-F238E27FC236}">
                    <a16:creationId xmlns:a16="http://schemas.microsoft.com/office/drawing/2014/main" id="{8EA4334D-FACD-40DE-B4E6-4969219EC312}"/>
                  </a:ext>
                </a:extLst>
              </p:cNvPr>
              <p:cNvSpPr/>
              <p:nvPr/>
            </p:nvSpPr>
            <p:spPr>
              <a:xfrm>
                <a:off x="2997284" y="16023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楕円 273">
                <a:extLst>
                  <a:ext uri="{FF2B5EF4-FFF2-40B4-BE49-F238E27FC236}">
                    <a16:creationId xmlns:a16="http://schemas.microsoft.com/office/drawing/2014/main" id="{9BD8F60F-81F4-42DA-9872-C41B6CF8F2E0}"/>
                  </a:ext>
                </a:extLst>
              </p:cNvPr>
              <p:cNvSpPr/>
              <p:nvPr/>
            </p:nvSpPr>
            <p:spPr>
              <a:xfrm>
                <a:off x="3089456" y="16061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楕円 274">
                <a:extLst>
                  <a:ext uri="{FF2B5EF4-FFF2-40B4-BE49-F238E27FC236}">
                    <a16:creationId xmlns:a16="http://schemas.microsoft.com/office/drawing/2014/main" id="{7B8FE7C6-203D-47BD-84E3-0A359AF57C07}"/>
                  </a:ext>
                </a:extLst>
              </p:cNvPr>
              <p:cNvSpPr/>
              <p:nvPr/>
            </p:nvSpPr>
            <p:spPr>
              <a:xfrm>
                <a:off x="3831854" y="23461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楕円 275">
                <a:extLst>
                  <a:ext uri="{FF2B5EF4-FFF2-40B4-BE49-F238E27FC236}">
                    <a16:creationId xmlns:a16="http://schemas.microsoft.com/office/drawing/2014/main" id="{BD019FAD-8221-4C5F-B5F2-AE667D4168C3}"/>
                  </a:ext>
                </a:extLst>
              </p:cNvPr>
              <p:cNvSpPr/>
              <p:nvPr/>
            </p:nvSpPr>
            <p:spPr>
              <a:xfrm>
                <a:off x="3741894" y="26321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楕円 276">
                <a:extLst>
                  <a:ext uri="{FF2B5EF4-FFF2-40B4-BE49-F238E27FC236}">
                    <a16:creationId xmlns:a16="http://schemas.microsoft.com/office/drawing/2014/main" id="{CE771E0B-FBCE-493E-A55E-9AD2E358ADCC}"/>
                  </a:ext>
                </a:extLst>
              </p:cNvPr>
              <p:cNvSpPr/>
              <p:nvPr/>
            </p:nvSpPr>
            <p:spPr>
              <a:xfrm>
                <a:off x="3572609" y="26443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楕円 277">
                <a:extLst>
                  <a:ext uri="{FF2B5EF4-FFF2-40B4-BE49-F238E27FC236}">
                    <a16:creationId xmlns:a16="http://schemas.microsoft.com/office/drawing/2014/main" id="{F06D7450-5189-40AA-869E-91149224658E}"/>
                  </a:ext>
                </a:extLst>
              </p:cNvPr>
              <p:cNvSpPr/>
              <p:nvPr/>
            </p:nvSpPr>
            <p:spPr>
              <a:xfrm>
                <a:off x="3402324" y="23433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楕円 278">
                <a:extLst>
                  <a:ext uri="{FF2B5EF4-FFF2-40B4-BE49-F238E27FC236}">
                    <a16:creationId xmlns:a16="http://schemas.microsoft.com/office/drawing/2014/main" id="{138606A7-B9BF-4F09-81EA-048970ECD20A}"/>
                  </a:ext>
                </a:extLst>
              </p:cNvPr>
              <p:cNvSpPr/>
              <p:nvPr/>
            </p:nvSpPr>
            <p:spPr>
              <a:xfrm>
                <a:off x="3076591" y="29825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楕円 279">
                <a:extLst>
                  <a:ext uri="{FF2B5EF4-FFF2-40B4-BE49-F238E27FC236}">
                    <a16:creationId xmlns:a16="http://schemas.microsoft.com/office/drawing/2014/main" id="{845C5E6A-58B0-4189-9156-CC15D9143221}"/>
                  </a:ext>
                </a:extLst>
              </p:cNvPr>
              <p:cNvSpPr/>
              <p:nvPr/>
            </p:nvSpPr>
            <p:spPr>
              <a:xfrm>
                <a:off x="2919756" y="29884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楕円 280">
                <a:extLst>
                  <a:ext uri="{FF2B5EF4-FFF2-40B4-BE49-F238E27FC236}">
                    <a16:creationId xmlns:a16="http://schemas.microsoft.com/office/drawing/2014/main" id="{3946E2D4-D641-45F9-A181-27A112110436}"/>
                  </a:ext>
                </a:extLst>
              </p:cNvPr>
              <p:cNvSpPr/>
              <p:nvPr/>
            </p:nvSpPr>
            <p:spPr>
              <a:xfrm>
                <a:off x="2553882" y="29709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楕円 281">
                <a:extLst>
                  <a:ext uri="{FF2B5EF4-FFF2-40B4-BE49-F238E27FC236}">
                    <a16:creationId xmlns:a16="http://schemas.microsoft.com/office/drawing/2014/main" id="{24F86580-8F70-4540-BB33-63C84CDE46B8}"/>
                  </a:ext>
                </a:extLst>
              </p:cNvPr>
              <p:cNvSpPr/>
              <p:nvPr/>
            </p:nvSpPr>
            <p:spPr>
              <a:xfrm>
                <a:off x="2289567" y="29770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楕円 282">
                <a:extLst>
                  <a:ext uri="{FF2B5EF4-FFF2-40B4-BE49-F238E27FC236}">
                    <a16:creationId xmlns:a16="http://schemas.microsoft.com/office/drawing/2014/main" id="{1C7D5B9F-0681-498C-A474-805BA9C1DE98}"/>
                  </a:ext>
                </a:extLst>
              </p:cNvPr>
              <p:cNvSpPr/>
              <p:nvPr/>
            </p:nvSpPr>
            <p:spPr>
              <a:xfrm>
                <a:off x="1675562" y="29975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楕円 283">
                <a:extLst>
                  <a:ext uri="{FF2B5EF4-FFF2-40B4-BE49-F238E27FC236}">
                    <a16:creationId xmlns:a16="http://schemas.microsoft.com/office/drawing/2014/main" id="{80C7E576-3434-4020-899F-84FD8855B5C9}"/>
                  </a:ext>
                </a:extLst>
              </p:cNvPr>
              <p:cNvSpPr/>
              <p:nvPr/>
            </p:nvSpPr>
            <p:spPr>
              <a:xfrm>
                <a:off x="2734299" y="27624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楕円 284">
                <a:extLst>
                  <a:ext uri="{FF2B5EF4-FFF2-40B4-BE49-F238E27FC236}">
                    <a16:creationId xmlns:a16="http://schemas.microsoft.com/office/drawing/2014/main" id="{D3D4E902-D364-4975-815F-5CB827DE14A1}"/>
                  </a:ext>
                </a:extLst>
              </p:cNvPr>
              <p:cNvSpPr/>
              <p:nvPr/>
            </p:nvSpPr>
            <p:spPr>
              <a:xfrm>
                <a:off x="2299307" y="23795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楕円 285">
                <a:extLst>
                  <a:ext uri="{FF2B5EF4-FFF2-40B4-BE49-F238E27FC236}">
                    <a16:creationId xmlns:a16="http://schemas.microsoft.com/office/drawing/2014/main" id="{6FF8B3D2-901B-4E3B-A946-96D39BA6789A}"/>
                  </a:ext>
                </a:extLst>
              </p:cNvPr>
              <p:cNvSpPr/>
              <p:nvPr/>
            </p:nvSpPr>
            <p:spPr>
              <a:xfrm>
                <a:off x="2656870" y="189504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楕円 286">
                <a:extLst>
                  <a:ext uri="{FF2B5EF4-FFF2-40B4-BE49-F238E27FC236}">
                    <a16:creationId xmlns:a16="http://schemas.microsoft.com/office/drawing/2014/main" id="{DBFC792F-7DEE-432C-A43F-BA0454CFDD4D}"/>
                  </a:ext>
                </a:extLst>
              </p:cNvPr>
              <p:cNvSpPr/>
              <p:nvPr/>
            </p:nvSpPr>
            <p:spPr>
              <a:xfrm>
                <a:off x="2769153" y="17035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楕円 287">
                <a:extLst>
                  <a:ext uri="{FF2B5EF4-FFF2-40B4-BE49-F238E27FC236}">
                    <a16:creationId xmlns:a16="http://schemas.microsoft.com/office/drawing/2014/main" id="{AF200E38-D426-4550-AB66-1BC5618794F3}"/>
                  </a:ext>
                </a:extLst>
              </p:cNvPr>
              <p:cNvSpPr/>
              <p:nvPr/>
            </p:nvSpPr>
            <p:spPr>
              <a:xfrm>
                <a:off x="2371994" y="16375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楕円 288">
                <a:extLst>
                  <a:ext uri="{FF2B5EF4-FFF2-40B4-BE49-F238E27FC236}">
                    <a16:creationId xmlns:a16="http://schemas.microsoft.com/office/drawing/2014/main" id="{BF1B09A4-C902-43B1-99B6-471E8E8AE0E7}"/>
                  </a:ext>
                </a:extLst>
              </p:cNvPr>
              <p:cNvSpPr/>
              <p:nvPr/>
            </p:nvSpPr>
            <p:spPr>
              <a:xfrm>
                <a:off x="2869668" y="17790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楕円 289">
                <a:extLst>
                  <a:ext uri="{FF2B5EF4-FFF2-40B4-BE49-F238E27FC236}">
                    <a16:creationId xmlns:a16="http://schemas.microsoft.com/office/drawing/2014/main" id="{C5C50957-EA67-43B3-80A5-977CD54A2021}"/>
                  </a:ext>
                </a:extLst>
              </p:cNvPr>
              <p:cNvSpPr/>
              <p:nvPr/>
            </p:nvSpPr>
            <p:spPr>
              <a:xfrm>
                <a:off x="2961840" y="17828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楕円 290">
                <a:extLst>
                  <a:ext uri="{FF2B5EF4-FFF2-40B4-BE49-F238E27FC236}">
                    <a16:creationId xmlns:a16="http://schemas.microsoft.com/office/drawing/2014/main" id="{AFD20077-BFF4-4796-B4D7-47CBD0F53494}"/>
                  </a:ext>
                </a:extLst>
              </p:cNvPr>
              <p:cNvSpPr/>
              <p:nvPr/>
            </p:nvSpPr>
            <p:spPr>
              <a:xfrm>
                <a:off x="4792924" y="12509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楕円 291">
                <a:extLst>
                  <a:ext uri="{FF2B5EF4-FFF2-40B4-BE49-F238E27FC236}">
                    <a16:creationId xmlns:a16="http://schemas.microsoft.com/office/drawing/2014/main" id="{CD8E712A-7D71-4417-A2C9-616D438E12E1}"/>
                  </a:ext>
                </a:extLst>
              </p:cNvPr>
              <p:cNvSpPr/>
              <p:nvPr/>
            </p:nvSpPr>
            <p:spPr>
              <a:xfrm>
                <a:off x="4885096" y="12547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楕円 292">
                <a:extLst>
                  <a:ext uri="{FF2B5EF4-FFF2-40B4-BE49-F238E27FC236}">
                    <a16:creationId xmlns:a16="http://schemas.microsoft.com/office/drawing/2014/main" id="{D0D2F989-2A56-439D-B4D7-809FE6111A76}"/>
                  </a:ext>
                </a:extLst>
              </p:cNvPr>
              <p:cNvSpPr/>
              <p:nvPr/>
            </p:nvSpPr>
            <p:spPr>
              <a:xfrm>
                <a:off x="4728115" y="11540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楕円 293">
                <a:extLst>
                  <a:ext uri="{FF2B5EF4-FFF2-40B4-BE49-F238E27FC236}">
                    <a16:creationId xmlns:a16="http://schemas.microsoft.com/office/drawing/2014/main" id="{C5C78A33-813A-4209-8E48-DB8E4BE21E64}"/>
                  </a:ext>
                </a:extLst>
              </p:cNvPr>
              <p:cNvSpPr/>
              <p:nvPr/>
            </p:nvSpPr>
            <p:spPr>
              <a:xfrm>
                <a:off x="4820287" y="11577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楕円 294">
                <a:extLst>
                  <a:ext uri="{FF2B5EF4-FFF2-40B4-BE49-F238E27FC236}">
                    <a16:creationId xmlns:a16="http://schemas.microsoft.com/office/drawing/2014/main" id="{CEBC21D4-4628-4887-ADD8-C86860A2FE36}"/>
                  </a:ext>
                </a:extLst>
              </p:cNvPr>
              <p:cNvSpPr/>
              <p:nvPr/>
            </p:nvSpPr>
            <p:spPr>
              <a:xfrm>
                <a:off x="4949387" y="9959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楕円 295">
                <a:extLst>
                  <a:ext uri="{FF2B5EF4-FFF2-40B4-BE49-F238E27FC236}">
                    <a16:creationId xmlns:a16="http://schemas.microsoft.com/office/drawing/2014/main" id="{6EE7F547-1ADB-4B3A-A2EA-769DAF4B2D19}"/>
                  </a:ext>
                </a:extLst>
              </p:cNvPr>
              <p:cNvSpPr/>
              <p:nvPr/>
            </p:nvSpPr>
            <p:spPr>
              <a:xfrm>
                <a:off x="5041559" y="9997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楕円 296">
                <a:extLst>
                  <a:ext uri="{FF2B5EF4-FFF2-40B4-BE49-F238E27FC236}">
                    <a16:creationId xmlns:a16="http://schemas.microsoft.com/office/drawing/2014/main" id="{B49828E7-6AC5-450E-987B-55225CCE88E5}"/>
                  </a:ext>
                </a:extLst>
              </p:cNvPr>
              <p:cNvSpPr/>
              <p:nvPr/>
            </p:nvSpPr>
            <p:spPr>
              <a:xfrm>
                <a:off x="2456795" y="12742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楕円 297">
                <a:extLst>
                  <a:ext uri="{FF2B5EF4-FFF2-40B4-BE49-F238E27FC236}">
                    <a16:creationId xmlns:a16="http://schemas.microsoft.com/office/drawing/2014/main" id="{D680CC47-E89E-4811-8FBF-2409458F19E4}"/>
                  </a:ext>
                </a:extLst>
              </p:cNvPr>
              <p:cNvSpPr/>
              <p:nvPr/>
            </p:nvSpPr>
            <p:spPr>
              <a:xfrm>
                <a:off x="2285447" y="12705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楕円 298">
                <a:extLst>
                  <a:ext uri="{FF2B5EF4-FFF2-40B4-BE49-F238E27FC236}">
                    <a16:creationId xmlns:a16="http://schemas.microsoft.com/office/drawing/2014/main" id="{129DF9E1-A8A8-4CF6-B3E0-6E24750049EE}"/>
                  </a:ext>
                </a:extLst>
              </p:cNvPr>
              <p:cNvSpPr/>
              <p:nvPr/>
            </p:nvSpPr>
            <p:spPr>
              <a:xfrm>
                <a:off x="2377619" y="12742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楕円 299">
                <a:extLst>
                  <a:ext uri="{FF2B5EF4-FFF2-40B4-BE49-F238E27FC236}">
                    <a16:creationId xmlns:a16="http://schemas.microsoft.com/office/drawing/2014/main" id="{5C5A80EC-1F3C-46C8-8B2D-F2D287F192BD}"/>
                  </a:ext>
                </a:extLst>
              </p:cNvPr>
              <p:cNvSpPr/>
              <p:nvPr/>
            </p:nvSpPr>
            <p:spPr>
              <a:xfrm>
                <a:off x="1928483" y="11451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楕円 300">
                <a:extLst>
                  <a:ext uri="{FF2B5EF4-FFF2-40B4-BE49-F238E27FC236}">
                    <a16:creationId xmlns:a16="http://schemas.microsoft.com/office/drawing/2014/main" id="{D50672A9-D5D7-40A2-AF02-D66C14854DA5}"/>
                  </a:ext>
                </a:extLst>
              </p:cNvPr>
              <p:cNvSpPr/>
              <p:nvPr/>
            </p:nvSpPr>
            <p:spPr>
              <a:xfrm>
                <a:off x="2154379" y="11574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楕円 301">
                <a:extLst>
                  <a:ext uri="{FF2B5EF4-FFF2-40B4-BE49-F238E27FC236}">
                    <a16:creationId xmlns:a16="http://schemas.microsoft.com/office/drawing/2014/main" id="{E2F5F159-D33F-4489-A68F-8D012B0BE489}"/>
                  </a:ext>
                </a:extLst>
              </p:cNvPr>
              <p:cNvSpPr/>
              <p:nvPr/>
            </p:nvSpPr>
            <p:spPr>
              <a:xfrm>
                <a:off x="2333318" y="11602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楕円 302">
                <a:extLst>
                  <a:ext uri="{FF2B5EF4-FFF2-40B4-BE49-F238E27FC236}">
                    <a16:creationId xmlns:a16="http://schemas.microsoft.com/office/drawing/2014/main" id="{AC422D56-8E05-4CFF-9AC2-F98E05D3974A}"/>
                  </a:ext>
                </a:extLst>
              </p:cNvPr>
              <p:cNvSpPr/>
              <p:nvPr/>
            </p:nvSpPr>
            <p:spPr>
              <a:xfrm>
                <a:off x="2289567" y="16437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楕円 303">
                <a:extLst>
                  <a:ext uri="{FF2B5EF4-FFF2-40B4-BE49-F238E27FC236}">
                    <a16:creationId xmlns:a16="http://schemas.microsoft.com/office/drawing/2014/main" id="{E1B3D7DF-58A2-4236-9286-40BC7EAA526C}"/>
                  </a:ext>
                </a:extLst>
              </p:cNvPr>
              <p:cNvSpPr/>
              <p:nvPr/>
            </p:nvSpPr>
            <p:spPr>
              <a:xfrm>
                <a:off x="1690334" y="17373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楕円 304">
                <a:extLst>
                  <a:ext uri="{FF2B5EF4-FFF2-40B4-BE49-F238E27FC236}">
                    <a16:creationId xmlns:a16="http://schemas.microsoft.com/office/drawing/2014/main" id="{38A21015-9D06-4EC0-B33F-0CAE948A6351}"/>
                  </a:ext>
                </a:extLst>
              </p:cNvPr>
              <p:cNvSpPr/>
              <p:nvPr/>
            </p:nvSpPr>
            <p:spPr>
              <a:xfrm>
                <a:off x="1621594" y="17374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楕円 305">
                <a:extLst>
                  <a:ext uri="{FF2B5EF4-FFF2-40B4-BE49-F238E27FC236}">
                    <a16:creationId xmlns:a16="http://schemas.microsoft.com/office/drawing/2014/main" id="{8960DA33-D5ED-4298-AF20-11197525CD4E}"/>
                  </a:ext>
                </a:extLst>
              </p:cNvPr>
              <p:cNvSpPr/>
              <p:nvPr/>
            </p:nvSpPr>
            <p:spPr>
              <a:xfrm>
                <a:off x="2978803" y="14586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楕円 306">
                <a:extLst>
                  <a:ext uri="{FF2B5EF4-FFF2-40B4-BE49-F238E27FC236}">
                    <a16:creationId xmlns:a16="http://schemas.microsoft.com/office/drawing/2014/main" id="{66DA7C2D-802E-4002-9D7D-9A13721E5ACA}"/>
                  </a:ext>
                </a:extLst>
              </p:cNvPr>
              <p:cNvSpPr/>
              <p:nvPr/>
            </p:nvSpPr>
            <p:spPr>
              <a:xfrm>
                <a:off x="4775942" y="10953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楕円 307">
                <a:extLst>
                  <a:ext uri="{FF2B5EF4-FFF2-40B4-BE49-F238E27FC236}">
                    <a16:creationId xmlns:a16="http://schemas.microsoft.com/office/drawing/2014/main" id="{A1A4D55C-B374-43F4-804D-9192C8610A6E}"/>
                  </a:ext>
                </a:extLst>
              </p:cNvPr>
              <p:cNvSpPr/>
              <p:nvPr/>
            </p:nvSpPr>
            <p:spPr>
              <a:xfrm>
                <a:off x="4844501" y="13220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楕円 308">
                <a:extLst>
                  <a:ext uri="{FF2B5EF4-FFF2-40B4-BE49-F238E27FC236}">
                    <a16:creationId xmlns:a16="http://schemas.microsoft.com/office/drawing/2014/main" id="{9967A297-B5DD-4161-9196-C7C901FCA49C}"/>
                  </a:ext>
                </a:extLst>
              </p:cNvPr>
              <p:cNvSpPr/>
              <p:nvPr/>
            </p:nvSpPr>
            <p:spPr>
              <a:xfrm>
                <a:off x="4188049" y="15086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楕円 309">
                <a:extLst>
                  <a:ext uri="{FF2B5EF4-FFF2-40B4-BE49-F238E27FC236}">
                    <a16:creationId xmlns:a16="http://schemas.microsoft.com/office/drawing/2014/main" id="{A77CC321-ED2A-47E1-8063-7E62D58F7338}"/>
                  </a:ext>
                </a:extLst>
              </p:cNvPr>
              <p:cNvSpPr/>
              <p:nvPr/>
            </p:nvSpPr>
            <p:spPr>
              <a:xfrm>
                <a:off x="5374708" y="14031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楕円 310">
                <a:extLst>
                  <a:ext uri="{FF2B5EF4-FFF2-40B4-BE49-F238E27FC236}">
                    <a16:creationId xmlns:a16="http://schemas.microsoft.com/office/drawing/2014/main" id="{D509532A-1B50-4B2A-B83C-FECB2B79A26F}"/>
                  </a:ext>
                </a:extLst>
              </p:cNvPr>
              <p:cNvSpPr/>
              <p:nvPr/>
            </p:nvSpPr>
            <p:spPr>
              <a:xfrm>
                <a:off x="5505342" y="11356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楕円 311">
                <a:extLst>
                  <a:ext uri="{FF2B5EF4-FFF2-40B4-BE49-F238E27FC236}">
                    <a16:creationId xmlns:a16="http://schemas.microsoft.com/office/drawing/2014/main" id="{DF2B0F72-6DF7-456E-AB32-4780176C52F4}"/>
                  </a:ext>
                </a:extLst>
              </p:cNvPr>
              <p:cNvSpPr/>
              <p:nvPr/>
            </p:nvSpPr>
            <p:spPr>
              <a:xfrm>
                <a:off x="5526660" y="23396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楕円 312">
                <a:extLst>
                  <a:ext uri="{FF2B5EF4-FFF2-40B4-BE49-F238E27FC236}">
                    <a16:creationId xmlns:a16="http://schemas.microsoft.com/office/drawing/2014/main" id="{E6B72D85-E1DD-40E8-8556-5CD7811ECF2E}"/>
                  </a:ext>
                </a:extLst>
              </p:cNvPr>
              <p:cNvSpPr/>
              <p:nvPr/>
            </p:nvSpPr>
            <p:spPr>
              <a:xfrm>
                <a:off x="4949091" y="30797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フリーフォーム: 図形 313">
                <a:extLst>
                  <a:ext uri="{FF2B5EF4-FFF2-40B4-BE49-F238E27FC236}">
                    <a16:creationId xmlns:a16="http://schemas.microsoft.com/office/drawing/2014/main" id="{0F7F8C25-263C-4AAD-8933-DA1C2DBFDF85}"/>
                  </a:ext>
                </a:extLst>
              </p:cNvPr>
              <p:cNvSpPr/>
              <p:nvPr/>
            </p:nvSpPr>
            <p:spPr>
              <a:xfrm>
                <a:off x="1555392" y="3202481"/>
                <a:ext cx="2067742" cy="268743"/>
              </a:xfrm>
              <a:custGeom>
                <a:avLst/>
                <a:gdLst>
                  <a:gd name="connsiteX0" fmla="*/ 11311 w 2462798"/>
                  <a:gd name="connsiteY0" fmla="*/ 102791 h 297649"/>
                  <a:gd name="connsiteX1" fmla="*/ 103386 w 2462798"/>
                  <a:gd name="connsiteY1" fmla="*/ 71041 h 297649"/>
                  <a:gd name="connsiteX2" fmla="*/ 319286 w 2462798"/>
                  <a:gd name="connsiteY2" fmla="*/ 67866 h 297649"/>
                  <a:gd name="connsiteX3" fmla="*/ 465336 w 2462798"/>
                  <a:gd name="connsiteY3" fmla="*/ 93266 h 297649"/>
                  <a:gd name="connsiteX4" fmla="*/ 655836 w 2462798"/>
                  <a:gd name="connsiteY4" fmla="*/ 134541 h 297649"/>
                  <a:gd name="connsiteX5" fmla="*/ 763786 w 2462798"/>
                  <a:gd name="connsiteY5" fmla="*/ 147241 h 297649"/>
                  <a:gd name="connsiteX6" fmla="*/ 957461 w 2462798"/>
                  <a:gd name="connsiteY6" fmla="*/ 118666 h 297649"/>
                  <a:gd name="connsiteX7" fmla="*/ 1036836 w 2462798"/>
                  <a:gd name="connsiteY7" fmla="*/ 99616 h 297649"/>
                  <a:gd name="connsiteX8" fmla="*/ 1186061 w 2462798"/>
                  <a:gd name="connsiteY8" fmla="*/ 58341 h 297649"/>
                  <a:gd name="connsiteX9" fmla="*/ 1376561 w 2462798"/>
                  <a:gd name="connsiteY9" fmla="*/ 10716 h 297649"/>
                  <a:gd name="connsiteX10" fmla="*/ 1443236 w 2462798"/>
                  <a:gd name="connsiteY10" fmla="*/ 10716 h 297649"/>
                  <a:gd name="connsiteX11" fmla="*/ 1532136 w 2462798"/>
                  <a:gd name="connsiteY11" fmla="*/ 29766 h 297649"/>
                  <a:gd name="connsiteX12" fmla="*/ 1586111 w 2462798"/>
                  <a:gd name="connsiteY12" fmla="*/ 64691 h 297649"/>
                  <a:gd name="connsiteX13" fmla="*/ 1687711 w 2462798"/>
                  <a:gd name="connsiteY13" fmla="*/ 134541 h 297649"/>
                  <a:gd name="connsiteX14" fmla="*/ 1735336 w 2462798"/>
                  <a:gd name="connsiteY14" fmla="*/ 175816 h 297649"/>
                  <a:gd name="connsiteX15" fmla="*/ 1827411 w 2462798"/>
                  <a:gd name="connsiteY15" fmla="*/ 217091 h 297649"/>
                  <a:gd name="connsiteX16" fmla="*/ 1897261 w 2462798"/>
                  <a:gd name="connsiteY16" fmla="*/ 232966 h 297649"/>
                  <a:gd name="connsiteX17" fmla="*/ 2014736 w 2462798"/>
                  <a:gd name="connsiteY17" fmla="*/ 198041 h 297649"/>
                  <a:gd name="connsiteX18" fmla="*/ 2081411 w 2462798"/>
                  <a:gd name="connsiteY18" fmla="*/ 144066 h 297649"/>
                  <a:gd name="connsiteX19" fmla="*/ 2122686 w 2462798"/>
                  <a:gd name="connsiteY19" fmla="*/ 96441 h 297649"/>
                  <a:gd name="connsiteX20" fmla="*/ 2208411 w 2462798"/>
                  <a:gd name="connsiteY20" fmla="*/ 13891 h 297649"/>
                  <a:gd name="connsiteX21" fmla="*/ 2249686 w 2462798"/>
                  <a:gd name="connsiteY21" fmla="*/ 1191 h 297649"/>
                  <a:gd name="connsiteX22" fmla="*/ 2335411 w 2462798"/>
                  <a:gd name="connsiteY22" fmla="*/ 26591 h 297649"/>
                  <a:gd name="connsiteX23" fmla="*/ 2392561 w 2462798"/>
                  <a:gd name="connsiteY23" fmla="*/ 45641 h 297649"/>
                  <a:gd name="connsiteX24" fmla="*/ 2414786 w 2462798"/>
                  <a:gd name="connsiteY24" fmla="*/ 64691 h 297649"/>
                  <a:gd name="connsiteX25" fmla="*/ 2437011 w 2462798"/>
                  <a:gd name="connsiteY25" fmla="*/ 83741 h 297649"/>
                  <a:gd name="connsiteX26" fmla="*/ 2462411 w 2462798"/>
                  <a:gd name="connsiteY26" fmla="*/ 115491 h 297649"/>
                  <a:gd name="connsiteX27" fmla="*/ 2449711 w 2462798"/>
                  <a:gd name="connsiteY27" fmla="*/ 131366 h 297649"/>
                  <a:gd name="connsiteX28" fmla="*/ 2414786 w 2462798"/>
                  <a:gd name="connsiteY28" fmla="*/ 121841 h 297649"/>
                  <a:gd name="connsiteX29" fmla="*/ 2325886 w 2462798"/>
                  <a:gd name="connsiteY29" fmla="*/ 74216 h 297649"/>
                  <a:gd name="connsiteX30" fmla="*/ 2246511 w 2462798"/>
                  <a:gd name="connsiteY30" fmla="*/ 48816 h 297649"/>
                  <a:gd name="connsiteX31" fmla="*/ 2186186 w 2462798"/>
                  <a:gd name="connsiteY31" fmla="*/ 77391 h 297649"/>
                  <a:gd name="connsiteX32" fmla="*/ 2125861 w 2462798"/>
                  <a:gd name="connsiteY32" fmla="*/ 144066 h 297649"/>
                  <a:gd name="connsiteX33" fmla="*/ 2040136 w 2462798"/>
                  <a:gd name="connsiteY33" fmla="*/ 204391 h 297649"/>
                  <a:gd name="connsiteX34" fmla="*/ 1970286 w 2462798"/>
                  <a:gd name="connsiteY34" fmla="*/ 255191 h 297649"/>
                  <a:gd name="connsiteX35" fmla="*/ 1875036 w 2462798"/>
                  <a:gd name="connsiteY35" fmla="*/ 274241 h 297649"/>
                  <a:gd name="connsiteX36" fmla="*/ 1821061 w 2462798"/>
                  <a:gd name="connsiteY36" fmla="*/ 258366 h 297649"/>
                  <a:gd name="connsiteX37" fmla="*/ 1652786 w 2462798"/>
                  <a:gd name="connsiteY37" fmla="*/ 175816 h 297649"/>
                  <a:gd name="connsiteX38" fmla="*/ 1535311 w 2462798"/>
                  <a:gd name="connsiteY38" fmla="*/ 112316 h 297649"/>
                  <a:gd name="connsiteX39" fmla="*/ 1376561 w 2462798"/>
                  <a:gd name="connsiteY39" fmla="*/ 74216 h 297649"/>
                  <a:gd name="connsiteX40" fmla="*/ 1325761 w 2462798"/>
                  <a:gd name="connsiteY40" fmla="*/ 83741 h 297649"/>
                  <a:gd name="connsiteX41" fmla="*/ 1303536 w 2462798"/>
                  <a:gd name="connsiteY41" fmla="*/ 144066 h 297649"/>
                  <a:gd name="connsiteX42" fmla="*/ 1341636 w 2462798"/>
                  <a:gd name="connsiteY42" fmla="*/ 220266 h 297649"/>
                  <a:gd name="connsiteX43" fmla="*/ 1436886 w 2462798"/>
                  <a:gd name="connsiteY43" fmla="*/ 261541 h 297649"/>
                  <a:gd name="connsiteX44" fmla="*/ 1601986 w 2462798"/>
                  <a:gd name="connsiteY44" fmla="*/ 258366 h 297649"/>
                  <a:gd name="connsiteX45" fmla="*/ 1681361 w 2462798"/>
                  <a:gd name="connsiteY45" fmla="*/ 258366 h 297649"/>
                  <a:gd name="connsiteX46" fmla="*/ 1722636 w 2462798"/>
                  <a:gd name="connsiteY46" fmla="*/ 258366 h 297649"/>
                  <a:gd name="connsiteX47" fmla="*/ 1719461 w 2462798"/>
                  <a:gd name="connsiteY47" fmla="*/ 280591 h 297649"/>
                  <a:gd name="connsiteX48" fmla="*/ 1551186 w 2462798"/>
                  <a:gd name="connsiteY48" fmla="*/ 296466 h 297649"/>
                  <a:gd name="connsiteX49" fmla="*/ 1414661 w 2462798"/>
                  <a:gd name="connsiteY49" fmla="*/ 293291 h 297649"/>
                  <a:gd name="connsiteX50" fmla="*/ 1347986 w 2462798"/>
                  <a:gd name="connsiteY50" fmla="*/ 267891 h 297649"/>
                  <a:gd name="connsiteX51" fmla="*/ 1297186 w 2462798"/>
                  <a:gd name="connsiteY51" fmla="*/ 213916 h 297649"/>
                  <a:gd name="connsiteX52" fmla="*/ 1243211 w 2462798"/>
                  <a:gd name="connsiteY52" fmla="*/ 166291 h 297649"/>
                  <a:gd name="connsiteX53" fmla="*/ 1100336 w 2462798"/>
                  <a:gd name="connsiteY53" fmla="*/ 125016 h 297649"/>
                  <a:gd name="connsiteX54" fmla="*/ 1014611 w 2462798"/>
                  <a:gd name="connsiteY54" fmla="*/ 147241 h 297649"/>
                  <a:gd name="connsiteX55" fmla="*/ 859036 w 2462798"/>
                  <a:gd name="connsiteY55" fmla="*/ 175816 h 297649"/>
                  <a:gd name="connsiteX56" fmla="*/ 782836 w 2462798"/>
                  <a:gd name="connsiteY56" fmla="*/ 188516 h 297649"/>
                  <a:gd name="connsiteX57" fmla="*/ 678061 w 2462798"/>
                  <a:gd name="connsiteY57" fmla="*/ 188516 h 297649"/>
                  <a:gd name="connsiteX58" fmla="*/ 614561 w 2462798"/>
                  <a:gd name="connsiteY58" fmla="*/ 191691 h 297649"/>
                  <a:gd name="connsiteX59" fmla="*/ 519311 w 2462798"/>
                  <a:gd name="connsiteY59" fmla="*/ 204391 h 297649"/>
                  <a:gd name="connsiteX60" fmla="*/ 430411 w 2462798"/>
                  <a:gd name="connsiteY60" fmla="*/ 232966 h 297649"/>
                  <a:gd name="connsiteX61" fmla="*/ 316111 w 2462798"/>
                  <a:gd name="connsiteY61" fmla="*/ 271066 h 297649"/>
                  <a:gd name="connsiteX62" fmla="*/ 236736 w 2462798"/>
                  <a:gd name="connsiteY62" fmla="*/ 271066 h 297649"/>
                  <a:gd name="connsiteX63" fmla="*/ 128786 w 2462798"/>
                  <a:gd name="connsiteY63" fmla="*/ 232966 h 297649"/>
                  <a:gd name="connsiteX64" fmla="*/ 62111 w 2462798"/>
                  <a:gd name="connsiteY64" fmla="*/ 201216 h 297649"/>
                  <a:gd name="connsiteX65" fmla="*/ 8136 w 2462798"/>
                  <a:gd name="connsiteY65" fmla="*/ 188516 h 297649"/>
                  <a:gd name="connsiteX66" fmla="*/ 11311 w 2462798"/>
                  <a:gd name="connsiteY66" fmla="*/ 102791 h 29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462798" h="297649">
                    <a:moveTo>
                      <a:pt x="11311" y="102791"/>
                    </a:moveTo>
                    <a:cubicBezTo>
                      <a:pt x="27186" y="83212"/>
                      <a:pt x="52057" y="76862"/>
                      <a:pt x="103386" y="71041"/>
                    </a:cubicBezTo>
                    <a:cubicBezTo>
                      <a:pt x="154715" y="65220"/>
                      <a:pt x="258961" y="64162"/>
                      <a:pt x="319286" y="67866"/>
                    </a:cubicBezTo>
                    <a:cubicBezTo>
                      <a:pt x="379611" y="71570"/>
                      <a:pt x="409244" y="82154"/>
                      <a:pt x="465336" y="93266"/>
                    </a:cubicBezTo>
                    <a:cubicBezTo>
                      <a:pt x="521428" y="104378"/>
                      <a:pt x="606094" y="125545"/>
                      <a:pt x="655836" y="134541"/>
                    </a:cubicBezTo>
                    <a:cubicBezTo>
                      <a:pt x="705578" y="143537"/>
                      <a:pt x="713515" y="149887"/>
                      <a:pt x="763786" y="147241"/>
                    </a:cubicBezTo>
                    <a:cubicBezTo>
                      <a:pt x="814057" y="144595"/>
                      <a:pt x="911953" y="126603"/>
                      <a:pt x="957461" y="118666"/>
                    </a:cubicBezTo>
                    <a:cubicBezTo>
                      <a:pt x="1002969" y="110729"/>
                      <a:pt x="998736" y="109670"/>
                      <a:pt x="1036836" y="99616"/>
                    </a:cubicBezTo>
                    <a:cubicBezTo>
                      <a:pt x="1074936" y="89562"/>
                      <a:pt x="1129440" y="73158"/>
                      <a:pt x="1186061" y="58341"/>
                    </a:cubicBezTo>
                    <a:cubicBezTo>
                      <a:pt x="1242682" y="43524"/>
                      <a:pt x="1333699" y="18653"/>
                      <a:pt x="1376561" y="10716"/>
                    </a:cubicBezTo>
                    <a:cubicBezTo>
                      <a:pt x="1419423" y="2779"/>
                      <a:pt x="1417307" y="7541"/>
                      <a:pt x="1443236" y="10716"/>
                    </a:cubicBezTo>
                    <a:cubicBezTo>
                      <a:pt x="1469165" y="13891"/>
                      <a:pt x="1508324" y="20770"/>
                      <a:pt x="1532136" y="29766"/>
                    </a:cubicBezTo>
                    <a:cubicBezTo>
                      <a:pt x="1555948" y="38762"/>
                      <a:pt x="1560182" y="47229"/>
                      <a:pt x="1586111" y="64691"/>
                    </a:cubicBezTo>
                    <a:cubicBezTo>
                      <a:pt x="1612040" y="82153"/>
                      <a:pt x="1662840" y="116020"/>
                      <a:pt x="1687711" y="134541"/>
                    </a:cubicBezTo>
                    <a:cubicBezTo>
                      <a:pt x="1712582" y="153062"/>
                      <a:pt x="1712053" y="162058"/>
                      <a:pt x="1735336" y="175816"/>
                    </a:cubicBezTo>
                    <a:cubicBezTo>
                      <a:pt x="1758619" y="189574"/>
                      <a:pt x="1800424" y="207566"/>
                      <a:pt x="1827411" y="217091"/>
                    </a:cubicBezTo>
                    <a:cubicBezTo>
                      <a:pt x="1854398" y="226616"/>
                      <a:pt x="1866040" y="236141"/>
                      <a:pt x="1897261" y="232966"/>
                    </a:cubicBezTo>
                    <a:cubicBezTo>
                      <a:pt x="1928482" y="229791"/>
                      <a:pt x="1984044" y="212858"/>
                      <a:pt x="2014736" y="198041"/>
                    </a:cubicBezTo>
                    <a:cubicBezTo>
                      <a:pt x="2045428" y="183224"/>
                      <a:pt x="2063419" y="160999"/>
                      <a:pt x="2081411" y="144066"/>
                    </a:cubicBezTo>
                    <a:cubicBezTo>
                      <a:pt x="2099403" y="127133"/>
                      <a:pt x="2101519" y="118137"/>
                      <a:pt x="2122686" y="96441"/>
                    </a:cubicBezTo>
                    <a:cubicBezTo>
                      <a:pt x="2143853" y="74745"/>
                      <a:pt x="2187244" y="29766"/>
                      <a:pt x="2208411" y="13891"/>
                    </a:cubicBezTo>
                    <a:cubicBezTo>
                      <a:pt x="2229578" y="-1984"/>
                      <a:pt x="2228519" y="-926"/>
                      <a:pt x="2249686" y="1191"/>
                    </a:cubicBezTo>
                    <a:cubicBezTo>
                      <a:pt x="2270853" y="3308"/>
                      <a:pt x="2311599" y="19183"/>
                      <a:pt x="2335411" y="26591"/>
                    </a:cubicBezTo>
                    <a:cubicBezTo>
                      <a:pt x="2359224" y="33999"/>
                      <a:pt x="2379332" y="39291"/>
                      <a:pt x="2392561" y="45641"/>
                    </a:cubicBezTo>
                    <a:cubicBezTo>
                      <a:pt x="2405790" y="51991"/>
                      <a:pt x="2414786" y="64691"/>
                      <a:pt x="2414786" y="64691"/>
                    </a:cubicBezTo>
                    <a:cubicBezTo>
                      <a:pt x="2422194" y="71041"/>
                      <a:pt x="2429074" y="75274"/>
                      <a:pt x="2437011" y="83741"/>
                    </a:cubicBezTo>
                    <a:cubicBezTo>
                      <a:pt x="2444949" y="92208"/>
                      <a:pt x="2460294" y="107554"/>
                      <a:pt x="2462411" y="115491"/>
                    </a:cubicBezTo>
                    <a:cubicBezTo>
                      <a:pt x="2464528" y="123428"/>
                      <a:pt x="2457648" y="130308"/>
                      <a:pt x="2449711" y="131366"/>
                    </a:cubicBezTo>
                    <a:cubicBezTo>
                      <a:pt x="2441774" y="132424"/>
                      <a:pt x="2435423" y="131366"/>
                      <a:pt x="2414786" y="121841"/>
                    </a:cubicBezTo>
                    <a:cubicBezTo>
                      <a:pt x="2394149" y="112316"/>
                      <a:pt x="2353932" y="86387"/>
                      <a:pt x="2325886" y="74216"/>
                    </a:cubicBezTo>
                    <a:cubicBezTo>
                      <a:pt x="2297840" y="62045"/>
                      <a:pt x="2269794" y="48287"/>
                      <a:pt x="2246511" y="48816"/>
                    </a:cubicBezTo>
                    <a:cubicBezTo>
                      <a:pt x="2223228" y="49345"/>
                      <a:pt x="2206294" y="61516"/>
                      <a:pt x="2186186" y="77391"/>
                    </a:cubicBezTo>
                    <a:cubicBezTo>
                      <a:pt x="2166078" y="93266"/>
                      <a:pt x="2150203" y="122899"/>
                      <a:pt x="2125861" y="144066"/>
                    </a:cubicBezTo>
                    <a:cubicBezTo>
                      <a:pt x="2101519" y="165233"/>
                      <a:pt x="2066065" y="185870"/>
                      <a:pt x="2040136" y="204391"/>
                    </a:cubicBezTo>
                    <a:cubicBezTo>
                      <a:pt x="2014207" y="222912"/>
                      <a:pt x="1997803" y="243549"/>
                      <a:pt x="1970286" y="255191"/>
                    </a:cubicBezTo>
                    <a:cubicBezTo>
                      <a:pt x="1942769" y="266833"/>
                      <a:pt x="1899907" y="273712"/>
                      <a:pt x="1875036" y="274241"/>
                    </a:cubicBezTo>
                    <a:cubicBezTo>
                      <a:pt x="1850165" y="274770"/>
                      <a:pt x="1858103" y="274770"/>
                      <a:pt x="1821061" y="258366"/>
                    </a:cubicBezTo>
                    <a:cubicBezTo>
                      <a:pt x="1784019" y="241962"/>
                      <a:pt x="1700411" y="200158"/>
                      <a:pt x="1652786" y="175816"/>
                    </a:cubicBezTo>
                    <a:cubicBezTo>
                      <a:pt x="1605161" y="151474"/>
                      <a:pt x="1581348" y="129249"/>
                      <a:pt x="1535311" y="112316"/>
                    </a:cubicBezTo>
                    <a:cubicBezTo>
                      <a:pt x="1489274" y="95383"/>
                      <a:pt x="1411486" y="78978"/>
                      <a:pt x="1376561" y="74216"/>
                    </a:cubicBezTo>
                    <a:cubicBezTo>
                      <a:pt x="1341636" y="69453"/>
                      <a:pt x="1337932" y="72099"/>
                      <a:pt x="1325761" y="83741"/>
                    </a:cubicBezTo>
                    <a:cubicBezTo>
                      <a:pt x="1313590" y="95383"/>
                      <a:pt x="1300890" y="121312"/>
                      <a:pt x="1303536" y="144066"/>
                    </a:cubicBezTo>
                    <a:cubicBezTo>
                      <a:pt x="1306182" y="166820"/>
                      <a:pt x="1319411" y="200687"/>
                      <a:pt x="1341636" y="220266"/>
                    </a:cubicBezTo>
                    <a:cubicBezTo>
                      <a:pt x="1363861" y="239845"/>
                      <a:pt x="1393494" y="255191"/>
                      <a:pt x="1436886" y="261541"/>
                    </a:cubicBezTo>
                    <a:cubicBezTo>
                      <a:pt x="1480278" y="267891"/>
                      <a:pt x="1561240" y="258895"/>
                      <a:pt x="1601986" y="258366"/>
                    </a:cubicBezTo>
                    <a:cubicBezTo>
                      <a:pt x="1642732" y="257837"/>
                      <a:pt x="1681361" y="258366"/>
                      <a:pt x="1681361" y="258366"/>
                    </a:cubicBezTo>
                    <a:cubicBezTo>
                      <a:pt x="1701469" y="258366"/>
                      <a:pt x="1716286" y="254662"/>
                      <a:pt x="1722636" y="258366"/>
                    </a:cubicBezTo>
                    <a:cubicBezTo>
                      <a:pt x="1728986" y="262070"/>
                      <a:pt x="1748036" y="274241"/>
                      <a:pt x="1719461" y="280591"/>
                    </a:cubicBezTo>
                    <a:cubicBezTo>
                      <a:pt x="1690886" y="286941"/>
                      <a:pt x="1601986" y="294349"/>
                      <a:pt x="1551186" y="296466"/>
                    </a:cubicBezTo>
                    <a:cubicBezTo>
                      <a:pt x="1500386" y="298583"/>
                      <a:pt x="1448528" y="298053"/>
                      <a:pt x="1414661" y="293291"/>
                    </a:cubicBezTo>
                    <a:cubicBezTo>
                      <a:pt x="1380794" y="288529"/>
                      <a:pt x="1367565" y="281120"/>
                      <a:pt x="1347986" y="267891"/>
                    </a:cubicBezTo>
                    <a:cubicBezTo>
                      <a:pt x="1328407" y="254662"/>
                      <a:pt x="1314648" y="230849"/>
                      <a:pt x="1297186" y="213916"/>
                    </a:cubicBezTo>
                    <a:cubicBezTo>
                      <a:pt x="1279724" y="196983"/>
                      <a:pt x="1276019" y="181108"/>
                      <a:pt x="1243211" y="166291"/>
                    </a:cubicBezTo>
                    <a:cubicBezTo>
                      <a:pt x="1210403" y="151474"/>
                      <a:pt x="1138436" y="128191"/>
                      <a:pt x="1100336" y="125016"/>
                    </a:cubicBezTo>
                    <a:cubicBezTo>
                      <a:pt x="1062236" y="121841"/>
                      <a:pt x="1054827" y="138774"/>
                      <a:pt x="1014611" y="147241"/>
                    </a:cubicBezTo>
                    <a:cubicBezTo>
                      <a:pt x="974395" y="155708"/>
                      <a:pt x="897665" y="168937"/>
                      <a:pt x="859036" y="175816"/>
                    </a:cubicBezTo>
                    <a:cubicBezTo>
                      <a:pt x="820407" y="182695"/>
                      <a:pt x="812998" y="186399"/>
                      <a:pt x="782836" y="188516"/>
                    </a:cubicBezTo>
                    <a:cubicBezTo>
                      <a:pt x="752674" y="190633"/>
                      <a:pt x="706107" y="187987"/>
                      <a:pt x="678061" y="188516"/>
                    </a:cubicBezTo>
                    <a:cubicBezTo>
                      <a:pt x="650015" y="189045"/>
                      <a:pt x="641019" y="189045"/>
                      <a:pt x="614561" y="191691"/>
                    </a:cubicBezTo>
                    <a:cubicBezTo>
                      <a:pt x="588103" y="194337"/>
                      <a:pt x="550003" y="197512"/>
                      <a:pt x="519311" y="204391"/>
                    </a:cubicBezTo>
                    <a:cubicBezTo>
                      <a:pt x="488619" y="211270"/>
                      <a:pt x="430411" y="232966"/>
                      <a:pt x="430411" y="232966"/>
                    </a:cubicBezTo>
                    <a:cubicBezTo>
                      <a:pt x="396544" y="244079"/>
                      <a:pt x="348390" y="264716"/>
                      <a:pt x="316111" y="271066"/>
                    </a:cubicBezTo>
                    <a:cubicBezTo>
                      <a:pt x="283832" y="277416"/>
                      <a:pt x="267957" y="277416"/>
                      <a:pt x="236736" y="271066"/>
                    </a:cubicBezTo>
                    <a:cubicBezTo>
                      <a:pt x="205515" y="264716"/>
                      <a:pt x="157890" y="244608"/>
                      <a:pt x="128786" y="232966"/>
                    </a:cubicBezTo>
                    <a:cubicBezTo>
                      <a:pt x="99682" y="221324"/>
                      <a:pt x="82219" y="208624"/>
                      <a:pt x="62111" y="201216"/>
                    </a:cubicBezTo>
                    <a:cubicBezTo>
                      <a:pt x="42003" y="193808"/>
                      <a:pt x="18190" y="201216"/>
                      <a:pt x="8136" y="188516"/>
                    </a:cubicBezTo>
                    <a:cubicBezTo>
                      <a:pt x="-1918" y="175816"/>
                      <a:pt x="-4564" y="122370"/>
                      <a:pt x="11311" y="102791"/>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フリーフォーム: 図形 314">
                <a:extLst>
                  <a:ext uri="{FF2B5EF4-FFF2-40B4-BE49-F238E27FC236}">
                    <a16:creationId xmlns:a16="http://schemas.microsoft.com/office/drawing/2014/main" id="{218A2B3E-1F0C-4298-B3AB-23F66CC22611}"/>
                  </a:ext>
                </a:extLst>
              </p:cNvPr>
              <p:cNvSpPr/>
              <p:nvPr/>
            </p:nvSpPr>
            <p:spPr>
              <a:xfrm>
                <a:off x="1545395" y="3406642"/>
                <a:ext cx="1552961" cy="235514"/>
              </a:xfrm>
              <a:custGeom>
                <a:avLst/>
                <a:gdLst>
                  <a:gd name="connsiteX0" fmla="*/ 10518 w 1849665"/>
                  <a:gd name="connsiteY0" fmla="*/ 89396 h 260846"/>
                  <a:gd name="connsiteX1" fmla="*/ 99418 w 1849665"/>
                  <a:gd name="connsiteY1" fmla="*/ 70346 h 260846"/>
                  <a:gd name="connsiteX2" fmla="*/ 312143 w 1849665"/>
                  <a:gd name="connsiteY2" fmla="*/ 73521 h 260846"/>
                  <a:gd name="connsiteX3" fmla="*/ 416918 w 1849665"/>
                  <a:gd name="connsiteY3" fmla="*/ 67171 h 260846"/>
                  <a:gd name="connsiteX4" fmla="*/ 569318 w 1849665"/>
                  <a:gd name="connsiteY4" fmla="*/ 51296 h 260846"/>
                  <a:gd name="connsiteX5" fmla="*/ 674093 w 1849665"/>
                  <a:gd name="connsiteY5" fmla="*/ 29071 h 260846"/>
                  <a:gd name="connsiteX6" fmla="*/ 756643 w 1849665"/>
                  <a:gd name="connsiteY6" fmla="*/ 496 h 260846"/>
                  <a:gd name="connsiteX7" fmla="*/ 829668 w 1849665"/>
                  <a:gd name="connsiteY7" fmla="*/ 13196 h 260846"/>
                  <a:gd name="connsiteX8" fmla="*/ 937618 w 1849665"/>
                  <a:gd name="connsiteY8" fmla="*/ 41771 h 260846"/>
                  <a:gd name="connsiteX9" fmla="*/ 1029693 w 1849665"/>
                  <a:gd name="connsiteY9" fmla="*/ 76696 h 260846"/>
                  <a:gd name="connsiteX10" fmla="*/ 1112243 w 1849665"/>
                  <a:gd name="connsiteY10" fmla="*/ 102096 h 260846"/>
                  <a:gd name="connsiteX11" fmla="*/ 1258293 w 1849665"/>
                  <a:gd name="connsiteY11" fmla="*/ 121146 h 260846"/>
                  <a:gd name="connsiteX12" fmla="*/ 1328143 w 1849665"/>
                  <a:gd name="connsiteY12" fmla="*/ 121146 h 260846"/>
                  <a:gd name="connsiteX13" fmla="*/ 1404343 w 1849665"/>
                  <a:gd name="connsiteY13" fmla="*/ 124321 h 260846"/>
                  <a:gd name="connsiteX14" fmla="*/ 1509118 w 1849665"/>
                  <a:gd name="connsiteY14" fmla="*/ 111621 h 260846"/>
                  <a:gd name="connsiteX15" fmla="*/ 1598018 w 1849665"/>
                  <a:gd name="connsiteY15" fmla="*/ 95746 h 260846"/>
                  <a:gd name="connsiteX16" fmla="*/ 1680568 w 1849665"/>
                  <a:gd name="connsiteY16" fmla="*/ 92571 h 260846"/>
                  <a:gd name="connsiteX17" fmla="*/ 1728193 w 1849665"/>
                  <a:gd name="connsiteY17" fmla="*/ 83046 h 260846"/>
                  <a:gd name="connsiteX18" fmla="*/ 1775818 w 1849665"/>
                  <a:gd name="connsiteY18" fmla="*/ 67171 h 260846"/>
                  <a:gd name="connsiteX19" fmla="*/ 1823443 w 1849665"/>
                  <a:gd name="connsiteY19" fmla="*/ 51296 h 260846"/>
                  <a:gd name="connsiteX20" fmla="*/ 1845668 w 1849665"/>
                  <a:gd name="connsiteY20" fmla="*/ 54471 h 260846"/>
                  <a:gd name="connsiteX21" fmla="*/ 1848843 w 1849665"/>
                  <a:gd name="connsiteY21" fmla="*/ 67171 h 260846"/>
                  <a:gd name="connsiteX22" fmla="*/ 1836143 w 1849665"/>
                  <a:gd name="connsiteY22" fmla="*/ 86221 h 260846"/>
                  <a:gd name="connsiteX23" fmla="*/ 1807568 w 1849665"/>
                  <a:gd name="connsiteY23" fmla="*/ 111621 h 260846"/>
                  <a:gd name="connsiteX24" fmla="*/ 1778993 w 1849665"/>
                  <a:gd name="connsiteY24" fmla="*/ 133846 h 260846"/>
                  <a:gd name="connsiteX25" fmla="*/ 1728193 w 1849665"/>
                  <a:gd name="connsiteY25" fmla="*/ 146546 h 260846"/>
                  <a:gd name="connsiteX26" fmla="*/ 1699618 w 1849665"/>
                  <a:gd name="connsiteY26" fmla="*/ 133846 h 260846"/>
                  <a:gd name="connsiteX27" fmla="*/ 1620243 w 1849665"/>
                  <a:gd name="connsiteY27" fmla="*/ 133846 h 260846"/>
                  <a:gd name="connsiteX28" fmla="*/ 1486893 w 1849665"/>
                  <a:gd name="connsiteY28" fmla="*/ 159246 h 260846"/>
                  <a:gd name="connsiteX29" fmla="*/ 1344018 w 1849665"/>
                  <a:gd name="connsiteY29" fmla="*/ 181471 h 260846"/>
                  <a:gd name="connsiteX30" fmla="*/ 1210668 w 1849665"/>
                  <a:gd name="connsiteY30" fmla="*/ 162421 h 260846"/>
                  <a:gd name="connsiteX31" fmla="*/ 1099543 w 1849665"/>
                  <a:gd name="connsiteY31" fmla="*/ 140196 h 260846"/>
                  <a:gd name="connsiteX32" fmla="*/ 1032868 w 1849665"/>
                  <a:gd name="connsiteY32" fmla="*/ 124321 h 260846"/>
                  <a:gd name="connsiteX33" fmla="*/ 978893 w 1849665"/>
                  <a:gd name="connsiteY33" fmla="*/ 105271 h 260846"/>
                  <a:gd name="connsiteX34" fmla="*/ 867768 w 1849665"/>
                  <a:gd name="connsiteY34" fmla="*/ 60821 h 260846"/>
                  <a:gd name="connsiteX35" fmla="*/ 829668 w 1849665"/>
                  <a:gd name="connsiteY35" fmla="*/ 57646 h 260846"/>
                  <a:gd name="connsiteX36" fmla="*/ 772518 w 1849665"/>
                  <a:gd name="connsiteY36" fmla="*/ 57646 h 260846"/>
                  <a:gd name="connsiteX37" fmla="*/ 750293 w 1849665"/>
                  <a:gd name="connsiteY37" fmla="*/ 79871 h 260846"/>
                  <a:gd name="connsiteX38" fmla="*/ 737593 w 1849665"/>
                  <a:gd name="connsiteY38" fmla="*/ 111621 h 260846"/>
                  <a:gd name="connsiteX39" fmla="*/ 747118 w 1849665"/>
                  <a:gd name="connsiteY39" fmla="*/ 143371 h 260846"/>
                  <a:gd name="connsiteX40" fmla="*/ 766168 w 1849665"/>
                  <a:gd name="connsiteY40" fmla="*/ 168771 h 260846"/>
                  <a:gd name="connsiteX41" fmla="*/ 839193 w 1849665"/>
                  <a:gd name="connsiteY41" fmla="*/ 190996 h 260846"/>
                  <a:gd name="connsiteX42" fmla="*/ 915393 w 1849665"/>
                  <a:gd name="connsiteY42" fmla="*/ 181471 h 260846"/>
                  <a:gd name="connsiteX43" fmla="*/ 956668 w 1849665"/>
                  <a:gd name="connsiteY43" fmla="*/ 178296 h 260846"/>
                  <a:gd name="connsiteX44" fmla="*/ 1007468 w 1849665"/>
                  <a:gd name="connsiteY44" fmla="*/ 178296 h 260846"/>
                  <a:gd name="connsiteX45" fmla="*/ 1039218 w 1849665"/>
                  <a:gd name="connsiteY45" fmla="*/ 178296 h 260846"/>
                  <a:gd name="connsiteX46" fmla="*/ 1058268 w 1849665"/>
                  <a:gd name="connsiteY46" fmla="*/ 178296 h 260846"/>
                  <a:gd name="connsiteX47" fmla="*/ 1080493 w 1849665"/>
                  <a:gd name="connsiteY47" fmla="*/ 197346 h 260846"/>
                  <a:gd name="connsiteX48" fmla="*/ 1099543 w 1849665"/>
                  <a:gd name="connsiteY48" fmla="*/ 219571 h 260846"/>
                  <a:gd name="connsiteX49" fmla="*/ 1083668 w 1849665"/>
                  <a:gd name="connsiteY49" fmla="*/ 244971 h 260846"/>
                  <a:gd name="connsiteX50" fmla="*/ 1045568 w 1849665"/>
                  <a:gd name="connsiteY50" fmla="*/ 254496 h 260846"/>
                  <a:gd name="connsiteX51" fmla="*/ 1010643 w 1849665"/>
                  <a:gd name="connsiteY51" fmla="*/ 260846 h 260846"/>
                  <a:gd name="connsiteX52" fmla="*/ 1007468 w 1849665"/>
                  <a:gd name="connsiteY52" fmla="*/ 254496 h 260846"/>
                  <a:gd name="connsiteX53" fmla="*/ 1029693 w 1849665"/>
                  <a:gd name="connsiteY53" fmla="*/ 235446 h 260846"/>
                  <a:gd name="connsiteX54" fmla="*/ 1042393 w 1849665"/>
                  <a:gd name="connsiteY54" fmla="*/ 222746 h 260846"/>
                  <a:gd name="connsiteX55" fmla="*/ 1029693 w 1849665"/>
                  <a:gd name="connsiteY55" fmla="*/ 210046 h 260846"/>
                  <a:gd name="connsiteX56" fmla="*/ 966193 w 1849665"/>
                  <a:gd name="connsiteY56" fmla="*/ 213221 h 260846"/>
                  <a:gd name="connsiteX57" fmla="*/ 874118 w 1849665"/>
                  <a:gd name="connsiteY57" fmla="*/ 213221 h 260846"/>
                  <a:gd name="connsiteX58" fmla="*/ 807443 w 1849665"/>
                  <a:gd name="connsiteY58" fmla="*/ 216396 h 260846"/>
                  <a:gd name="connsiteX59" fmla="*/ 766168 w 1849665"/>
                  <a:gd name="connsiteY59" fmla="*/ 203696 h 260846"/>
                  <a:gd name="connsiteX60" fmla="*/ 734418 w 1849665"/>
                  <a:gd name="connsiteY60" fmla="*/ 181471 h 260846"/>
                  <a:gd name="connsiteX61" fmla="*/ 718543 w 1849665"/>
                  <a:gd name="connsiteY61" fmla="*/ 162421 h 260846"/>
                  <a:gd name="connsiteX62" fmla="*/ 712193 w 1849665"/>
                  <a:gd name="connsiteY62" fmla="*/ 130671 h 260846"/>
                  <a:gd name="connsiteX63" fmla="*/ 705843 w 1849665"/>
                  <a:gd name="connsiteY63" fmla="*/ 76696 h 260846"/>
                  <a:gd name="connsiteX64" fmla="*/ 689968 w 1849665"/>
                  <a:gd name="connsiteY64" fmla="*/ 70346 h 260846"/>
                  <a:gd name="connsiteX65" fmla="*/ 639168 w 1849665"/>
                  <a:gd name="connsiteY65" fmla="*/ 70346 h 260846"/>
                  <a:gd name="connsiteX66" fmla="*/ 594718 w 1849665"/>
                  <a:gd name="connsiteY66" fmla="*/ 83046 h 260846"/>
                  <a:gd name="connsiteX67" fmla="*/ 521693 w 1849665"/>
                  <a:gd name="connsiteY67" fmla="*/ 98921 h 260846"/>
                  <a:gd name="connsiteX68" fmla="*/ 445493 w 1849665"/>
                  <a:gd name="connsiteY68" fmla="*/ 98921 h 260846"/>
                  <a:gd name="connsiteX69" fmla="*/ 413743 w 1849665"/>
                  <a:gd name="connsiteY69" fmla="*/ 102096 h 260846"/>
                  <a:gd name="connsiteX70" fmla="*/ 369293 w 1849665"/>
                  <a:gd name="connsiteY70" fmla="*/ 102096 h 260846"/>
                  <a:gd name="connsiteX71" fmla="*/ 347068 w 1849665"/>
                  <a:gd name="connsiteY71" fmla="*/ 105271 h 260846"/>
                  <a:gd name="connsiteX72" fmla="*/ 331193 w 1849665"/>
                  <a:gd name="connsiteY72" fmla="*/ 121146 h 260846"/>
                  <a:gd name="connsiteX73" fmla="*/ 331193 w 1849665"/>
                  <a:gd name="connsiteY73" fmla="*/ 137021 h 260846"/>
                  <a:gd name="connsiteX74" fmla="*/ 350243 w 1849665"/>
                  <a:gd name="connsiteY74" fmla="*/ 156071 h 260846"/>
                  <a:gd name="connsiteX75" fmla="*/ 391518 w 1849665"/>
                  <a:gd name="connsiteY75" fmla="*/ 156071 h 260846"/>
                  <a:gd name="connsiteX76" fmla="*/ 435968 w 1849665"/>
                  <a:gd name="connsiteY76" fmla="*/ 140196 h 260846"/>
                  <a:gd name="connsiteX77" fmla="*/ 470893 w 1849665"/>
                  <a:gd name="connsiteY77" fmla="*/ 127496 h 260846"/>
                  <a:gd name="connsiteX78" fmla="*/ 502643 w 1849665"/>
                  <a:gd name="connsiteY78" fmla="*/ 140196 h 260846"/>
                  <a:gd name="connsiteX79" fmla="*/ 534393 w 1849665"/>
                  <a:gd name="connsiteY79" fmla="*/ 156071 h 260846"/>
                  <a:gd name="connsiteX80" fmla="*/ 540743 w 1849665"/>
                  <a:gd name="connsiteY80" fmla="*/ 190996 h 260846"/>
                  <a:gd name="connsiteX81" fmla="*/ 505818 w 1849665"/>
                  <a:gd name="connsiteY81" fmla="*/ 175121 h 260846"/>
                  <a:gd name="connsiteX82" fmla="*/ 470893 w 1849665"/>
                  <a:gd name="connsiteY82" fmla="*/ 175121 h 260846"/>
                  <a:gd name="connsiteX83" fmla="*/ 423268 w 1849665"/>
                  <a:gd name="connsiteY83" fmla="*/ 190996 h 260846"/>
                  <a:gd name="connsiteX84" fmla="*/ 369293 w 1849665"/>
                  <a:gd name="connsiteY84" fmla="*/ 200521 h 260846"/>
                  <a:gd name="connsiteX85" fmla="*/ 308968 w 1849665"/>
                  <a:gd name="connsiteY85" fmla="*/ 175121 h 260846"/>
                  <a:gd name="connsiteX86" fmla="*/ 229593 w 1849665"/>
                  <a:gd name="connsiteY86" fmla="*/ 127496 h 260846"/>
                  <a:gd name="connsiteX87" fmla="*/ 162918 w 1849665"/>
                  <a:gd name="connsiteY87" fmla="*/ 124321 h 260846"/>
                  <a:gd name="connsiteX88" fmla="*/ 115293 w 1849665"/>
                  <a:gd name="connsiteY88" fmla="*/ 117971 h 260846"/>
                  <a:gd name="connsiteX89" fmla="*/ 67668 w 1849665"/>
                  <a:gd name="connsiteY89" fmla="*/ 137021 h 260846"/>
                  <a:gd name="connsiteX90" fmla="*/ 26393 w 1849665"/>
                  <a:gd name="connsiteY90" fmla="*/ 149721 h 260846"/>
                  <a:gd name="connsiteX91" fmla="*/ 4168 w 1849665"/>
                  <a:gd name="connsiteY91" fmla="*/ 143371 h 260846"/>
                  <a:gd name="connsiteX92" fmla="*/ 10518 w 1849665"/>
                  <a:gd name="connsiteY92" fmla="*/ 89396 h 26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49665" h="260846">
                    <a:moveTo>
                      <a:pt x="10518" y="89396"/>
                    </a:moveTo>
                    <a:cubicBezTo>
                      <a:pt x="26393" y="77225"/>
                      <a:pt x="49147" y="72992"/>
                      <a:pt x="99418" y="70346"/>
                    </a:cubicBezTo>
                    <a:cubicBezTo>
                      <a:pt x="149689" y="67700"/>
                      <a:pt x="259226" y="74050"/>
                      <a:pt x="312143" y="73521"/>
                    </a:cubicBezTo>
                    <a:cubicBezTo>
                      <a:pt x="365060" y="72992"/>
                      <a:pt x="374055" y="70875"/>
                      <a:pt x="416918" y="67171"/>
                    </a:cubicBezTo>
                    <a:cubicBezTo>
                      <a:pt x="459781" y="63467"/>
                      <a:pt x="526456" y="57646"/>
                      <a:pt x="569318" y="51296"/>
                    </a:cubicBezTo>
                    <a:cubicBezTo>
                      <a:pt x="612180" y="44946"/>
                      <a:pt x="642872" y="37538"/>
                      <a:pt x="674093" y="29071"/>
                    </a:cubicBezTo>
                    <a:cubicBezTo>
                      <a:pt x="705314" y="20604"/>
                      <a:pt x="730714" y="3142"/>
                      <a:pt x="756643" y="496"/>
                    </a:cubicBezTo>
                    <a:cubicBezTo>
                      <a:pt x="782572" y="-2150"/>
                      <a:pt x="799506" y="6317"/>
                      <a:pt x="829668" y="13196"/>
                    </a:cubicBezTo>
                    <a:cubicBezTo>
                      <a:pt x="859830" y="20075"/>
                      <a:pt x="904281" y="31188"/>
                      <a:pt x="937618" y="41771"/>
                    </a:cubicBezTo>
                    <a:cubicBezTo>
                      <a:pt x="970956" y="52354"/>
                      <a:pt x="1000589" y="66642"/>
                      <a:pt x="1029693" y="76696"/>
                    </a:cubicBezTo>
                    <a:cubicBezTo>
                      <a:pt x="1058797" y="86750"/>
                      <a:pt x="1074143" y="94688"/>
                      <a:pt x="1112243" y="102096"/>
                    </a:cubicBezTo>
                    <a:cubicBezTo>
                      <a:pt x="1150343" y="109504"/>
                      <a:pt x="1222310" y="117971"/>
                      <a:pt x="1258293" y="121146"/>
                    </a:cubicBezTo>
                    <a:cubicBezTo>
                      <a:pt x="1294276" y="124321"/>
                      <a:pt x="1303801" y="120617"/>
                      <a:pt x="1328143" y="121146"/>
                    </a:cubicBezTo>
                    <a:cubicBezTo>
                      <a:pt x="1352485" y="121675"/>
                      <a:pt x="1374181" y="125908"/>
                      <a:pt x="1404343" y="124321"/>
                    </a:cubicBezTo>
                    <a:cubicBezTo>
                      <a:pt x="1434505" y="122734"/>
                      <a:pt x="1476839" y="116384"/>
                      <a:pt x="1509118" y="111621"/>
                    </a:cubicBezTo>
                    <a:cubicBezTo>
                      <a:pt x="1541397" y="106859"/>
                      <a:pt x="1569443" y="98921"/>
                      <a:pt x="1598018" y="95746"/>
                    </a:cubicBezTo>
                    <a:cubicBezTo>
                      <a:pt x="1626593" y="92571"/>
                      <a:pt x="1658872" y="94688"/>
                      <a:pt x="1680568" y="92571"/>
                    </a:cubicBezTo>
                    <a:cubicBezTo>
                      <a:pt x="1702264" y="90454"/>
                      <a:pt x="1712318" y="87279"/>
                      <a:pt x="1728193" y="83046"/>
                    </a:cubicBezTo>
                    <a:cubicBezTo>
                      <a:pt x="1744068" y="78813"/>
                      <a:pt x="1775818" y="67171"/>
                      <a:pt x="1775818" y="67171"/>
                    </a:cubicBezTo>
                    <a:cubicBezTo>
                      <a:pt x="1791693" y="61879"/>
                      <a:pt x="1811801" y="53413"/>
                      <a:pt x="1823443" y="51296"/>
                    </a:cubicBezTo>
                    <a:cubicBezTo>
                      <a:pt x="1835085" y="49179"/>
                      <a:pt x="1841435" y="51825"/>
                      <a:pt x="1845668" y="54471"/>
                    </a:cubicBezTo>
                    <a:cubicBezTo>
                      <a:pt x="1849901" y="57117"/>
                      <a:pt x="1850430" y="61879"/>
                      <a:pt x="1848843" y="67171"/>
                    </a:cubicBezTo>
                    <a:cubicBezTo>
                      <a:pt x="1847256" y="72463"/>
                      <a:pt x="1843022" y="78813"/>
                      <a:pt x="1836143" y="86221"/>
                    </a:cubicBezTo>
                    <a:cubicBezTo>
                      <a:pt x="1829264" y="93629"/>
                      <a:pt x="1817093" y="103684"/>
                      <a:pt x="1807568" y="111621"/>
                    </a:cubicBezTo>
                    <a:cubicBezTo>
                      <a:pt x="1798043" y="119558"/>
                      <a:pt x="1792222" y="128025"/>
                      <a:pt x="1778993" y="133846"/>
                    </a:cubicBezTo>
                    <a:cubicBezTo>
                      <a:pt x="1765764" y="139667"/>
                      <a:pt x="1741422" y="146546"/>
                      <a:pt x="1728193" y="146546"/>
                    </a:cubicBezTo>
                    <a:cubicBezTo>
                      <a:pt x="1714964" y="146546"/>
                      <a:pt x="1717610" y="135963"/>
                      <a:pt x="1699618" y="133846"/>
                    </a:cubicBezTo>
                    <a:cubicBezTo>
                      <a:pt x="1681626" y="131729"/>
                      <a:pt x="1655697" y="129613"/>
                      <a:pt x="1620243" y="133846"/>
                    </a:cubicBezTo>
                    <a:cubicBezTo>
                      <a:pt x="1584789" y="138079"/>
                      <a:pt x="1532930" y="151309"/>
                      <a:pt x="1486893" y="159246"/>
                    </a:cubicBezTo>
                    <a:cubicBezTo>
                      <a:pt x="1440856" y="167183"/>
                      <a:pt x="1390055" y="180942"/>
                      <a:pt x="1344018" y="181471"/>
                    </a:cubicBezTo>
                    <a:cubicBezTo>
                      <a:pt x="1297981" y="182000"/>
                      <a:pt x="1251414" y="169300"/>
                      <a:pt x="1210668" y="162421"/>
                    </a:cubicBezTo>
                    <a:cubicBezTo>
                      <a:pt x="1169922" y="155542"/>
                      <a:pt x="1129176" y="146546"/>
                      <a:pt x="1099543" y="140196"/>
                    </a:cubicBezTo>
                    <a:cubicBezTo>
                      <a:pt x="1069910" y="133846"/>
                      <a:pt x="1052976" y="130142"/>
                      <a:pt x="1032868" y="124321"/>
                    </a:cubicBezTo>
                    <a:cubicBezTo>
                      <a:pt x="1012760" y="118500"/>
                      <a:pt x="1006410" y="115854"/>
                      <a:pt x="978893" y="105271"/>
                    </a:cubicBezTo>
                    <a:cubicBezTo>
                      <a:pt x="951376" y="94688"/>
                      <a:pt x="892639" y="68758"/>
                      <a:pt x="867768" y="60821"/>
                    </a:cubicBezTo>
                    <a:cubicBezTo>
                      <a:pt x="842897" y="52884"/>
                      <a:pt x="845543" y="58175"/>
                      <a:pt x="829668" y="57646"/>
                    </a:cubicBezTo>
                    <a:cubicBezTo>
                      <a:pt x="813793" y="57117"/>
                      <a:pt x="785747" y="53942"/>
                      <a:pt x="772518" y="57646"/>
                    </a:cubicBezTo>
                    <a:cubicBezTo>
                      <a:pt x="759289" y="61350"/>
                      <a:pt x="756114" y="70875"/>
                      <a:pt x="750293" y="79871"/>
                    </a:cubicBezTo>
                    <a:cubicBezTo>
                      <a:pt x="744472" y="88867"/>
                      <a:pt x="738122" y="101038"/>
                      <a:pt x="737593" y="111621"/>
                    </a:cubicBezTo>
                    <a:cubicBezTo>
                      <a:pt x="737064" y="122204"/>
                      <a:pt x="742355" y="133846"/>
                      <a:pt x="747118" y="143371"/>
                    </a:cubicBezTo>
                    <a:cubicBezTo>
                      <a:pt x="751881" y="152896"/>
                      <a:pt x="750822" y="160834"/>
                      <a:pt x="766168" y="168771"/>
                    </a:cubicBezTo>
                    <a:cubicBezTo>
                      <a:pt x="781514" y="176708"/>
                      <a:pt x="814322" y="188879"/>
                      <a:pt x="839193" y="190996"/>
                    </a:cubicBezTo>
                    <a:cubicBezTo>
                      <a:pt x="864064" y="193113"/>
                      <a:pt x="895814" y="183588"/>
                      <a:pt x="915393" y="181471"/>
                    </a:cubicBezTo>
                    <a:cubicBezTo>
                      <a:pt x="934972" y="179354"/>
                      <a:pt x="941322" y="178825"/>
                      <a:pt x="956668" y="178296"/>
                    </a:cubicBezTo>
                    <a:cubicBezTo>
                      <a:pt x="972014" y="177767"/>
                      <a:pt x="1007468" y="178296"/>
                      <a:pt x="1007468" y="178296"/>
                    </a:cubicBezTo>
                    <a:lnTo>
                      <a:pt x="1039218" y="178296"/>
                    </a:lnTo>
                    <a:cubicBezTo>
                      <a:pt x="1047685" y="178296"/>
                      <a:pt x="1051389" y="175121"/>
                      <a:pt x="1058268" y="178296"/>
                    </a:cubicBezTo>
                    <a:cubicBezTo>
                      <a:pt x="1065147" y="181471"/>
                      <a:pt x="1073614" y="190467"/>
                      <a:pt x="1080493" y="197346"/>
                    </a:cubicBezTo>
                    <a:cubicBezTo>
                      <a:pt x="1087372" y="204225"/>
                      <a:pt x="1099014" y="211634"/>
                      <a:pt x="1099543" y="219571"/>
                    </a:cubicBezTo>
                    <a:cubicBezTo>
                      <a:pt x="1100072" y="227509"/>
                      <a:pt x="1092664" y="239150"/>
                      <a:pt x="1083668" y="244971"/>
                    </a:cubicBezTo>
                    <a:cubicBezTo>
                      <a:pt x="1074672" y="250792"/>
                      <a:pt x="1057739" y="251850"/>
                      <a:pt x="1045568" y="254496"/>
                    </a:cubicBezTo>
                    <a:cubicBezTo>
                      <a:pt x="1033397" y="257142"/>
                      <a:pt x="1010643" y="260846"/>
                      <a:pt x="1010643" y="260846"/>
                    </a:cubicBezTo>
                    <a:cubicBezTo>
                      <a:pt x="1004293" y="260846"/>
                      <a:pt x="1004293" y="258729"/>
                      <a:pt x="1007468" y="254496"/>
                    </a:cubicBezTo>
                    <a:cubicBezTo>
                      <a:pt x="1010643" y="250263"/>
                      <a:pt x="1023872" y="240738"/>
                      <a:pt x="1029693" y="235446"/>
                    </a:cubicBezTo>
                    <a:cubicBezTo>
                      <a:pt x="1035514" y="230154"/>
                      <a:pt x="1042393" y="222746"/>
                      <a:pt x="1042393" y="222746"/>
                    </a:cubicBezTo>
                    <a:lnTo>
                      <a:pt x="1029693" y="210046"/>
                    </a:lnTo>
                    <a:cubicBezTo>
                      <a:pt x="1016993" y="208459"/>
                      <a:pt x="992122" y="212692"/>
                      <a:pt x="966193" y="213221"/>
                    </a:cubicBezTo>
                    <a:cubicBezTo>
                      <a:pt x="940264" y="213750"/>
                      <a:pt x="900576" y="212692"/>
                      <a:pt x="874118" y="213221"/>
                    </a:cubicBezTo>
                    <a:cubicBezTo>
                      <a:pt x="847660" y="213750"/>
                      <a:pt x="825435" y="217984"/>
                      <a:pt x="807443" y="216396"/>
                    </a:cubicBezTo>
                    <a:cubicBezTo>
                      <a:pt x="789451" y="214809"/>
                      <a:pt x="778339" y="209517"/>
                      <a:pt x="766168" y="203696"/>
                    </a:cubicBezTo>
                    <a:cubicBezTo>
                      <a:pt x="753997" y="197875"/>
                      <a:pt x="742356" y="188350"/>
                      <a:pt x="734418" y="181471"/>
                    </a:cubicBezTo>
                    <a:cubicBezTo>
                      <a:pt x="726480" y="174592"/>
                      <a:pt x="722247" y="170888"/>
                      <a:pt x="718543" y="162421"/>
                    </a:cubicBezTo>
                    <a:cubicBezTo>
                      <a:pt x="714839" y="153954"/>
                      <a:pt x="714310" y="144959"/>
                      <a:pt x="712193" y="130671"/>
                    </a:cubicBezTo>
                    <a:cubicBezTo>
                      <a:pt x="710076" y="116384"/>
                      <a:pt x="709547" y="86750"/>
                      <a:pt x="705843" y="76696"/>
                    </a:cubicBezTo>
                    <a:cubicBezTo>
                      <a:pt x="702139" y="66642"/>
                      <a:pt x="701080" y="71404"/>
                      <a:pt x="689968" y="70346"/>
                    </a:cubicBezTo>
                    <a:cubicBezTo>
                      <a:pt x="678856" y="69288"/>
                      <a:pt x="655043" y="68229"/>
                      <a:pt x="639168" y="70346"/>
                    </a:cubicBezTo>
                    <a:cubicBezTo>
                      <a:pt x="623293" y="72463"/>
                      <a:pt x="614297" y="78284"/>
                      <a:pt x="594718" y="83046"/>
                    </a:cubicBezTo>
                    <a:cubicBezTo>
                      <a:pt x="575139" y="87808"/>
                      <a:pt x="546564" y="96275"/>
                      <a:pt x="521693" y="98921"/>
                    </a:cubicBezTo>
                    <a:cubicBezTo>
                      <a:pt x="496822" y="101567"/>
                      <a:pt x="463485" y="98392"/>
                      <a:pt x="445493" y="98921"/>
                    </a:cubicBezTo>
                    <a:cubicBezTo>
                      <a:pt x="427501" y="99450"/>
                      <a:pt x="426443" y="101567"/>
                      <a:pt x="413743" y="102096"/>
                    </a:cubicBezTo>
                    <a:cubicBezTo>
                      <a:pt x="401043" y="102625"/>
                      <a:pt x="380405" y="101567"/>
                      <a:pt x="369293" y="102096"/>
                    </a:cubicBezTo>
                    <a:cubicBezTo>
                      <a:pt x="358181" y="102625"/>
                      <a:pt x="353418" y="102096"/>
                      <a:pt x="347068" y="105271"/>
                    </a:cubicBezTo>
                    <a:cubicBezTo>
                      <a:pt x="340718" y="108446"/>
                      <a:pt x="333839" y="115854"/>
                      <a:pt x="331193" y="121146"/>
                    </a:cubicBezTo>
                    <a:cubicBezTo>
                      <a:pt x="328547" y="126438"/>
                      <a:pt x="328018" y="131200"/>
                      <a:pt x="331193" y="137021"/>
                    </a:cubicBezTo>
                    <a:cubicBezTo>
                      <a:pt x="334368" y="142842"/>
                      <a:pt x="340189" y="152896"/>
                      <a:pt x="350243" y="156071"/>
                    </a:cubicBezTo>
                    <a:cubicBezTo>
                      <a:pt x="360297" y="159246"/>
                      <a:pt x="377231" y="158717"/>
                      <a:pt x="391518" y="156071"/>
                    </a:cubicBezTo>
                    <a:cubicBezTo>
                      <a:pt x="405805" y="153425"/>
                      <a:pt x="435968" y="140196"/>
                      <a:pt x="435968" y="140196"/>
                    </a:cubicBezTo>
                    <a:cubicBezTo>
                      <a:pt x="449197" y="135434"/>
                      <a:pt x="459781" y="127496"/>
                      <a:pt x="470893" y="127496"/>
                    </a:cubicBezTo>
                    <a:cubicBezTo>
                      <a:pt x="482005" y="127496"/>
                      <a:pt x="492060" y="135434"/>
                      <a:pt x="502643" y="140196"/>
                    </a:cubicBezTo>
                    <a:cubicBezTo>
                      <a:pt x="513226" y="144959"/>
                      <a:pt x="528043" y="147604"/>
                      <a:pt x="534393" y="156071"/>
                    </a:cubicBezTo>
                    <a:cubicBezTo>
                      <a:pt x="540743" y="164538"/>
                      <a:pt x="545505" y="187821"/>
                      <a:pt x="540743" y="190996"/>
                    </a:cubicBezTo>
                    <a:cubicBezTo>
                      <a:pt x="535981" y="194171"/>
                      <a:pt x="517460" y="177767"/>
                      <a:pt x="505818" y="175121"/>
                    </a:cubicBezTo>
                    <a:cubicBezTo>
                      <a:pt x="494176" y="172475"/>
                      <a:pt x="484651" y="172475"/>
                      <a:pt x="470893" y="175121"/>
                    </a:cubicBezTo>
                    <a:cubicBezTo>
                      <a:pt x="457135" y="177767"/>
                      <a:pt x="440201" y="186763"/>
                      <a:pt x="423268" y="190996"/>
                    </a:cubicBezTo>
                    <a:cubicBezTo>
                      <a:pt x="406335" y="195229"/>
                      <a:pt x="388343" y="203167"/>
                      <a:pt x="369293" y="200521"/>
                    </a:cubicBezTo>
                    <a:cubicBezTo>
                      <a:pt x="350243" y="197875"/>
                      <a:pt x="332251" y="187292"/>
                      <a:pt x="308968" y="175121"/>
                    </a:cubicBezTo>
                    <a:cubicBezTo>
                      <a:pt x="285685" y="162950"/>
                      <a:pt x="253935" y="135963"/>
                      <a:pt x="229593" y="127496"/>
                    </a:cubicBezTo>
                    <a:cubicBezTo>
                      <a:pt x="205251" y="119029"/>
                      <a:pt x="181968" y="125908"/>
                      <a:pt x="162918" y="124321"/>
                    </a:cubicBezTo>
                    <a:cubicBezTo>
                      <a:pt x="143868" y="122734"/>
                      <a:pt x="131168" y="115854"/>
                      <a:pt x="115293" y="117971"/>
                    </a:cubicBezTo>
                    <a:cubicBezTo>
                      <a:pt x="99418" y="120088"/>
                      <a:pt x="82485" y="131729"/>
                      <a:pt x="67668" y="137021"/>
                    </a:cubicBezTo>
                    <a:cubicBezTo>
                      <a:pt x="52851" y="142313"/>
                      <a:pt x="36976" y="148663"/>
                      <a:pt x="26393" y="149721"/>
                    </a:cubicBezTo>
                    <a:cubicBezTo>
                      <a:pt x="15810" y="150779"/>
                      <a:pt x="7872" y="149192"/>
                      <a:pt x="4168" y="143371"/>
                    </a:cubicBezTo>
                    <a:cubicBezTo>
                      <a:pt x="464" y="137550"/>
                      <a:pt x="-5357" y="101567"/>
                      <a:pt x="10518" y="89396"/>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フリーフォーム: 図形 315">
                <a:extLst>
                  <a:ext uri="{FF2B5EF4-FFF2-40B4-BE49-F238E27FC236}">
                    <a16:creationId xmlns:a16="http://schemas.microsoft.com/office/drawing/2014/main" id="{61D08B73-1BAE-4FF2-8F6F-0BE707486432}"/>
                  </a:ext>
                </a:extLst>
              </p:cNvPr>
              <p:cNvSpPr/>
              <p:nvPr/>
            </p:nvSpPr>
            <p:spPr>
              <a:xfrm>
                <a:off x="4591274" y="3214871"/>
                <a:ext cx="1029659" cy="231216"/>
              </a:xfrm>
              <a:custGeom>
                <a:avLst/>
                <a:gdLst>
                  <a:gd name="connsiteX0" fmla="*/ 1224579 w 1226382"/>
                  <a:gd name="connsiteY0" fmla="*/ 31919 h 256085"/>
                  <a:gd name="connsiteX1" fmla="*/ 1107104 w 1226382"/>
                  <a:gd name="connsiteY1" fmla="*/ 25569 h 256085"/>
                  <a:gd name="connsiteX2" fmla="*/ 1015029 w 1226382"/>
                  <a:gd name="connsiteY2" fmla="*/ 31919 h 256085"/>
                  <a:gd name="connsiteX3" fmla="*/ 957879 w 1226382"/>
                  <a:gd name="connsiteY3" fmla="*/ 35094 h 256085"/>
                  <a:gd name="connsiteX4" fmla="*/ 868979 w 1226382"/>
                  <a:gd name="connsiteY4" fmla="*/ 9694 h 256085"/>
                  <a:gd name="connsiteX5" fmla="*/ 808654 w 1226382"/>
                  <a:gd name="connsiteY5" fmla="*/ 9694 h 256085"/>
                  <a:gd name="connsiteX6" fmla="*/ 748329 w 1226382"/>
                  <a:gd name="connsiteY6" fmla="*/ 31919 h 256085"/>
                  <a:gd name="connsiteX7" fmla="*/ 614979 w 1226382"/>
                  <a:gd name="connsiteY7" fmla="*/ 12869 h 256085"/>
                  <a:gd name="connsiteX8" fmla="*/ 535604 w 1226382"/>
                  <a:gd name="connsiteY8" fmla="*/ 19219 h 256085"/>
                  <a:gd name="connsiteX9" fmla="*/ 459404 w 1226382"/>
                  <a:gd name="connsiteY9" fmla="*/ 19219 h 256085"/>
                  <a:gd name="connsiteX10" fmla="*/ 408604 w 1226382"/>
                  <a:gd name="connsiteY10" fmla="*/ 50969 h 256085"/>
                  <a:gd name="connsiteX11" fmla="*/ 329229 w 1226382"/>
                  <a:gd name="connsiteY11" fmla="*/ 76369 h 256085"/>
                  <a:gd name="connsiteX12" fmla="*/ 272079 w 1226382"/>
                  <a:gd name="connsiteY12" fmla="*/ 63669 h 256085"/>
                  <a:gd name="connsiteX13" fmla="*/ 148254 w 1226382"/>
                  <a:gd name="connsiteY13" fmla="*/ 12869 h 256085"/>
                  <a:gd name="connsiteX14" fmla="*/ 84754 w 1226382"/>
                  <a:gd name="connsiteY14" fmla="*/ 3344 h 256085"/>
                  <a:gd name="connsiteX15" fmla="*/ 14904 w 1226382"/>
                  <a:gd name="connsiteY15" fmla="*/ 60494 h 256085"/>
                  <a:gd name="connsiteX16" fmla="*/ 2204 w 1226382"/>
                  <a:gd name="connsiteY16" fmla="*/ 133519 h 256085"/>
                  <a:gd name="connsiteX17" fmla="*/ 46654 w 1226382"/>
                  <a:gd name="connsiteY17" fmla="*/ 203369 h 256085"/>
                  <a:gd name="connsiteX18" fmla="*/ 116504 w 1226382"/>
                  <a:gd name="connsiteY18" fmla="*/ 235119 h 256085"/>
                  <a:gd name="connsiteX19" fmla="*/ 180004 w 1226382"/>
                  <a:gd name="connsiteY19" fmla="*/ 247819 h 256085"/>
                  <a:gd name="connsiteX20" fmla="*/ 272079 w 1226382"/>
                  <a:gd name="connsiteY20" fmla="*/ 254169 h 256085"/>
                  <a:gd name="connsiteX21" fmla="*/ 291129 w 1226382"/>
                  <a:gd name="connsiteY21" fmla="*/ 212894 h 256085"/>
                  <a:gd name="connsiteX22" fmla="*/ 275254 w 1226382"/>
                  <a:gd name="connsiteY22" fmla="*/ 177969 h 256085"/>
                  <a:gd name="connsiteX23" fmla="*/ 192704 w 1226382"/>
                  <a:gd name="connsiteY23" fmla="*/ 171619 h 256085"/>
                  <a:gd name="connsiteX24" fmla="*/ 122854 w 1226382"/>
                  <a:gd name="connsiteY24" fmla="*/ 162094 h 256085"/>
                  <a:gd name="connsiteX25" fmla="*/ 68879 w 1226382"/>
                  <a:gd name="connsiteY25" fmla="*/ 139869 h 256085"/>
                  <a:gd name="connsiteX26" fmla="*/ 65704 w 1226382"/>
                  <a:gd name="connsiteY26" fmla="*/ 85894 h 256085"/>
                  <a:gd name="connsiteX27" fmla="*/ 91104 w 1226382"/>
                  <a:gd name="connsiteY27" fmla="*/ 44619 h 256085"/>
                  <a:gd name="connsiteX28" fmla="*/ 110154 w 1226382"/>
                  <a:gd name="connsiteY28" fmla="*/ 38269 h 256085"/>
                  <a:gd name="connsiteX29" fmla="*/ 154604 w 1226382"/>
                  <a:gd name="connsiteY29" fmla="*/ 57319 h 256085"/>
                  <a:gd name="connsiteX30" fmla="*/ 214929 w 1226382"/>
                  <a:gd name="connsiteY30" fmla="*/ 82719 h 256085"/>
                  <a:gd name="connsiteX31" fmla="*/ 272079 w 1226382"/>
                  <a:gd name="connsiteY31" fmla="*/ 120819 h 256085"/>
                  <a:gd name="connsiteX32" fmla="*/ 332404 w 1226382"/>
                  <a:gd name="connsiteY32" fmla="*/ 117644 h 256085"/>
                  <a:gd name="connsiteX33" fmla="*/ 392729 w 1226382"/>
                  <a:gd name="connsiteY33" fmla="*/ 114469 h 256085"/>
                  <a:gd name="connsiteX34" fmla="*/ 446704 w 1226382"/>
                  <a:gd name="connsiteY34" fmla="*/ 127169 h 256085"/>
                  <a:gd name="connsiteX35" fmla="*/ 554654 w 1226382"/>
                  <a:gd name="connsiteY35" fmla="*/ 130344 h 256085"/>
                  <a:gd name="connsiteX36" fmla="*/ 649904 w 1226382"/>
                  <a:gd name="connsiteY36" fmla="*/ 127169 h 256085"/>
                  <a:gd name="connsiteX37" fmla="*/ 802304 w 1226382"/>
                  <a:gd name="connsiteY37" fmla="*/ 155744 h 256085"/>
                  <a:gd name="connsiteX38" fmla="*/ 970579 w 1226382"/>
                  <a:gd name="connsiteY38" fmla="*/ 174794 h 256085"/>
                  <a:gd name="connsiteX39" fmla="*/ 1078529 w 1226382"/>
                  <a:gd name="connsiteY39" fmla="*/ 181144 h 256085"/>
                  <a:gd name="connsiteX40" fmla="*/ 1176954 w 1226382"/>
                  <a:gd name="connsiteY40" fmla="*/ 168444 h 256085"/>
                  <a:gd name="connsiteX41" fmla="*/ 1221404 w 1226382"/>
                  <a:gd name="connsiteY41" fmla="*/ 165269 h 256085"/>
                  <a:gd name="connsiteX42" fmla="*/ 1221404 w 1226382"/>
                  <a:gd name="connsiteY42" fmla="*/ 127169 h 256085"/>
                  <a:gd name="connsiteX43" fmla="*/ 1186479 w 1226382"/>
                  <a:gd name="connsiteY43" fmla="*/ 120819 h 256085"/>
                  <a:gd name="connsiteX44" fmla="*/ 1062654 w 1226382"/>
                  <a:gd name="connsiteY44" fmla="*/ 130344 h 256085"/>
                  <a:gd name="connsiteX45" fmla="*/ 922954 w 1226382"/>
                  <a:gd name="connsiteY45" fmla="*/ 127169 h 256085"/>
                  <a:gd name="connsiteX46" fmla="*/ 770554 w 1226382"/>
                  <a:gd name="connsiteY46" fmla="*/ 98594 h 256085"/>
                  <a:gd name="connsiteX47" fmla="*/ 678479 w 1226382"/>
                  <a:gd name="connsiteY47" fmla="*/ 85894 h 256085"/>
                  <a:gd name="connsiteX48" fmla="*/ 541954 w 1226382"/>
                  <a:gd name="connsiteY48" fmla="*/ 85894 h 256085"/>
                  <a:gd name="connsiteX49" fmla="*/ 462579 w 1226382"/>
                  <a:gd name="connsiteY49" fmla="*/ 85894 h 256085"/>
                  <a:gd name="connsiteX50" fmla="*/ 453054 w 1226382"/>
                  <a:gd name="connsiteY50" fmla="*/ 85894 h 256085"/>
                  <a:gd name="connsiteX51" fmla="*/ 516554 w 1226382"/>
                  <a:gd name="connsiteY51" fmla="*/ 35094 h 256085"/>
                  <a:gd name="connsiteX52" fmla="*/ 595929 w 1226382"/>
                  <a:gd name="connsiteY52" fmla="*/ 47794 h 256085"/>
                  <a:gd name="connsiteX53" fmla="*/ 678479 w 1226382"/>
                  <a:gd name="connsiteY53" fmla="*/ 60494 h 256085"/>
                  <a:gd name="connsiteX54" fmla="*/ 764204 w 1226382"/>
                  <a:gd name="connsiteY54" fmla="*/ 54144 h 256085"/>
                  <a:gd name="connsiteX55" fmla="*/ 840404 w 1226382"/>
                  <a:gd name="connsiteY55" fmla="*/ 44619 h 256085"/>
                  <a:gd name="connsiteX56" fmla="*/ 900729 w 1226382"/>
                  <a:gd name="connsiteY56" fmla="*/ 63669 h 256085"/>
                  <a:gd name="connsiteX57" fmla="*/ 999154 w 1226382"/>
                  <a:gd name="connsiteY57" fmla="*/ 70019 h 256085"/>
                  <a:gd name="connsiteX58" fmla="*/ 1088054 w 1226382"/>
                  <a:gd name="connsiteY58" fmla="*/ 76369 h 256085"/>
                  <a:gd name="connsiteX59" fmla="*/ 1167429 w 1226382"/>
                  <a:gd name="connsiteY59" fmla="*/ 73194 h 256085"/>
                  <a:gd name="connsiteX60" fmla="*/ 1224579 w 1226382"/>
                  <a:gd name="connsiteY60" fmla="*/ 31919 h 25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26382" h="256085">
                    <a:moveTo>
                      <a:pt x="1224579" y="31919"/>
                    </a:moveTo>
                    <a:cubicBezTo>
                      <a:pt x="1214525" y="23982"/>
                      <a:pt x="1142029" y="25569"/>
                      <a:pt x="1107104" y="25569"/>
                    </a:cubicBezTo>
                    <a:cubicBezTo>
                      <a:pt x="1072179" y="25569"/>
                      <a:pt x="1015029" y="31919"/>
                      <a:pt x="1015029" y="31919"/>
                    </a:cubicBezTo>
                    <a:cubicBezTo>
                      <a:pt x="990158" y="33507"/>
                      <a:pt x="982221" y="38798"/>
                      <a:pt x="957879" y="35094"/>
                    </a:cubicBezTo>
                    <a:cubicBezTo>
                      <a:pt x="933537" y="31390"/>
                      <a:pt x="893850" y="13927"/>
                      <a:pt x="868979" y="9694"/>
                    </a:cubicBezTo>
                    <a:cubicBezTo>
                      <a:pt x="844108" y="5461"/>
                      <a:pt x="828762" y="5990"/>
                      <a:pt x="808654" y="9694"/>
                    </a:cubicBezTo>
                    <a:cubicBezTo>
                      <a:pt x="788546" y="13398"/>
                      <a:pt x="780608" y="31390"/>
                      <a:pt x="748329" y="31919"/>
                    </a:cubicBezTo>
                    <a:cubicBezTo>
                      <a:pt x="716050" y="32448"/>
                      <a:pt x="650433" y="14986"/>
                      <a:pt x="614979" y="12869"/>
                    </a:cubicBezTo>
                    <a:cubicBezTo>
                      <a:pt x="579525" y="10752"/>
                      <a:pt x="561533" y="18161"/>
                      <a:pt x="535604" y="19219"/>
                    </a:cubicBezTo>
                    <a:cubicBezTo>
                      <a:pt x="509675" y="20277"/>
                      <a:pt x="480570" y="13927"/>
                      <a:pt x="459404" y="19219"/>
                    </a:cubicBezTo>
                    <a:cubicBezTo>
                      <a:pt x="438238" y="24511"/>
                      <a:pt x="430300" y="41444"/>
                      <a:pt x="408604" y="50969"/>
                    </a:cubicBezTo>
                    <a:cubicBezTo>
                      <a:pt x="386908" y="60494"/>
                      <a:pt x="351983" y="74252"/>
                      <a:pt x="329229" y="76369"/>
                    </a:cubicBezTo>
                    <a:cubicBezTo>
                      <a:pt x="306475" y="78486"/>
                      <a:pt x="302241" y="74252"/>
                      <a:pt x="272079" y="63669"/>
                    </a:cubicBezTo>
                    <a:cubicBezTo>
                      <a:pt x="241916" y="53086"/>
                      <a:pt x="179475" y="22923"/>
                      <a:pt x="148254" y="12869"/>
                    </a:cubicBezTo>
                    <a:cubicBezTo>
                      <a:pt x="117033" y="2815"/>
                      <a:pt x="106979" y="-4594"/>
                      <a:pt x="84754" y="3344"/>
                    </a:cubicBezTo>
                    <a:cubicBezTo>
                      <a:pt x="62529" y="11281"/>
                      <a:pt x="28662" y="38798"/>
                      <a:pt x="14904" y="60494"/>
                    </a:cubicBezTo>
                    <a:cubicBezTo>
                      <a:pt x="1146" y="82190"/>
                      <a:pt x="-3088" y="109706"/>
                      <a:pt x="2204" y="133519"/>
                    </a:cubicBezTo>
                    <a:cubicBezTo>
                      <a:pt x="7496" y="157332"/>
                      <a:pt x="27604" y="186436"/>
                      <a:pt x="46654" y="203369"/>
                    </a:cubicBezTo>
                    <a:cubicBezTo>
                      <a:pt x="65704" y="220302"/>
                      <a:pt x="94279" y="227711"/>
                      <a:pt x="116504" y="235119"/>
                    </a:cubicBezTo>
                    <a:cubicBezTo>
                      <a:pt x="138729" y="242527"/>
                      <a:pt x="154075" y="244644"/>
                      <a:pt x="180004" y="247819"/>
                    </a:cubicBezTo>
                    <a:cubicBezTo>
                      <a:pt x="205933" y="250994"/>
                      <a:pt x="253558" y="259990"/>
                      <a:pt x="272079" y="254169"/>
                    </a:cubicBezTo>
                    <a:cubicBezTo>
                      <a:pt x="290600" y="248348"/>
                      <a:pt x="290600" y="225594"/>
                      <a:pt x="291129" y="212894"/>
                    </a:cubicBezTo>
                    <a:cubicBezTo>
                      <a:pt x="291658" y="200194"/>
                      <a:pt x="291658" y="184848"/>
                      <a:pt x="275254" y="177969"/>
                    </a:cubicBezTo>
                    <a:cubicBezTo>
                      <a:pt x="258850" y="171090"/>
                      <a:pt x="218104" y="174265"/>
                      <a:pt x="192704" y="171619"/>
                    </a:cubicBezTo>
                    <a:cubicBezTo>
                      <a:pt x="167304" y="168973"/>
                      <a:pt x="143491" y="167386"/>
                      <a:pt x="122854" y="162094"/>
                    </a:cubicBezTo>
                    <a:cubicBezTo>
                      <a:pt x="102217" y="156802"/>
                      <a:pt x="78404" y="152569"/>
                      <a:pt x="68879" y="139869"/>
                    </a:cubicBezTo>
                    <a:cubicBezTo>
                      <a:pt x="59354" y="127169"/>
                      <a:pt x="62000" y="101769"/>
                      <a:pt x="65704" y="85894"/>
                    </a:cubicBezTo>
                    <a:cubicBezTo>
                      <a:pt x="69408" y="70019"/>
                      <a:pt x="83696" y="52557"/>
                      <a:pt x="91104" y="44619"/>
                    </a:cubicBezTo>
                    <a:cubicBezTo>
                      <a:pt x="98512" y="36682"/>
                      <a:pt x="99571" y="36152"/>
                      <a:pt x="110154" y="38269"/>
                    </a:cubicBezTo>
                    <a:cubicBezTo>
                      <a:pt x="120737" y="40386"/>
                      <a:pt x="154604" y="57319"/>
                      <a:pt x="154604" y="57319"/>
                    </a:cubicBezTo>
                    <a:cubicBezTo>
                      <a:pt x="172066" y="64727"/>
                      <a:pt x="195350" y="72136"/>
                      <a:pt x="214929" y="82719"/>
                    </a:cubicBezTo>
                    <a:cubicBezTo>
                      <a:pt x="234508" y="93302"/>
                      <a:pt x="252500" y="114998"/>
                      <a:pt x="272079" y="120819"/>
                    </a:cubicBezTo>
                    <a:cubicBezTo>
                      <a:pt x="291658" y="126640"/>
                      <a:pt x="332404" y="117644"/>
                      <a:pt x="332404" y="117644"/>
                    </a:cubicBezTo>
                    <a:cubicBezTo>
                      <a:pt x="352512" y="116586"/>
                      <a:pt x="373679" y="112882"/>
                      <a:pt x="392729" y="114469"/>
                    </a:cubicBezTo>
                    <a:cubicBezTo>
                      <a:pt x="411779" y="116056"/>
                      <a:pt x="419716" y="124523"/>
                      <a:pt x="446704" y="127169"/>
                    </a:cubicBezTo>
                    <a:cubicBezTo>
                      <a:pt x="473691" y="129815"/>
                      <a:pt x="520787" y="130344"/>
                      <a:pt x="554654" y="130344"/>
                    </a:cubicBezTo>
                    <a:cubicBezTo>
                      <a:pt x="588521" y="130344"/>
                      <a:pt x="608629" y="122936"/>
                      <a:pt x="649904" y="127169"/>
                    </a:cubicBezTo>
                    <a:cubicBezTo>
                      <a:pt x="691179" y="131402"/>
                      <a:pt x="748858" y="147807"/>
                      <a:pt x="802304" y="155744"/>
                    </a:cubicBezTo>
                    <a:cubicBezTo>
                      <a:pt x="855750" y="163682"/>
                      <a:pt x="924541" y="170561"/>
                      <a:pt x="970579" y="174794"/>
                    </a:cubicBezTo>
                    <a:cubicBezTo>
                      <a:pt x="1016616" y="179027"/>
                      <a:pt x="1044133" y="182202"/>
                      <a:pt x="1078529" y="181144"/>
                    </a:cubicBezTo>
                    <a:cubicBezTo>
                      <a:pt x="1112925" y="180086"/>
                      <a:pt x="1153142" y="171090"/>
                      <a:pt x="1176954" y="168444"/>
                    </a:cubicBezTo>
                    <a:cubicBezTo>
                      <a:pt x="1200766" y="165798"/>
                      <a:pt x="1213996" y="172148"/>
                      <a:pt x="1221404" y="165269"/>
                    </a:cubicBezTo>
                    <a:cubicBezTo>
                      <a:pt x="1228812" y="158390"/>
                      <a:pt x="1227225" y="134577"/>
                      <a:pt x="1221404" y="127169"/>
                    </a:cubicBezTo>
                    <a:cubicBezTo>
                      <a:pt x="1215583" y="119761"/>
                      <a:pt x="1212937" y="120290"/>
                      <a:pt x="1186479" y="120819"/>
                    </a:cubicBezTo>
                    <a:cubicBezTo>
                      <a:pt x="1160021" y="121348"/>
                      <a:pt x="1106575" y="129286"/>
                      <a:pt x="1062654" y="130344"/>
                    </a:cubicBezTo>
                    <a:lnTo>
                      <a:pt x="922954" y="127169"/>
                    </a:lnTo>
                    <a:cubicBezTo>
                      <a:pt x="874271" y="121877"/>
                      <a:pt x="811300" y="105473"/>
                      <a:pt x="770554" y="98594"/>
                    </a:cubicBezTo>
                    <a:cubicBezTo>
                      <a:pt x="729808" y="91715"/>
                      <a:pt x="716579" y="88011"/>
                      <a:pt x="678479" y="85894"/>
                    </a:cubicBezTo>
                    <a:cubicBezTo>
                      <a:pt x="640379" y="83777"/>
                      <a:pt x="541954" y="85894"/>
                      <a:pt x="541954" y="85894"/>
                    </a:cubicBezTo>
                    <a:lnTo>
                      <a:pt x="462579" y="85894"/>
                    </a:lnTo>
                    <a:cubicBezTo>
                      <a:pt x="447762" y="85894"/>
                      <a:pt x="444058" y="94361"/>
                      <a:pt x="453054" y="85894"/>
                    </a:cubicBezTo>
                    <a:cubicBezTo>
                      <a:pt x="462050" y="77427"/>
                      <a:pt x="492742" y="41444"/>
                      <a:pt x="516554" y="35094"/>
                    </a:cubicBezTo>
                    <a:cubicBezTo>
                      <a:pt x="540366" y="28744"/>
                      <a:pt x="595929" y="47794"/>
                      <a:pt x="595929" y="47794"/>
                    </a:cubicBezTo>
                    <a:cubicBezTo>
                      <a:pt x="622916" y="52027"/>
                      <a:pt x="650433" y="59436"/>
                      <a:pt x="678479" y="60494"/>
                    </a:cubicBezTo>
                    <a:cubicBezTo>
                      <a:pt x="706525" y="61552"/>
                      <a:pt x="737216" y="56790"/>
                      <a:pt x="764204" y="54144"/>
                    </a:cubicBezTo>
                    <a:cubicBezTo>
                      <a:pt x="791191" y="51498"/>
                      <a:pt x="817650" y="43032"/>
                      <a:pt x="840404" y="44619"/>
                    </a:cubicBezTo>
                    <a:cubicBezTo>
                      <a:pt x="863158" y="46206"/>
                      <a:pt x="874271" y="59436"/>
                      <a:pt x="900729" y="63669"/>
                    </a:cubicBezTo>
                    <a:cubicBezTo>
                      <a:pt x="927187" y="67902"/>
                      <a:pt x="999154" y="70019"/>
                      <a:pt x="999154" y="70019"/>
                    </a:cubicBezTo>
                    <a:cubicBezTo>
                      <a:pt x="1030375" y="72136"/>
                      <a:pt x="1060008" y="75840"/>
                      <a:pt x="1088054" y="76369"/>
                    </a:cubicBezTo>
                    <a:cubicBezTo>
                      <a:pt x="1116100" y="76898"/>
                      <a:pt x="1147850" y="73194"/>
                      <a:pt x="1167429" y="73194"/>
                    </a:cubicBezTo>
                    <a:cubicBezTo>
                      <a:pt x="1187008" y="73194"/>
                      <a:pt x="1234633" y="39856"/>
                      <a:pt x="1224579" y="3191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フリーフォーム: 図形 316">
                <a:extLst>
                  <a:ext uri="{FF2B5EF4-FFF2-40B4-BE49-F238E27FC236}">
                    <a16:creationId xmlns:a16="http://schemas.microsoft.com/office/drawing/2014/main" id="{0B101576-101C-4CC4-8FFA-49C3F36A88A8}"/>
                  </a:ext>
                </a:extLst>
              </p:cNvPr>
              <p:cNvSpPr/>
              <p:nvPr/>
            </p:nvSpPr>
            <p:spPr>
              <a:xfrm>
                <a:off x="3069989" y="3275213"/>
                <a:ext cx="2546930" cy="410160"/>
              </a:xfrm>
              <a:custGeom>
                <a:avLst/>
                <a:gdLst>
                  <a:gd name="connsiteX0" fmla="*/ 3023815 w 3033539"/>
                  <a:gd name="connsiteY0" fmla="*/ 142887 h 454277"/>
                  <a:gd name="connsiteX1" fmla="*/ 2944440 w 3033539"/>
                  <a:gd name="connsiteY1" fmla="*/ 168287 h 454277"/>
                  <a:gd name="connsiteX2" fmla="*/ 2782515 w 3033539"/>
                  <a:gd name="connsiteY2" fmla="*/ 165112 h 454277"/>
                  <a:gd name="connsiteX3" fmla="*/ 2588840 w 3033539"/>
                  <a:gd name="connsiteY3" fmla="*/ 130187 h 454277"/>
                  <a:gd name="connsiteX4" fmla="*/ 2493590 w 3033539"/>
                  <a:gd name="connsiteY4" fmla="*/ 111137 h 454277"/>
                  <a:gd name="connsiteX5" fmla="*/ 2369765 w 3033539"/>
                  <a:gd name="connsiteY5" fmla="*/ 120662 h 454277"/>
                  <a:gd name="connsiteX6" fmla="*/ 2280865 w 3033539"/>
                  <a:gd name="connsiteY6" fmla="*/ 149237 h 454277"/>
                  <a:gd name="connsiteX7" fmla="*/ 2179265 w 3033539"/>
                  <a:gd name="connsiteY7" fmla="*/ 200037 h 454277"/>
                  <a:gd name="connsiteX8" fmla="*/ 2096715 w 3033539"/>
                  <a:gd name="connsiteY8" fmla="*/ 225437 h 454277"/>
                  <a:gd name="connsiteX9" fmla="*/ 2023690 w 3033539"/>
                  <a:gd name="connsiteY9" fmla="*/ 215912 h 454277"/>
                  <a:gd name="connsiteX10" fmla="*/ 1868115 w 3033539"/>
                  <a:gd name="connsiteY10" fmla="*/ 184162 h 454277"/>
                  <a:gd name="connsiteX11" fmla="*/ 1756990 w 3033539"/>
                  <a:gd name="connsiteY11" fmla="*/ 149237 h 454277"/>
                  <a:gd name="connsiteX12" fmla="*/ 1671265 w 3033539"/>
                  <a:gd name="connsiteY12" fmla="*/ 104787 h 454277"/>
                  <a:gd name="connsiteX13" fmla="*/ 1560140 w 3033539"/>
                  <a:gd name="connsiteY13" fmla="*/ 85737 h 454277"/>
                  <a:gd name="connsiteX14" fmla="*/ 1414090 w 3033539"/>
                  <a:gd name="connsiteY14" fmla="*/ 114312 h 454277"/>
                  <a:gd name="connsiteX15" fmla="*/ 1322015 w 3033539"/>
                  <a:gd name="connsiteY15" fmla="*/ 133362 h 454277"/>
                  <a:gd name="connsiteX16" fmla="*/ 1179140 w 3033539"/>
                  <a:gd name="connsiteY16" fmla="*/ 133362 h 454277"/>
                  <a:gd name="connsiteX17" fmla="*/ 1055315 w 3033539"/>
                  <a:gd name="connsiteY17" fmla="*/ 133362 h 454277"/>
                  <a:gd name="connsiteX18" fmla="*/ 883865 w 3033539"/>
                  <a:gd name="connsiteY18" fmla="*/ 158762 h 454277"/>
                  <a:gd name="connsiteX19" fmla="*/ 766390 w 3033539"/>
                  <a:gd name="connsiteY19" fmla="*/ 152412 h 454277"/>
                  <a:gd name="connsiteX20" fmla="*/ 579065 w 3033539"/>
                  <a:gd name="connsiteY20" fmla="*/ 177812 h 454277"/>
                  <a:gd name="connsiteX21" fmla="*/ 499690 w 3033539"/>
                  <a:gd name="connsiteY21" fmla="*/ 200037 h 454277"/>
                  <a:gd name="connsiteX22" fmla="*/ 420315 w 3033539"/>
                  <a:gd name="connsiteY22" fmla="*/ 200037 h 454277"/>
                  <a:gd name="connsiteX23" fmla="*/ 391740 w 3033539"/>
                  <a:gd name="connsiteY23" fmla="*/ 180987 h 454277"/>
                  <a:gd name="connsiteX24" fmla="*/ 363165 w 3033539"/>
                  <a:gd name="connsiteY24" fmla="*/ 117487 h 454277"/>
                  <a:gd name="connsiteX25" fmla="*/ 398090 w 3033539"/>
                  <a:gd name="connsiteY25" fmla="*/ 63512 h 454277"/>
                  <a:gd name="connsiteX26" fmla="*/ 433015 w 3033539"/>
                  <a:gd name="connsiteY26" fmla="*/ 44462 h 454277"/>
                  <a:gd name="connsiteX27" fmla="*/ 490165 w 3033539"/>
                  <a:gd name="connsiteY27" fmla="*/ 44462 h 454277"/>
                  <a:gd name="connsiteX28" fmla="*/ 563190 w 3033539"/>
                  <a:gd name="connsiteY28" fmla="*/ 73037 h 454277"/>
                  <a:gd name="connsiteX29" fmla="*/ 601290 w 3033539"/>
                  <a:gd name="connsiteY29" fmla="*/ 98437 h 454277"/>
                  <a:gd name="connsiteX30" fmla="*/ 664790 w 3033539"/>
                  <a:gd name="connsiteY30" fmla="*/ 107962 h 454277"/>
                  <a:gd name="connsiteX31" fmla="*/ 763215 w 3033539"/>
                  <a:gd name="connsiteY31" fmla="*/ 111137 h 454277"/>
                  <a:gd name="connsiteX32" fmla="*/ 772740 w 3033539"/>
                  <a:gd name="connsiteY32" fmla="*/ 92087 h 454277"/>
                  <a:gd name="connsiteX33" fmla="*/ 750515 w 3033539"/>
                  <a:gd name="connsiteY33" fmla="*/ 53987 h 454277"/>
                  <a:gd name="connsiteX34" fmla="*/ 687015 w 3033539"/>
                  <a:gd name="connsiteY34" fmla="*/ 63512 h 454277"/>
                  <a:gd name="connsiteX35" fmla="*/ 613990 w 3033539"/>
                  <a:gd name="connsiteY35" fmla="*/ 47637 h 454277"/>
                  <a:gd name="connsiteX36" fmla="*/ 560015 w 3033539"/>
                  <a:gd name="connsiteY36" fmla="*/ 25412 h 454277"/>
                  <a:gd name="connsiteX37" fmla="*/ 490165 w 3033539"/>
                  <a:gd name="connsiteY37" fmla="*/ 3187 h 454277"/>
                  <a:gd name="connsiteX38" fmla="*/ 426665 w 3033539"/>
                  <a:gd name="connsiteY38" fmla="*/ 3187 h 454277"/>
                  <a:gd name="connsiteX39" fmla="*/ 379040 w 3033539"/>
                  <a:gd name="connsiteY39" fmla="*/ 31762 h 454277"/>
                  <a:gd name="connsiteX40" fmla="*/ 331415 w 3033539"/>
                  <a:gd name="connsiteY40" fmla="*/ 92087 h 454277"/>
                  <a:gd name="connsiteX41" fmla="*/ 328240 w 3033539"/>
                  <a:gd name="connsiteY41" fmla="*/ 158762 h 454277"/>
                  <a:gd name="connsiteX42" fmla="*/ 328240 w 3033539"/>
                  <a:gd name="connsiteY42" fmla="*/ 206387 h 454277"/>
                  <a:gd name="connsiteX43" fmla="*/ 328240 w 3033539"/>
                  <a:gd name="connsiteY43" fmla="*/ 228612 h 454277"/>
                  <a:gd name="connsiteX44" fmla="*/ 296490 w 3033539"/>
                  <a:gd name="connsiteY44" fmla="*/ 257187 h 454277"/>
                  <a:gd name="connsiteX45" fmla="*/ 255215 w 3033539"/>
                  <a:gd name="connsiteY45" fmla="*/ 269887 h 454277"/>
                  <a:gd name="connsiteX46" fmla="*/ 185365 w 3033539"/>
                  <a:gd name="connsiteY46" fmla="*/ 266712 h 454277"/>
                  <a:gd name="connsiteX47" fmla="*/ 131390 w 3033539"/>
                  <a:gd name="connsiteY47" fmla="*/ 260362 h 454277"/>
                  <a:gd name="connsiteX48" fmla="*/ 80590 w 3033539"/>
                  <a:gd name="connsiteY48" fmla="*/ 257187 h 454277"/>
                  <a:gd name="connsiteX49" fmla="*/ 42490 w 3033539"/>
                  <a:gd name="connsiteY49" fmla="*/ 276237 h 454277"/>
                  <a:gd name="connsiteX50" fmla="*/ 7565 w 3033539"/>
                  <a:gd name="connsiteY50" fmla="*/ 304812 h 454277"/>
                  <a:gd name="connsiteX51" fmla="*/ 4390 w 3033539"/>
                  <a:gd name="connsiteY51" fmla="*/ 346087 h 454277"/>
                  <a:gd name="connsiteX52" fmla="*/ 58365 w 3033539"/>
                  <a:gd name="connsiteY52" fmla="*/ 333387 h 454277"/>
                  <a:gd name="connsiteX53" fmla="*/ 207590 w 3033539"/>
                  <a:gd name="connsiteY53" fmla="*/ 336562 h 454277"/>
                  <a:gd name="connsiteX54" fmla="*/ 350465 w 3033539"/>
                  <a:gd name="connsiteY54" fmla="*/ 288937 h 454277"/>
                  <a:gd name="connsiteX55" fmla="*/ 407615 w 3033539"/>
                  <a:gd name="connsiteY55" fmla="*/ 254012 h 454277"/>
                  <a:gd name="connsiteX56" fmla="*/ 483815 w 3033539"/>
                  <a:gd name="connsiteY56" fmla="*/ 238137 h 454277"/>
                  <a:gd name="connsiteX57" fmla="*/ 664790 w 3033539"/>
                  <a:gd name="connsiteY57" fmla="*/ 231787 h 454277"/>
                  <a:gd name="connsiteX58" fmla="*/ 712415 w 3033539"/>
                  <a:gd name="connsiteY58" fmla="*/ 209562 h 454277"/>
                  <a:gd name="connsiteX59" fmla="*/ 766390 w 3033539"/>
                  <a:gd name="connsiteY59" fmla="*/ 203212 h 454277"/>
                  <a:gd name="connsiteX60" fmla="*/ 744165 w 3033539"/>
                  <a:gd name="connsiteY60" fmla="*/ 247662 h 454277"/>
                  <a:gd name="connsiteX61" fmla="*/ 677490 w 3033539"/>
                  <a:gd name="connsiteY61" fmla="*/ 304812 h 454277"/>
                  <a:gd name="connsiteX62" fmla="*/ 579065 w 3033539"/>
                  <a:gd name="connsiteY62" fmla="*/ 323862 h 454277"/>
                  <a:gd name="connsiteX63" fmla="*/ 496515 w 3033539"/>
                  <a:gd name="connsiteY63" fmla="*/ 330212 h 454277"/>
                  <a:gd name="connsiteX64" fmla="*/ 433015 w 3033539"/>
                  <a:gd name="connsiteY64" fmla="*/ 339737 h 454277"/>
                  <a:gd name="connsiteX65" fmla="*/ 391740 w 3033539"/>
                  <a:gd name="connsiteY65" fmla="*/ 349262 h 454277"/>
                  <a:gd name="connsiteX66" fmla="*/ 363165 w 3033539"/>
                  <a:gd name="connsiteY66" fmla="*/ 368312 h 454277"/>
                  <a:gd name="connsiteX67" fmla="*/ 353640 w 3033539"/>
                  <a:gd name="connsiteY67" fmla="*/ 381012 h 454277"/>
                  <a:gd name="connsiteX68" fmla="*/ 382215 w 3033539"/>
                  <a:gd name="connsiteY68" fmla="*/ 406412 h 454277"/>
                  <a:gd name="connsiteX69" fmla="*/ 461590 w 3033539"/>
                  <a:gd name="connsiteY69" fmla="*/ 384187 h 454277"/>
                  <a:gd name="connsiteX70" fmla="*/ 591765 w 3033539"/>
                  <a:gd name="connsiteY70" fmla="*/ 377837 h 454277"/>
                  <a:gd name="connsiteX71" fmla="*/ 728290 w 3033539"/>
                  <a:gd name="connsiteY71" fmla="*/ 330212 h 454277"/>
                  <a:gd name="connsiteX72" fmla="*/ 829890 w 3033539"/>
                  <a:gd name="connsiteY72" fmla="*/ 209562 h 454277"/>
                  <a:gd name="connsiteX73" fmla="*/ 988640 w 3033539"/>
                  <a:gd name="connsiteY73" fmla="*/ 180987 h 454277"/>
                  <a:gd name="connsiteX74" fmla="*/ 1083890 w 3033539"/>
                  <a:gd name="connsiteY74" fmla="*/ 174637 h 454277"/>
                  <a:gd name="connsiteX75" fmla="*/ 1150565 w 3033539"/>
                  <a:gd name="connsiteY75" fmla="*/ 177812 h 454277"/>
                  <a:gd name="connsiteX76" fmla="*/ 1182315 w 3033539"/>
                  <a:gd name="connsiteY76" fmla="*/ 180987 h 454277"/>
                  <a:gd name="connsiteX77" fmla="*/ 1147390 w 3033539"/>
                  <a:gd name="connsiteY77" fmla="*/ 209562 h 454277"/>
                  <a:gd name="connsiteX78" fmla="*/ 1068015 w 3033539"/>
                  <a:gd name="connsiteY78" fmla="*/ 269887 h 454277"/>
                  <a:gd name="connsiteX79" fmla="*/ 1048965 w 3033539"/>
                  <a:gd name="connsiteY79" fmla="*/ 330212 h 454277"/>
                  <a:gd name="connsiteX80" fmla="*/ 1029915 w 3033539"/>
                  <a:gd name="connsiteY80" fmla="*/ 381012 h 454277"/>
                  <a:gd name="connsiteX81" fmla="*/ 966415 w 3033539"/>
                  <a:gd name="connsiteY81" fmla="*/ 419112 h 454277"/>
                  <a:gd name="connsiteX82" fmla="*/ 925140 w 3033539"/>
                  <a:gd name="connsiteY82" fmla="*/ 422287 h 454277"/>
                  <a:gd name="connsiteX83" fmla="*/ 893390 w 3033539"/>
                  <a:gd name="connsiteY83" fmla="*/ 403237 h 454277"/>
                  <a:gd name="connsiteX84" fmla="*/ 858465 w 3033539"/>
                  <a:gd name="connsiteY84" fmla="*/ 434987 h 454277"/>
                  <a:gd name="connsiteX85" fmla="*/ 896565 w 3033539"/>
                  <a:gd name="connsiteY85" fmla="*/ 454037 h 454277"/>
                  <a:gd name="connsiteX86" fmla="*/ 994990 w 3033539"/>
                  <a:gd name="connsiteY86" fmla="*/ 441337 h 454277"/>
                  <a:gd name="connsiteX87" fmla="*/ 1087065 w 3033539"/>
                  <a:gd name="connsiteY87" fmla="*/ 384187 h 454277"/>
                  <a:gd name="connsiteX88" fmla="*/ 1166440 w 3033539"/>
                  <a:gd name="connsiteY88" fmla="*/ 241312 h 454277"/>
                  <a:gd name="connsiteX89" fmla="*/ 1210890 w 3033539"/>
                  <a:gd name="connsiteY89" fmla="*/ 222262 h 454277"/>
                  <a:gd name="connsiteX90" fmla="*/ 1229940 w 3033539"/>
                  <a:gd name="connsiteY90" fmla="*/ 238137 h 454277"/>
                  <a:gd name="connsiteX91" fmla="*/ 1248990 w 3033539"/>
                  <a:gd name="connsiteY91" fmla="*/ 282587 h 454277"/>
                  <a:gd name="connsiteX92" fmla="*/ 1248990 w 3033539"/>
                  <a:gd name="connsiteY92" fmla="*/ 333387 h 454277"/>
                  <a:gd name="connsiteX93" fmla="*/ 1255340 w 3033539"/>
                  <a:gd name="connsiteY93" fmla="*/ 374662 h 454277"/>
                  <a:gd name="connsiteX94" fmla="*/ 1287090 w 3033539"/>
                  <a:gd name="connsiteY94" fmla="*/ 384187 h 454277"/>
                  <a:gd name="connsiteX95" fmla="*/ 1328365 w 3033539"/>
                  <a:gd name="connsiteY95" fmla="*/ 377837 h 454277"/>
                  <a:gd name="connsiteX96" fmla="*/ 1341065 w 3033539"/>
                  <a:gd name="connsiteY96" fmla="*/ 346087 h 454277"/>
                  <a:gd name="connsiteX97" fmla="*/ 1341065 w 3033539"/>
                  <a:gd name="connsiteY97" fmla="*/ 317512 h 454277"/>
                  <a:gd name="connsiteX98" fmla="*/ 1344240 w 3033539"/>
                  <a:gd name="connsiteY98" fmla="*/ 263537 h 454277"/>
                  <a:gd name="connsiteX99" fmla="*/ 1391865 w 3033539"/>
                  <a:gd name="connsiteY99" fmla="*/ 238137 h 454277"/>
                  <a:gd name="connsiteX100" fmla="*/ 1509340 w 3033539"/>
                  <a:gd name="connsiteY100" fmla="*/ 279412 h 454277"/>
                  <a:gd name="connsiteX101" fmla="*/ 1687140 w 3033539"/>
                  <a:gd name="connsiteY101" fmla="*/ 327037 h 454277"/>
                  <a:gd name="connsiteX102" fmla="*/ 1788740 w 3033539"/>
                  <a:gd name="connsiteY102" fmla="*/ 314337 h 454277"/>
                  <a:gd name="connsiteX103" fmla="*/ 1969715 w 3033539"/>
                  <a:gd name="connsiteY103" fmla="*/ 276237 h 454277"/>
                  <a:gd name="connsiteX104" fmla="*/ 2058615 w 3033539"/>
                  <a:gd name="connsiteY104" fmla="*/ 288937 h 454277"/>
                  <a:gd name="connsiteX105" fmla="*/ 2118940 w 3033539"/>
                  <a:gd name="connsiteY105" fmla="*/ 301637 h 454277"/>
                  <a:gd name="connsiteX106" fmla="*/ 2163390 w 3033539"/>
                  <a:gd name="connsiteY106" fmla="*/ 349262 h 454277"/>
                  <a:gd name="connsiteX107" fmla="*/ 2220540 w 3033539"/>
                  <a:gd name="connsiteY107" fmla="*/ 396887 h 454277"/>
                  <a:gd name="connsiteX108" fmla="*/ 2382465 w 3033539"/>
                  <a:gd name="connsiteY108" fmla="*/ 358787 h 454277"/>
                  <a:gd name="connsiteX109" fmla="*/ 2465015 w 3033539"/>
                  <a:gd name="connsiteY109" fmla="*/ 292112 h 454277"/>
                  <a:gd name="connsiteX110" fmla="*/ 2630115 w 3033539"/>
                  <a:gd name="connsiteY110" fmla="*/ 247662 h 454277"/>
                  <a:gd name="connsiteX111" fmla="*/ 2738065 w 3033539"/>
                  <a:gd name="connsiteY111" fmla="*/ 244487 h 454277"/>
                  <a:gd name="connsiteX112" fmla="*/ 2772990 w 3033539"/>
                  <a:gd name="connsiteY112" fmla="*/ 273062 h 454277"/>
                  <a:gd name="connsiteX113" fmla="*/ 2782515 w 3033539"/>
                  <a:gd name="connsiteY113" fmla="*/ 295287 h 454277"/>
                  <a:gd name="connsiteX114" fmla="*/ 2753940 w 3033539"/>
                  <a:gd name="connsiteY114" fmla="*/ 333387 h 454277"/>
                  <a:gd name="connsiteX115" fmla="*/ 2731715 w 3033539"/>
                  <a:gd name="connsiteY115" fmla="*/ 361962 h 454277"/>
                  <a:gd name="connsiteX116" fmla="*/ 2750765 w 3033539"/>
                  <a:gd name="connsiteY116" fmla="*/ 403237 h 454277"/>
                  <a:gd name="connsiteX117" fmla="*/ 2788865 w 3033539"/>
                  <a:gd name="connsiteY117" fmla="*/ 387362 h 454277"/>
                  <a:gd name="connsiteX118" fmla="*/ 2849190 w 3033539"/>
                  <a:gd name="connsiteY118" fmla="*/ 352437 h 454277"/>
                  <a:gd name="connsiteX119" fmla="*/ 2890465 w 3033539"/>
                  <a:gd name="connsiteY119" fmla="*/ 342912 h 454277"/>
                  <a:gd name="connsiteX120" fmla="*/ 2973015 w 3033539"/>
                  <a:gd name="connsiteY120" fmla="*/ 358787 h 454277"/>
                  <a:gd name="connsiteX121" fmla="*/ 3011115 w 3033539"/>
                  <a:gd name="connsiteY121" fmla="*/ 365137 h 454277"/>
                  <a:gd name="connsiteX122" fmla="*/ 3023815 w 3033539"/>
                  <a:gd name="connsiteY122" fmla="*/ 346087 h 454277"/>
                  <a:gd name="connsiteX123" fmla="*/ 3017465 w 3033539"/>
                  <a:gd name="connsiteY123" fmla="*/ 327037 h 454277"/>
                  <a:gd name="connsiteX124" fmla="*/ 2950790 w 3033539"/>
                  <a:gd name="connsiteY124" fmla="*/ 304812 h 454277"/>
                  <a:gd name="connsiteX125" fmla="*/ 2814265 w 3033539"/>
                  <a:gd name="connsiteY125" fmla="*/ 241312 h 454277"/>
                  <a:gd name="connsiteX126" fmla="*/ 2725365 w 3033539"/>
                  <a:gd name="connsiteY126" fmla="*/ 215912 h 454277"/>
                  <a:gd name="connsiteX127" fmla="*/ 2585665 w 3033539"/>
                  <a:gd name="connsiteY127" fmla="*/ 203212 h 454277"/>
                  <a:gd name="connsiteX128" fmla="*/ 2477715 w 3033539"/>
                  <a:gd name="connsiteY128" fmla="*/ 244487 h 454277"/>
                  <a:gd name="connsiteX129" fmla="*/ 2369765 w 3033539"/>
                  <a:gd name="connsiteY129" fmla="*/ 282587 h 454277"/>
                  <a:gd name="connsiteX130" fmla="*/ 2309440 w 3033539"/>
                  <a:gd name="connsiteY130" fmla="*/ 304812 h 454277"/>
                  <a:gd name="connsiteX131" fmla="*/ 2287215 w 3033539"/>
                  <a:gd name="connsiteY131" fmla="*/ 304812 h 454277"/>
                  <a:gd name="connsiteX132" fmla="*/ 2255465 w 3033539"/>
                  <a:gd name="connsiteY132" fmla="*/ 298462 h 454277"/>
                  <a:gd name="connsiteX133" fmla="*/ 2214190 w 3033539"/>
                  <a:gd name="connsiteY133" fmla="*/ 276237 h 454277"/>
                  <a:gd name="connsiteX134" fmla="*/ 2185615 w 3033539"/>
                  <a:gd name="connsiteY134" fmla="*/ 266712 h 454277"/>
                  <a:gd name="connsiteX135" fmla="*/ 2179265 w 3033539"/>
                  <a:gd name="connsiteY135" fmla="*/ 263537 h 454277"/>
                  <a:gd name="connsiteX136" fmla="*/ 2226890 w 3033539"/>
                  <a:gd name="connsiteY136" fmla="*/ 219087 h 454277"/>
                  <a:gd name="connsiteX137" fmla="*/ 2331665 w 3033539"/>
                  <a:gd name="connsiteY137" fmla="*/ 171462 h 454277"/>
                  <a:gd name="connsiteX138" fmla="*/ 2426915 w 3033539"/>
                  <a:gd name="connsiteY138" fmla="*/ 149237 h 454277"/>
                  <a:gd name="connsiteX139" fmla="*/ 2531690 w 3033539"/>
                  <a:gd name="connsiteY139" fmla="*/ 158762 h 454277"/>
                  <a:gd name="connsiteX140" fmla="*/ 2655515 w 3033539"/>
                  <a:gd name="connsiteY140" fmla="*/ 187337 h 454277"/>
                  <a:gd name="connsiteX141" fmla="*/ 2747590 w 3033539"/>
                  <a:gd name="connsiteY141" fmla="*/ 209562 h 454277"/>
                  <a:gd name="connsiteX142" fmla="*/ 2890465 w 3033539"/>
                  <a:gd name="connsiteY142" fmla="*/ 209562 h 454277"/>
                  <a:gd name="connsiteX143" fmla="*/ 2988890 w 3033539"/>
                  <a:gd name="connsiteY143" fmla="*/ 206387 h 454277"/>
                  <a:gd name="connsiteX144" fmla="*/ 3026990 w 3033539"/>
                  <a:gd name="connsiteY144" fmla="*/ 203212 h 454277"/>
                  <a:gd name="connsiteX145" fmla="*/ 3023815 w 3033539"/>
                  <a:gd name="connsiteY145" fmla="*/ 142887 h 45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033539" h="454277">
                    <a:moveTo>
                      <a:pt x="3023815" y="142887"/>
                    </a:moveTo>
                    <a:cubicBezTo>
                      <a:pt x="3010057" y="137066"/>
                      <a:pt x="2984657" y="164583"/>
                      <a:pt x="2944440" y="168287"/>
                    </a:cubicBezTo>
                    <a:cubicBezTo>
                      <a:pt x="2904223" y="171991"/>
                      <a:pt x="2841782" y="171462"/>
                      <a:pt x="2782515" y="165112"/>
                    </a:cubicBezTo>
                    <a:cubicBezTo>
                      <a:pt x="2723248" y="158762"/>
                      <a:pt x="2636994" y="139183"/>
                      <a:pt x="2588840" y="130187"/>
                    </a:cubicBezTo>
                    <a:cubicBezTo>
                      <a:pt x="2540686" y="121191"/>
                      <a:pt x="2530102" y="112724"/>
                      <a:pt x="2493590" y="111137"/>
                    </a:cubicBezTo>
                    <a:cubicBezTo>
                      <a:pt x="2457078" y="109550"/>
                      <a:pt x="2405219" y="114312"/>
                      <a:pt x="2369765" y="120662"/>
                    </a:cubicBezTo>
                    <a:cubicBezTo>
                      <a:pt x="2334311" y="127012"/>
                      <a:pt x="2312615" y="136008"/>
                      <a:pt x="2280865" y="149237"/>
                    </a:cubicBezTo>
                    <a:cubicBezTo>
                      <a:pt x="2249115" y="162466"/>
                      <a:pt x="2209957" y="187337"/>
                      <a:pt x="2179265" y="200037"/>
                    </a:cubicBezTo>
                    <a:cubicBezTo>
                      <a:pt x="2148573" y="212737"/>
                      <a:pt x="2122644" y="222791"/>
                      <a:pt x="2096715" y="225437"/>
                    </a:cubicBezTo>
                    <a:cubicBezTo>
                      <a:pt x="2070786" y="228083"/>
                      <a:pt x="2061790" y="222791"/>
                      <a:pt x="2023690" y="215912"/>
                    </a:cubicBezTo>
                    <a:cubicBezTo>
                      <a:pt x="1985590" y="209033"/>
                      <a:pt x="1912565" y="195275"/>
                      <a:pt x="1868115" y="184162"/>
                    </a:cubicBezTo>
                    <a:cubicBezTo>
                      <a:pt x="1823665" y="173049"/>
                      <a:pt x="1789798" y="162466"/>
                      <a:pt x="1756990" y="149237"/>
                    </a:cubicBezTo>
                    <a:cubicBezTo>
                      <a:pt x="1724182" y="136008"/>
                      <a:pt x="1704073" y="115370"/>
                      <a:pt x="1671265" y="104787"/>
                    </a:cubicBezTo>
                    <a:cubicBezTo>
                      <a:pt x="1638457" y="94204"/>
                      <a:pt x="1603002" y="84150"/>
                      <a:pt x="1560140" y="85737"/>
                    </a:cubicBezTo>
                    <a:cubicBezTo>
                      <a:pt x="1517278" y="87324"/>
                      <a:pt x="1414090" y="114312"/>
                      <a:pt x="1414090" y="114312"/>
                    </a:cubicBezTo>
                    <a:cubicBezTo>
                      <a:pt x="1374403" y="122249"/>
                      <a:pt x="1361173" y="130187"/>
                      <a:pt x="1322015" y="133362"/>
                    </a:cubicBezTo>
                    <a:cubicBezTo>
                      <a:pt x="1282857" y="136537"/>
                      <a:pt x="1179140" y="133362"/>
                      <a:pt x="1179140" y="133362"/>
                    </a:cubicBezTo>
                    <a:cubicBezTo>
                      <a:pt x="1134690" y="133362"/>
                      <a:pt x="1104527" y="129129"/>
                      <a:pt x="1055315" y="133362"/>
                    </a:cubicBezTo>
                    <a:cubicBezTo>
                      <a:pt x="1006102" y="137595"/>
                      <a:pt x="932019" y="155587"/>
                      <a:pt x="883865" y="158762"/>
                    </a:cubicBezTo>
                    <a:cubicBezTo>
                      <a:pt x="835711" y="161937"/>
                      <a:pt x="817190" y="149237"/>
                      <a:pt x="766390" y="152412"/>
                    </a:cubicBezTo>
                    <a:cubicBezTo>
                      <a:pt x="715590" y="155587"/>
                      <a:pt x="623515" y="169875"/>
                      <a:pt x="579065" y="177812"/>
                    </a:cubicBezTo>
                    <a:cubicBezTo>
                      <a:pt x="534615" y="185749"/>
                      <a:pt x="526148" y="196333"/>
                      <a:pt x="499690" y="200037"/>
                    </a:cubicBezTo>
                    <a:cubicBezTo>
                      <a:pt x="473232" y="203741"/>
                      <a:pt x="438307" y="203212"/>
                      <a:pt x="420315" y="200037"/>
                    </a:cubicBezTo>
                    <a:cubicBezTo>
                      <a:pt x="402323" y="196862"/>
                      <a:pt x="401265" y="194745"/>
                      <a:pt x="391740" y="180987"/>
                    </a:cubicBezTo>
                    <a:cubicBezTo>
                      <a:pt x="382215" y="167229"/>
                      <a:pt x="362107" y="137066"/>
                      <a:pt x="363165" y="117487"/>
                    </a:cubicBezTo>
                    <a:cubicBezTo>
                      <a:pt x="364223" y="97908"/>
                      <a:pt x="386448" y="75683"/>
                      <a:pt x="398090" y="63512"/>
                    </a:cubicBezTo>
                    <a:cubicBezTo>
                      <a:pt x="409732" y="51341"/>
                      <a:pt x="417669" y="47637"/>
                      <a:pt x="433015" y="44462"/>
                    </a:cubicBezTo>
                    <a:cubicBezTo>
                      <a:pt x="448361" y="41287"/>
                      <a:pt x="468469" y="39700"/>
                      <a:pt x="490165" y="44462"/>
                    </a:cubicBezTo>
                    <a:cubicBezTo>
                      <a:pt x="511861" y="49224"/>
                      <a:pt x="544669" y="64041"/>
                      <a:pt x="563190" y="73037"/>
                    </a:cubicBezTo>
                    <a:cubicBezTo>
                      <a:pt x="581711" y="82033"/>
                      <a:pt x="584357" y="92616"/>
                      <a:pt x="601290" y="98437"/>
                    </a:cubicBezTo>
                    <a:cubicBezTo>
                      <a:pt x="618223" y="104258"/>
                      <a:pt x="637802" y="105845"/>
                      <a:pt x="664790" y="107962"/>
                    </a:cubicBezTo>
                    <a:cubicBezTo>
                      <a:pt x="691777" y="110079"/>
                      <a:pt x="745223" y="113783"/>
                      <a:pt x="763215" y="111137"/>
                    </a:cubicBezTo>
                    <a:cubicBezTo>
                      <a:pt x="781207" y="108491"/>
                      <a:pt x="774857" y="101612"/>
                      <a:pt x="772740" y="92087"/>
                    </a:cubicBezTo>
                    <a:cubicBezTo>
                      <a:pt x="770623" y="82562"/>
                      <a:pt x="764803" y="58750"/>
                      <a:pt x="750515" y="53987"/>
                    </a:cubicBezTo>
                    <a:cubicBezTo>
                      <a:pt x="736227" y="49224"/>
                      <a:pt x="709769" y="64570"/>
                      <a:pt x="687015" y="63512"/>
                    </a:cubicBezTo>
                    <a:cubicBezTo>
                      <a:pt x="664261" y="62454"/>
                      <a:pt x="635157" y="53987"/>
                      <a:pt x="613990" y="47637"/>
                    </a:cubicBezTo>
                    <a:cubicBezTo>
                      <a:pt x="592823" y="41287"/>
                      <a:pt x="580652" y="32820"/>
                      <a:pt x="560015" y="25412"/>
                    </a:cubicBezTo>
                    <a:cubicBezTo>
                      <a:pt x="539378" y="18004"/>
                      <a:pt x="512390" y="6891"/>
                      <a:pt x="490165" y="3187"/>
                    </a:cubicBezTo>
                    <a:cubicBezTo>
                      <a:pt x="467940" y="-517"/>
                      <a:pt x="445186" y="-1576"/>
                      <a:pt x="426665" y="3187"/>
                    </a:cubicBezTo>
                    <a:cubicBezTo>
                      <a:pt x="408144" y="7950"/>
                      <a:pt x="394915" y="16945"/>
                      <a:pt x="379040" y="31762"/>
                    </a:cubicBezTo>
                    <a:cubicBezTo>
                      <a:pt x="363165" y="46579"/>
                      <a:pt x="339882" y="70920"/>
                      <a:pt x="331415" y="92087"/>
                    </a:cubicBezTo>
                    <a:cubicBezTo>
                      <a:pt x="322948" y="113254"/>
                      <a:pt x="328769" y="139712"/>
                      <a:pt x="328240" y="158762"/>
                    </a:cubicBezTo>
                    <a:cubicBezTo>
                      <a:pt x="327711" y="177812"/>
                      <a:pt x="328240" y="206387"/>
                      <a:pt x="328240" y="206387"/>
                    </a:cubicBezTo>
                    <a:cubicBezTo>
                      <a:pt x="328240" y="218029"/>
                      <a:pt x="333532" y="220145"/>
                      <a:pt x="328240" y="228612"/>
                    </a:cubicBezTo>
                    <a:cubicBezTo>
                      <a:pt x="322948" y="237079"/>
                      <a:pt x="308661" y="250308"/>
                      <a:pt x="296490" y="257187"/>
                    </a:cubicBezTo>
                    <a:cubicBezTo>
                      <a:pt x="284319" y="264066"/>
                      <a:pt x="273736" y="268300"/>
                      <a:pt x="255215" y="269887"/>
                    </a:cubicBezTo>
                    <a:cubicBezTo>
                      <a:pt x="236694" y="271474"/>
                      <a:pt x="206002" y="268299"/>
                      <a:pt x="185365" y="266712"/>
                    </a:cubicBezTo>
                    <a:cubicBezTo>
                      <a:pt x="164728" y="265125"/>
                      <a:pt x="148852" y="261949"/>
                      <a:pt x="131390" y="260362"/>
                    </a:cubicBezTo>
                    <a:cubicBezTo>
                      <a:pt x="113928" y="258775"/>
                      <a:pt x="95407" y="254541"/>
                      <a:pt x="80590" y="257187"/>
                    </a:cubicBezTo>
                    <a:cubicBezTo>
                      <a:pt x="65773" y="259833"/>
                      <a:pt x="54661" y="268300"/>
                      <a:pt x="42490" y="276237"/>
                    </a:cubicBezTo>
                    <a:cubicBezTo>
                      <a:pt x="30319" y="284174"/>
                      <a:pt x="13915" y="293170"/>
                      <a:pt x="7565" y="304812"/>
                    </a:cubicBezTo>
                    <a:cubicBezTo>
                      <a:pt x="1215" y="316454"/>
                      <a:pt x="-4077" y="341324"/>
                      <a:pt x="4390" y="346087"/>
                    </a:cubicBezTo>
                    <a:cubicBezTo>
                      <a:pt x="12857" y="350850"/>
                      <a:pt x="24498" y="334974"/>
                      <a:pt x="58365" y="333387"/>
                    </a:cubicBezTo>
                    <a:cubicBezTo>
                      <a:pt x="92232" y="331800"/>
                      <a:pt x="158907" y="343970"/>
                      <a:pt x="207590" y="336562"/>
                    </a:cubicBezTo>
                    <a:cubicBezTo>
                      <a:pt x="256273" y="329154"/>
                      <a:pt x="317128" y="302695"/>
                      <a:pt x="350465" y="288937"/>
                    </a:cubicBezTo>
                    <a:cubicBezTo>
                      <a:pt x="383802" y="275179"/>
                      <a:pt x="385390" y="262479"/>
                      <a:pt x="407615" y="254012"/>
                    </a:cubicBezTo>
                    <a:cubicBezTo>
                      <a:pt x="429840" y="245545"/>
                      <a:pt x="440952" y="241841"/>
                      <a:pt x="483815" y="238137"/>
                    </a:cubicBezTo>
                    <a:cubicBezTo>
                      <a:pt x="526678" y="234433"/>
                      <a:pt x="626690" y="236550"/>
                      <a:pt x="664790" y="231787"/>
                    </a:cubicBezTo>
                    <a:cubicBezTo>
                      <a:pt x="702890" y="227025"/>
                      <a:pt x="695482" y="214324"/>
                      <a:pt x="712415" y="209562"/>
                    </a:cubicBezTo>
                    <a:cubicBezTo>
                      <a:pt x="729348" y="204800"/>
                      <a:pt x="761098" y="196862"/>
                      <a:pt x="766390" y="203212"/>
                    </a:cubicBezTo>
                    <a:cubicBezTo>
                      <a:pt x="771682" y="209562"/>
                      <a:pt x="758982" y="230729"/>
                      <a:pt x="744165" y="247662"/>
                    </a:cubicBezTo>
                    <a:cubicBezTo>
                      <a:pt x="729348" y="264595"/>
                      <a:pt x="705007" y="292112"/>
                      <a:pt x="677490" y="304812"/>
                    </a:cubicBezTo>
                    <a:cubicBezTo>
                      <a:pt x="649973" y="317512"/>
                      <a:pt x="609227" y="319629"/>
                      <a:pt x="579065" y="323862"/>
                    </a:cubicBezTo>
                    <a:cubicBezTo>
                      <a:pt x="548903" y="328095"/>
                      <a:pt x="520857" y="327566"/>
                      <a:pt x="496515" y="330212"/>
                    </a:cubicBezTo>
                    <a:cubicBezTo>
                      <a:pt x="472173" y="332858"/>
                      <a:pt x="450477" y="336562"/>
                      <a:pt x="433015" y="339737"/>
                    </a:cubicBezTo>
                    <a:cubicBezTo>
                      <a:pt x="415552" y="342912"/>
                      <a:pt x="403382" y="344500"/>
                      <a:pt x="391740" y="349262"/>
                    </a:cubicBezTo>
                    <a:cubicBezTo>
                      <a:pt x="380098" y="354024"/>
                      <a:pt x="363165" y="368312"/>
                      <a:pt x="363165" y="368312"/>
                    </a:cubicBezTo>
                    <a:cubicBezTo>
                      <a:pt x="356815" y="373604"/>
                      <a:pt x="350465" y="374662"/>
                      <a:pt x="353640" y="381012"/>
                    </a:cubicBezTo>
                    <a:cubicBezTo>
                      <a:pt x="356815" y="387362"/>
                      <a:pt x="364223" y="405883"/>
                      <a:pt x="382215" y="406412"/>
                    </a:cubicBezTo>
                    <a:cubicBezTo>
                      <a:pt x="400207" y="406941"/>
                      <a:pt x="426665" y="388950"/>
                      <a:pt x="461590" y="384187"/>
                    </a:cubicBezTo>
                    <a:cubicBezTo>
                      <a:pt x="496515" y="379425"/>
                      <a:pt x="547315" y="386833"/>
                      <a:pt x="591765" y="377837"/>
                    </a:cubicBezTo>
                    <a:cubicBezTo>
                      <a:pt x="636215" y="368841"/>
                      <a:pt x="688602" y="358258"/>
                      <a:pt x="728290" y="330212"/>
                    </a:cubicBezTo>
                    <a:cubicBezTo>
                      <a:pt x="767977" y="302166"/>
                      <a:pt x="786498" y="234433"/>
                      <a:pt x="829890" y="209562"/>
                    </a:cubicBezTo>
                    <a:cubicBezTo>
                      <a:pt x="873282" y="184691"/>
                      <a:pt x="946307" y="186808"/>
                      <a:pt x="988640" y="180987"/>
                    </a:cubicBezTo>
                    <a:cubicBezTo>
                      <a:pt x="1030973" y="175166"/>
                      <a:pt x="1056903" y="175166"/>
                      <a:pt x="1083890" y="174637"/>
                    </a:cubicBezTo>
                    <a:cubicBezTo>
                      <a:pt x="1110877" y="174108"/>
                      <a:pt x="1134161" y="176754"/>
                      <a:pt x="1150565" y="177812"/>
                    </a:cubicBezTo>
                    <a:cubicBezTo>
                      <a:pt x="1166969" y="178870"/>
                      <a:pt x="1182844" y="175695"/>
                      <a:pt x="1182315" y="180987"/>
                    </a:cubicBezTo>
                    <a:cubicBezTo>
                      <a:pt x="1181786" y="186279"/>
                      <a:pt x="1166440" y="194745"/>
                      <a:pt x="1147390" y="209562"/>
                    </a:cubicBezTo>
                    <a:cubicBezTo>
                      <a:pt x="1128340" y="224379"/>
                      <a:pt x="1084419" y="249779"/>
                      <a:pt x="1068015" y="269887"/>
                    </a:cubicBezTo>
                    <a:cubicBezTo>
                      <a:pt x="1051611" y="289995"/>
                      <a:pt x="1055315" y="311691"/>
                      <a:pt x="1048965" y="330212"/>
                    </a:cubicBezTo>
                    <a:cubicBezTo>
                      <a:pt x="1042615" y="348733"/>
                      <a:pt x="1043673" y="366195"/>
                      <a:pt x="1029915" y="381012"/>
                    </a:cubicBezTo>
                    <a:cubicBezTo>
                      <a:pt x="1016157" y="395829"/>
                      <a:pt x="983877" y="412233"/>
                      <a:pt x="966415" y="419112"/>
                    </a:cubicBezTo>
                    <a:cubicBezTo>
                      <a:pt x="948953" y="425991"/>
                      <a:pt x="937311" y="424933"/>
                      <a:pt x="925140" y="422287"/>
                    </a:cubicBezTo>
                    <a:cubicBezTo>
                      <a:pt x="912969" y="419641"/>
                      <a:pt x="904502" y="401120"/>
                      <a:pt x="893390" y="403237"/>
                    </a:cubicBezTo>
                    <a:cubicBezTo>
                      <a:pt x="882278" y="405354"/>
                      <a:pt x="857936" y="426520"/>
                      <a:pt x="858465" y="434987"/>
                    </a:cubicBezTo>
                    <a:cubicBezTo>
                      <a:pt x="858994" y="443454"/>
                      <a:pt x="873811" y="452979"/>
                      <a:pt x="896565" y="454037"/>
                    </a:cubicBezTo>
                    <a:cubicBezTo>
                      <a:pt x="919319" y="455095"/>
                      <a:pt x="963240" y="452979"/>
                      <a:pt x="994990" y="441337"/>
                    </a:cubicBezTo>
                    <a:cubicBezTo>
                      <a:pt x="1026740" y="429695"/>
                      <a:pt x="1058490" y="417525"/>
                      <a:pt x="1087065" y="384187"/>
                    </a:cubicBezTo>
                    <a:cubicBezTo>
                      <a:pt x="1115640" y="350850"/>
                      <a:pt x="1145802" y="268300"/>
                      <a:pt x="1166440" y="241312"/>
                    </a:cubicBezTo>
                    <a:cubicBezTo>
                      <a:pt x="1187078" y="214324"/>
                      <a:pt x="1200307" y="222791"/>
                      <a:pt x="1210890" y="222262"/>
                    </a:cubicBezTo>
                    <a:cubicBezTo>
                      <a:pt x="1221473" y="221733"/>
                      <a:pt x="1223590" y="228083"/>
                      <a:pt x="1229940" y="238137"/>
                    </a:cubicBezTo>
                    <a:cubicBezTo>
                      <a:pt x="1236290" y="248191"/>
                      <a:pt x="1245815" y="266712"/>
                      <a:pt x="1248990" y="282587"/>
                    </a:cubicBezTo>
                    <a:cubicBezTo>
                      <a:pt x="1252165" y="298462"/>
                      <a:pt x="1247932" y="318041"/>
                      <a:pt x="1248990" y="333387"/>
                    </a:cubicBezTo>
                    <a:cubicBezTo>
                      <a:pt x="1250048" y="348733"/>
                      <a:pt x="1248990" y="366195"/>
                      <a:pt x="1255340" y="374662"/>
                    </a:cubicBezTo>
                    <a:cubicBezTo>
                      <a:pt x="1261690" y="383129"/>
                      <a:pt x="1274919" y="383658"/>
                      <a:pt x="1287090" y="384187"/>
                    </a:cubicBezTo>
                    <a:cubicBezTo>
                      <a:pt x="1299261" y="384716"/>
                      <a:pt x="1319369" y="384187"/>
                      <a:pt x="1328365" y="377837"/>
                    </a:cubicBezTo>
                    <a:cubicBezTo>
                      <a:pt x="1337361" y="371487"/>
                      <a:pt x="1338948" y="356141"/>
                      <a:pt x="1341065" y="346087"/>
                    </a:cubicBezTo>
                    <a:cubicBezTo>
                      <a:pt x="1343182" y="336033"/>
                      <a:pt x="1340536" y="331270"/>
                      <a:pt x="1341065" y="317512"/>
                    </a:cubicBezTo>
                    <a:cubicBezTo>
                      <a:pt x="1341594" y="303754"/>
                      <a:pt x="1335773" y="276766"/>
                      <a:pt x="1344240" y="263537"/>
                    </a:cubicBezTo>
                    <a:cubicBezTo>
                      <a:pt x="1352707" y="250308"/>
                      <a:pt x="1364348" y="235491"/>
                      <a:pt x="1391865" y="238137"/>
                    </a:cubicBezTo>
                    <a:cubicBezTo>
                      <a:pt x="1419382" y="240783"/>
                      <a:pt x="1460128" y="264595"/>
                      <a:pt x="1509340" y="279412"/>
                    </a:cubicBezTo>
                    <a:cubicBezTo>
                      <a:pt x="1558552" y="294229"/>
                      <a:pt x="1640573" y="321216"/>
                      <a:pt x="1687140" y="327037"/>
                    </a:cubicBezTo>
                    <a:cubicBezTo>
                      <a:pt x="1733707" y="332858"/>
                      <a:pt x="1741644" y="322804"/>
                      <a:pt x="1788740" y="314337"/>
                    </a:cubicBezTo>
                    <a:cubicBezTo>
                      <a:pt x="1835836" y="305870"/>
                      <a:pt x="1924736" y="280470"/>
                      <a:pt x="1969715" y="276237"/>
                    </a:cubicBezTo>
                    <a:cubicBezTo>
                      <a:pt x="2014694" y="272004"/>
                      <a:pt x="2033744" y="284704"/>
                      <a:pt x="2058615" y="288937"/>
                    </a:cubicBezTo>
                    <a:cubicBezTo>
                      <a:pt x="2083486" y="293170"/>
                      <a:pt x="2101478" y="291583"/>
                      <a:pt x="2118940" y="301637"/>
                    </a:cubicBezTo>
                    <a:cubicBezTo>
                      <a:pt x="2136402" y="311691"/>
                      <a:pt x="2146457" y="333387"/>
                      <a:pt x="2163390" y="349262"/>
                    </a:cubicBezTo>
                    <a:cubicBezTo>
                      <a:pt x="2180323" y="365137"/>
                      <a:pt x="2184028" y="395300"/>
                      <a:pt x="2220540" y="396887"/>
                    </a:cubicBezTo>
                    <a:cubicBezTo>
                      <a:pt x="2257052" y="398474"/>
                      <a:pt x="2341719" y="376250"/>
                      <a:pt x="2382465" y="358787"/>
                    </a:cubicBezTo>
                    <a:cubicBezTo>
                      <a:pt x="2423211" y="341325"/>
                      <a:pt x="2423740" y="310633"/>
                      <a:pt x="2465015" y="292112"/>
                    </a:cubicBezTo>
                    <a:cubicBezTo>
                      <a:pt x="2506290" y="273591"/>
                      <a:pt x="2584607" y="255599"/>
                      <a:pt x="2630115" y="247662"/>
                    </a:cubicBezTo>
                    <a:cubicBezTo>
                      <a:pt x="2675623" y="239725"/>
                      <a:pt x="2714253" y="240254"/>
                      <a:pt x="2738065" y="244487"/>
                    </a:cubicBezTo>
                    <a:cubicBezTo>
                      <a:pt x="2761877" y="248720"/>
                      <a:pt x="2765582" y="264595"/>
                      <a:pt x="2772990" y="273062"/>
                    </a:cubicBezTo>
                    <a:cubicBezTo>
                      <a:pt x="2780398" y="281529"/>
                      <a:pt x="2785690" y="285233"/>
                      <a:pt x="2782515" y="295287"/>
                    </a:cubicBezTo>
                    <a:cubicBezTo>
                      <a:pt x="2779340" y="305341"/>
                      <a:pt x="2762407" y="322275"/>
                      <a:pt x="2753940" y="333387"/>
                    </a:cubicBezTo>
                    <a:cubicBezTo>
                      <a:pt x="2745473" y="344499"/>
                      <a:pt x="2732244" y="350320"/>
                      <a:pt x="2731715" y="361962"/>
                    </a:cubicBezTo>
                    <a:cubicBezTo>
                      <a:pt x="2731186" y="373604"/>
                      <a:pt x="2741240" y="399004"/>
                      <a:pt x="2750765" y="403237"/>
                    </a:cubicBezTo>
                    <a:cubicBezTo>
                      <a:pt x="2760290" y="407470"/>
                      <a:pt x="2772461" y="395829"/>
                      <a:pt x="2788865" y="387362"/>
                    </a:cubicBezTo>
                    <a:cubicBezTo>
                      <a:pt x="2805269" y="378895"/>
                      <a:pt x="2832257" y="359845"/>
                      <a:pt x="2849190" y="352437"/>
                    </a:cubicBezTo>
                    <a:cubicBezTo>
                      <a:pt x="2866123" y="345029"/>
                      <a:pt x="2869828" y="341854"/>
                      <a:pt x="2890465" y="342912"/>
                    </a:cubicBezTo>
                    <a:cubicBezTo>
                      <a:pt x="2911102" y="343970"/>
                      <a:pt x="2952907" y="355083"/>
                      <a:pt x="2973015" y="358787"/>
                    </a:cubicBezTo>
                    <a:cubicBezTo>
                      <a:pt x="2993123" y="362491"/>
                      <a:pt x="3002648" y="367254"/>
                      <a:pt x="3011115" y="365137"/>
                    </a:cubicBezTo>
                    <a:cubicBezTo>
                      <a:pt x="3019582" y="363020"/>
                      <a:pt x="3022757" y="352437"/>
                      <a:pt x="3023815" y="346087"/>
                    </a:cubicBezTo>
                    <a:cubicBezTo>
                      <a:pt x="3024873" y="339737"/>
                      <a:pt x="3029636" y="333916"/>
                      <a:pt x="3017465" y="327037"/>
                    </a:cubicBezTo>
                    <a:cubicBezTo>
                      <a:pt x="3005294" y="320158"/>
                      <a:pt x="2984657" y="319100"/>
                      <a:pt x="2950790" y="304812"/>
                    </a:cubicBezTo>
                    <a:cubicBezTo>
                      <a:pt x="2916923" y="290524"/>
                      <a:pt x="2851836" y="256129"/>
                      <a:pt x="2814265" y="241312"/>
                    </a:cubicBezTo>
                    <a:cubicBezTo>
                      <a:pt x="2776694" y="226495"/>
                      <a:pt x="2763465" y="222262"/>
                      <a:pt x="2725365" y="215912"/>
                    </a:cubicBezTo>
                    <a:cubicBezTo>
                      <a:pt x="2687265" y="209562"/>
                      <a:pt x="2626940" y="198450"/>
                      <a:pt x="2585665" y="203212"/>
                    </a:cubicBezTo>
                    <a:cubicBezTo>
                      <a:pt x="2544390" y="207974"/>
                      <a:pt x="2513698" y="231258"/>
                      <a:pt x="2477715" y="244487"/>
                    </a:cubicBezTo>
                    <a:cubicBezTo>
                      <a:pt x="2441732" y="257716"/>
                      <a:pt x="2369765" y="282587"/>
                      <a:pt x="2369765" y="282587"/>
                    </a:cubicBezTo>
                    <a:cubicBezTo>
                      <a:pt x="2341719" y="292641"/>
                      <a:pt x="2323198" y="301108"/>
                      <a:pt x="2309440" y="304812"/>
                    </a:cubicBezTo>
                    <a:cubicBezTo>
                      <a:pt x="2295682" y="308516"/>
                      <a:pt x="2296211" y="305870"/>
                      <a:pt x="2287215" y="304812"/>
                    </a:cubicBezTo>
                    <a:cubicBezTo>
                      <a:pt x="2278219" y="303754"/>
                      <a:pt x="2267636" y="303224"/>
                      <a:pt x="2255465" y="298462"/>
                    </a:cubicBezTo>
                    <a:cubicBezTo>
                      <a:pt x="2243294" y="293700"/>
                      <a:pt x="2225832" y="281529"/>
                      <a:pt x="2214190" y="276237"/>
                    </a:cubicBezTo>
                    <a:cubicBezTo>
                      <a:pt x="2202548" y="270945"/>
                      <a:pt x="2185615" y="266712"/>
                      <a:pt x="2185615" y="266712"/>
                    </a:cubicBezTo>
                    <a:cubicBezTo>
                      <a:pt x="2179794" y="264595"/>
                      <a:pt x="2172386" y="271475"/>
                      <a:pt x="2179265" y="263537"/>
                    </a:cubicBezTo>
                    <a:cubicBezTo>
                      <a:pt x="2186144" y="255599"/>
                      <a:pt x="2201490" y="234433"/>
                      <a:pt x="2226890" y="219087"/>
                    </a:cubicBezTo>
                    <a:cubicBezTo>
                      <a:pt x="2252290" y="203741"/>
                      <a:pt x="2298328" y="183104"/>
                      <a:pt x="2331665" y="171462"/>
                    </a:cubicBezTo>
                    <a:cubicBezTo>
                      <a:pt x="2365002" y="159820"/>
                      <a:pt x="2393578" y="151354"/>
                      <a:pt x="2426915" y="149237"/>
                    </a:cubicBezTo>
                    <a:cubicBezTo>
                      <a:pt x="2460252" y="147120"/>
                      <a:pt x="2493590" y="152412"/>
                      <a:pt x="2531690" y="158762"/>
                    </a:cubicBezTo>
                    <a:cubicBezTo>
                      <a:pt x="2569790" y="165112"/>
                      <a:pt x="2655515" y="187337"/>
                      <a:pt x="2655515" y="187337"/>
                    </a:cubicBezTo>
                    <a:cubicBezTo>
                      <a:pt x="2691498" y="195804"/>
                      <a:pt x="2708432" y="205858"/>
                      <a:pt x="2747590" y="209562"/>
                    </a:cubicBezTo>
                    <a:cubicBezTo>
                      <a:pt x="2786748" y="213266"/>
                      <a:pt x="2850248" y="210091"/>
                      <a:pt x="2890465" y="209562"/>
                    </a:cubicBezTo>
                    <a:cubicBezTo>
                      <a:pt x="2930682" y="209033"/>
                      <a:pt x="2966136" y="207445"/>
                      <a:pt x="2988890" y="206387"/>
                    </a:cubicBezTo>
                    <a:cubicBezTo>
                      <a:pt x="3011644" y="205329"/>
                      <a:pt x="3019053" y="206916"/>
                      <a:pt x="3026990" y="203212"/>
                    </a:cubicBezTo>
                    <a:cubicBezTo>
                      <a:pt x="3034927" y="199508"/>
                      <a:pt x="3037573" y="148708"/>
                      <a:pt x="3023815" y="142887"/>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フリーフォーム: 図形 317">
                <a:extLst>
                  <a:ext uri="{FF2B5EF4-FFF2-40B4-BE49-F238E27FC236}">
                    <a16:creationId xmlns:a16="http://schemas.microsoft.com/office/drawing/2014/main" id="{6644BC9C-DBDD-466F-A90D-12B1B3B7FBEB}"/>
                  </a:ext>
                </a:extLst>
              </p:cNvPr>
              <p:cNvSpPr/>
              <p:nvPr/>
            </p:nvSpPr>
            <p:spPr>
              <a:xfrm>
                <a:off x="1730440" y="3300985"/>
                <a:ext cx="194357" cy="87106"/>
              </a:xfrm>
              <a:custGeom>
                <a:avLst/>
                <a:gdLst>
                  <a:gd name="connsiteX0" fmla="*/ 2844 w 231490"/>
                  <a:gd name="connsiteY0" fmla="*/ 15918 h 96475"/>
                  <a:gd name="connsiteX1" fmla="*/ 21894 w 231490"/>
                  <a:gd name="connsiteY1" fmla="*/ 73068 h 96475"/>
                  <a:gd name="connsiteX2" fmla="*/ 98094 w 231490"/>
                  <a:gd name="connsiteY2" fmla="*/ 92118 h 96475"/>
                  <a:gd name="connsiteX3" fmla="*/ 206044 w 231490"/>
                  <a:gd name="connsiteY3" fmla="*/ 95293 h 96475"/>
                  <a:gd name="connsiteX4" fmla="*/ 231444 w 231490"/>
                  <a:gd name="connsiteY4" fmla="*/ 76243 h 96475"/>
                  <a:gd name="connsiteX5" fmla="*/ 202869 w 231490"/>
                  <a:gd name="connsiteY5" fmla="*/ 38143 h 96475"/>
                  <a:gd name="connsiteX6" fmla="*/ 158419 w 231490"/>
                  <a:gd name="connsiteY6" fmla="*/ 22268 h 96475"/>
                  <a:gd name="connsiteX7" fmla="*/ 110794 w 231490"/>
                  <a:gd name="connsiteY7" fmla="*/ 3218 h 96475"/>
                  <a:gd name="connsiteX8" fmla="*/ 72694 w 231490"/>
                  <a:gd name="connsiteY8" fmla="*/ 43 h 96475"/>
                  <a:gd name="connsiteX9" fmla="*/ 2844 w 231490"/>
                  <a:gd name="connsiteY9" fmla="*/ 15918 h 9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490" h="96475">
                    <a:moveTo>
                      <a:pt x="2844" y="15918"/>
                    </a:moveTo>
                    <a:cubicBezTo>
                      <a:pt x="-5623" y="28089"/>
                      <a:pt x="6019" y="60368"/>
                      <a:pt x="21894" y="73068"/>
                    </a:cubicBezTo>
                    <a:cubicBezTo>
                      <a:pt x="37769" y="85768"/>
                      <a:pt x="67402" y="88414"/>
                      <a:pt x="98094" y="92118"/>
                    </a:cubicBezTo>
                    <a:cubicBezTo>
                      <a:pt x="128786" y="95822"/>
                      <a:pt x="183819" y="97939"/>
                      <a:pt x="206044" y="95293"/>
                    </a:cubicBezTo>
                    <a:cubicBezTo>
                      <a:pt x="228269" y="92647"/>
                      <a:pt x="231973" y="85768"/>
                      <a:pt x="231444" y="76243"/>
                    </a:cubicBezTo>
                    <a:cubicBezTo>
                      <a:pt x="230915" y="66718"/>
                      <a:pt x="215040" y="47139"/>
                      <a:pt x="202869" y="38143"/>
                    </a:cubicBezTo>
                    <a:cubicBezTo>
                      <a:pt x="190698" y="29147"/>
                      <a:pt x="173765" y="28089"/>
                      <a:pt x="158419" y="22268"/>
                    </a:cubicBezTo>
                    <a:cubicBezTo>
                      <a:pt x="143073" y="16447"/>
                      <a:pt x="125081" y="6922"/>
                      <a:pt x="110794" y="3218"/>
                    </a:cubicBezTo>
                    <a:cubicBezTo>
                      <a:pt x="96507" y="-486"/>
                      <a:pt x="84865" y="572"/>
                      <a:pt x="72694" y="43"/>
                    </a:cubicBezTo>
                    <a:cubicBezTo>
                      <a:pt x="60523" y="-486"/>
                      <a:pt x="11311" y="3747"/>
                      <a:pt x="2844" y="1591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フリーフォーム: 図形 318">
                <a:extLst>
                  <a:ext uri="{FF2B5EF4-FFF2-40B4-BE49-F238E27FC236}">
                    <a16:creationId xmlns:a16="http://schemas.microsoft.com/office/drawing/2014/main" id="{561172F1-22A8-4015-B9F4-AC4CE301D6A6}"/>
                  </a:ext>
                </a:extLst>
              </p:cNvPr>
              <p:cNvSpPr/>
              <p:nvPr/>
            </p:nvSpPr>
            <p:spPr>
              <a:xfrm>
                <a:off x="3106261" y="3146503"/>
                <a:ext cx="194105" cy="160280"/>
              </a:xfrm>
              <a:custGeom>
                <a:avLst/>
                <a:gdLst>
                  <a:gd name="connsiteX0" fmla="*/ 231063 w 231190"/>
                  <a:gd name="connsiteY0" fmla="*/ 12391 h 177520"/>
                  <a:gd name="connsiteX1" fmla="*/ 142163 w 231190"/>
                  <a:gd name="connsiteY1" fmla="*/ 2866 h 177520"/>
                  <a:gd name="connsiteX2" fmla="*/ 56438 w 231190"/>
                  <a:gd name="connsiteY2" fmla="*/ 28266 h 177520"/>
                  <a:gd name="connsiteX3" fmla="*/ 2463 w 231190"/>
                  <a:gd name="connsiteY3" fmla="*/ 85416 h 177520"/>
                  <a:gd name="connsiteX4" fmla="*/ 11988 w 231190"/>
                  <a:gd name="connsiteY4" fmla="*/ 145741 h 177520"/>
                  <a:gd name="connsiteX5" fmla="*/ 37388 w 231190"/>
                  <a:gd name="connsiteY5" fmla="*/ 164791 h 177520"/>
                  <a:gd name="connsiteX6" fmla="*/ 119938 w 231190"/>
                  <a:gd name="connsiteY6" fmla="*/ 174316 h 177520"/>
                  <a:gd name="connsiteX7" fmla="*/ 161213 w 231190"/>
                  <a:gd name="connsiteY7" fmla="*/ 107641 h 177520"/>
                  <a:gd name="connsiteX8" fmla="*/ 231063 w 231190"/>
                  <a:gd name="connsiteY8" fmla="*/ 12391 h 17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90" h="177520">
                    <a:moveTo>
                      <a:pt x="231063" y="12391"/>
                    </a:moveTo>
                    <a:cubicBezTo>
                      <a:pt x="227888" y="-5072"/>
                      <a:pt x="171267" y="220"/>
                      <a:pt x="142163" y="2866"/>
                    </a:cubicBezTo>
                    <a:cubicBezTo>
                      <a:pt x="113059" y="5512"/>
                      <a:pt x="79721" y="14508"/>
                      <a:pt x="56438" y="28266"/>
                    </a:cubicBezTo>
                    <a:cubicBezTo>
                      <a:pt x="33155" y="42024"/>
                      <a:pt x="9871" y="65837"/>
                      <a:pt x="2463" y="85416"/>
                    </a:cubicBezTo>
                    <a:cubicBezTo>
                      <a:pt x="-4945" y="104995"/>
                      <a:pt x="6167" y="132512"/>
                      <a:pt x="11988" y="145741"/>
                    </a:cubicBezTo>
                    <a:cubicBezTo>
                      <a:pt x="17809" y="158970"/>
                      <a:pt x="19396" y="160029"/>
                      <a:pt x="37388" y="164791"/>
                    </a:cubicBezTo>
                    <a:cubicBezTo>
                      <a:pt x="55380" y="169554"/>
                      <a:pt x="99301" y="183841"/>
                      <a:pt x="119938" y="174316"/>
                    </a:cubicBezTo>
                    <a:cubicBezTo>
                      <a:pt x="140575" y="164791"/>
                      <a:pt x="145338" y="128808"/>
                      <a:pt x="161213" y="107641"/>
                    </a:cubicBezTo>
                    <a:cubicBezTo>
                      <a:pt x="177088" y="86474"/>
                      <a:pt x="234238" y="29854"/>
                      <a:pt x="231063" y="12391"/>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フリーフォーム: 図形 319">
                <a:extLst>
                  <a:ext uri="{FF2B5EF4-FFF2-40B4-BE49-F238E27FC236}">
                    <a16:creationId xmlns:a16="http://schemas.microsoft.com/office/drawing/2014/main" id="{3A2654FC-F483-4F87-8B25-53D78AC34739}"/>
                  </a:ext>
                </a:extLst>
              </p:cNvPr>
              <p:cNvSpPr/>
              <p:nvPr/>
            </p:nvSpPr>
            <p:spPr>
              <a:xfrm>
                <a:off x="4364436" y="3413579"/>
                <a:ext cx="194201" cy="102340"/>
              </a:xfrm>
              <a:custGeom>
                <a:avLst/>
                <a:gdLst>
                  <a:gd name="connsiteX0" fmla="*/ 18380 w 231304"/>
                  <a:gd name="connsiteY0" fmla="*/ 8688 h 113348"/>
                  <a:gd name="connsiteX1" fmla="*/ 2505 w 231304"/>
                  <a:gd name="connsiteY1" fmla="*/ 69013 h 113348"/>
                  <a:gd name="connsiteX2" fmla="*/ 59655 w 231304"/>
                  <a:gd name="connsiteY2" fmla="*/ 88063 h 113348"/>
                  <a:gd name="connsiteX3" fmla="*/ 142205 w 231304"/>
                  <a:gd name="connsiteY3" fmla="*/ 107113 h 113348"/>
                  <a:gd name="connsiteX4" fmla="*/ 221580 w 231304"/>
                  <a:gd name="connsiteY4" fmla="*/ 110288 h 113348"/>
                  <a:gd name="connsiteX5" fmla="*/ 221580 w 231304"/>
                  <a:gd name="connsiteY5" fmla="*/ 65838 h 113348"/>
                  <a:gd name="connsiteX6" fmla="*/ 145380 w 231304"/>
                  <a:gd name="connsiteY6" fmla="*/ 18213 h 113348"/>
                  <a:gd name="connsiteX7" fmla="*/ 91405 w 231304"/>
                  <a:gd name="connsiteY7" fmla="*/ 2338 h 113348"/>
                  <a:gd name="connsiteX8" fmla="*/ 18380 w 231304"/>
                  <a:gd name="connsiteY8" fmla="*/ 8688 h 1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304" h="113348">
                    <a:moveTo>
                      <a:pt x="18380" y="8688"/>
                    </a:moveTo>
                    <a:cubicBezTo>
                      <a:pt x="3564" y="19800"/>
                      <a:pt x="-4374" y="55784"/>
                      <a:pt x="2505" y="69013"/>
                    </a:cubicBezTo>
                    <a:cubicBezTo>
                      <a:pt x="9384" y="82242"/>
                      <a:pt x="36372" y="81713"/>
                      <a:pt x="59655" y="88063"/>
                    </a:cubicBezTo>
                    <a:cubicBezTo>
                      <a:pt x="82938" y="94413"/>
                      <a:pt x="115218" y="103409"/>
                      <a:pt x="142205" y="107113"/>
                    </a:cubicBezTo>
                    <a:cubicBezTo>
                      <a:pt x="169192" y="110817"/>
                      <a:pt x="208351" y="117167"/>
                      <a:pt x="221580" y="110288"/>
                    </a:cubicBezTo>
                    <a:cubicBezTo>
                      <a:pt x="234809" y="103409"/>
                      <a:pt x="234280" y="81184"/>
                      <a:pt x="221580" y="65838"/>
                    </a:cubicBezTo>
                    <a:cubicBezTo>
                      <a:pt x="208880" y="50492"/>
                      <a:pt x="167076" y="28796"/>
                      <a:pt x="145380" y="18213"/>
                    </a:cubicBezTo>
                    <a:cubicBezTo>
                      <a:pt x="123684" y="7630"/>
                      <a:pt x="108868" y="5513"/>
                      <a:pt x="91405" y="2338"/>
                    </a:cubicBezTo>
                    <a:cubicBezTo>
                      <a:pt x="73943" y="-837"/>
                      <a:pt x="33196" y="-2424"/>
                      <a:pt x="18380" y="868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フリーフォーム: 図形 320">
                <a:extLst>
                  <a:ext uri="{FF2B5EF4-FFF2-40B4-BE49-F238E27FC236}">
                    <a16:creationId xmlns:a16="http://schemas.microsoft.com/office/drawing/2014/main" id="{8A0D8DC9-551F-4FA3-8866-9BBCF73E601D}"/>
                  </a:ext>
                </a:extLst>
              </p:cNvPr>
              <p:cNvSpPr/>
              <p:nvPr/>
            </p:nvSpPr>
            <p:spPr>
              <a:xfrm>
                <a:off x="1541657" y="3596014"/>
                <a:ext cx="1817366" cy="360773"/>
              </a:xfrm>
              <a:custGeom>
                <a:avLst/>
                <a:gdLst>
                  <a:gd name="connsiteX0" fmla="*/ 11796 w 2164586"/>
                  <a:gd name="connsiteY0" fmla="*/ 44755 h 399577"/>
                  <a:gd name="connsiteX1" fmla="*/ 126096 w 2164586"/>
                  <a:gd name="connsiteY1" fmla="*/ 32055 h 399577"/>
                  <a:gd name="connsiteX2" fmla="*/ 329296 w 2164586"/>
                  <a:gd name="connsiteY2" fmla="*/ 19355 h 399577"/>
                  <a:gd name="connsiteX3" fmla="*/ 481696 w 2164586"/>
                  <a:gd name="connsiteY3" fmla="*/ 3480 h 399577"/>
                  <a:gd name="connsiteX4" fmla="*/ 580121 w 2164586"/>
                  <a:gd name="connsiteY4" fmla="*/ 19355 h 399577"/>
                  <a:gd name="connsiteX5" fmla="*/ 757921 w 2164586"/>
                  <a:gd name="connsiteY5" fmla="*/ 66980 h 399577"/>
                  <a:gd name="connsiteX6" fmla="*/ 932546 w 2164586"/>
                  <a:gd name="connsiteY6" fmla="*/ 70155 h 399577"/>
                  <a:gd name="connsiteX7" fmla="*/ 1065896 w 2164586"/>
                  <a:gd name="connsiteY7" fmla="*/ 44755 h 399577"/>
                  <a:gd name="connsiteX8" fmla="*/ 1250046 w 2164586"/>
                  <a:gd name="connsiteY8" fmla="*/ 35230 h 399577"/>
                  <a:gd name="connsiteX9" fmla="*/ 1472296 w 2164586"/>
                  <a:gd name="connsiteY9" fmla="*/ 6655 h 399577"/>
                  <a:gd name="connsiteX10" fmla="*/ 1669146 w 2164586"/>
                  <a:gd name="connsiteY10" fmla="*/ 305 h 399577"/>
                  <a:gd name="connsiteX11" fmla="*/ 1875521 w 2164586"/>
                  <a:gd name="connsiteY11" fmla="*/ 13005 h 399577"/>
                  <a:gd name="connsiteX12" fmla="*/ 1996171 w 2164586"/>
                  <a:gd name="connsiteY12" fmla="*/ 19355 h 399577"/>
                  <a:gd name="connsiteX13" fmla="*/ 2094596 w 2164586"/>
                  <a:gd name="connsiteY13" fmla="*/ 19355 h 399577"/>
                  <a:gd name="connsiteX14" fmla="*/ 2113646 w 2164586"/>
                  <a:gd name="connsiteY14" fmla="*/ 22530 h 399577"/>
                  <a:gd name="connsiteX15" fmla="*/ 2145396 w 2164586"/>
                  <a:gd name="connsiteY15" fmla="*/ 60630 h 399577"/>
                  <a:gd name="connsiteX16" fmla="*/ 2164446 w 2164586"/>
                  <a:gd name="connsiteY16" fmla="*/ 101905 h 399577"/>
                  <a:gd name="connsiteX17" fmla="*/ 2135871 w 2164586"/>
                  <a:gd name="connsiteY17" fmla="*/ 146355 h 399577"/>
                  <a:gd name="connsiteX18" fmla="*/ 2053321 w 2164586"/>
                  <a:gd name="connsiteY18" fmla="*/ 181280 h 399577"/>
                  <a:gd name="connsiteX19" fmla="*/ 1964421 w 2164586"/>
                  <a:gd name="connsiteY19" fmla="*/ 181280 h 399577"/>
                  <a:gd name="connsiteX20" fmla="*/ 1888221 w 2164586"/>
                  <a:gd name="connsiteY20" fmla="*/ 181280 h 399577"/>
                  <a:gd name="connsiteX21" fmla="*/ 1827896 w 2164586"/>
                  <a:gd name="connsiteY21" fmla="*/ 193980 h 399577"/>
                  <a:gd name="connsiteX22" fmla="*/ 1786621 w 2164586"/>
                  <a:gd name="connsiteY22" fmla="*/ 203505 h 399577"/>
                  <a:gd name="connsiteX23" fmla="*/ 1694546 w 2164586"/>
                  <a:gd name="connsiteY23" fmla="*/ 193980 h 399577"/>
                  <a:gd name="connsiteX24" fmla="*/ 1602471 w 2164586"/>
                  <a:gd name="connsiteY24" fmla="*/ 155880 h 399577"/>
                  <a:gd name="connsiteX25" fmla="*/ 1516746 w 2164586"/>
                  <a:gd name="connsiteY25" fmla="*/ 143180 h 399577"/>
                  <a:gd name="connsiteX26" fmla="*/ 1392921 w 2164586"/>
                  <a:gd name="connsiteY26" fmla="*/ 159055 h 399577"/>
                  <a:gd name="connsiteX27" fmla="*/ 1307196 w 2164586"/>
                  <a:gd name="connsiteY27" fmla="*/ 159055 h 399577"/>
                  <a:gd name="connsiteX28" fmla="*/ 1240521 w 2164586"/>
                  <a:gd name="connsiteY28" fmla="*/ 155880 h 399577"/>
                  <a:gd name="connsiteX29" fmla="*/ 1135746 w 2164586"/>
                  <a:gd name="connsiteY29" fmla="*/ 209855 h 399577"/>
                  <a:gd name="connsiteX30" fmla="*/ 1078596 w 2164586"/>
                  <a:gd name="connsiteY30" fmla="*/ 273355 h 399577"/>
                  <a:gd name="connsiteX31" fmla="*/ 1107171 w 2164586"/>
                  <a:gd name="connsiteY31" fmla="*/ 346380 h 399577"/>
                  <a:gd name="connsiteX32" fmla="*/ 1050021 w 2164586"/>
                  <a:gd name="connsiteY32" fmla="*/ 365430 h 399577"/>
                  <a:gd name="connsiteX33" fmla="*/ 976996 w 2164586"/>
                  <a:gd name="connsiteY33" fmla="*/ 365430 h 399577"/>
                  <a:gd name="connsiteX34" fmla="*/ 903971 w 2164586"/>
                  <a:gd name="connsiteY34" fmla="*/ 387655 h 399577"/>
                  <a:gd name="connsiteX35" fmla="*/ 881746 w 2164586"/>
                  <a:gd name="connsiteY35" fmla="*/ 397180 h 399577"/>
                  <a:gd name="connsiteX36" fmla="*/ 770621 w 2164586"/>
                  <a:gd name="connsiteY36" fmla="*/ 343205 h 399577"/>
                  <a:gd name="connsiteX37" fmla="*/ 589646 w 2164586"/>
                  <a:gd name="connsiteY37" fmla="*/ 247955 h 399577"/>
                  <a:gd name="connsiteX38" fmla="*/ 462646 w 2164586"/>
                  <a:gd name="connsiteY38" fmla="*/ 209855 h 399577"/>
                  <a:gd name="connsiteX39" fmla="*/ 332471 w 2164586"/>
                  <a:gd name="connsiteY39" fmla="*/ 203505 h 399577"/>
                  <a:gd name="connsiteX40" fmla="*/ 205471 w 2164586"/>
                  <a:gd name="connsiteY40" fmla="*/ 200330 h 399577"/>
                  <a:gd name="connsiteX41" fmla="*/ 113396 w 2164586"/>
                  <a:gd name="connsiteY41" fmla="*/ 190805 h 399577"/>
                  <a:gd name="connsiteX42" fmla="*/ 40371 w 2164586"/>
                  <a:gd name="connsiteY42" fmla="*/ 187630 h 399577"/>
                  <a:gd name="connsiteX43" fmla="*/ 21321 w 2164586"/>
                  <a:gd name="connsiteY43" fmla="*/ 187630 h 399577"/>
                  <a:gd name="connsiteX44" fmla="*/ 5446 w 2164586"/>
                  <a:gd name="connsiteY44" fmla="*/ 140005 h 399577"/>
                  <a:gd name="connsiteX45" fmla="*/ 11796 w 2164586"/>
                  <a:gd name="connsiteY45" fmla="*/ 44755 h 39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64586" h="399577">
                    <a:moveTo>
                      <a:pt x="11796" y="44755"/>
                    </a:moveTo>
                    <a:cubicBezTo>
                      <a:pt x="31904" y="26763"/>
                      <a:pt x="73179" y="36288"/>
                      <a:pt x="126096" y="32055"/>
                    </a:cubicBezTo>
                    <a:cubicBezTo>
                      <a:pt x="179013" y="27822"/>
                      <a:pt x="270029" y="24117"/>
                      <a:pt x="329296" y="19355"/>
                    </a:cubicBezTo>
                    <a:cubicBezTo>
                      <a:pt x="388563" y="14592"/>
                      <a:pt x="439892" y="3480"/>
                      <a:pt x="481696" y="3480"/>
                    </a:cubicBezTo>
                    <a:cubicBezTo>
                      <a:pt x="523500" y="3480"/>
                      <a:pt x="534084" y="8772"/>
                      <a:pt x="580121" y="19355"/>
                    </a:cubicBezTo>
                    <a:cubicBezTo>
                      <a:pt x="626158" y="29938"/>
                      <a:pt x="699184" y="58513"/>
                      <a:pt x="757921" y="66980"/>
                    </a:cubicBezTo>
                    <a:cubicBezTo>
                      <a:pt x="816658" y="75447"/>
                      <a:pt x="881217" y="73859"/>
                      <a:pt x="932546" y="70155"/>
                    </a:cubicBezTo>
                    <a:cubicBezTo>
                      <a:pt x="983875" y="66451"/>
                      <a:pt x="1012979" y="50576"/>
                      <a:pt x="1065896" y="44755"/>
                    </a:cubicBezTo>
                    <a:cubicBezTo>
                      <a:pt x="1118813" y="38934"/>
                      <a:pt x="1182313" y="41580"/>
                      <a:pt x="1250046" y="35230"/>
                    </a:cubicBezTo>
                    <a:cubicBezTo>
                      <a:pt x="1317779" y="28880"/>
                      <a:pt x="1402446" y="12476"/>
                      <a:pt x="1472296" y="6655"/>
                    </a:cubicBezTo>
                    <a:cubicBezTo>
                      <a:pt x="1542146" y="834"/>
                      <a:pt x="1601942" y="-753"/>
                      <a:pt x="1669146" y="305"/>
                    </a:cubicBezTo>
                    <a:cubicBezTo>
                      <a:pt x="1736350" y="1363"/>
                      <a:pt x="1875521" y="13005"/>
                      <a:pt x="1875521" y="13005"/>
                    </a:cubicBezTo>
                    <a:cubicBezTo>
                      <a:pt x="1930025" y="16180"/>
                      <a:pt x="1959659" y="18297"/>
                      <a:pt x="1996171" y="19355"/>
                    </a:cubicBezTo>
                    <a:cubicBezTo>
                      <a:pt x="2032683" y="20413"/>
                      <a:pt x="2075017" y="18826"/>
                      <a:pt x="2094596" y="19355"/>
                    </a:cubicBezTo>
                    <a:cubicBezTo>
                      <a:pt x="2114175" y="19884"/>
                      <a:pt x="2105179" y="15651"/>
                      <a:pt x="2113646" y="22530"/>
                    </a:cubicBezTo>
                    <a:cubicBezTo>
                      <a:pt x="2122113" y="29409"/>
                      <a:pt x="2136929" y="47401"/>
                      <a:pt x="2145396" y="60630"/>
                    </a:cubicBezTo>
                    <a:cubicBezTo>
                      <a:pt x="2153863" y="73859"/>
                      <a:pt x="2166033" y="87618"/>
                      <a:pt x="2164446" y="101905"/>
                    </a:cubicBezTo>
                    <a:cubicBezTo>
                      <a:pt x="2162859" y="116192"/>
                      <a:pt x="2154392" y="133126"/>
                      <a:pt x="2135871" y="146355"/>
                    </a:cubicBezTo>
                    <a:cubicBezTo>
                      <a:pt x="2117350" y="159584"/>
                      <a:pt x="2081896" y="175459"/>
                      <a:pt x="2053321" y="181280"/>
                    </a:cubicBezTo>
                    <a:cubicBezTo>
                      <a:pt x="2024746" y="187101"/>
                      <a:pt x="1964421" y="181280"/>
                      <a:pt x="1964421" y="181280"/>
                    </a:cubicBezTo>
                    <a:cubicBezTo>
                      <a:pt x="1936904" y="181280"/>
                      <a:pt x="1910975" y="179163"/>
                      <a:pt x="1888221" y="181280"/>
                    </a:cubicBezTo>
                    <a:cubicBezTo>
                      <a:pt x="1865467" y="183397"/>
                      <a:pt x="1844829" y="190276"/>
                      <a:pt x="1827896" y="193980"/>
                    </a:cubicBezTo>
                    <a:cubicBezTo>
                      <a:pt x="1810963" y="197684"/>
                      <a:pt x="1808846" y="203505"/>
                      <a:pt x="1786621" y="203505"/>
                    </a:cubicBezTo>
                    <a:cubicBezTo>
                      <a:pt x="1764396" y="203505"/>
                      <a:pt x="1725238" y="201917"/>
                      <a:pt x="1694546" y="193980"/>
                    </a:cubicBezTo>
                    <a:cubicBezTo>
                      <a:pt x="1663854" y="186043"/>
                      <a:pt x="1632104" y="164347"/>
                      <a:pt x="1602471" y="155880"/>
                    </a:cubicBezTo>
                    <a:cubicBezTo>
                      <a:pt x="1572838" y="147413"/>
                      <a:pt x="1551671" y="142651"/>
                      <a:pt x="1516746" y="143180"/>
                    </a:cubicBezTo>
                    <a:cubicBezTo>
                      <a:pt x="1481821" y="143709"/>
                      <a:pt x="1427846" y="156409"/>
                      <a:pt x="1392921" y="159055"/>
                    </a:cubicBezTo>
                    <a:cubicBezTo>
                      <a:pt x="1357996" y="161701"/>
                      <a:pt x="1332596" y="159584"/>
                      <a:pt x="1307196" y="159055"/>
                    </a:cubicBezTo>
                    <a:cubicBezTo>
                      <a:pt x="1281796" y="158526"/>
                      <a:pt x="1269096" y="147413"/>
                      <a:pt x="1240521" y="155880"/>
                    </a:cubicBezTo>
                    <a:cubicBezTo>
                      <a:pt x="1211946" y="164347"/>
                      <a:pt x="1162733" y="190276"/>
                      <a:pt x="1135746" y="209855"/>
                    </a:cubicBezTo>
                    <a:cubicBezTo>
                      <a:pt x="1108759" y="229434"/>
                      <a:pt x="1083359" y="250601"/>
                      <a:pt x="1078596" y="273355"/>
                    </a:cubicBezTo>
                    <a:cubicBezTo>
                      <a:pt x="1073833" y="296109"/>
                      <a:pt x="1111934" y="331034"/>
                      <a:pt x="1107171" y="346380"/>
                    </a:cubicBezTo>
                    <a:cubicBezTo>
                      <a:pt x="1102408" y="361726"/>
                      <a:pt x="1071717" y="362255"/>
                      <a:pt x="1050021" y="365430"/>
                    </a:cubicBezTo>
                    <a:cubicBezTo>
                      <a:pt x="1028325" y="368605"/>
                      <a:pt x="1001338" y="361726"/>
                      <a:pt x="976996" y="365430"/>
                    </a:cubicBezTo>
                    <a:cubicBezTo>
                      <a:pt x="952654" y="369134"/>
                      <a:pt x="919846" y="382363"/>
                      <a:pt x="903971" y="387655"/>
                    </a:cubicBezTo>
                    <a:cubicBezTo>
                      <a:pt x="888096" y="392947"/>
                      <a:pt x="903971" y="404588"/>
                      <a:pt x="881746" y="397180"/>
                    </a:cubicBezTo>
                    <a:cubicBezTo>
                      <a:pt x="859521" y="389772"/>
                      <a:pt x="819304" y="368076"/>
                      <a:pt x="770621" y="343205"/>
                    </a:cubicBezTo>
                    <a:cubicBezTo>
                      <a:pt x="721938" y="318334"/>
                      <a:pt x="640975" y="270180"/>
                      <a:pt x="589646" y="247955"/>
                    </a:cubicBezTo>
                    <a:cubicBezTo>
                      <a:pt x="538317" y="225730"/>
                      <a:pt x="505508" y="217263"/>
                      <a:pt x="462646" y="209855"/>
                    </a:cubicBezTo>
                    <a:cubicBezTo>
                      <a:pt x="419784" y="202447"/>
                      <a:pt x="375333" y="205092"/>
                      <a:pt x="332471" y="203505"/>
                    </a:cubicBezTo>
                    <a:cubicBezTo>
                      <a:pt x="289609" y="201918"/>
                      <a:pt x="241983" y="202447"/>
                      <a:pt x="205471" y="200330"/>
                    </a:cubicBezTo>
                    <a:cubicBezTo>
                      <a:pt x="168959" y="198213"/>
                      <a:pt x="140913" y="192922"/>
                      <a:pt x="113396" y="190805"/>
                    </a:cubicBezTo>
                    <a:cubicBezTo>
                      <a:pt x="85879" y="188688"/>
                      <a:pt x="55717" y="188159"/>
                      <a:pt x="40371" y="187630"/>
                    </a:cubicBezTo>
                    <a:cubicBezTo>
                      <a:pt x="25025" y="187101"/>
                      <a:pt x="27142" y="195567"/>
                      <a:pt x="21321" y="187630"/>
                    </a:cubicBezTo>
                    <a:cubicBezTo>
                      <a:pt x="15500" y="179693"/>
                      <a:pt x="8092" y="161701"/>
                      <a:pt x="5446" y="140005"/>
                    </a:cubicBezTo>
                    <a:cubicBezTo>
                      <a:pt x="2800" y="118309"/>
                      <a:pt x="-8312" y="62747"/>
                      <a:pt x="11796" y="44755"/>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フリーフォーム: 図形 321">
                <a:extLst>
                  <a:ext uri="{FF2B5EF4-FFF2-40B4-BE49-F238E27FC236}">
                    <a16:creationId xmlns:a16="http://schemas.microsoft.com/office/drawing/2014/main" id="{7C288753-4F18-49BF-9B66-533BF8CABD0C}"/>
                  </a:ext>
                </a:extLst>
              </p:cNvPr>
              <p:cNvSpPr/>
              <p:nvPr/>
            </p:nvSpPr>
            <p:spPr>
              <a:xfrm>
                <a:off x="4061547" y="3597502"/>
                <a:ext cx="1553948" cy="305536"/>
              </a:xfrm>
              <a:custGeom>
                <a:avLst/>
                <a:gdLst>
                  <a:gd name="connsiteX0" fmla="*/ 1836464 w 1850840"/>
                  <a:gd name="connsiteY0" fmla="*/ 58982 h 338399"/>
                  <a:gd name="connsiteX1" fmla="*/ 1725339 w 1850840"/>
                  <a:gd name="connsiteY1" fmla="*/ 62157 h 338399"/>
                  <a:gd name="connsiteX2" fmla="*/ 1449114 w 1850840"/>
                  <a:gd name="connsiteY2" fmla="*/ 68507 h 338399"/>
                  <a:gd name="connsiteX3" fmla="*/ 1258614 w 1850840"/>
                  <a:gd name="connsiteY3" fmla="*/ 55807 h 338399"/>
                  <a:gd name="connsiteX4" fmla="*/ 1150664 w 1850840"/>
                  <a:gd name="connsiteY4" fmla="*/ 68507 h 338399"/>
                  <a:gd name="connsiteX5" fmla="*/ 1083989 w 1850840"/>
                  <a:gd name="connsiteY5" fmla="*/ 65332 h 338399"/>
                  <a:gd name="connsiteX6" fmla="*/ 1030014 w 1850840"/>
                  <a:gd name="connsiteY6" fmla="*/ 62157 h 338399"/>
                  <a:gd name="connsiteX7" fmla="*/ 982389 w 1850840"/>
                  <a:gd name="connsiteY7" fmla="*/ 62157 h 338399"/>
                  <a:gd name="connsiteX8" fmla="*/ 903014 w 1850840"/>
                  <a:gd name="connsiteY8" fmla="*/ 58982 h 338399"/>
                  <a:gd name="connsiteX9" fmla="*/ 817289 w 1850840"/>
                  <a:gd name="connsiteY9" fmla="*/ 36757 h 338399"/>
                  <a:gd name="connsiteX10" fmla="*/ 715689 w 1850840"/>
                  <a:gd name="connsiteY10" fmla="*/ 20882 h 338399"/>
                  <a:gd name="connsiteX11" fmla="*/ 629964 w 1850840"/>
                  <a:gd name="connsiteY11" fmla="*/ 1832 h 338399"/>
                  <a:gd name="connsiteX12" fmla="*/ 499789 w 1850840"/>
                  <a:gd name="connsiteY12" fmla="*/ 1832 h 338399"/>
                  <a:gd name="connsiteX13" fmla="*/ 417239 w 1850840"/>
                  <a:gd name="connsiteY13" fmla="*/ 11357 h 338399"/>
                  <a:gd name="connsiteX14" fmla="*/ 283889 w 1850840"/>
                  <a:gd name="connsiteY14" fmla="*/ 27232 h 338399"/>
                  <a:gd name="connsiteX15" fmla="*/ 207689 w 1850840"/>
                  <a:gd name="connsiteY15" fmla="*/ 27232 h 338399"/>
                  <a:gd name="connsiteX16" fmla="*/ 137839 w 1850840"/>
                  <a:gd name="connsiteY16" fmla="*/ 27232 h 338399"/>
                  <a:gd name="connsiteX17" fmla="*/ 90214 w 1850840"/>
                  <a:gd name="connsiteY17" fmla="*/ 49457 h 338399"/>
                  <a:gd name="connsiteX18" fmla="*/ 39414 w 1850840"/>
                  <a:gd name="connsiteY18" fmla="*/ 65332 h 338399"/>
                  <a:gd name="connsiteX19" fmla="*/ 7664 w 1850840"/>
                  <a:gd name="connsiteY19" fmla="*/ 71682 h 338399"/>
                  <a:gd name="connsiteX20" fmla="*/ 4489 w 1850840"/>
                  <a:gd name="connsiteY20" fmla="*/ 144707 h 338399"/>
                  <a:gd name="connsiteX21" fmla="*/ 61639 w 1850840"/>
                  <a:gd name="connsiteY21" fmla="*/ 179632 h 338399"/>
                  <a:gd name="connsiteX22" fmla="*/ 150539 w 1850840"/>
                  <a:gd name="connsiteY22" fmla="*/ 208207 h 338399"/>
                  <a:gd name="connsiteX23" fmla="*/ 198164 w 1850840"/>
                  <a:gd name="connsiteY23" fmla="*/ 227257 h 338399"/>
                  <a:gd name="connsiteX24" fmla="*/ 236264 w 1850840"/>
                  <a:gd name="connsiteY24" fmla="*/ 236782 h 338399"/>
                  <a:gd name="connsiteX25" fmla="*/ 325164 w 1850840"/>
                  <a:gd name="connsiteY25" fmla="*/ 205032 h 338399"/>
                  <a:gd name="connsiteX26" fmla="*/ 414064 w 1850840"/>
                  <a:gd name="connsiteY26" fmla="*/ 192332 h 338399"/>
                  <a:gd name="connsiteX27" fmla="*/ 477564 w 1850840"/>
                  <a:gd name="connsiteY27" fmla="*/ 195507 h 338399"/>
                  <a:gd name="connsiteX28" fmla="*/ 515664 w 1850840"/>
                  <a:gd name="connsiteY28" fmla="*/ 208207 h 338399"/>
                  <a:gd name="connsiteX29" fmla="*/ 569639 w 1850840"/>
                  <a:gd name="connsiteY29" fmla="*/ 214557 h 338399"/>
                  <a:gd name="connsiteX30" fmla="*/ 668064 w 1850840"/>
                  <a:gd name="connsiteY30" fmla="*/ 208207 h 338399"/>
                  <a:gd name="connsiteX31" fmla="*/ 785539 w 1850840"/>
                  <a:gd name="connsiteY31" fmla="*/ 185982 h 338399"/>
                  <a:gd name="connsiteX32" fmla="*/ 871264 w 1850840"/>
                  <a:gd name="connsiteY32" fmla="*/ 192332 h 338399"/>
                  <a:gd name="connsiteX33" fmla="*/ 912539 w 1850840"/>
                  <a:gd name="connsiteY33" fmla="*/ 217732 h 338399"/>
                  <a:gd name="connsiteX34" fmla="*/ 944289 w 1850840"/>
                  <a:gd name="connsiteY34" fmla="*/ 271707 h 338399"/>
                  <a:gd name="connsiteX35" fmla="*/ 966514 w 1850840"/>
                  <a:gd name="connsiteY35" fmla="*/ 316157 h 338399"/>
                  <a:gd name="connsiteX36" fmla="*/ 1033189 w 1850840"/>
                  <a:gd name="connsiteY36" fmla="*/ 338382 h 338399"/>
                  <a:gd name="connsiteX37" fmla="*/ 1182414 w 1850840"/>
                  <a:gd name="connsiteY37" fmla="*/ 312982 h 338399"/>
                  <a:gd name="connsiteX38" fmla="*/ 1290364 w 1850840"/>
                  <a:gd name="connsiteY38" fmla="*/ 278057 h 338399"/>
                  <a:gd name="connsiteX39" fmla="*/ 1376089 w 1850840"/>
                  <a:gd name="connsiteY39" fmla="*/ 252657 h 338399"/>
                  <a:gd name="connsiteX40" fmla="*/ 1496739 w 1850840"/>
                  <a:gd name="connsiteY40" fmla="*/ 252657 h 338399"/>
                  <a:gd name="connsiteX41" fmla="*/ 1576114 w 1850840"/>
                  <a:gd name="connsiteY41" fmla="*/ 252657 h 338399"/>
                  <a:gd name="connsiteX42" fmla="*/ 1655489 w 1850840"/>
                  <a:gd name="connsiteY42" fmla="*/ 239957 h 338399"/>
                  <a:gd name="connsiteX43" fmla="*/ 1779314 w 1850840"/>
                  <a:gd name="connsiteY43" fmla="*/ 243132 h 338399"/>
                  <a:gd name="connsiteX44" fmla="*/ 1830114 w 1850840"/>
                  <a:gd name="connsiteY44" fmla="*/ 239957 h 338399"/>
                  <a:gd name="connsiteX45" fmla="*/ 1849164 w 1850840"/>
                  <a:gd name="connsiteY45" fmla="*/ 252657 h 338399"/>
                  <a:gd name="connsiteX46" fmla="*/ 1849164 w 1850840"/>
                  <a:gd name="connsiteY46" fmla="*/ 173282 h 338399"/>
                  <a:gd name="connsiteX47" fmla="*/ 1836464 w 1850840"/>
                  <a:gd name="connsiteY47" fmla="*/ 58982 h 3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50840" h="338399">
                    <a:moveTo>
                      <a:pt x="1836464" y="58982"/>
                    </a:moveTo>
                    <a:cubicBezTo>
                      <a:pt x="1815827" y="40461"/>
                      <a:pt x="1725339" y="62157"/>
                      <a:pt x="1725339" y="62157"/>
                    </a:cubicBezTo>
                    <a:cubicBezTo>
                      <a:pt x="1660781" y="63744"/>
                      <a:pt x="1526901" y="69565"/>
                      <a:pt x="1449114" y="68507"/>
                    </a:cubicBezTo>
                    <a:cubicBezTo>
                      <a:pt x="1371327" y="67449"/>
                      <a:pt x="1308356" y="55807"/>
                      <a:pt x="1258614" y="55807"/>
                    </a:cubicBezTo>
                    <a:cubicBezTo>
                      <a:pt x="1208872" y="55807"/>
                      <a:pt x="1179768" y="66920"/>
                      <a:pt x="1150664" y="68507"/>
                    </a:cubicBezTo>
                    <a:lnTo>
                      <a:pt x="1083989" y="65332"/>
                    </a:lnTo>
                    <a:cubicBezTo>
                      <a:pt x="1063881" y="64274"/>
                      <a:pt x="1046947" y="62686"/>
                      <a:pt x="1030014" y="62157"/>
                    </a:cubicBezTo>
                    <a:cubicBezTo>
                      <a:pt x="1013081" y="61628"/>
                      <a:pt x="1003556" y="62686"/>
                      <a:pt x="982389" y="62157"/>
                    </a:cubicBezTo>
                    <a:cubicBezTo>
                      <a:pt x="961222" y="61628"/>
                      <a:pt x="930531" y="63215"/>
                      <a:pt x="903014" y="58982"/>
                    </a:cubicBezTo>
                    <a:cubicBezTo>
                      <a:pt x="875497" y="54749"/>
                      <a:pt x="848510" y="43107"/>
                      <a:pt x="817289" y="36757"/>
                    </a:cubicBezTo>
                    <a:cubicBezTo>
                      <a:pt x="786068" y="30407"/>
                      <a:pt x="746910" y="26703"/>
                      <a:pt x="715689" y="20882"/>
                    </a:cubicBezTo>
                    <a:cubicBezTo>
                      <a:pt x="684468" y="15061"/>
                      <a:pt x="665947" y="5007"/>
                      <a:pt x="629964" y="1832"/>
                    </a:cubicBezTo>
                    <a:cubicBezTo>
                      <a:pt x="593981" y="-1343"/>
                      <a:pt x="535243" y="245"/>
                      <a:pt x="499789" y="1832"/>
                    </a:cubicBezTo>
                    <a:cubicBezTo>
                      <a:pt x="464335" y="3419"/>
                      <a:pt x="417239" y="11357"/>
                      <a:pt x="417239" y="11357"/>
                    </a:cubicBezTo>
                    <a:cubicBezTo>
                      <a:pt x="381256" y="15590"/>
                      <a:pt x="318814" y="24586"/>
                      <a:pt x="283889" y="27232"/>
                    </a:cubicBezTo>
                    <a:cubicBezTo>
                      <a:pt x="248964" y="29878"/>
                      <a:pt x="207689" y="27232"/>
                      <a:pt x="207689" y="27232"/>
                    </a:cubicBezTo>
                    <a:cubicBezTo>
                      <a:pt x="183347" y="27232"/>
                      <a:pt x="157418" y="23528"/>
                      <a:pt x="137839" y="27232"/>
                    </a:cubicBezTo>
                    <a:cubicBezTo>
                      <a:pt x="118260" y="30936"/>
                      <a:pt x="106618" y="43107"/>
                      <a:pt x="90214" y="49457"/>
                    </a:cubicBezTo>
                    <a:cubicBezTo>
                      <a:pt x="73810" y="55807"/>
                      <a:pt x="53172" y="61628"/>
                      <a:pt x="39414" y="65332"/>
                    </a:cubicBezTo>
                    <a:cubicBezTo>
                      <a:pt x="25656" y="69036"/>
                      <a:pt x="13485" y="58453"/>
                      <a:pt x="7664" y="71682"/>
                    </a:cubicBezTo>
                    <a:cubicBezTo>
                      <a:pt x="1843" y="84911"/>
                      <a:pt x="-4507" y="126715"/>
                      <a:pt x="4489" y="144707"/>
                    </a:cubicBezTo>
                    <a:cubicBezTo>
                      <a:pt x="13485" y="162699"/>
                      <a:pt x="37297" y="169049"/>
                      <a:pt x="61639" y="179632"/>
                    </a:cubicBezTo>
                    <a:cubicBezTo>
                      <a:pt x="85981" y="190215"/>
                      <a:pt x="127785" y="200270"/>
                      <a:pt x="150539" y="208207"/>
                    </a:cubicBezTo>
                    <a:cubicBezTo>
                      <a:pt x="173293" y="216145"/>
                      <a:pt x="183876" y="222494"/>
                      <a:pt x="198164" y="227257"/>
                    </a:cubicBezTo>
                    <a:cubicBezTo>
                      <a:pt x="212452" y="232020"/>
                      <a:pt x="215097" y="240486"/>
                      <a:pt x="236264" y="236782"/>
                    </a:cubicBezTo>
                    <a:cubicBezTo>
                      <a:pt x="257431" y="233078"/>
                      <a:pt x="295531" y="212440"/>
                      <a:pt x="325164" y="205032"/>
                    </a:cubicBezTo>
                    <a:cubicBezTo>
                      <a:pt x="354797" y="197624"/>
                      <a:pt x="388664" y="193920"/>
                      <a:pt x="414064" y="192332"/>
                    </a:cubicBezTo>
                    <a:cubicBezTo>
                      <a:pt x="439464" y="190745"/>
                      <a:pt x="460631" y="192861"/>
                      <a:pt x="477564" y="195507"/>
                    </a:cubicBezTo>
                    <a:cubicBezTo>
                      <a:pt x="494497" y="198153"/>
                      <a:pt x="500318" y="205032"/>
                      <a:pt x="515664" y="208207"/>
                    </a:cubicBezTo>
                    <a:cubicBezTo>
                      <a:pt x="531010" y="211382"/>
                      <a:pt x="544239" y="214557"/>
                      <a:pt x="569639" y="214557"/>
                    </a:cubicBezTo>
                    <a:cubicBezTo>
                      <a:pt x="595039" y="214557"/>
                      <a:pt x="632081" y="212969"/>
                      <a:pt x="668064" y="208207"/>
                    </a:cubicBezTo>
                    <a:cubicBezTo>
                      <a:pt x="704047" y="203445"/>
                      <a:pt x="751672" y="188628"/>
                      <a:pt x="785539" y="185982"/>
                    </a:cubicBezTo>
                    <a:cubicBezTo>
                      <a:pt x="819406" y="183336"/>
                      <a:pt x="850098" y="187040"/>
                      <a:pt x="871264" y="192332"/>
                    </a:cubicBezTo>
                    <a:cubicBezTo>
                      <a:pt x="892430" y="197624"/>
                      <a:pt x="900368" y="204503"/>
                      <a:pt x="912539" y="217732"/>
                    </a:cubicBezTo>
                    <a:cubicBezTo>
                      <a:pt x="924710" y="230961"/>
                      <a:pt x="935293" y="255303"/>
                      <a:pt x="944289" y="271707"/>
                    </a:cubicBezTo>
                    <a:cubicBezTo>
                      <a:pt x="953285" y="288111"/>
                      <a:pt x="951698" y="305045"/>
                      <a:pt x="966514" y="316157"/>
                    </a:cubicBezTo>
                    <a:cubicBezTo>
                      <a:pt x="981330" y="327269"/>
                      <a:pt x="997206" y="338911"/>
                      <a:pt x="1033189" y="338382"/>
                    </a:cubicBezTo>
                    <a:cubicBezTo>
                      <a:pt x="1069172" y="337853"/>
                      <a:pt x="1139551" y="323036"/>
                      <a:pt x="1182414" y="312982"/>
                    </a:cubicBezTo>
                    <a:cubicBezTo>
                      <a:pt x="1225276" y="302928"/>
                      <a:pt x="1258085" y="288111"/>
                      <a:pt x="1290364" y="278057"/>
                    </a:cubicBezTo>
                    <a:cubicBezTo>
                      <a:pt x="1322643" y="268003"/>
                      <a:pt x="1341693" y="256890"/>
                      <a:pt x="1376089" y="252657"/>
                    </a:cubicBezTo>
                    <a:cubicBezTo>
                      <a:pt x="1410485" y="248424"/>
                      <a:pt x="1496739" y="252657"/>
                      <a:pt x="1496739" y="252657"/>
                    </a:cubicBezTo>
                    <a:cubicBezTo>
                      <a:pt x="1530076" y="252657"/>
                      <a:pt x="1549656" y="254774"/>
                      <a:pt x="1576114" y="252657"/>
                    </a:cubicBezTo>
                    <a:cubicBezTo>
                      <a:pt x="1602572" y="250540"/>
                      <a:pt x="1621622" y="241544"/>
                      <a:pt x="1655489" y="239957"/>
                    </a:cubicBezTo>
                    <a:cubicBezTo>
                      <a:pt x="1689356" y="238370"/>
                      <a:pt x="1750210" y="243132"/>
                      <a:pt x="1779314" y="243132"/>
                    </a:cubicBezTo>
                    <a:cubicBezTo>
                      <a:pt x="1808418" y="243132"/>
                      <a:pt x="1818472" y="238370"/>
                      <a:pt x="1830114" y="239957"/>
                    </a:cubicBezTo>
                    <a:cubicBezTo>
                      <a:pt x="1841756" y="241544"/>
                      <a:pt x="1845989" y="263770"/>
                      <a:pt x="1849164" y="252657"/>
                    </a:cubicBezTo>
                    <a:cubicBezTo>
                      <a:pt x="1852339" y="241544"/>
                      <a:pt x="1850222" y="199740"/>
                      <a:pt x="1849164" y="173282"/>
                    </a:cubicBezTo>
                    <a:cubicBezTo>
                      <a:pt x="1848106" y="146824"/>
                      <a:pt x="1857101" y="77503"/>
                      <a:pt x="1836464" y="5898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フリーフォーム: 図形 322">
                <a:extLst>
                  <a:ext uri="{FF2B5EF4-FFF2-40B4-BE49-F238E27FC236}">
                    <a16:creationId xmlns:a16="http://schemas.microsoft.com/office/drawing/2014/main" id="{7822477E-49D2-4EE0-BE1F-9E1EC4A634D0}"/>
                  </a:ext>
                </a:extLst>
              </p:cNvPr>
              <p:cNvSpPr/>
              <p:nvPr/>
            </p:nvSpPr>
            <p:spPr>
              <a:xfrm>
                <a:off x="2464765" y="3647518"/>
                <a:ext cx="2381713" cy="401930"/>
              </a:xfrm>
              <a:custGeom>
                <a:avLst/>
                <a:gdLst>
                  <a:gd name="connsiteX0" fmla="*/ 4522 w 2836756"/>
                  <a:gd name="connsiteY0" fmla="*/ 216312 h 445161"/>
                  <a:gd name="connsiteX1" fmla="*/ 20397 w 2836756"/>
                  <a:gd name="connsiteY1" fmla="*/ 267112 h 445161"/>
                  <a:gd name="connsiteX2" fmla="*/ 83897 w 2836756"/>
                  <a:gd name="connsiteY2" fmla="*/ 311562 h 445161"/>
                  <a:gd name="connsiteX3" fmla="*/ 147397 w 2836756"/>
                  <a:gd name="connsiteY3" fmla="*/ 343312 h 445161"/>
                  <a:gd name="connsiteX4" fmla="*/ 172797 w 2836756"/>
                  <a:gd name="connsiteY4" fmla="*/ 346487 h 445161"/>
                  <a:gd name="connsiteX5" fmla="*/ 274397 w 2836756"/>
                  <a:gd name="connsiteY5" fmla="*/ 314737 h 445161"/>
                  <a:gd name="connsiteX6" fmla="*/ 379172 w 2836756"/>
                  <a:gd name="connsiteY6" fmla="*/ 305212 h 445161"/>
                  <a:gd name="connsiteX7" fmla="*/ 426797 w 2836756"/>
                  <a:gd name="connsiteY7" fmla="*/ 311562 h 445161"/>
                  <a:gd name="connsiteX8" fmla="*/ 464897 w 2836756"/>
                  <a:gd name="connsiteY8" fmla="*/ 349662 h 445161"/>
                  <a:gd name="connsiteX9" fmla="*/ 502997 w 2836756"/>
                  <a:gd name="connsiteY9" fmla="*/ 371887 h 445161"/>
                  <a:gd name="connsiteX10" fmla="*/ 566497 w 2836756"/>
                  <a:gd name="connsiteY10" fmla="*/ 378237 h 445161"/>
                  <a:gd name="connsiteX11" fmla="*/ 626822 w 2836756"/>
                  <a:gd name="connsiteY11" fmla="*/ 359187 h 445161"/>
                  <a:gd name="connsiteX12" fmla="*/ 712547 w 2836756"/>
                  <a:gd name="connsiteY12" fmla="*/ 346487 h 445161"/>
                  <a:gd name="connsiteX13" fmla="*/ 760172 w 2836756"/>
                  <a:gd name="connsiteY13" fmla="*/ 365537 h 445161"/>
                  <a:gd name="connsiteX14" fmla="*/ 798272 w 2836756"/>
                  <a:gd name="connsiteY14" fmla="*/ 390937 h 445161"/>
                  <a:gd name="connsiteX15" fmla="*/ 880822 w 2836756"/>
                  <a:gd name="connsiteY15" fmla="*/ 387762 h 445161"/>
                  <a:gd name="connsiteX16" fmla="*/ 950672 w 2836756"/>
                  <a:gd name="connsiteY16" fmla="*/ 378237 h 445161"/>
                  <a:gd name="connsiteX17" fmla="*/ 1042747 w 2836756"/>
                  <a:gd name="connsiteY17" fmla="*/ 375062 h 445161"/>
                  <a:gd name="connsiteX18" fmla="*/ 1144347 w 2836756"/>
                  <a:gd name="connsiteY18" fmla="*/ 378237 h 445161"/>
                  <a:gd name="connsiteX19" fmla="*/ 1233247 w 2836756"/>
                  <a:gd name="connsiteY19" fmla="*/ 378237 h 445161"/>
                  <a:gd name="connsiteX20" fmla="*/ 1274522 w 2836756"/>
                  <a:gd name="connsiteY20" fmla="*/ 384587 h 445161"/>
                  <a:gd name="connsiteX21" fmla="*/ 1398347 w 2836756"/>
                  <a:gd name="connsiteY21" fmla="*/ 394112 h 445161"/>
                  <a:gd name="connsiteX22" fmla="*/ 1506297 w 2836756"/>
                  <a:gd name="connsiteY22" fmla="*/ 400462 h 445161"/>
                  <a:gd name="connsiteX23" fmla="*/ 1611072 w 2836756"/>
                  <a:gd name="connsiteY23" fmla="*/ 400462 h 445161"/>
                  <a:gd name="connsiteX24" fmla="*/ 1699972 w 2836756"/>
                  <a:gd name="connsiteY24" fmla="*/ 394112 h 445161"/>
                  <a:gd name="connsiteX25" fmla="*/ 1776172 w 2836756"/>
                  <a:gd name="connsiteY25" fmla="*/ 384587 h 445161"/>
                  <a:gd name="connsiteX26" fmla="*/ 1798397 w 2836756"/>
                  <a:gd name="connsiteY26" fmla="*/ 403637 h 445161"/>
                  <a:gd name="connsiteX27" fmla="*/ 1890472 w 2836756"/>
                  <a:gd name="connsiteY27" fmla="*/ 444912 h 445161"/>
                  <a:gd name="connsiteX28" fmla="*/ 1963497 w 2836756"/>
                  <a:gd name="connsiteY28" fmla="*/ 419512 h 445161"/>
                  <a:gd name="connsiteX29" fmla="*/ 2039697 w 2836756"/>
                  <a:gd name="connsiteY29" fmla="*/ 390937 h 445161"/>
                  <a:gd name="connsiteX30" fmla="*/ 2236547 w 2836756"/>
                  <a:gd name="connsiteY30" fmla="*/ 400462 h 445161"/>
                  <a:gd name="connsiteX31" fmla="*/ 2338147 w 2836756"/>
                  <a:gd name="connsiteY31" fmla="*/ 413162 h 445161"/>
                  <a:gd name="connsiteX32" fmla="*/ 2398472 w 2836756"/>
                  <a:gd name="connsiteY32" fmla="*/ 425862 h 445161"/>
                  <a:gd name="connsiteX33" fmla="*/ 2509597 w 2836756"/>
                  <a:gd name="connsiteY33" fmla="*/ 378237 h 445161"/>
                  <a:gd name="connsiteX34" fmla="*/ 2592147 w 2836756"/>
                  <a:gd name="connsiteY34" fmla="*/ 352837 h 445161"/>
                  <a:gd name="connsiteX35" fmla="*/ 2652472 w 2836756"/>
                  <a:gd name="connsiteY35" fmla="*/ 365537 h 445161"/>
                  <a:gd name="connsiteX36" fmla="*/ 2719147 w 2836756"/>
                  <a:gd name="connsiteY36" fmla="*/ 371887 h 445161"/>
                  <a:gd name="connsiteX37" fmla="*/ 2760422 w 2836756"/>
                  <a:gd name="connsiteY37" fmla="*/ 352837 h 445161"/>
                  <a:gd name="connsiteX38" fmla="*/ 2817572 w 2836756"/>
                  <a:gd name="connsiteY38" fmla="*/ 308387 h 445161"/>
                  <a:gd name="connsiteX39" fmla="*/ 2836622 w 2836756"/>
                  <a:gd name="connsiteY39" fmla="*/ 276637 h 445161"/>
                  <a:gd name="connsiteX40" fmla="*/ 2823922 w 2836756"/>
                  <a:gd name="connsiteY40" fmla="*/ 235362 h 445161"/>
                  <a:gd name="connsiteX41" fmla="*/ 2785822 w 2836756"/>
                  <a:gd name="connsiteY41" fmla="*/ 184562 h 445161"/>
                  <a:gd name="connsiteX42" fmla="*/ 2703272 w 2836756"/>
                  <a:gd name="connsiteY42" fmla="*/ 178212 h 445161"/>
                  <a:gd name="connsiteX43" fmla="*/ 2623897 w 2836756"/>
                  <a:gd name="connsiteY43" fmla="*/ 178212 h 445161"/>
                  <a:gd name="connsiteX44" fmla="*/ 2582622 w 2836756"/>
                  <a:gd name="connsiteY44" fmla="*/ 178212 h 445161"/>
                  <a:gd name="connsiteX45" fmla="*/ 2554047 w 2836756"/>
                  <a:gd name="connsiteY45" fmla="*/ 168687 h 445161"/>
                  <a:gd name="connsiteX46" fmla="*/ 2515947 w 2836756"/>
                  <a:gd name="connsiteY46" fmla="*/ 155987 h 445161"/>
                  <a:gd name="connsiteX47" fmla="*/ 2430222 w 2836756"/>
                  <a:gd name="connsiteY47" fmla="*/ 149637 h 445161"/>
                  <a:gd name="connsiteX48" fmla="*/ 2328622 w 2836756"/>
                  <a:gd name="connsiteY48" fmla="*/ 194087 h 445161"/>
                  <a:gd name="connsiteX49" fmla="*/ 2230197 w 2836756"/>
                  <a:gd name="connsiteY49" fmla="*/ 200437 h 445161"/>
                  <a:gd name="connsiteX50" fmla="*/ 2166697 w 2836756"/>
                  <a:gd name="connsiteY50" fmla="*/ 165512 h 445161"/>
                  <a:gd name="connsiteX51" fmla="*/ 2128597 w 2836756"/>
                  <a:gd name="connsiteY51" fmla="*/ 155987 h 445161"/>
                  <a:gd name="connsiteX52" fmla="*/ 2084147 w 2836756"/>
                  <a:gd name="connsiteY52" fmla="*/ 155987 h 445161"/>
                  <a:gd name="connsiteX53" fmla="*/ 1992072 w 2836756"/>
                  <a:gd name="connsiteY53" fmla="*/ 171862 h 445161"/>
                  <a:gd name="connsiteX54" fmla="*/ 1817447 w 2836756"/>
                  <a:gd name="connsiteY54" fmla="*/ 140112 h 445161"/>
                  <a:gd name="connsiteX55" fmla="*/ 1712672 w 2836756"/>
                  <a:gd name="connsiteY55" fmla="*/ 92487 h 445161"/>
                  <a:gd name="connsiteX56" fmla="*/ 1617422 w 2836756"/>
                  <a:gd name="connsiteY56" fmla="*/ 41687 h 445161"/>
                  <a:gd name="connsiteX57" fmla="*/ 1487247 w 2836756"/>
                  <a:gd name="connsiteY57" fmla="*/ 412 h 445161"/>
                  <a:gd name="connsiteX58" fmla="*/ 1379297 w 2836756"/>
                  <a:gd name="connsiteY58" fmla="*/ 22637 h 445161"/>
                  <a:gd name="connsiteX59" fmla="*/ 1277697 w 2836756"/>
                  <a:gd name="connsiteY59" fmla="*/ 57562 h 445161"/>
                  <a:gd name="connsiteX60" fmla="*/ 1169747 w 2836756"/>
                  <a:gd name="connsiteY60" fmla="*/ 108362 h 445161"/>
                  <a:gd name="connsiteX61" fmla="*/ 1109422 w 2836756"/>
                  <a:gd name="connsiteY61" fmla="*/ 124237 h 445161"/>
                  <a:gd name="connsiteX62" fmla="*/ 1010997 w 2836756"/>
                  <a:gd name="connsiteY62" fmla="*/ 140112 h 445161"/>
                  <a:gd name="connsiteX63" fmla="*/ 947497 w 2836756"/>
                  <a:gd name="connsiteY63" fmla="*/ 143287 h 445161"/>
                  <a:gd name="connsiteX64" fmla="*/ 877647 w 2836756"/>
                  <a:gd name="connsiteY64" fmla="*/ 165512 h 445161"/>
                  <a:gd name="connsiteX65" fmla="*/ 804622 w 2836756"/>
                  <a:gd name="connsiteY65" fmla="*/ 171862 h 445161"/>
                  <a:gd name="connsiteX66" fmla="*/ 741122 w 2836756"/>
                  <a:gd name="connsiteY66" fmla="*/ 159162 h 445161"/>
                  <a:gd name="connsiteX67" fmla="*/ 658572 w 2836756"/>
                  <a:gd name="connsiteY67" fmla="*/ 140112 h 445161"/>
                  <a:gd name="connsiteX68" fmla="*/ 614122 w 2836756"/>
                  <a:gd name="connsiteY68" fmla="*/ 133762 h 445161"/>
                  <a:gd name="connsiteX69" fmla="*/ 579197 w 2836756"/>
                  <a:gd name="connsiteY69" fmla="*/ 146462 h 445161"/>
                  <a:gd name="connsiteX70" fmla="*/ 483947 w 2836756"/>
                  <a:gd name="connsiteY70" fmla="*/ 152812 h 445161"/>
                  <a:gd name="connsiteX71" fmla="*/ 391872 w 2836756"/>
                  <a:gd name="connsiteY71" fmla="*/ 149637 h 445161"/>
                  <a:gd name="connsiteX72" fmla="*/ 302972 w 2836756"/>
                  <a:gd name="connsiteY72" fmla="*/ 133762 h 445161"/>
                  <a:gd name="connsiteX73" fmla="*/ 242647 w 2836756"/>
                  <a:gd name="connsiteY73" fmla="*/ 117887 h 445161"/>
                  <a:gd name="connsiteX74" fmla="*/ 160097 w 2836756"/>
                  <a:gd name="connsiteY74" fmla="*/ 133762 h 445161"/>
                  <a:gd name="connsiteX75" fmla="*/ 93422 w 2836756"/>
                  <a:gd name="connsiteY75" fmla="*/ 162337 h 445161"/>
                  <a:gd name="connsiteX76" fmla="*/ 4522 w 2836756"/>
                  <a:gd name="connsiteY76" fmla="*/ 216312 h 4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36756" h="445161">
                    <a:moveTo>
                      <a:pt x="4522" y="216312"/>
                    </a:moveTo>
                    <a:cubicBezTo>
                      <a:pt x="-7649" y="233774"/>
                      <a:pt x="7168" y="251237"/>
                      <a:pt x="20397" y="267112"/>
                    </a:cubicBezTo>
                    <a:cubicBezTo>
                      <a:pt x="33626" y="282987"/>
                      <a:pt x="62730" y="298862"/>
                      <a:pt x="83897" y="311562"/>
                    </a:cubicBezTo>
                    <a:cubicBezTo>
                      <a:pt x="105064" y="324262"/>
                      <a:pt x="132580" y="337491"/>
                      <a:pt x="147397" y="343312"/>
                    </a:cubicBezTo>
                    <a:cubicBezTo>
                      <a:pt x="162214" y="349133"/>
                      <a:pt x="151630" y="351249"/>
                      <a:pt x="172797" y="346487"/>
                    </a:cubicBezTo>
                    <a:cubicBezTo>
                      <a:pt x="193964" y="341725"/>
                      <a:pt x="240001" y="321616"/>
                      <a:pt x="274397" y="314737"/>
                    </a:cubicBezTo>
                    <a:cubicBezTo>
                      <a:pt x="308793" y="307858"/>
                      <a:pt x="353772" y="305741"/>
                      <a:pt x="379172" y="305212"/>
                    </a:cubicBezTo>
                    <a:cubicBezTo>
                      <a:pt x="404572" y="304683"/>
                      <a:pt x="412510" y="304154"/>
                      <a:pt x="426797" y="311562"/>
                    </a:cubicBezTo>
                    <a:cubicBezTo>
                      <a:pt x="441084" y="318970"/>
                      <a:pt x="452197" y="339608"/>
                      <a:pt x="464897" y="349662"/>
                    </a:cubicBezTo>
                    <a:cubicBezTo>
                      <a:pt x="477597" y="359716"/>
                      <a:pt x="486064" y="367125"/>
                      <a:pt x="502997" y="371887"/>
                    </a:cubicBezTo>
                    <a:cubicBezTo>
                      <a:pt x="519930" y="376649"/>
                      <a:pt x="545860" y="380354"/>
                      <a:pt x="566497" y="378237"/>
                    </a:cubicBezTo>
                    <a:cubicBezTo>
                      <a:pt x="587134" y="376120"/>
                      <a:pt x="602480" y="364479"/>
                      <a:pt x="626822" y="359187"/>
                    </a:cubicBezTo>
                    <a:cubicBezTo>
                      <a:pt x="651164" y="353895"/>
                      <a:pt x="690322" y="345429"/>
                      <a:pt x="712547" y="346487"/>
                    </a:cubicBezTo>
                    <a:cubicBezTo>
                      <a:pt x="734772" y="347545"/>
                      <a:pt x="745885" y="358129"/>
                      <a:pt x="760172" y="365537"/>
                    </a:cubicBezTo>
                    <a:cubicBezTo>
                      <a:pt x="774459" y="372945"/>
                      <a:pt x="778164" y="387233"/>
                      <a:pt x="798272" y="390937"/>
                    </a:cubicBezTo>
                    <a:cubicBezTo>
                      <a:pt x="818380" y="394641"/>
                      <a:pt x="855422" y="389879"/>
                      <a:pt x="880822" y="387762"/>
                    </a:cubicBezTo>
                    <a:cubicBezTo>
                      <a:pt x="906222" y="385645"/>
                      <a:pt x="923685" y="380354"/>
                      <a:pt x="950672" y="378237"/>
                    </a:cubicBezTo>
                    <a:cubicBezTo>
                      <a:pt x="977660" y="376120"/>
                      <a:pt x="1010468" y="375062"/>
                      <a:pt x="1042747" y="375062"/>
                    </a:cubicBezTo>
                    <a:cubicBezTo>
                      <a:pt x="1075026" y="375062"/>
                      <a:pt x="1112597" y="377708"/>
                      <a:pt x="1144347" y="378237"/>
                    </a:cubicBezTo>
                    <a:cubicBezTo>
                      <a:pt x="1176097" y="378766"/>
                      <a:pt x="1211551" y="377179"/>
                      <a:pt x="1233247" y="378237"/>
                    </a:cubicBezTo>
                    <a:cubicBezTo>
                      <a:pt x="1254943" y="379295"/>
                      <a:pt x="1247005" y="381941"/>
                      <a:pt x="1274522" y="384587"/>
                    </a:cubicBezTo>
                    <a:cubicBezTo>
                      <a:pt x="1302039" y="387233"/>
                      <a:pt x="1398347" y="394112"/>
                      <a:pt x="1398347" y="394112"/>
                    </a:cubicBezTo>
                    <a:cubicBezTo>
                      <a:pt x="1436976" y="396758"/>
                      <a:pt x="1470843" y="399404"/>
                      <a:pt x="1506297" y="400462"/>
                    </a:cubicBezTo>
                    <a:cubicBezTo>
                      <a:pt x="1541751" y="401520"/>
                      <a:pt x="1578793" y="401520"/>
                      <a:pt x="1611072" y="400462"/>
                    </a:cubicBezTo>
                    <a:cubicBezTo>
                      <a:pt x="1643351" y="399404"/>
                      <a:pt x="1672455" y="396758"/>
                      <a:pt x="1699972" y="394112"/>
                    </a:cubicBezTo>
                    <a:cubicBezTo>
                      <a:pt x="1727489" y="391466"/>
                      <a:pt x="1759768" y="383000"/>
                      <a:pt x="1776172" y="384587"/>
                    </a:cubicBezTo>
                    <a:cubicBezTo>
                      <a:pt x="1792576" y="386174"/>
                      <a:pt x="1779347" y="393583"/>
                      <a:pt x="1798397" y="403637"/>
                    </a:cubicBezTo>
                    <a:cubicBezTo>
                      <a:pt x="1817447" y="413691"/>
                      <a:pt x="1862955" y="442266"/>
                      <a:pt x="1890472" y="444912"/>
                    </a:cubicBezTo>
                    <a:cubicBezTo>
                      <a:pt x="1917989" y="447558"/>
                      <a:pt x="1938626" y="428508"/>
                      <a:pt x="1963497" y="419512"/>
                    </a:cubicBezTo>
                    <a:cubicBezTo>
                      <a:pt x="1988368" y="410516"/>
                      <a:pt x="1994189" y="394112"/>
                      <a:pt x="2039697" y="390937"/>
                    </a:cubicBezTo>
                    <a:cubicBezTo>
                      <a:pt x="2085205" y="387762"/>
                      <a:pt x="2186805" y="396758"/>
                      <a:pt x="2236547" y="400462"/>
                    </a:cubicBezTo>
                    <a:cubicBezTo>
                      <a:pt x="2286289" y="404166"/>
                      <a:pt x="2311160" y="408929"/>
                      <a:pt x="2338147" y="413162"/>
                    </a:cubicBezTo>
                    <a:cubicBezTo>
                      <a:pt x="2365135" y="417395"/>
                      <a:pt x="2369897" y="431683"/>
                      <a:pt x="2398472" y="425862"/>
                    </a:cubicBezTo>
                    <a:cubicBezTo>
                      <a:pt x="2427047" y="420041"/>
                      <a:pt x="2477318" y="390408"/>
                      <a:pt x="2509597" y="378237"/>
                    </a:cubicBezTo>
                    <a:cubicBezTo>
                      <a:pt x="2541876" y="366066"/>
                      <a:pt x="2568334" y="354954"/>
                      <a:pt x="2592147" y="352837"/>
                    </a:cubicBezTo>
                    <a:cubicBezTo>
                      <a:pt x="2615960" y="350720"/>
                      <a:pt x="2631305" y="362362"/>
                      <a:pt x="2652472" y="365537"/>
                    </a:cubicBezTo>
                    <a:cubicBezTo>
                      <a:pt x="2673639" y="368712"/>
                      <a:pt x="2701155" y="374004"/>
                      <a:pt x="2719147" y="371887"/>
                    </a:cubicBezTo>
                    <a:cubicBezTo>
                      <a:pt x="2737139" y="369770"/>
                      <a:pt x="2744018" y="363420"/>
                      <a:pt x="2760422" y="352837"/>
                    </a:cubicBezTo>
                    <a:cubicBezTo>
                      <a:pt x="2776826" y="342254"/>
                      <a:pt x="2804872" y="321087"/>
                      <a:pt x="2817572" y="308387"/>
                    </a:cubicBezTo>
                    <a:cubicBezTo>
                      <a:pt x="2830272" y="295687"/>
                      <a:pt x="2835564" y="288808"/>
                      <a:pt x="2836622" y="276637"/>
                    </a:cubicBezTo>
                    <a:cubicBezTo>
                      <a:pt x="2837680" y="264466"/>
                      <a:pt x="2832389" y="250708"/>
                      <a:pt x="2823922" y="235362"/>
                    </a:cubicBezTo>
                    <a:cubicBezTo>
                      <a:pt x="2815455" y="220016"/>
                      <a:pt x="2805930" y="194087"/>
                      <a:pt x="2785822" y="184562"/>
                    </a:cubicBezTo>
                    <a:cubicBezTo>
                      <a:pt x="2765714" y="175037"/>
                      <a:pt x="2730259" y="179270"/>
                      <a:pt x="2703272" y="178212"/>
                    </a:cubicBezTo>
                    <a:cubicBezTo>
                      <a:pt x="2676285" y="177154"/>
                      <a:pt x="2623897" y="178212"/>
                      <a:pt x="2623897" y="178212"/>
                    </a:cubicBezTo>
                    <a:cubicBezTo>
                      <a:pt x="2603789" y="178212"/>
                      <a:pt x="2594264" y="179799"/>
                      <a:pt x="2582622" y="178212"/>
                    </a:cubicBezTo>
                    <a:cubicBezTo>
                      <a:pt x="2570980" y="176625"/>
                      <a:pt x="2554047" y="168687"/>
                      <a:pt x="2554047" y="168687"/>
                    </a:cubicBezTo>
                    <a:cubicBezTo>
                      <a:pt x="2542935" y="164983"/>
                      <a:pt x="2536585" y="159162"/>
                      <a:pt x="2515947" y="155987"/>
                    </a:cubicBezTo>
                    <a:cubicBezTo>
                      <a:pt x="2495310" y="152812"/>
                      <a:pt x="2461443" y="143287"/>
                      <a:pt x="2430222" y="149637"/>
                    </a:cubicBezTo>
                    <a:cubicBezTo>
                      <a:pt x="2399001" y="155987"/>
                      <a:pt x="2361959" y="185620"/>
                      <a:pt x="2328622" y="194087"/>
                    </a:cubicBezTo>
                    <a:cubicBezTo>
                      <a:pt x="2295285" y="202554"/>
                      <a:pt x="2257184" y="205199"/>
                      <a:pt x="2230197" y="200437"/>
                    </a:cubicBezTo>
                    <a:cubicBezTo>
                      <a:pt x="2203210" y="195675"/>
                      <a:pt x="2183630" y="172920"/>
                      <a:pt x="2166697" y="165512"/>
                    </a:cubicBezTo>
                    <a:cubicBezTo>
                      <a:pt x="2149764" y="158104"/>
                      <a:pt x="2142355" y="157574"/>
                      <a:pt x="2128597" y="155987"/>
                    </a:cubicBezTo>
                    <a:cubicBezTo>
                      <a:pt x="2114839" y="154400"/>
                      <a:pt x="2106901" y="153341"/>
                      <a:pt x="2084147" y="155987"/>
                    </a:cubicBezTo>
                    <a:cubicBezTo>
                      <a:pt x="2061393" y="158633"/>
                      <a:pt x="2036522" y="174508"/>
                      <a:pt x="1992072" y="171862"/>
                    </a:cubicBezTo>
                    <a:cubicBezTo>
                      <a:pt x="1947622" y="169216"/>
                      <a:pt x="1864014" y="153341"/>
                      <a:pt x="1817447" y="140112"/>
                    </a:cubicBezTo>
                    <a:cubicBezTo>
                      <a:pt x="1770880" y="126883"/>
                      <a:pt x="1746010" y="108891"/>
                      <a:pt x="1712672" y="92487"/>
                    </a:cubicBezTo>
                    <a:cubicBezTo>
                      <a:pt x="1679334" y="76083"/>
                      <a:pt x="1654993" y="57033"/>
                      <a:pt x="1617422" y="41687"/>
                    </a:cubicBezTo>
                    <a:cubicBezTo>
                      <a:pt x="1579851" y="26341"/>
                      <a:pt x="1526934" y="3587"/>
                      <a:pt x="1487247" y="412"/>
                    </a:cubicBezTo>
                    <a:cubicBezTo>
                      <a:pt x="1447560" y="-2763"/>
                      <a:pt x="1414222" y="13112"/>
                      <a:pt x="1379297" y="22637"/>
                    </a:cubicBezTo>
                    <a:cubicBezTo>
                      <a:pt x="1344372" y="32162"/>
                      <a:pt x="1312622" y="43274"/>
                      <a:pt x="1277697" y="57562"/>
                    </a:cubicBezTo>
                    <a:cubicBezTo>
                      <a:pt x="1242772" y="71849"/>
                      <a:pt x="1197793" y="97249"/>
                      <a:pt x="1169747" y="108362"/>
                    </a:cubicBezTo>
                    <a:cubicBezTo>
                      <a:pt x="1141701" y="119474"/>
                      <a:pt x="1135880" y="118945"/>
                      <a:pt x="1109422" y="124237"/>
                    </a:cubicBezTo>
                    <a:cubicBezTo>
                      <a:pt x="1082964" y="129529"/>
                      <a:pt x="1037985" y="136937"/>
                      <a:pt x="1010997" y="140112"/>
                    </a:cubicBezTo>
                    <a:cubicBezTo>
                      <a:pt x="984009" y="143287"/>
                      <a:pt x="969722" y="139054"/>
                      <a:pt x="947497" y="143287"/>
                    </a:cubicBezTo>
                    <a:cubicBezTo>
                      <a:pt x="925272" y="147520"/>
                      <a:pt x="901459" y="160750"/>
                      <a:pt x="877647" y="165512"/>
                    </a:cubicBezTo>
                    <a:cubicBezTo>
                      <a:pt x="853835" y="170274"/>
                      <a:pt x="827376" y="172920"/>
                      <a:pt x="804622" y="171862"/>
                    </a:cubicBezTo>
                    <a:cubicBezTo>
                      <a:pt x="781868" y="170804"/>
                      <a:pt x="765464" y="164454"/>
                      <a:pt x="741122" y="159162"/>
                    </a:cubicBezTo>
                    <a:cubicBezTo>
                      <a:pt x="716780" y="153870"/>
                      <a:pt x="679739" y="144345"/>
                      <a:pt x="658572" y="140112"/>
                    </a:cubicBezTo>
                    <a:cubicBezTo>
                      <a:pt x="637405" y="135879"/>
                      <a:pt x="627351" y="132704"/>
                      <a:pt x="614122" y="133762"/>
                    </a:cubicBezTo>
                    <a:cubicBezTo>
                      <a:pt x="600893" y="134820"/>
                      <a:pt x="600893" y="143287"/>
                      <a:pt x="579197" y="146462"/>
                    </a:cubicBezTo>
                    <a:cubicBezTo>
                      <a:pt x="557501" y="149637"/>
                      <a:pt x="515168" y="152283"/>
                      <a:pt x="483947" y="152812"/>
                    </a:cubicBezTo>
                    <a:cubicBezTo>
                      <a:pt x="452726" y="153341"/>
                      <a:pt x="422035" y="152812"/>
                      <a:pt x="391872" y="149637"/>
                    </a:cubicBezTo>
                    <a:cubicBezTo>
                      <a:pt x="361709" y="146462"/>
                      <a:pt x="327843" y="139054"/>
                      <a:pt x="302972" y="133762"/>
                    </a:cubicBezTo>
                    <a:cubicBezTo>
                      <a:pt x="278101" y="128470"/>
                      <a:pt x="266459" y="117887"/>
                      <a:pt x="242647" y="117887"/>
                    </a:cubicBezTo>
                    <a:cubicBezTo>
                      <a:pt x="218835" y="117887"/>
                      <a:pt x="184968" y="126354"/>
                      <a:pt x="160097" y="133762"/>
                    </a:cubicBezTo>
                    <a:cubicBezTo>
                      <a:pt x="135226" y="141170"/>
                      <a:pt x="114589" y="151754"/>
                      <a:pt x="93422" y="162337"/>
                    </a:cubicBezTo>
                    <a:cubicBezTo>
                      <a:pt x="72255" y="172920"/>
                      <a:pt x="16693" y="198850"/>
                      <a:pt x="4522" y="21631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フリーフォーム: 図形 323">
                <a:extLst>
                  <a:ext uri="{FF2B5EF4-FFF2-40B4-BE49-F238E27FC236}">
                    <a16:creationId xmlns:a16="http://schemas.microsoft.com/office/drawing/2014/main" id="{A01B7D03-2CE4-4BF7-9C1E-C6A47FDEC5B1}"/>
                  </a:ext>
                </a:extLst>
              </p:cNvPr>
              <p:cNvSpPr/>
              <p:nvPr/>
            </p:nvSpPr>
            <p:spPr>
              <a:xfrm>
                <a:off x="5433699" y="3826036"/>
                <a:ext cx="192836" cy="144793"/>
              </a:xfrm>
              <a:custGeom>
                <a:avLst/>
                <a:gdLst>
                  <a:gd name="connsiteX0" fmla="*/ 214852 w 229679"/>
                  <a:gd name="connsiteY0" fmla="*/ 21767 h 160367"/>
                  <a:gd name="connsiteX1" fmla="*/ 132302 w 229679"/>
                  <a:gd name="connsiteY1" fmla="*/ 5892 h 160367"/>
                  <a:gd name="connsiteX2" fmla="*/ 2127 w 229679"/>
                  <a:gd name="connsiteY2" fmla="*/ 2717 h 160367"/>
                  <a:gd name="connsiteX3" fmla="*/ 59277 w 229679"/>
                  <a:gd name="connsiteY3" fmla="*/ 43992 h 160367"/>
                  <a:gd name="connsiteX4" fmla="*/ 160877 w 229679"/>
                  <a:gd name="connsiteY4" fmla="*/ 101142 h 160367"/>
                  <a:gd name="connsiteX5" fmla="*/ 202152 w 229679"/>
                  <a:gd name="connsiteY5" fmla="*/ 136067 h 160367"/>
                  <a:gd name="connsiteX6" fmla="*/ 227552 w 229679"/>
                  <a:gd name="connsiteY6" fmla="*/ 155117 h 160367"/>
                  <a:gd name="connsiteX7" fmla="*/ 214852 w 229679"/>
                  <a:gd name="connsiteY7" fmla="*/ 21767 h 16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679" h="160367">
                    <a:moveTo>
                      <a:pt x="214852" y="21767"/>
                    </a:moveTo>
                    <a:cubicBezTo>
                      <a:pt x="198977" y="-3104"/>
                      <a:pt x="167756" y="9067"/>
                      <a:pt x="132302" y="5892"/>
                    </a:cubicBezTo>
                    <a:cubicBezTo>
                      <a:pt x="96848" y="2717"/>
                      <a:pt x="14298" y="-3633"/>
                      <a:pt x="2127" y="2717"/>
                    </a:cubicBezTo>
                    <a:cubicBezTo>
                      <a:pt x="-10044" y="9067"/>
                      <a:pt x="32819" y="27588"/>
                      <a:pt x="59277" y="43992"/>
                    </a:cubicBezTo>
                    <a:cubicBezTo>
                      <a:pt x="85735" y="60396"/>
                      <a:pt x="137065" y="85796"/>
                      <a:pt x="160877" y="101142"/>
                    </a:cubicBezTo>
                    <a:cubicBezTo>
                      <a:pt x="184689" y="116488"/>
                      <a:pt x="191040" y="127071"/>
                      <a:pt x="202152" y="136067"/>
                    </a:cubicBezTo>
                    <a:cubicBezTo>
                      <a:pt x="213264" y="145063"/>
                      <a:pt x="223319" y="171521"/>
                      <a:pt x="227552" y="155117"/>
                    </a:cubicBezTo>
                    <a:cubicBezTo>
                      <a:pt x="231785" y="138713"/>
                      <a:pt x="230727" y="46638"/>
                      <a:pt x="214852" y="21767"/>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フリーフォーム: 図形 324">
                <a:extLst>
                  <a:ext uri="{FF2B5EF4-FFF2-40B4-BE49-F238E27FC236}">
                    <a16:creationId xmlns:a16="http://schemas.microsoft.com/office/drawing/2014/main" id="{FCB9C07A-0E99-447F-AD8E-685A0EDC6895}"/>
                  </a:ext>
                </a:extLst>
              </p:cNvPr>
              <p:cNvSpPr/>
              <p:nvPr/>
            </p:nvSpPr>
            <p:spPr>
              <a:xfrm>
                <a:off x="3438524" y="3844502"/>
                <a:ext cx="2202585" cy="399939"/>
              </a:xfrm>
              <a:custGeom>
                <a:avLst/>
                <a:gdLst>
                  <a:gd name="connsiteX0" fmla="*/ 2622969 w 2623404"/>
                  <a:gd name="connsiteY0" fmla="*/ 194990 h 442956"/>
                  <a:gd name="connsiteX1" fmla="*/ 2546769 w 2623404"/>
                  <a:gd name="connsiteY1" fmla="*/ 141015 h 442956"/>
                  <a:gd name="connsiteX2" fmla="*/ 2457869 w 2623404"/>
                  <a:gd name="connsiteY2" fmla="*/ 71165 h 442956"/>
                  <a:gd name="connsiteX3" fmla="*/ 2318169 w 2623404"/>
                  <a:gd name="connsiteY3" fmla="*/ 20365 h 442956"/>
                  <a:gd name="connsiteX4" fmla="*/ 2159419 w 2623404"/>
                  <a:gd name="connsiteY4" fmla="*/ 4490 h 442956"/>
                  <a:gd name="connsiteX5" fmla="*/ 2080044 w 2623404"/>
                  <a:gd name="connsiteY5" fmla="*/ 1315 h 442956"/>
                  <a:gd name="connsiteX6" fmla="*/ 1991144 w 2623404"/>
                  <a:gd name="connsiteY6" fmla="*/ 23540 h 442956"/>
                  <a:gd name="connsiteX7" fmla="*/ 1876844 w 2623404"/>
                  <a:gd name="connsiteY7" fmla="*/ 77515 h 442956"/>
                  <a:gd name="connsiteX8" fmla="*/ 1791119 w 2623404"/>
                  <a:gd name="connsiteY8" fmla="*/ 90215 h 442956"/>
                  <a:gd name="connsiteX9" fmla="*/ 1718094 w 2623404"/>
                  <a:gd name="connsiteY9" fmla="*/ 112440 h 442956"/>
                  <a:gd name="connsiteX10" fmla="*/ 1648244 w 2623404"/>
                  <a:gd name="connsiteY10" fmla="*/ 137840 h 442956"/>
                  <a:gd name="connsiteX11" fmla="*/ 1597444 w 2623404"/>
                  <a:gd name="connsiteY11" fmla="*/ 134665 h 442956"/>
                  <a:gd name="connsiteX12" fmla="*/ 1492669 w 2623404"/>
                  <a:gd name="connsiteY12" fmla="*/ 160065 h 442956"/>
                  <a:gd name="connsiteX13" fmla="*/ 1441869 w 2623404"/>
                  <a:gd name="connsiteY13" fmla="*/ 169590 h 442956"/>
                  <a:gd name="connsiteX14" fmla="*/ 1372019 w 2623404"/>
                  <a:gd name="connsiteY14" fmla="*/ 188640 h 442956"/>
                  <a:gd name="connsiteX15" fmla="*/ 1257719 w 2623404"/>
                  <a:gd name="connsiteY15" fmla="*/ 191815 h 442956"/>
                  <a:gd name="connsiteX16" fmla="*/ 1184694 w 2623404"/>
                  <a:gd name="connsiteY16" fmla="*/ 185465 h 442956"/>
                  <a:gd name="connsiteX17" fmla="*/ 1146594 w 2623404"/>
                  <a:gd name="connsiteY17" fmla="*/ 179115 h 442956"/>
                  <a:gd name="connsiteX18" fmla="*/ 1095794 w 2623404"/>
                  <a:gd name="connsiteY18" fmla="*/ 188640 h 442956"/>
                  <a:gd name="connsiteX19" fmla="*/ 1029119 w 2623404"/>
                  <a:gd name="connsiteY19" fmla="*/ 217215 h 442956"/>
                  <a:gd name="connsiteX20" fmla="*/ 968794 w 2623404"/>
                  <a:gd name="connsiteY20" fmla="*/ 236265 h 442956"/>
                  <a:gd name="connsiteX21" fmla="*/ 886244 w 2623404"/>
                  <a:gd name="connsiteY21" fmla="*/ 239440 h 442956"/>
                  <a:gd name="connsiteX22" fmla="*/ 816394 w 2623404"/>
                  <a:gd name="connsiteY22" fmla="*/ 236265 h 442956"/>
                  <a:gd name="connsiteX23" fmla="*/ 756069 w 2623404"/>
                  <a:gd name="connsiteY23" fmla="*/ 223565 h 442956"/>
                  <a:gd name="connsiteX24" fmla="*/ 692569 w 2623404"/>
                  <a:gd name="connsiteY24" fmla="*/ 214040 h 442956"/>
                  <a:gd name="connsiteX25" fmla="*/ 613194 w 2623404"/>
                  <a:gd name="connsiteY25" fmla="*/ 214040 h 442956"/>
                  <a:gd name="connsiteX26" fmla="*/ 457619 w 2623404"/>
                  <a:gd name="connsiteY26" fmla="*/ 236265 h 442956"/>
                  <a:gd name="connsiteX27" fmla="*/ 375069 w 2623404"/>
                  <a:gd name="connsiteY27" fmla="*/ 236265 h 442956"/>
                  <a:gd name="connsiteX28" fmla="*/ 292519 w 2623404"/>
                  <a:gd name="connsiteY28" fmla="*/ 223565 h 442956"/>
                  <a:gd name="connsiteX29" fmla="*/ 229019 w 2623404"/>
                  <a:gd name="connsiteY29" fmla="*/ 194990 h 442956"/>
                  <a:gd name="connsiteX30" fmla="*/ 165519 w 2623404"/>
                  <a:gd name="connsiteY30" fmla="*/ 160065 h 442956"/>
                  <a:gd name="connsiteX31" fmla="*/ 70269 w 2623404"/>
                  <a:gd name="connsiteY31" fmla="*/ 188640 h 442956"/>
                  <a:gd name="connsiteX32" fmla="*/ 13119 w 2623404"/>
                  <a:gd name="connsiteY32" fmla="*/ 233090 h 442956"/>
                  <a:gd name="connsiteX33" fmla="*/ 419 w 2623404"/>
                  <a:gd name="connsiteY33" fmla="*/ 293415 h 442956"/>
                  <a:gd name="connsiteX34" fmla="*/ 22644 w 2623404"/>
                  <a:gd name="connsiteY34" fmla="*/ 353740 h 442956"/>
                  <a:gd name="connsiteX35" fmla="*/ 89319 w 2623404"/>
                  <a:gd name="connsiteY35" fmla="*/ 398190 h 442956"/>
                  <a:gd name="connsiteX36" fmla="*/ 298869 w 2623404"/>
                  <a:gd name="connsiteY36" fmla="*/ 410890 h 442956"/>
                  <a:gd name="connsiteX37" fmla="*/ 556044 w 2623404"/>
                  <a:gd name="connsiteY37" fmla="*/ 407715 h 442956"/>
                  <a:gd name="connsiteX38" fmla="*/ 657644 w 2623404"/>
                  <a:gd name="connsiteY38" fmla="*/ 391840 h 442956"/>
                  <a:gd name="connsiteX39" fmla="*/ 825919 w 2623404"/>
                  <a:gd name="connsiteY39" fmla="*/ 388665 h 442956"/>
                  <a:gd name="connsiteX40" fmla="*/ 1025944 w 2623404"/>
                  <a:gd name="connsiteY40" fmla="*/ 401365 h 442956"/>
                  <a:gd name="connsiteX41" fmla="*/ 1165644 w 2623404"/>
                  <a:gd name="connsiteY41" fmla="*/ 395015 h 442956"/>
                  <a:gd name="connsiteX42" fmla="*/ 1225969 w 2623404"/>
                  <a:gd name="connsiteY42" fmla="*/ 388665 h 442956"/>
                  <a:gd name="connsiteX43" fmla="*/ 1292644 w 2623404"/>
                  <a:gd name="connsiteY43" fmla="*/ 331515 h 442956"/>
                  <a:gd name="connsiteX44" fmla="*/ 1359319 w 2623404"/>
                  <a:gd name="connsiteY44" fmla="*/ 287065 h 442956"/>
                  <a:gd name="connsiteX45" fmla="*/ 1410119 w 2623404"/>
                  <a:gd name="connsiteY45" fmla="*/ 283890 h 442956"/>
                  <a:gd name="connsiteX46" fmla="*/ 1451394 w 2623404"/>
                  <a:gd name="connsiteY46" fmla="*/ 315640 h 442956"/>
                  <a:gd name="connsiteX47" fmla="*/ 1429169 w 2623404"/>
                  <a:gd name="connsiteY47" fmla="*/ 375965 h 442956"/>
                  <a:gd name="connsiteX48" fmla="*/ 1413294 w 2623404"/>
                  <a:gd name="connsiteY48" fmla="*/ 414065 h 442956"/>
                  <a:gd name="connsiteX49" fmla="*/ 1518069 w 2623404"/>
                  <a:gd name="connsiteY49" fmla="*/ 442640 h 442956"/>
                  <a:gd name="connsiteX50" fmla="*/ 1641894 w 2623404"/>
                  <a:gd name="connsiteY50" fmla="*/ 429940 h 442956"/>
                  <a:gd name="connsiteX51" fmla="*/ 1886369 w 2623404"/>
                  <a:gd name="connsiteY51" fmla="*/ 439465 h 442956"/>
                  <a:gd name="connsiteX52" fmla="*/ 2076869 w 2623404"/>
                  <a:gd name="connsiteY52" fmla="*/ 436290 h 442956"/>
                  <a:gd name="connsiteX53" fmla="*/ 2222919 w 2623404"/>
                  <a:gd name="connsiteY53" fmla="*/ 439465 h 442956"/>
                  <a:gd name="connsiteX54" fmla="*/ 2397544 w 2623404"/>
                  <a:gd name="connsiteY54" fmla="*/ 385490 h 442956"/>
                  <a:gd name="connsiteX55" fmla="*/ 2483269 w 2623404"/>
                  <a:gd name="connsiteY55" fmla="*/ 356915 h 442956"/>
                  <a:gd name="connsiteX56" fmla="*/ 2575344 w 2623404"/>
                  <a:gd name="connsiteY56" fmla="*/ 347390 h 442956"/>
                  <a:gd name="connsiteX57" fmla="*/ 2622969 w 2623404"/>
                  <a:gd name="connsiteY57" fmla="*/ 194990 h 4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23404" h="442956">
                    <a:moveTo>
                      <a:pt x="2622969" y="194990"/>
                    </a:moveTo>
                    <a:cubicBezTo>
                      <a:pt x="2618207" y="160594"/>
                      <a:pt x="2574286" y="161652"/>
                      <a:pt x="2546769" y="141015"/>
                    </a:cubicBezTo>
                    <a:cubicBezTo>
                      <a:pt x="2519252" y="120378"/>
                      <a:pt x="2495969" y="91273"/>
                      <a:pt x="2457869" y="71165"/>
                    </a:cubicBezTo>
                    <a:cubicBezTo>
                      <a:pt x="2419769" y="51057"/>
                      <a:pt x="2367911" y="31477"/>
                      <a:pt x="2318169" y="20365"/>
                    </a:cubicBezTo>
                    <a:cubicBezTo>
                      <a:pt x="2268427" y="9253"/>
                      <a:pt x="2199106" y="7665"/>
                      <a:pt x="2159419" y="4490"/>
                    </a:cubicBezTo>
                    <a:cubicBezTo>
                      <a:pt x="2119732" y="1315"/>
                      <a:pt x="2108090" y="-1860"/>
                      <a:pt x="2080044" y="1315"/>
                    </a:cubicBezTo>
                    <a:cubicBezTo>
                      <a:pt x="2051998" y="4490"/>
                      <a:pt x="2025011" y="10840"/>
                      <a:pt x="1991144" y="23540"/>
                    </a:cubicBezTo>
                    <a:cubicBezTo>
                      <a:pt x="1957277" y="36240"/>
                      <a:pt x="1910181" y="66403"/>
                      <a:pt x="1876844" y="77515"/>
                    </a:cubicBezTo>
                    <a:cubicBezTo>
                      <a:pt x="1843507" y="88627"/>
                      <a:pt x="1817577" y="84394"/>
                      <a:pt x="1791119" y="90215"/>
                    </a:cubicBezTo>
                    <a:cubicBezTo>
                      <a:pt x="1764661" y="96036"/>
                      <a:pt x="1741906" y="104502"/>
                      <a:pt x="1718094" y="112440"/>
                    </a:cubicBezTo>
                    <a:cubicBezTo>
                      <a:pt x="1694281" y="120377"/>
                      <a:pt x="1668352" y="134136"/>
                      <a:pt x="1648244" y="137840"/>
                    </a:cubicBezTo>
                    <a:cubicBezTo>
                      <a:pt x="1628136" y="141544"/>
                      <a:pt x="1623373" y="130961"/>
                      <a:pt x="1597444" y="134665"/>
                    </a:cubicBezTo>
                    <a:cubicBezTo>
                      <a:pt x="1571515" y="138369"/>
                      <a:pt x="1518598" y="154244"/>
                      <a:pt x="1492669" y="160065"/>
                    </a:cubicBezTo>
                    <a:cubicBezTo>
                      <a:pt x="1466740" y="165886"/>
                      <a:pt x="1461977" y="164828"/>
                      <a:pt x="1441869" y="169590"/>
                    </a:cubicBezTo>
                    <a:cubicBezTo>
                      <a:pt x="1421761" y="174352"/>
                      <a:pt x="1402711" y="184936"/>
                      <a:pt x="1372019" y="188640"/>
                    </a:cubicBezTo>
                    <a:cubicBezTo>
                      <a:pt x="1341327" y="192344"/>
                      <a:pt x="1288940" y="192344"/>
                      <a:pt x="1257719" y="191815"/>
                    </a:cubicBezTo>
                    <a:cubicBezTo>
                      <a:pt x="1226498" y="191286"/>
                      <a:pt x="1203215" y="187582"/>
                      <a:pt x="1184694" y="185465"/>
                    </a:cubicBezTo>
                    <a:cubicBezTo>
                      <a:pt x="1166173" y="183348"/>
                      <a:pt x="1161411" y="178586"/>
                      <a:pt x="1146594" y="179115"/>
                    </a:cubicBezTo>
                    <a:cubicBezTo>
                      <a:pt x="1131777" y="179644"/>
                      <a:pt x="1115373" y="182290"/>
                      <a:pt x="1095794" y="188640"/>
                    </a:cubicBezTo>
                    <a:cubicBezTo>
                      <a:pt x="1076215" y="194990"/>
                      <a:pt x="1050286" y="209278"/>
                      <a:pt x="1029119" y="217215"/>
                    </a:cubicBezTo>
                    <a:cubicBezTo>
                      <a:pt x="1007952" y="225153"/>
                      <a:pt x="992606" y="232561"/>
                      <a:pt x="968794" y="236265"/>
                    </a:cubicBezTo>
                    <a:cubicBezTo>
                      <a:pt x="944981" y="239969"/>
                      <a:pt x="911644" y="239440"/>
                      <a:pt x="886244" y="239440"/>
                    </a:cubicBezTo>
                    <a:cubicBezTo>
                      <a:pt x="860844" y="239440"/>
                      <a:pt x="838090" y="238911"/>
                      <a:pt x="816394" y="236265"/>
                    </a:cubicBezTo>
                    <a:cubicBezTo>
                      <a:pt x="794698" y="233619"/>
                      <a:pt x="776707" y="227269"/>
                      <a:pt x="756069" y="223565"/>
                    </a:cubicBezTo>
                    <a:cubicBezTo>
                      <a:pt x="735431" y="219861"/>
                      <a:pt x="716382" y="215628"/>
                      <a:pt x="692569" y="214040"/>
                    </a:cubicBezTo>
                    <a:cubicBezTo>
                      <a:pt x="668756" y="212452"/>
                      <a:pt x="652352" y="210336"/>
                      <a:pt x="613194" y="214040"/>
                    </a:cubicBezTo>
                    <a:cubicBezTo>
                      <a:pt x="574036" y="217744"/>
                      <a:pt x="497306" y="232561"/>
                      <a:pt x="457619" y="236265"/>
                    </a:cubicBezTo>
                    <a:cubicBezTo>
                      <a:pt x="417932" y="239969"/>
                      <a:pt x="402586" y="238382"/>
                      <a:pt x="375069" y="236265"/>
                    </a:cubicBezTo>
                    <a:cubicBezTo>
                      <a:pt x="347552" y="234148"/>
                      <a:pt x="316861" y="230444"/>
                      <a:pt x="292519" y="223565"/>
                    </a:cubicBezTo>
                    <a:cubicBezTo>
                      <a:pt x="268177" y="216686"/>
                      <a:pt x="250186" y="205573"/>
                      <a:pt x="229019" y="194990"/>
                    </a:cubicBezTo>
                    <a:cubicBezTo>
                      <a:pt x="207852" y="184407"/>
                      <a:pt x="191977" y="161123"/>
                      <a:pt x="165519" y="160065"/>
                    </a:cubicBezTo>
                    <a:cubicBezTo>
                      <a:pt x="139061" y="159007"/>
                      <a:pt x="95669" y="176469"/>
                      <a:pt x="70269" y="188640"/>
                    </a:cubicBezTo>
                    <a:cubicBezTo>
                      <a:pt x="44869" y="200811"/>
                      <a:pt x="24761" y="215628"/>
                      <a:pt x="13119" y="233090"/>
                    </a:cubicBezTo>
                    <a:cubicBezTo>
                      <a:pt x="1477" y="250552"/>
                      <a:pt x="-1169" y="273307"/>
                      <a:pt x="419" y="293415"/>
                    </a:cubicBezTo>
                    <a:cubicBezTo>
                      <a:pt x="2006" y="313523"/>
                      <a:pt x="7827" y="336278"/>
                      <a:pt x="22644" y="353740"/>
                    </a:cubicBezTo>
                    <a:cubicBezTo>
                      <a:pt x="37461" y="371202"/>
                      <a:pt x="43281" y="388665"/>
                      <a:pt x="89319" y="398190"/>
                    </a:cubicBezTo>
                    <a:cubicBezTo>
                      <a:pt x="135356" y="407715"/>
                      <a:pt x="298869" y="410890"/>
                      <a:pt x="298869" y="410890"/>
                    </a:cubicBezTo>
                    <a:cubicBezTo>
                      <a:pt x="376656" y="412477"/>
                      <a:pt x="496248" y="410890"/>
                      <a:pt x="556044" y="407715"/>
                    </a:cubicBezTo>
                    <a:cubicBezTo>
                      <a:pt x="615840" y="404540"/>
                      <a:pt x="612665" y="395015"/>
                      <a:pt x="657644" y="391840"/>
                    </a:cubicBezTo>
                    <a:cubicBezTo>
                      <a:pt x="702623" y="388665"/>
                      <a:pt x="764536" y="387078"/>
                      <a:pt x="825919" y="388665"/>
                    </a:cubicBezTo>
                    <a:cubicBezTo>
                      <a:pt x="887302" y="390252"/>
                      <a:pt x="969323" y="400307"/>
                      <a:pt x="1025944" y="401365"/>
                    </a:cubicBezTo>
                    <a:cubicBezTo>
                      <a:pt x="1082565" y="402423"/>
                      <a:pt x="1132307" y="397132"/>
                      <a:pt x="1165644" y="395015"/>
                    </a:cubicBezTo>
                    <a:cubicBezTo>
                      <a:pt x="1198981" y="392898"/>
                      <a:pt x="1204802" y="399248"/>
                      <a:pt x="1225969" y="388665"/>
                    </a:cubicBezTo>
                    <a:cubicBezTo>
                      <a:pt x="1247136" y="378082"/>
                      <a:pt x="1270419" y="348448"/>
                      <a:pt x="1292644" y="331515"/>
                    </a:cubicBezTo>
                    <a:cubicBezTo>
                      <a:pt x="1314869" y="314582"/>
                      <a:pt x="1339740" y="295003"/>
                      <a:pt x="1359319" y="287065"/>
                    </a:cubicBezTo>
                    <a:cubicBezTo>
                      <a:pt x="1378898" y="279127"/>
                      <a:pt x="1394773" y="279127"/>
                      <a:pt x="1410119" y="283890"/>
                    </a:cubicBezTo>
                    <a:cubicBezTo>
                      <a:pt x="1425465" y="288653"/>
                      <a:pt x="1448219" y="300294"/>
                      <a:pt x="1451394" y="315640"/>
                    </a:cubicBezTo>
                    <a:cubicBezTo>
                      <a:pt x="1454569" y="330986"/>
                      <a:pt x="1435519" y="359561"/>
                      <a:pt x="1429169" y="375965"/>
                    </a:cubicBezTo>
                    <a:cubicBezTo>
                      <a:pt x="1422819" y="392369"/>
                      <a:pt x="1398478" y="402953"/>
                      <a:pt x="1413294" y="414065"/>
                    </a:cubicBezTo>
                    <a:cubicBezTo>
                      <a:pt x="1428110" y="425177"/>
                      <a:pt x="1479969" y="439994"/>
                      <a:pt x="1518069" y="442640"/>
                    </a:cubicBezTo>
                    <a:cubicBezTo>
                      <a:pt x="1556169" y="445286"/>
                      <a:pt x="1580511" y="430469"/>
                      <a:pt x="1641894" y="429940"/>
                    </a:cubicBezTo>
                    <a:cubicBezTo>
                      <a:pt x="1703277" y="429411"/>
                      <a:pt x="1886369" y="439465"/>
                      <a:pt x="1886369" y="439465"/>
                    </a:cubicBezTo>
                    <a:lnTo>
                      <a:pt x="2076869" y="436290"/>
                    </a:lnTo>
                    <a:cubicBezTo>
                      <a:pt x="2132961" y="436290"/>
                      <a:pt x="2169473" y="447932"/>
                      <a:pt x="2222919" y="439465"/>
                    </a:cubicBezTo>
                    <a:cubicBezTo>
                      <a:pt x="2276365" y="430998"/>
                      <a:pt x="2354152" y="399248"/>
                      <a:pt x="2397544" y="385490"/>
                    </a:cubicBezTo>
                    <a:cubicBezTo>
                      <a:pt x="2440936" y="371732"/>
                      <a:pt x="2453636" y="363265"/>
                      <a:pt x="2483269" y="356915"/>
                    </a:cubicBezTo>
                    <a:cubicBezTo>
                      <a:pt x="2512902" y="350565"/>
                      <a:pt x="2558411" y="369086"/>
                      <a:pt x="2575344" y="347390"/>
                    </a:cubicBezTo>
                    <a:cubicBezTo>
                      <a:pt x="2592277" y="325694"/>
                      <a:pt x="2627731" y="229386"/>
                      <a:pt x="2622969" y="194990"/>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フリーフォーム: 図形 325">
                <a:extLst>
                  <a:ext uri="{FF2B5EF4-FFF2-40B4-BE49-F238E27FC236}">
                    <a16:creationId xmlns:a16="http://schemas.microsoft.com/office/drawing/2014/main" id="{F0F6EC11-064E-48F2-91DD-470C9D64C5A0}"/>
                  </a:ext>
                </a:extLst>
              </p:cNvPr>
              <p:cNvSpPr/>
              <p:nvPr/>
            </p:nvSpPr>
            <p:spPr>
              <a:xfrm>
                <a:off x="1538232" y="3794290"/>
                <a:ext cx="1877633" cy="501776"/>
              </a:xfrm>
              <a:custGeom>
                <a:avLst/>
                <a:gdLst>
                  <a:gd name="connsiteX0" fmla="*/ 19050 w 2236368"/>
                  <a:gd name="connsiteY0" fmla="*/ 41053 h 555747"/>
                  <a:gd name="connsiteX1" fmla="*/ 184150 w 2236368"/>
                  <a:gd name="connsiteY1" fmla="*/ 2953 h 555747"/>
                  <a:gd name="connsiteX2" fmla="*/ 403225 w 2236368"/>
                  <a:gd name="connsiteY2" fmla="*/ 6128 h 555747"/>
                  <a:gd name="connsiteX3" fmla="*/ 485775 w 2236368"/>
                  <a:gd name="connsiteY3" fmla="*/ 34703 h 555747"/>
                  <a:gd name="connsiteX4" fmla="*/ 571500 w 2236368"/>
                  <a:gd name="connsiteY4" fmla="*/ 79153 h 555747"/>
                  <a:gd name="connsiteX5" fmla="*/ 711200 w 2236368"/>
                  <a:gd name="connsiteY5" fmla="*/ 142653 h 555747"/>
                  <a:gd name="connsiteX6" fmla="*/ 838200 w 2236368"/>
                  <a:gd name="connsiteY6" fmla="*/ 161703 h 555747"/>
                  <a:gd name="connsiteX7" fmla="*/ 908050 w 2236368"/>
                  <a:gd name="connsiteY7" fmla="*/ 183928 h 555747"/>
                  <a:gd name="connsiteX8" fmla="*/ 990600 w 2236368"/>
                  <a:gd name="connsiteY8" fmla="*/ 206153 h 555747"/>
                  <a:gd name="connsiteX9" fmla="*/ 1108075 w 2236368"/>
                  <a:gd name="connsiteY9" fmla="*/ 231553 h 555747"/>
                  <a:gd name="connsiteX10" fmla="*/ 1196975 w 2236368"/>
                  <a:gd name="connsiteY10" fmla="*/ 209328 h 555747"/>
                  <a:gd name="connsiteX11" fmla="*/ 1250950 w 2236368"/>
                  <a:gd name="connsiteY11" fmla="*/ 177578 h 555747"/>
                  <a:gd name="connsiteX12" fmla="*/ 1285875 w 2236368"/>
                  <a:gd name="connsiteY12" fmla="*/ 177578 h 555747"/>
                  <a:gd name="connsiteX13" fmla="*/ 1343025 w 2236368"/>
                  <a:gd name="connsiteY13" fmla="*/ 206153 h 555747"/>
                  <a:gd name="connsiteX14" fmla="*/ 1511300 w 2236368"/>
                  <a:gd name="connsiteY14" fmla="*/ 206153 h 555747"/>
                  <a:gd name="connsiteX15" fmla="*/ 1600200 w 2236368"/>
                  <a:gd name="connsiteY15" fmla="*/ 202978 h 555747"/>
                  <a:gd name="connsiteX16" fmla="*/ 1647825 w 2236368"/>
                  <a:gd name="connsiteY16" fmla="*/ 212503 h 555747"/>
                  <a:gd name="connsiteX17" fmla="*/ 1685925 w 2236368"/>
                  <a:gd name="connsiteY17" fmla="*/ 228378 h 555747"/>
                  <a:gd name="connsiteX18" fmla="*/ 1803400 w 2236368"/>
                  <a:gd name="connsiteY18" fmla="*/ 225203 h 555747"/>
                  <a:gd name="connsiteX19" fmla="*/ 1885950 w 2236368"/>
                  <a:gd name="connsiteY19" fmla="*/ 212503 h 555747"/>
                  <a:gd name="connsiteX20" fmla="*/ 1927225 w 2236368"/>
                  <a:gd name="connsiteY20" fmla="*/ 215678 h 555747"/>
                  <a:gd name="connsiteX21" fmla="*/ 1962150 w 2236368"/>
                  <a:gd name="connsiteY21" fmla="*/ 225203 h 555747"/>
                  <a:gd name="connsiteX22" fmla="*/ 2028825 w 2236368"/>
                  <a:gd name="connsiteY22" fmla="*/ 253778 h 555747"/>
                  <a:gd name="connsiteX23" fmla="*/ 2105025 w 2236368"/>
                  <a:gd name="connsiteY23" fmla="*/ 241078 h 555747"/>
                  <a:gd name="connsiteX24" fmla="*/ 2212975 w 2236368"/>
                  <a:gd name="connsiteY24" fmla="*/ 250603 h 555747"/>
                  <a:gd name="connsiteX25" fmla="*/ 2232025 w 2236368"/>
                  <a:gd name="connsiteY25" fmla="*/ 282353 h 555747"/>
                  <a:gd name="connsiteX26" fmla="*/ 2232025 w 2236368"/>
                  <a:gd name="connsiteY26" fmla="*/ 390303 h 555747"/>
                  <a:gd name="connsiteX27" fmla="*/ 2184400 w 2236368"/>
                  <a:gd name="connsiteY27" fmla="*/ 466503 h 555747"/>
                  <a:gd name="connsiteX28" fmla="*/ 2076450 w 2236368"/>
                  <a:gd name="connsiteY28" fmla="*/ 472853 h 555747"/>
                  <a:gd name="connsiteX29" fmla="*/ 1971675 w 2236368"/>
                  <a:gd name="connsiteY29" fmla="*/ 450628 h 555747"/>
                  <a:gd name="connsiteX30" fmla="*/ 1873250 w 2236368"/>
                  <a:gd name="connsiteY30" fmla="*/ 453803 h 555747"/>
                  <a:gd name="connsiteX31" fmla="*/ 1803400 w 2236368"/>
                  <a:gd name="connsiteY31" fmla="*/ 450628 h 555747"/>
                  <a:gd name="connsiteX32" fmla="*/ 1720850 w 2236368"/>
                  <a:gd name="connsiteY32" fmla="*/ 437928 h 555747"/>
                  <a:gd name="connsiteX33" fmla="*/ 1590675 w 2236368"/>
                  <a:gd name="connsiteY33" fmla="*/ 453803 h 555747"/>
                  <a:gd name="connsiteX34" fmla="*/ 1504950 w 2236368"/>
                  <a:gd name="connsiteY34" fmla="*/ 472853 h 555747"/>
                  <a:gd name="connsiteX35" fmla="*/ 1412875 w 2236368"/>
                  <a:gd name="connsiteY35" fmla="*/ 472853 h 555747"/>
                  <a:gd name="connsiteX36" fmla="*/ 1323975 w 2236368"/>
                  <a:gd name="connsiteY36" fmla="*/ 450628 h 555747"/>
                  <a:gd name="connsiteX37" fmla="*/ 1177925 w 2236368"/>
                  <a:gd name="connsiteY37" fmla="*/ 428403 h 555747"/>
                  <a:gd name="connsiteX38" fmla="*/ 939800 w 2236368"/>
                  <a:gd name="connsiteY38" fmla="*/ 434753 h 555747"/>
                  <a:gd name="connsiteX39" fmla="*/ 714375 w 2236368"/>
                  <a:gd name="connsiteY39" fmla="*/ 396653 h 555747"/>
                  <a:gd name="connsiteX40" fmla="*/ 498475 w 2236368"/>
                  <a:gd name="connsiteY40" fmla="*/ 415703 h 555747"/>
                  <a:gd name="connsiteX41" fmla="*/ 257175 w 2236368"/>
                  <a:gd name="connsiteY41" fmla="*/ 472853 h 555747"/>
                  <a:gd name="connsiteX42" fmla="*/ 127000 w 2236368"/>
                  <a:gd name="connsiteY42" fmla="*/ 507778 h 555747"/>
                  <a:gd name="connsiteX43" fmla="*/ 25400 w 2236368"/>
                  <a:gd name="connsiteY43" fmla="*/ 533178 h 555747"/>
                  <a:gd name="connsiteX44" fmla="*/ 0 w 2236368"/>
                  <a:gd name="connsiteY44" fmla="*/ 542703 h 555747"/>
                  <a:gd name="connsiteX45" fmla="*/ 25400 w 2236368"/>
                  <a:gd name="connsiteY45" fmla="*/ 342678 h 555747"/>
                  <a:gd name="connsiteX46" fmla="*/ 19050 w 2236368"/>
                  <a:gd name="connsiteY46" fmla="*/ 41053 h 55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36368" h="555747">
                    <a:moveTo>
                      <a:pt x="19050" y="41053"/>
                    </a:moveTo>
                    <a:cubicBezTo>
                      <a:pt x="45508" y="-15568"/>
                      <a:pt x="120121" y="8774"/>
                      <a:pt x="184150" y="2953"/>
                    </a:cubicBezTo>
                    <a:cubicBezTo>
                      <a:pt x="248179" y="-2868"/>
                      <a:pt x="352954" y="836"/>
                      <a:pt x="403225" y="6128"/>
                    </a:cubicBezTo>
                    <a:cubicBezTo>
                      <a:pt x="453496" y="11420"/>
                      <a:pt x="457729" y="22532"/>
                      <a:pt x="485775" y="34703"/>
                    </a:cubicBezTo>
                    <a:cubicBezTo>
                      <a:pt x="513821" y="46874"/>
                      <a:pt x="533929" y="61161"/>
                      <a:pt x="571500" y="79153"/>
                    </a:cubicBezTo>
                    <a:cubicBezTo>
                      <a:pt x="609071" y="97145"/>
                      <a:pt x="666750" y="128895"/>
                      <a:pt x="711200" y="142653"/>
                    </a:cubicBezTo>
                    <a:cubicBezTo>
                      <a:pt x="755650" y="156411"/>
                      <a:pt x="805392" y="154824"/>
                      <a:pt x="838200" y="161703"/>
                    </a:cubicBezTo>
                    <a:cubicBezTo>
                      <a:pt x="871008" y="168582"/>
                      <a:pt x="882650" y="176520"/>
                      <a:pt x="908050" y="183928"/>
                    </a:cubicBezTo>
                    <a:cubicBezTo>
                      <a:pt x="933450" y="191336"/>
                      <a:pt x="957263" y="198216"/>
                      <a:pt x="990600" y="206153"/>
                    </a:cubicBezTo>
                    <a:cubicBezTo>
                      <a:pt x="1023937" y="214090"/>
                      <a:pt x="1073679" y="231024"/>
                      <a:pt x="1108075" y="231553"/>
                    </a:cubicBezTo>
                    <a:cubicBezTo>
                      <a:pt x="1142471" y="232082"/>
                      <a:pt x="1173163" y="218324"/>
                      <a:pt x="1196975" y="209328"/>
                    </a:cubicBezTo>
                    <a:cubicBezTo>
                      <a:pt x="1220787" y="200332"/>
                      <a:pt x="1236133" y="182870"/>
                      <a:pt x="1250950" y="177578"/>
                    </a:cubicBezTo>
                    <a:cubicBezTo>
                      <a:pt x="1265767" y="172286"/>
                      <a:pt x="1270529" y="172815"/>
                      <a:pt x="1285875" y="177578"/>
                    </a:cubicBezTo>
                    <a:cubicBezTo>
                      <a:pt x="1301221" y="182341"/>
                      <a:pt x="1305454" y="201391"/>
                      <a:pt x="1343025" y="206153"/>
                    </a:cubicBezTo>
                    <a:cubicBezTo>
                      <a:pt x="1380596" y="210915"/>
                      <a:pt x="1468438" y="206682"/>
                      <a:pt x="1511300" y="206153"/>
                    </a:cubicBezTo>
                    <a:cubicBezTo>
                      <a:pt x="1554162" y="205624"/>
                      <a:pt x="1577446" y="201920"/>
                      <a:pt x="1600200" y="202978"/>
                    </a:cubicBezTo>
                    <a:cubicBezTo>
                      <a:pt x="1622954" y="204036"/>
                      <a:pt x="1633538" y="208270"/>
                      <a:pt x="1647825" y="212503"/>
                    </a:cubicBezTo>
                    <a:cubicBezTo>
                      <a:pt x="1662112" y="216736"/>
                      <a:pt x="1659996" y="226261"/>
                      <a:pt x="1685925" y="228378"/>
                    </a:cubicBezTo>
                    <a:cubicBezTo>
                      <a:pt x="1711854" y="230495"/>
                      <a:pt x="1770063" y="227849"/>
                      <a:pt x="1803400" y="225203"/>
                    </a:cubicBezTo>
                    <a:cubicBezTo>
                      <a:pt x="1836738" y="222557"/>
                      <a:pt x="1865313" y="214090"/>
                      <a:pt x="1885950" y="212503"/>
                    </a:cubicBezTo>
                    <a:cubicBezTo>
                      <a:pt x="1906587" y="210916"/>
                      <a:pt x="1914525" y="213561"/>
                      <a:pt x="1927225" y="215678"/>
                    </a:cubicBezTo>
                    <a:cubicBezTo>
                      <a:pt x="1939925" y="217795"/>
                      <a:pt x="1945217" y="218853"/>
                      <a:pt x="1962150" y="225203"/>
                    </a:cubicBezTo>
                    <a:cubicBezTo>
                      <a:pt x="1979083" y="231553"/>
                      <a:pt x="2005013" y="251132"/>
                      <a:pt x="2028825" y="253778"/>
                    </a:cubicBezTo>
                    <a:cubicBezTo>
                      <a:pt x="2052637" y="256424"/>
                      <a:pt x="2074333" y="241607"/>
                      <a:pt x="2105025" y="241078"/>
                    </a:cubicBezTo>
                    <a:cubicBezTo>
                      <a:pt x="2135717" y="240549"/>
                      <a:pt x="2191809" y="243724"/>
                      <a:pt x="2212975" y="250603"/>
                    </a:cubicBezTo>
                    <a:cubicBezTo>
                      <a:pt x="2234141" y="257482"/>
                      <a:pt x="2228850" y="259070"/>
                      <a:pt x="2232025" y="282353"/>
                    </a:cubicBezTo>
                    <a:cubicBezTo>
                      <a:pt x="2235200" y="305636"/>
                      <a:pt x="2239962" y="359611"/>
                      <a:pt x="2232025" y="390303"/>
                    </a:cubicBezTo>
                    <a:cubicBezTo>
                      <a:pt x="2224088" y="420995"/>
                      <a:pt x="2210329" y="452745"/>
                      <a:pt x="2184400" y="466503"/>
                    </a:cubicBezTo>
                    <a:cubicBezTo>
                      <a:pt x="2158471" y="480261"/>
                      <a:pt x="2111904" y="475499"/>
                      <a:pt x="2076450" y="472853"/>
                    </a:cubicBezTo>
                    <a:cubicBezTo>
                      <a:pt x="2040996" y="470207"/>
                      <a:pt x="2005542" y="453803"/>
                      <a:pt x="1971675" y="450628"/>
                    </a:cubicBezTo>
                    <a:cubicBezTo>
                      <a:pt x="1937808" y="447453"/>
                      <a:pt x="1901296" y="453803"/>
                      <a:pt x="1873250" y="453803"/>
                    </a:cubicBezTo>
                    <a:cubicBezTo>
                      <a:pt x="1845204" y="453803"/>
                      <a:pt x="1828800" y="453274"/>
                      <a:pt x="1803400" y="450628"/>
                    </a:cubicBezTo>
                    <a:cubicBezTo>
                      <a:pt x="1778000" y="447982"/>
                      <a:pt x="1756304" y="437399"/>
                      <a:pt x="1720850" y="437928"/>
                    </a:cubicBezTo>
                    <a:cubicBezTo>
                      <a:pt x="1685396" y="438457"/>
                      <a:pt x="1626658" y="447982"/>
                      <a:pt x="1590675" y="453803"/>
                    </a:cubicBezTo>
                    <a:cubicBezTo>
                      <a:pt x="1554692" y="459624"/>
                      <a:pt x="1534583" y="469678"/>
                      <a:pt x="1504950" y="472853"/>
                    </a:cubicBezTo>
                    <a:cubicBezTo>
                      <a:pt x="1475317" y="476028"/>
                      <a:pt x="1443038" y="476557"/>
                      <a:pt x="1412875" y="472853"/>
                    </a:cubicBezTo>
                    <a:cubicBezTo>
                      <a:pt x="1382713" y="469149"/>
                      <a:pt x="1363133" y="458036"/>
                      <a:pt x="1323975" y="450628"/>
                    </a:cubicBezTo>
                    <a:cubicBezTo>
                      <a:pt x="1284817" y="443220"/>
                      <a:pt x="1241954" y="431049"/>
                      <a:pt x="1177925" y="428403"/>
                    </a:cubicBezTo>
                    <a:cubicBezTo>
                      <a:pt x="1113896" y="425757"/>
                      <a:pt x="1017058" y="440045"/>
                      <a:pt x="939800" y="434753"/>
                    </a:cubicBezTo>
                    <a:cubicBezTo>
                      <a:pt x="862542" y="429461"/>
                      <a:pt x="787929" y="399828"/>
                      <a:pt x="714375" y="396653"/>
                    </a:cubicBezTo>
                    <a:cubicBezTo>
                      <a:pt x="640821" y="393478"/>
                      <a:pt x="574675" y="403003"/>
                      <a:pt x="498475" y="415703"/>
                    </a:cubicBezTo>
                    <a:cubicBezTo>
                      <a:pt x="422275" y="428403"/>
                      <a:pt x="319087" y="457507"/>
                      <a:pt x="257175" y="472853"/>
                    </a:cubicBezTo>
                    <a:cubicBezTo>
                      <a:pt x="195263" y="488199"/>
                      <a:pt x="165629" y="497724"/>
                      <a:pt x="127000" y="507778"/>
                    </a:cubicBezTo>
                    <a:cubicBezTo>
                      <a:pt x="88371" y="517832"/>
                      <a:pt x="46567" y="527357"/>
                      <a:pt x="25400" y="533178"/>
                    </a:cubicBezTo>
                    <a:cubicBezTo>
                      <a:pt x="4233" y="538999"/>
                      <a:pt x="0" y="574453"/>
                      <a:pt x="0" y="542703"/>
                    </a:cubicBezTo>
                    <a:cubicBezTo>
                      <a:pt x="0" y="510953"/>
                      <a:pt x="21696" y="422053"/>
                      <a:pt x="25400" y="342678"/>
                    </a:cubicBezTo>
                    <a:cubicBezTo>
                      <a:pt x="29104" y="263303"/>
                      <a:pt x="-7408" y="97674"/>
                      <a:pt x="19050" y="41053"/>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フリーフォーム: 図形 326">
                <a:extLst>
                  <a:ext uri="{FF2B5EF4-FFF2-40B4-BE49-F238E27FC236}">
                    <a16:creationId xmlns:a16="http://schemas.microsoft.com/office/drawing/2014/main" id="{270BA6FA-93D3-4BAF-B96B-6AD8D9D40B67}"/>
                  </a:ext>
                </a:extLst>
              </p:cNvPr>
              <p:cNvSpPr/>
              <p:nvPr/>
            </p:nvSpPr>
            <p:spPr>
              <a:xfrm>
                <a:off x="3572023" y="3751067"/>
                <a:ext cx="331479" cy="155603"/>
              </a:xfrm>
              <a:custGeom>
                <a:avLst/>
                <a:gdLst>
                  <a:gd name="connsiteX0" fmla="*/ 9689 w 394810"/>
                  <a:gd name="connsiteY0" fmla="*/ 66700 h 172340"/>
                  <a:gd name="connsiteX1" fmla="*/ 3339 w 394810"/>
                  <a:gd name="connsiteY1" fmla="*/ 136550 h 172340"/>
                  <a:gd name="connsiteX2" fmla="*/ 44614 w 394810"/>
                  <a:gd name="connsiteY2" fmla="*/ 152425 h 172340"/>
                  <a:gd name="connsiteX3" fmla="*/ 158914 w 394810"/>
                  <a:gd name="connsiteY3" fmla="*/ 165125 h 172340"/>
                  <a:gd name="connsiteX4" fmla="*/ 292264 w 394810"/>
                  <a:gd name="connsiteY4" fmla="*/ 171475 h 172340"/>
                  <a:gd name="connsiteX5" fmla="*/ 355764 w 394810"/>
                  <a:gd name="connsiteY5" fmla="*/ 146075 h 172340"/>
                  <a:gd name="connsiteX6" fmla="*/ 393864 w 394810"/>
                  <a:gd name="connsiteY6" fmla="*/ 98450 h 172340"/>
                  <a:gd name="connsiteX7" fmla="*/ 371639 w 394810"/>
                  <a:gd name="connsiteY7" fmla="*/ 57175 h 172340"/>
                  <a:gd name="connsiteX8" fmla="*/ 254164 w 394810"/>
                  <a:gd name="connsiteY8" fmla="*/ 15900 h 172340"/>
                  <a:gd name="connsiteX9" fmla="*/ 190664 w 394810"/>
                  <a:gd name="connsiteY9" fmla="*/ 25 h 172340"/>
                  <a:gd name="connsiteX10" fmla="*/ 123989 w 394810"/>
                  <a:gd name="connsiteY10" fmla="*/ 12725 h 172340"/>
                  <a:gd name="connsiteX11" fmla="*/ 66839 w 394810"/>
                  <a:gd name="connsiteY11" fmla="*/ 31775 h 172340"/>
                  <a:gd name="connsiteX12" fmla="*/ 9689 w 394810"/>
                  <a:gd name="connsiteY12" fmla="*/ 66700 h 17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810" h="172340">
                    <a:moveTo>
                      <a:pt x="9689" y="66700"/>
                    </a:moveTo>
                    <a:cubicBezTo>
                      <a:pt x="-894" y="84163"/>
                      <a:pt x="-2482" y="122263"/>
                      <a:pt x="3339" y="136550"/>
                    </a:cubicBezTo>
                    <a:cubicBezTo>
                      <a:pt x="9160" y="150837"/>
                      <a:pt x="18685" y="147663"/>
                      <a:pt x="44614" y="152425"/>
                    </a:cubicBezTo>
                    <a:cubicBezTo>
                      <a:pt x="70543" y="157187"/>
                      <a:pt x="117639" y="161950"/>
                      <a:pt x="158914" y="165125"/>
                    </a:cubicBezTo>
                    <a:cubicBezTo>
                      <a:pt x="200189" y="168300"/>
                      <a:pt x="259456" y="174650"/>
                      <a:pt x="292264" y="171475"/>
                    </a:cubicBezTo>
                    <a:cubicBezTo>
                      <a:pt x="325072" y="168300"/>
                      <a:pt x="338831" y="158246"/>
                      <a:pt x="355764" y="146075"/>
                    </a:cubicBezTo>
                    <a:cubicBezTo>
                      <a:pt x="372697" y="133904"/>
                      <a:pt x="391218" y="113267"/>
                      <a:pt x="393864" y="98450"/>
                    </a:cubicBezTo>
                    <a:cubicBezTo>
                      <a:pt x="396510" y="83633"/>
                      <a:pt x="394922" y="70933"/>
                      <a:pt x="371639" y="57175"/>
                    </a:cubicBezTo>
                    <a:cubicBezTo>
                      <a:pt x="348356" y="43417"/>
                      <a:pt x="284326" y="25425"/>
                      <a:pt x="254164" y="15900"/>
                    </a:cubicBezTo>
                    <a:cubicBezTo>
                      <a:pt x="224002" y="6375"/>
                      <a:pt x="212360" y="554"/>
                      <a:pt x="190664" y="25"/>
                    </a:cubicBezTo>
                    <a:cubicBezTo>
                      <a:pt x="168968" y="-504"/>
                      <a:pt x="144626" y="7433"/>
                      <a:pt x="123989" y="12725"/>
                    </a:cubicBezTo>
                    <a:cubicBezTo>
                      <a:pt x="103352" y="18017"/>
                      <a:pt x="83772" y="24896"/>
                      <a:pt x="66839" y="31775"/>
                    </a:cubicBezTo>
                    <a:cubicBezTo>
                      <a:pt x="49906" y="38654"/>
                      <a:pt x="20272" y="49237"/>
                      <a:pt x="9689" y="66700"/>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フリーフォーム: 図形 327">
                <a:extLst>
                  <a:ext uri="{FF2B5EF4-FFF2-40B4-BE49-F238E27FC236}">
                    <a16:creationId xmlns:a16="http://schemas.microsoft.com/office/drawing/2014/main" id="{94444876-30B6-44E8-ACCA-E1838203D2DE}"/>
                  </a:ext>
                </a:extLst>
              </p:cNvPr>
              <p:cNvSpPr/>
              <p:nvPr/>
            </p:nvSpPr>
            <p:spPr>
              <a:xfrm>
                <a:off x="5004475" y="3948661"/>
                <a:ext cx="453255" cy="212870"/>
              </a:xfrm>
              <a:custGeom>
                <a:avLst/>
                <a:gdLst>
                  <a:gd name="connsiteX0" fmla="*/ 8533 w 539853"/>
                  <a:gd name="connsiteY0" fmla="*/ 79628 h 235766"/>
                  <a:gd name="connsiteX1" fmla="*/ 8533 w 539853"/>
                  <a:gd name="connsiteY1" fmla="*/ 130428 h 235766"/>
                  <a:gd name="connsiteX2" fmla="*/ 78383 w 539853"/>
                  <a:gd name="connsiteY2" fmla="*/ 174878 h 235766"/>
                  <a:gd name="connsiteX3" fmla="*/ 145058 w 539853"/>
                  <a:gd name="connsiteY3" fmla="*/ 209803 h 235766"/>
                  <a:gd name="connsiteX4" fmla="*/ 211733 w 539853"/>
                  <a:gd name="connsiteY4" fmla="*/ 228853 h 235766"/>
                  <a:gd name="connsiteX5" fmla="*/ 287933 w 539853"/>
                  <a:gd name="connsiteY5" fmla="*/ 235203 h 235766"/>
                  <a:gd name="connsiteX6" fmla="*/ 399058 w 539853"/>
                  <a:gd name="connsiteY6" fmla="*/ 216153 h 235766"/>
                  <a:gd name="connsiteX7" fmla="*/ 472083 w 539853"/>
                  <a:gd name="connsiteY7" fmla="*/ 184403 h 235766"/>
                  <a:gd name="connsiteX8" fmla="*/ 529233 w 539853"/>
                  <a:gd name="connsiteY8" fmla="*/ 146303 h 235766"/>
                  <a:gd name="connsiteX9" fmla="*/ 535583 w 539853"/>
                  <a:gd name="connsiteY9" fmla="*/ 82803 h 235766"/>
                  <a:gd name="connsiteX10" fmla="*/ 481608 w 539853"/>
                  <a:gd name="connsiteY10" fmla="*/ 28828 h 235766"/>
                  <a:gd name="connsiteX11" fmla="*/ 284758 w 539853"/>
                  <a:gd name="connsiteY11" fmla="*/ 253 h 235766"/>
                  <a:gd name="connsiteX12" fmla="*/ 164108 w 539853"/>
                  <a:gd name="connsiteY12" fmla="*/ 16128 h 235766"/>
                  <a:gd name="connsiteX13" fmla="*/ 75208 w 539853"/>
                  <a:gd name="connsiteY13" fmla="*/ 38353 h 235766"/>
                  <a:gd name="connsiteX14" fmla="*/ 8533 w 539853"/>
                  <a:gd name="connsiteY14" fmla="*/ 79628 h 2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853" h="235766">
                    <a:moveTo>
                      <a:pt x="8533" y="79628"/>
                    </a:moveTo>
                    <a:cubicBezTo>
                      <a:pt x="-2579" y="94974"/>
                      <a:pt x="-3109" y="114553"/>
                      <a:pt x="8533" y="130428"/>
                    </a:cubicBezTo>
                    <a:cubicBezTo>
                      <a:pt x="20175" y="146303"/>
                      <a:pt x="55629" y="161649"/>
                      <a:pt x="78383" y="174878"/>
                    </a:cubicBezTo>
                    <a:cubicBezTo>
                      <a:pt x="101137" y="188107"/>
                      <a:pt x="122833" y="200807"/>
                      <a:pt x="145058" y="209803"/>
                    </a:cubicBezTo>
                    <a:cubicBezTo>
                      <a:pt x="167283" y="218799"/>
                      <a:pt x="187921" y="224620"/>
                      <a:pt x="211733" y="228853"/>
                    </a:cubicBezTo>
                    <a:cubicBezTo>
                      <a:pt x="235545" y="233086"/>
                      <a:pt x="256712" y="237320"/>
                      <a:pt x="287933" y="235203"/>
                    </a:cubicBezTo>
                    <a:cubicBezTo>
                      <a:pt x="319154" y="233086"/>
                      <a:pt x="368366" y="224620"/>
                      <a:pt x="399058" y="216153"/>
                    </a:cubicBezTo>
                    <a:cubicBezTo>
                      <a:pt x="429750" y="207686"/>
                      <a:pt x="450387" y="196045"/>
                      <a:pt x="472083" y="184403"/>
                    </a:cubicBezTo>
                    <a:cubicBezTo>
                      <a:pt x="493779" y="172761"/>
                      <a:pt x="518650" y="163236"/>
                      <a:pt x="529233" y="146303"/>
                    </a:cubicBezTo>
                    <a:cubicBezTo>
                      <a:pt x="539816" y="129370"/>
                      <a:pt x="543521" y="102382"/>
                      <a:pt x="535583" y="82803"/>
                    </a:cubicBezTo>
                    <a:cubicBezTo>
                      <a:pt x="527645" y="63224"/>
                      <a:pt x="523412" y="42586"/>
                      <a:pt x="481608" y="28828"/>
                    </a:cubicBezTo>
                    <a:cubicBezTo>
                      <a:pt x="439804" y="15070"/>
                      <a:pt x="337675" y="2370"/>
                      <a:pt x="284758" y="253"/>
                    </a:cubicBezTo>
                    <a:cubicBezTo>
                      <a:pt x="231841" y="-1864"/>
                      <a:pt x="199033" y="9778"/>
                      <a:pt x="164108" y="16128"/>
                    </a:cubicBezTo>
                    <a:cubicBezTo>
                      <a:pt x="129183" y="22478"/>
                      <a:pt x="95845" y="30945"/>
                      <a:pt x="75208" y="38353"/>
                    </a:cubicBezTo>
                    <a:cubicBezTo>
                      <a:pt x="54571" y="45761"/>
                      <a:pt x="19645" y="64282"/>
                      <a:pt x="8533" y="79628"/>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F6023BAD-D60F-4871-9BD1-64E83E891F3E}"/>
                  </a:ext>
                </a:extLst>
              </p:cNvPr>
              <p:cNvSpPr/>
              <p:nvPr/>
            </p:nvSpPr>
            <p:spPr>
              <a:xfrm>
                <a:off x="1541558" y="3906092"/>
                <a:ext cx="347894" cy="266407"/>
              </a:xfrm>
              <a:custGeom>
                <a:avLst/>
                <a:gdLst>
                  <a:gd name="connsiteX0" fmla="*/ 5564 w 414361"/>
                  <a:gd name="connsiteY0" fmla="*/ 41051 h 295061"/>
                  <a:gd name="connsiteX1" fmla="*/ 65889 w 414361"/>
                  <a:gd name="connsiteY1" fmla="*/ 22001 h 295061"/>
                  <a:gd name="connsiteX2" fmla="*/ 215114 w 414361"/>
                  <a:gd name="connsiteY2" fmla="*/ 6126 h 295061"/>
                  <a:gd name="connsiteX3" fmla="*/ 338939 w 414361"/>
                  <a:gd name="connsiteY3" fmla="*/ 2951 h 295061"/>
                  <a:gd name="connsiteX4" fmla="*/ 408789 w 414361"/>
                  <a:gd name="connsiteY4" fmla="*/ 47401 h 295061"/>
                  <a:gd name="connsiteX5" fmla="*/ 402439 w 414361"/>
                  <a:gd name="connsiteY5" fmla="*/ 117251 h 295061"/>
                  <a:gd name="connsiteX6" fmla="*/ 342114 w 414361"/>
                  <a:gd name="connsiteY6" fmla="*/ 183926 h 295061"/>
                  <a:gd name="connsiteX7" fmla="*/ 259564 w 414361"/>
                  <a:gd name="connsiteY7" fmla="*/ 231551 h 295061"/>
                  <a:gd name="connsiteX8" fmla="*/ 202414 w 414361"/>
                  <a:gd name="connsiteY8" fmla="*/ 256951 h 295061"/>
                  <a:gd name="connsiteX9" fmla="*/ 142089 w 414361"/>
                  <a:gd name="connsiteY9" fmla="*/ 272826 h 295061"/>
                  <a:gd name="connsiteX10" fmla="*/ 78589 w 414361"/>
                  <a:gd name="connsiteY10" fmla="*/ 276001 h 295061"/>
                  <a:gd name="connsiteX11" fmla="*/ 37314 w 414361"/>
                  <a:gd name="connsiteY11" fmla="*/ 285526 h 295061"/>
                  <a:gd name="connsiteX12" fmla="*/ 21439 w 414361"/>
                  <a:gd name="connsiteY12" fmla="*/ 285526 h 295061"/>
                  <a:gd name="connsiteX13" fmla="*/ 5564 w 414361"/>
                  <a:gd name="connsiteY13" fmla="*/ 161701 h 295061"/>
                  <a:gd name="connsiteX14" fmla="*/ 5564 w 414361"/>
                  <a:gd name="connsiteY14" fmla="*/ 41051 h 2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361" h="295061">
                    <a:moveTo>
                      <a:pt x="5564" y="41051"/>
                    </a:moveTo>
                    <a:cubicBezTo>
                      <a:pt x="15618" y="17768"/>
                      <a:pt x="30964" y="27822"/>
                      <a:pt x="65889" y="22001"/>
                    </a:cubicBezTo>
                    <a:cubicBezTo>
                      <a:pt x="100814" y="16180"/>
                      <a:pt x="169606" y="9301"/>
                      <a:pt x="215114" y="6126"/>
                    </a:cubicBezTo>
                    <a:cubicBezTo>
                      <a:pt x="260622" y="2951"/>
                      <a:pt x="306660" y="-3928"/>
                      <a:pt x="338939" y="2951"/>
                    </a:cubicBezTo>
                    <a:cubicBezTo>
                      <a:pt x="371218" y="9830"/>
                      <a:pt x="398206" y="28351"/>
                      <a:pt x="408789" y="47401"/>
                    </a:cubicBezTo>
                    <a:cubicBezTo>
                      <a:pt x="419372" y="66451"/>
                      <a:pt x="413551" y="94497"/>
                      <a:pt x="402439" y="117251"/>
                    </a:cubicBezTo>
                    <a:cubicBezTo>
                      <a:pt x="391327" y="140005"/>
                      <a:pt x="365926" y="164876"/>
                      <a:pt x="342114" y="183926"/>
                    </a:cubicBezTo>
                    <a:cubicBezTo>
                      <a:pt x="318302" y="202976"/>
                      <a:pt x="282847" y="219380"/>
                      <a:pt x="259564" y="231551"/>
                    </a:cubicBezTo>
                    <a:cubicBezTo>
                      <a:pt x="236281" y="243722"/>
                      <a:pt x="221993" y="250072"/>
                      <a:pt x="202414" y="256951"/>
                    </a:cubicBezTo>
                    <a:cubicBezTo>
                      <a:pt x="182835" y="263830"/>
                      <a:pt x="162727" y="269651"/>
                      <a:pt x="142089" y="272826"/>
                    </a:cubicBezTo>
                    <a:cubicBezTo>
                      <a:pt x="121452" y="276001"/>
                      <a:pt x="96051" y="273884"/>
                      <a:pt x="78589" y="276001"/>
                    </a:cubicBezTo>
                    <a:cubicBezTo>
                      <a:pt x="61127" y="278118"/>
                      <a:pt x="46839" y="283939"/>
                      <a:pt x="37314" y="285526"/>
                    </a:cubicBezTo>
                    <a:cubicBezTo>
                      <a:pt x="27789" y="287114"/>
                      <a:pt x="26731" y="306163"/>
                      <a:pt x="21439" y="285526"/>
                    </a:cubicBezTo>
                    <a:cubicBezTo>
                      <a:pt x="16147" y="264889"/>
                      <a:pt x="9797" y="203505"/>
                      <a:pt x="5564" y="161701"/>
                    </a:cubicBezTo>
                    <a:cubicBezTo>
                      <a:pt x="1331" y="119897"/>
                      <a:pt x="-4490" y="64334"/>
                      <a:pt x="5564" y="41051"/>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フリーフォーム: 図形 329">
                <a:extLst>
                  <a:ext uri="{FF2B5EF4-FFF2-40B4-BE49-F238E27FC236}">
                    <a16:creationId xmlns:a16="http://schemas.microsoft.com/office/drawing/2014/main" id="{B0212551-71F7-47B7-8AF5-D41F6867B584}"/>
                  </a:ext>
                </a:extLst>
              </p:cNvPr>
              <p:cNvSpPr/>
              <p:nvPr/>
            </p:nvSpPr>
            <p:spPr>
              <a:xfrm>
                <a:off x="4155843" y="4120889"/>
                <a:ext cx="741171" cy="2093030"/>
              </a:xfrm>
              <a:custGeom>
                <a:avLst/>
                <a:gdLst>
                  <a:gd name="connsiteX0" fmla="*/ 882777 w 882777"/>
                  <a:gd name="connsiteY0" fmla="*/ 2187575 h 2318154"/>
                  <a:gd name="connsiteX1" fmla="*/ 812927 w 882777"/>
                  <a:gd name="connsiteY1" fmla="*/ 2209800 h 2318154"/>
                  <a:gd name="connsiteX2" fmla="*/ 781177 w 882777"/>
                  <a:gd name="connsiteY2" fmla="*/ 2171700 h 2318154"/>
                  <a:gd name="connsiteX3" fmla="*/ 736727 w 882777"/>
                  <a:gd name="connsiteY3" fmla="*/ 2111375 h 2318154"/>
                  <a:gd name="connsiteX4" fmla="*/ 682752 w 882777"/>
                  <a:gd name="connsiteY4" fmla="*/ 2066925 h 2318154"/>
                  <a:gd name="connsiteX5" fmla="*/ 622427 w 882777"/>
                  <a:gd name="connsiteY5" fmla="*/ 1993900 h 2318154"/>
                  <a:gd name="connsiteX6" fmla="*/ 555752 w 882777"/>
                  <a:gd name="connsiteY6" fmla="*/ 1914525 h 2318154"/>
                  <a:gd name="connsiteX7" fmla="*/ 492252 w 882777"/>
                  <a:gd name="connsiteY7" fmla="*/ 1762125 h 2318154"/>
                  <a:gd name="connsiteX8" fmla="*/ 485902 w 882777"/>
                  <a:gd name="connsiteY8" fmla="*/ 1692275 h 2318154"/>
                  <a:gd name="connsiteX9" fmla="*/ 460502 w 882777"/>
                  <a:gd name="connsiteY9" fmla="*/ 1638300 h 2318154"/>
                  <a:gd name="connsiteX10" fmla="*/ 428752 w 882777"/>
                  <a:gd name="connsiteY10" fmla="*/ 1622425 h 2318154"/>
                  <a:gd name="connsiteX11" fmla="*/ 355727 w 882777"/>
                  <a:gd name="connsiteY11" fmla="*/ 1619250 h 2318154"/>
                  <a:gd name="connsiteX12" fmla="*/ 295402 w 882777"/>
                  <a:gd name="connsiteY12" fmla="*/ 1635125 h 2318154"/>
                  <a:gd name="connsiteX13" fmla="*/ 257302 w 882777"/>
                  <a:gd name="connsiteY13" fmla="*/ 1657350 h 2318154"/>
                  <a:gd name="connsiteX14" fmla="*/ 222377 w 882777"/>
                  <a:gd name="connsiteY14" fmla="*/ 1689100 h 2318154"/>
                  <a:gd name="connsiteX15" fmla="*/ 222377 w 882777"/>
                  <a:gd name="connsiteY15" fmla="*/ 1743075 h 2318154"/>
                  <a:gd name="connsiteX16" fmla="*/ 238252 w 882777"/>
                  <a:gd name="connsiteY16" fmla="*/ 1816100 h 2318154"/>
                  <a:gd name="connsiteX17" fmla="*/ 276352 w 882777"/>
                  <a:gd name="connsiteY17" fmla="*/ 1873250 h 2318154"/>
                  <a:gd name="connsiteX18" fmla="*/ 327152 w 882777"/>
                  <a:gd name="connsiteY18" fmla="*/ 1895475 h 2318154"/>
                  <a:gd name="connsiteX19" fmla="*/ 387477 w 882777"/>
                  <a:gd name="connsiteY19" fmla="*/ 1908175 h 2318154"/>
                  <a:gd name="connsiteX20" fmla="*/ 444627 w 882777"/>
                  <a:gd name="connsiteY20" fmla="*/ 1911350 h 2318154"/>
                  <a:gd name="connsiteX21" fmla="*/ 466852 w 882777"/>
                  <a:gd name="connsiteY21" fmla="*/ 1911350 h 2318154"/>
                  <a:gd name="connsiteX22" fmla="*/ 492252 w 882777"/>
                  <a:gd name="connsiteY22" fmla="*/ 1920875 h 2318154"/>
                  <a:gd name="connsiteX23" fmla="*/ 447802 w 882777"/>
                  <a:gd name="connsiteY23" fmla="*/ 1946275 h 2318154"/>
                  <a:gd name="connsiteX24" fmla="*/ 374777 w 882777"/>
                  <a:gd name="connsiteY24" fmla="*/ 1949450 h 2318154"/>
                  <a:gd name="connsiteX25" fmla="*/ 311277 w 882777"/>
                  <a:gd name="connsiteY25" fmla="*/ 1936750 h 2318154"/>
                  <a:gd name="connsiteX26" fmla="*/ 241427 w 882777"/>
                  <a:gd name="connsiteY26" fmla="*/ 1879600 h 2318154"/>
                  <a:gd name="connsiteX27" fmla="*/ 193802 w 882777"/>
                  <a:gd name="connsiteY27" fmla="*/ 1790700 h 2318154"/>
                  <a:gd name="connsiteX28" fmla="*/ 181102 w 882777"/>
                  <a:gd name="connsiteY28" fmla="*/ 1685925 h 2318154"/>
                  <a:gd name="connsiteX29" fmla="*/ 209677 w 882777"/>
                  <a:gd name="connsiteY29" fmla="*/ 1628775 h 2318154"/>
                  <a:gd name="connsiteX30" fmla="*/ 266827 w 882777"/>
                  <a:gd name="connsiteY30" fmla="*/ 1603375 h 2318154"/>
                  <a:gd name="connsiteX31" fmla="*/ 323977 w 882777"/>
                  <a:gd name="connsiteY31" fmla="*/ 1581150 h 2318154"/>
                  <a:gd name="connsiteX32" fmla="*/ 362077 w 882777"/>
                  <a:gd name="connsiteY32" fmla="*/ 1562100 h 2318154"/>
                  <a:gd name="connsiteX33" fmla="*/ 352552 w 882777"/>
                  <a:gd name="connsiteY33" fmla="*/ 1463675 h 2318154"/>
                  <a:gd name="connsiteX34" fmla="*/ 330327 w 882777"/>
                  <a:gd name="connsiteY34" fmla="*/ 1349375 h 2318154"/>
                  <a:gd name="connsiteX35" fmla="*/ 314452 w 882777"/>
                  <a:gd name="connsiteY35" fmla="*/ 1279525 h 2318154"/>
                  <a:gd name="connsiteX36" fmla="*/ 298577 w 882777"/>
                  <a:gd name="connsiteY36" fmla="*/ 1241425 h 2318154"/>
                  <a:gd name="connsiteX37" fmla="*/ 225552 w 882777"/>
                  <a:gd name="connsiteY37" fmla="*/ 1244600 h 2318154"/>
                  <a:gd name="connsiteX38" fmla="*/ 203327 w 882777"/>
                  <a:gd name="connsiteY38" fmla="*/ 1292225 h 2318154"/>
                  <a:gd name="connsiteX39" fmla="*/ 165227 w 882777"/>
                  <a:gd name="connsiteY39" fmla="*/ 1355725 h 2318154"/>
                  <a:gd name="connsiteX40" fmla="*/ 73152 w 882777"/>
                  <a:gd name="connsiteY40" fmla="*/ 1428750 h 2318154"/>
                  <a:gd name="connsiteX41" fmla="*/ 50927 w 882777"/>
                  <a:gd name="connsiteY41" fmla="*/ 1482725 h 2318154"/>
                  <a:gd name="connsiteX42" fmla="*/ 41402 w 882777"/>
                  <a:gd name="connsiteY42" fmla="*/ 1555750 h 2318154"/>
                  <a:gd name="connsiteX43" fmla="*/ 47752 w 882777"/>
                  <a:gd name="connsiteY43" fmla="*/ 1622425 h 2318154"/>
                  <a:gd name="connsiteX44" fmla="*/ 54102 w 882777"/>
                  <a:gd name="connsiteY44" fmla="*/ 1704975 h 2318154"/>
                  <a:gd name="connsiteX45" fmla="*/ 69977 w 882777"/>
                  <a:gd name="connsiteY45" fmla="*/ 1762125 h 2318154"/>
                  <a:gd name="connsiteX46" fmla="*/ 114427 w 882777"/>
                  <a:gd name="connsiteY46" fmla="*/ 1841500 h 2318154"/>
                  <a:gd name="connsiteX47" fmla="*/ 130302 w 882777"/>
                  <a:gd name="connsiteY47" fmla="*/ 1876425 h 2318154"/>
                  <a:gd name="connsiteX48" fmla="*/ 146177 w 882777"/>
                  <a:gd name="connsiteY48" fmla="*/ 1962150 h 2318154"/>
                  <a:gd name="connsiteX49" fmla="*/ 127127 w 882777"/>
                  <a:gd name="connsiteY49" fmla="*/ 2041525 h 2318154"/>
                  <a:gd name="connsiteX50" fmla="*/ 111252 w 882777"/>
                  <a:gd name="connsiteY50" fmla="*/ 2124075 h 2318154"/>
                  <a:gd name="connsiteX51" fmla="*/ 108077 w 882777"/>
                  <a:gd name="connsiteY51" fmla="*/ 2165350 h 2318154"/>
                  <a:gd name="connsiteX52" fmla="*/ 130302 w 882777"/>
                  <a:gd name="connsiteY52" fmla="*/ 2232025 h 2318154"/>
                  <a:gd name="connsiteX53" fmla="*/ 149352 w 882777"/>
                  <a:gd name="connsiteY53" fmla="*/ 2276475 h 2318154"/>
                  <a:gd name="connsiteX54" fmla="*/ 146177 w 882777"/>
                  <a:gd name="connsiteY54" fmla="*/ 2292350 h 2318154"/>
                  <a:gd name="connsiteX55" fmla="*/ 95377 w 882777"/>
                  <a:gd name="connsiteY55" fmla="*/ 2317750 h 2318154"/>
                  <a:gd name="connsiteX56" fmla="*/ 66802 w 882777"/>
                  <a:gd name="connsiteY56" fmla="*/ 2301875 h 2318154"/>
                  <a:gd name="connsiteX57" fmla="*/ 66802 w 882777"/>
                  <a:gd name="connsiteY57" fmla="*/ 2228850 h 2318154"/>
                  <a:gd name="connsiteX58" fmla="*/ 66802 w 882777"/>
                  <a:gd name="connsiteY58" fmla="*/ 2117725 h 2318154"/>
                  <a:gd name="connsiteX59" fmla="*/ 85852 w 882777"/>
                  <a:gd name="connsiteY59" fmla="*/ 2028825 h 2318154"/>
                  <a:gd name="connsiteX60" fmla="*/ 101727 w 882777"/>
                  <a:gd name="connsiteY60" fmla="*/ 1927225 h 2318154"/>
                  <a:gd name="connsiteX61" fmla="*/ 98552 w 882777"/>
                  <a:gd name="connsiteY61" fmla="*/ 1879600 h 2318154"/>
                  <a:gd name="connsiteX62" fmla="*/ 57277 w 882777"/>
                  <a:gd name="connsiteY62" fmla="*/ 1809750 h 2318154"/>
                  <a:gd name="connsiteX63" fmla="*/ 22352 w 882777"/>
                  <a:gd name="connsiteY63" fmla="*/ 1736725 h 2318154"/>
                  <a:gd name="connsiteX64" fmla="*/ 12827 w 882777"/>
                  <a:gd name="connsiteY64" fmla="*/ 1679575 h 2318154"/>
                  <a:gd name="connsiteX65" fmla="*/ 127 w 882777"/>
                  <a:gd name="connsiteY65" fmla="*/ 1562100 h 2318154"/>
                  <a:gd name="connsiteX66" fmla="*/ 6477 w 882777"/>
                  <a:gd name="connsiteY66" fmla="*/ 1463675 h 2318154"/>
                  <a:gd name="connsiteX67" fmla="*/ 9652 w 882777"/>
                  <a:gd name="connsiteY67" fmla="*/ 1416050 h 2318154"/>
                  <a:gd name="connsiteX68" fmla="*/ 60452 w 882777"/>
                  <a:gd name="connsiteY68" fmla="*/ 1371600 h 2318154"/>
                  <a:gd name="connsiteX69" fmla="*/ 149352 w 882777"/>
                  <a:gd name="connsiteY69" fmla="*/ 1311275 h 2318154"/>
                  <a:gd name="connsiteX70" fmla="*/ 181102 w 882777"/>
                  <a:gd name="connsiteY70" fmla="*/ 1266825 h 2318154"/>
                  <a:gd name="connsiteX71" fmla="*/ 200152 w 882777"/>
                  <a:gd name="connsiteY71" fmla="*/ 1149350 h 2318154"/>
                  <a:gd name="connsiteX72" fmla="*/ 174752 w 882777"/>
                  <a:gd name="connsiteY72" fmla="*/ 1066800 h 2318154"/>
                  <a:gd name="connsiteX73" fmla="*/ 155702 w 882777"/>
                  <a:gd name="connsiteY73" fmla="*/ 965200 h 2318154"/>
                  <a:gd name="connsiteX74" fmla="*/ 155702 w 882777"/>
                  <a:gd name="connsiteY74" fmla="*/ 857250 h 2318154"/>
                  <a:gd name="connsiteX75" fmla="*/ 225552 w 882777"/>
                  <a:gd name="connsiteY75" fmla="*/ 758825 h 2318154"/>
                  <a:gd name="connsiteX76" fmla="*/ 289052 w 882777"/>
                  <a:gd name="connsiteY76" fmla="*/ 708025 h 2318154"/>
                  <a:gd name="connsiteX77" fmla="*/ 317627 w 882777"/>
                  <a:gd name="connsiteY77" fmla="*/ 647700 h 2318154"/>
                  <a:gd name="connsiteX78" fmla="*/ 320802 w 882777"/>
                  <a:gd name="connsiteY78" fmla="*/ 495300 h 2318154"/>
                  <a:gd name="connsiteX79" fmla="*/ 320802 w 882777"/>
                  <a:gd name="connsiteY79" fmla="*/ 403225 h 2318154"/>
                  <a:gd name="connsiteX80" fmla="*/ 314452 w 882777"/>
                  <a:gd name="connsiteY80" fmla="*/ 330200 h 2318154"/>
                  <a:gd name="connsiteX81" fmla="*/ 336677 w 882777"/>
                  <a:gd name="connsiteY81" fmla="*/ 250825 h 2318154"/>
                  <a:gd name="connsiteX82" fmla="*/ 403352 w 882777"/>
                  <a:gd name="connsiteY82" fmla="*/ 142875 h 2318154"/>
                  <a:gd name="connsiteX83" fmla="*/ 438277 w 882777"/>
                  <a:gd name="connsiteY83" fmla="*/ 50800 h 2318154"/>
                  <a:gd name="connsiteX84" fmla="*/ 463677 w 882777"/>
                  <a:gd name="connsiteY84" fmla="*/ 12700 h 2318154"/>
                  <a:gd name="connsiteX85" fmla="*/ 492252 w 882777"/>
                  <a:gd name="connsiteY85" fmla="*/ 0 h 2318154"/>
                  <a:gd name="connsiteX86" fmla="*/ 527177 w 882777"/>
                  <a:gd name="connsiteY86" fmla="*/ 12700 h 2318154"/>
                  <a:gd name="connsiteX87" fmla="*/ 539877 w 882777"/>
                  <a:gd name="connsiteY87" fmla="*/ 38100 h 2318154"/>
                  <a:gd name="connsiteX88" fmla="*/ 543052 w 882777"/>
                  <a:gd name="connsiteY88" fmla="*/ 79375 h 2318154"/>
                  <a:gd name="connsiteX89" fmla="*/ 511302 w 882777"/>
                  <a:gd name="connsiteY89" fmla="*/ 101600 h 2318154"/>
                  <a:gd name="connsiteX90" fmla="*/ 431927 w 882777"/>
                  <a:gd name="connsiteY90" fmla="*/ 165100 h 2318154"/>
                  <a:gd name="connsiteX91" fmla="*/ 393827 w 882777"/>
                  <a:gd name="connsiteY91" fmla="*/ 244475 h 2318154"/>
                  <a:gd name="connsiteX92" fmla="*/ 368427 w 882777"/>
                  <a:gd name="connsiteY92" fmla="*/ 314325 h 2318154"/>
                  <a:gd name="connsiteX93" fmla="*/ 362077 w 882777"/>
                  <a:gd name="connsiteY93" fmla="*/ 390525 h 2318154"/>
                  <a:gd name="connsiteX94" fmla="*/ 355727 w 882777"/>
                  <a:gd name="connsiteY94" fmla="*/ 479425 h 2318154"/>
                  <a:gd name="connsiteX95" fmla="*/ 355727 w 882777"/>
                  <a:gd name="connsiteY95" fmla="*/ 561975 h 2318154"/>
                  <a:gd name="connsiteX96" fmla="*/ 355727 w 882777"/>
                  <a:gd name="connsiteY96" fmla="*/ 612775 h 2318154"/>
                  <a:gd name="connsiteX97" fmla="*/ 355727 w 882777"/>
                  <a:gd name="connsiteY97" fmla="*/ 657225 h 2318154"/>
                  <a:gd name="connsiteX98" fmla="*/ 371602 w 882777"/>
                  <a:gd name="connsiteY98" fmla="*/ 704850 h 2318154"/>
                  <a:gd name="connsiteX99" fmla="*/ 460502 w 882777"/>
                  <a:gd name="connsiteY99" fmla="*/ 685800 h 2318154"/>
                  <a:gd name="connsiteX100" fmla="*/ 577977 w 882777"/>
                  <a:gd name="connsiteY100" fmla="*/ 631825 h 2318154"/>
                  <a:gd name="connsiteX101" fmla="*/ 635127 w 882777"/>
                  <a:gd name="connsiteY101" fmla="*/ 561975 h 2318154"/>
                  <a:gd name="connsiteX102" fmla="*/ 673227 w 882777"/>
                  <a:gd name="connsiteY102" fmla="*/ 479425 h 2318154"/>
                  <a:gd name="connsiteX103" fmla="*/ 695452 w 882777"/>
                  <a:gd name="connsiteY103" fmla="*/ 393700 h 2318154"/>
                  <a:gd name="connsiteX104" fmla="*/ 711327 w 882777"/>
                  <a:gd name="connsiteY104" fmla="*/ 339725 h 2318154"/>
                  <a:gd name="connsiteX105" fmla="*/ 714502 w 882777"/>
                  <a:gd name="connsiteY105" fmla="*/ 298450 h 2318154"/>
                  <a:gd name="connsiteX106" fmla="*/ 679577 w 882777"/>
                  <a:gd name="connsiteY106" fmla="*/ 257175 h 2318154"/>
                  <a:gd name="connsiteX107" fmla="*/ 638302 w 882777"/>
                  <a:gd name="connsiteY107" fmla="*/ 247650 h 2318154"/>
                  <a:gd name="connsiteX108" fmla="*/ 597027 w 882777"/>
                  <a:gd name="connsiteY108" fmla="*/ 257175 h 2318154"/>
                  <a:gd name="connsiteX109" fmla="*/ 527177 w 882777"/>
                  <a:gd name="connsiteY109" fmla="*/ 295275 h 2318154"/>
                  <a:gd name="connsiteX110" fmla="*/ 441452 w 882777"/>
                  <a:gd name="connsiteY110" fmla="*/ 323850 h 2318154"/>
                  <a:gd name="connsiteX111" fmla="*/ 416052 w 882777"/>
                  <a:gd name="connsiteY111" fmla="*/ 323850 h 2318154"/>
                  <a:gd name="connsiteX112" fmla="*/ 409702 w 882777"/>
                  <a:gd name="connsiteY112" fmla="*/ 307975 h 2318154"/>
                  <a:gd name="connsiteX113" fmla="*/ 409702 w 882777"/>
                  <a:gd name="connsiteY113" fmla="*/ 285750 h 2318154"/>
                  <a:gd name="connsiteX114" fmla="*/ 425577 w 882777"/>
                  <a:gd name="connsiteY114" fmla="*/ 257175 h 2318154"/>
                  <a:gd name="connsiteX115" fmla="*/ 454152 w 882777"/>
                  <a:gd name="connsiteY115" fmla="*/ 222250 h 2318154"/>
                  <a:gd name="connsiteX116" fmla="*/ 479552 w 882777"/>
                  <a:gd name="connsiteY116" fmla="*/ 225425 h 2318154"/>
                  <a:gd name="connsiteX117" fmla="*/ 498602 w 882777"/>
                  <a:gd name="connsiteY117" fmla="*/ 234950 h 2318154"/>
                  <a:gd name="connsiteX118" fmla="*/ 549402 w 882777"/>
                  <a:gd name="connsiteY118" fmla="*/ 225425 h 2318154"/>
                  <a:gd name="connsiteX119" fmla="*/ 612902 w 882777"/>
                  <a:gd name="connsiteY119" fmla="*/ 209550 h 2318154"/>
                  <a:gd name="connsiteX120" fmla="*/ 682752 w 882777"/>
                  <a:gd name="connsiteY120" fmla="*/ 209550 h 2318154"/>
                  <a:gd name="connsiteX121" fmla="*/ 730377 w 882777"/>
                  <a:gd name="connsiteY121" fmla="*/ 247650 h 2318154"/>
                  <a:gd name="connsiteX122" fmla="*/ 749427 w 882777"/>
                  <a:gd name="connsiteY122" fmla="*/ 279400 h 2318154"/>
                  <a:gd name="connsiteX123" fmla="*/ 752602 w 882777"/>
                  <a:gd name="connsiteY123" fmla="*/ 339725 h 2318154"/>
                  <a:gd name="connsiteX124" fmla="*/ 739902 w 882777"/>
                  <a:gd name="connsiteY124" fmla="*/ 428625 h 2318154"/>
                  <a:gd name="connsiteX125" fmla="*/ 685927 w 882777"/>
                  <a:gd name="connsiteY125" fmla="*/ 561975 h 2318154"/>
                  <a:gd name="connsiteX126" fmla="*/ 606552 w 882777"/>
                  <a:gd name="connsiteY126" fmla="*/ 660400 h 2318154"/>
                  <a:gd name="connsiteX127" fmla="*/ 536702 w 882777"/>
                  <a:gd name="connsiteY127" fmla="*/ 701675 h 2318154"/>
                  <a:gd name="connsiteX128" fmla="*/ 479552 w 882777"/>
                  <a:gd name="connsiteY128" fmla="*/ 723900 h 2318154"/>
                  <a:gd name="connsiteX129" fmla="*/ 431927 w 882777"/>
                  <a:gd name="connsiteY129" fmla="*/ 752475 h 2318154"/>
                  <a:gd name="connsiteX130" fmla="*/ 409702 w 882777"/>
                  <a:gd name="connsiteY130" fmla="*/ 777875 h 2318154"/>
                  <a:gd name="connsiteX131" fmla="*/ 435102 w 882777"/>
                  <a:gd name="connsiteY131" fmla="*/ 831850 h 2318154"/>
                  <a:gd name="connsiteX132" fmla="*/ 450977 w 882777"/>
                  <a:gd name="connsiteY132" fmla="*/ 939800 h 2318154"/>
                  <a:gd name="connsiteX133" fmla="*/ 444627 w 882777"/>
                  <a:gd name="connsiteY133" fmla="*/ 1025525 h 2318154"/>
                  <a:gd name="connsiteX134" fmla="*/ 400177 w 882777"/>
                  <a:gd name="connsiteY134" fmla="*/ 1095375 h 2318154"/>
                  <a:gd name="connsiteX135" fmla="*/ 362077 w 882777"/>
                  <a:gd name="connsiteY135" fmla="*/ 1152525 h 2318154"/>
                  <a:gd name="connsiteX136" fmla="*/ 349377 w 882777"/>
                  <a:gd name="connsiteY136" fmla="*/ 1206500 h 2318154"/>
                  <a:gd name="connsiteX137" fmla="*/ 358902 w 882777"/>
                  <a:gd name="connsiteY137" fmla="*/ 1314450 h 2318154"/>
                  <a:gd name="connsiteX138" fmla="*/ 371602 w 882777"/>
                  <a:gd name="connsiteY138" fmla="*/ 1425575 h 2318154"/>
                  <a:gd name="connsiteX139" fmla="*/ 400177 w 882777"/>
                  <a:gd name="connsiteY139" fmla="*/ 1527175 h 2318154"/>
                  <a:gd name="connsiteX140" fmla="*/ 425577 w 882777"/>
                  <a:gd name="connsiteY140" fmla="*/ 1568450 h 2318154"/>
                  <a:gd name="connsiteX141" fmla="*/ 479552 w 882777"/>
                  <a:gd name="connsiteY141" fmla="*/ 1606550 h 2318154"/>
                  <a:gd name="connsiteX142" fmla="*/ 517652 w 882777"/>
                  <a:gd name="connsiteY142" fmla="*/ 1641475 h 2318154"/>
                  <a:gd name="connsiteX143" fmla="*/ 539877 w 882777"/>
                  <a:gd name="connsiteY143" fmla="*/ 1739900 h 2318154"/>
                  <a:gd name="connsiteX144" fmla="*/ 577977 w 882777"/>
                  <a:gd name="connsiteY144" fmla="*/ 1844675 h 2318154"/>
                  <a:gd name="connsiteX145" fmla="*/ 635127 w 882777"/>
                  <a:gd name="connsiteY145" fmla="*/ 1946275 h 2318154"/>
                  <a:gd name="connsiteX146" fmla="*/ 689102 w 882777"/>
                  <a:gd name="connsiteY146" fmla="*/ 2012950 h 2318154"/>
                  <a:gd name="connsiteX147" fmla="*/ 781177 w 882777"/>
                  <a:gd name="connsiteY147" fmla="*/ 2085975 h 2318154"/>
                  <a:gd name="connsiteX148" fmla="*/ 831977 w 882777"/>
                  <a:gd name="connsiteY148" fmla="*/ 2136775 h 2318154"/>
                  <a:gd name="connsiteX149" fmla="*/ 882777 w 882777"/>
                  <a:gd name="connsiteY149" fmla="*/ 2187575 h 231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882777" h="2318154">
                    <a:moveTo>
                      <a:pt x="882777" y="2187575"/>
                    </a:moveTo>
                    <a:cubicBezTo>
                      <a:pt x="856318" y="2200010"/>
                      <a:pt x="829860" y="2212446"/>
                      <a:pt x="812927" y="2209800"/>
                    </a:cubicBezTo>
                    <a:cubicBezTo>
                      <a:pt x="795994" y="2207154"/>
                      <a:pt x="793877" y="2188104"/>
                      <a:pt x="781177" y="2171700"/>
                    </a:cubicBezTo>
                    <a:cubicBezTo>
                      <a:pt x="768477" y="2155296"/>
                      <a:pt x="753131" y="2128837"/>
                      <a:pt x="736727" y="2111375"/>
                    </a:cubicBezTo>
                    <a:cubicBezTo>
                      <a:pt x="720323" y="2093912"/>
                      <a:pt x="701802" y="2086504"/>
                      <a:pt x="682752" y="2066925"/>
                    </a:cubicBezTo>
                    <a:cubicBezTo>
                      <a:pt x="663702" y="2047346"/>
                      <a:pt x="622427" y="1993900"/>
                      <a:pt x="622427" y="1993900"/>
                    </a:cubicBezTo>
                    <a:cubicBezTo>
                      <a:pt x="601260" y="1968500"/>
                      <a:pt x="577448" y="1953154"/>
                      <a:pt x="555752" y="1914525"/>
                    </a:cubicBezTo>
                    <a:cubicBezTo>
                      <a:pt x="534056" y="1875896"/>
                      <a:pt x="503894" y="1799167"/>
                      <a:pt x="492252" y="1762125"/>
                    </a:cubicBezTo>
                    <a:cubicBezTo>
                      <a:pt x="480610" y="1725083"/>
                      <a:pt x="491194" y="1712912"/>
                      <a:pt x="485902" y="1692275"/>
                    </a:cubicBezTo>
                    <a:cubicBezTo>
                      <a:pt x="480610" y="1671638"/>
                      <a:pt x="470027" y="1649942"/>
                      <a:pt x="460502" y="1638300"/>
                    </a:cubicBezTo>
                    <a:cubicBezTo>
                      <a:pt x="450977" y="1626658"/>
                      <a:pt x="446214" y="1625600"/>
                      <a:pt x="428752" y="1622425"/>
                    </a:cubicBezTo>
                    <a:cubicBezTo>
                      <a:pt x="411289" y="1619250"/>
                      <a:pt x="377952" y="1617133"/>
                      <a:pt x="355727" y="1619250"/>
                    </a:cubicBezTo>
                    <a:cubicBezTo>
                      <a:pt x="333502" y="1621367"/>
                      <a:pt x="311806" y="1628775"/>
                      <a:pt x="295402" y="1635125"/>
                    </a:cubicBezTo>
                    <a:cubicBezTo>
                      <a:pt x="278998" y="1641475"/>
                      <a:pt x="269473" y="1648354"/>
                      <a:pt x="257302" y="1657350"/>
                    </a:cubicBezTo>
                    <a:cubicBezTo>
                      <a:pt x="245131" y="1666346"/>
                      <a:pt x="228198" y="1674813"/>
                      <a:pt x="222377" y="1689100"/>
                    </a:cubicBezTo>
                    <a:cubicBezTo>
                      <a:pt x="216556" y="1703387"/>
                      <a:pt x="219731" y="1721908"/>
                      <a:pt x="222377" y="1743075"/>
                    </a:cubicBezTo>
                    <a:cubicBezTo>
                      <a:pt x="225023" y="1764242"/>
                      <a:pt x="229256" y="1794404"/>
                      <a:pt x="238252" y="1816100"/>
                    </a:cubicBezTo>
                    <a:cubicBezTo>
                      <a:pt x="247248" y="1837796"/>
                      <a:pt x="261535" y="1860021"/>
                      <a:pt x="276352" y="1873250"/>
                    </a:cubicBezTo>
                    <a:cubicBezTo>
                      <a:pt x="291169" y="1886479"/>
                      <a:pt x="308631" y="1889654"/>
                      <a:pt x="327152" y="1895475"/>
                    </a:cubicBezTo>
                    <a:cubicBezTo>
                      <a:pt x="345673" y="1901296"/>
                      <a:pt x="367898" y="1905529"/>
                      <a:pt x="387477" y="1908175"/>
                    </a:cubicBezTo>
                    <a:cubicBezTo>
                      <a:pt x="407056" y="1910821"/>
                      <a:pt x="431398" y="1910821"/>
                      <a:pt x="444627" y="1911350"/>
                    </a:cubicBezTo>
                    <a:cubicBezTo>
                      <a:pt x="457856" y="1911879"/>
                      <a:pt x="458914" y="1909762"/>
                      <a:pt x="466852" y="1911350"/>
                    </a:cubicBezTo>
                    <a:cubicBezTo>
                      <a:pt x="474790" y="1912938"/>
                      <a:pt x="495427" y="1915054"/>
                      <a:pt x="492252" y="1920875"/>
                    </a:cubicBezTo>
                    <a:cubicBezTo>
                      <a:pt x="489077" y="1926696"/>
                      <a:pt x="467381" y="1941513"/>
                      <a:pt x="447802" y="1946275"/>
                    </a:cubicBezTo>
                    <a:cubicBezTo>
                      <a:pt x="428223" y="1951037"/>
                      <a:pt x="397531" y="1951037"/>
                      <a:pt x="374777" y="1949450"/>
                    </a:cubicBezTo>
                    <a:cubicBezTo>
                      <a:pt x="352023" y="1947863"/>
                      <a:pt x="333502" y="1948392"/>
                      <a:pt x="311277" y="1936750"/>
                    </a:cubicBezTo>
                    <a:cubicBezTo>
                      <a:pt x="289052" y="1925108"/>
                      <a:pt x="261006" y="1903942"/>
                      <a:pt x="241427" y="1879600"/>
                    </a:cubicBezTo>
                    <a:cubicBezTo>
                      <a:pt x="221848" y="1855258"/>
                      <a:pt x="203856" y="1822979"/>
                      <a:pt x="193802" y="1790700"/>
                    </a:cubicBezTo>
                    <a:cubicBezTo>
                      <a:pt x="183748" y="1758421"/>
                      <a:pt x="178456" y="1712912"/>
                      <a:pt x="181102" y="1685925"/>
                    </a:cubicBezTo>
                    <a:cubicBezTo>
                      <a:pt x="183748" y="1658937"/>
                      <a:pt x="195389" y="1642533"/>
                      <a:pt x="209677" y="1628775"/>
                    </a:cubicBezTo>
                    <a:cubicBezTo>
                      <a:pt x="223965" y="1615017"/>
                      <a:pt x="247777" y="1611312"/>
                      <a:pt x="266827" y="1603375"/>
                    </a:cubicBezTo>
                    <a:cubicBezTo>
                      <a:pt x="285877" y="1595438"/>
                      <a:pt x="308102" y="1588029"/>
                      <a:pt x="323977" y="1581150"/>
                    </a:cubicBezTo>
                    <a:cubicBezTo>
                      <a:pt x="339852" y="1574271"/>
                      <a:pt x="357315" y="1581679"/>
                      <a:pt x="362077" y="1562100"/>
                    </a:cubicBezTo>
                    <a:cubicBezTo>
                      <a:pt x="366839" y="1542521"/>
                      <a:pt x="357844" y="1499129"/>
                      <a:pt x="352552" y="1463675"/>
                    </a:cubicBezTo>
                    <a:cubicBezTo>
                      <a:pt x="347260" y="1428221"/>
                      <a:pt x="336677" y="1380067"/>
                      <a:pt x="330327" y="1349375"/>
                    </a:cubicBezTo>
                    <a:cubicBezTo>
                      <a:pt x="323977" y="1318683"/>
                      <a:pt x="319744" y="1297517"/>
                      <a:pt x="314452" y="1279525"/>
                    </a:cubicBezTo>
                    <a:cubicBezTo>
                      <a:pt x="309160" y="1261533"/>
                      <a:pt x="313394" y="1247246"/>
                      <a:pt x="298577" y="1241425"/>
                    </a:cubicBezTo>
                    <a:cubicBezTo>
                      <a:pt x="283760" y="1235604"/>
                      <a:pt x="241427" y="1236133"/>
                      <a:pt x="225552" y="1244600"/>
                    </a:cubicBezTo>
                    <a:cubicBezTo>
                      <a:pt x="209677" y="1253067"/>
                      <a:pt x="213381" y="1273704"/>
                      <a:pt x="203327" y="1292225"/>
                    </a:cubicBezTo>
                    <a:cubicBezTo>
                      <a:pt x="193273" y="1310746"/>
                      <a:pt x="186923" y="1332971"/>
                      <a:pt x="165227" y="1355725"/>
                    </a:cubicBezTo>
                    <a:cubicBezTo>
                      <a:pt x="143531" y="1378479"/>
                      <a:pt x="92202" y="1407584"/>
                      <a:pt x="73152" y="1428750"/>
                    </a:cubicBezTo>
                    <a:cubicBezTo>
                      <a:pt x="54102" y="1449916"/>
                      <a:pt x="56219" y="1461559"/>
                      <a:pt x="50927" y="1482725"/>
                    </a:cubicBezTo>
                    <a:cubicBezTo>
                      <a:pt x="45635" y="1503891"/>
                      <a:pt x="41931" y="1532467"/>
                      <a:pt x="41402" y="1555750"/>
                    </a:cubicBezTo>
                    <a:cubicBezTo>
                      <a:pt x="40873" y="1579033"/>
                      <a:pt x="45635" y="1597554"/>
                      <a:pt x="47752" y="1622425"/>
                    </a:cubicBezTo>
                    <a:cubicBezTo>
                      <a:pt x="49869" y="1647296"/>
                      <a:pt x="50398" y="1681692"/>
                      <a:pt x="54102" y="1704975"/>
                    </a:cubicBezTo>
                    <a:cubicBezTo>
                      <a:pt x="57806" y="1728258"/>
                      <a:pt x="59923" y="1739371"/>
                      <a:pt x="69977" y="1762125"/>
                    </a:cubicBezTo>
                    <a:cubicBezTo>
                      <a:pt x="80031" y="1784879"/>
                      <a:pt x="104373" y="1822450"/>
                      <a:pt x="114427" y="1841500"/>
                    </a:cubicBezTo>
                    <a:cubicBezTo>
                      <a:pt x="124481" y="1860550"/>
                      <a:pt x="125010" y="1856317"/>
                      <a:pt x="130302" y="1876425"/>
                    </a:cubicBezTo>
                    <a:cubicBezTo>
                      <a:pt x="135594" y="1896533"/>
                      <a:pt x="146706" y="1934633"/>
                      <a:pt x="146177" y="1962150"/>
                    </a:cubicBezTo>
                    <a:cubicBezTo>
                      <a:pt x="145648" y="1989667"/>
                      <a:pt x="132948" y="2014537"/>
                      <a:pt x="127127" y="2041525"/>
                    </a:cubicBezTo>
                    <a:cubicBezTo>
                      <a:pt x="121306" y="2068513"/>
                      <a:pt x="114427" y="2103437"/>
                      <a:pt x="111252" y="2124075"/>
                    </a:cubicBezTo>
                    <a:cubicBezTo>
                      <a:pt x="108077" y="2144712"/>
                      <a:pt x="104902" y="2147358"/>
                      <a:pt x="108077" y="2165350"/>
                    </a:cubicBezTo>
                    <a:cubicBezTo>
                      <a:pt x="111252" y="2183342"/>
                      <a:pt x="123423" y="2213504"/>
                      <a:pt x="130302" y="2232025"/>
                    </a:cubicBezTo>
                    <a:cubicBezTo>
                      <a:pt x="137181" y="2250546"/>
                      <a:pt x="146706" y="2266421"/>
                      <a:pt x="149352" y="2276475"/>
                    </a:cubicBezTo>
                    <a:cubicBezTo>
                      <a:pt x="151998" y="2286529"/>
                      <a:pt x="155173" y="2285471"/>
                      <a:pt x="146177" y="2292350"/>
                    </a:cubicBezTo>
                    <a:cubicBezTo>
                      <a:pt x="137181" y="2299229"/>
                      <a:pt x="108606" y="2316163"/>
                      <a:pt x="95377" y="2317750"/>
                    </a:cubicBezTo>
                    <a:cubicBezTo>
                      <a:pt x="82148" y="2319337"/>
                      <a:pt x="71565" y="2316692"/>
                      <a:pt x="66802" y="2301875"/>
                    </a:cubicBezTo>
                    <a:cubicBezTo>
                      <a:pt x="62039" y="2287058"/>
                      <a:pt x="66802" y="2228850"/>
                      <a:pt x="66802" y="2228850"/>
                    </a:cubicBezTo>
                    <a:cubicBezTo>
                      <a:pt x="66802" y="2198158"/>
                      <a:pt x="63627" y="2151062"/>
                      <a:pt x="66802" y="2117725"/>
                    </a:cubicBezTo>
                    <a:cubicBezTo>
                      <a:pt x="69977" y="2084388"/>
                      <a:pt x="80031" y="2060575"/>
                      <a:pt x="85852" y="2028825"/>
                    </a:cubicBezTo>
                    <a:cubicBezTo>
                      <a:pt x="91673" y="1997075"/>
                      <a:pt x="99610" y="1952096"/>
                      <a:pt x="101727" y="1927225"/>
                    </a:cubicBezTo>
                    <a:cubicBezTo>
                      <a:pt x="103844" y="1902354"/>
                      <a:pt x="105960" y="1899179"/>
                      <a:pt x="98552" y="1879600"/>
                    </a:cubicBezTo>
                    <a:cubicBezTo>
                      <a:pt x="91144" y="1860021"/>
                      <a:pt x="69977" y="1833562"/>
                      <a:pt x="57277" y="1809750"/>
                    </a:cubicBezTo>
                    <a:cubicBezTo>
                      <a:pt x="44577" y="1785937"/>
                      <a:pt x="29760" y="1758421"/>
                      <a:pt x="22352" y="1736725"/>
                    </a:cubicBezTo>
                    <a:cubicBezTo>
                      <a:pt x="14944" y="1715029"/>
                      <a:pt x="16531" y="1708679"/>
                      <a:pt x="12827" y="1679575"/>
                    </a:cubicBezTo>
                    <a:cubicBezTo>
                      <a:pt x="9123" y="1650471"/>
                      <a:pt x="1185" y="1598083"/>
                      <a:pt x="127" y="1562100"/>
                    </a:cubicBezTo>
                    <a:cubicBezTo>
                      <a:pt x="-931" y="1526117"/>
                      <a:pt x="4889" y="1488017"/>
                      <a:pt x="6477" y="1463675"/>
                    </a:cubicBezTo>
                    <a:cubicBezTo>
                      <a:pt x="8064" y="1439333"/>
                      <a:pt x="656" y="1431396"/>
                      <a:pt x="9652" y="1416050"/>
                    </a:cubicBezTo>
                    <a:cubicBezTo>
                      <a:pt x="18648" y="1400704"/>
                      <a:pt x="37169" y="1389062"/>
                      <a:pt x="60452" y="1371600"/>
                    </a:cubicBezTo>
                    <a:cubicBezTo>
                      <a:pt x="83735" y="1354137"/>
                      <a:pt x="129244" y="1328737"/>
                      <a:pt x="149352" y="1311275"/>
                    </a:cubicBezTo>
                    <a:cubicBezTo>
                      <a:pt x="169460" y="1293813"/>
                      <a:pt x="172635" y="1293813"/>
                      <a:pt x="181102" y="1266825"/>
                    </a:cubicBezTo>
                    <a:cubicBezTo>
                      <a:pt x="189569" y="1239837"/>
                      <a:pt x="201210" y="1182687"/>
                      <a:pt x="200152" y="1149350"/>
                    </a:cubicBezTo>
                    <a:cubicBezTo>
                      <a:pt x="199094" y="1116013"/>
                      <a:pt x="182160" y="1097492"/>
                      <a:pt x="174752" y="1066800"/>
                    </a:cubicBezTo>
                    <a:cubicBezTo>
                      <a:pt x="167344" y="1036108"/>
                      <a:pt x="158877" y="1000125"/>
                      <a:pt x="155702" y="965200"/>
                    </a:cubicBezTo>
                    <a:cubicBezTo>
                      <a:pt x="152527" y="930275"/>
                      <a:pt x="144060" y="891646"/>
                      <a:pt x="155702" y="857250"/>
                    </a:cubicBezTo>
                    <a:cubicBezTo>
                      <a:pt x="167344" y="822854"/>
                      <a:pt x="203327" y="783696"/>
                      <a:pt x="225552" y="758825"/>
                    </a:cubicBezTo>
                    <a:cubicBezTo>
                      <a:pt x="247777" y="733954"/>
                      <a:pt x="273706" y="726546"/>
                      <a:pt x="289052" y="708025"/>
                    </a:cubicBezTo>
                    <a:cubicBezTo>
                      <a:pt x="304398" y="689504"/>
                      <a:pt x="312335" y="683154"/>
                      <a:pt x="317627" y="647700"/>
                    </a:cubicBezTo>
                    <a:cubicBezTo>
                      <a:pt x="322919" y="612246"/>
                      <a:pt x="320273" y="536046"/>
                      <a:pt x="320802" y="495300"/>
                    </a:cubicBezTo>
                    <a:cubicBezTo>
                      <a:pt x="321331" y="454554"/>
                      <a:pt x="321860" y="430742"/>
                      <a:pt x="320802" y="403225"/>
                    </a:cubicBezTo>
                    <a:cubicBezTo>
                      <a:pt x="319744" y="375708"/>
                      <a:pt x="311806" y="355600"/>
                      <a:pt x="314452" y="330200"/>
                    </a:cubicBezTo>
                    <a:cubicBezTo>
                      <a:pt x="317098" y="304800"/>
                      <a:pt x="321860" y="282046"/>
                      <a:pt x="336677" y="250825"/>
                    </a:cubicBezTo>
                    <a:cubicBezTo>
                      <a:pt x="351494" y="219604"/>
                      <a:pt x="386419" y="176212"/>
                      <a:pt x="403352" y="142875"/>
                    </a:cubicBezTo>
                    <a:cubicBezTo>
                      <a:pt x="420285" y="109538"/>
                      <a:pt x="428223" y="72496"/>
                      <a:pt x="438277" y="50800"/>
                    </a:cubicBezTo>
                    <a:cubicBezTo>
                      <a:pt x="448331" y="29104"/>
                      <a:pt x="454681" y="21167"/>
                      <a:pt x="463677" y="12700"/>
                    </a:cubicBezTo>
                    <a:cubicBezTo>
                      <a:pt x="472673" y="4233"/>
                      <a:pt x="481669" y="0"/>
                      <a:pt x="492252" y="0"/>
                    </a:cubicBezTo>
                    <a:cubicBezTo>
                      <a:pt x="502835" y="0"/>
                      <a:pt x="519240" y="6350"/>
                      <a:pt x="527177" y="12700"/>
                    </a:cubicBezTo>
                    <a:cubicBezTo>
                      <a:pt x="535114" y="19050"/>
                      <a:pt x="537231" y="26987"/>
                      <a:pt x="539877" y="38100"/>
                    </a:cubicBezTo>
                    <a:cubicBezTo>
                      <a:pt x="542523" y="49213"/>
                      <a:pt x="547814" y="68792"/>
                      <a:pt x="543052" y="79375"/>
                    </a:cubicBezTo>
                    <a:cubicBezTo>
                      <a:pt x="538289" y="89958"/>
                      <a:pt x="529823" y="87313"/>
                      <a:pt x="511302" y="101600"/>
                    </a:cubicBezTo>
                    <a:cubicBezTo>
                      <a:pt x="492781" y="115887"/>
                      <a:pt x="451506" y="141288"/>
                      <a:pt x="431927" y="165100"/>
                    </a:cubicBezTo>
                    <a:cubicBezTo>
                      <a:pt x="412348" y="188912"/>
                      <a:pt x="404410" y="219604"/>
                      <a:pt x="393827" y="244475"/>
                    </a:cubicBezTo>
                    <a:cubicBezTo>
                      <a:pt x="383244" y="269346"/>
                      <a:pt x="373719" y="289983"/>
                      <a:pt x="368427" y="314325"/>
                    </a:cubicBezTo>
                    <a:cubicBezTo>
                      <a:pt x="363135" y="338667"/>
                      <a:pt x="364194" y="363008"/>
                      <a:pt x="362077" y="390525"/>
                    </a:cubicBezTo>
                    <a:cubicBezTo>
                      <a:pt x="359960" y="418042"/>
                      <a:pt x="356785" y="450850"/>
                      <a:pt x="355727" y="479425"/>
                    </a:cubicBezTo>
                    <a:cubicBezTo>
                      <a:pt x="354669" y="508000"/>
                      <a:pt x="355727" y="561975"/>
                      <a:pt x="355727" y="561975"/>
                    </a:cubicBezTo>
                    <a:lnTo>
                      <a:pt x="355727" y="612775"/>
                    </a:lnTo>
                    <a:cubicBezTo>
                      <a:pt x="355727" y="628650"/>
                      <a:pt x="353081" y="641879"/>
                      <a:pt x="355727" y="657225"/>
                    </a:cubicBezTo>
                    <a:cubicBezTo>
                      <a:pt x="358373" y="672571"/>
                      <a:pt x="354139" y="700087"/>
                      <a:pt x="371602" y="704850"/>
                    </a:cubicBezTo>
                    <a:cubicBezTo>
                      <a:pt x="389065" y="709613"/>
                      <a:pt x="426106" y="697971"/>
                      <a:pt x="460502" y="685800"/>
                    </a:cubicBezTo>
                    <a:cubicBezTo>
                      <a:pt x="494898" y="673629"/>
                      <a:pt x="548873" y="652462"/>
                      <a:pt x="577977" y="631825"/>
                    </a:cubicBezTo>
                    <a:cubicBezTo>
                      <a:pt x="607081" y="611187"/>
                      <a:pt x="619252" y="587375"/>
                      <a:pt x="635127" y="561975"/>
                    </a:cubicBezTo>
                    <a:cubicBezTo>
                      <a:pt x="651002" y="536575"/>
                      <a:pt x="663173" y="507471"/>
                      <a:pt x="673227" y="479425"/>
                    </a:cubicBezTo>
                    <a:cubicBezTo>
                      <a:pt x="683281" y="451379"/>
                      <a:pt x="689102" y="416983"/>
                      <a:pt x="695452" y="393700"/>
                    </a:cubicBezTo>
                    <a:cubicBezTo>
                      <a:pt x="701802" y="370417"/>
                      <a:pt x="708152" y="355600"/>
                      <a:pt x="711327" y="339725"/>
                    </a:cubicBezTo>
                    <a:cubicBezTo>
                      <a:pt x="714502" y="323850"/>
                      <a:pt x="719794" y="312208"/>
                      <a:pt x="714502" y="298450"/>
                    </a:cubicBezTo>
                    <a:cubicBezTo>
                      <a:pt x="709210" y="284692"/>
                      <a:pt x="692277" y="265642"/>
                      <a:pt x="679577" y="257175"/>
                    </a:cubicBezTo>
                    <a:cubicBezTo>
                      <a:pt x="666877" y="248708"/>
                      <a:pt x="652060" y="247650"/>
                      <a:pt x="638302" y="247650"/>
                    </a:cubicBezTo>
                    <a:cubicBezTo>
                      <a:pt x="624544" y="247650"/>
                      <a:pt x="615548" y="249238"/>
                      <a:pt x="597027" y="257175"/>
                    </a:cubicBezTo>
                    <a:cubicBezTo>
                      <a:pt x="578506" y="265112"/>
                      <a:pt x="553106" y="284162"/>
                      <a:pt x="527177" y="295275"/>
                    </a:cubicBezTo>
                    <a:cubicBezTo>
                      <a:pt x="501248" y="306387"/>
                      <a:pt x="459973" y="319087"/>
                      <a:pt x="441452" y="323850"/>
                    </a:cubicBezTo>
                    <a:cubicBezTo>
                      <a:pt x="422931" y="328613"/>
                      <a:pt x="416052" y="323850"/>
                      <a:pt x="416052" y="323850"/>
                    </a:cubicBezTo>
                    <a:cubicBezTo>
                      <a:pt x="410760" y="321204"/>
                      <a:pt x="410760" y="314325"/>
                      <a:pt x="409702" y="307975"/>
                    </a:cubicBezTo>
                    <a:cubicBezTo>
                      <a:pt x="408644" y="301625"/>
                      <a:pt x="407056" y="294217"/>
                      <a:pt x="409702" y="285750"/>
                    </a:cubicBezTo>
                    <a:cubicBezTo>
                      <a:pt x="412348" y="277283"/>
                      <a:pt x="418169" y="267758"/>
                      <a:pt x="425577" y="257175"/>
                    </a:cubicBezTo>
                    <a:cubicBezTo>
                      <a:pt x="432985" y="246592"/>
                      <a:pt x="445156" y="227542"/>
                      <a:pt x="454152" y="222250"/>
                    </a:cubicBezTo>
                    <a:cubicBezTo>
                      <a:pt x="463148" y="216958"/>
                      <a:pt x="472144" y="223308"/>
                      <a:pt x="479552" y="225425"/>
                    </a:cubicBezTo>
                    <a:cubicBezTo>
                      <a:pt x="486960" y="227542"/>
                      <a:pt x="486960" y="234950"/>
                      <a:pt x="498602" y="234950"/>
                    </a:cubicBezTo>
                    <a:cubicBezTo>
                      <a:pt x="510244" y="234950"/>
                      <a:pt x="530352" y="229658"/>
                      <a:pt x="549402" y="225425"/>
                    </a:cubicBezTo>
                    <a:cubicBezTo>
                      <a:pt x="568452" y="221192"/>
                      <a:pt x="590677" y="212196"/>
                      <a:pt x="612902" y="209550"/>
                    </a:cubicBezTo>
                    <a:cubicBezTo>
                      <a:pt x="635127" y="206904"/>
                      <a:pt x="663173" y="203200"/>
                      <a:pt x="682752" y="209550"/>
                    </a:cubicBezTo>
                    <a:cubicBezTo>
                      <a:pt x="702331" y="215900"/>
                      <a:pt x="719264" y="236008"/>
                      <a:pt x="730377" y="247650"/>
                    </a:cubicBezTo>
                    <a:cubicBezTo>
                      <a:pt x="741489" y="259292"/>
                      <a:pt x="745723" y="264054"/>
                      <a:pt x="749427" y="279400"/>
                    </a:cubicBezTo>
                    <a:cubicBezTo>
                      <a:pt x="753131" y="294746"/>
                      <a:pt x="754189" y="314854"/>
                      <a:pt x="752602" y="339725"/>
                    </a:cubicBezTo>
                    <a:cubicBezTo>
                      <a:pt x="751014" y="364596"/>
                      <a:pt x="751014" y="391583"/>
                      <a:pt x="739902" y="428625"/>
                    </a:cubicBezTo>
                    <a:cubicBezTo>
                      <a:pt x="728790" y="465667"/>
                      <a:pt x="708152" y="523346"/>
                      <a:pt x="685927" y="561975"/>
                    </a:cubicBezTo>
                    <a:cubicBezTo>
                      <a:pt x="663702" y="600604"/>
                      <a:pt x="631423" y="637117"/>
                      <a:pt x="606552" y="660400"/>
                    </a:cubicBezTo>
                    <a:cubicBezTo>
                      <a:pt x="581681" y="683683"/>
                      <a:pt x="557869" y="691092"/>
                      <a:pt x="536702" y="701675"/>
                    </a:cubicBezTo>
                    <a:cubicBezTo>
                      <a:pt x="515535" y="712258"/>
                      <a:pt x="497014" y="715433"/>
                      <a:pt x="479552" y="723900"/>
                    </a:cubicBezTo>
                    <a:cubicBezTo>
                      <a:pt x="462090" y="732367"/>
                      <a:pt x="443569" y="743479"/>
                      <a:pt x="431927" y="752475"/>
                    </a:cubicBezTo>
                    <a:cubicBezTo>
                      <a:pt x="420285" y="761471"/>
                      <a:pt x="409173" y="764646"/>
                      <a:pt x="409702" y="777875"/>
                    </a:cubicBezTo>
                    <a:cubicBezTo>
                      <a:pt x="410231" y="791104"/>
                      <a:pt x="428223" y="804863"/>
                      <a:pt x="435102" y="831850"/>
                    </a:cubicBezTo>
                    <a:cubicBezTo>
                      <a:pt x="441981" y="858837"/>
                      <a:pt x="449390" y="907521"/>
                      <a:pt x="450977" y="939800"/>
                    </a:cubicBezTo>
                    <a:cubicBezTo>
                      <a:pt x="452564" y="972079"/>
                      <a:pt x="453094" y="999596"/>
                      <a:pt x="444627" y="1025525"/>
                    </a:cubicBezTo>
                    <a:cubicBezTo>
                      <a:pt x="436160" y="1051454"/>
                      <a:pt x="413935" y="1074208"/>
                      <a:pt x="400177" y="1095375"/>
                    </a:cubicBezTo>
                    <a:cubicBezTo>
                      <a:pt x="386419" y="1116542"/>
                      <a:pt x="370544" y="1134004"/>
                      <a:pt x="362077" y="1152525"/>
                    </a:cubicBezTo>
                    <a:cubicBezTo>
                      <a:pt x="353610" y="1171046"/>
                      <a:pt x="349906" y="1179513"/>
                      <a:pt x="349377" y="1206500"/>
                    </a:cubicBezTo>
                    <a:cubicBezTo>
                      <a:pt x="348848" y="1233487"/>
                      <a:pt x="355198" y="1277938"/>
                      <a:pt x="358902" y="1314450"/>
                    </a:cubicBezTo>
                    <a:cubicBezTo>
                      <a:pt x="362606" y="1350962"/>
                      <a:pt x="364723" y="1390121"/>
                      <a:pt x="371602" y="1425575"/>
                    </a:cubicBezTo>
                    <a:cubicBezTo>
                      <a:pt x="378481" y="1461029"/>
                      <a:pt x="391181" y="1503363"/>
                      <a:pt x="400177" y="1527175"/>
                    </a:cubicBezTo>
                    <a:cubicBezTo>
                      <a:pt x="409173" y="1550987"/>
                      <a:pt x="412348" y="1555221"/>
                      <a:pt x="425577" y="1568450"/>
                    </a:cubicBezTo>
                    <a:cubicBezTo>
                      <a:pt x="438806" y="1581679"/>
                      <a:pt x="464206" y="1594379"/>
                      <a:pt x="479552" y="1606550"/>
                    </a:cubicBezTo>
                    <a:cubicBezTo>
                      <a:pt x="494898" y="1618721"/>
                      <a:pt x="507598" y="1619250"/>
                      <a:pt x="517652" y="1641475"/>
                    </a:cubicBezTo>
                    <a:cubicBezTo>
                      <a:pt x="527706" y="1663700"/>
                      <a:pt x="529823" y="1706033"/>
                      <a:pt x="539877" y="1739900"/>
                    </a:cubicBezTo>
                    <a:cubicBezTo>
                      <a:pt x="549931" y="1773767"/>
                      <a:pt x="562102" y="1810279"/>
                      <a:pt x="577977" y="1844675"/>
                    </a:cubicBezTo>
                    <a:cubicBezTo>
                      <a:pt x="593852" y="1879071"/>
                      <a:pt x="616606" y="1918229"/>
                      <a:pt x="635127" y="1946275"/>
                    </a:cubicBezTo>
                    <a:cubicBezTo>
                      <a:pt x="653648" y="1974321"/>
                      <a:pt x="664760" y="1989667"/>
                      <a:pt x="689102" y="2012950"/>
                    </a:cubicBezTo>
                    <a:cubicBezTo>
                      <a:pt x="713444" y="2036233"/>
                      <a:pt x="757365" y="2065338"/>
                      <a:pt x="781177" y="2085975"/>
                    </a:cubicBezTo>
                    <a:cubicBezTo>
                      <a:pt x="804989" y="2106612"/>
                      <a:pt x="831977" y="2136775"/>
                      <a:pt x="831977" y="2136775"/>
                    </a:cubicBezTo>
                    <a:lnTo>
                      <a:pt x="882777" y="2187575"/>
                    </a:ln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フリーフォーム: 図形 330">
                <a:extLst>
                  <a:ext uri="{FF2B5EF4-FFF2-40B4-BE49-F238E27FC236}">
                    <a16:creationId xmlns:a16="http://schemas.microsoft.com/office/drawing/2014/main" id="{9C8588A2-1BCF-41AF-A89C-342C6E098696}"/>
                  </a:ext>
                </a:extLst>
              </p:cNvPr>
              <p:cNvSpPr/>
              <p:nvPr/>
            </p:nvSpPr>
            <p:spPr>
              <a:xfrm>
                <a:off x="2763802" y="4212324"/>
                <a:ext cx="1369694" cy="1879317"/>
              </a:xfrm>
              <a:custGeom>
                <a:avLst/>
                <a:gdLst>
                  <a:gd name="connsiteX0" fmla="*/ 150002 w 1631384"/>
                  <a:gd name="connsiteY0" fmla="*/ 2079956 h 2081455"/>
                  <a:gd name="connsiteX1" fmla="*/ 153177 w 1631384"/>
                  <a:gd name="connsiteY1" fmla="*/ 2016456 h 2081455"/>
                  <a:gd name="connsiteX2" fmla="*/ 150002 w 1631384"/>
                  <a:gd name="connsiteY2" fmla="*/ 1810081 h 2081455"/>
                  <a:gd name="connsiteX3" fmla="*/ 194452 w 1631384"/>
                  <a:gd name="connsiteY3" fmla="*/ 1711656 h 2081455"/>
                  <a:gd name="connsiteX4" fmla="*/ 245252 w 1631384"/>
                  <a:gd name="connsiteY4" fmla="*/ 1641806 h 2081455"/>
                  <a:gd name="connsiteX5" fmla="*/ 321452 w 1631384"/>
                  <a:gd name="connsiteY5" fmla="*/ 1581481 h 2081455"/>
                  <a:gd name="connsiteX6" fmla="*/ 384952 w 1631384"/>
                  <a:gd name="connsiteY6" fmla="*/ 1495756 h 2081455"/>
                  <a:gd name="connsiteX7" fmla="*/ 397652 w 1631384"/>
                  <a:gd name="connsiteY7" fmla="*/ 1483056 h 2081455"/>
                  <a:gd name="connsiteX8" fmla="*/ 359552 w 1631384"/>
                  <a:gd name="connsiteY8" fmla="*/ 1451306 h 2081455"/>
                  <a:gd name="connsiteX9" fmla="*/ 270652 w 1631384"/>
                  <a:gd name="connsiteY9" fmla="*/ 1416381 h 2081455"/>
                  <a:gd name="connsiteX10" fmla="*/ 219852 w 1631384"/>
                  <a:gd name="connsiteY10" fmla="*/ 1387806 h 2081455"/>
                  <a:gd name="connsiteX11" fmla="*/ 172227 w 1631384"/>
                  <a:gd name="connsiteY11" fmla="*/ 1384631 h 2081455"/>
                  <a:gd name="connsiteX12" fmla="*/ 134127 w 1631384"/>
                  <a:gd name="connsiteY12" fmla="*/ 1406856 h 2081455"/>
                  <a:gd name="connsiteX13" fmla="*/ 99202 w 1631384"/>
                  <a:gd name="connsiteY13" fmla="*/ 1470356 h 2081455"/>
                  <a:gd name="connsiteX14" fmla="*/ 67452 w 1631384"/>
                  <a:gd name="connsiteY14" fmla="*/ 1549731 h 2081455"/>
                  <a:gd name="connsiteX15" fmla="*/ 57927 w 1631384"/>
                  <a:gd name="connsiteY15" fmla="*/ 1594181 h 2081455"/>
                  <a:gd name="connsiteX16" fmla="*/ 83327 w 1631384"/>
                  <a:gd name="connsiteY16" fmla="*/ 1644981 h 2081455"/>
                  <a:gd name="connsiteX17" fmla="*/ 118252 w 1631384"/>
                  <a:gd name="connsiteY17" fmla="*/ 1673556 h 2081455"/>
                  <a:gd name="connsiteX18" fmla="*/ 146827 w 1631384"/>
                  <a:gd name="connsiteY18" fmla="*/ 1702131 h 2081455"/>
                  <a:gd name="connsiteX19" fmla="*/ 140477 w 1631384"/>
                  <a:gd name="connsiteY19" fmla="*/ 1730706 h 2081455"/>
                  <a:gd name="connsiteX20" fmla="*/ 102377 w 1631384"/>
                  <a:gd name="connsiteY20" fmla="*/ 1737056 h 2081455"/>
                  <a:gd name="connsiteX21" fmla="*/ 86502 w 1631384"/>
                  <a:gd name="connsiteY21" fmla="*/ 1708481 h 2081455"/>
                  <a:gd name="connsiteX22" fmla="*/ 42052 w 1631384"/>
                  <a:gd name="connsiteY22" fmla="*/ 1673556 h 2081455"/>
                  <a:gd name="connsiteX23" fmla="*/ 777 w 1631384"/>
                  <a:gd name="connsiteY23" fmla="*/ 1629106 h 2081455"/>
                  <a:gd name="connsiteX24" fmla="*/ 19827 w 1631384"/>
                  <a:gd name="connsiteY24" fmla="*/ 1524331 h 2081455"/>
                  <a:gd name="connsiteX25" fmla="*/ 76977 w 1631384"/>
                  <a:gd name="connsiteY25" fmla="*/ 1400506 h 2081455"/>
                  <a:gd name="connsiteX26" fmla="*/ 124602 w 1631384"/>
                  <a:gd name="connsiteY26" fmla="*/ 1343356 h 2081455"/>
                  <a:gd name="connsiteX27" fmla="*/ 159527 w 1631384"/>
                  <a:gd name="connsiteY27" fmla="*/ 1333831 h 2081455"/>
                  <a:gd name="connsiteX28" fmla="*/ 229377 w 1631384"/>
                  <a:gd name="connsiteY28" fmla="*/ 1349706 h 2081455"/>
                  <a:gd name="connsiteX29" fmla="*/ 321452 w 1631384"/>
                  <a:gd name="connsiteY29" fmla="*/ 1387806 h 2081455"/>
                  <a:gd name="connsiteX30" fmla="*/ 419877 w 1631384"/>
                  <a:gd name="connsiteY30" fmla="*/ 1438606 h 2081455"/>
                  <a:gd name="connsiteX31" fmla="*/ 505602 w 1631384"/>
                  <a:gd name="connsiteY31" fmla="*/ 1321131 h 2081455"/>
                  <a:gd name="connsiteX32" fmla="*/ 581802 w 1631384"/>
                  <a:gd name="connsiteY32" fmla="*/ 1241756 h 2081455"/>
                  <a:gd name="connsiteX33" fmla="*/ 645302 w 1631384"/>
                  <a:gd name="connsiteY33" fmla="*/ 1143331 h 2081455"/>
                  <a:gd name="connsiteX34" fmla="*/ 664352 w 1631384"/>
                  <a:gd name="connsiteY34" fmla="*/ 1022681 h 2081455"/>
                  <a:gd name="connsiteX35" fmla="*/ 664352 w 1631384"/>
                  <a:gd name="connsiteY35" fmla="*/ 968706 h 2081455"/>
                  <a:gd name="connsiteX36" fmla="*/ 635777 w 1631384"/>
                  <a:gd name="connsiteY36" fmla="*/ 892506 h 2081455"/>
                  <a:gd name="connsiteX37" fmla="*/ 645302 w 1631384"/>
                  <a:gd name="connsiteY37" fmla="*/ 816306 h 2081455"/>
                  <a:gd name="connsiteX38" fmla="*/ 715152 w 1631384"/>
                  <a:gd name="connsiteY38" fmla="*/ 705181 h 2081455"/>
                  <a:gd name="connsiteX39" fmla="*/ 708802 w 1631384"/>
                  <a:gd name="connsiteY39" fmla="*/ 587706 h 2081455"/>
                  <a:gd name="connsiteX40" fmla="*/ 635777 w 1631384"/>
                  <a:gd name="connsiteY40" fmla="*/ 454356 h 2081455"/>
                  <a:gd name="connsiteX41" fmla="*/ 562752 w 1631384"/>
                  <a:gd name="connsiteY41" fmla="*/ 314656 h 2081455"/>
                  <a:gd name="connsiteX42" fmla="*/ 531002 w 1631384"/>
                  <a:gd name="connsiteY42" fmla="*/ 228931 h 2081455"/>
                  <a:gd name="connsiteX43" fmla="*/ 489727 w 1631384"/>
                  <a:gd name="connsiteY43" fmla="*/ 149556 h 2081455"/>
                  <a:gd name="connsiteX44" fmla="*/ 451627 w 1631384"/>
                  <a:gd name="connsiteY44" fmla="*/ 101931 h 2081455"/>
                  <a:gd name="connsiteX45" fmla="*/ 423052 w 1631384"/>
                  <a:gd name="connsiteY45" fmla="*/ 70181 h 2081455"/>
                  <a:gd name="connsiteX46" fmla="*/ 397652 w 1631384"/>
                  <a:gd name="connsiteY46" fmla="*/ 35256 h 2081455"/>
                  <a:gd name="connsiteX47" fmla="*/ 400827 w 1631384"/>
                  <a:gd name="connsiteY47" fmla="*/ 9856 h 2081455"/>
                  <a:gd name="connsiteX48" fmla="*/ 429402 w 1631384"/>
                  <a:gd name="connsiteY48" fmla="*/ 331 h 2081455"/>
                  <a:gd name="connsiteX49" fmla="*/ 483377 w 1631384"/>
                  <a:gd name="connsiteY49" fmla="*/ 3506 h 2081455"/>
                  <a:gd name="connsiteX50" fmla="*/ 521477 w 1631384"/>
                  <a:gd name="connsiteY50" fmla="*/ 16206 h 2081455"/>
                  <a:gd name="connsiteX51" fmla="*/ 531002 w 1631384"/>
                  <a:gd name="connsiteY51" fmla="*/ 38431 h 2081455"/>
                  <a:gd name="connsiteX52" fmla="*/ 531002 w 1631384"/>
                  <a:gd name="connsiteY52" fmla="*/ 86056 h 2081455"/>
                  <a:gd name="connsiteX53" fmla="*/ 540527 w 1631384"/>
                  <a:gd name="connsiteY53" fmla="*/ 162256 h 2081455"/>
                  <a:gd name="connsiteX54" fmla="*/ 572277 w 1631384"/>
                  <a:gd name="connsiteY54" fmla="*/ 251156 h 2081455"/>
                  <a:gd name="connsiteX55" fmla="*/ 629427 w 1631384"/>
                  <a:gd name="connsiteY55" fmla="*/ 359106 h 2081455"/>
                  <a:gd name="connsiteX56" fmla="*/ 708802 w 1631384"/>
                  <a:gd name="connsiteY56" fmla="*/ 454356 h 2081455"/>
                  <a:gd name="connsiteX57" fmla="*/ 734202 w 1631384"/>
                  <a:gd name="connsiteY57" fmla="*/ 533731 h 2081455"/>
                  <a:gd name="connsiteX58" fmla="*/ 759602 w 1631384"/>
                  <a:gd name="connsiteY58" fmla="*/ 594056 h 2081455"/>
                  <a:gd name="connsiteX59" fmla="*/ 813577 w 1631384"/>
                  <a:gd name="connsiteY59" fmla="*/ 625806 h 2081455"/>
                  <a:gd name="connsiteX60" fmla="*/ 877077 w 1631384"/>
                  <a:gd name="connsiteY60" fmla="*/ 584531 h 2081455"/>
                  <a:gd name="connsiteX61" fmla="*/ 950102 w 1631384"/>
                  <a:gd name="connsiteY61" fmla="*/ 511506 h 2081455"/>
                  <a:gd name="connsiteX62" fmla="*/ 981852 w 1631384"/>
                  <a:gd name="connsiteY62" fmla="*/ 441656 h 2081455"/>
                  <a:gd name="connsiteX63" fmla="*/ 991377 w 1631384"/>
                  <a:gd name="connsiteY63" fmla="*/ 352756 h 2081455"/>
                  <a:gd name="connsiteX64" fmla="*/ 994552 w 1631384"/>
                  <a:gd name="connsiteY64" fmla="*/ 260681 h 2081455"/>
                  <a:gd name="connsiteX65" fmla="*/ 988202 w 1631384"/>
                  <a:gd name="connsiteY65" fmla="*/ 216231 h 2081455"/>
                  <a:gd name="connsiteX66" fmla="*/ 931052 w 1631384"/>
                  <a:gd name="connsiteY66" fmla="*/ 174956 h 2081455"/>
                  <a:gd name="connsiteX67" fmla="*/ 877077 w 1631384"/>
                  <a:gd name="connsiteY67" fmla="*/ 162256 h 2081455"/>
                  <a:gd name="connsiteX68" fmla="*/ 823102 w 1631384"/>
                  <a:gd name="connsiteY68" fmla="*/ 155906 h 2081455"/>
                  <a:gd name="connsiteX69" fmla="*/ 750077 w 1631384"/>
                  <a:gd name="connsiteY69" fmla="*/ 168606 h 2081455"/>
                  <a:gd name="connsiteX70" fmla="*/ 654827 w 1631384"/>
                  <a:gd name="connsiteY70" fmla="*/ 203531 h 2081455"/>
                  <a:gd name="connsiteX71" fmla="*/ 626252 w 1631384"/>
                  <a:gd name="connsiteY71" fmla="*/ 209881 h 2081455"/>
                  <a:gd name="connsiteX72" fmla="*/ 588152 w 1631384"/>
                  <a:gd name="connsiteY72" fmla="*/ 181306 h 2081455"/>
                  <a:gd name="connsiteX73" fmla="*/ 572277 w 1631384"/>
                  <a:gd name="connsiteY73" fmla="*/ 152731 h 2081455"/>
                  <a:gd name="connsiteX74" fmla="*/ 575452 w 1631384"/>
                  <a:gd name="connsiteY74" fmla="*/ 124156 h 2081455"/>
                  <a:gd name="connsiteX75" fmla="*/ 613552 w 1631384"/>
                  <a:gd name="connsiteY75" fmla="*/ 111456 h 2081455"/>
                  <a:gd name="connsiteX76" fmla="*/ 664352 w 1631384"/>
                  <a:gd name="connsiteY76" fmla="*/ 120981 h 2081455"/>
                  <a:gd name="connsiteX77" fmla="*/ 743727 w 1631384"/>
                  <a:gd name="connsiteY77" fmla="*/ 127331 h 2081455"/>
                  <a:gd name="connsiteX78" fmla="*/ 835802 w 1631384"/>
                  <a:gd name="connsiteY78" fmla="*/ 114631 h 2081455"/>
                  <a:gd name="connsiteX79" fmla="*/ 937402 w 1631384"/>
                  <a:gd name="connsiteY79" fmla="*/ 127331 h 2081455"/>
                  <a:gd name="connsiteX80" fmla="*/ 1000902 w 1631384"/>
                  <a:gd name="connsiteY80" fmla="*/ 168606 h 2081455"/>
                  <a:gd name="connsiteX81" fmla="*/ 1032652 w 1631384"/>
                  <a:gd name="connsiteY81" fmla="*/ 203531 h 2081455"/>
                  <a:gd name="connsiteX82" fmla="*/ 1048527 w 1631384"/>
                  <a:gd name="connsiteY82" fmla="*/ 305131 h 2081455"/>
                  <a:gd name="connsiteX83" fmla="*/ 1042177 w 1631384"/>
                  <a:gd name="connsiteY83" fmla="*/ 359106 h 2081455"/>
                  <a:gd name="connsiteX84" fmla="*/ 1035827 w 1631384"/>
                  <a:gd name="connsiteY84" fmla="*/ 409906 h 2081455"/>
                  <a:gd name="connsiteX85" fmla="*/ 1032652 w 1631384"/>
                  <a:gd name="connsiteY85" fmla="*/ 448006 h 2081455"/>
                  <a:gd name="connsiteX86" fmla="*/ 1061227 w 1631384"/>
                  <a:gd name="connsiteY86" fmla="*/ 444831 h 2081455"/>
                  <a:gd name="connsiteX87" fmla="*/ 1115202 w 1631384"/>
                  <a:gd name="connsiteY87" fmla="*/ 362281 h 2081455"/>
                  <a:gd name="connsiteX88" fmla="*/ 1153302 w 1631384"/>
                  <a:gd name="connsiteY88" fmla="*/ 292431 h 2081455"/>
                  <a:gd name="connsiteX89" fmla="*/ 1178702 w 1631384"/>
                  <a:gd name="connsiteY89" fmla="*/ 203531 h 2081455"/>
                  <a:gd name="connsiteX90" fmla="*/ 1166002 w 1631384"/>
                  <a:gd name="connsiteY90" fmla="*/ 136856 h 2081455"/>
                  <a:gd name="connsiteX91" fmla="*/ 1137427 w 1631384"/>
                  <a:gd name="connsiteY91" fmla="*/ 89231 h 2081455"/>
                  <a:gd name="connsiteX92" fmla="*/ 1118377 w 1631384"/>
                  <a:gd name="connsiteY92" fmla="*/ 54306 h 2081455"/>
                  <a:gd name="connsiteX93" fmla="*/ 1121552 w 1631384"/>
                  <a:gd name="connsiteY93" fmla="*/ 25731 h 2081455"/>
                  <a:gd name="connsiteX94" fmla="*/ 1150127 w 1631384"/>
                  <a:gd name="connsiteY94" fmla="*/ 16206 h 2081455"/>
                  <a:gd name="connsiteX95" fmla="*/ 1175527 w 1631384"/>
                  <a:gd name="connsiteY95" fmla="*/ 19381 h 2081455"/>
                  <a:gd name="connsiteX96" fmla="*/ 1185052 w 1631384"/>
                  <a:gd name="connsiteY96" fmla="*/ 41606 h 2081455"/>
                  <a:gd name="connsiteX97" fmla="*/ 1200927 w 1631384"/>
                  <a:gd name="connsiteY97" fmla="*/ 92406 h 2081455"/>
                  <a:gd name="connsiteX98" fmla="*/ 1219977 w 1631384"/>
                  <a:gd name="connsiteY98" fmla="*/ 140031 h 2081455"/>
                  <a:gd name="connsiteX99" fmla="*/ 1219977 w 1631384"/>
                  <a:gd name="connsiteY99" fmla="*/ 251156 h 2081455"/>
                  <a:gd name="connsiteX100" fmla="*/ 1219977 w 1631384"/>
                  <a:gd name="connsiteY100" fmla="*/ 282906 h 2081455"/>
                  <a:gd name="connsiteX101" fmla="*/ 1277127 w 1631384"/>
                  <a:gd name="connsiteY101" fmla="*/ 276556 h 2081455"/>
                  <a:gd name="connsiteX102" fmla="*/ 1366027 w 1631384"/>
                  <a:gd name="connsiteY102" fmla="*/ 222581 h 2081455"/>
                  <a:gd name="connsiteX103" fmla="*/ 1410477 w 1631384"/>
                  <a:gd name="connsiteY103" fmla="*/ 178131 h 2081455"/>
                  <a:gd name="connsiteX104" fmla="*/ 1439052 w 1631384"/>
                  <a:gd name="connsiteY104" fmla="*/ 130506 h 2081455"/>
                  <a:gd name="connsiteX105" fmla="*/ 1442227 w 1631384"/>
                  <a:gd name="connsiteY105" fmla="*/ 79706 h 2081455"/>
                  <a:gd name="connsiteX106" fmla="*/ 1432702 w 1631384"/>
                  <a:gd name="connsiteY106" fmla="*/ 47956 h 2081455"/>
                  <a:gd name="connsiteX107" fmla="*/ 1467627 w 1631384"/>
                  <a:gd name="connsiteY107" fmla="*/ 35256 h 2081455"/>
                  <a:gd name="connsiteX108" fmla="*/ 1502552 w 1631384"/>
                  <a:gd name="connsiteY108" fmla="*/ 38431 h 2081455"/>
                  <a:gd name="connsiteX109" fmla="*/ 1527952 w 1631384"/>
                  <a:gd name="connsiteY109" fmla="*/ 41606 h 2081455"/>
                  <a:gd name="connsiteX110" fmla="*/ 1512077 w 1631384"/>
                  <a:gd name="connsiteY110" fmla="*/ 95581 h 2081455"/>
                  <a:gd name="connsiteX111" fmla="*/ 1483502 w 1631384"/>
                  <a:gd name="connsiteY111" fmla="*/ 155906 h 2081455"/>
                  <a:gd name="connsiteX112" fmla="*/ 1426352 w 1631384"/>
                  <a:gd name="connsiteY112" fmla="*/ 228931 h 2081455"/>
                  <a:gd name="connsiteX113" fmla="*/ 1327927 w 1631384"/>
                  <a:gd name="connsiteY113" fmla="*/ 308306 h 2081455"/>
                  <a:gd name="connsiteX114" fmla="*/ 1235852 w 1631384"/>
                  <a:gd name="connsiteY114" fmla="*/ 333706 h 2081455"/>
                  <a:gd name="connsiteX115" fmla="*/ 1197752 w 1631384"/>
                  <a:gd name="connsiteY115" fmla="*/ 378156 h 2081455"/>
                  <a:gd name="connsiteX116" fmla="*/ 1134252 w 1631384"/>
                  <a:gd name="connsiteY116" fmla="*/ 454356 h 2081455"/>
                  <a:gd name="connsiteX117" fmla="*/ 1061227 w 1631384"/>
                  <a:gd name="connsiteY117" fmla="*/ 524206 h 2081455"/>
                  <a:gd name="connsiteX118" fmla="*/ 1007252 w 1631384"/>
                  <a:gd name="connsiteY118" fmla="*/ 559131 h 2081455"/>
                  <a:gd name="connsiteX119" fmla="*/ 959627 w 1631384"/>
                  <a:gd name="connsiteY119" fmla="*/ 587706 h 2081455"/>
                  <a:gd name="connsiteX120" fmla="*/ 927877 w 1631384"/>
                  <a:gd name="connsiteY120" fmla="*/ 619456 h 2081455"/>
                  <a:gd name="connsiteX121" fmla="*/ 908827 w 1631384"/>
                  <a:gd name="connsiteY121" fmla="*/ 657556 h 2081455"/>
                  <a:gd name="connsiteX122" fmla="*/ 972327 w 1631384"/>
                  <a:gd name="connsiteY122" fmla="*/ 768681 h 2081455"/>
                  <a:gd name="connsiteX123" fmla="*/ 981852 w 1631384"/>
                  <a:gd name="connsiteY123" fmla="*/ 873456 h 2081455"/>
                  <a:gd name="connsiteX124" fmla="*/ 962802 w 1631384"/>
                  <a:gd name="connsiteY124" fmla="*/ 943306 h 2081455"/>
                  <a:gd name="connsiteX125" fmla="*/ 927877 w 1631384"/>
                  <a:gd name="connsiteY125" fmla="*/ 1022681 h 2081455"/>
                  <a:gd name="connsiteX126" fmla="*/ 892952 w 1631384"/>
                  <a:gd name="connsiteY126" fmla="*/ 1092531 h 2081455"/>
                  <a:gd name="connsiteX127" fmla="*/ 880252 w 1631384"/>
                  <a:gd name="connsiteY127" fmla="*/ 1146506 h 2081455"/>
                  <a:gd name="connsiteX128" fmla="*/ 931052 w 1631384"/>
                  <a:gd name="connsiteY128" fmla="*/ 1213181 h 2081455"/>
                  <a:gd name="connsiteX129" fmla="*/ 1032652 w 1631384"/>
                  <a:gd name="connsiteY129" fmla="*/ 1241756 h 2081455"/>
                  <a:gd name="connsiteX130" fmla="*/ 1146952 w 1631384"/>
                  <a:gd name="connsiteY130" fmla="*/ 1244931 h 2081455"/>
                  <a:gd name="connsiteX131" fmla="*/ 1267602 w 1631384"/>
                  <a:gd name="connsiteY131" fmla="*/ 1260806 h 2081455"/>
                  <a:gd name="connsiteX132" fmla="*/ 1375552 w 1631384"/>
                  <a:gd name="connsiteY132" fmla="*/ 1257631 h 2081455"/>
                  <a:gd name="connsiteX133" fmla="*/ 1429527 w 1631384"/>
                  <a:gd name="connsiteY133" fmla="*/ 1276681 h 2081455"/>
                  <a:gd name="connsiteX134" fmla="*/ 1512077 w 1631384"/>
                  <a:gd name="connsiteY134" fmla="*/ 1333831 h 2081455"/>
                  <a:gd name="connsiteX135" fmla="*/ 1569227 w 1631384"/>
                  <a:gd name="connsiteY135" fmla="*/ 1387806 h 2081455"/>
                  <a:gd name="connsiteX136" fmla="*/ 1591452 w 1631384"/>
                  <a:gd name="connsiteY136" fmla="*/ 1413206 h 2081455"/>
                  <a:gd name="connsiteX137" fmla="*/ 1607327 w 1631384"/>
                  <a:gd name="connsiteY137" fmla="*/ 1470356 h 2081455"/>
                  <a:gd name="connsiteX138" fmla="*/ 1610502 w 1631384"/>
                  <a:gd name="connsiteY138" fmla="*/ 1498931 h 2081455"/>
                  <a:gd name="connsiteX139" fmla="*/ 1620027 w 1631384"/>
                  <a:gd name="connsiteY139" fmla="*/ 1556081 h 2081455"/>
                  <a:gd name="connsiteX140" fmla="*/ 1629552 w 1631384"/>
                  <a:gd name="connsiteY140" fmla="*/ 1597356 h 2081455"/>
                  <a:gd name="connsiteX141" fmla="*/ 1629552 w 1631384"/>
                  <a:gd name="connsiteY141" fmla="*/ 1606881 h 2081455"/>
                  <a:gd name="connsiteX142" fmla="*/ 1610502 w 1631384"/>
                  <a:gd name="connsiteY142" fmla="*/ 1622756 h 2081455"/>
                  <a:gd name="connsiteX143" fmla="*/ 1588277 w 1631384"/>
                  <a:gd name="connsiteY143" fmla="*/ 1587831 h 2081455"/>
                  <a:gd name="connsiteX144" fmla="*/ 1566052 w 1631384"/>
                  <a:gd name="connsiteY144" fmla="*/ 1508456 h 2081455"/>
                  <a:gd name="connsiteX145" fmla="*/ 1562877 w 1631384"/>
                  <a:gd name="connsiteY145" fmla="*/ 1470356 h 2081455"/>
                  <a:gd name="connsiteX146" fmla="*/ 1521602 w 1631384"/>
                  <a:gd name="connsiteY146" fmla="*/ 1406856 h 2081455"/>
                  <a:gd name="connsiteX147" fmla="*/ 1445402 w 1631384"/>
                  <a:gd name="connsiteY147" fmla="*/ 1340181 h 2081455"/>
                  <a:gd name="connsiteX148" fmla="*/ 1359677 w 1631384"/>
                  <a:gd name="connsiteY148" fmla="*/ 1305256 h 2081455"/>
                  <a:gd name="connsiteX149" fmla="*/ 1251727 w 1631384"/>
                  <a:gd name="connsiteY149" fmla="*/ 1283031 h 2081455"/>
                  <a:gd name="connsiteX150" fmla="*/ 1150127 w 1631384"/>
                  <a:gd name="connsiteY150" fmla="*/ 1286206 h 2081455"/>
                  <a:gd name="connsiteX151" fmla="*/ 1045352 w 1631384"/>
                  <a:gd name="connsiteY151" fmla="*/ 1289381 h 2081455"/>
                  <a:gd name="connsiteX152" fmla="*/ 1004077 w 1631384"/>
                  <a:gd name="connsiteY152" fmla="*/ 1279856 h 2081455"/>
                  <a:gd name="connsiteX153" fmla="*/ 959627 w 1631384"/>
                  <a:gd name="connsiteY153" fmla="*/ 1260806 h 2081455"/>
                  <a:gd name="connsiteX154" fmla="*/ 1019952 w 1631384"/>
                  <a:gd name="connsiteY154" fmla="*/ 1314781 h 2081455"/>
                  <a:gd name="connsiteX155" fmla="*/ 1102502 w 1631384"/>
                  <a:gd name="connsiteY155" fmla="*/ 1378281 h 2081455"/>
                  <a:gd name="connsiteX156" fmla="*/ 1162827 w 1631384"/>
                  <a:gd name="connsiteY156" fmla="*/ 1425906 h 2081455"/>
                  <a:gd name="connsiteX157" fmla="*/ 1207277 w 1631384"/>
                  <a:gd name="connsiteY157" fmla="*/ 1495756 h 2081455"/>
                  <a:gd name="connsiteX158" fmla="*/ 1248552 w 1631384"/>
                  <a:gd name="connsiteY158" fmla="*/ 1575131 h 2081455"/>
                  <a:gd name="connsiteX159" fmla="*/ 1270777 w 1631384"/>
                  <a:gd name="connsiteY159" fmla="*/ 1651331 h 2081455"/>
                  <a:gd name="connsiteX160" fmla="*/ 1277127 w 1631384"/>
                  <a:gd name="connsiteY160" fmla="*/ 1749756 h 2081455"/>
                  <a:gd name="connsiteX161" fmla="*/ 1267602 w 1631384"/>
                  <a:gd name="connsiteY161" fmla="*/ 1794206 h 2081455"/>
                  <a:gd name="connsiteX162" fmla="*/ 1258077 w 1631384"/>
                  <a:gd name="connsiteY162" fmla="*/ 1845006 h 2081455"/>
                  <a:gd name="connsiteX163" fmla="*/ 1254902 w 1631384"/>
                  <a:gd name="connsiteY163" fmla="*/ 1870406 h 2081455"/>
                  <a:gd name="connsiteX164" fmla="*/ 1232677 w 1631384"/>
                  <a:gd name="connsiteY164" fmla="*/ 1908506 h 2081455"/>
                  <a:gd name="connsiteX165" fmla="*/ 1210452 w 1631384"/>
                  <a:gd name="connsiteY165" fmla="*/ 1886281 h 2081455"/>
                  <a:gd name="connsiteX166" fmla="*/ 1226327 w 1631384"/>
                  <a:gd name="connsiteY166" fmla="*/ 1737056 h 2081455"/>
                  <a:gd name="connsiteX167" fmla="*/ 1188227 w 1631384"/>
                  <a:gd name="connsiteY167" fmla="*/ 1556081 h 2081455"/>
                  <a:gd name="connsiteX168" fmla="*/ 1121552 w 1631384"/>
                  <a:gd name="connsiteY168" fmla="*/ 1470356 h 2081455"/>
                  <a:gd name="connsiteX169" fmla="*/ 1032652 w 1631384"/>
                  <a:gd name="connsiteY169" fmla="*/ 1378281 h 2081455"/>
                  <a:gd name="connsiteX170" fmla="*/ 965977 w 1631384"/>
                  <a:gd name="connsiteY170" fmla="*/ 1333831 h 2081455"/>
                  <a:gd name="connsiteX171" fmla="*/ 896127 w 1631384"/>
                  <a:gd name="connsiteY171" fmla="*/ 1273506 h 2081455"/>
                  <a:gd name="connsiteX172" fmla="*/ 854852 w 1631384"/>
                  <a:gd name="connsiteY172" fmla="*/ 1206831 h 2081455"/>
                  <a:gd name="connsiteX173" fmla="*/ 800877 w 1631384"/>
                  <a:gd name="connsiteY173" fmla="*/ 1162381 h 2081455"/>
                  <a:gd name="connsiteX174" fmla="*/ 718327 w 1631384"/>
                  <a:gd name="connsiteY174" fmla="*/ 1165556 h 2081455"/>
                  <a:gd name="connsiteX175" fmla="*/ 683402 w 1631384"/>
                  <a:gd name="connsiteY175" fmla="*/ 1184606 h 2081455"/>
                  <a:gd name="connsiteX176" fmla="*/ 638952 w 1631384"/>
                  <a:gd name="connsiteY176" fmla="*/ 1216356 h 2081455"/>
                  <a:gd name="connsiteX177" fmla="*/ 578627 w 1631384"/>
                  <a:gd name="connsiteY177" fmla="*/ 1283031 h 2081455"/>
                  <a:gd name="connsiteX178" fmla="*/ 553227 w 1631384"/>
                  <a:gd name="connsiteY178" fmla="*/ 1321131 h 2081455"/>
                  <a:gd name="connsiteX179" fmla="*/ 534177 w 1631384"/>
                  <a:gd name="connsiteY179" fmla="*/ 1343356 h 2081455"/>
                  <a:gd name="connsiteX180" fmla="*/ 527827 w 1631384"/>
                  <a:gd name="connsiteY180" fmla="*/ 1375106 h 2081455"/>
                  <a:gd name="connsiteX181" fmla="*/ 540527 w 1631384"/>
                  <a:gd name="connsiteY181" fmla="*/ 1406856 h 2081455"/>
                  <a:gd name="connsiteX182" fmla="*/ 540527 w 1631384"/>
                  <a:gd name="connsiteY182" fmla="*/ 1438606 h 2081455"/>
                  <a:gd name="connsiteX183" fmla="*/ 515127 w 1631384"/>
                  <a:gd name="connsiteY183" fmla="*/ 1470356 h 2081455"/>
                  <a:gd name="connsiteX184" fmla="*/ 499252 w 1631384"/>
                  <a:gd name="connsiteY184" fmla="*/ 1460831 h 2081455"/>
                  <a:gd name="connsiteX185" fmla="*/ 489727 w 1631384"/>
                  <a:gd name="connsiteY185" fmla="*/ 1435431 h 2081455"/>
                  <a:gd name="connsiteX186" fmla="*/ 464327 w 1631384"/>
                  <a:gd name="connsiteY186" fmla="*/ 1438606 h 2081455"/>
                  <a:gd name="connsiteX187" fmla="*/ 426227 w 1631384"/>
                  <a:gd name="connsiteY187" fmla="*/ 1511631 h 2081455"/>
                  <a:gd name="connsiteX188" fmla="*/ 346852 w 1631384"/>
                  <a:gd name="connsiteY188" fmla="*/ 1597356 h 2081455"/>
                  <a:gd name="connsiteX189" fmla="*/ 292877 w 1631384"/>
                  <a:gd name="connsiteY189" fmla="*/ 1660856 h 2081455"/>
                  <a:gd name="connsiteX190" fmla="*/ 235727 w 1631384"/>
                  <a:gd name="connsiteY190" fmla="*/ 1724356 h 2081455"/>
                  <a:gd name="connsiteX191" fmla="*/ 194452 w 1631384"/>
                  <a:gd name="connsiteY191" fmla="*/ 1787856 h 2081455"/>
                  <a:gd name="connsiteX192" fmla="*/ 178577 w 1631384"/>
                  <a:gd name="connsiteY192" fmla="*/ 1854531 h 2081455"/>
                  <a:gd name="connsiteX193" fmla="*/ 178577 w 1631384"/>
                  <a:gd name="connsiteY193" fmla="*/ 1921206 h 2081455"/>
                  <a:gd name="connsiteX194" fmla="*/ 181752 w 1631384"/>
                  <a:gd name="connsiteY194" fmla="*/ 1984706 h 2081455"/>
                  <a:gd name="connsiteX195" fmla="*/ 200802 w 1631384"/>
                  <a:gd name="connsiteY195" fmla="*/ 2010106 h 2081455"/>
                  <a:gd name="connsiteX196" fmla="*/ 219852 w 1631384"/>
                  <a:gd name="connsiteY196" fmla="*/ 2041856 h 2081455"/>
                  <a:gd name="connsiteX197" fmla="*/ 213502 w 1631384"/>
                  <a:gd name="connsiteY197" fmla="*/ 2060906 h 2081455"/>
                  <a:gd name="connsiteX198" fmla="*/ 150002 w 1631384"/>
                  <a:gd name="connsiteY198" fmla="*/ 2079956 h 208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631384" h="2081455">
                    <a:moveTo>
                      <a:pt x="150002" y="2079956"/>
                    </a:moveTo>
                    <a:cubicBezTo>
                      <a:pt x="139948" y="2072548"/>
                      <a:pt x="153177" y="2061435"/>
                      <a:pt x="153177" y="2016456"/>
                    </a:cubicBezTo>
                    <a:cubicBezTo>
                      <a:pt x="153177" y="1971477"/>
                      <a:pt x="143123" y="1860881"/>
                      <a:pt x="150002" y="1810081"/>
                    </a:cubicBezTo>
                    <a:cubicBezTo>
                      <a:pt x="156881" y="1759281"/>
                      <a:pt x="178577" y="1739702"/>
                      <a:pt x="194452" y="1711656"/>
                    </a:cubicBezTo>
                    <a:cubicBezTo>
                      <a:pt x="210327" y="1683610"/>
                      <a:pt x="224085" y="1663502"/>
                      <a:pt x="245252" y="1641806"/>
                    </a:cubicBezTo>
                    <a:cubicBezTo>
                      <a:pt x="266419" y="1620110"/>
                      <a:pt x="298169" y="1605823"/>
                      <a:pt x="321452" y="1581481"/>
                    </a:cubicBezTo>
                    <a:cubicBezTo>
                      <a:pt x="344735" y="1557139"/>
                      <a:pt x="372252" y="1512160"/>
                      <a:pt x="384952" y="1495756"/>
                    </a:cubicBezTo>
                    <a:cubicBezTo>
                      <a:pt x="397652" y="1479352"/>
                      <a:pt x="401885" y="1490464"/>
                      <a:pt x="397652" y="1483056"/>
                    </a:cubicBezTo>
                    <a:cubicBezTo>
                      <a:pt x="393419" y="1475648"/>
                      <a:pt x="380719" y="1462418"/>
                      <a:pt x="359552" y="1451306"/>
                    </a:cubicBezTo>
                    <a:cubicBezTo>
                      <a:pt x="338385" y="1440193"/>
                      <a:pt x="293935" y="1426964"/>
                      <a:pt x="270652" y="1416381"/>
                    </a:cubicBezTo>
                    <a:cubicBezTo>
                      <a:pt x="247369" y="1405798"/>
                      <a:pt x="236256" y="1393098"/>
                      <a:pt x="219852" y="1387806"/>
                    </a:cubicBezTo>
                    <a:cubicBezTo>
                      <a:pt x="203448" y="1382514"/>
                      <a:pt x="186514" y="1381456"/>
                      <a:pt x="172227" y="1384631"/>
                    </a:cubicBezTo>
                    <a:cubicBezTo>
                      <a:pt x="157940" y="1387806"/>
                      <a:pt x="146298" y="1392569"/>
                      <a:pt x="134127" y="1406856"/>
                    </a:cubicBezTo>
                    <a:cubicBezTo>
                      <a:pt x="121956" y="1421143"/>
                      <a:pt x="110314" y="1446543"/>
                      <a:pt x="99202" y="1470356"/>
                    </a:cubicBezTo>
                    <a:cubicBezTo>
                      <a:pt x="88089" y="1494168"/>
                      <a:pt x="74331" y="1529094"/>
                      <a:pt x="67452" y="1549731"/>
                    </a:cubicBezTo>
                    <a:cubicBezTo>
                      <a:pt x="60573" y="1570368"/>
                      <a:pt x="55281" y="1578306"/>
                      <a:pt x="57927" y="1594181"/>
                    </a:cubicBezTo>
                    <a:cubicBezTo>
                      <a:pt x="60573" y="1610056"/>
                      <a:pt x="73273" y="1631752"/>
                      <a:pt x="83327" y="1644981"/>
                    </a:cubicBezTo>
                    <a:cubicBezTo>
                      <a:pt x="93381" y="1658210"/>
                      <a:pt x="107669" y="1664031"/>
                      <a:pt x="118252" y="1673556"/>
                    </a:cubicBezTo>
                    <a:cubicBezTo>
                      <a:pt x="128835" y="1683081"/>
                      <a:pt x="143123" y="1692606"/>
                      <a:pt x="146827" y="1702131"/>
                    </a:cubicBezTo>
                    <a:cubicBezTo>
                      <a:pt x="150531" y="1711656"/>
                      <a:pt x="147885" y="1724885"/>
                      <a:pt x="140477" y="1730706"/>
                    </a:cubicBezTo>
                    <a:cubicBezTo>
                      <a:pt x="133069" y="1736527"/>
                      <a:pt x="111373" y="1740760"/>
                      <a:pt x="102377" y="1737056"/>
                    </a:cubicBezTo>
                    <a:cubicBezTo>
                      <a:pt x="93381" y="1733352"/>
                      <a:pt x="96556" y="1719064"/>
                      <a:pt x="86502" y="1708481"/>
                    </a:cubicBezTo>
                    <a:cubicBezTo>
                      <a:pt x="76448" y="1697898"/>
                      <a:pt x="56339" y="1686785"/>
                      <a:pt x="42052" y="1673556"/>
                    </a:cubicBezTo>
                    <a:cubicBezTo>
                      <a:pt x="27764" y="1660327"/>
                      <a:pt x="4481" y="1653977"/>
                      <a:pt x="777" y="1629106"/>
                    </a:cubicBezTo>
                    <a:cubicBezTo>
                      <a:pt x="-2927" y="1604235"/>
                      <a:pt x="7127" y="1562431"/>
                      <a:pt x="19827" y="1524331"/>
                    </a:cubicBezTo>
                    <a:cubicBezTo>
                      <a:pt x="32527" y="1486231"/>
                      <a:pt x="59515" y="1430668"/>
                      <a:pt x="76977" y="1400506"/>
                    </a:cubicBezTo>
                    <a:cubicBezTo>
                      <a:pt x="94439" y="1370344"/>
                      <a:pt x="110844" y="1354469"/>
                      <a:pt x="124602" y="1343356"/>
                    </a:cubicBezTo>
                    <a:cubicBezTo>
                      <a:pt x="138360" y="1332243"/>
                      <a:pt x="142065" y="1332773"/>
                      <a:pt x="159527" y="1333831"/>
                    </a:cubicBezTo>
                    <a:cubicBezTo>
                      <a:pt x="176989" y="1334889"/>
                      <a:pt x="202390" y="1340710"/>
                      <a:pt x="229377" y="1349706"/>
                    </a:cubicBezTo>
                    <a:cubicBezTo>
                      <a:pt x="256364" y="1358702"/>
                      <a:pt x="289702" y="1372989"/>
                      <a:pt x="321452" y="1387806"/>
                    </a:cubicBezTo>
                    <a:cubicBezTo>
                      <a:pt x="353202" y="1402623"/>
                      <a:pt x="389185" y="1449718"/>
                      <a:pt x="419877" y="1438606"/>
                    </a:cubicBezTo>
                    <a:cubicBezTo>
                      <a:pt x="450569" y="1427493"/>
                      <a:pt x="478615" y="1353939"/>
                      <a:pt x="505602" y="1321131"/>
                    </a:cubicBezTo>
                    <a:cubicBezTo>
                      <a:pt x="532590" y="1288323"/>
                      <a:pt x="558519" y="1271389"/>
                      <a:pt x="581802" y="1241756"/>
                    </a:cubicBezTo>
                    <a:cubicBezTo>
                      <a:pt x="605085" y="1212123"/>
                      <a:pt x="631544" y="1179843"/>
                      <a:pt x="645302" y="1143331"/>
                    </a:cubicBezTo>
                    <a:cubicBezTo>
                      <a:pt x="659060" y="1106819"/>
                      <a:pt x="661177" y="1051785"/>
                      <a:pt x="664352" y="1022681"/>
                    </a:cubicBezTo>
                    <a:cubicBezTo>
                      <a:pt x="667527" y="993577"/>
                      <a:pt x="669114" y="990402"/>
                      <a:pt x="664352" y="968706"/>
                    </a:cubicBezTo>
                    <a:cubicBezTo>
                      <a:pt x="659590" y="947010"/>
                      <a:pt x="638952" y="917906"/>
                      <a:pt x="635777" y="892506"/>
                    </a:cubicBezTo>
                    <a:cubicBezTo>
                      <a:pt x="632602" y="867106"/>
                      <a:pt x="632073" y="847527"/>
                      <a:pt x="645302" y="816306"/>
                    </a:cubicBezTo>
                    <a:cubicBezTo>
                      <a:pt x="658531" y="785085"/>
                      <a:pt x="704569" y="743281"/>
                      <a:pt x="715152" y="705181"/>
                    </a:cubicBezTo>
                    <a:cubicBezTo>
                      <a:pt x="725735" y="667081"/>
                      <a:pt x="722031" y="629510"/>
                      <a:pt x="708802" y="587706"/>
                    </a:cubicBezTo>
                    <a:cubicBezTo>
                      <a:pt x="695573" y="545902"/>
                      <a:pt x="660119" y="499864"/>
                      <a:pt x="635777" y="454356"/>
                    </a:cubicBezTo>
                    <a:cubicBezTo>
                      <a:pt x="611435" y="408848"/>
                      <a:pt x="580214" y="352227"/>
                      <a:pt x="562752" y="314656"/>
                    </a:cubicBezTo>
                    <a:cubicBezTo>
                      <a:pt x="545290" y="277085"/>
                      <a:pt x="543173" y="256448"/>
                      <a:pt x="531002" y="228931"/>
                    </a:cubicBezTo>
                    <a:cubicBezTo>
                      <a:pt x="518831" y="201414"/>
                      <a:pt x="502956" y="170723"/>
                      <a:pt x="489727" y="149556"/>
                    </a:cubicBezTo>
                    <a:cubicBezTo>
                      <a:pt x="476498" y="128389"/>
                      <a:pt x="462739" y="115160"/>
                      <a:pt x="451627" y="101931"/>
                    </a:cubicBezTo>
                    <a:cubicBezTo>
                      <a:pt x="440515" y="88702"/>
                      <a:pt x="432048" y="81293"/>
                      <a:pt x="423052" y="70181"/>
                    </a:cubicBezTo>
                    <a:cubicBezTo>
                      <a:pt x="414056" y="59069"/>
                      <a:pt x="401356" y="45310"/>
                      <a:pt x="397652" y="35256"/>
                    </a:cubicBezTo>
                    <a:cubicBezTo>
                      <a:pt x="393948" y="25202"/>
                      <a:pt x="395535" y="15677"/>
                      <a:pt x="400827" y="9856"/>
                    </a:cubicBezTo>
                    <a:cubicBezTo>
                      <a:pt x="406119" y="4035"/>
                      <a:pt x="415644" y="1389"/>
                      <a:pt x="429402" y="331"/>
                    </a:cubicBezTo>
                    <a:cubicBezTo>
                      <a:pt x="443160" y="-727"/>
                      <a:pt x="468031" y="860"/>
                      <a:pt x="483377" y="3506"/>
                    </a:cubicBezTo>
                    <a:cubicBezTo>
                      <a:pt x="498723" y="6152"/>
                      <a:pt x="513540" y="10385"/>
                      <a:pt x="521477" y="16206"/>
                    </a:cubicBezTo>
                    <a:cubicBezTo>
                      <a:pt x="529414" y="22027"/>
                      <a:pt x="529415" y="26789"/>
                      <a:pt x="531002" y="38431"/>
                    </a:cubicBezTo>
                    <a:cubicBezTo>
                      <a:pt x="532589" y="50073"/>
                      <a:pt x="529415" y="65419"/>
                      <a:pt x="531002" y="86056"/>
                    </a:cubicBezTo>
                    <a:cubicBezTo>
                      <a:pt x="532589" y="106693"/>
                      <a:pt x="533648" y="134739"/>
                      <a:pt x="540527" y="162256"/>
                    </a:cubicBezTo>
                    <a:cubicBezTo>
                      <a:pt x="547406" y="189773"/>
                      <a:pt x="557460" y="218348"/>
                      <a:pt x="572277" y="251156"/>
                    </a:cubicBezTo>
                    <a:cubicBezTo>
                      <a:pt x="587094" y="283964"/>
                      <a:pt x="606673" y="325239"/>
                      <a:pt x="629427" y="359106"/>
                    </a:cubicBezTo>
                    <a:cubicBezTo>
                      <a:pt x="652181" y="392973"/>
                      <a:pt x="691339" y="425252"/>
                      <a:pt x="708802" y="454356"/>
                    </a:cubicBezTo>
                    <a:cubicBezTo>
                      <a:pt x="726265" y="483460"/>
                      <a:pt x="725735" y="510448"/>
                      <a:pt x="734202" y="533731"/>
                    </a:cubicBezTo>
                    <a:cubicBezTo>
                      <a:pt x="742669" y="557014"/>
                      <a:pt x="746373" y="578710"/>
                      <a:pt x="759602" y="594056"/>
                    </a:cubicBezTo>
                    <a:cubicBezTo>
                      <a:pt x="772831" y="609402"/>
                      <a:pt x="793998" y="627393"/>
                      <a:pt x="813577" y="625806"/>
                    </a:cubicBezTo>
                    <a:cubicBezTo>
                      <a:pt x="833156" y="624219"/>
                      <a:pt x="854323" y="603581"/>
                      <a:pt x="877077" y="584531"/>
                    </a:cubicBezTo>
                    <a:cubicBezTo>
                      <a:pt x="899831" y="565481"/>
                      <a:pt x="932640" y="535318"/>
                      <a:pt x="950102" y="511506"/>
                    </a:cubicBezTo>
                    <a:cubicBezTo>
                      <a:pt x="967564" y="487694"/>
                      <a:pt x="974973" y="468114"/>
                      <a:pt x="981852" y="441656"/>
                    </a:cubicBezTo>
                    <a:cubicBezTo>
                      <a:pt x="988731" y="415198"/>
                      <a:pt x="989260" y="382918"/>
                      <a:pt x="991377" y="352756"/>
                    </a:cubicBezTo>
                    <a:cubicBezTo>
                      <a:pt x="993494" y="322594"/>
                      <a:pt x="995081" y="283435"/>
                      <a:pt x="994552" y="260681"/>
                    </a:cubicBezTo>
                    <a:cubicBezTo>
                      <a:pt x="994023" y="237927"/>
                      <a:pt x="998785" y="230518"/>
                      <a:pt x="988202" y="216231"/>
                    </a:cubicBezTo>
                    <a:cubicBezTo>
                      <a:pt x="977619" y="201943"/>
                      <a:pt x="949573" y="183952"/>
                      <a:pt x="931052" y="174956"/>
                    </a:cubicBezTo>
                    <a:cubicBezTo>
                      <a:pt x="912531" y="165960"/>
                      <a:pt x="895069" y="165431"/>
                      <a:pt x="877077" y="162256"/>
                    </a:cubicBezTo>
                    <a:cubicBezTo>
                      <a:pt x="859085" y="159081"/>
                      <a:pt x="844269" y="154848"/>
                      <a:pt x="823102" y="155906"/>
                    </a:cubicBezTo>
                    <a:cubicBezTo>
                      <a:pt x="801935" y="156964"/>
                      <a:pt x="778123" y="160668"/>
                      <a:pt x="750077" y="168606"/>
                    </a:cubicBezTo>
                    <a:cubicBezTo>
                      <a:pt x="722031" y="176543"/>
                      <a:pt x="675464" y="196652"/>
                      <a:pt x="654827" y="203531"/>
                    </a:cubicBezTo>
                    <a:cubicBezTo>
                      <a:pt x="634190" y="210410"/>
                      <a:pt x="637364" y="213585"/>
                      <a:pt x="626252" y="209881"/>
                    </a:cubicBezTo>
                    <a:cubicBezTo>
                      <a:pt x="615140" y="206177"/>
                      <a:pt x="597148" y="190831"/>
                      <a:pt x="588152" y="181306"/>
                    </a:cubicBezTo>
                    <a:cubicBezTo>
                      <a:pt x="579156" y="171781"/>
                      <a:pt x="574394" y="162256"/>
                      <a:pt x="572277" y="152731"/>
                    </a:cubicBezTo>
                    <a:cubicBezTo>
                      <a:pt x="570160" y="143206"/>
                      <a:pt x="568573" y="131035"/>
                      <a:pt x="575452" y="124156"/>
                    </a:cubicBezTo>
                    <a:cubicBezTo>
                      <a:pt x="582331" y="117277"/>
                      <a:pt x="598735" y="111985"/>
                      <a:pt x="613552" y="111456"/>
                    </a:cubicBezTo>
                    <a:cubicBezTo>
                      <a:pt x="628369" y="110927"/>
                      <a:pt x="642656" y="118335"/>
                      <a:pt x="664352" y="120981"/>
                    </a:cubicBezTo>
                    <a:cubicBezTo>
                      <a:pt x="686048" y="123627"/>
                      <a:pt x="715152" y="128389"/>
                      <a:pt x="743727" y="127331"/>
                    </a:cubicBezTo>
                    <a:cubicBezTo>
                      <a:pt x="772302" y="126273"/>
                      <a:pt x="803523" y="114631"/>
                      <a:pt x="835802" y="114631"/>
                    </a:cubicBezTo>
                    <a:cubicBezTo>
                      <a:pt x="868081" y="114631"/>
                      <a:pt x="909885" y="118335"/>
                      <a:pt x="937402" y="127331"/>
                    </a:cubicBezTo>
                    <a:cubicBezTo>
                      <a:pt x="964919" y="136327"/>
                      <a:pt x="985027" y="155906"/>
                      <a:pt x="1000902" y="168606"/>
                    </a:cubicBezTo>
                    <a:cubicBezTo>
                      <a:pt x="1016777" y="181306"/>
                      <a:pt x="1024715" y="180777"/>
                      <a:pt x="1032652" y="203531"/>
                    </a:cubicBezTo>
                    <a:cubicBezTo>
                      <a:pt x="1040590" y="226285"/>
                      <a:pt x="1046940" y="279202"/>
                      <a:pt x="1048527" y="305131"/>
                    </a:cubicBezTo>
                    <a:cubicBezTo>
                      <a:pt x="1050115" y="331060"/>
                      <a:pt x="1044294" y="341644"/>
                      <a:pt x="1042177" y="359106"/>
                    </a:cubicBezTo>
                    <a:cubicBezTo>
                      <a:pt x="1040060" y="376568"/>
                      <a:pt x="1037414" y="395089"/>
                      <a:pt x="1035827" y="409906"/>
                    </a:cubicBezTo>
                    <a:cubicBezTo>
                      <a:pt x="1034240" y="424723"/>
                      <a:pt x="1028419" y="442185"/>
                      <a:pt x="1032652" y="448006"/>
                    </a:cubicBezTo>
                    <a:cubicBezTo>
                      <a:pt x="1036885" y="453827"/>
                      <a:pt x="1047469" y="459119"/>
                      <a:pt x="1061227" y="444831"/>
                    </a:cubicBezTo>
                    <a:cubicBezTo>
                      <a:pt x="1074985" y="430543"/>
                      <a:pt x="1099856" y="387681"/>
                      <a:pt x="1115202" y="362281"/>
                    </a:cubicBezTo>
                    <a:cubicBezTo>
                      <a:pt x="1130548" y="336881"/>
                      <a:pt x="1142719" y="318889"/>
                      <a:pt x="1153302" y="292431"/>
                    </a:cubicBezTo>
                    <a:cubicBezTo>
                      <a:pt x="1163885" y="265973"/>
                      <a:pt x="1176585" y="229460"/>
                      <a:pt x="1178702" y="203531"/>
                    </a:cubicBezTo>
                    <a:cubicBezTo>
                      <a:pt x="1180819" y="177602"/>
                      <a:pt x="1172881" y="155906"/>
                      <a:pt x="1166002" y="136856"/>
                    </a:cubicBezTo>
                    <a:cubicBezTo>
                      <a:pt x="1159123" y="117806"/>
                      <a:pt x="1145365" y="102989"/>
                      <a:pt x="1137427" y="89231"/>
                    </a:cubicBezTo>
                    <a:cubicBezTo>
                      <a:pt x="1129490" y="75473"/>
                      <a:pt x="1121023" y="64889"/>
                      <a:pt x="1118377" y="54306"/>
                    </a:cubicBezTo>
                    <a:cubicBezTo>
                      <a:pt x="1115731" y="43723"/>
                      <a:pt x="1116260" y="32081"/>
                      <a:pt x="1121552" y="25731"/>
                    </a:cubicBezTo>
                    <a:cubicBezTo>
                      <a:pt x="1126844" y="19381"/>
                      <a:pt x="1141131" y="17264"/>
                      <a:pt x="1150127" y="16206"/>
                    </a:cubicBezTo>
                    <a:cubicBezTo>
                      <a:pt x="1159123" y="15148"/>
                      <a:pt x="1169706" y="15148"/>
                      <a:pt x="1175527" y="19381"/>
                    </a:cubicBezTo>
                    <a:cubicBezTo>
                      <a:pt x="1181348" y="23614"/>
                      <a:pt x="1180819" y="29435"/>
                      <a:pt x="1185052" y="41606"/>
                    </a:cubicBezTo>
                    <a:cubicBezTo>
                      <a:pt x="1189285" y="53777"/>
                      <a:pt x="1195106" y="76002"/>
                      <a:pt x="1200927" y="92406"/>
                    </a:cubicBezTo>
                    <a:cubicBezTo>
                      <a:pt x="1206748" y="108810"/>
                      <a:pt x="1216802" y="113573"/>
                      <a:pt x="1219977" y="140031"/>
                    </a:cubicBezTo>
                    <a:cubicBezTo>
                      <a:pt x="1223152" y="166489"/>
                      <a:pt x="1219977" y="251156"/>
                      <a:pt x="1219977" y="251156"/>
                    </a:cubicBezTo>
                    <a:cubicBezTo>
                      <a:pt x="1219977" y="274968"/>
                      <a:pt x="1210452" y="278673"/>
                      <a:pt x="1219977" y="282906"/>
                    </a:cubicBezTo>
                    <a:cubicBezTo>
                      <a:pt x="1229502" y="287139"/>
                      <a:pt x="1252785" y="286610"/>
                      <a:pt x="1277127" y="276556"/>
                    </a:cubicBezTo>
                    <a:cubicBezTo>
                      <a:pt x="1301469" y="266502"/>
                      <a:pt x="1343802" y="238985"/>
                      <a:pt x="1366027" y="222581"/>
                    </a:cubicBezTo>
                    <a:cubicBezTo>
                      <a:pt x="1388252" y="206177"/>
                      <a:pt x="1398306" y="193477"/>
                      <a:pt x="1410477" y="178131"/>
                    </a:cubicBezTo>
                    <a:cubicBezTo>
                      <a:pt x="1422648" y="162785"/>
                      <a:pt x="1433760" y="146910"/>
                      <a:pt x="1439052" y="130506"/>
                    </a:cubicBezTo>
                    <a:cubicBezTo>
                      <a:pt x="1444344" y="114102"/>
                      <a:pt x="1443285" y="93464"/>
                      <a:pt x="1442227" y="79706"/>
                    </a:cubicBezTo>
                    <a:cubicBezTo>
                      <a:pt x="1441169" y="65948"/>
                      <a:pt x="1428469" y="55364"/>
                      <a:pt x="1432702" y="47956"/>
                    </a:cubicBezTo>
                    <a:cubicBezTo>
                      <a:pt x="1436935" y="40548"/>
                      <a:pt x="1455985" y="36843"/>
                      <a:pt x="1467627" y="35256"/>
                    </a:cubicBezTo>
                    <a:cubicBezTo>
                      <a:pt x="1479269" y="33669"/>
                      <a:pt x="1492498" y="37373"/>
                      <a:pt x="1502552" y="38431"/>
                    </a:cubicBezTo>
                    <a:cubicBezTo>
                      <a:pt x="1512606" y="39489"/>
                      <a:pt x="1526365" y="32081"/>
                      <a:pt x="1527952" y="41606"/>
                    </a:cubicBezTo>
                    <a:cubicBezTo>
                      <a:pt x="1529540" y="51131"/>
                      <a:pt x="1519485" y="76531"/>
                      <a:pt x="1512077" y="95581"/>
                    </a:cubicBezTo>
                    <a:cubicBezTo>
                      <a:pt x="1504669" y="114631"/>
                      <a:pt x="1497790" y="133681"/>
                      <a:pt x="1483502" y="155906"/>
                    </a:cubicBezTo>
                    <a:cubicBezTo>
                      <a:pt x="1469214" y="178131"/>
                      <a:pt x="1452281" y="203531"/>
                      <a:pt x="1426352" y="228931"/>
                    </a:cubicBezTo>
                    <a:cubicBezTo>
                      <a:pt x="1400423" y="254331"/>
                      <a:pt x="1359677" y="290844"/>
                      <a:pt x="1327927" y="308306"/>
                    </a:cubicBezTo>
                    <a:cubicBezTo>
                      <a:pt x="1296177" y="325768"/>
                      <a:pt x="1257548" y="322064"/>
                      <a:pt x="1235852" y="333706"/>
                    </a:cubicBezTo>
                    <a:cubicBezTo>
                      <a:pt x="1214156" y="345348"/>
                      <a:pt x="1214685" y="358048"/>
                      <a:pt x="1197752" y="378156"/>
                    </a:cubicBezTo>
                    <a:cubicBezTo>
                      <a:pt x="1180819" y="398264"/>
                      <a:pt x="1157006" y="430014"/>
                      <a:pt x="1134252" y="454356"/>
                    </a:cubicBezTo>
                    <a:cubicBezTo>
                      <a:pt x="1111498" y="478698"/>
                      <a:pt x="1082394" y="506744"/>
                      <a:pt x="1061227" y="524206"/>
                    </a:cubicBezTo>
                    <a:cubicBezTo>
                      <a:pt x="1040060" y="541668"/>
                      <a:pt x="1024185" y="548548"/>
                      <a:pt x="1007252" y="559131"/>
                    </a:cubicBezTo>
                    <a:cubicBezTo>
                      <a:pt x="990319" y="569714"/>
                      <a:pt x="972856" y="577652"/>
                      <a:pt x="959627" y="587706"/>
                    </a:cubicBezTo>
                    <a:cubicBezTo>
                      <a:pt x="946398" y="597760"/>
                      <a:pt x="936344" y="607814"/>
                      <a:pt x="927877" y="619456"/>
                    </a:cubicBezTo>
                    <a:cubicBezTo>
                      <a:pt x="919410" y="631098"/>
                      <a:pt x="901419" y="632685"/>
                      <a:pt x="908827" y="657556"/>
                    </a:cubicBezTo>
                    <a:cubicBezTo>
                      <a:pt x="916235" y="682427"/>
                      <a:pt x="960156" y="732698"/>
                      <a:pt x="972327" y="768681"/>
                    </a:cubicBezTo>
                    <a:cubicBezTo>
                      <a:pt x="984498" y="804664"/>
                      <a:pt x="983439" y="844352"/>
                      <a:pt x="981852" y="873456"/>
                    </a:cubicBezTo>
                    <a:cubicBezTo>
                      <a:pt x="980265" y="902560"/>
                      <a:pt x="971798" y="918435"/>
                      <a:pt x="962802" y="943306"/>
                    </a:cubicBezTo>
                    <a:cubicBezTo>
                      <a:pt x="953806" y="968177"/>
                      <a:pt x="939519" y="997810"/>
                      <a:pt x="927877" y="1022681"/>
                    </a:cubicBezTo>
                    <a:cubicBezTo>
                      <a:pt x="916235" y="1047552"/>
                      <a:pt x="900890" y="1071893"/>
                      <a:pt x="892952" y="1092531"/>
                    </a:cubicBezTo>
                    <a:cubicBezTo>
                      <a:pt x="885015" y="1113168"/>
                      <a:pt x="873902" y="1126398"/>
                      <a:pt x="880252" y="1146506"/>
                    </a:cubicBezTo>
                    <a:cubicBezTo>
                      <a:pt x="886602" y="1166614"/>
                      <a:pt x="905652" y="1197306"/>
                      <a:pt x="931052" y="1213181"/>
                    </a:cubicBezTo>
                    <a:cubicBezTo>
                      <a:pt x="956452" y="1229056"/>
                      <a:pt x="996669" y="1236464"/>
                      <a:pt x="1032652" y="1241756"/>
                    </a:cubicBezTo>
                    <a:cubicBezTo>
                      <a:pt x="1068635" y="1247048"/>
                      <a:pt x="1107794" y="1241756"/>
                      <a:pt x="1146952" y="1244931"/>
                    </a:cubicBezTo>
                    <a:cubicBezTo>
                      <a:pt x="1186110" y="1248106"/>
                      <a:pt x="1229502" y="1258689"/>
                      <a:pt x="1267602" y="1260806"/>
                    </a:cubicBezTo>
                    <a:cubicBezTo>
                      <a:pt x="1305702" y="1262923"/>
                      <a:pt x="1348565" y="1254985"/>
                      <a:pt x="1375552" y="1257631"/>
                    </a:cubicBezTo>
                    <a:cubicBezTo>
                      <a:pt x="1402540" y="1260277"/>
                      <a:pt x="1406773" y="1263981"/>
                      <a:pt x="1429527" y="1276681"/>
                    </a:cubicBezTo>
                    <a:cubicBezTo>
                      <a:pt x="1452281" y="1289381"/>
                      <a:pt x="1488794" y="1315310"/>
                      <a:pt x="1512077" y="1333831"/>
                    </a:cubicBezTo>
                    <a:cubicBezTo>
                      <a:pt x="1535360" y="1352352"/>
                      <a:pt x="1555998" y="1374577"/>
                      <a:pt x="1569227" y="1387806"/>
                    </a:cubicBezTo>
                    <a:cubicBezTo>
                      <a:pt x="1582456" y="1401035"/>
                      <a:pt x="1585102" y="1399448"/>
                      <a:pt x="1591452" y="1413206"/>
                    </a:cubicBezTo>
                    <a:cubicBezTo>
                      <a:pt x="1597802" y="1426964"/>
                      <a:pt x="1604152" y="1456069"/>
                      <a:pt x="1607327" y="1470356"/>
                    </a:cubicBezTo>
                    <a:cubicBezTo>
                      <a:pt x="1610502" y="1484643"/>
                      <a:pt x="1608385" y="1484643"/>
                      <a:pt x="1610502" y="1498931"/>
                    </a:cubicBezTo>
                    <a:cubicBezTo>
                      <a:pt x="1612619" y="1513218"/>
                      <a:pt x="1616852" y="1539677"/>
                      <a:pt x="1620027" y="1556081"/>
                    </a:cubicBezTo>
                    <a:cubicBezTo>
                      <a:pt x="1623202" y="1572485"/>
                      <a:pt x="1629552" y="1597356"/>
                      <a:pt x="1629552" y="1597356"/>
                    </a:cubicBezTo>
                    <a:cubicBezTo>
                      <a:pt x="1631139" y="1605823"/>
                      <a:pt x="1632727" y="1602648"/>
                      <a:pt x="1629552" y="1606881"/>
                    </a:cubicBezTo>
                    <a:cubicBezTo>
                      <a:pt x="1626377" y="1611114"/>
                      <a:pt x="1617381" y="1625931"/>
                      <a:pt x="1610502" y="1622756"/>
                    </a:cubicBezTo>
                    <a:cubicBezTo>
                      <a:pt x="1603623" y="1619581"/>
                      <a:pt x="1595685" y="1606881"/>
                      <a:pt x="1588277" y="1587831"/>
                    </a:cubicBezTo>
                    <a:cubicBezTo>
                      <a:pt x="1580869" y="1568781"/>
                      <a:pt x="1570285" y="1528035"/>
                      <a:pt x="1566052" y="1508456"/>
                    </a:cubicBezTo>
                    <a:cubicBezTo>
                      <a:pt x="1561819" y="1488877"/>
                      <a:pt x="1570285" y="1487289"/>
                      <a:pt x="1562877" y="1470356"/>
                    </a:cubicBezTo>
                    <a:cubicBezTo>
                      <a:pt x="1555469" y="1453423"/>
                      <a:pt x="1541181" y="1428552"/>
                      <a:pt x="1521602" y="1406856"/>
                    </a:cubicBezTo>
                    <a:cubicBezTo>
                      <a:pt x="1502023" y="1385160"/>
                      <a:pt x="1472390" y="1357114"/>
                      <a:pt x="1445402" y="1340181"/>
                    </a:cubicBezTo>
                    <a:cubicBezTo>
                      <a:pt x="1418415" y="1323248"/>
                      <a:pt x="1391956" y="1314781"/>
                      <a:pt x="1359677" y="1305256"/>
                    </a:cubicBezTo>
                    <a:cubicBezTo>
                      <a:pt x="1327398" y="1295731"/>
                      <a:pt x="1286652" y="1286206"/>
                      <a:pt x="1251727" y="1283031"/>
                    </a:cubicBezTo>
                    <a:cubicBezTo>
                      <a:pt x="1216802" y="1279856"/>
                      <a:pt x="1150127" y="1286206"/>
                      <a:pt x="1150127" y="1286206"/>
                    </a:cubicBezTo>
                    <a:cubicBezTo>
                      <a:pt x="1115731" y="1287264"/>
                      <a:pt x="1069694" y="1290439"/>
                      <a:pt x="1045352" y="1289381"/>
                    </a:cubicBezTo>
                    <a:cubicBezTo>
                      <a:pt x="1021010" y="1288323"/>
                      <a:pt x="1018365" y="1284619"/>
                      <a:pt x="1004077" y="1279856"/>
                    </a:cubicBezTo>
                    <a:cubicBezTo>
                      <a:pt x="989789" y="1275093"/>
                      <a:pt x="956981" y="1254985"/>
                      <a:pt x="959627" y="1260806"/>
                    </a:cubicBezTo>
                    <a:cubicBezTo>
                      <a:pt x="962273" y="1266627"/>
                      <a:pt x="996140" y="1295202"/>
                      <a:pt x="1019952" y="1314781"/>
                    </a:cubicBezTo>
                    <a:cubicBezTo>
                      <a:pt x="1043764" y="1334360"/>
                      <a:pt x="1078690" y="1359760"/>
                      <a:pt x="1102502" y="1378281"/>
                    </a:cubicBezTo>
                    <a:cubicBezTo>
                      <a:pt x="1126314" y="1396802"/>
                      <a:pt x="1145365" y="1406327"/>
                      <a:pt x="1162827" y="1425906"/>
                    </a:cubicBezTo>
                    <a:cubicBezTo>
                      <a:pt x="1180289" y="1445485"/>
                      <a:pt x="1192990" y="1470885"/>
                      <a:pt x="1207277" y="1495756"/>
                    </a:cubicBezTo>
                    <a:cubicBezTo>
                      <a:pt x="1221565" y="1520627"/>
                      <a:pt x="1237969" y="1549202"/>
                      <a:pt x="1248552" y="1575131"/>
                    </a:cubicBezTo>
                    <a:cubicBezTo>
                      <a:pt x="1259135" y="1601060"/>
                      <a:pt x="1266015" y="1622227"/>
                      <a:pt x="1270777" y="1651331"/>
                    </a:cubicBezTo>
                    <a:cubicBezTo>
                      <a:pt x="1275539" y="1680435"/>
                      <a:pt x="1277656" y="1725944"/>
                      <a:pt x="1277127" y="1749756"/>
                    </a:cubicBezTo>
                    <a:cubicBezTo>
                      <a:pt x="1276598" y="1773568"/>
                      <a:pt x="1270777" y="1778331"/>
                      <a:pt x="1267602" y="1794206"/>
                    </a:cubicBezTo>
                    <a:cubicBezTo>
                      <a:pt x="1264427" y="1810081"/>
                      <a:pt x="1260194" y="1832306"/>
                      <a:pt x="1258077" y="1845006"/>
                    </a:cubicBezTo>
                    <a:cubicBezTo>
                      <a:pt x="1255960" y="1857706"/>
                      <a:pt x="1259135" y="1859823"/>
                      <a:pt x="1254902" y="1870406"/>
                    </a:cubicBezTo>
                    <a:cubicBezTo>
                      <a:pt x="1250669" y="1880989"/>
                      <a:pt x="1240085" y="1905860"/>
                      <a:pt x="1232677" y="1908506"/>
                    </a:cubicBezTo>
                    <a:cubicBezTo>
                      <a:pt x="1225269" y="1911152"/>
                      <a:pt x="1211510" y="1914856"/>
                      <a:pt x="1210452" y="1886281"/>
                    </a:cubicBezTo>
                    <a:cubicBezTo>
                      <a:pt x="1209394" y="1857706"/>
                      <a:pt x="1230031" y="1792089"/>
                      <a:pt x="1226327" y="1737056"/>
                    </a:cubicBezTo>
                    <a:cubicBezTo>
                      <a:pt x="1222623" y="1682023"/>
                      <a:pt x="1205689" y="1600531"/>
                      <a:pt x="1188227" y="1556081"/>
                    </a:cubicBezTo>
                    <a:cubicBezTo>
                      <a:pt x="1170765" y="1511631"/>
                      <a:pt x="1147481" y="1499989"/>
                      <a:pt x="1121552" y="1470356"/>
                    </a:cubicBezTo>
                    <a:cubicBezTo>
                      <a:pt x="1095623" y="1440723"/>
                      <a:pt x="1058581" y="1401035"/>
                      <a:pt x="1032652" y="1378281"/>
                    </a:cubicBezTo>
                    <a:cubicBezTo>
                      <a:pt x="1006723" y="1355527"/>
                      <a:pt x="988731" y="1351293"/>
                      <a:pt x="965977" y="1333831"/>
                    </a:cubicBezTo>
                    <a:cubicBezTo>
                      <a:pt x="943223" y="1316368"/>
                      <a:pt x="914648" y="1294673"/>
                      <a:pt x="896127" y="1273506"/>
                    </a:cubicBezTo>
                    <a:cubicBezTo>
                      <a:pt x="877606" y="1252339"/>
                      <a:pt x="870727" y="1225352"/>
                      <a:pt x="854852" y="1206831"/>
                    </a:cubicBezTo>
                    <a:cubicBezTo>
                      <a:pt x="838977" y="1188310"/>
                      <a:pt x="823631" y="1169260"/>
                      <a:pt x="800877" y="1162381"/>
                    </a:cubicBezTo>
                    <a:cubicBezTo>
                      <a:pt x="778123" y="1155502"/>
                      <a:pt x="737906" y="1161852"/>
                      <a:pt x="718327" y="1165556"/>
                    </a:cubicBezTo>
                    <a:cubicBezTo>
                      <a:pt x="698748" y="1169260"/>
                      <a:pt x="696631" y="1176139"/>
                      <a:pt x="683402" y="1184606"/>
                    </a:cubicBezTo>
                    <a:cubicBezTo>
                      <a:pt x="670173" y="1193073"/>
                      <a:pt x="656415" y="1199952"/>
                      <a:pt x="638952" y="1216356"/>
                    </a:cubicBezTo>
                    <a:cubicBezTo>
                      <a:pt x="621490" y="1232760"/>
                      <a:pt x="592914" y="1265569"/>
                      <a:pt x="578627" y="1283031"/>
                    </a:cubicBezTo>
                    <a:cubicBezTo>
                      <a:pt x="564340" y="1300493"/>
                      <a:pt x="560635" y="1311077"/>
                      <a:pt x="553227" y="1321131"/>
                    </a:cubicBezTo>
                    <a:cubicBezTo>
                      <a:pt x="545819" y="1331185"/>
                      <a:pt x="538410" y="1334360"/>
                      <a:pt x="534177" y="1343356"/>
                    </a:cubicBezTo>
                    <a:cubicBezTo>
                      <a:pt x="529944" y="1352352"/>
                      <a:pt x="526769" y="1364523"/>
                      <a:pt x="527827" y="1375106"/>
                    </a:cubicBezTo>
                    <a:cubicBezTo>
                      <a:pt x="528885" y="1385689"/>
                      <a:pt x="538410" y="1396273"/>
                      <a:pt x="540527" y="1406856"/>
                    </a:cubicBezTo>
                    <a:cubicBezTo>
                      <a:pt x="542644" y="1417439"/>
                      <a:pt x="544760" y="1428023"/>
                      <a:pt x="540527" y="1438606"/>
                    </a:cubicBezTo>
                    <a:cubicBezTo>
                      <a:pt x="536294" y="1449189"/>
                      <a:pt x="522006" y="1466652"/>
                      <a:pt x="515127" y="1470356"/>
                    </a:cubicBezTo>
                    <a:cubicBezTo>
                      <a:pt x="508248" y="1474060"/>
                      <a:pt x="503485" y="1466652"/>
                      <a:pt x="499252" y="1460831"/>
                    </a:cubicBezTo>
                    <a:cubicBezTo>
                      <a:pt x="495019" y="1455010"/>
                      <a:pt x="495548" y="1439135"/>
                      <a:pt x="489727" y="1435431"/>
                    </a:cubicBezTo>
                    <a:cubicBezTo>
                      <a:pt x="483906" y="1431727"/>
                      <a:pt x="474910" y="1425906"/>
                      <a:pt x="464327" y="1438606"/>
                    </a:cubicBezTo>
                    <a:cubicBezTo>
                      <a:pt x="453744" y="1451306"/>
                      <a:pt x="445806" y="1485173"/>
                      <a:pt x="426227" y="1511631"/>
                    </a:cubicBezTo>
                    <a:cubicBezTo>
                      <a:pt x="406648" y="1538089"/>
                      <a:pt x="369077" y="1572485"/>
                      <a:pt x="346852" y="1597356"/>
                    </a:cubicBezTo>
                    <a:cubicBezTo>
                      <a:pt x="324627" y="1622227"/>
                      <a:pt x="311398" y="1639689"/>
                      <a:pt x="292877" y="1660856"/>
                    </a:cubicBezTo>
                    <a:cubicBezTo>
                      <a:pt x="274356" y="1682023"/>
                      <a:pt x="252131" y="1703189"/>
                      <a:pt x="235727" y="1724356"/>
                    </a:cubicBezTo>
                    <a:cubicBezTo>
                      <a:pt x="219323" y="1745523"/>
                      <a:pt x="203977" y="1766160"/>
                      <a:pt x="194452" y="1787856"/>
                    </a:cubicBezTo>
                    <a:cubicBezTo>
                      <a:pt x="184927" y="1809552"/>
                      <a:pt x="181223" y="1832306"/>
                      <a:pt x="178577" y="1854531"/>
                    </a:cubicBezTo>
                    <a:cubicBezTo>
                      <a:pt x="175931" y="1876756"/>
                      <a:pt x="178048" y="1899510"/>
                      <a:pt x="178577" y="1921206"/>
                    </a:cubicBezTo>
                    <a:cubicBezTo>
                      <a:pt x="179106" y="1942902"/>
                      <a:pt x="178048" y="1969889"/>
                      <a:pt x="181752" y="1984706"/>
                    </a:cubicBezTo>
                    <a:cubicBezTo>
                      <a:pt x="185456" y="1999523"/>
                      <a:pt x="194452" y="2000581"/>
                      <a:pt x="200802" y="2010106"/>
                    </a:cubicBezTo>
                    <a:cubicBezTo>
                      <a:pt x="207152" y="2019631"/>
                      <a:pt x="217735" y="2033389"/>
                      <a:pt x="219852" y="2041856"/>
                    </a:cubicBezTo>
                    <a:cubicBezTo>
                      <a:pt x="221969" y="2050323"/>
                      <a:pt x="219323" y="2056673"/>
                      <a:pt x="213502" y="2060906"/>
                    </a:cubicBezTo>
                    <a:cubicBezTo>
                      <a:pt x="207681" y="2065139"/>
                      <a:pt x="160056" y="2087364"/>
                      <a:pt x="150002" y="2079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フリーフォーム: 図形 331">
                <a:extLst>
                  <a:ext uri="{FF2B5EF4-FFF2-40B4-BE49-F238E27FC236}">
                    <a16:creationId xmlns:a16="http://schemas.microsoft.com/office/drawing/2014/main" id="{29C1E16C-0D13-426A-9B72-614A493F6E54}"/>
                  </a:ext>
                </a:extLst>
              </p:cNvPr>
              <p:cNvSpPr/>
              <p:nvPr/>
            </p:nvSpPr>
            <p:spPr>
              <a:xfrm>
                <a:off x="1539216" y="4211724"/>
                <a:ext cx="1072588" cy="1928490"/>
              </a:xfrm>
              <a:custGeom>
                <a:avLst/>
                <a:gdLst>
                  <a:gd name="connsiteX0" fmla="*/ 8353 w 1277513"/>
                  <a:gd name="connsiteY0" fmla="*/ 293095 h 2135917"/>
                  <a:gd name="connsiteX1" fmla="*/ 81378 w 1277513"/>
                  <a:gd name="connsiteY1" fmla="*/ 293095 h 2135917"/>
                  <a:gd name="connsiteX2" fmla="*/ 170278 w 1277513"/>
                  <a:gd name="connsiteY2" fmla="*/ 340720 h 2135917"/>
                  <a:gd name="connsiteX3" fmla="*/ 297278 w 1277513"/>
                  <a:gd name="connsiteY3" fmla="*/ 401045 h 2135917"/>
                  <a:gd name="connsiteX4" fmla="*/ 427453 w 1277513"/>
                  <a:gd name="connsiteY4" fmla="*/ 448670 h 2135917"/>
                  <a:gd name="connsiteX5" fmla="*/ 541753 w 1277513"/>
                  <a:gd name="connsiteY5" fmla="*/ 486770 h 2135917"/>
                  <a:gd name="connsiteX6" fmla="*/ 605253 w 1277513"/>
                  <a:gd name="connsiteY6" fmla="*/ 493120 h 2135917"/>
                  <a:gd name="connsiteX7" fmla="*/ 659228 w 1277513"/>
                  <a:gd name="connsiteY7" fmla="*/ 381995 h 2135917"/>
                  <a:gd name="connsiteX8" fmla="*/ 687803 w 1277513"/>
                  <a:gd name="connsiteY8" fmla="*/ 261345 h 2135917"/>
                  <a:gd name="connsiteX9" fmla="*/ 690978 w 1277513"/>
                  <a:gd name="connsiteY9" fmla="*/ 150220 h 2135917"/>
                  <a:gd name="connsiteX10" fmla="*/ 700503 w 1277513"/>
                  <a:gd name="connsiteY10" fmla="*/ 108945 h 2135917"/>
                  <a:gd name="connsiteX11" fmla="*/ 690978 w 1277513"/>
                  <a:gd name="connsiteY11" fmla="*/ 86720 h 2135917"/>
                  <a:gd name="connsiteX12" fmla="*/ 668753 w 1277513"/>
                  <a:gd name="connsiteY12" fmla="*/ 16870 h 2135917"/>
                  <a:gd name="connsiteX13" fmla="*/ 697328 w 1277513"/>
                  <a:gd name="connsiteY13" fmla="*/ 4170 h 2135917"/>
                  <a:gd name="connsiteX14" fmla="*/ 719553 w 1277513"/>
                  <a:gd name="connsiteY14" fmla="*/ 995 h 2135917"/>
                  <a:gd name="connsiteX15" fmla="*/ 738603 w 1277513"/>
                  <a:gd name="connsiteY15" fmla="*/ 20045 h 2135917"/>
                  <a:gd name="connsiteX16" fmla="*/ 725903 w 1277513"/>
                  <a:gd name="connsiteY16" fmla="*/ 140695 h 2135917"/>
                  <a:gd name="connsiteX17" fmla="*/ 703678 w 1277513"/>
                  <a:gd name="connsiteY17" fmla="*/ 356595 h 2135917"/>
                  <a:gd name="connsiteX18" fmla="*/ 668753 w 1277513"/>
                  <a:gd name="connsiteY18" fmla="*/ 474070 h 2135917"/>
                  <a:gd name="connsiteX19" fmla="*/ 656053 w 1277513"/>
                  <a:gd name="connsiteY19" fmla="*/ 588370 h 2135917"/>
                  <a:gd name="connsiteX20" fmla="*/ 668753 w 1277513"/>
                  <a:gd name="connsiteY20" fmla="*/ 762995 h 2135917"/>
                  <a:gd name="connsiteX21" fmla="*/ 621128 w 1277513"/>
                  <a:gd name="connsiteY21" fmla="*/ 940795 h 2135917"/>
                  <a:gd name="connsiteX22" fmla="*/ 589378 w 1277513"/>
                  <a:gd name="connsiteY22" fmla="*/ 1032870 h 2135917"/>
                  <a:gd name="connsiteX23" fmla="*/ 605253 w 1277513"/>
                  <a:gd name="connsiteY23" fmla="*/ 1134470 h 2135917"/>
                  <a:gd name="connsiteX24" fmla="*/ 633828 w 1277513"/>
                  <a:gd name="connsiteY24" fmla="*/ 1194795 h 2135917"/>
                  <a:gd name="connsiteX25" fmla="*/ 665578 w 1277513"/>
                  <a:gd name="connsiteY25" fmla="*/ 1242420 h 2135917"/>
                  <a:gd name="connsiteX26" fmla="*/ 757653 w 1277513"/>
                  <a:gd name="connsiteY26" fmla="*/ 1321795 h 2135917"/>
                  <a:gd name="connsiteX27" fmla="*/ 767178 w 1277513"/>
                  <a:gd name="connsiteY27" fmla="*/ 1451970 h 2135917"/>
                  <a:gd name="connsiteX28" fmla="*/ 732253 w 1277513"/>
                  <a:gd name="connsiteY28" fmla="*/ 1528170 h 2135917"/>
                  <a:gd name="connsiteX29" fmla="*/ 681453 w 1277513"/>
                  <a:gd name="connsiteY29" fmla="*/ 1588495 h 2135917"/>
                  <a:gd name="connsiteX30" fmla="*/ 646528 w 1277513"/>
                  <a:gd name="connsiteY30" fmla="*/ 1661520 h 2135917"/>
                  <a:gd name="connsiteX31" fmla="*/ 643353 w 1277513"/>
                  <a:gd name="connsiteY31" fmla="*/ 1705970 h 2135917"/>
                  <a:gd name="connsiteX32" fmla="*/ 665578 w 1277513"/>
                  <a:gd name="connsiteY32" fmla="*/ 1772645 h 2135917"/>
                  <a:gd name="connsiteX33" fmla="*/ 700503 w 1277513"/>
                  <a:gd name="connsiteY33" fmla="*/ 1836145 h 2135917"/>
                  <a:gd name="connsiteX34" fmla="*/ 764003 w 1277513"/>
                  <a:gd name="connsiteY34" fmla="*/ 1918695 h 2135917"/>
                  <a:gd name="connsiteX35" fmla="*/ 900528 w 1277513"/>
                  <a:gd name="connsiteY35" fmla="*/ 1985370 h 2135917"/>
                  <a:gd name="connsiteX36" fmla="*/ 995778 w 1277513"/>
                  <a:gd name="connsiteY36" fmla="*/ 2013945 h 2135917"/>
                  <a:gd name="connsiteX37" fmla="*/ 1037053 w 1277513"/>
                  <a:gd name="connsiteY37" fmla="*/ 2029820 h 2135917"/>
                  <a:gd name="connsiteX38" fmla="*/ 1148178 w 1277513"/>
                  <a:gd name="connsiteY38" fmla="*/ 2058395 h 2135917"/>
                  <a:gd name="connsiteX39" fmla="*/ 1202153 w 1277513"/>
                  <a:gd name="connsiteY39" fmla="*/ 2055220 h 2135917"/>
                  <a:gd name="connsiteX40" fmla="*/ 1252953 w 1277513"/>
                  <a:gd name="connsiteY40" fmla="*/ 2042520 h 2135917"/>
                  <a:gd name="connsiteX41" fmla="*/ 1275178 w 1277513"/>
                  <a:gd name="connsiteY41" fmla="*/ 2055220 h 2135917"/>
                  <a:gd name="connsiteX42" fmla="*/ 1198978 w 1277513"/>
                  <a:gd name="connsiteY42" fmla="*/ 2083795 h 2135917"/>
                  <a:gd name="connsiteX43" fmla="*/ 1097378 w 1277513"/>
                  <a:gd name="connsiteY43" fmla="*/ 2086970 h 2135917"/>
                  <a:gd name="connsiteX44" fmla="*/ 935453 w 1277513"/>
                  <a:gd name="connsiteY44" fmla="*/ 2052045 h 2135917"/>
                  <a:gd name="connsiteX45" fmla="*/ 808453 w 1277513"/>
                  <a:gd name="connsiteY45" fmla="*/ 1998070 h 2135917"/>
                  <a:gd name="connsiteX46" fmla="*/ 741778 w 1277513"/>
                  <a:gd name="connsiteY46" fmla="*/ 1953620 h 2135917"/>
                  <a:gd name="connsiteX47" fmla="*/ 684628 w 1277513"/>
                  <a:gd name="connsiteY47" fmla="*/ 1883770 h 2135917"/>
                  <a:gd name="connsiteX48" fmla="*/ 637003 w 1277513"/>
                  <a:gd name="connsiteY48" fmla="*/ 1807570 h 2135917"/>
                  <a:gd name="connsiteX49" fmla="*/ 598903 w 1277513"/>
                  <a:gd name="connsiteY49" fmla="*/ 1734545 h 2135917"/>
                  <a:gd name="connsiteX50" fmla="*/ 567153 w 1277513"/>
                  <a:gd name="connsiteY50" fmla="*/ 1696445 h 2135917"/>
                  <a:gd name="connsiteX51" fmla="*/ 529053 w 1277513"/>
                  <a:gd name="connsiteY51" fmla="*/ 1677395 h 2135917"/>
                  <a:gd name="connsiteX52" fmla="*/ 443328 w 1277513"/>
                  <a:gd name="connsiteY52" fmla="*/ 1740895 h 2135917"/>
                  <a:gd name="connsiteX53" fmla="*/ 363953 w 1277513"/>
                  <a:gd name="connsiteY53" fmla="*/ 1820270 h 2135917"/>
                  <a:gd name="connsiteX54" fmla="*/ 284578 w 1277513"/>
                  <a:gd name="connsiteY54" fmla="*/ 1883770 h 2135917"/>
                  <a:gd name="connsiteX55" fmla="*/ 240128 w 1277513"/>
                  <a:gd name="connsiteY55" fmla="*/ 1940920 h 2135917"/>
                  <a:gd name="connsiteX56" fmla="*/ 198853 w 1277513"/>
                  <a:gd name="connsiteY56" fmla="*/ 2007595 h 2135917"/>
                  <a:gd name="connsiteX57" fmla="*/ 186153 w 1277513"/>
                  <a:gd name="connsiteY57" fmla="*/ 2058395 h 2135917"/>
                  <a:gd name="connsiteX58" fmla="*/ 176628 w 1277513"/>
                  <a:gd name="connsiteY58" fmla="*/ 2077445 h 2135917"/>
                  <a:gd name="connsiteX59" fmla="*/ 176628 w 1277513"/>
                  <a:gd name="connsiteY59" fmla="*/ 2118720 h 2135917"/>
                  <a:gd name="connsiteX60" fmla="*/ 125828 w 1277513"/>
                  <a:gd name="connsiteY60" fmla="*/ 2134595 h 2135917"/>
                  <a:gd name="connsiteX61" fmla="*/ 81378 w 1277513"/>
                  <a:gd name="connsiteY61" fmla="*/ 2131420 h 2135917"/>
                  <a:gd name="connsiteX62" fmla="*/ 71853 w 1277513"/>
                  <a:gd name="connsiteY62" fmla="*/ 2102845 h 2135917"/>
                  <a:gd name="connsiteX63" fmla="*/ 122653 w 1277513"/>
                  <a:gd name="connsiteY63" fmla="*/ 2058395 h 2135917"/>
                  <a:gd name="connsiteX64" fmla="*/ 192503 w 1277513"/>
                  <a:gd name="connsiteY64" fmla="*/ 1950445 h 2135917"/>
                  <a:gd name="connsiteX65" fmla="*/ 233778 w 1277513"/>
                  <a:gd name="connsiteY65" fmla="*/ 1874245 h 2135917"/>
                  <a:gd name="connsiteX66" fmla="*/ 329028 w 1277513"/>
                  <a:gd name="connsiteY66" fmla="*/ 1801220 h 2135917"/>
                  <a:gd name="connsiteX67" fmla="*/ 411578 w 1277513"/>
                  <a:gd name="connsiteY67" fmla="*/ 1715495 h 2135917"/>
                  <a:gd name="connsiteX68" fmla="*/ 471903 w 1277513"/>
                  <a:gd name="connsiteY68" fmla="*/ 1648820 h 2135917"/>
                  <a:gd name="connsiteX69" fmla="*/ 490953 w 1277513"/>
                  <a:gd name="connsiteY69" fmla="*/ 1563095 h 2135917"/>
                  <a:gd name="connsiteX70" fmla="*/ 471903 w 1277513"/>
                  <a:gd name="connsiteY70" fmla="*/ 1474195 h 2135917"/>
                  <a:gd name="connsiteX71" fmla="*/ 443328 w 1277513"/>
                  <a:gd name="connsiteY71" fmla="*/ 1353545 h 2135917"/>
                  <a:gd name="connsiteX72" fmla="*/ 481428 w 1277513"/>
                  <a:gd name="connsiteY72" fmla="*/ 1264645 h 2135917"/>
                  <a:gd name="connsiteX73" fmla="*/ 529053 w 1277513"/>
                  <a:gd name="connsiteY73" fmla="*/ 1166220 h 2135917"/>
                  <a:gd name="connsiteX74" fmla="*/ 538578 w 1277513"/>
                  <a:gd name="connsiteY74" fmla="*/ 1039220 h 2135917"/>
                  <a:gd name="connsiteX75" fmla="*/ 548103 w 1277513"/>
                  <a:gd name="connsiteY75" fmla="*/ 956670 h 2135917"/>
                  <a:gd name="connsiteX76" fmla="*/ 538578 w 1277513"/>
                  <a:gd name="connsiteY76" fmla="*/ 921745 h 2135917"/>
                  <a:gd name="connsiteX77" fmla="*/ 414753 w 1277513"/>
                  <a:gd name="connsiteY77" fmla="*/ 864595 h 2135917"/>
                  <a:gd name="connsiteX78" fmla="*/ 373478 w 1277513"/>
                  <a:gd name="connsiteY78" fmla="*/ 832845 h 2135917"/>
                  <a:gd name="connsiteX79" fmla="*/ 313153 w 1277513"/>
                  <a:gd name="connsiteY79" fmla="*/ 686795 h 2135917"/>
                  <a:gd name="connsiteX80" fmla="*/ 332203 w 1277513"/>
                  <a:gd name="connsiteY80" fmla="*/ 610595 h 2135917"/>
                  <a:gd name="connsiteX81" fmla="*/ 348078 w 1277513"/>
                  <a:gd name="connsiteY81" fmla="*/ 569320 h 2135917"/>
                  <a:gd name="connsiteX82" fmla="*/ 363953 w 1277513"/>
                  <a:gd name="connsiteY82" fmla="*/ 556620 h 2135917"/>
                  <a:gd name="connsiteX83" fmla="*/ 414753 w 1277513"/>
                  <a:gd name="connsiteY83" fmla="*/ 582020 h 2135917"/>
                  <a:gd name="connsiteX84" fmla="*/ 402053 w 1277513"/>
                  <a:gd name="connsiteY84" fmla="*/ 616945 h 2135917"/>
                  <a:gd name="connsiteX85" fmla="*/ 373478 w 1277513"/>
                  <a:gd name="connsiteY85" fmla="*/ 648695 h 2135917"/>
                  <a:gd name="connsiteX86" fmla="*/ 363953 w 1277513"/>
                  <a:gd name="connsiteY86" fmla="*/ 699495 h 2135917"/>
                  <a:gd name="connsiteX87" fmla="*/ 376653 w 1277513"/>
                  <a:gd name="connsiteY87" fmla="*/ 747120 h 2135917"/>
                  <a:gd name="connsiteX88" fmla="*/ 402053 w 1277513"/>
                  <a:gd name="connsiteY88" fmla="*/ 801095 h 2135917"/>
                  <a:gd name="connsiteX89" fmla="*/ 494128 w 1277513"/>
                  <a:gd name="connsiteY89" fmla="*/ 858245 h 2135917"/>
                  <a:gd name="connsiteX90" fmla="*/ 544928 w 1277513"/>
                  <a:gd name="connsiteY90" fmla="*/ 880470 h 2135917"/>
                  <a:gd name="connsiteX91" fmla="*/ 589378 w 1277513"/>
                  <a:gd name="connsiteY91" fmla="*/ 912220 h 2135917"/>
                  <a:gd name="connsiteX92" fmla="*/ 608428 w 1277513"/>
                  <a:gd name="connsiteY92" fmla="*/ 861420 h 2135917"/>
                  <a:gd name="connsiteX93" fmla="*/ 624303 w 1277513"/>
                  <a:gd name="connsiteY93" fmla="*/ 762995 h 2135917"/>
                  <a:gd name="connsiteX94" fmla="*/ 624303 w 1277513"/>
                  <a:gd name="connsiteY94" fmla="*/ 667745 h 2135917"/>
                  <a:gd name="connsiteX95" fmla="*/ 576678 w 1277513"/>
                  <a:gd name="connsiteY95" fmla="*/ 582020 h 2135917"/>
                  <a:gd name="connsiteX96" fmla="*/ 481428 w 1277513"/>
                  <a:gd name="connsiteY96" fmla="*/ 508995 h 2135917"/>
                  <a:gd name="connsiteX97" fmla="*/ 367128 w 1277513"/>
                  <a:gd name="connsiteY97" fmla="*/ 493120 h 2135917"/>
                  <a:gd name="connsiteX98" fmla="*/ 271878 w 1277513"/>
                  <a:gd name="connsiteY98" fmla="*/ 439145 h 2135917"/>
                  <a:gd name="connsiteX99" fmla="*/ 211553 w 1277513"/>
                  <a:gd name="connsiteY99" fmla="*/ 407395 h 2135917"/>
                  <a:gd name="connsiteX100" fmla="*/ 170278 w 1277513"/>
                  <a:gd name="connsiteY100" fmla="*/ 385170 h 2135917"/>
                  <a:gd name="connsiteX101" fmla="*/ 129003 w 1277513"/>
                  <a:gd name="connsiteY101" fmla="*/ 372470 h 2135917"/>
                  <a:gd name="connsiteX102" fmla="*/ 65503 w 1277513"/>
                  <a:gd name="connsiteY102" fmla="*/ 343895 h 2135917"/>
                  <a:gd name="connsiteX103" fmla="*/ 8353 w 1277513"/>
                  <a:gd name="connsiteY103" fmla="*/ 343895 h 2135917"/>
                  <a:gd name="connsiteX104" fmla="*/ 8353 w 1277513"/>
                  <a:gd name="connsiteY104" fmla="*/ 293095 h 213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77513" h="2135917">
                    <a:moveTo>
                      <a:pt x="8353" y="293095"/>
                    </a:moveTo>
                    <a:cubicBezTo>
                      <a:pt x="20524" y="284628"/>
                      <a:pt x="54391" y="285158"/>
                      <a:pt x="81378" y="293095"/>
                    </a:cubicBezTo>
                    <a:cubicBezTo>
                      <a:pt x="108365" y="301032"/>
                      <a:pt x="134295" y="322728"/>
                      <a:pt x="170278" y="340720"/>
                    </a:cubicBezTo>
                    <a:cubicBezTo>
                      <a:pt x="206261" y="358712"/>
                      <a:pt x="254415" y="383053"/>
                      <a:pt x="297278" y="401045"/>
                    </a:cubicBezTo>
                    <a:cubicBezTo>
                      <a:pt x="340141" y="419037"/>
                      <a:pt x="386707" y="434383"/>
                      <a:pt x="427453" y="448670"/>
                    </a:cubicBezTo>
                    <a:cubicBezTo>
                      <a:pt x="468199" y="462957"/>
                      <a:pt x="512120" y="479362"/>
                      <a:pt x="541753" y="486770"/>
                    </a:cubicBezTo>
                    <a:cubicBezTo>
                      <a:pt x="571386" y="494178"/>
                      <a:pt x="585674" y="510582"/>
                      <a:pt x="605253" y="493120"/>
                    </a:cubicBezTo>
                    <a:cubicBezTo>
                      <a:pt x="624832" y="475658"/>
                      <a:pt x="645470" y="420624"/>
                      <a:pt x="659228" y="381995"/>
                    </a:cubicBezTo>
                    <a:cubicBezTo>
                      <a:pt x="672986" y="343366"/>
                      <a:pt x="682511" y="299974"/>
                      <a:pt x="687803" y="261345"/>
                    </a:cubicBezTo>
                    <a:cubicBezTo>
                      <a:pt x="693095" y="222716"/>
                      <a:pt x="688861" y="175620"/>
                      <a:pt x="690978" y="150220"/>
                    </a:cubicBezTo>
                    <a:cubicBezTo>
                      <a:pt x="693095" y="124820"/>
                      <a:pt x="700503" y="119528"/>
                      <a:pt x="700503" y="108945"/>
                    </a:cubicBezTo>
                    <a:cubicBezTo>
                      <a:pt x="700503" y="98362"/>
                      <a:pt x="696270" y="102066"/>
                      <a:pt x="690978" y="86720"/>
                    </a:cubicBezTo>
                    <a:cubicBezTo>
                      <a:pt x="685686" y="71374"/>
                      <a:pt x="667695" y="30628"/>
                      <a:pt x="668753" y="16870"/>
                    </a:cubicBezTo>
                    <a:cubicBezTo>
                      <a:pt x="669811" y="3112"/>
                      <a:pt x="688861" y="6816"/>
                      <a:pt x="697328" y="4170"/>
                    </a:cubicBezTo>
                    <a:cubicBezTo>
                      <a:pt x="705795" y="1524"/>
                      <a:pt x="712674" y="-1651"/>
                      <a:pt x="719553" y="995"/>
                    </a:cubicBezTo>
                    <a:cubicBezTo>
                      <a:pt x="726432" y="3641"/>
                      <a:pt x="737545" y="-3238"/>
                      <a:pt x="738603" y="20045"/>
                    </a:cubicBezTo>
                    <a:cubicBezTo>
                      <a:pt x="739661" y="43328"/>
                      <a:pt x="731724" y="84603"/>
                      <a:pt x="725903" y="140695"/>
                    </a:cubicBezTo>
                    <a:cubicBezTo>
                      <a:pt x="720082" y="196787"/>
                      <a:pt x="713203" y="301033"/>
                      <a:pt x="703678" y="356595"/>
                    </a:cubicBezTo>
                    <a:cubicBezTo>
                      <a:pt x="694153" y="412157"/>
                      <a:pt x="676691" y="435441"/>
                      <a:pt x="668753" y="474070"/>
                    </a:cubicBezTo>
                    <a:cubicBezTo>
                      <a:pt x="660816" y="512699"/>
                      <a:pt x="656053" y="540216"/>
                      <a:pt x="656053" y="588370"/>
                    </a:cubicBezTo>
                    <a:cubicBezTo>
                      <a:pt x="656053" y="636524"/>
                      <a:pt x="674574" y="704258"/>
                      <a:pt x="668753" y="762995"/>
                    </a:cubicBezTo>
                    <a:cubicBezTo>
                      <a:pt x="662932" y="821733"/>
                      <a:pt x="634357" y="895816"/>
                      <a:pt x="621128" y="940795"/>
                    </a:cubicBezTo>
                    <a:cubicBezTo>
                      <a:pt x="607899" y="985774"/>
                      <a:pt x="592024" y="1000591"/>
                      <a:pt x="589378" y="1032870"/>
                    </a:cubicBezTo>
                    <a:cubicBezTo>
                      <a:pt x="586732" y="1065149"/>
                      <a:pt x="597845" y="1107483"/>
                      <a:pt x="605253" y="1134470"/>
                    </a:cubicBezTo>
                    <a:cubicBezTo>
                      <a:pt x="612661" y="1161457"/>
                      <a:pt x="623774" y="1176803"/>
                      <a:pt x="633828" y="1194795"/>
                    </a:cubicBezTo>
                    <a:cubicBezTo>
                      <a:pt x="643882" y="1212787"/>
                      <a:pt x="644941" y="1221253"/>
                      <a:pt x="665578" y="1242420"/>
                    </a:cubicBezTo>
                    <a:cubicBezTo>
                      <a:pt x="686216" y="1263587"/>
                      <a:pt x="740720" y="1286870"/>
                      <a:pt x="757653" y="1321795"/>
                    </a:cubicBezTo>
                    <a:cubicBezTo>
                      <a:pt x="774586" y="1356720"/>
                      <a:pt x="771411" y="1417574"/>
                      <a:pt x="767178" y="1451970"/>
                    </a:cubicBezTo>
                    <a:cubicBezTo>
                      <a:pt x="762945" y="1486366"/>
                      <a:pt x="746541" y="1505416"/>
                      <a:pt x="732253" y="1528170"/>
                    </a:cubicBezTo>
                    <a:cubicBezTo>
                      <a:pt x="717966" y="1550924"/>
                      <a:pt x="695741" y="1566270"/>
                      <a:pt x="681453" y="1588495"/>
                    </a:cubicBezTo>
                    <a:cubicBezTo>
                      <a:pt x="667165" y="1610720"/>
                      <a:pt x="652878" y="1641941"/>
                      <a:pt x="646528" y="1661520"/>
                    </a:cubicBezTo>
                    <a:cubicBezTo>
                      <a:pt x="640178" y="1681099"/>
                      <a:pt x="640178" y="1687449"/>
                      <a:pt x="643353" y="1705970"/>
                    </a:cubicBezTo>
                    <a:cubicBezTo>
                      <a:pt x="646528" y="1724491"/>
                      <a:pt x="656053" y="1750949"/>
                      <a:pt x="665578" y="1772645"/>
                    </a:cubicBezTo>
                    <a:cubicBezTo>
                      <a:pt x="675103" y="1794341"/>
                      <a:pt x="684099" y="1811803"/>
                      <a:pt x="700503" y="1836145"/>
                    </a:cubicBezTo>
                    <a:cubicBezTo>
                      <a:pt x="716907" y="1860487"/>
                      <a:pt x="730666" y="1893824"/>
                      <a:pt x="764003" y="1918695"/>
                    </a:cubicBezTo>
                    <a:cubicBezTo>
                      <a:pt x="797340" y="1943566"/>
                      <a:pt x="861899" y="1969495"/>
                      <a:pt x="900528" y="1985370"/>
                    </a:cubicBezTo>
                    <a:cubicBezTo>
                      <a:pt x="939157" y="2001245"/>
                      <a:pt x="973024" y="2006537"/>
                      <a:pt x="995778" y="2013945"/>
                    </a:cubicBezTo>
                    <a:cubicBezTo>
                      <a:pt x="1018532" y="2021353"/>
                      <a:pt x="1011653" y="2022412"/>
                      <a:pt x="1037053" y="2029820"/>
                    </a:cubicBezTo>
                    <a:cubicBezTo>
                      <a:pt x="1062453" y="2037228"/>
                      <a:pt x="1120661" y="2054162"/>
                      <a:pt x="1148178" y="2058395"/>
                    </a:cubicBezTo>
                    <a:cubicBezTo>
                      <a:pt x="1175695" y="2062628"/>
                      <a:pt x="1184690" y="2057866"/>
                      <a:pt x="1202153" y="2055220"/>
                    </a:cubicBezTo>
                    <a:cubicBezTo>
                      <a:pt x="1219616" y="2052574"/>
                      <a:pt x="1240782" y="2042520"/>
                      <a:pt x="1252953" y="2042520"/>
                    </a:cubicBezTo>
                    <a:cubicBezTo>
                      <a:pt x="1265124" y="2042520"/>
                      <a:pt x="1284174" y="2048341"/>
                      <a:pt x="1275178" y="2055220"/>
                    </a:cubicBezTo>
                    <a:cubicBezTo>
                      <a:pt x="1266182" y="2062099"/>
                      <a:pt x="1228611" y="2078503"/>
                      <a:pt x="1198978" y="2083795"/>
                    </a:cubicBezTo>
                    <a:cubicBezTo>
                      <a:pt x="1169345" y="2089087"/>
                      <a:pt x="1141299" y="2092262"/>
                      <a:pt x="1097378" y="2086970"/>
                    </a:cubicBezTo>
                    <a:cubicBezTo>
                      <a:pt x="1053457" y="2081678"/>
                      <a:pt x="983607" y="2066862"/>
                      <a:pt x="935453" y="2052045"/>
                    </a:cubicBezTo>
                    <a:cubicBezTo>
                      <a:pt x="887299" y="2037228"/>
                      <a:pt x="840732" y="2014474"/>
                      <a:pt x="808453" y="1998070"/>
                    </a:cubicBezTo>
                    <a:cubicBezTo>
                      <a:pt x="776174" y="1981666"/>
                      <a:pt x="762415" y="1972670"/>
                      <a:pt x="741778" y="1953620"/>
                    </a:cubicBezTo>
                    <a:cubicBezTo>
                      <a:pt x="721141" y="1934570"/>
                      <a:pt x="702091" y="1908112"/>
                      <a:pt x="684628" y="1883770"/>
                    </a:cubicBezTo>
                    <a:cubicBezTo>
                      <a:pt x="667165" y="1859428"/>
                      <a:pt x="651291" y="1832441"/>
                      <a:pt x="637003" y="1807570"/>
                    </a:cubicBezTo>
                    <a:cubicBezTo>
                      <a:pt x="622716" y="1782699"/>
                      <a:pt x="610545" y="1753066"/>
                      <a:pt x="598903" y="1734545"/>
                    </a:cubicBezTo>
                    <a:cubicBezTo>
                      <a:pt x="587261" y="1716024"/>
                      <a:pt x="578795" y="1705970"/>
                      <a:pt x="567153" y="1696445"/>
                    </a:cubicBezTo>
                    <a:cubicBezTo>
                      <a:pt x="555511" y="1686920"/>
                      <a:pt x="549690" y="1669987"/>
                      <a:pt x="529053" y="1677395"/>
                    </a:cubicBezTo>
                    <a:cubicBezTo>
                      <a:pt x="508416" y="1684803"/>
                      <a:pt x="470845" y="1717083"/>
                      <a:pt x="443328" y="1740895"/>
                    </a:cubicBezTo>
                    <a:cubicBezTo>
                      <a:pt x="415811" y="1764707"/>
                      <a:pt x="390411" y="1796458"/>
                      <a:pt x="363953" y="1820270"/>
                    </a:cubicBezTo>
                    <a:cubicBezTo>
                      <a:pt x="337495" y="1844082"/>
                      <a:pt x="305215" y="1863662"/>
                      <a:pt x="284578" y="1883770"/>
                    </a:cubicBezTo>
                    <a:cubicBezTo>
                      <a:pt x="263941" y="1903878"/>
                      <a:pt x="254415" y="1920283"/>
                      <a:pt x="240128" y="1940920"/>
                    </a:cubicBezTo>
                    <a:cubicBezTo>
                      <a:pt x="225841" y="1961557"/>
                      <a:pt x="207849" y="1988016"/>
                      <a:pt x="198853" y="2007595"/>
                    </a:cubicBezTo>
                    <a:cubicBezTo>
                      <a:pt x="189857" y="2027174"/>
                      <a:pt x="189857" y="2046753"/>
                      <a:pt x="186153" y="2058395"/>
                    </a:cubicBezTo>
                    <a:cubicBezTo>
                      <a:pt x="182449" y="2070037"/>
                      <a:pt x="178215" y="2067391"/>
                      <a:pt x="176628" y="2077445"/>
                    </a:cubicBezTo>
                    <a:cubicBezTo>
                      <a:pt x="175041" y="2087499"/>
                      <a:pt x="185095" y="2109195"/>
                      <a:pt x="176628" y="2118720"/>
                    </a:cubicBezTo>
                    <a:cubicBezTo>
                      <a:pt x="168161" y="2128245"/>
                      <a:pt x="141703" y="2132478"/>
                      <a:pt x="125828" y="2134595"/>
                    </a:cubicBezTo>
                    <a:cubicBezTo>
                      <a:pt x="109953" y="2136712"/>
                      <a:pt x="90374" y="2136712"/>
                      <a:pt x="81378" y="2131420"/>
                    </a:cubicBezTo>
                    <a:cubicBezTo>
                      <a:pt x="72382" y="2126128"/>
                      <a:pt x="64974" y="2115016"/>
                      <a:pt x="71853" y="2102845"/>
                    </a:cubicBezTo>
                    <a:cubicBezTo>
                      <a:pt x="78732" y="2090674"/>
                      <a:pt x="102545" y="2083795"/>
                      <a:pt x="122653" y="2058395"/>
                    </a:cubicBezTo>
                    <a:cubicBezTo>
                      <a:pt x="142761" y="2032995"/>
                      <a:pt x="173982" y="1981136"/>
                      <a:pt x="192503" y="1950445"/>
                    </a:cubicBezTo>
                    <a:cubicBezTo>
                      <a:pt x="211024" y="1919754"/>
                      <a:pt x="211024" y="1899116"/>
                      <a:pt x="233778" y="1874245"/>
                    </a:cubicBezTo>
                    <a:cubicBezTo>
                      <a:pt x="256532" y="1849374"/>
                      <a:pt x="299395" y="1827678"/>
                      <a:pt x="329028" y="1801220"/>
                    </a:cubicBezTo>
                    <a:cubicBezTo>
                      <a:pt x="358661" y="1774762"/>
                      <a:pt x="387766" y="1740895"/>
                      <a:pt x="411578" y="1715495"/>
                    </a:cubicBezTo>
                    <a:cubicBezTo>
                      <a:pt x="435391" y="1690095"/>
                      <a:pt x="458674" y="1674220"/>
                      <a:pt x="471903" y="1648820"/>
                    </a:cubicBezTo>
                    <a:cubicBezTo>
                      <a:pt x="485132" y="1623420"/>
                      <a:pt x="490953" y="1592199"/>
                      <a:pt x="490953" y="1563095"/>
                    </a:cubicBezTo>
                    <a:cubicBezTo>
                      <a:pt x="490953" y="1533991"/>
                      <a:pt x="479840" y="1509120"/>
                      <a:pt x="471903" y="1474195"/>
                    </a:cubicBezTo>
                    <a:cubicBezTo>
                      <a:pt x="463966" y="1439270"/>
                      <a:pt x="441740" y="1388470"/>
                      <a:pt x="443328" y="1353545"/>
                    </a:cubicBezTo>
                    <a:cubicBezTo>
                      <a:pt x="444916" y="1318620"/>
                      <a:pt x="467141" y="1295866"/>
                      <a:pt x="481428" y="1264645"/>
                    </a:cubicBezTo>
                    <a:cubicBezTo>
                      <a:pt x="495716" y="1233424"/>
                      <a:pt x="519528" y="1203791"/>
                      <a:pt x="529053" y="1166220"/>
                    </a:cubicBezTo>
                    <a:cubicBezTo>
                      <a:pt x="538578" y="1128649"/>
                      <a:pt x="535403" y="1074145"/>
                      <a:pt x="538578" y="1039220"/>
                    </a:cubicBezTo>
                    <a:cubicBezTo>
                      <a:pt x="541753" y="1004295"/>
                      <a:pt x="548103" y="976249"/>
                      <a:pt x="548103" y="956670"/>
                    </a:cubicBezTo>
                    <a:cubicBezTo>
                      <a:pt x="548103" y="937091"/>
                      <a:pt x="560803" y="937091"/>
                      <a:pt x="538578" y="921745"/>
                    </a:cubicBezTo>
                    <a:cubicBezTo>
                      <a:pt x="516353" y="906399"/>
                      <a:pt x="442270" y="879412"/>
                      <a:pt x="414753" y="864595"/>
                    </a:cubicBezTo>
                    <a:cubicBezTo>
                      <a:pt x="387236" y="849778"/>
                      <a:pt x="390411" y="862478"/>
                      <a:pt x="373478" y="832845"/>
                    </a:cubicBezTo>
                    <a:cubicBezTo>
                      <a:pt x="356545" y="803212"/>
                      <a:pt x="320032" y="723837"/>
                      <a:pt x="313153" y="686795"/>
                    </a:cubicBezTo>
                    <a:cubicBezTo>
                      <a:pt x="306274" y="649753"/>
                      <a:pt x="326382" y="630174"/>
                      <a:pt x="332203" y="610595"/>
                    </a:cubicBezTo>
                    <a:cubicBezTo>
                      <a:pt x="338024" y="591016"/>
                      <a:pt x="342786" y="578316"/>
                      <a:pt x="348078" y="569320"/>
                    </a:cubicBezTo>
                    <a:cubicBezTo>
                      <a:pt x="353370" y="560324"/>
                      <a:pt x="352841" y="554503"/>
                      <a:pt x="363953" y="556620"/>
                    </a:cubicBezTo>
                    <a:cubicBezTo>
                      <a:pt x="375065" y="558737"/>
                      <a:pt x="408403" y="571966"/>
                      <a:pt x="414753" y="582020"/>
                    </a:cubicBezTo>
                    <a:cubicBezTo>
                      <a:pt x="421103" y="592074"/>
                      <a:pt x="408932" y="605833"/>
                      <a:pt x="402053" y="616945"/>
                    </a:cubicBezTo>
                    <a:cubicBezTo>
                      <a:pt x="395174" y="628057"/>
                      <a:pt x="379828" y="634937"/>
                      <a:pt x="373478" y="648695"/>
                    </a:cubicBezTo>
                    <a:cubicBezTo>
                      <a:pt x="367128" y="662453"/>
                      <a:pt x="363424" y="683091"/>
                      <a:pt x="363953" y="699495"/>
                    </a:cubicBezTo>
                    <a:cubicBezTo>
                      <a:pt x="364482" y="715899"/>
                      <a:pt x="370303" y="730187"/>
                      <a:pt x="376653" y="747120"/>
                    </a:cubicBezTo>
                    <a:cubicBezTo>
                      <a:pt x="383003" y="764053"/>
                      <a:pt x="382474" y="782574"/>
                      <a:pt x="402053" y="801095"/>
                    </a:cubicBezTo>
                    <a:cubicBezTo>
                      <a:pt x="421632" y="819616"/>
                      <a:pt x="470316" y="845016"/>
                      <a:pt x="494128" y="858245"/>
                    </a:cubicBezTo>
                    <a:cubicBezTo>
                      <a:pt x="517940" y="871474"/>
                      <a:pt x="529053" y="871474"/>
                      <a:pt x="544928" y="880470"/>
                    </a:cubicBezTo>
                    <a:cubicBezTo>
                      <a:pt x="560803" y="889466"/>
                      <a:pt x="578795" y="915395"/>
                      <a:pt x="589378" y="912220"/>
                    </a:cubicBezTo>
                    <a:cubicBezTo>
                      <a:pt x="599961" y="909045"/>
                      <a:pt x="602607" y="886291"/>
                      <a:pt x="608428" y="861420"/>
                    </a:cubicBezTo>
                    <a:cubicBezTo>
                      <a:pt x="614249" y="836549"/>
                      <a:pt x="621657" y="795274"/>
                      <a:pt x="624303" y="762995"/>
                    </a:cubicBezTo>
                    <a:cubicBezTo>
                      <a:pt x="626949" y="730716"/>
                      <a:pt x="632241" y="697908"/>
                      <a:pt x="624303" y="667745"/>
                    </a:cubicBezTo>
                    <a:cubicBezTo>
                      <a:pt x="616365" y="637582"/>
                      <a:pt x="600490" y="608478"/>
                      <a:pt x="576678" y="582020"/>
                    </a:cubicBezTo>
                    <a:cubicBezTo>
                      <a:pt x="552866" y="555562"/>
                      <a:pt x="516353" y="523812"/>
                      <a:pt x="481428" y="508995"/>
                    </a:cubicBezTo>
                    <a:cubicBezTo>
                      <a:pt x="446503" y="494178"/>
                      <a:pt x="402053" y="504762"/>
                      <a:pt x="367128" y="493120"/>
                    </a:cubicBezTo>
                    <a:cubicBezTo>
                      <a:pt x="332203" y="481478"/>
                      <a:pt x="297807" y="453432"/>
                      <a:pt x="271878" y="439145"/>
                    </a:cubicBezTo>
                    <a:cubicBezTo>
                      <a:pt x="245949" y="424858"/>
                      <a:pt x="211553" y="407395"/>
                      <a:pt x="211553" y="407395"/>
                    </a:cubicBezTo>
                    <a:cubicBezTo>
                      <a:pt x="194620" y="398399"/>
                      <a:pt x="184036" y="390991"/>
                      <a:pt x="170278" y="385170"/>
                    </a:cubicBezTo>
                    <a:cubicBezTo>
                      <a:pt x="156520" y="379349"/>
                      <a:pt x="146465" y="379349"/>
                      <a:pt x="129003" y="372470"/>
                    </a:cubicBezTo>
                    <a:cubicBezTo>
                      <a:pt x="111541" y="365591"/>
                      <a:pt x="85611" y="348657"/>
                      <a:pt x="65503" y="343895"/>
                    </a:cubicBezTo>
                    <a:cubicBezTo>
                      <a:pt x="45395" y="339133"/>
                      <a:pt x="18407" y="349187"/>
                      <a:pt x="8353" y="343895"/>
                    </a:cubicBezTo>
                    <a:cubicBezTo>
                      <a:pt x="-1701" y="338603"/>
                      <a:pt x="-3818" y="301562"/>
                      <a:pt x="8353" y="293095"/>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フリーフォーム: 図形 332">
                <a:extLst>
                  <a:ext uri="{FF2B5EF4-FFF2-40B4-BE49-F238E27FC236}">
                    <a16:creationId xmlns:a16="http://schemas.microsoft.com/office/drawing/2014/main" id="{C85460EF-9293-4598-8369-4DA0A7DF420A}"/>
                  </a:ext>
                </a:extLst>
              </p:cNvPr>
              <p:cNvSpPr/>
              <p:nvPr/>
            </p:nvSpPr>
            <p:spPr>
              <a:xfrm>
                <a:off x="1980600" y="5343382"/>
                <a:ext cx="106187" cy="228404"/>
              </a:xfrm>
              <a:custGeom>
                <a:avLst/>
                <a:gdLst>
                  <a:gd name="connsiteX0" fmla="*/ 66840 w 126475"/>
                  <a:gd name="connsiteY0" fmla="*/ 1742 h 252971"/>
                  <a:gd name="connsiteX1" fmla="*/ 19215 w 126475"/>
                  <a:gd name="connsiteY1" fmla="*/ 43017 h 252971"/>
                  <a:gd name="connsiteX2" fmla="*/ 6515 w 126475"/>
                  <a:gd name="connsiteY2" fmla="*/ 116042 h 252971"/>
                  <a:gd name="connsiteX3" fmla="*/ 165 w 126475"/>
                  <a:gd name="connsiteY3" fmla="*/ 170017 h 252971"/>
                  <a:gd name="connsiteX4" fmla="*/ 12865 w 126475"/>
                  <a:gd name="connsiteY4" fmla="*/ 227167 h 252971"/>
                  <a:gd name="connsiteX5" fmla="*/ 41440 w 126475"/>
                  <a:gd name="connsiteY5" fmla="*/ 249392 h 252971"/>
                  <a:gd name="connsiteX6" fmla="*/ 92240 w 126475"/>
                  <a:gd name="connsiteY6" fmla="*/ 246217 h 252971"/>
                  <a:gd name="connsiteX7" fmla="*/ 123990 w 126475"/>
                  <a:gd name="connsiteY7" fmla="*/ 185892 h 252971"/>
                  <a:gd name="connsiteX8" fmla="*/ 120815 w 126475"/>
                  <a:gd name="connsiteY8" fmla="*/ 100167 h 252971"/>
                  <a:gd name="connsiteX9" fmla="*/ 66840 w 126475"/>
                  <a:gd name="connsiteY9" fmla="*/ 1742 h 2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75" h="252971">
                    <a:moveTo>
                      <a:pt x="66840" y="1742"/>
                    </a:moveTo>
                    <a:cubicBezTo>
                      <a:pt x="49907" y="-7783"/>
                      <a:pt x="29269" y="23967"/>
                      <a:pt x="19215" y="43017"/>
                    </a:cubicBezTo>
                    <a:cubicBezTo>
                      <a:pt x="9161" y="62067"/>
                      <a:pt x="9690" y="94875"/>
                      <a:pt x="6515" y="116042"/>
                    </a:cubicBezTo>
                    <a:cubicBezTo>
                      <a:pt x="3340" y="137209"/>
                      <a:pt x="-893" y="151496"/>
                      <a:pt x="165" y="170017"/>
                    </a:cubicBezTo>
                    <a:cubicBezTo>
                      <a:pt x="1223" y="188538"/>
                      <a:pt x="5986" y="213938"/>
                      <a:pt x="12865" y="227167"/>
                    </a:cubicBezTo>
                    <a:cubicBezTo>
                      <a:pt x="19744" y="240396"/>
                      <a:pt x="28211" y="246217"/>
                      <a:pt x="41440" y="249392"/>
                    </a:cubicBezTo>
                    <a:cubicBezTo>
                      <a:pt x="54669" y="252567"/>
                      <a:pt x="78482" y="256800"/>
                      <a:pt x="92240" y="246217"/>
                    </a:cubicBezTo>
                    <a:cubicBezTo>
                      <a:pt x="105998" y="235634"/>
                      <a:pt x="119228" y="210234"/>
                      <a:pt x="123990" y="185892"/>
                    </a:cubicBezTo>
                    <a:cubicBezTo>
                      <a:pt x="128752" y="161550"/>
                      <a:pt x="126107" y="125567"/>
                      <a:pt x="120815" y="100167"/>
                    </a:cubicBezTo>
                    <a:cubicBezTo>
                      <a:pt x="115523" y="74767"/>
                      <a:pt x="83773" y="11267"/>
                      <a:pt x="66840" y="1742"/>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フリーフォーム: 図形 333">
                <a:extLst>
                  <a:ext uri="{FF2B5EF4-FFF2-40B4-BE49-F238E27FC236}">
                    <a16:creationId xmlns:a16="http://schemas.microsoft.com/office/drawing/2014/main" id="{46F83010-25FF-4ECF-A835-3D934D0E8C65}"/>
                  </a:ext>
                </a:extLst>
              </p:cNvPr>
              <p:cNvSpPr/>
              <p:nvPr/>
            </p:nvSpPr>
            <p:spPr>
              <a:xfrm>
                <a:off x="3366902" y="4872505"/>
                <a:ext cx="158127" cy="232578"/>
              </a:xfrm>
              <a:custGeom>
                <a:avLst/>
                <a:gdLst>
                  <a:gd name="connsiteX0" fmla="*/ 82550 w 188338"/>
                  <a:gd name="connsiteY0" fmla="*/ 2566 h 257594"/>
                  <a:gd name="connsiteX1" fmla="*/ 47625 w 188338"/>
                  <a:gd name="connsiteY1" fmla="*/ 100991 h 257594"/>
                  <a:gd name="connsiteX2" fmla="*/ 22225 w 188338"/>
                  <a:gd name="connsiteY2" fmla="*/ 145441 h 257594"/>
                  <a:gd name="connsiteX3" fmla="*/ 0 w 188338"/>
                  <a:gd name="connsiteY3" fmla="*/ 215291 h 257594"/>
                  <a:gd name="connsiteX4" fmla="*/ 22225 w 188338"/>
                  <a:gd name="connsiteY4" fmla="*/ 256566 h 257594"/>
                  <a:gd name="connsiteX5" fmla="*/ 92075 w 188338"/>
                  <a:gd name="connsiteY5" fmla="*/ 240691 h 257594"/>
                  <a:gd name="connsiteX6" fmla="*/ 155575 w 188338"/>
                  <a:gd name="connsiteY6" fmla="*/ 193066 h 257594"/>
                  <a:gd name="connsiteX7" fmla="*/ 184150 w 188338"/>
                  <a:gd name="connsiteY7" fmla="*/ 110516 h 257594"/>
                  <a:gd name="connsiteX8" fmla="*/ 184150 w 188338"/>
                  <a:gd name="connsiteY8" fmla="*/ 72416 h 257594"/>
                  <a:gd name="connsiteX9" fmla="*/ 146050 w 188338"/>
                  <a:gd name="connsiteY9" fmla="*/ 31141 h 257594"/>
                  <a:gd name="connsiteX10" fmla="*/ 82550 w 188338"/>
                  <a:gd name="connsiteY10" fmla="*/ 2566 h 25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338" h="257594">
                    <a:moveTo>
                      <a:pt x="82550" y="2566"/>
                    </a:moveTo>
                    <a:cubicBezTo>
                      <a:pt x="66146" y="14208"/>
                      <a:pt x="57679" y="77179"/>
                      <a:pt x="47625" y="100991"/>
                    </a:cubicBezTo>
                    <a:cubicBezTo>
                      <a:pt x="37571" y="124803"/>
                      <a:pt x="30162" y="126391"/>
                      <a:pt x="22225" y="145441"/>
                    </a:cubicBezTo>
                    <a:cubicBezTo>
                      <a:pt x="14288" y="164491"/>
                      <a:pt x="0" y="196770"/>
                      <a:pt x="0" y="215291"/>
                    </a:cubicBezTo>
                    <a:cubicBezTo>
                      <a:pt x="0" y="233812"/>
                      <a:pt x="6879" y="252333"/>
                      <a:pt x="22225" y="256566"/>
                    </a:cubicBezTo>
                    <a:cubicBezTo>
                      <a:pt x="37571" y="260799"/>
                      <a:pt x="69850" y="251274"/>
                      <a:pt x="92075" y="240691"/>
                    </a:cubicBezTo>
                    <a:cubicBezTo>
                      <a:pt x="114300" y="230108"/>
                      <a:pt x="140229" y="214762"/>
                      <a:pt x="155575" y="193066"/>
                    </a:cubicBezTo>
                    <a:cubicBezTo>
                      <a:pt x="170921" y="171370"/>
                      <a:pt x="179388" y="130624"/>
                      <a:pt x="184150" y="110516"/>
                    </a:cubicBezTo>
                    <a:cubicBezTo>
                      <a:pt x="188912" y="90408"/>
                      <a:pt x="190500" y="85645"/>
                      <a:pt x="184150" y="72416"/>
                    </a:cubicBezTo>
                    <a:cubicBezTo>
                      <a:pt x="177800" y="59187"/>
                      <a:pt x="158750" y="40137"/>
                      <a:pt x="146050" y="31141"/>
                    </a:cubicBezTo>
                    <a:cubicBezTo>
                      <a:pt x="133350" y="22145"/>
                      <a:pt x="98954" y="-9076"/>
                      <a:pt x="82550" y="2566"/>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フリーフォーム: 図形 334">
                <a:extLst>
                  <a:ext uri="{FF2B5EF4-FFF2-40B4-BE49-F238E27FC236}">
                    <a16:creationId xmlns:a16="http://schemas.microsoft.com/office/drawing/2014/main" id="{2460CF90-FAF2-4CD4-A6A9-49A4A0D4D1F4}"/>
                  </a:ext>
                </a:extLst>
              </p:cNvPr>
              <p:cNvSpPr/>
              <p:nvPr/>
            </p:nvSpPr>
            <p:spPr>
              <a:xfrm>
                <a:off x="4355766" y="4843200"/>
                <a:ext cx="109626" cy="241694"/>
              </a:xfrm>
              <a:custGeom>
                <a:avLst/>
                <a:gdLst>
                  <a:gd name="connsiteX0" fmla="*/ 85857 w 130571"/>
                  <a:gd name="connsiteY0" fmla="*/ 98 h 267690"/>
                  <a:gd name="connsiteX1" fmla="*/ 41407 w 130571"/>
                  <a:gd name="connsiteY1" fmla="*/ 28673 h 267690"/>
                  <a:gd name="connsiteX2" fmla="*/ 44582 w 130571"/>
                  <a:gd name="connsiteY2" fmla="*/ 73123 h 267690"/>
                  <a:gd name="connsiteX3" fmla="*/ 16007 w 130571"/>
                  <a:gd name="connsiteY3" fmla="*/ 104873 h 267690"/>
                  <a:gd name="connsiteX4" fmla="*/ 3307 w 130571"/>
                  <a:gd name="connsiteY4" fmla="*/ 139798 h 267690"/>
                  <a:gd name="connsiteX5" fmla="*/ 132 w 130571"/>
                  <a:gd name="connsiteY5" fmla="*/ 187423 h 267690"/>
                  <a:gd name="connsiteX6" fmla="*/ 6482 w 130571"/>
                  <a:gd name="connsiteY6" fmla="*/ 231873 h 267690"/>
                  <a:gd name="connsiteX7" fmla="*/ 31882 w 130571"/>
                  <a:gd name="connsiteY7" fmla="*/ 266798 h 267690"/>
                  <a:gd name="connsiteX8" fmla="*/ 76332 w 130571"/>
                  <a:gd name="connsiteY8" fmla="*/ 250923 h 267690"/>
                  <a:gd name="connsiteX9" fmla="*/ 117607 w 130571"/>
                  <a:gd name="connsiteY9" fmla="*/ 184248 h 267690"/>
                  <a:gd name="connsiteX10" fmla="*/ 130307 w 130571"/>
                  <a:gd name="connsiteY10" fmla="*/ 79473 h 267690"/>
                  <a:gd name="connsiteX11" fmla="*/ 123957 w 130571"/>
                  <a:gd name="connsiteY11" fmla="*/ 38198 h 267690"/>
                  <a:gd name="connsiteX12" fmla="*/ 85857 w 130571"/>
                  <a:gd name="connsiteY12" fmla="*/ 98 h 2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571" h="267690">
                    <a:moveTo>
                      <a:pt x="85857" y="98"/>
                    </a:moveTo>
                    <a:cubicBezTo>
                      <a:pt x="72099" y="-1489"/>
                      <a:pt x="48286" y="16502"/>
                      <a:pt x="41407" y="28673"/>
                    </a:cubicBezTo>
                    <a:cubicBezTo>
                      <a:pt x="34528" y="40844"/>
                      <a:pt x="48815" y="60423"/>
                      <a:pt x="44582" y="73123"/>
                    </a:cubicBezTo>
                    <a:cubicBezTo>
                      <a:pt x="40349" y="85823"/>
                      <a:pt x="22886" y="93761"/>
                      <a:pt x="16007" y="104873"/>
                    </a:cubicBezTo>
                    <a:cubicBezTo>
                      <a:pt x="9128" y="115985"/>
                      <a:pt x="5953" y="126040"/>
                      <a:pt x="3307" y="139798"/>
                    </a:cubicBezTo>
                    <a:cubicBezTo>
                      <a:pt x="661" y="153556"/>
                      <a:pt x="-397" y="172077"/>
                      <a:pt x="132" y="187423"/>
                    </a:cubicBezTo>
                    <a:cubicBezTo>
                      <a:pt x="661" y="202769"/>
                      <a:pt x="1190" y="218644"/>
                      <a:pt x="6482" y="231873"/>
                    </a:cubicBezTo>
                    <a:cubicBezTo>
                      <a:pt x="11774" y="245102"/>
                      <a:pt x="20240" y="263623"/>
                      <a:pt x="31882" y="266798"/>
                    </a:cubicBezTo>
                    <a:cubicBezTo>
                      <a:pt x="43524" y="269973"/>
                      <a:pt x="62044" y="264681"/>
                      <a:pt x="76332" y="250923"/>
                    </a:cubicBezTo>
                    <a:cubicBezTo>
                      <a:pt x="90620" y="237165"/>
                      <a:pt x="108611" y="212823"/>
                      <a:pt x="117607" y="184248"/>
                    </a:cubicBezTo>
                    <a:cubicBezTo>
                      <a:pt x="126603" y="155673"/>
                      <a:pt x="129249" y="103815"/>
                      <a:pt x="130307" y="79473"/>
                    </a:cubicBezTo>
                    <a:cubicBezTo>
                      <a:pt x="131365" y="55131"/>
                      <a:pt x="129249" y="49311"/>
                      <a:pt x="123957" y="38198"/>
                    </a:cubicBezTo>
                    <a:cubicBezTo>
                      <a:pt x="118665" y="27086"/>
                      <a:pt x="99615" y="1685"/>
                      <a:pt x="85857" y="98"/>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楕円 335">
                <a:extLst>
                  <a:ext uri="{FF2B5EF4-FFF2-40B4-BE49-F238E27FC236}">
                    <a16:creationId xmlns:a16="http://schemas.microsoft.com/office/drawing/2014/main" id="{56F9DD81-5E23-4157-89A0-6FCCE3096570}"/>
                  </a:ext>
                </a:extLst>
              </p:cNvPr>
              <p:cNvSpPr/>
              <p:nvPr/>
            </p:nvSpPr>
            <p:spPr>
              <a:xfrm>
                <a:off x="3215170" y="5571786"/>
                <a:ext cx="461591" cy="50177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フリーフォーム: 図形 336">
                <a:extLst>
                  <a:ext uri="{FF2B5EF4-FFF2-40B4-BE49-F238E27FC236}">
                    <a16:creationId xmlns:a16="http://schemas.microsoft.com/office/drawing/2014/main" id="{E756B114-CFE6-44DE-B34F-DC64EEF39989}"/>
                  </a:ext>
                </a:extLst>
              </p:cNvPr>
              <p:cNvSpPr/>
              <p:nvPr/>
            </p:nvSpPr>
            <p:spPr>
              <a:xfrm>
                <a:off x="3232296" y="5588547"/>
                <a:ext cx="388124" cy="459367"/>
              </a:xfrm>
              <a:custGeom>
                <a:avLst/>
                <a:gdLst>
                  <a:gd name="connsiteX0" fmla="*/ 382573 w 462278"/>
                  <a:gd name="connsiteY0" fmla="*/ 57232 h 508776"/>
                  <a:gd name="connsiteX1" fmla="*/ 373048 w 462278"/>
                  <a:gd name="connsiteY1" fmla="*/ 203282 h 508776"/>
                  <a:gd name="connsiteX2" fmla="*/ 417498 w 462278"/>
                  <a:gd name="connsiteY2" fmla="*/ 260432 h 508776"/>
                  <a:gd name="connsiteX3" fmla="*/ 446073 w 462278"/>
                  <a:gd name="connsiteY3" fmla="*/ 292182 h 508776"/>
                  <a:gd name="connsiteX4" fmla="*/ 461948 w 462278"/>
                  <a:gd name="connsiteY4" fmla="*/ 342982 h 508776"/>
                  <a:gd name="connsiteX5" fmla="*/ 452423 w 462278"/>
                  <a:gd name="connsiteY5" fmla="*/ 400132 h 508776"/>
                  <a:gd name="connsiteX6" fmla="*/ 404798 w 462278"/>
                  <a:gd name="connsiteY6" fmla="*/ 466807 h 508776"/>
                  <a:gd name="connsiteX7" fmla="*/ 325423 w 462278"/>
                  <a:gd name="connsiteY7" fmla="*/ 498557 h 508776"/>
                  <a:gd name="connsiteX8" fmla="*/ 249223 w 462278"/>
                  <a:gd name="connsiteY8" fmla="*/ 508082 h 508776"/>
                  <a:gd name="connsiteX9" fmla="*/ 153973 w 462278"/>
                  <a:gd name="connsiteY9" fmla="*/ 482682 h 508776"/>
                  <a:gd name="connsiteX10" fmla="*/ 87298 w 462278"/>
                  <a:gd name="connsiteY10" fmla="*/ 447757 h 508776"/>
                  <a:gd name="connsiteX11" fmla="*/ 39673 w 462278"/>
                  <a:gd name="connsiteY11" fmla="*/ 387432 h 508776"/>
                  <a:gd name="connsiteX12" fmla="*/ 1573 w 462278"/>
                  <a:gd name="connsiteY12" fmla="*/ 314407 h 508776"/>
                  <a:gd name="connsiteX13" fmla="*/ 11098 w 462278"/>
                  <a:gd name="connsiteY13" fmla="*/ 212807 h 508776"/>
                  <a:gd name="connsiteX14" fmla="*/ 46023 w 462278"/>
                  <a:gd name="connsiteY14" fmla="*/ 98507 h 508776"/>
                  <a:gd name="connsiteX15" fmla="*/ 93648 w 462278"/>
                  <a:gd name="connsiteY15" fmla="*/ 54057 h 508776"/>
                  <a:gd name="connsiteX16" fmla="*/ 150798 w 462278"/>
                  <a:gd name="connsiteY16" fmla="*/ 19132 h 508776"/>
                  <a:gd name="connsiteX17" fmla="*/ 198423 w 462278"/>
                  <a:gd name="connsiteY17" fmla="*/ 9607 h 508776"/>
                  <a:gd name="connsiteX18" fmla="*/ 252398 w 462278"/>
                  <a:gd name="connsiteY18" fmla="*/ 3257 h 508776"/>
                  <a:gd name="connsiteX19" fmla="*/ 287323 w 462278"/>
                  <a:gd name="connsiteY19" fmla="*/ 82 h 508776"/>
                  <a:gd name="connsiteX20" fmla="*/ 325423 w 462278"/>
                  <a:gd name="connsiteY20" fmla="*/ 6432 h 508776"/>
                  <a:gd name="connsiteX21" fmla="*/ 353998 w 462278"/>
                  <a:gd name="connsiteY21" fmla="*/ 15957 h 508776"/>
                  <a:gd name="connsiteX22" fmla="*/ 382573 w 462278"/>
                  <a:gd name="connsiteY22" fmla="*/ 57232 h 50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2278" h="508776">
                    <a:moveTo>
                      <a:pt x="382573" y="57232"/>
                    </a:moveTo>
                    <a:cubicBezTo>
                      <a:pt x="385748" y="88453"/>
                      <a:pt x="367227" y="169415"/>
                      <a:pt x="373048" y="203282"/>
                    </a:cubicBezTo>
                    <a:cubicBezTo>
                      <a:pt x="378869" y="237149"/>
                      <a:pt x="405327" y="245615"/>
                      <a:pt x="417498" y="260432"/>
                    </a:cubicBezTo>
                    <a:cubicBezTo>
                      <a:pt x="429669" y="275249"/>
                      <a:pt x="438665" y="278424"/>
                      <a:pt x="446073" y="292182"/>
                    </a:cubicBezTo>
                    <a:cubicBezTo>
                      <a:pt x="453481" y="305940"/>
                      <a:pt x="460890" y="324991"/>
                      <a:pt x="461948" y="342982"/>
                    </a:cubicBezTo>
                    <a:cubicBezTo>
                      <a:pt x="463006" y="360973"/>
                      <a:pt x="461948" y="379495"/>
                      <a:pt x="452423" y="400132"/>
                    </a:cubicBezTo>
                    <a:cubicBezTo>
                      <a:pt x="442898" y="420769"/>
                      <a:pt x="425965" y="450403"/>
                      <a:pt x="404798" y="466807"/>
                    </a:cubicBezTo>
                    <a:cubicBezTo>
                      <a:pt x="383631" y="483211"/>
                      <a:pt x="351352" y="491678"/>
                      <a:pt x="325423" y="498557"/>
                    </a:cubicBezTo>
                    <a:cubicBezTo>
                      <a:pt x="299494" y="505436"/>
                      <a:pt x="277798" y="510728"/>
                      <a:pt x="249223" y="508082"/>
                    </a:cubicBezTo>
                    <a:cubicBezTo>
                      <a:pt x="220648" y="505436"/>
                      <a:pt x="180960" y="492736"/>
                      <a:pt x="153973" y="482682"/>
                    </a:cubicBezTo>
                    <a:cubicBezTo>
                      <a:pt x="126985" y="472628"/>
                      <a:pt x="106348" y="463632"/>
                      <a:pt x="87298" y="447757"/>
                    </a:cubicBezTo>
                    <a:cubicBezTo>
                      <a:pt x="68248" y="431882"/>
                      <a:pt x="53961" y="409657"/>
                      <a:pt x="39673" y="387432"/>
                    </a:cubicBezTo>
                    <a:cubicBezTo>
                      <a:pt x="25385" y="365207"/>
                      <a:pt x="6335" y="343511"/>
                      <a:pt x="1573" y="314407"/>
                    </a:cubicBezTo>
                    <a:cubicBezTo>
                      <a:pt x="-3189" y="285303"/>
                      <a:pt x="3690" y="248790"/>
                      <a:pt x="11098" y="212807"/>
                    </a:cubicBezTo>
                    <a:cubicBezTo>
                      <a:pt x="18506" y="176824"/>
                      <a:pt x="32265" y="124965"/>
                      <a:pt x="46023" y="98507"/>
                    </a:cubicBezTo>
                    <a:cubicBezTo>
                      <a:pt x="59781" y="72049"/>
                      <a:pt x="76185" y="67286"/>
                      <a:pt x="93648" y="54057"/>
                    </a:cubicBezTo>
                    <a:cubicBezTo>
                      <a:pt x="111110" y="40828"/>
                      <a:pt x="133336" y="26540"/>
                      <a:pt x="150798" y="19132"/>
                    </a:cubicBezTo>
                    <a:cubicBezTo>
                      <a:pt x="168260" y="11724"/>
                      <a:pt x="181490" y="12253"/>
                      <a:pt x="198423" y="9607"/>
                    </a:cubicBezTo>
                    <a:cubicBezTo>
                      <a:pt x="215356" y="6961"/>
                      <a:pt x="237581" y="4844"/>
                      <a:pt x="252398" y="3257"/>
                    </a:cubicBezTo>
                    <a:cubicBezTo>
                      <a:pt x="267215" y="1670"/>
                      <a:pt x="275152" y="-447"/>
                      <a:pt x="287323" y="82"/>
                    </a:cubicBezTo>
                    <a:cubicBezTo>
                      <a:pt x="299494" y="611"/>
                      <a:pt x="314310" y="3786"/>
                      <a:pt x="325423" y="6432"/>
                    </a:cubicBezTo>
                    <a:cubicBezTo>
                      <a:pt x="336536" y="9078"/>
                      <a:pt x="347119" y="11724"/>
                      <a:pt x="353998" y="15957"/>
                    </a:cubicBezTo>
                    <a:cubicBezTo>
                      <a:pt x="360877" y="20190"/>
                      <a:pt x="379398" y="26011"/>
                      <a:pt x="382573" y="57232"/>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楕円 337">
                <a:extLst>
                  <a:ext uri="{FF2B5EF4-FFF2-40B4-BE49-F238E27FC236}">
                    <a16:creationId xmlns:a16="http://schemas.microsoft.com/office/drawing/2014/main" id="{1BCC09DF-64BF-4024-942D-881865648FA3}"/>
                  </a:ext>
                </a:extLst>
              </p:cNvPr>
              <p:cNvSpPr/>
              <p:nvPr/>
            </p:nvSpPr>
            <p:spPr>
              <a:xfrm rot="19931928">
                <a:off x="3593166" y="5703697"/>
                <a:ext cx="46372" cy="110127"/>
              </a:xfrm>
              <a:prstGeom prst="ellipse">
                <a:avLst/>
              </a:prstGeom>
              <a:solidFill>
                <a:srgbClr val="FF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フリーフォーム: 図形 338">
                <a:extLst>
                  <a:ext uri="{FF2B5EF4-FFF2-40B4-BE49-F238E27FC236}">
                    <a16:creationId xmlns:a16="http://schemas.microsoft.com/office/drawing/2014/main" id="{9DE4C6D2-FABB-4358-A02A-6CC05CF2E610}"/>
                  </a:ext>
                </a:extLst>
              </p:cNvPr>
              <p:cNvSpPr/>
              <p:nvPr/>
            </p:nvSpPr>
            <p:spPr>
              <a:xfrm>
                <a:off x="1554162" y="5502383"/>
                <a:ext cx="1749403" cy="751410"/>
              </a:xfrm>
              <a:custGeom>
                <a:avLst/>
                <a:gdLst>
                  <a:gd name="connsiteX0" fmla="*/ 77 w 2083639"/>
                  <a:gd name="connsiteY0" fmla="*/ 778139 h 832231"/>
                  <a:gd name="connsiteX1" fmla="*/ 63577 w 2083639"/>
                  <a:gd name="connsiteY1" fmla="*/ 778139 h 832231"/>
                  <a:gd name="connsiteX2" fmla="*/ 209627 w 2083639"/>
                  <a:gd name="connsiteY2" fmla="*/ 778139 h 832231"/>
                  <a:gd name="connsiteX3" fmla="*/ 308052 w 2083639"/>
                  <a:gd name="connsiteY3" fmla="*/ 768614 h 832231"/>
                  <a:gd name="connsiteX4" fmla="*/ 384252 w 2083639"/>
                  <a:gd name="connsiteY4" fmla="*/ 749564 h 832231"/>
                  <a:gd name="connsiteX5" fmla="*/ 460452 w 2083639"/>
                  <a:gd name="connsiteY5" fmla="*/ 711464 h 832231"/>
                  <a:gd name="connsiteX6" fmla="*/ 514427 w 2083639"/>
                  <a:gd name="connsiteY6" fmla="*/ 663839 h 832231"/>
                  <a:gd name="connsiteX7" fmla="*/ 574752 w 2083639"/>
                  <a:gd name="connsiteY7" fmla="*/ 654314 h 832231"/>
                  <a:gd name="connsiteX8" fmla="*/ 609677 w 2083639"/>
                  <a:gd name="connsiteY8" fmla="*/ 654314 h 832231"/>
                  <a:gd name="connsiteX9" fmla="*/ 663652 w 2083639"/>
                  <a:gd name="connsiteY9" fmla="*/ 701939 h 832231"/>
                  <a:gd name="connsiteX10" fmla="*/ 717627 w 2083639"/>
                  <a:gd name="connsiteY10" fmla="*/ 749564 h 832231"/>
                  <a:gd name="connsiteX11" fmla="*/ 777952 w 2083639"/>
                  <a:gd name="connsiteY11" fmla="*/ 762264 h 832231"/>
                  <a:gd name="connsiteX12" fmla="*/ 806527 w 2083639"/>
                  <a:gd name="connsiteY12" fmla="*/ 755914 h 832231"/>
                  <a:gd name="connsiteX13" fmla="*/ 841452 w 2083639"/>
                  <a:gd name="connsiteY13" fmla="*/ 730514 h 832231"/>
                  <a:gd name="connsiteX14" fmla="*/ 854152 w 2083639"/>
                  <a:gd name="connsiteY14" fmla="*/ 711464 h 832231"/>
                  <a:gd name="connsiteX15" fmla="*/ 854152 w 2083639"/>
                  <a:gd name="connsiteY15" fmla="*/ 667014 h 832231"/>
                  <a:gd name="connsiteX16" fmla="*/ 904952 w 2083639"/>
                  <a:gd name="connsiteY16" fmla="*/ 657489 h 832231"/>
                  <a:gd name="connsiteX17" fmla="*/ 1000202 w 2083639"/>
                  <a:gd name="connsiteY17" fmla="*/ 673364 h 832231"/>
                  <a:gd name="connsiteX18" fmla="*/ 1082752 w 2083639"/>
                  <a:gd name="connsiteY18" fmla="*/ 679714 h 832231"/>
                  <a:gd name="connsiteX19" fmla="*/ 1174827 w 2083639"/>
                  <a:gd name="connsiteY19" fmla="*/ 695589 h 832231"/>
                  <a:gd name="connsiteX20" fmla="*/ 1266902 w 2083639"/>
                  <a:gd name="connsiteY20" fmla="*/ 714639 h 832231"/>
                  <a:gd name="connsiteX21" fmla="*/ 1352627 w 2083639"/>
                  <a:gd name="connsiteY21" fmla="*/ 727339 h 832231"/>
                  <a:gd name="connsiteX22" fmla="*/ 1435177 w 2083639"/>
                  <a:gd name="connsiteY22" fmla="*/ 730514 h 832231"/>
                  <a:gd name="connsiteX23" fmla="*/ 1555827 w 2083639"/>
                  <a:gd name="connsiteY23" fmla="*/ 711464 h 832231"/>
                  <a:gd name="connsiteX24" fmla="*/ 1612977 w 2083639"/>
                  <a:gd name="connsiteY24" fmla="*/ 676539 h 832231"/>
                  <a:gd name="connsiteX25" fmla="*/ 1705052 w 2083639"/>
                  <a:gd name="connsiteY25" fmla="*/ 644789 h 832231"/>
                  <a:gd name="connsiteX26" fmla="*/ 1784427 w 2083639"/>
                  <a:gd name="connsiteY26" fmla="*/ 622564 h 832231"/>
                  <a:gd name="connsiteX27" fmla="*/ 1844752 w 2083639"/>
                  <a:gd name="connsiteY27" fmla="*/ 613039 h 832231"/>
                  <a:gd name="connsiteX28" fmla="*/ 1898727 w 2083639"/>
                  <a:gd name="connsiteY28" fmla="*/ 600339 h 832231"/>
                  <a:gd name="connsiteX29" fmla="*/ 1914602 w 2083639"/>
                  <a:gd name="connsiteY29" fmla="*/ 584464 h 832231"/>
                  <a:gd name="connsiteX30" fmla="*/ 1924127 w 2083639"/>
                  <a:gd name="connsiteY30" fmla="*/ 533664 h 832231"/>
                  <a:gd name="connsiteX31" fmla="*/ 1895552 w 2083639"/>
                  <a:gd name="connsiteY31" fmla="*/ 473339 h 832231"/>
                  <a:gd name="connsiteX32" fmla="*/ 1860627 w 2083639"/>
                  <a:gd name="connsiteY32" fmla="*/ 365389 h 832231"/>
                  <a:gd name="connsiteX33" fmla="*/ 1882852 w 2083639"/>
                  <a:gd name="connsiteY33" fmla="*/ 178064 h 832231"/>
                  <a:gd name="connsiteX34" fmla="*/ 1997152 w 2083639"/>
                  <a:gd name="connsiteY34" fmla="*/ 51064 h 832231"/>
                  <a:gd name="connsiteX35" fmla="*/ 2057477 w 2083639"/>
                  <a:gd name="connsiteY35" fmla="*/ 12964 h 832231"/>
                  <a:gd name="connsiteX36" fmla="*/ 2076527 w 2083639"/>
                  <a:gd name="connsiteY36" fmla="*/ 264 h 832231"/>
                  <a:gd name="connsiteX37" fmla="*/ 2082877 w 2083639"/>
                  <a:gd name="connsiteY37" fmla="*/ 6614 h 832231"/>
                  <a:gd name="connsiteX38" fmla="*/ 2060652 w 2083639"/>
                  <a:gd name="connsiteY38" fmla="*/ 32014 h 832231"/>
                  <a:gd name="connsiteX39" fmla="*/ 1987627 w 2083639"/>
                  <a:gd name="connsiteY39" fmla="*/ 101864 h 832231"/>
                  <a:gd name="connsiteX40" fmla="*/ 1940002 w 2083639"/>
                  <a:gd name="connsiteY40" fmla="*/ 146314 h 832231"/>
                  <a:gd name="connsiteX41" fmla="*/ 1914602 w 2083639"/>
                  <a:gd name="connsiteY41" fmla="*/ 181239 h 832231"/>
                  <a:gd name="connsiteX42" fmla="*/ 1892377 w 2083639"/>
                  <a:gd name="connsiteY42" fmla="*/ 241564 h 832231"/>
                  <a:gd name="connsiteX43" fmla="*/ 1886027 w 2083639"/>
                  <a:gd name="connsiteY43" fmla="*/ 289189 h 832231"/>
                  <a:gd name="connsiteX44" fmla="*/ 1889202 w 2083639"/>
                  <a:gd name="connsiteY44" fmla="*/ 365389 h 832231"/>
                  <a:gd name="connsiteX45" fmla="*/ 1886027 w 2083639"/>
                  <a:gd name="connsiteY45" fmla="*/ 409839 h 832231"/>
                  <a:gd name="connsiteX46" fmla="*/ 1898727 w 2083639"/>
                  <a:gd name="connsiteY46" fmla="*/ 457464 h 832231"/>
                  <a:gd name="connsiteX47" fmla="*/ 1920952 w 2083639"/>
                  <a:gd name="connsiteY47" fmla="*/ 495564 h 832231"/>
                  <a:gd name="connsiteX48" fmla="*/ 1952702 w 2083639"/>
                  <a:gd name="connsiteY48" fmla="*/ 549539 h 832231"/>
                  <a:gd name="connsiteX49" fmla="*/ 1981277 w 2083639"/>
                  <a:gd name="connsiteY49" fmla="*/ 587639 h 832231"/>
                  <a:gd name="connsiteX50" fmla="*/ 2006677 w 2083639"/>
                  <a:gd name="connsiteY50" fmla="*/ 613039 h 832231"/>
                  <a:gd name="connsiteX51" fmla="*/ 1997152 w 2083639"/>
                  <a:gd name="connsiteY51" fmla="*/ 632089 h 832231"/>
                  <a:gd name="connsiteX52" fmla="*/ 1974927 w 2083639"/>
                  <a:gd name="connsiteY52" fmla="*/ 609864 h 832231"/>
                  <a:gd name="connsiteX53" fmla="*/ 1952702 w 2083639"/>
                  <a:gd name="connsiteY53" fmla="*/ 603514 h 832231"/>
                  <a:gd name="connsiteX54" fmla="*/ 1943177 w 2083639"/>
                  <a:gd name="connsiteY54" fmla="*/ 603514 h 832231"/>
                  <a:gd name="connsiteX55" fmla="*/ 1905077 w 2083639"/>
                  <a:gd name="connsiteY55" fmla="*/ 622564 h 832231"/>
                  <a:gd name="connsiteX56" fmla="*/ 1844752 w 2083639"/>
                  <a:gd name="connsiteY56" fmla="*/ 638439 h 832231"/>
                  <a:gd name="connsiteX57" fmla="*/ 1790777 w 2083639"/>
                  <a:gd name="connsiteY57" fmla="*/ 641614 h 832231"/>
                  <a:gd name="connsiteX58" fmla="*/ 1733627 w 2083639"/>
                  <a:gd name="connsiteY58" fmla="*/ 667014 h 832231"/>
                  <a:gd name="connsiteX59" fmla="*/ 1686002 w 2083639"/>
                  <a:gd name="connsiteY59" fmla="*/ 682889 h 832231"/>
                  <a:gd name="connsiteX60" fmla="*/ 1606627 w 2083639"/>
                  <a:gd name="connsiteY60" fmla="*/ 717814 h 832231"/>
                  <a:gd name="connsiteX61" fmla="*/ 1533602 w 2083639"/>
                  <a:gd name="connsiteY61" fmla="*/ 740039 h 832231"/>
                  <a:gd name="connsiteX62" fmla="*/ 1470102 w 2083639"/>
                  <a:gd name="connsiteY62" fmla="*/ 755914 h 832231"/>
                  <a:gd name="connsiteX63" fmla="*/ 1346277 w 2083639"/>
                  <a:gd name="connsiteY63" fmla="*/ 762264 h 832231"/>
                  <a:gd name="connsiteX64" fmla="*/ 1260552 w 2083639"/>
                  <a:gd name="connsiteY64" fmla="*/ 746389 h 832231"/>
                  <a:gd name="connsiteX65" fmla="*/ 1155777 w 2083639"/>
                  <a:gd name="connsiteY65" fmla="*/ 724164 h 832231"/>
                  <a:gd name="connsiteX66" fmla="*/ 1076402 w 2083639"/>
                  <a:gd name="connsiteY66" fmla="*/ 711464 h 832231"/>
                  <a:gd name="connsiteX67" fmla="*/ 1003377 w 2083639"/>
                  <a:gd name="connsiteY67" fmla="*/ 698764 h 832231"/>
                  <a:gd name="connsiteX68" fmla="*/ 987502 w 2083639"/>
                  <a:gd name="connsiteY68" fmla="*/ 695589 h 832231"/>
                  <a:gd name="connsiteX69" fmla="*/ 939877 w 2083639"/>
                  <a:gd name="connsiteY69" fmla="*/ 692414 h 832231"/>
                  <a:gd name="connsiteX70" fmla="*/ 908127 w 2083639"/>
                  <a:gd name="connsiteY70" fmla="*/ 701939 h 832231"/>
                  <a:gd name="connsiteX71" fmla="*/ 857327 w 2083639"/>
                  <a:gd name="connsiteY71" fmla="*/ 743214 h 832231"/>
                  <a:gd name="connsiteX72" fmla="*/ 831927 w 2083639"/>
                  <a:gd name="connsiteY72" fmla="*/ 765439 h 832231"/>
                  <a:gd name="connsiteX73" fmla="*/ 809702 w 2083639"/>
                  <a:gd name="connsiteY73" fmla="*/ 774964 h 832231"/>
                  <a:gd name="connsiteX74" fmla="*/ 723977 w 2083639"/>
                  <a:gd name="connsiteY74" fmla="*/ 790839 h 832231"/>
                  <a:gd name="connsiteX75" fmla="*/ 692227 w 2083639"/>
                  <a:gd name="connsiteY75" fmla="*/ 794014 h 832231"/>
                  <a:gd name="connsiteX76" fmla="*/ 654127 w 2083639"/>
                  <a:gd name="connsiteY76" fmla="*/ 806714 h 832231"/>
                  <a:gd name="connsiteX77" fmla="*/ 609677 w 2083639"/>
                  <a:gd name="connsiteY77" fmla="*/ 828939 h 832231"/>
                  <a:gd name="connsiteX78" fmla="*/ 568402 w 2083639"/>
                  <a:gd name="connsiteY78" fmla="*/ 832114 h 832231"/>
                  <a:gd name="connsiteX79" fmla="*/ 508077 w 2083639"/>
                  <a:gd name="connsiteY79" fmla="*/ 828939 h 832231"/>
                  <a:gd name="connsiteX80" fmla="*/ 460452 w 2083639"/>
                  <a:gd name="connsiteY80" fmla="*/ 822589 h 832231"/>
                  <a:gd name="connsiteX81" fmla="*/ 422352 w 2083639"/>
                  <a:gd name="connsiteY81" fmla="*/ 806714 h 832231"/>
                  <a:gd name="connsiteX82" fmla="*/ 368377 w 2083639"/>
                  <a:gd name="connsiteY82" fmla="*/ 800364 h 832231"/>
                  <a:gd name="connsiteX83" fmla="*/ 308052 w 2083639"/>
                  <a:gd name="connsiteY83" fmla="*/ 794014 h 832231"/>
                  <a:gd name="connsiteX84" fmla="*/ 254077 w 2083639"/>
                  <a:gd name="connsiteY84" fmla="*/ 800364 h 832231"/>
                  <a:gd name="connsiteX85" fmla="*/ 184227 w 2083639"/>
                  <a:gd name="connsiteY85" fmla="*/ 800364 h 832231"/>
                  <a:gd name="connsiteX86" fmla="*/ 114377 w 2083639"/>
                  <a:gd name="connsiteY86" fmla="*/ 803539 h 832231"/>
                  <a:gd name="connsiteX87" fmla="*/ 79452 w 2083639"/>
                  <a:gd name="connsiteY87" fmla="*/ 803539 h 832231"/>
                  <a:gd name="connsiteX88" fmla="*/ 77 w 2083639"/>
                  <a:gd name="connsiteY88" fmla="*/ 778139 h 83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83639" h="832231">
                    <a:moveTo>
                      <a:pt x="77" y="778139"/>
                    </a:moveTo>
                    <a:cubicBezTo>
                      <a:pt x="-2569" y="773906"/>
                      <a:pt x="63577" y="778139"/>
                      <a:pt x="63577" y="778139"/>
                    </a:cubicBezTo>
                    <a:cubicBezTo>
                      <a:pt x="98502" y="778139"/>
                      <a:pt x="168881" y="779726"/>
                      <a:pt x="209627" y="778139"/>
                    </a:cubicBezTo>
                    <a:cubicBezTo>
                      <a:pt x="250373" y="776552"/>
                      <a:pt x="278948" y="773376"/>
                      <a:pt x="308052" y="768614"/>
                    </a:cubicBezTo>
                    <a:cubicBezTo>
                      <a:pt x="337156" y="763852"/>
                      <a:pt x="358852" y="759089"/>
                      <a:pt x="384252" y="749564"/>
                    </a:cubicBezTo>
                    <a:cubicBezTo>
                      <a:pt x="409652" y="740039"/>
                      <a:pt x="438756" y="725751"/>
                      <a:pt x="460452" y="711464"/>
                    </a:cubicBezTo>
                    <a:cubicBezTo>
                      <a:pt x="482148" y="697176"/>
                      <a:pt x="495377" y="673364"/>
                      <a:pt x="514427" y="663839"/>
                    </a:cubicBezTo>
                    <a:cubicBezTo>
                      <a:pt x="533477" y="654314"/>
                      <a:pt x="558877" y="655901"/>
                      <a:pt x="574752" y="654314"/>
                    </a:cubicBezTo>
                    <a:cubicBezTo>
                      <a:pt x="590627" y="652726"/>
                      <a:pt x="594860" y="646376"/>
                      <a:pt x="609677" y="654314"/>
                    </a:cubicBezTo>
                    <a:cubicBezTo>
                      <a:pt x="624494" y="662251"/>
                      <a:pt x="663652" y="701939"/>
                      <a:pt x="663652" y="701939"/>
                    </a:cubicBezTo>
                    <a:cubicBezTo>
                      <a:pt x="681644" y="717814"/>
                      <a:pt x="698577" y="739510"/>
                      <a:pt x="717627" y="749564"/>
                    </a:cubicBezTo>
                    <a:cubicBezTo>
                      <a:pt x="736677" y="759618"/>
                      <a:pt x="763135" y="761206"/>
                      <a:pt x="777952" y="762264"/>
                    </a:cubicBezTo>
                    <a:cubicBezTo>
                      <a:pt x="792769" y="763322"/>
                      <a:pt x="795944" y="761206"/>
                      <a:pt x="806527" y="755914"/>
                    </a:cubicBezTo>
                    <a:cubicBezTo>
                      <a:pt x="817110" y="750622"/>
                      <a:pt x="833515" y="737922"/>
                      <a:pt x="841452" y="730514"/>
                    </a:cubicBezTo>
                    <a:cubicBezTo>
                      <a:pt x="849390" y="723106"/>
                      <a:pt x="852035" y="722047"/>
                      <a:pt x="854152" y="711464"/>
                    </a:cubicBezTo>
                    <a:cubicBezTo>
                      <a:pt x="856269" y="700881"/>
                      <a:pt x="845685" y="676010"/>
                      <a:pt x="854152" y="667014"/>
                    </a:cubicBezTo>
                    <a:cubicBezTo>
                      <a:pt x="862619" y="658018"/>
                      <a:pt x="880610" y="656431"/>
                      <a:pt x="904952" y="657489"/>
                    </a:cubicBezTo>
                    <a:cubicBezTo>
                      <a:pt x="929294" y="658547"/>
                      <a:pt x="970569" y="669660"/>
                      <a:pt x="1000202" y="673364"/>
                    </a:cubicBezTo>
                    <a:cubicBezTo>
                      <a:pt x="1029835" y="677068"/>
                      <a:pt x="1053648" y="676010"/>
                      <a:pt x="1082752" y="679714"/>
                    </a:cubicBezTo>
                    <a:cubicBezTo>
                      <a:pt x="1111856" y="683418"/>
                      <a:pt x="1144135" y="689768"/>
                      <a:pt x="1174827" y="695589"/>
                    </a:cubicBezTo>
                    <a:cubicBezTo>
                      <a:pt x="1205519" y="701410"/>
                      <a:pt x="1237269" y="709347"/>
                      <a:pt x="1266902" y="714639"/>
                    </a:cubicBezTo>
                    <a:cubicBezTo>
                      <a:pt x="1296535" y="719931"/>
                      <a:pt x="1324581" y="724693"/>
                      <a:pt x="1352627" y="727339"/>
                    </a:cubicBezTo>
                    <a:cubicBezTo>
                      <a:pt x="1380673" y="729985"/>
                      <a:pt x="1401310" y="733160"/>
                      <a:pt x="1435177" y="730514"/>
                    </a:cubicBezTo>
                    <a:cubicBezTo>
                      <a:pt x="1469044" y="727868"/>
                      <a:pt x="1526194" y="720460"/>
                      <a:pt x="1555827" y="711464"/>
                    </a:cubicBezTo>
                    <a:cubicBezTo>
                      <a:pt x="1585460" y="702468"/>
                      <a:pt x="1588106" y="687651"/>
                      <a:pt x="1612977" y="676539"/>
                    </a:cubicBezTo>
                    <a:cubicBezTo>
                      <a:pt x="1637848" y="665427"/>
                      <a:pt x="1676477" y="653785"/>
                      <a:pt x="1705052" y="644789"/>
                    </a:cubicBezTo>
                    <a:cubicBezTo>
                      <a:pt x="1733627" y="635793"/>
                      <a:pt x="1761144" y="627856"/>
                      <a:pt x="1784427" y="622564"/>
                    </a:cubicBezTo>
                    <a:cubicBezTo>
                      <a:pt x="1807710" y="617272"/>
                      <a:pt x="1825702" y="616743"/>
                      <a:pt x="1844752" y="613039"/>
                    </a:cubicBezTo>
                    <a:cubicBezTo>
                      <a:pt x="1863802" y="609335"/>
                      <a:pt x="1887085" y="605101"/>
                      <a:pt x="1898727" y="600339"/>
                    </a:cubicBezTo>
                    <a:cubicBezTo>
                      <a:pt x="1910369" y="595577"/>
                      <a:pt x="1910369" y="595576"/>
                      <a:pt x="1914602" y="584464"/>
                    </a:cubicBezTo>
                    <a:cubicBezTo>
                      <a:pt x="1918835" y="573351"/>
                      <a:pt x="1927302" y="552185"/>
                      <a:pt x="1924127" y="533664"/>
                    </a:cubicBezTo>
                    <a:cubicBezTo>
                      <a:pt x="1920952" y="515143"/>
                      <a:pt x="1906135" y="501385"/>
                      <a:pt x="1895552" y="473339"/>
                    </a:cubicBezTo>
                    <a:cubicBezTo>
                      <a:pt x="1884969" y="445293"/>
                      <a:pt x="1862744" y="414601"/>
                      <a:pt x="1860627" y="365389"/>
                    </a:cubicBezTo>
                    <a:cubicBezTo>
                      <a:pt x="1858510" y="316177"/>
                      <a:pt x="1860098" y="230451"/>
                      <a:pt x="1882852" y="178064"/>
                    </a:cubicBezTo>
                    <a:cubicBezTo>
                      <a:pt x="1905606" y="125676"/>
                      <a:pt x="1968048" y="78581"/>
                      <a:pt x="1997152" y="51064"/>
                    </a:cubicBezTo>
                    <a:cubicBezTo>
                      <a:pt x="2026256" y="23547"/>
                      <a:pt x="2044248" y="21431"/>
                      <a:pt x="2057477" y="12964"/>
                    </a:cubicBezTo>
                    <a:cubicBezTo>
                      <a:pt x="2070706" y="4497"/>
                      <a:pt x="2076527" y="264"/>
                      <a:pt x="2076527" y="264"/>
                    </a:cubicBezTo>
                    <a:cubicBezTo>
                      <a:pt x="2080760" y="-794"/>
                      <a:pt x="2085523" y="1322"/>
                      <a:pt x="2082877" y="6614"/>
                    </a:cubicBezTo>
                    <a:cubicBezTo>
                      <a:pt x="2080231" y="11906"/>
                      <a:pt x="2076527" y="16139"/>
                      <a:pt x="2060652" y="32014"/>
                    </a:cubicBezTo>
                    <a:cubicBezTo>
                      <a:pt x="2044777" y="47889"/>
                      <a:pt x="2007735" y="82814"/>
                      <a:pt x="1987627" y="101864"/>
                    </a:cubicBezTo>
                    <a:cubicBezTo>
                      <a:pt x="1967519" y="120914"/>
                      <a:pt x="1952173" y="133085"/>
                      <a:pt x="1940002" y="146314"/>
                    </a:cubicBezTo>
                    <a:cubicBezTo>
                      <a:pt x="1927831" y="159543"/>
                      <a:pt x="1922539" y="165364"/>
                      <a:pt x="1914602" y="181239"/>
                    </a:cubicBezTo>
                    <a:cubicBezTo>
                      <a:pt x="1906665" y="197114"/>
                      <a:pt x="1897140" y="223572"/>
                      <a:pt x="1892377" y="241564"/>
                    </a:cubicBezTo>
                    <a:cubicBezTo>
                      <a:pt x="1887615" y="259556"/>
                      <a:pt x="1886556" y="268552"/>
                      <a:pt x="1886027" y="289189"/>
                    </a:cubicBezTo>
                    <a:cubicBezTo>
                      <a:pt x="1885498" y="309826"/>
                      <a:pt x="1889202" y="345281"/>
                      <a:pt x="1889202" y="365389"/>
                    </a:cubicBezTo>
                    <a:cubicBezTo>
                      <a:pt x="1889202" y="385497"/>
                      <a:pt x="1884440" y="394493"/>
                      <a:pt x="1886027" y="409839"/>
                    </a:cubicBezTo>
                    <a:cubicBezTo>
                      <a:pt x="1887615" y="425185"/>
                      <a:pt x="1892906" y="443177"/>
                      <a:pt x="1898727" y="457464"/>
                    </a:cubicBezTo>
                    <a:cubicBezTo>
                      <a:pt x="1904548" y="471751"/>
                      <a:pt x="1920952" y="495564"/>
                      <a:pt x="1920952" y="495564"/>
                    </a:cubicBezTo>
                    <a:cubicBezTo>
                      <a:pt x="1929948" y="510910"/>
                      <a:pt x="1942648" y="534193"/>
                      <a:pt x="1952702" y="549539"/>
                    </a:cubicBezTo>
                    <a:cubicBezTo>
                      <a:pt x="1962756" y="564885"/>
                      <a:pt x="1972281" y="577056"/>
                      <a:pt x="1981277" y="587639"/>
                    </a:cubicBezTo>
                    <a:cubicBezTo>
                      <a:pt x="1990273" y="598222"/>
                      <a:pt x="2004031" y="605631"/>
                      <a:pt x="2006677" y="613039"/>
                    </a:cubicBezTo>
                    <a:cubicBezTo>
                      <a:pt x="2009323" y="620447"/>
                      <a:pt x="1997152" y="632089"/>
                      <a:pt x="1997152" y="632089"/>
                    </a:cubicBezTo>
                    <a:cubicBezTo>
                      <a:pt x="1991860" y="631560"/>
                      <a:pt x="1982335" y="614626"/>
                      <a:pt x="1974927" y="609864"/>
                    </a:cubicBezTo>
                    <a:cubicBezTo>
                      <a:pt x="1967519" y="605101"/>
                      <a:pt x="1952702" y="603514"/>
                      <a:pt x="1952702" y="603514"/>
                    </a:cubicBezTo>
                    <a:cubicBezTo>
                      <a:pt x="1947411" y="602456"/>
                      <a:pt x="1951115" y="600339"/>
                      <a:pt x="1943177" y="603514"/>
                    </a:cubicBezTo>
                    <a:cubicBezTo>
                      <a:pt x="1935239" y="606689"/>
                      <a:pt x="1921481" y="616743"/>
                      <a:pt x="1905077" y="622564"/>
                    </a:cubicBezTo>
                    <a:cubicBezTo>
                      <a:pt x="1888673" y="628385"/>
                      <a:pt x="1863802" y="635264"/>
                      <a:pt x="1844752" y="638439"/>
                    </a:cubicBezTo>
                    <a:cubicBezTo>
                      <a:pt x="1825702" y="641614"/>
                      <a:pt x="1809298" y="636851"/>
                      <a:pt x="1790777" y="641614"/>
                    </a:cubicBezTo>
                    <a:cubicBezTo>
                      <a:pt x="1772256" y="646377"/>
                      <a:pt x="1751089" y="660135"/>
                      <a:pt x="1733627" y="667014"/>
                    </a:cubicBezTo>
                    <a:cubicBezTo>
                      <a:pt x="1716165" y="673893"/>
                      <a:pt x="1707169" y="674422"/>
                      <a:pt x="1686002" y="682889"/>
                    </a:cubicBezTo>
                    <a:cubicBezTo>
                      <a:pt x="1664835" y="691356"/>
                      <a:pt x="1632027" y="708289"/>
                      <a:pt x="1606627" y="717814"/>
                    </a:cubicBezTo>
                    <a:cubicBezTo>
                      <a:pt x="1581227" y="727339"/>
                      <a:pt x="1556356" y="733689"/>
                      <a:pt x="1533602" y="740039"/>
                    </a:cubicBezTo>
                    <a:cubicBezTo>
                      <a:pt x="1510848" y="746389"/>
                      <a:pt x="1501323" y="752210"/>
                      <a:pt x="1470102" y="755914"/>
                    </a:cubicBezTo>
                    <a:cubicBezTo>
                      <a:pt x="1438881" y="759618"/>
                      <a:pt x="1381202" y="763852"/>
                      <a:pt x="1346277" y="762264"/>
                    </a:cubicBezTo>
                    <a:cubicBezTo>
                      <a:pt x="1311352" y="760676"/>
                      <a:pt x="1292302" y="752739"/>
                      <a:pt x="1260552" y="746389"/>
                    </a:cubicBezTo>
                    <a:cubicBezTo>
                      <a:pt x="1228802" y="740039"/>
                      <a:pt x="1186469" y="729985"/>
                      <a:pt x="1155777" y="724164"/>
                    </a:cubicBezTo>
                    <a:cubicBezTo>
                      <a:pt x="1125085" y="718343"/>
                      <a:pt x="1076402" y="711464"/>
                      <a:pt x="1076402" y="711464"/>
                    </a:cubicBezTo>
                    <a:lnTo>
                      <a:pt x="1003377" y="698764"/>
                    </a:lnTo>
                    <a:cubicBezTo>
                      <a:pt x="988560" y="696118"/>
                      <a:pt x="998085" y="696647"/>
                      <a:pt x="987502" y="695589"/>
                    </a:cubicBezTo>
                    <a:cubicBezTo>
                      <a:pt x="976919" y="694531"/>
                      <a:pt x="953106" y="691356"/>
                      <a:pt x="939877" y="692414"/>
                    </a:cubicBezTo>
                    <a:cubicBezTo>
                      <a:pt x="926648" y="693472"/>
                      <a:pt x="921885" y="693472"/>
                      <a:pt x="908127" y="701939"/>
                    </a:cubicBezTo>
                    <a:cubicBezTo>
                      <a:pt x="894369" y="710406"/>
                      <a:pt x="870027" y="732631"/>
                      <a:pt x="857327" y="743214"/>
                    </a:cubicBezTo>
                    <a:cubicBezTo>
                      <a:pt x="844627" y="753797"/>
                      <a:pt x="839864" y="760147"/>
                      <a:pt x="831927" y="765439"/>
                    </a:cubicBezTo>
                    <a:cubicBezTo>
                      <a:pt x="823990" y="770731"/>
                      <a:pt x="827694" y="770731"/>
                      <a:pt x="809702" y="774964"/>
                    </a:cubicBezTo>
                    <a:cubicBezTo>
                      <a:pt x="791710" y="779197"/>
                      <a:pt x="743556" y="787664"/>
                      <a:pt x="723977" y="790839"/>
                    </a:cubicBezTo>
                    <a:cubicBezTo>
                      <a:pt x="704398" y="794014"/>
                      <a:pt x="703869" y="791368"/>
                      <a:pt x="692227" y="794014"/>
                    </a:cubicBezTo>
                    <a:cubicBezTo>
                      <a:pt x="680585" y="796660"/>
                      <a:pt x="667885" y="800893"/>
                      <a:pt x="654127" y="806714"/>
                    </a:cubicBezTo>
                    <a:cubicBezTo>
                      <a:pt x="640369" y="812535"/>
                      <a:pt x="623964" y="824706"/>
                      <a:pt x="609677" y="828939"/>
                    </a:cubicBezTo>
                    <a:cubicBezTo>
                      <a:pt x="595390" y="833172"/>
                      <a:pt x="585335" y="832114"/>
                      <a:pt x="568402" y="832114"/>
                    </a:cubicBezTo>
                    <a:cubicBezTo>
                      <a:pt x="551469" y="832114"/>
                      <a:pt x="526069" y="830527"/>
                      <a:pt x="508077" y="828939"/>
                    </a:cubicBezTo>
                    <a:cubicBezTo>
                      <a:pt x="490085" y="827352"/>
                      <a:pt x="474739" y="826293"/>
                      <a:pt x="460452" y="822589"/>
                    </a:cubicBezTo>
                    <a:cubicBezTo>
                      <a:pt x="446165" y="818885"/>
                      <a:pt x="437698" y="810418"/>
                      <a:pt x="422352" y="806714"/>
                    </a:cubicBezTo>
                    <a:cubicBezTo>
                      <a:pt x="407006" y="803010"/>
                      <a:pt x="368377" y="800364"/>
                      <a:pt x="368377" y="800364"/>
                    </a:cubicBezTo>
                    <a:cubicBezTo>
                      <a:pt x="349327" y="798247"/>
                      <a:pt x="327102" y="794014"/>
                      <a:pt x="308052" y="794014"/>
                    </a:cubicBezTo>
                    <a:cubicBezTo>
                      <a:pt x="289002" y="794014"/>
                      <a:pt x="274714" y="799306"/>
                      <a:pt x="254077" y="800364"/>
                    </a:cubicBezTo>
                    <a:cubicBezTo>
                      <a:pt x="233440" y="801422"/>
                      <a:pt x="207510" y="799835"/>
                      <a:pt x="184227" y="800364"/>
                    </a:cubicBezTo>
                    <a:cubicBezTo>
                      <a:pt x="160944" y="800893"/>
                      <a:pt x="131839" y="803010"/>
                      <a:pt x="114377" y="803539"/>
                    </a:cubicBezTo>
                    <a:cubicBezTo>
                      <a:pt x="96915" y="804068"/>
                      <a:pt x="93740" y="803010"/>
                      <a:pt x="79452" y="803539"/>
                    </a:cubicBezTo>
                    <a:cubicBezTo>
                      <a:pt x="65165" y="804068"/>
                      <a:pt x="2723" y="782372"/>
                      <a:pt x="77" y="778139"/>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フリーフォーム: 図形 339">
                <a:extLst>
                  <a:ext uri="{FF2B5EF4-FFF2-40B4-BE49-F238E27FC236}">
                    <a16:creationId xmlns:a16="http://schemas.microsoft.com/office/drawing/2014/main" id="{F975EC1F-9EAE-446D-98C9-66B8E7C47F49}"/>
                  </a:ext>
                </a:extLst>
              </p:cNvPr>
              <p:cNvSpPr/>
              <p:nvPr/>
            </p:nvSpPr>
            <p:spPr>
              <a:xfrm>
                <a:off x="2842411" y="5467996"/>
                <a:ext cx="986026" cy="1287610"/>
              </a:xfrm>
              <a:custGeom>
                <a:avLst/>
                <a:gdLst>
                  <a:gd name="connsiteX0" fmla="*/ 2399 w 1174413"/>
                  <a:gd name="connsiteY0" fmla="*/ 819400 h 1426104"/>
                  <a:gd name="connsiteX1" fmla="*/ 135749 w 1174413"/>
                  <a:gd name="connsiteY1" fmla="*/ 816225 h 1426104"/>
                  <a:gd name="connsiteX2" fmla="*/ 183374 w 1174413"/>
                  <a:gd name="connsiteY2" fmla="*/ 794000 h 1426104"/>
                  <a:gd name="connsiteX3" fmla="*/ 237349 w 1174413"/>
                  <a:gd name="connsiteY3" fmla="*/ 778125 h 1426104"/>
                  <a:gd name="connsiteX4" fmla="*/ 272274 w 1174413"/>
                  <a:gd name="connsiteY4" fmla="*/ 778125 h 1426104"/>
                  <a:gd name="connsiteX5" fmla="*/ 326249 w 1174413"/>
                  <a:gd name="connsiteY5" fmla="*/ 794000 h 1426104"/>
                  <a:gd name="connsiteX6" fmla="*/ 402449 w 1174413"/>
                  <a:gd name="connsiteY6" fmla="*/ 828925 h 1426104"/>
                  <a:gd name="connsiteX7" fmla="*/ 469124 w 1174413"/>
                  <a:gd name="connsiteY7" fmla="*/ 854325 h 1426104"/>
                  <a:gd name="connsiteX8" fmla="*/ 573899 w 1174413"/>
                  <a:gd name="connsiteY8" fmla="*/ 863850 h 1426104"/>
                  <a:gd name="connsiteX9" fmla="*/ 650099 w 1174413"/>
                  <a:gd name="connsiteY9" fmla="*/ 860675 h 1426104"/>
                  <a:gd name="connsiteX10" fmla="*/ 738999 w 1174413"/>
                  <a:gd name="connsiteY10" fmla="*/ 838450 h 1426104"/>
                  <a:gd name="connsiteX11" fmla="*/ 815199 w 1174413"/>
                  <a:gd name="connsiteY11" fmla="*/ 841625 h 1426104"/>
                  <a:gd name="connsiteX12" fmla="*/ 824724 w 1174413"/>
                  <a:gd name="connsiteY12" fmla="*/ 847975 h 1426104"/>
                  <a:gd name="connsiteX13" fmla="*/ 878699 w 1174413"/>
                  <a:gd name="connsiteY13" fmla="*/ 914650 h 1426104"/>
                  <a:gd name="connsiteX14" fmla="*/ 939024 w 1174413"/>
                  <a:gd name="connsiteY14" fmla="*/ 990850 h 1426104"/>
                  <a:gd name="connsiteX15" fmla="*/ 958074 w 1174413"/>
                  <a:gd name="connsiteY15" fmla="*/ 1009900 h 1426104"/>
                  <a:gd name="connsiteX16" fmla="*/ 980299 w 1174413"/>
                  <a:gd name="connsiteY16" fmla="*/ 1032125 h 1426104"/>
                  <a:gd name="connsiteX17" fmla="*/ 1031099 w 1174413"/>
                  <a:gd name="connsiteY17" fmla="*/ 1067050 h 1426104"/>
                  <a:gd name="connsiteX18" fmla="*/ 1066024 w 1174413"/>
                  <a:gd name="connsiteY18" fmla="*/ 1114675 h 1426104"/>
                  <a:gd name="connsiteX19" fmla="*/ 1075549 w 1174413"/>
                  <a:gd name="connsiteY19" fmla="*/ 1162300 h 1426104"/>
                  <a:gd name="connsiteX20" fmla="*/ 1072374 w 1174413"/>
                  <a:gd name="connsiteY20" fmla="*/ 1184525 h 1426104"/>
                  <a:gd name="connsiteX21" fmla="*/ 1075549 w 1174413"/>
                  <a:gd name="connsiteY21" fmla="*/ 1216275 h 1426104"/>
                  <a:gd name="connsiteX22" fmla="*/ 1107299 w 1174413"/>
                  <a:gd name="connsiteY22" fmla="*/ 1282950 h 1426104"/>
                  <a:gd name="connsiteX23" fmla="*/ 1123174 w 1174413"/>
                  <a:gd name="connsiteY23" fmla="*/ 1321050 h 1426104"/>
                  <a:gd name="connsiteX24" fmla="*/ 1132699 w 1174413"/>
                  <a:gd name="connsiteY24" fmla="*/ 1365500 h 1426104"/>
                  <a:gd name="connsiteX25" fmla="*/ 1139049 w 1174413"/>
                  <a:gd name="connsiteY25" fmla="*/ 1390900 h 1426104"/>
                  <a:gd name="connsiteX26" fmla="*/ 1148574 w 1174413"/>
                  <a:gd name="connsiteY26" fmla="*/ 1419475 h 1426104"/>
                  <a:gd name="connsiteX27" fmla="*/ 1170799 w 1174413"/>
                  <a:gd name="connsiteY27" fmla="*/ 1419475 h 1426104"/>
                  <a:gd name="connsiteX28" fmla="*/ 1170799 w 1174413"/>
                  <a:gd name="connsiteY28" fmla="*/ 1346450 h 1426104"/>
                  <a:gd name="connsiteX29" fmla="*/ 1135874 w 1174413"/>
                  <a:gd name="connsiteY29" fmla="*/ 1263900 h 1426104"/>
                  <a:gd name="connsiteX30" fmla="*/ 1123174 w 1174413"/>
                  <a:gd name="connsiteY30" fmla="*/ 1235325 h 1426104"/>
                  <a:gd name="connsiteX31" fmla="*/ 1100949 w 1174413"/>
                  <a:gd name="connsiteY31" fmla="*/ 1203575 h 1426104"/>
                  <a:gd name="connsiteX32" fmla="*/ 1100949 w 1174413"/>
                  <a:gd name="connsiteY32" fmla="*/ 1168650 h 1426104"/>
                  <a:gd name="connsiteX33" fmla="*/ 1088249 w 1174413"/>
                  <a:gd name="connsiteY33" fmla="*/ 1108325 h 1426104"/>
                  <a:gd name="connsiteX34" fmla="*/ 1075549 w 1174413"/>
                  <a:gd name="connsiteY34" fmla="*/ 1067050 h 1426104"/>
                  <a:gd name="connsiteX35" fmla="*/ 1053324 w 1174413"/>
                  <a:gd name="connsiteY35" fmla="*/ 1003550 h 1426104"/>
                  <a:gd name="connsiteX36" fmla="*/ 1046974 w 1174413"/>
                  <a:gd name="connsiteY36" fmla="*/ 940050 h 1426104"/>
                  <a:gd name="connsiteX37" fmla="*/ 1027924 w 1174413"/>
                  <a:gd name="connsiteY37" fmla="*/ 857500 h 1426104"/>
                  <a:gd name="connsiteX38" fmla="*/ 1005699 w 1174413"/>
                  <a:gd name="connsiteY38" fmla="*/ 835275 h 1426104"/>
                  <a:gd name="connsiteX39" fmla="*/ 923149 w 1174413"/>
                  <a:gd name="connsiteY39" fmla="*/ 822575 h 1426104"/>
                  <a:gd name="connsiteX40" fmla="*/ 872349 w 1174413"/>
                  <a:gd name="connsiteY40" fmla="*/ 822575 h 1426104"/>
                  <a:gd name="connsiteX41" fmla="*/ 850124 w 1174413"/>
                  <a:gd name="connsiteY41" fmla="*/ 809875 h 1426104"/>
                  <a:gd name="connsiteX42" fmla="*/ 821549 w 1174413"/>
                  <a:gd name="connsiteY42" fmla="*/ 797175 h 1426104"/>
                  <a:gd name="connsiteX43" fmla="*/ 812024 w 1174413"/>
                  <a:gd name="connsiteY43" fmla="*/ 790825 h 1426104"/>
                  <a:gd name="connsiteX44" fmla="*/ 799324 w 1174413"/>
                  <a:gd name="connsiteY44" fmla="*/ 771775 h 1426104"/>
                  <a:gd name="connsiteX45" fmla="*/ 818374 w 1174413"/>
                  <a:gd name="connsiteY45" fmla="*/ 749550 h 1426104"/>
                  <a:gd name="connsiteX46" fmla="*/ 891399 w 1174413"/>
                  <a:gd name="connsiteY46" fmla="*/ 717800 h 1426104"/>
                  <a:gd name="connsiteX47" fmla="*/ 958074 w 1174413"/>
                  <a:gd name="connsiteY47" fmla="*/ 682875 h 1426104"/>
                  <a:gd name="connsiteX48" fmla="*/ 1015224 w 1174413"/>
                  <a:gd name="connsiteY48" fmla="*/ 625725 h 1426104"/>
                  <a:gd name="connsiteX49" fmla="*/ 1066024 w 1174413"/>
                  <a:gd name="connsiteY49" fmla="*/ 546350 h 1426104"/>
                  <a:gd name="connsiteX50" fmla="*/ 1097774 w 1174413"/>
                  <a:gd name="connsiteY50" fmla="*/ 457450 h 1426104"/>
                  <a:gd name="connsiteX51" fmla="*/ 1104124 w 1174413"/>
                  <a:gd name="connsiteY51" fmla="*/ 352675 h 1426104"/>
                  <a:gd name="connsiteX52" fmla="*/ 1081899 w 1174413"/>
                  <a:gd name="connsiteY52" fmla="*/ 244725 h 1426104"/>
                  <a:gd name="connsiteX53" fmla="*/ 1027924 w 1174413"/>
                  <a:gd name="connsiteY53" fmla="*/ 152650 h 1426104"/>
                  <a:gd name="connsiteX54" fmla="*/ 967599 w 1174413"/>
                  <a:gd name="connsiteY54" fmla="*/ 95500 h 1426104"/>
                  <a:gd name="connsiteX55" fmla="*/ 904099 w 1174413"/>
                  <a:gd name="connsiteY55" fmla="*/ 54225 h 1426104"/>
                  <a:gd name="connsiteX56" fmla="*/ 843774 w 1174413"/>
                  <a:gd name="connsiteY56" fmla="*/ 22475 h 1426104"/>
                  <a:gd name="connsiteX57" fmla="*/ 780274 w 1174413"/>
                  <a:gd name="connsiteY57" fmla="*/ 3425 h 1426104"/>
                  <a:gd name="connsiteX58" fmla="*/ 716774 w 1174413"/>
                  <a:gd name="connsiteY58" fmla="*/ 250 h 1426104"/>
                  <a:gd name="connsiteX59" fmla="*/ 669149 w 1174413"/>
                  <a:gd name="connsiteY59" fmla="*/ 6600 h 1426104"/>
                  <a:gd name="connsiteX60" fmla="*/ 615174 w 1174413"/>
                  <a:gd name="connsiteY60" fmla="*/ 19300 h 1426104"/>
                  <a:gd name="connsiteX61" fmla="*/ 589774 w 1174413"/>
                  <a:gd name="connsiteY61" fmla="*/ 28825 h 1426104"/>
                  <a:gd name="connsiteX62" fmla="*/ 583424 w 1174413"/>
                  <a:gd name="connsiteY62" fmla="*/ 35175 h 1426104"/>
                  <a:gd name="connsiteX63" fmla="*/ 586599 w 1174413"/>
                  <a:gd name="connsiteY63" fmla="*/ 57400 h 1426104"/>
                  <a:gd name="connsiteX64" fmla="*/ 643749 w 1174413"/>
                  <a:gd name="connsiteY64" fmla="*/ 28825 h 1426104"/>
                  <a:gd name="connsiteX65" fmla="*/ 738999 w 1174413"/>
                  <a:gd name="connsiteY65" fmla="*/ 22475 h 1426104"/>
                  <a:gd name="connsiteX66" fmla="*/ 824724 w 1174413"/>
                  <a:gd name="connsiteY66" fmla="*/ 41525 h 1426104"/>
                  <a:gd name="connsiteX67" fmla="*/ 932674 w 1174413"/>
                  <a:gd name="connsiteY67" fmla="*/ 95500 h 1426104"/>
                  <a:gd name="connsiteX68" fmla="*/ 989824 w 1174413"/>
                  <a:gd name="connsiteY68" fmla="*/ 146300 h 1426104"/>
                  <a:gd name="connsiteX69" fmla="*/ 1050149 w 1174413"/>
                  <a:gd name="connsiteY69" fmla="*/ 216150 h 1426104"/>
                  <a:gd name="connsiteX70" fmla="*/ 1085074 w 1174413"/>
                  <a:gd name="connsiteY70" fmla="*/ 324100 h 1426104"/>
                  <a:gd name="connsiteX71" fmla="*/ 1078724 w 1174413"/>
                  <a:gd name="connsiteY71" fmla="*/ 438400 h 1426104"/>
                  <a:gd name="connsiteX72" fmla="*/ 1046974 w 1174413"/>
                  <a:gd name="connsiteY72" fmla="*/ 536825 h 1426104"/>
                  <a:gd name="connsiteX73" fmla="*/ 983474 w 1174413"/>
                  <a:gd name="connsiteY73" fmla="*/ 619375 h 1426104"/>
                  <a:gd name="connsiteX74" fmla="*/ 939024 w 1174413"/>
                  <a:gd name="connsiteY74" fmla="*/ 667000 h 1426104"/>
                  <a:gd name="connsiteX75" fmla="*/ 885049 w 1174413"/>
                  <a:gd name="connsiteY75" fmla="*/ 698750 h 1426104"/>
                  <a:gd name="connsiteX76" fmla="*/ 840599 w 1174413"/>
                  <a:gd name="connsiteY76" fmla="*/ 720975 h 1426104"/>
                  <a:gd name="connsiteX77" fmla="*/ 773924 w 1174413"/>
                  <a:gd name="connsiteY77" fmla="*/ 736850 h 1426104"/>
                  <a:gd name="connsiteX78" fmla="*/ 700899 w 1174413"/>
                  <a:gd name="connsiteY78" fmla="*/ 740025 h 1426104"/>
                  <a:gd name="connsiteX79" fmla="*/ 653274 w 1174413"/>
                  <a:gd name="connsiteY79" fmla="*/ 736850 h 1426104"/>
                  <a:gd name="connsiteX80" fmla="*/ 554849 w 1174413"/>
                  <a:gd name="connsiteY80" fmla="*/ 705100 h 1426104"/>
                  <a:gd name="connsiteX81" fmla="*/ 519924 w 1174413"/>
                  <a:gd name="connsiteY81" fmla="*/ 692400 h 1426104"/>
                  <a:gd name="connsiteX82" fmla="*/ 488174 w 1174413"/>
                  <a:gd name="connsiteY82" fmla="*/ 670175 h 1426104"/>
                  <a:gd name="connsiteX83" fmla="*/ 478649 w 1174413"/>
                  <a:gd name="connsiteY83" fmla="*/ 673350 h 1426104"/>
                  <a:gd name="connsiteX84" fmla="*/ 507224 w 1174413"/>
                  <a:gd name="connsiteY84" fmla="*/ 692400 h 1426104"/>
                  <a:gd name="connsiteX85" fmla="*/ 580249 w 1174413"/>
                  <a:gd name="connsiteY85" fmla="*/ 730500 h 1426104"/>
                  <a:gd name="connsiteX86" fmla="*/ 656449 w 1174413"/>
                  <a:gd name="connsiteY86" fmla="*/ 749550 h 1426104"/>
                  <a:gd name="connsiteX87" fmla="*/ 735824 w 1174413"/>
                  <a:gd name="connsiteY87" fmla="*/ 755900 h 1426104"/>
                  <a:gd name="connsiteX88" fmla="*/ 761224 w 1174413"/>
                  <a:gd name="connsiteY88" fmla="*/ 755900 h 1426104"/>
                  <a:gd name="connsiteX89" fmla="*/ 770749 w 1174413"/>
                  <a:gd name="connsiteY89" fmla="*/ 784475 h 1426104"/>
                  <a:gd name="connsiteX90" fmla="*/ 748524 w 1174413"/>
                  <a:gd name="connsiteY90" fmla="*/ 806700 h 1426104"/>
                  <a:gd name="connsiteX91" fmla="*/ 634224 w 1174413"/>
                  <a:gd name="connsiteY91" fmla="*/ 838450 h 1426104"/>
                  <a:gd name="connsiteX92" fmla="*/ 558024 w 1174413"/>
                  <a:gd name="connsiteY92" fmla="*/ 832100 h 1426104"/>
                  <a:gd name="connsiteX93" fmla="*/ 478649 w 1174413"/>
                  <a:gd name="connsiteY93" fmla="*/ 825750 h 1426104"/>
                  <a:gd name="connsiteX94" fmla="*/ 402449 w 1174413"/>
                  <a:gd name="connsiteY94" fmla="*/ 809875 h 1426104"/>
                  <a:gd name="connsiteX95" fmla="*/ 367524 w 1174413"/>
                  <a:gd name="connsiteY95" fmla="*/ 787650 h 1426104"/>
                  <a:gd name="connsiteX96" fmla="*/ 313549 w 1174413"/>
                  <a:gd name="connsiteY96" fmla="*/ 762250 h 1426104"/>
                  <a:gd name="connsiteX97" fmla="*/ 259574 w 1174413"/>
                  <a:gd name="connsiteY97" fmla="*/ 752725 h 1426104"/>
                  <a:gd name="connsiteX98" fmla="*/ 189724 w 1174413"/>
                  <a:gd name="connsiteY98" fmla="*/ 765425 h 1426104"/>
                  <a:gd name="connsiteX99" fmla="*/ 142099 w 1174413"/>
                  <a:gd name="connsiteY99" fmla="*/ 781300 h 1426104"/>
                  <a:gd name="connsiteX100" fmla="*/ 94474 w 1174413"/>
                  <a:gd name="connsiteY100" fmla="*/ 809875 h 1426104"/>
                  <a:gd name="connsiteX101" fmla="*/ 53199 w 1174413"/>
                  <a:gd name="connsiteY101" fmla="*/ 809875 h 1426104"/>
                  <a:gd name="connsiteX102" fmla="*/ 2399 w 1174413"/>
                  <a:gd name="connsiteY102" fmla="*/ 819400 h 142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74413" h="1426104">
                    <a:moveTo>
                      <a:pt x="2399" y="819400"/>
                    </a:moveTo>
                    <a:cubicBezTo>
                      <a:pt x="16157" y="820458"/>
                      <a:pt x="105587" y="820458"/>
                      <a:pt x="135749" y="816225"/>
                    </a:cubicBezTo>
                    <a:cubicBezTo>
                      <a:pt x="165911" y="811992"/>
                      <a:pt x="166441" y="800350"/>
                      <a:pt x="183374" y="794000"/>
                    </a:cubicBezTo>
                    <a:cubicBezTo>
                      <a:pt x="200307" y="787650"/>
                      <a:pt x="222532" y="780771"/>
                      <a:pt x="237349" y="778125"/>
                    </a:cubicBezTo>
                    <a:cubicBezTo>
                      <a:pt x="252166" y="775479"/>
                      <a:pt x="257457" y="775479"/>
                      <a:pt x="272274" y="778125"/>
                    </a:cubicBezTo>
                    <a:cubicBezTo>
                      <a:pt x="287091" y="780771"/>
                      <a:pt x="304553" y="785533"/>
                      <a:pt x="326249" y="794000"/>
                    </a:cubicBezTo>
                    <a:cubicBezTo>
                      <a:pt x="347945" y="802467"/>
                      <a:pt x="378637" y="818871"/>
                      <a:pt x="402449" y="828925"/>
                    </a:cubicBezTo>
                    <a:cubicBezTo>
                      <a:pt x="426261" y="838979"/>
                      <a:pt x="440549" y="848504"/>
                      <a:pt x="469124" y="854325"/>
                    </a:cubicBezTo>
                    <a:cubicBezTo>
                      <a:pt x="497699" y="860146"/>
                      <a:pt x="543737" y="862792"/>
                      <a:pt x="573899" y="863850"/>
                    </a:cubicBezTo>
                    <a:cubicBezTo>
                      <a:pt x="604061" y="864908"/>
                      <a:pt x="622582" y="864908"/>
                      <a:pt x="650099" y="860675"/>
                    </a:cubicBezTo>
                    <a:cubicBezTo>
                      <a:pt x="677616" y="856442"/>
                      <a:pt x="711482" y="841625"/>
                      <a:pt x="738999" y="838450"/>
                    </a:cubicBezTo>
                    <a:cubicBezTo>
                      <a:pt x="766516" y="835275"/>
                      <a:pt x="800912" y="840038"/>
                      <a:pt x="815199" y="841625"/>
                    </a:cubicBezTo>
                    <a:cubicBezTo>
                      <a:pt x="829486" y="843212"/>
                      <a:pt x="814141" y="835804"/>
                      <a:pt x="824724" y="847975"/>
                    </a:cubicBezTo>
                    <a:cubicBezTo>
                      <a:pt x="835307" y="860146"/>
                      <a:pt x="859649" y="890838"/>
                      <a:pt x="878699" y="914650"/>
                    </a:cubicBezTo>
                    <a:cubicBezTo>
                      <a:pt x="897749" y="938462"/>
                      <a:pt x="925795" y="974975"/>
                      <a:pt x="939024" y="990850"/>
                    </a:cubicBezTo>
                    <a:cubicBezTo>
                      <a:pt x="952253" y="1006725"/>
                      <a:pt x="958074" y="1009900"/>
                      <a:pt x="958074" y="1009900"/>
                    </a:cubicBezTo>
                    <a:cubicBezTo>
                      <a:pt x="964953" y="1016779"/>
                      <a:pt x="968128" y="1022600"/>
                      <a:pt x="980299" y="1032125"/>
                    </a:cubicBezTo>
                    <a:cubicBezTo>
                      <a:pt x="992470" y="1041650"/>
                      <a:pt x="1016811" y="1053292"/>
                      <a:pt x="1031099" y="1067050"/>
                    </a:cubicBezTo>
                    <a:cubicBezTo>
                      <a:pt x="1045387" y="1080808"/>
                      <a:pt x="1058616" y="1098800"/>
                      <a:pt x="1066024" y="1114675"/>
                    </a:cubicBezTo>
                    <a:cubicBezTo>
                      <a:pt x="1073432" y="1130550"/>
                      <a:pt x="1074491" y="1150658"/>
                      <a:pt x="1075549" y="1162300"/>
                    </a:cubicBezTo>
                    <a:cubicBezTo>
                      <a:pt x="1076607" y="1173942"/>
                      <a:pt x="1072374" y="1175529"/>
                      <a:pt x="1072374" y="1184525"/>
                    </a:cubicBezTo>
                    <a:cubicBezTo>
                      <a:pt x="1072374" y="1193521"/>
                      <a:pt x="1069728" y="1199871"/>
                      <a:pt x="1075549" y="1216275"/>
                    </a:cubicBezTo>
                    <a:cubicBezTo>
                      <a:pt x="1081370" y="1232679"/>
                      <a:pt x="1099362" y="1265488"/>
                      <a:pt x="1107299" y="1282950"/>
                    </a:cubicBezTo>
                    <a:cubicBezTo>
                      <a:pt x="1115236" y="1300412"/>
                      <a:pt x="1118941" y="1307292"/>
                      <a:pt x="1123174" y="1321050"/>
                    </a:cubicBezTo>
                    <a:cubicBezTo>
                      <a:pt x="1127407" y="1334808"/>
                      <a:pt x="1130053" y="1353858"/>
                      <a:pt x="1132699" y="1365500"/>
                    </a:cubicBezTo>
                    <a:cubicBezTo>
                      <a:pt x="1135345" y="1377142"/>
                      <a:pt x="1136403" y="1381904"/>
                      <a:pt x="1139049" y="1390900"/>
                    </a:cubicBezTo>
                    <a:cubicBezTo>
                      <a:pt x="1141695" y="1399896"/>
                      <a:pt x="1143282" y="1414713"/>
                      <a:pt x="1148574" y="1419475"/>
                    </a:cubicBezTo>
                    <a:cubicBezTo>
                      <a:pt x="1153866" y="1424238"/>
                      <a:pt x="1167095" y="1431646"/>
                      <a:pt x="1170799" y="1419475"/>
                    </a:cubicBezTo>
                    <a:cubicBezTo>
                      <a:pt x="1174503" y="1407304"/>
                      <a:pt x="1176620" y="1372379"/>
                      <a:pt x="1170799" y="1346450"/>
                    </a:cubicBezTo>
                    <a:cubicBezTo>
                      <a:pt x="1164978" y="1320521"/>
                      <a:pt x="1143811" y="1282421"/>
                      <a:pt x="1135874" y="1263900"/>
                    </a:cubicBezTo>
                    <a:cubicBezTo>
                      <a:pt x="1127937" y="1245379"/>
                      <a:pt x="1128995" y="1245379"/>
                      <a:pt x="1123174" y="1235325"/>
                    </a:cubicBezTo>
                    <a:cubicBezTo>
                      <a:pt x="1117353" y="1225271"/>
                      <a:pt x="1104653" y="1214687"/>
                      <a:pt x="1100949" y="1203575"/>
                    </a:cubicBezTo>
                    <a:cubicBezTo>
                      <a:pt x="1097245" y="1192463"/>
                      <a:pt x="1103066" y="1184525"/>
                      <a:pt x="1100949" y="1168650"/>
                    </a:cubicBezTo>
                    <a:cubicBezTo>
                      <a:pt x="1098832" y="1152775"/>
                      <a:pt x="1092482" y="1125258"/>
                      <a:pt x="1088249" y="1108325"/>
                    </a:cubicBezTo>
                    <a:cubicBezTo>
                      <a:pt x="1084016" y="1091392"/>
                      <a:pt x="1081370" y="1084512"/>
                      <a:pt x="1075549" y="1067050"/>
                    </a:cubicBezTo>
                    <a:cubicBezTo>
                      <a:pt x="1069728" y="1049588"/>
                      <a:pt x="1058086" y="1024717"/>
                      <a:pt x="1053324" y="1003550"/>
                    </a:cubicBezTo>
                    <a:cubicBezTo>
                      <a:pt x="1048562" y="982383"/>
                      <a:pt x="1051207" y="964392"/>
                      <a:pt x="1046974" y="940050"/>
                    </a:cubicBezTo>
                    <a:cubicBezTo>
                      <a:pt x="1042741" y="915708"/>
                      <a:pt x="1034803" y="874962"/>
                      <a:pt x="1027924" y="857500"/>
                    </a:cubicBezTo>
                    <a:cubicBezTo>
                      <a:pt x="1021045" y="840038"/>
                      <a:pt x="1023161" y="841096"/>
                      <a:pt x="1005699" y="835275"/>
                    </a:cubicBezTo>
                    <a:cubicBezTo>
                      <a:pt x="988237" y="829454"/>
                      <a:pt x="945374" y="824692"/>
                      <a:pt x="923149" y="822575"/>
                    </a:cubicBezTo>
                    <a:cubicBezTo>
                      <a:pt x="900924" y="820458"/>
                      <a:pt x="884520" y="824692"/>
                      <a:pt x="872349" y="822575"/>
                    </a:cubicBezTo>
                    <a:cubicBezTo>
                      <a:pt x="860178" y="820458"/>
                      <a:pt x="858591" y="814108"/>
                      <a:pt x="850124" y="809875"/>
                    </a:cubicBezTo>
                    <a:cubicBezTo>
                      <a:pt x="841657" y="805642"/>
                      <a:pt x="821549" y="797175"/>
                      <a:pt x="821549" y="797175"/>
                    </a:cubicBezTo>
                    <a:cubicBezTo>
                      <a:pt x="815199" y="794000"/>
                      <a:pt x="815728" y="795058"/>
                      <a:pt x="812024" y="790825"/>
                    </a:cubicBezTo>
                    <a:cubicBezTo>
                      <a:pt x="808320" y="786592"/>
                      <a:pt x="798266" y="778654"/>
                      <a:pt x="799324" y="771775"/>
                    </a:cubicBezTo>
                    <a:cubicBezTo>
                      <a:pt x="800382" y="764896"/>
                      <a:pt x="803028" y="758546"/>
                      <a:pt x="818374" y="749550"/>
                    </a:cubicBezTo>
                    <a:cubicBezTo>
                      <a:pt x="833720" y="740554"/>
                      <a:pt x="868116" y="728912"/>
                      <a:pt x="891399" y="717800"/>
                    </a:cubicBezTo>
                    <a:cubicBezTo>
                      <a:pt x="914682" y="706688"/>
                      <a:pt x="937437" y="698221"/>
                      <a:pt x="958074" y="682875"/>
                    </a:cubicBezTo>
                    <a:cubicBezTo>
                      <a:pt x="978711" y="667529"/>
                      <a:pt x="997232" y="648479"/>
                      <a:pt x="1015224" y="625725"/>
                    </a:cubicBezTo>
                    <a:cubicBezTo>
                      <a:pt x="1033216" y="602971"/>
                      <a:pt x="1052266" y="574396"/>
                      <a:pt x="1066024" y="546350"/>
                    </a:cubicBezTo>
                    <a:cubicBezTo>
                      <a:pt x="1079782" y="518304"/>
                      <a:pt x="1091424" y="489729"/>
                      <a:pt x="1097774" y="457450"/>
                    </a:cubicBezTo>
                    <a:cubicBezTo>
                      <a:pt x="1104124" y="425171"/>
                      <a:pt x="1106770" y="388129"/>
                      <a:pt x="1104124" y="352675"/>
                    </a:cubicBezTo>
                    <a:cubicBezTo>
                      <a:pt x="1101478" y="317221"/>
                      <a:pt x="1094599" y="278062"/>
                      <a:pt x="1081899" y="244725"/>
                    </a:cubicBezTo>
                    <a:cubicBezTo>
                      <a:pt x="1069199" y="211387"/>
                      <a:pt x="1046974" y="177521"/>
                      <a:pt x="1027924" y="152650"/>
                    </a:cubicBezTo>
                    <a:cubicBezTo>
                      <a:pt x="1008874" y="127779"/>
                      <a:pt x="988236" y="111904"/>
                      <a:pt x="967599" y="95500"/>
                    </a:cubicBezTo>
                    <a:cubicBezTo>
                      <a:pt x="946962" y="79096"/>
                      <a:pt x="924736" y="66396"/>
                      <a:pt x="904099" y="54225"/>
                    </a:cubicBezTo>
                    <a:cubicBezTo>
                      <a:pt x="883462" y="42054"/>
                      <a:pt x="864412" y="30942"/>
                      <a:pt x="843774" y="22475"/>
                    </a:cubicBezTo>
                    <a:cubicBezTo>
                      <a:pt x="823136" y="14008"/>
                      <a:pt x="801441" y="7129"/>
                      <a:pt x="780274" y="3425"/>
                    </a:cubicBezTo>
                    <a:cubicBezTo>
                      <a:pt x="759107" y="-279"/>
                      <a:pt x="735295" y="-279"/>
                      <a:pt x="716774" y="250"/>
                    </a:cubicBezTo>
                    <a:cubicBezTo>
                      <a:pt x="698253" y="779"/>
                      <a:pt x="686082" y="3425"/>
                      <a:pt x="669149" y="6600"/>
                    </a:cubicBezTo>
                    <a:cubicBezTo>
                      <a:pt x="652216" y="9775"/>
                      <a:pt x="628403" y="15596"/>
                      <a:pt x="615174" y="19300"/>
                    </a:cubicBezTo>
                    <a:cubicBezTo>
                      <a:pt x="601945" y="23004"/>
                      <a:pt x="589774" y="28825"/>
                      <a:pt x="589774" y="28825"/>
                    </a:cubicBezTo>
                    <a:cubicBezTo>
                      <a:pt x="584482" y="31471"/>
                      <a:pt x="583953" y="30412"/>
                      <a:pt x="583424" y="35175"/>
                    </a:cubicBezTo>
                    <a:cubicBezTo>
                      <a:pt x="582895" y="39937"/>
                      <a:pt x="576545" y="58458"/>
                      <a:pt x="586599" y="57400"/>
                    </a:cubicBezTo>
                    <a:cubicBezTo>
                      <a:pt x="596653" y="56342"/>
                      <a:pt x="618349" y="34646"/>
                      <a:pt x="643749" y="28825"/>
                    </a:cubicBezTo>
                    <a:cubicBezTo>
                      <a:pt x="669149" y="23004"/>
                      <a:pt x="708837" y="20358"/>
                      <a:pt x="738999" y="22475"/>
                    </a:cubicBezTo>
                    <a:cubicBezTo>
                      <a:pt x="769161" y="24592"/>
                      <a:pt x="792445" y="29354"/>
                      <a:pt x="824724" y="41525"/>
                    </a:cubicBezTo>
                    <a:cubicBezTo>
                      <a:pt x="857003" y="53696"/>
                      <a:pt x="905157" y="78037"/>
                      <a:pt x="932674" y="95500"/>
                    </a:cubicBezTo>
                    <a:cubicBezTo>
                      <a:pt x="960191" y="112962"/>
                      <a:pt x="970245" y="126192"/>
                      <a:pt x="989824" y="146300"/>
                    </a:cubicBezTo>
                    <a:cubicBezTo>
                      <a:pt x="1009403" y="166408"/>
                      <a:pt x="1034274" y="186517"/>
                      <a:pt x="1050149" y="216150"/>
                    </a:cubicBezTo>
                    <a:cubicBezTo>
                      <a:pt x="1066024" y="245783"/>
                      <a:pt x="1080312" y="287058"/>
                      <a:pt x="1085074" y="324100"/>
                    </a:cubicBezTo>
                    <a:cubicBezTo>
                      <a:pt x="1089836" y="361142"/>
                      <a:pt x="1085074" y="402946"/>
                      <a:pt x="1078724" y="438400"/>
                    </a:cubicBezTo>
                    <a:cubicBezTo>
                      <a:pt x="1072374" y="473854"/>
                      <a:pt x="1062849" y="506663"/>
                      <a:pt x="1046974" y="536825"/>
                    </a:cubicBezTo>
                    <a:cubicBezTo>
                      <a:pt x="1031099" y="566987"/>
                      <a:pt x="1001466" y="597679"/>
                      <a:pt x="983474" y="619375"/>
                    </a:cubicBezTo>
                    <a:cubicBezTo>
                      <a:pt x="965482" y="641071"/>
                      <a:pt x="955428" y="653771"/>
                      <a:pt x="939024" y="667000"/>
                    </a:cubicBezTo>
                    <a:cubicBezTo>
                      <a:pt x="922620" y="680229"/>
                      <a:pt x="901453" y="689754"/>
                      <a:pt x="885049" y="698750"/>
                    </a:cubicBezTo>
                    <a:cubicBezTo>
                      <a:pt x="868645" y="707746"/>
                      <a:pt x="859120" y="714625"/>
                      <a:pt x="840599" y="720975"/>
                    </a:cubicBezTo>
                    <a:cubicBezTo>
                      <a:pt x="822078" y="727325"/>
                      <a:pt x="797207" y="733675"/>
                      <a:pt x="773924" y="736850"/>
                    </a:cubicBezTo>
                    <a:cubicBezTo>
                      <a:pt x="750641" y="740025"/>
                      <a:pt x="721007" y="740025"/>
                      <a:pt x="700899" y="740025"/>
                    </a:cubicBezTo>
                    <a:cubicBezTo>
                      <a:pt x="680791" y="740025"/>
                      <a:pt x="677616" y="742671"/>
                      <a:pt x="653274" y="736850"/>
                    </a:cubicBezTo>
                    <a:cubicBezTo>
                      <a:pt x="628932" y="731029"/>
                      <a:pt x="577074" y="712508"/>
                      <a:pt x="554849" y="705100"/>
                    </a:cubicBezTo>
                    <a:cubicBezTo>
                      <a:pt x="532624" y="697692"/>
                      <a:pt x="531036" y="698221"/>
                      <a:pt x="519924" y="692400"/>
                    </a:cubicBezTo>
                    <a:cubicBezTo>
                      <a:pt x="508812" y="686579"/>
                      <a:pt x="488174" y="670175"/>
                      <a:pt x="488174" y="670175"/>
                    </a:cubicBezTo>
                    <a:cubicBezTo>
                      <a:pt x="481295" y="667000"/>
                      <a:pt x="475474" y="669646"/>
                      <a:pt x="478649" y="673350"/>
                    </a:cubicBezTo>
                    <a:cubicBezTo>
                      <a:pt x="481824" y="677054"/>
                      <a:pt x="490291" y="682875"/>
                      <a:pt x="507224" y="692400"/>
                    </a:cubicBezTo>
                    <a:cubicBezTo>
                      <a:pt x="524157" y="701925"/>
                      <a:pt x="555378" y="720975"/>
                      <a:pt x="580249" y="730500"/>
                    </a:cubicBezTo>
                    <a:cubicBezTo>
                      <a:pt x="605120" y="740025"/>
                      <a:pt x="630520" y="745317"/>
                      <a:pt x="656449" y="749550"/>
                    </a:cubicBezTo>
                    <a:cubicBezTo>
                      <a:pt x="682378" y="753783"/>
                      <a:pt x="718362" y="754842"/>
                      <a:pt x="735824" y="755900"/>
                    </a:cubicBezTo>
                    <a:cubicBezTo>
                      <a:pt x="753286" y="756958"/>
                      <a:pt x="755403" y="751138"/>
                      <a:pt x="761224" y="755900"/>
                    </a:cubicBezTo>
                    <a:cubicBezTo>
                      <a:pt x="767045" y="760662"/>
                      <a:pt x="772866" y="776008"/>
                      <a:pt x="770749" y="784475"/>
                    </a:cubicBezTo>
                    <a:cubicBezTo>
                      <a:pt x="768632" y="792942"/>
                      <a:pt x="771278" y="797704"/>
                      <a:pt x="748524" y="806700"/>
                    </a:cubicBezTo>
                    <a:cubicBezTo>
                      <a:pt x="725770" y="815696"/>
                      <a:pt x="665974" y="834217"/>
                      <a:pt x="634224" y="838450"/>
                    </a:cubicBezTo>
                    <a:cubicBezTo>
                      <a:pt x="602474" y="842683"/>
                      <a:pt x="558024" y="832100"/>
                      <a:pt x="558024" y="832100"/>
                    </a:cubicBezTo>
                    <a:cubicBezTo>
                      <a:pt x="532095" y="829983"/>
                      <a:pt x="504578" y="829454"/>
                      <a:pt x="478649" y="825750"/>
                    </a:cubicBezTo>
                    <a:cubicBezTo>
                      <a:pt x="452720" y="822046"/>
                      <a:pt x="420970" y="816225"/>
                      <a:pt x="402449" y="809875"/>
                    </a:cubicBezTo>
                    <a:cubicBezTo>
                      <a:pt x="383928" y="803525"/>
                      <a:pt x="382341" y="795587"/>
                      <a:pt x="367524" y="787650"/>
                    </a:cubicBezTo>
                    <a:cubicBezTo>
                      <a:pt x="352707" y="779712"/>
                      <a:pt x="331541" y="768071"/>
                      <a:pt x="313549" y="762250"/>
                    </a:cubicBezTo>
                    <a:cubicBezTo>
                      <a:pt x="295557" y="756429"/>
                      <a:pt x="280211" y="752196"/>
                      <a:pt x="259574" y="752725"/>
                    </a:cubicBezTo>
                    <a:cubicBezTo>
                      <a:pt x="238937" y="753254"/>
                      <a:pt x="209303" y="760663"/>
                      <a:pt x="189724" y="765425"/>
                    </a:cubicBezTo>
                    <a:cubicBezTo>
                      <a:pt x="170145" y="770187"/>
                      <a:pt x="157974" y="773892"/>
                      <a:pt x="142099" y="781300"/>
                    </a:cubicBezTo>
                    <a:cubicBezTo>
                      <a:pt x="126224" y="788708"/>
                      <a:pt x="109291" y="805112"/>
                      <a:pt x="94474" y="809875"/>
                    </a:cubicBezTo>
                    <a:cubicBezTo>
                      <a:pt x="79657" y="814638"/>
                      <a:pt x="68545" y="809346"/>
                      <a:pt x="53199" y="809875"/>
                    </a:cubicBezTo>
                    <a:cubicBezTo>
                      <a:pt x="37853" y="810404"/>
                      <a:pt x="-11359" y="818342"/>
                      <a:pt x="2399" y="81940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フリーフォーム: 図形 340">
                <a:extLst>
                  <a:ext uri="{FF2B5EF4-FFF2-40B4-BE49-F238E27FC236}">
                    <a16:creationId xmlns:a16="http://schemas.microsoft.com/office/drawing/2014/main" id="{85ED949C-6414-418F-B004-354BC96280A6}"/>
                  </a:ext>
                </a:extLst>
              </p:cNvPr>
              <p:cNvSpPr/>
              <p:nvPr/>
            </p:nvSpPr>
            <p:spPr>
              <a:xfrm>
                <a:off x="3899931" y="6112526"/>
                <a:ext cx="1730253" cy="637797"/>
              </a:xfrm>
              <a:custGeom>
                <a:avLst/>
                <a:gdLst>
                  <a:gd name="connsiteX0" fmla="*/ 132 w 2060830"/>
                  <a:gd name="connsiteY0" fmla="*/ 705620 h 706398"/>
                  <a:gd name="connsiteX1" fmla="*/ 28707 w 2060830"/>
                  <a:gd name="connsiteY1" fmla="*/ 610370 h 706398"/>
                  <a:gd name="connsiteX2" fmla="*/ 41407 w 2060830"/>
                  <a:gd name="connsiteY2" fmla="*/ 423045 h 706398"/>
                  <a:gd name="connsiteX3" fmla="*/ 54107 w 2060830"/>
                  <a:gd name="connsiteY3" fmla="*/ 267470 h 706398"/>
                  <a:gd name="connsiteX4" fmla="*/ 171582 w 2060830"/>
                  <a:gd name="connsiteY4" fmla="*/ 169045 h 706398"/>
                  <a:gd name="connsiteX5" fmla="*/ 301757 w 2060830"/>
                  <a:gd name="connsiteY5" fmla="*/ 165870 h 706398"/>
                  <a:gd name="connsiteX6" fmla="*/ 416057 w 2060830"/>
                  <a:gd name="connsiteY6" fmla="*/ 165870 h 706398"/>
                  <a:gd name="connsiteX7" fmla="*/ 492257 w 2060830"/>
                  <a:gd name="connsiteY7" fmla="*/ 143645 h 706398"/>
                  <a:gd name="connsiteX8" fmla="*/ 568457 w 2060830"/>
                  <a:gd name="connsiteY8" fmla="*/ 115070 h 706398"/>
                  <a:gd name="connsiteX9" fmla="*/ 628782 w 2060830"/>
                  <a:gd name="connsiteY9" fmla="*/ 70620 h 706398"/>
                  <a:gd name="connsiteX10" fmla="*/ 733557 w 2060830"/>
                  <a:gd name="connsiteY10" fmla="*/ 3945 h 706398"/>
                  <a:gd name="connsiteX11" fmla="*/ 771657 w 2060830"/>
                  <a:gd name="connsiteY11" fmla="*/ 13470 h 706398"/>
                  <a:gd name="connsiteX12" fmla="*/ 847857 w 2060830"/>
                  <a:gd name="connsiteY12" fmla="*/ 61095 h 706398"/>
                  <a:gd name="connsiteX13" fmla="*/ 908182 w 2060830"/>
                  <a:gd name="connsiteY13" fmla="*/ 83320 h 706398"/>
                  <a:gd name="connsiteX14" fmla="*/ 1070107 w 2060830"/>
                  <a:gd name="connsiteY14" fmla="*/ 73795 h 706398"/>
                  <a:gd name="connsiteX15" fmla="*/ 1130432 w 2060830"/>
                  <a:gd name="connsiteY15" fmla="*/ 70620 h 706398"/>
                  <a:gd name="connsiteX16" fmla="*/ 1235207 w 2060830"/>
                  <a:gd name="connsiteY16" fmla="*/ 29345 h 706398"/>
                  <a:gd name="connsiteX17" fmla="*/ 1292357 w 2060830"/>
                  <a:gd name="connsiteY17" fmla="*/ 10295 h 706398"/>
                  <a:gd name="connsiteX18" fmla="*/ 1330457 w 2060830"/>
                  <a:gd name="connsiteY18" fmla="*/ 7120 h 706398"/>
                  <a:gd name="connsiteX19" fmla="*/ 1397132 w 2060830"/>
                  <a:gd name="connsiteY19" fmla="*/ 54745 h 706398"/>
                  <a:gd name="connsiteX20" fmla="*/ 1422532 w 2060830"/>
                  <a:gd name="connsiteY20" fmla="*/ 76970 h 706398"/>
                  <a:gd name="connsiteX21" fmla="*/ 1508257 w 2060830"/>
                  <a:gd name="connsiteY21" fmla="*/ 108720 h 706398"/>
                  <a:gd name="connsiteX22" fmla="*/ 1603507 w 2060830"/>
                  <a:gd name="connsiteY22" fmla="*/ 127770 h 706398"/>
                  <a:gd name="connsiteX23" fmla="*/ 1727332 w 2060830"/>
                  <a:gd name="connsiteY23" fmla="*/ 124595 h 706398"/>
                  <a:gd name="connsiteX24" fmla="*/ 1816232 w 2060830"/>
                  <a:gd name="connsiteY24" fmla="*/ 115070 h 706398"/>
                  <a:gd name="connsiteX25" fmla="*/ 1898782 w 2060830"/>
                  <a:gd name="connsiteY25" fmla="*/ 118245 h 706398"/>
                  <a:gd name="connsiteX26" fmla="*/ 1987682 w 2060830"/>
                  <a:gd name="connsiteY26" fmla="*/ 121420 h 706398"/>
                  <a:gd name="connsiteX27" fmla="*/ 2051182 w 2060830"/>
                  <a:gd name="connsiteY27" fmla="*/ 127770 h 706398"/>
                  <a:gd name="connsiteX28" fmla="*/ 2054357 w 2060830"/>
                  <a:gd name="connsiteY28" fmla="*/ 153170 h 706398"/>
                  <a:gd name="connsiteX29" fmla="*/ 1990857 w 2060830"/>
                  <a:gd name="connsiteY29" fmla="*/ 149995 h 706398"/>
                  <a:gd name="connsiteX30" fmla="*/ 1841632 w 2060830"/>
                  <a:gd name="connsiteY30" fmla="*/ 153170 h 706398"/>
                  <a:gd name="connsiteX31" fmla="*/ 1746382 w 2060830"/>
                  <a:gd name="connsiteY31" fmla="*/ 143645 h 706398"/>
                  <a:gd name="connsiteX32" fmla="*/ 1622557 w 2060830"/>
                  <a:gd name="connsiteY32" fmla="*/ 169045 h 706398"/>
                  <a:gd name="connsiteX33" fmla="*/ 1565407 w 2060830"/>
                  <a:gd name="connsiteY33" fmla="*/ 156345 h 706398"/>
                  <a:gd name="connsiteX34" fmla="*/ 1454282 w 2060830"/>
                  <a:gd name="connsiteY34" fmla="*/ 121420 h 706398"/>
                  <a:gd name="connsiteX35" fmla="*/ 1374907 w 2060830"/>
                  <a:gd name="connsiteY35" fmla="*/ 80145 h 706398"/>
                  <a:gd name="connsiteX36" fmla="*/ 1320932 w 2060830"/>
                  <a:gd name="connsiteY36" fmla="*/ 42045 h 706398"/>
                  <a:gd name="connsiteX37" fmla="*/ 1286007 w 2060830"/>
                  <a:gd name="connsiteY37" fmla="*/ 32520 h 706398"/>
                  <a:gd name="connsiteX38" fmla="*/ 1232032 w 2060830"/>
                  <a:gd name="connsiteY38" fmla="*/ 54745 h 706398"/>
                  <a:gd name="connsiteX39" fmla="*/ 1124082 w 2060830"/>
                  <a:gd name="connsiteY39" fmla="*/ 92845 h 706398"/>
                  <a:gd name="connsiteX40" fmla="*/ 1035182 w 2060830"/>
                  <a:gd name="connsiteY40" fmla="*/ 102370 h 706398"/>
                  <a:gd name="connsiteX41" fmla="*/ 974857 w 2060830"/>
                  <a:gd name="connsiteY41" fmla="*/ 99195 h 706398"/>
                  <a:gd name="connsiteX42" fmla="*/ 930407 w 2060830"/>
                  <a:gd name="connsiteY42" fmla="*/ 102370 h 706398"/>
                  <a:gd name="connsiteX43" fmla="*/ 895482 w 2060830"/>
                  <a:gd name="connsiteY43" fmla="*/ 102370 h 706398"/>
                  <a:gd name="connsiteX44" fmla="*/ 866907 w 2060830"/>
                  <a:gd name="connsiteY44" fmla="*/ 108720 h 706398"/>
                  <a:gd name="connsiteX45" fmla="*/ 831982 w 2060830"/>
                  <a:gd name="connsiteY45" fmla="*/ 124595 h 706398"/>
                  <a:gd name="connsiteX46" fmla="*/ 746257 w 2060830"/>
                  <a:gd name="connsiteY46" fmla="*/ 153170 h 706398"/>
                  <a:gd name="connsiteX47" fmla="*/ 704982 w 2060830"/>
                  <a:gd name="connsiteY47" fmla="*/ 165870 h 706398"/>
                  <a:gd name="connsiteX48" fmla="*/ 682757 w 2060830"/>
                  <a:gd name="connsiteY48" fmla="*/ 169045 h 706398"/>
                  <a:gd name="connsiteX49" fmla="*/ 657357 w 2060830"/>
                  <a:gd name="connsiteY49" fmla="*/ 172220 h 706398"/>
                  <a:gd name="connsiteX50" fmla="*/ 622432 w 2060830"/>
                  <a:gd name="connsiteY50" fmla="*/ 169045 h 706398"/>
                  <a:gd name="connsiteX51" fmla="*/ 574807 w 2060830"/>
                  <a:gd name="connsiteY51" fmla="*/ 159520 h 706398"/>
                  <a:gd name="connsiteX52" fmla="*/ 539882 w 2060830"/>
                  <a:gd name="connsiteY52" fmla="*/ 165870 h 706398"/>
                  <a:gd name="connsiteX53" fmla="*/ 504957 w 2060830"/>
                  <a:gd name="connsiteY53" fmla="*/ 178570 h 706398"/>
                  <a:gd name="connsiteX54" fmla="*/ 393832 w 2060830"/>
                  <a:gd name="connsiteY54" fmla="*/ 178570 h 706398"/>
                  <a:gd name="connsiteX55" fmla="*/ 323982 w 2060830"/>
                  <a:gd name="connsiteY55" fmla="*/ 188095 h 706398"/>
                  <a:gd name="connsiteX56" fmla="*/ 273182 w 2060830"/>
                  <a:gd name="connsiteY56" fmla="*/ 184920 h 706398"/>
                  <a:gd name="connsiteX57" fmla="*/ 222382 w 2060830"/>
                  <a:gd name="connsiteY57" fmla="*/ 184920 h 706398"/>
                  <a:gd name="connsiteX58" fmla="*/ 174757 w 2060830"/>
                  <a:gd name="connsiteY58" fmla="*/ 207145 h 706398"/>
                  <a:gd name="connsiteX59" fmla="*/ 133482 w 2060830"/>
                  <a:gd name="connsiteY59" fmla="*/ 226195 h 706398"/>
                  <a:gd name="connsiteX60" fmla="*/ 89032 w 2060830"/>
                  <a:gd name="connsiteY60" fmla="*/ 257945 h 706398"/>
                  <a:gd name="connsiteX61" fmla="*/ 69982 w 2060830"/>
                  <a:gd name="connsiteY61" fmla="*/ 273820 h 706398"/>
                  <a:gd name="connsiteX62" fmla="*/ 66807 w 2060830"/>
                  <a:gd name="connsiteY62" fmla="*/ 330970 h 706398"/>
                  <a:gd name="connsiteX63" fmla="*/ 57282 w 2060830"/>
                  <a:gd name="connsiteY63" fmla="*/ 426220 h 706398"/>
                  <a:gd name="connsiteX64" fmla="*/ 69982 w 2060830"/>
                  <a:gd name="connsiteY64" fmla="*/ 483370 h 706398"/>
                  <a:gd name="connsiteX65" fmla="*/ 50932 w 2060830"/>
                  <a:gd name="connsiteY65" fmla="*/ 578620 h 706398"/>
                  <a:gd name="connsiteX66" fmla="*/ 47757 w 2060830"/>
                  <a:gd name="connsiteY66" fmla="*/ 619895 h 706398"/>
                  <a:gd name="connsiteX67" fmla="*/ 41407 w 2060830"/>
                  <a:gd name="connsiteY67" fmla="*/ 654820 h 706398"/>
                  <a:gd name="connsiteX68" fmla="*/ 132 w 2060830"/>
                  <a:gd name="connsiteY68" fmla="*/ 705620 h 70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060830" h="706398">
                    <a:moveTo>
                      <a:pt x="132" y="705620"/>
                    </a:moveTo>
                    <a:cubicBezTo>
                      <a:pt x="-1985" y="698212"/>
                      <a:pt x="21828" y="657466"/>
                      <a:pt x="28707" y="610370"/>
                    </a:cubicBezTo>
                    <a:cubicBezTo>
                      <a:pt x="35586" y="563274"/>
                      <a:pt x="37174" y="480195"/>
                      <a:pt x="41407" y="423045"/>
                    </a:cubicBezTo>
                    <a:cubicBezTo>
                      <a:pt x="45640" y="365895"/>
                      <a:pt x="32411" y="309803"/>
                      <a:pt x="54107" y="267470"/>
                    </a:cubicBezTo>
                    <a:cubicBezTo>
                      <a:pt x="75803" y="225137"/>
                      <a:pt x="130307" y="185978"/>
                      <a:pt x="171582" y="169045"/>
                    </a:cubicBezTo>
                    <a:cubicBezTo>
                      <a:pt x="212857" y="152112"/>
                      <a:pt x="261011" y="166399"/>
                      <a:pt x="301757" y="165870"/>
                    </a:cubicBezTo>
                    <a:cubicBezTo>
                      <a:pt x="342503" y="165341"/>
                      <a:pt x="384307" y="169574"/>
                      <a:pt x="416057" y="165870"/>
                    </a:cubicBezTo>
                    <a:cubicBezTo>
                      <a:pt x="447807" y="162166"/>
                      <a:pt x="466857" y="152112"/>
                      <a:pt x="492257" y="143645"/>
                    </a:cubicBezTo>
                    <a:cubicBezTo>
                      <a:pt x="517657" y="135178"/>
                      <a:pt x="545703" y="127241"/>
                      <a:pt x="568457" y="115070"/>
                    </a:cubicBezTo>
                    <a:cubicBezTo>
                      <a:pt x="591211" y="102899"/>
                      <a:pt x="601265" y="89141"/>
                      <a:pt x="628782" y="70620"/>
                    </a:cubicBezTo>
                    <a:cubicBezTo>
                      <a:pt x="656299" y="52099"/>
                      <a:pt x="709745" y="13470"/>
                      <a:pt x="733557" y="3945"/>
                    </a:cubicBezTo>
                    <a:cubicBezTo>
                      <a:pt x="757370" y="-5580"/>
                      <a:pt x="752607" y="3945"/>
                      <a:pt x="771657" y="13470"/>
                    </a:cubicBezTo>
                    <a:cubicBezTo>
                      <a:pt x="790707" y="22995"/>
                      <a:pt x="825103" y="49453"/>
                      <a:pt x="847857" y="61095"/>
                    </a:cubicBezTo>
                    <a:cubicBezTo>
                      <a:pt x="870611" y="72737"/>
                      <a:pt x="871140" y="81203"/>
                      <a:pt x="908182" y="83320"/>
                    </a:cubicBezTo>
                    <a:lnTo>
                      <a:pt x="1070107" y="73795"/>
                    </a:lnTo>
                    <a:cubicBezTo>
                      <a:pt x="1107149" y="71678"/>
                      <a:pt x="1102915" y="78028"/>
                      <a:pt x="1130432" y="70620"/>
                    </a:cubicBezTo>
                    <a:cubicBezTo>
                      <a:pt x="1157949" y="63212"/>
                      <a:pt x="1208220" y="39399"/>
                      <a:pt x="1235207" y="29345"/>
                    </a:cubicBezTo>
                    <a:cubicBezTo>
                      <a:pt x="1262195" y="19291"/>
                      <a:pt x="1276482" y="13999"/>
                      <a:pt x="1292357" y="10295"/>
                    </a:cubicBezTo>
                    <a:cubicBezTo>
                      <a:pt x="1308232" y="6591"/>
                      <a:pt x="1312995" y="-288"/>
                      <a:pt x="1330457" y="7120"/>
                    </a:cubicBezTo>
                    <a:cubicBezTo>
                      <a:pt x="1347919" y="14528"/>
                      <a:pt x="1381786" y="43103"/>
                      <a:pt x="1397132" y="54745"/>
                    </a:cubicBezTo>
                    <a:cubicBezTo>
                      <a:pt x="1412478" y="66387"/>
                      <a:pt x="1404011" y="67974"/>
                      <a:pt x="1422532" y="76970"/>
                    </a:cubicBezTo>
                    <a:cubicBezTo>
                      <a:pt x="1441053" y="85966"/>
                      <a:pt x="1478095" y="100253"/>
                      <a:pt x="1508257" y="108720"/>
                    </a:cubicBezTo>
                    <a:cubicBezTo>
                      <a:pt x="1538420" y="117187"/>
                      <a:pt x="1566995" y="125124"/>
                      <a:pt x="1603507" y="127770"/>
                    </a:cubicBezTo>
                    <a:cubicBezTo>
                      <a:pt x="1640019" y="130416"/>
                      <a:pt x="1691878" y="126712"/>
                      <a:pt x="1727332" y="124595"/>
                    </a:cubicBezTo>
                    <a:cubicBezTo>
                      <a:pt x="1762786" y="122478"/>
                      <a:pt x="1787657" y="116128"/>
                      <a:pt x="1816232" y="115070"/>
                    </a:cubicBezTo>
                    <a:lnTo>
                      <a:pt x="1898782" y="118245"/>
                    </a:lnTo>
                    <a:cubicBezTo>
                      <a:pt x="1927357" y="119303"/>
                      <a:pt x="1962282" y="119832"/>
                      <a:pt x="1987682" y="121420"/>
                    </a:cubicBezTo>
                    <a:cubicBezTo>
                      <a:pt x="2013082" y="123007"/>
                      <a:pt x="2040070" y="122478"/>
                      <a:pt x="2051182" y="127770"/>
                    </a:cubicBezTo>
                    <a:cubicBezTo>
                      <a:pt x="2062295" y="133062"/>
                      <a:pt x="2064411" y="149466"/>
                      <a:pt x="2054357" y="153170"/>
                    </a:cubicBezTo>
                    <a:cubicBezTo>
                      <a:pt x="2044303" y="156874"/>
                      <a:pt x="2026311" y="149995"/>
                      <a:pt x="1990857" y="149995"/>
                    </a:cubicBezTo>
                    <a:cubicBezTo>
                      <a:pt x="1955403" y="149995"/>
                      <a:pt x="1882378" y="154228"/>
                      <a:pt x="1841632" y="153170"/>
                    </a:cubicBezTo>
                    <a:cubicBezTo>
                      <a:pt x="1800886" y="152112"/>
                      <a:pt x="1782894" y="140999"/>
                      <a:pt x="1746382" y="143645"/>
                    </a:cubicBezTo>
                    <a:cubicBezTo>
                      <a:pt x="1709870" y="146291"/>
                      <a:pt x="1652719" y="166928"/>
                      <a:pt x="1622557" y="169045"/>
                    </a:cubicBezTo>
                    <a:cubicBezTo>
                      <a:pt x="1592395" y="171162"/>
                      <a:pt x="1593453" y="164282"/>
                      <a:pt x="1565407" y="156345"/>
                    </a:cubicBezTo>
                    <a:cubicBezTo>
                      <a:pt x="1537361" y="148407"/>
                      <a:pt x="1486032" y="134120"/>
                      <a:pt x="1454282" y="121420"/>
                    </a:cubicBezTo>
                    <a:cubicBezTo>
                      <a:pt x="1422532" y="108720"/>
                      <a:pt x="1397132" y="93374"/>
                      <a:pt x="1374907" y="80145"/>
                    </a:cubicBezTo>
                    <a:cubicBezTo>
                      <a:pt x="1352682" y="66916"/>
                      <a:pt x="1335749" y="49982"/>
                      <a:pt x="1320932" y="42045"/>
                    </a:cubicBezTo>
                    <a:cubicBezTo>
                      <a:pt x="1306115" y="34107"/>
                      <a:pt x="1300824" y="30403"/>
                      <a:pt x="1286007" y="32520"/>
                    </a:cubicBezTo>
                    <a:cubicBezTo>
                      <a:pt x="1271190" y="34637"/>
                      <a:pt x="1259020" y="44691"/>
                      <a:pt x="1232032" y="54745"/>
                    </a:cubicBezTo>
                    <a:cubicBezTo>
                      <a:pt x="1205045" y="64799"/>
                      <a:pt x="1156890" y="84908"/>
                      <a:pt x="1124082" y="92845"/>
                    </a:cubicBezTo>
                    <a:cubicBezTo>
                      <a:pt x="1091274" y="100782"/>
                      <a:pt x="1060053" y="101312"/>
                      <a:pt x="1035182" y="102370"/>
                    </a:cubicBezTo>
                    <a:cubicBezTo>
                      <a:pt x="1010311" y="103428"/>
                      <a:pt x="992319" y="99195"/>
                      <a:pt x="974857" y="99195"/>
                    </a:cubicBezTo>
                    <a:cubicBezTo>
                      <a:pt x="957395" y="99195"/>
                      <a:pt x="943636" y="101841"/>
                      <a:pt x="930407" y="102370"/>
                    </a:cubicBezTo>
                    <a:cubicBezTo>
                      <a:pt x="917178" y="102899"/>
                      <a:pt x="906065" y="101312"/>
                      <a:pt x="895482" y="102370"/>
                    </a:cubicBezTo>
                    <a:cubicBezTo>
                      <a:pt x="884899" y="103428"/>
                      <a:pt x="877490" y="105016"/>
                      <a:pt x="866907" y="108720"/>
                    </a:cubicBezTo>
                    <a:cubicBezTo>
                      <a:pt x="856324" y="112424"/>
                      <a:pt x="852090" y="117187"/>
                      <a:pt x="831982" y="124595"/>
                    </a:cubicBezTo>
                    <a:cubicBezTo>
                      <a:pt x="811874" y="132003"/>
                      <a:pt x="767423" y="146291"/>
                      <a:pt x="746257" y="153170"/>
                    </a:cubicBezTo>
                    <a:cubicBezTo>
                      <a:pt x="725091" y="160049"/>
                      <a:pt x="715565" y="163224"/>
                      <a:pt x="704982" y="165870"/>
                    </a:cubicBezTo>
                    <a:cubicBezTo>
                      <a:pt x="694399" y="168516"/>
                      <a:pt x="682757" y="169045"/>
                      <a:pt x="682757" y="169045"/>
                    </a:cubicBezTo>
                    <a:cubicBezTo>
                      <a:pt x="674820" y="170103"/>
                      <a:pt x="667411" y="172220"/>
                      <a:pt x="657357" y="172220"/>
                    </a:cubicBezTo>
                    <a:cubicBezTo>
                      <a:pt x="647303" y="172220"/>
                      <a:pt x="636190" y="171162"/>
                      <a:pt x="622432" y="169045"/>
                    </a:cubicBezTo>
                    <a:cubicBezTo>
                      <a:pt x="608674" y="166928"/>
                      <a:pt x="588565" y="160049"/>
                      <a:pt x="574807" y="159520"/>
                    </a:cubicBezTo>
                    <a:cubicBezTo>
                      <a:pt x="561049" y="158991"/>
                      <a:pt x="551524" y="162695"/>
                      <a:pt x="539882" y="165870"/>
                    </a:cubicBezTo>
                    <a:cubicBezTo>
                      <a:pt x="528240" y="169045"/>
                      <a:pt x="529299" y="176453"/>
                      <a:pt x="504957" y="178570"/>
                    </a:cubicBezTo>
                    <a:cubicBezTo>
                      <a:pt x="480615" y="180687"/>
                      <a:pt x="423994" y="176983"/>
                      <a:pt x="393832" y="178570"/>
                    </a:cubicBezTo>
                    <a:cubicBezTo>
                      <a:pt x="363670" y="180157"/>
                      <a:pt x="344090" y="187037"/>
                      <a:pt x="323982" y="188095"/>
                    </a:cubicBezTo>
                    <a:cubicBezTo>
                      <a:pt x="303874" y="189153"/>
                      <a:pt x="290115" y="185449"/>
                      <a:pt x="273182" y="184920"/>
                    </a:cubicBezTo>
                    <a:cubicBezTo>
                      <a:pt x="256249" y="184391"/>
                      <a:pt x="238786" y="181216"/>
                      <a:pt x="222382" y="184920"/>
                    </a:cubicBezTo>
                    <a:cubicBezTo>
                      <a:pt x="205978" y="188624"/>
                      <a:pt x="174757" y="207145"/>
                      <a:pt x="174757" y="207145"/>
                    </a:cubicBezTo>
                    <a:cubicBezTo>
                      <a:pt x="159940" y="214024"/>
                      <a:pt x="147770" y="217728"/>
                      <a:pt x="133482" y="226195"/>
                    </a:cubicBezTo>
                    <a:cubicBezTo>
                      <a:pt x="119194" y="234662"/>
                      <a:pt x="99615" y="250008"/>
                      <a:pt x="89032" y="257945"/>
                    </a:cubicBezTo>
                    <a:cubicBezTo>
                      <a:pt x="78449" y="265882"/>
                      <a:pt x="73686" y="261649"/>
                      <a:pt x="69982" y="273820"/>
                    </a:cubicBezTo>
                    <a:cubicBezTo>
                      <a:pt x="66278" y="285991"/>
                      <a:pt x="68924" y="305570"/>
                      <a:pt x="66807" y="330970"/>
                    </a:cubicBezTo>
                    <a:cubicBezTo>
                      <a:pt x="64690" y="356370"/>
                      <a:pt x="56753" y="400820"/>
                      <a:pt x="57282" y="426220"/>
                    </a:cubicBezTo>
                    <a:cubicBezTo>
                      <a:pt x="57811" y="451620"/>
                      <a:pt x="71040" y="457970"/>
                      <a:pt x="69982" y="483370"/>
                    </a:cubicBezTo>
                    <a:cubicBezTo>
                      <a:pt x="68924" y="508770"/>
                      <a:pt x="54636" y="555866"/>
                      <a:pt x="50932" y="578620"/>
                    </a:cubicBezTo>
                    <a:cubicBezTo>
                      <a:pt x="47228" y="601374"/>
                      <a:pt x="49344" y="607195"/>
                      <a:pt x="47757" y="619895"/>
                    </a:cubicBezTo>
                    <a:cubicBezTo>
                      <a:pt x="46170" y="632595"/>
                      <a:pt x="42995" y="644237"/>
                      <a:pt x="41407" y="654820"/>
                    </a:cubicBezTo>
                    <a:cubicBezTo>
                      <a:pt x="39820" y="665403"/>
                      <a:pt x="2249" y="713028"/>
                      <a:pt x="132" y="70562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フローチャート: 端子 341">
                <a:extLst>
                  <a:ext uri="{FF2B5EF4-FFF2-40B4-BE49-F238E27FC236}">
                    <a16:creationId xmlns:a16="http://schemas.microsoft.com/office/drawing/2014/main" id="{EBBA464E-651F-425D-B792-8344E797270D}"/>
                  </a:ext>
                </a:extLst>
              </p:cNvPr>
              <p:cNvSpPr/>
              <p:nvPr/>
            </p:nvSpPr>
            <p:spPr>
              <a:xfrm rot="239616">
                <a:off x="3363963" y="6084407"/>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フローチャート: 端子 342">
                <a:extLst>
                  <a:ext uri="{FF2B5EF4-FFF2-40B4-BE49-F238E27FC236}">
                    <a16:creationId xmlns:a16="http://schemas.microsoft.com/office/drawing/2014/main" id="{2C65C840-C075-4241-8342-0FED7E25D3D4}"/>
                  </a:ext>
                </a:extLst>
              </p:cNvPr>
              <p:cNvSpPr/>
              <p:nvPr/>
            </p:nvSpPr>
            <p:spPr>
              <a:xfrm rot="1982908">
                <a:off x="3260460" y="6042204"/>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フローチャート: 端子 343">
                <a:extLst>
                  <a:ext uri="{FF2B5EF4-FFF2-40B4-BE49-F238E27FC236}">
                    <a16:creationId xmlns:a16="http://schemas.microsoft.com/office/drawing/2014/main" id="{4872AE2D-FA45-4212-B8FC-8C478D9B1975}"/>
                  </a:ext>
                </a:extLst>
              </p:cNvPr>
              <p:cNvSpPr/>
              <p:nvPr/>
            </p:nvSpPr>
            <p:spPr>
              <a:xfrm rot="2999041">
                <a:off x="3186944" y="597252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フローチャート: 端子 344">
                <a:extLst>
                  <a:ext uri="{FF2B5EF4-FFF2-40B4-BE49-F238E27FC236}">
                    <a16:creationId xmlns:a16="http://schemas.microsoft.com/office/drawing/2014/main" id="{10334214-2603-4667-BAF1-9F849A8B3619}"/>
                  </a:ext>
                </a:extLst>
              </p:cNvPr>
              <p:cNvSpPr/>
              <p:nvPr/>
            </p:nvSpPr>
            <p:spPr>
              <a:xfrm rot="4393057">
                <a:off x="3134692" y="587675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フローチャート: 端子 345">
                <a:extLst>
                  <a:ext uri="{FF2B5EF4-FFF2-40B4-BE49-F238E27FC236}">
                    <a16:creationId xmlns:a16="http://schemas.microsoft.com/office/drawing/2014/main" id="{544F70A4-E52C-4A77-9027-AD3968445ED4}"/>
                  </a:ext>
                </a:extLst>
              </p:cNvPr>
              <p:cNvSpPr/>
              <p:nvPr/>
            </p:nvSpPr>
            <p:spPr>
              <a:xfrm rot="5680696">
                <a:off x="3124746" y="5765895"/>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フローチャート: 端子 346">
                <a:extLst>
                  <a:ext uri="{FF2B5EF4-FFF2-40B4-BE49-F238E27FC236}">
                    <a16:creationId xmlns:a16="http://schemas.microsoft.com/office/drawing/2014/main" id="{36087550-5A64-4231-A2B6-E25EDC60543F}"/>
                  </a:ext>
                </a:extLst>
              </p:cNvPr>
              <p:cNvSpPr/>
              <p:nvPr/>
            </p:nvSpPr>
            <p:spPr>
              <a:xfrm rot="7265601">
                <a:off x="3152865" y="5654215"/>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フローチャート: 端子 347">
                <a:extLst>
                  <a:ext uri="{FF2B5EF4-FFF2-40B4-BE49-F238E27FC236}">
                    <a16:creationId xmlns:a16="http://schemas.microsoft.com/office/drawing/2014/main" id="{ADB433DD-0234-4347-9505-DA7AEB345710}"/>
                  </a:ext>
                </a:extLst>
              </p:cNvPr>
              <p:cNvSpPr/>
              <p:nvPr/>
            </p:nvSpPr>
            <p:spPr>
              <a:xfrm rot="8700262">
                <a:off x="3229229" y="5569866"/>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フローチャート: 端子 348">
                <a:extLst>
                  <a:ext uri="{FF2B5EF4-FFF2-40B4-BE49-F238E27FC236}">
                    <a16:creationId xmlns:a16="http://schemas.microsoft.com/office/drawing/2014/main" id="{C8D0C728-EC24-4D47-8A72-E94233AED492}"/>
                  </a:ext>
                </a:extLst>
              </p:cNvPr>
              <p:cNvSpPr/>
              <p:nvPr/>
            </p:nvSpPr>
            <p:spPr>
              <a:xfrm rot="9991390">
                <a:off x="3325147" y="5520231"/>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フローチャート: 端子 349">
                <a:extLst>
                  <a:ext uri="{FF2B5EF4-FFF2-40B4-BE49-F238E27FC236}">
                    <a16:creationId xmlns:a16="http://schemas.microsoft.com/office/drawing/2014/main" id="{EEAC7C72-D0C8-4AEB-B45D-1E2C96D900E9}"/>
                  </a:ext>
                </a:extLst>
              </p:cNvPr>
              <p:cNvSpPr/>
              <p:nvPr/>
            </p:nvSpPr>
            <p:spPr>
              <a:xfrm rot="11202753">
                <a:off x="3425275" y="5514318"/>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フローチャート: 端子 350">
                <a:extLst>
                  <a:ext uri="{FF2B5EF4-FFF2-40B4-BE49-F238E27FC236}">
                    <a16:creationId xmlns:a16="http://schemas.microsoft.com/office/drawing/2014/main" id="{D77A6ABD-2B55-4EDE-AEFC-C9EF40A25232}"/>
                  </a:ext>
                </a:extLst>
              </p:cNvPr>
              <p:cNvSpPr/>
              <p:nvPr/>
            </p:nvSpPr>
            <p:spPr>
              <a:xfrm rot="12660932">
                <a:off x="3524439" y="5542702"/>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フローチャート: 端子 351">
                <a:extLst>
                  <a:ext uri="{FF2B5EF4-FFF2-40B4-BE49-F238E27FC236}">
                    <a16:creationId xmlns:a16="http://schemas.microsoft.com/office/drawing/2014/main" id="{2753998A-EEB0-4B75-B3CD-26D6093583C7}"/>
                  </a:ext>
                </a:extLst>
              </p:cNvPr>
              <p:cNvSpPr/>
              <p:nvPr/>
            </p:nvSpPr>
            <p:spPr>
              <a:xfrm rot="13986877">
                <a:off x="3602280" y="5624293"/>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フローチャート: 端子 352">
                <a:extLst>
                  <a:ext uri="{FF2B5EF4-FFF2-40B4-BE49-F238E27FC236}">
                    <a16:creationId xmlns:a16="http://schemas.microsoft.com/office/drawing/2014/main" id="{2A0C801B-6CA5-4129-8EF4-52CFE681D08B}"/>
                  </a:ext>
                </a:extLst>
              </p:cNvPr>
              <p:cNvSpPr/>
              <p:nvPr/>
            </p:nvSpPr>
            <p:spPr>
              <a:xfrm rot="15515153">
                <a:off x="3653651" y="5734531"/>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フローチャート: 端子 353">
                <a:extLst>
                  <a:ext uri="{FF2B5EF4-FFF2-40B4-BE49-F238E27FC236}">
                    <a16:creationId xmlns:a16="http://schemas.microsoft.com/office/drawing/2014/main" id="{63F1D628-75B4-4C3F-876B-058CBB61118F}"/>
                  </a:ext>
                </a:extLst>
              </p:cNvPr>
              <p:cNvSpPr/>
              <p:nvPr/>
            </p:nvSpPr>
            <p:spPr>
              <a:xfrm rot="17145197">
                <a:off x="3656209" y="5838321"/>
                <a:ext cx="107303" cy="38385"/>
              </a:xfrm>
              <a:prstGeom prst="flowChartTerminator">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フローチャート: 端子 354">
                <a:extLst>
                  <a:ext uri="{FF2B5EF4-FFF2-40B4-BE49-F238E27FC236}">
                    <a16:creationId xmlns:a16="http://schemas.microsoft.com/office/drawing/2014/main" id="{EC39A92F-84FB-4AD2-9B7C-27C3242EA488}"/>
                  </a:ext>
                </a:extLst>
              </p:cNvPr>
              <p:cNvSpPr/>
              <p:nvPr/>
            </p:nvSpPr>
            <p:spPr>
              <a:xfrm rot="17862671">
                <a:off x="3624804" y="5935618"/>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フローチャート: 端子 355">
                <a:extLst>
                  <a:ext uri="{FF2B5EF4-FFF2-40B4-BE49-F238E27FC236}">
                    <a16:creationId xmlns:a16="http://schemas.microsoft.com/office/drawing/2014/main" id="{5A1DF83A-FCE3-4E3A-8895-360DC05C4120}"/>
                  </a:ext>
                </a:extLst>
              </p:cNvPr>
              <p:cNvSpPr/>
              <p:nvPr/>
            </p:nvSpPr>
            <p:spPr>
              <a:xfrm rot="19174478">
                <a:off x="3561766" y="6021357"/>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フローチャート: 端子 356">
                <a:extLst>
                  <a:ext uri="{FF2B5EF4-FFF2-40B4-BE49-F238E27FC236}">
                    <a16:creationId xmlns:a16="http://schemas.microsoft.com/office/drawing/2014/main" id="{6454589A-2D85-46C4-9FFA-20BB44E79D09}"/>
                  </a:ext>
                </a:extLst>
              </p:cNvPr>
              <p:cNvSpPr/>
              <p:nvPr/>
            </p:nvSpPr>
            <p:spPr>
              <a:xfrm rot="20590845">
                <a:off x="3471929" y="6070198"/>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フリーフォーム: 図形 357">
                <a:extLst>
                  <a:ext uri="{FF2B5EF4-FFF2-40B4-BE49-F238E27FC236}">
                    <a16:creationId xmlns:a16="http://schemas.microsoft.com/office/drawing/2014/main" id="{AF61BBF8-AE13-49F6-AFD1-FD32C62AC326}"/>
                  </a:ext>
                </a:extLst>
              </p:cNvPr>
              <p:cNvSpPr/>
              <p:nvPr/>
            </p:nvSpPr>
            <p:spPr>
              <a:xfrm>
                <a:off x="4455045" y="6154800"/>
                <a:ext cx="107331" cy="69233"/>
              </a:xfrm>
              <a:custGeom>
                <a:avLst/>
                <a:gdLst>
                  <a:gd name="connsiteX0" fmla="*/ 116907 w 127837"/>
                  <a:gd name="connsiteY0" fmla="*/ 2186 h 76680"/>
                  <a:gd name="connsiteX1" fmla="*/ 11466 w 127837"/>
                  <a:gd name="connsiteY1" fmla="*/ 12557 h 76680"/>
                  <a:gd name="connsiteX2" fmla="*/ 2823 w 127837"/>
                  <a:gd name="connsiteY2" fmla="*/ 26386 h 76680"/>
                  <a:gd name="connsiteX3" fmla="*/ 11466 w 127837"/>
                  <a:gd name="connsiteY3" fmla="*/ 64414 h 76680"/>
                  <a:gd name="connsiteX4" fmla="*/ 63322 w 127837"/>
                  <a:gd name="connsiteY4" fmla="*/ 76514 h 76680"/>
                  <a:gd name="connsiteX5" fmla="*/ 116907 w 127837"/>
                  <a:gd name="connsiteY5" fmla="*/ 57500 h 76680"/>
                  <a:gd name="connsiteX6" fmla="*/ 116907 w 127837"/>
                  <a:gd name="connsiteY6" fmla="*/ 2186 h 7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37" h="76680">
                    <a:moveTo>
                      <a:pt x="116907" y="2186"/>
                    </a:moveTo>
                    <a:cubicBezTo>
                      <a:pt x="99334" y="-5304"/>
                      <a:pt x="30480" y="8524"/>
                      <a:pt x="11466" y="12557"/>
                    </a:cubicBezTo>
                    <a:cubicBezTo>
                      <a:pt x="-7548" y="16590"/>
                      <a:pt x="2823" y="17743"/>
                      <a:pt x="2823" y="26386"/>
                    </a:cubicBezTo>
                    <a:cubicBezTo>
                      <a:pt x="2823" y="35029"/>
                      <a:pt x="1383" y="56059"/>
                      <a:pt x="11466" y="64414"/>
                    </a:cubicBezTo>
                    <a:cubicBezTo>
                      <a:pt x="21549" y="72769"/>
                      <a:pt x="45749" y="77666"/>
                      <a:pt x="63322" y="76514"/>
                    </a:cubicBezTo>
                    <a:cubicBezTo>
                      <a:pt x="80895" y="75362"/>
                      <a:pt x="105672" y="63838"/>
                      <a:pt x="116907" y="57500"/>
                    </a:cubicBezTo>
                    <a:cubicBezTo>
                      <a:pt x="128142" y="51162"/>
                      <a:pt x="134480" y="9676"/>
                      <a:pt x="116907" y="2186"/>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フリーフォーム: 図形 358">
                <a:extLst>
                  <a:ext uri="{FF2B5EF4-FFF2-40B4-BE49-F238E27FC236}">
                    <a16:creationId xmlns:a16="http://schemas.microsoft.com/office/drawing/2014/main" id="{C2E81142-EB57-4EF5-AEDD-05FC29844945}"/>
                  </a:ext>
                </a:extLst>
              </p:cNvPr>
              <p:cNvSpPr/>
              <p:nvPr/>
            </p:nvSpPr>
            <p:spPr>
              <a:xfrm>
                <a:off x="3607926" y="6238060"/>
                <a:ext cx="72795" cy="92003"/>
              </a:xfrm>
              <a:custGeom>
                <a:avLst/>
                <a:gdLst>
                  <a:gd name="connsiteX0" fmla="*/ 592 w 86703"/>
                  <a:gd name="connsiteY0" fmla="*/ 5040 h 101899"/>
                  <a:gd name="connsiteX1" fmla="*/ 31705 w 86703"/>
                  <a:gd name="connsiteY1" fmla="*/ 84553 h 101899"/>
                  <a:gd name="connsiteX2" fmla="*/ 55905 w 86703"/>
                  <a:gd name="connsiteY2" fmla="*/ 101839 h 101899"/>
                  <a:gd name="connsiteX3" fmla="*/ 83562 w 86703"/>
                  <a:gd name="connsiteY3" fmla="*/ 88010 h 101899"/>
                  <a:gd name="connsiteX4" fmla="*/ 83562 w 86703"/>
                  <a:gd name="connsiteY4" fmla="*/ 36154 h 101899"/>
                  <a:gd name="connsiteX5" fmla="*/ 61091 w 86703"/>
                  <a:gd name="connsiteY5" fmla="*/ 11954 h 101899"/>
                  <a:gd name="connsiteX6" fmla="*/ 592 w 86703"/>
                  <a:gd name="connsiteY6" fmla="*/ 5040 h 1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03" h="101899">
                    <a:moveTo>
                      <a:pt x="592" y="5040"/>
                    </a:moveTo>
                    <a:cubicBezTo>
                      <a:pt x="-4306" y="17140"/>
                      <a:pt x="22486" y="68420"/>
                      <a:pt x="31705" y="84553"/>
                    </a:cubicBezTo>
                    <a:cubicBezTo>
                      <a:pt x="40924" y="100686"/>
                      <a:pt x="47262" y="101263"/>
                      <a:pt x="55905" y="101839"/>
                    </a:cubicBezTo>
                    <a:cubicBezTo>
                      <a:pt x="64548" y="102415"/>
                      <a:pt x="78953" y="98958"/>
                      <a:pt x="83562" y="88010"/>
                    </a:cubicBezTo>
                    <a:cubicBezTo>
                      <a:pt x="88172" y="77063"/>
                      <a:pt x="87307" y="48830"/>
                      <a:pt x="83562" y="36154"/>
                    </a:cubicBezTo>
                    <a:cubicBezTo>
                      <a:pt x="79817" y="23478"/>
                      <a:pt x="69446" y="18292"/>
                      <a:pt x="61091" y="11954"/>
                    </a:cubicBezTo>
                    <a:cubicBezTo>
                      <a:pt x="52736" y="5616"/>
                      <a:pt x="5490" y="-7060"/>
                      <a:pt x="592" y="504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フリーフォーム: 図形 359">
                <a:extLst>
                  <a:ext uri="{FF2B5EF4-FFF2-40B4-BE49-F238E27FC236}">
                    <a16:creationId xmlns:a16="http://schemas.microsoft.com/office/drawing/2014/main" id="{66D8FB48-E456-4EB0-830E-B0B2BAFD02A7}"/>
                  </a:ext>
                </a:extLst>
              </p:cNvPr>
              <p:cNvSpPr/>
              <p:nvPr/>
            </p:nvSpPr>
            <p:spPr>
              <a:xfrm>
                <a:off x="1961324" y="6155136"/>
                <a:ext cx="111743" cy="67417"/>
              </a:xfrm>
              <a:custGeom>
                <a:avLst/>
                <a:gdLst>
                  <a:gd name="connsiteX0" fmla="*/ 3347 w 133092"/>
                  <a:gd name="connsiteY0" fmla="*/ 17370 h 74668"/>
                  <a:gd name="connsiteX1" fmla="*/ 31003 w 133092"/>
                  <a:gd name="connsiteY1" fmla="*/ 70955 h 74668"/>
                  <a:gd name="connsiteX2" fmla="*/ 108788 w 133092"/>
                  <a:gd name="connsiteY2" fmla="*/ 65769 h 74668"/>
                  <a:gd name="connsiteX3" fmla="*/ 132988 w 133092"/>
                  <a:gd name="connsiteY3" fmla="*/ 31198 h 74668"/>
                  <a:gd name="connsiteX4" fmla="*/ 101874 w 133092"/>
                  <a:gd name="connsiteY4" fmla="*/ 1813 h 74668"/>
                  <a:gd name="connsiteX5" fmla="*/ 3347 w 133092"/>
                  <a:gd name="connsiteY5" fmla="*/ 17370 h 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92" h="74668">
                    <a:moveTo>
                      <a:pt x="3347" y="17370"/>
                    </a:moveTo>
                    <a:cubicBezTo>
                      <a:pt x="-8465" y="28894"/>
                      <a:pt x="13430" y="62889"/>
                      <a:pt x="31003" y="70955"/>
                    </a:cubicBezTo>
                    <a:cubicBezTo>
                      <a:pt x="48577" y="79022"/>
                      <a:pt x="91791" y="72395"/>
                      <a:pt x="108788" y="65769"/>
                    </a:cubicBezTo>
                    <a:cubicBezTo>
                      <a:pt x="125785" y="59143"/>
                      <a:pt x="134140" y="41857"/>
                      <a:pt x="132988" y="31198"/>
                    </a:cubicBezTo>
                    <a:cubicBezTo>
                      <a:pt x="131836" y="20539"/>
                      <a:pt x="116567" y="7863"/>
                      <a:pt x="101874" y="1813"/>
                    </a:cubicBezTo>
                    <a:cubicBezTo>
                      <a:pt x="87181" y="-4237"/>
                      <a:pt x="15159" y="5846"/>
                      <a:pt x="3347" y="1737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楕円 360">
                <a:extLst>
                  <a:ext uri="{FF2B5EF4-FFF2-40B4-BE49-F238E27FC236}">
                    <a16:creationId xmlns:a16="http://schemas.microsoft.com/office/drawing/2014/main" id="{E8B96F41-78E3-4247-B130-8584D801799D}"/>
                  </a:ext>
                </a:extLst>
              </p:cNvPr>
              <p:cNvSpPr/>
              <p:nvPr/>
            </p:nvSpPr>
            <p:spPr>
              <a:xfrm>
                <a:off x="2179004" y="45419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楕円 361">
                <a:extLst>
                  <a:ext uri="{FF2B5EF4-FFF2-40B4-BE49-F238E27FC236}">
                    <a16:creationId xmlns:a16="http://schemas.microsoft.com/office/drawing/2014/main" id="{3F5ADF70-F33B-4666-9F3B-DD4C66EB2DD2}"/>
                  </a:ext>
                </a:extLst>
              </p:cNvPr>
              <p:cNvSpPr/>
              <p:nvPr/>
            </p:nvSpPr>
            <p:spPr>
              <a:xfrm>
                <a:off x="2179004" y="43600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楕円 362">
                <a:extLst>
                  <a:ext uri="{FF2B5EF4-FFF2-40B4-BE49-F238E27FC236}">
                    <a16:creationId xmlns:a16="http://schemas.microsoft.com/office/drawing/2014/main" id="{7731CF9D-BE78-4B93-BFFC-DD233FFD5556}"/>
                  </a:ext>
                </a:extLst>
              </p:cNvPr>
              <p:cNvSpPr/>
              <p:nvPr/>
            </p:nvSpPr>
            <p:spPr>
              <a:xfrm>
                <a:off x="2186115" y="44461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楕円 363">
                <a:extLst>
                  <a:ext uri="{FF2B5EF4-FFF2-40B4-BE49-F238E27FC236}">
                    <a16:creationId xmlns:a16="http://schemas.microsoft.com/office/drawing/2014/main" id="{81361072-42A9-4AD6-947C-1C821BA487CA}"/>
                  </a:ext>
                </a:extLst>
              </p:cNvPr>
              <p:cNvSpPr/>
              <p:nvPr/>
            </p:nvSpPr>
            <p:spPr>
              <a:xfrm>
                <a:off x="2241931" y="45094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楕円 364">
                <a:extLst>
                  <a:ext uri="{FF2B5EF4-FFF2-40B4-BE49-F238E27FC236}">
                    <a16:creationId xmlns:a16="http://schemas.microsoft.com/office/drawing/2014/main" id="{E2682025-AECC-4766-AA46-F1D8B43539CE}"/>
                  </a:ext>
                </a:extLst>
              </p:cNvPr>
              <p:cNvSpPr/>
              <p:nvPr/>
            </p:nvSpPr>
            <p:spPr>
              <a:xfrm>
                <a:off x="2247419" y="44187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楕円 365">
                <a:extLst>
                  <a:ext uri="{FF2B5EF4-FFF2-40B4-BE49-F238E27FC236}">
                    <a16:creationId xmlns:a16="http://schemas.microsoft.com/office/drawing/2014/main" id="{82229E98-EA2F-4058-AF19-0BFD049A6F04}"/>
                  </a:ext>
                </a:extLst>
              </p:cNvPr>
              <p:cNvSpPr/>
              <p:nvPr/>
            </p:nvSpPr>
            <p:spPr>
              <a:xfrm>
                <a:off x="3313136" y="44052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楕円 366">
                <a:extLst>
                  <a:ext uri="{FF2B5EF4-FFF2-40B4-BE49-F238E27FC236}">
                    <a16:creationId xmlns:a16="http://schemas.microsoft.com/office/drawing/2014/main" id="{F1D03705-1E3C-4187-AC3D-B45ACDBB9461}"/>
                  </a:ext>
                </a:extLst>
              </p:cNvPr>
              <p:cNvSpPr/>
              <p:nvPr/>
            </p:nvSpPr>
            <p:spPr>
              <a:xfrm>
                <a:off x="3438524" y="43758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楕円 367">
                <a:extLst>
                  <a:ext uri="{FF2B5EF4-FFF2-40B4-BE49-F238E27FC236}">
                    <a16:creationId xmlns:a16="http://schemas.microsoft.com/office/drawing/2014/main" id="{BF5BEECF-99CD-4FF1-89D3-903AE31C5BFD}"/>
                  </a:ext>
                </a:extLst>
              </p:cNvPr>
              <p:cNvSpPr/>
              <p:nvPr/>
            </p:nvSpPr>
            <p:spPr>
              <a:xfrm>
                <a:off x="3437662" y="44718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楕円 368">
                <a:extLst>
                  <a:ext uri="{FF2B5EF4-FFF2-40B4-BE49-F238E27FC236}">
                    <a16:creationId xmlns:a16="http://schemas.microsoft.com/office/drawing/2014/main" id="{99AA2084-AE1D-48DF-B241-30C0BF754F04}"/>
                  </a:ext>
                </a:extLst>
              </p:cNvPr>
              <p:cNvSpPr/>
              <p:nvPr/>
            </p:nvSpPr>
            <p:spPr>
              <a:xfrm>
                <a:off x="3438797" y="45759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楕円 369">
                <a:extLst>
                  <a:ext uri="{FF2B5EF4-FFF2-40B4-BE49-F238E27FC236}">
                    <a16:creationId xmlns:a16="http://schemas.microsoft.com/office/drawing/2014/main" id="{9BF10BBE-CB5A-4176-A6A4-AF4146CAD6F5}"/>
                  </a:ext>
                </a:extLst>
              </p:cNvPr>
              <p:cNvSpPr/>
              <p:nvPr/>
            </p:nvSpPr>
            <p:spPr>
              <a:xfrm>
                <a:off x="3438524" y="46540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楕円 370">
                <a:extLst>
                  <a:ext uri="{FF2B5EF4-FFF2-40B4-BE49-F238E27FC236}">
                    <a16:creationId xmlns:a16="http://schemas.microsoft.com/office/drawing/2014/main" id="{475641E0-2201-4906-9FB4-17C7A36D6ADF}"/>
                  </a:ext>
                </a:extLst>
              </p:cNvPr>
              <p:cNvSpPr/>
              <p:nvPr/>
            </p:nvSpPr>
            <p:spPr>
              <a:xfrm>
                <a:off x="3378168" y="44428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楕円 371">
                <a:extLst>
                  <a:ext uri="{FF2B5EF4-FFF2-40B4-BE49-F238E27FC236}">
                    <a16:creationId xmlns:a16="http://schemas.microsoft.com/office/drawing/2014/main" id="{FDF306F9-D2A9-4BF4-A0F1-6AC8D571744E}"/>
                  </a:ext>
                </a:extLst>
              </p:cNvPr>
              <p:cNvSpPr/>
              <p:nvPr/>
            </p:nvSpPr>
            <p:spPr>
              <a:xfrm>
                <a:off x="3380545" y="45305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楕円 372">
                <a:extLst>
                  <a:ext uri="{FF2B5EF4-FFF2-40B4-BE49-F238E27FC236}">
                    <a16:creationId xmlns:a16="http://schemas.microsoft.com/office/drawing/2014/main" id="{5E6BF679-BBB0-47C2-A4EE-5E66FE79AA0A}"/>
                  </a:ext>
                </a:extLst>
              </p:cNvPr>
              <p:cNvSpPr/>
              <p:nvPr/>
            </p:nvSpPr>
            <p:spPr>
              <a:xfrm>
                <a:off x="3507781" y="44445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楕円 373">
                <a:extLst>
                  <a:ext uri="{FF2B5EF4-FFF2-40B4-BE49-F238E27FC236}">
                    <a16:creationId xmlns:a16="http://schemas.microsoft.com/office/drawing/2014/main" id="{BDAB579A-55C4-4166-A9D4-E78B9042C097}"/>
                  </a:ext>
                </a:extLst>
              </p:cNvPr>
              <p:cNvSpPr/>
              <p:nvPr/>
            </p:nvSpPr>
            <p:spPr>
              <a:xfrm>
                <a:off x="3498326" y="45360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楕円 374">
                <a:extLst>
                  <a:ext uri="{FF2B5EF4-FFF2-40B4-BE49-F238E27FC236}">
                    <a16:creationId xmlns:a16="http://schemas.microsoft.com/office/drawing/2014/main" id="{EA4AD0A3-6B5B-4534-900B-D82A58F880AC}"/>
                  </a:ext>
                </a:extLst>
              </p:cNvPr>
              <p:cNvSpPr/>
              <p:nvPr/>
            </p:nvSpPr>
            <p:spPr>
              <a:xfrm>
                <a:off x="3501465" y="46299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楕円 375">
                <a:extLst>
                  <a:ext uri="{FF2B5EF4-FFF2-40B4-BE49-F238E27FC236}">
                    <a16:creationId xmlns:a16="http://schemas.microsoft.com/office/drawing/2014/main" id="{82C3FF42-5B7F-43CB-8BE0-8288F6981B0C}"/>
                  </a:ext>
                </a:extLst>
              </p:cNvPr>
              <p:cNvSpPr/>
              <p:nvPr/>
            </p:nvSpPr>
            <p:spPr>
              <a:xfrm>
                <a:off x="3828437" y="42641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楕円 376">
                <a:extLst>
                  <a:ext uri="{FF2B5EF4-FFF2-40B4-BE49-F238E27FC236}">
                    <a16:creationId xmlns:a16="http://schemas.microsoft.com/office/drawing/2014/main" id="{5E6669DA-279A-4542-AC8C-E375C39E4B07}"/>
                  </a:ext>
                </a:extLst>
              </p:cNvPr>
              <p:cNvSpPr/>
              <p:nvPr/>
            </p:nvSpPr>
            <p:spPr>
              <a:xfrm>
                <a:off x="3831854" y="43476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楕円 377">
                <a:extLst>
                  <a:ext uri="{FF2B5EF4-FFF2-40B4-BE49-F238E27FC236}">
                    <a16:creationId xmlns:a16="http://schemas.microsoft.com/office/drawing/2014/main" id="{83D88749-59E2-486B-8C73-01C9D3DDD838}"/>
                  </a:ext>
                </a:extLst>
              </p:cNvPr>
              <p:cNvSpPr/>
              <p:nvPr/>
            </p:nvSpPr>
            <p:spPr>
              <a:xfrm>
                <a:off x="3895313" y="43179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楕円 378">
                <a:extLst>
                  <a:ext uri="{FF2B5EF4-FFF2-40B4-BE49-F238E27FC236}">
                    <a16:creationId xmlns:a16="http://schemas.microsoft.com/office/drawing/2014/main" id="{F912B63C-4B82-43E5-ACA2-6716B6B8F47B}"/>
                  </a:ext>
                </a:extLst>
              </p:cNvPr>
              <p:cNvSpPr/>
              <p:nvPr/>
            </p:nvSpPr>
            <p:spPr>
              <a:xfrm>
                <a:off x="1940901" y="47474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楕円 379">
                <a:extLst>
                  <a:ext uri="{FF2B5EF4-FFF2-40B4-BE49-F238E27FC236}">
                    <a16:creationId xmlns:a16="http://schemas.microsoft.com/office/drawing/2014/main" id="{1860D65B-D07C-4F6A-9A77-12E53C6A67FE}"/>
                  </a:ext>
                </a:extLst>
              </p:cNvPr>
              <p:cNvSpPr/>
              <p:nvPr/>
            </p:nvSpPr>
            <p:spPr>
              <a:xfrm>
                <a:off x="1887361" y="48043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楕円 380">
                <a:extLst>
                  <a:ext uri="{FF2B5EF4-FFF2-40B4-BE49-F238E27FC236}">
                    <a16:creationId xmlns:a16="http://schemas.microsoft.com/office/drawing/2014/main" id="{A5825C08-93BF-4428-9CA9-FACA13F695ED}"/>
                  </a:ext>
                </a:extLst>
              </p:cNvPr>
              <p:cNvSpPr/>
              <p:nvPr/>
            </p:nvSpPr>
            <p:spPr>
              <a:xfrm>
                <a:off x="2003088" y="48065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楕円 381">
                <a:extLst>
                  <a:ext uri="{FF2B5EF4-FFF2-40B4-BE49-F238E27FC236}">
                    <a16:creationId xmlns:a16="http://schemas.microsoft.com/office/drawing/2014/main" id="{048D8E8D-3C99-47E1-BC2E-B2AD7F73B8B3}"/>
                  </a:ext>
                </a:extLst>
              </p:cNvPr>
              <p:cNvSpPr/>
              <p:nvPr/>
            </p:nvSpPr>
            <p:spPr>
              <a:xfrm>
                <a:off x="1943418" y="48510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楕円 382">
                <a:extLst>
                  <a:ext uri="{FF2B5EF4-FFF2-40B4-BE49-F238E27FC236}">
                    <a16:creationId xmlns:a16="http://schemas.microsoft.com/office/drawing/2014/main" id="{BCC00B45-D3C3-422C-AE15-17B1112DF705}"/>
                  </a:ext>
                </a:extLst>
              </p:cNvPr>
              <p:cNvSpPr/>
              <p:nvPr/>
            </p:nvSpPr>
            <p:spPr>
              <a:xfrm>
                <a:off x="4555222" y="4421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楕円 383">
                <a:extLst>
                  <a:ext uri="{FF2B5EF4-FFF2-40B4-BE49-F238E27FC236}">
                    <a16:creationId xmlns:a16="http://schemas.microsoft.com/office/drawing/2014/main" id="{C38125A1-2A3F-4881-87E2-A5E661540F5F}"/>
                  </a:ext>
                </a:extLst>
              </p:cNvPr>
              <p:cNvSpPr/>
              <p:nvPr/>
            </p:nvSpPr>
            <p:spPr>
              <a:xfrm>
                <a:off x="2670204" y="50081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楕円 384">
                <a:extLst>
                  <a:ext uri="{FF2B5EF4-FFF2-40B4-BE49-F238E27FC236}">
                    <a16:creationId xmlns:a16="http://schemas.microsoft.com/office/drawing/2014/main" id="{E6252CD3-2FAF-48EE-A25E-BEEA69E2E2DE}"/>
                  </a:ext>
                </a:extLst>
              </p:cNvPr>
              <p:cNvSpPr/>
              <p:nvPr/>
            </p:nvSpPr>
            <p:spPr>
              <a:xfrm>
                <a:off x="4545851" y="45164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楕円 385">
                <a:extLst>
                  <a:ext uri="{FF2B5EF4-FFF2-40B4-BE49-F238E27FC236}">
                    <a16:creationId xmlns:a16="http://schemas.microsoft.com/office/drawing/2014/main" id="{523737E0-C9B3-4E4A-B5F0-1BC25A3DC1DE}"/>
                  </a:ext>
                </a:extLst>
              </p:cNvPr>
              <p:cNvSpPr/>
              <p:nvPr/>
            </p:nvSpPr>
            <p:spPr>
              <a:xfrm>
                <a:off x="2660833" y="51033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楕円 386">
                <a:extLst>
                  <a:ext uri="{FF2B5EF4-FFF2-40B4-BE49-F238E27FC236}">
                    <a16:creationId xmlns:a16="http://schemas.microsoft.com/office/drawing/2014/main" id="{21DFEAED-5CC9-4C8D-A4FB-B0B445FEEFFE}"/>
                  </a:ext>
                </a:extLst>
              </p:cNvPr>
              <p:cNvSpPr/>
              <p:nvPr/>
            </p:nvSpPr>
            <p:spPr>
              <a:xfrm>
                <a:off x="4548263" y="46124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楕円 387">
                <a:extLst>
                  <a:ext uri="{FF2B5EF4-FFF2-40B4-BE49-F238E27FC236}">
                    <a16:creationId xmlns:a16="http://schemas.microsoft.com/office/drawing/2014/main" id="{CBBD3408-3DF3-4335-90F1-CA38E33711B1}"/>
                  </a:ext>
                </a:extLst>
              </p:cNvPr>
              <p:cNvSpPr/>
              <p:nvPr/>
            </p:nvSpPr>
            <p:spPr>
              <a:xfrm>
                <a:off x="2663245" y="51992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楕円 388">
                <a:extLst>
                  <a:ext uri="{FF2B5EF4-FFF2-40B4-BE49-F238E27FC236}">
                    <a16:creationId xmlns:a16="http://schemas.microsoft.com/office/drawing/2014/main" id="{18F431FA-E04C-42A8-B916-FDF140275B29}"/>
                  </a:ext>
                </a:extLst>
              </p:cNvPr>
              <p:cNvSpPr/>
              <p:nvPr/>
            </p:nvSpPr>
            <p:spPr>
              <a:xfrm>
                <a:off x="4477465" y="44715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楕円 389">
                <a:extLst>
                  <a:ext uri="{FF2B5EF4-FFF2-40B4-BE49-F238E27FC236}">
                    <a16:creationId xmlns:a16="http://schemas.microsoft.com/office/drawing/2014/main" id="{8C49F3D5-1C6D-46BD-A9E4-666920341061}"/>
                  </a:ext>
                </a:extLst>
              </p:cNvPr>
              <p:cNvSpPr/>
              <p:nvPr/>
            </p:nvSpPr>
            <p:spPr>
              <a:xfrm>
                <a:off x="4479878" y="45675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楕円 390">
                <a:extLst>
                  <a:ext uri="{FF2B5EF4-FFF2-40B4-BE49-F238E27FC236}">
                    <a16:creationId xmlns:a16="http://schemas.microsoft.com/office/drawing/2014/main" id="{EB7E96C0-A3D5-425C-8ABE-9203A40C57DB}"/>
                  </a:ext>
                </a:extLst>
              </p:cNvPr>
              <p:cNvSpPr/>
              <p:nvPr/>
            </p:nvSpPr>
            <p:spPr>
              <a:xfrm>
                <a:off x="2594859" y="51543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楕円 391">
                <a:extLst>
                  <a:ext uri="{FF2B5EF4-FFF2-40B4-BE49-F238E27FC236}">
                    <a16:creationId xmlns:a16="http://schemas.microsoft.com/office/drawing/2014/main" id="{9832FC01-546A-413A-B023-C570635562A6}"/>
                  </a:ext>
                </a:extLst>
              </p:cNvPr>
              <p:cNvSpPr/>
              <p:nvPr/>
            </p:nvSpPr>
            <p:spPr>
              <a:xfrm>
                <a:off x="4619880" y="44895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楕円 392">
                <a:extLst>
                  <a:ext uri="{FF2B5EF4-FFF2-40B4-BE49-F238E27FC236}">
                    <a16:creationId xmlns:a16="http://schemas.microsoft.com/office/drawing/2014/main" id="{48270E90-E4CC-4A7E-9FBB-7F5179F3EE75}"/>
                  </a:ext>
                </a:extLst>
              </p:cNvPr>
              <p:cNvSpPr/>
              <p:nvPr/>
            </p:nvSpPr>
            <p:spPr>
              <a:xfrm>
                <a:off x="4622292" y="45855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楕円 393">
                <a:extLst>
                  <a:ext uri="{FF2B5EF4-FFF2-40B4-BE49-F238E27FC236}">
                    <a16:creationId xmlns:a16="http://schemas.microsoft.com/office/drawing/2014/main" id="{E2E59EE4-387C-4652-9223-7B2AB7B92DCC}"/>
                  </a:ext>
                </a:extLst>
              </p:cNvPr>
              <p:cNvSpPr/>
              <p:nvPr/>
            </p:nvSpPr>
            <p:spPr>
              <a:xfrm>
                <a:off x="2737274" y="51723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楕円 394">
                <a:extLst>
                  <a:ext uri="{FF2B5EF4-FFF2-40B4-BE49-F238E27FC236}">
                    <a16:creationId xmlns:a16="http://schemas.microsoft.com/office/drawing/2014/main" id="{F248A732-5F49-4790-880B-B8DBE1CE3B5F}"/>
                  </a:ext>
                </a:extLst>
              </p:cNvPr>
              <p:cNvSpPr/>
              <p:nvPr/>
            </p:nvSpPr>
            <p:spPr>
              <a:xfrm>
                <a:off x="4909341" y="45087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楕円 395">
                <a:extLst>
                  <a:ext uri="{FF2B5EF4-FFF2-40B4-BE49-F238E27FC236}">
                    <a16:creationId xmlns:a16="http://schemas.microsoft.com/office/drawing/2014/main" id="{E33CD580-8248-4366-A1B0-99EB7C75C1AA}"/>
                  </a:ext>
                </a:extLst>
              </p:cNvPr>
              <p:cNvSpPr/>
              <p:nvPr/>
            </p:nvSpPr>
            <p:spPr>
              <a:xfrm>
                <a:off x="4911753" y="46047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7" name="楕円 396">
                <a:extLst>
                  <a:ext uri="{FF2B5EF4-FFF2-40B4-BE49-F238E27FC236}">
                    <a16:creationId xmlns:a16="http://schemas.microsoft.com/office/drawing/2014/main" id="{E101068E-526A-49A2-A52A-FCC0A1BDC478}"/>
                  </a:ext>
                </a:extLst>
              </p:cNvPr>
              <p:cNvSpPr/>
              <p:nvPr/>
            </p:nvSpPr>
            <p:spPr>
              <a:xfrm>
                <a:off x="3026734" y="51916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楕円 397">
                <a:extLst>
                  <a:ext uri="{FF2B5EF4-FFF2-40B4-BE49-F238E27FC236}">
                    <a16:creationId xmlns:a16="http://schemas.microsoft.com/office/drawing/2014/main" id="{596073F3-B841-4385-B3BF-1D8CBA5069AB}"/>
                  </a:ext>
                </a:extLst>
              </p:cNvPr>
              <p:cNvSpPr/>
              <p:nvPr/>
            </p:nvSpPr>
            <p:spPr>
              <a:xfrm>
                <a:off x="4841288" y="45457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9" name="楕円 398">
                <a:extLst>
                  <a:ext uri="{FF2B5EF4-FFF2-40B4-BE49-F238E27FC236}">
                    <a16:creationId xmlns:a16="http://schemas.microsoft.com/office/drawing/2014/main" id="{7BFEA431-DB8E-42E4-8F91-7C38A9E7C522}"/>
                  </a:ext>
                </a:extLst>
              </p:cNvPr>
              <p:cNvSpPr/>
              <p:nvPr/>
            </p:nvSpPr>
            <p:spPr>
              <a:xfrm>
                <a:off x="4843700" y="46417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楕円 399">
                <a:extLst>
                  <a:ext uri="{FF2B5EF4-FFF2-40B4-BE49-F238E27FC236}">
                    <a16:creationId xmlns:a16="http://schemas.microsoft.com/office/drawing/2014/main" id="{E9F3FD06-641E-4B40-B763-F01E69FD9706}"/>
                  </a:ext>
                </a:extLst>
              </p:cNvPr>
              <p:cNvSpPr/>
              <p:nvPr/>
            </p:nvSpPr>
            <p:spPr>
              <a:xfrm>
                <a:off x="2958681" y="52285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楕円 400">
                <a:extLst>
                  <a:ext uri="{FF2B5EF4-FFF2-40B4-BE49-F238E27FC236}">
                    <a16:creationId xmlns:a16="http://schemas.microsoft.com/office/drawing/2014/main" id="{18E0D112-8A64-484E-BFC1-C4151CB849C9}"/>
                  </a:ext>
                </a:extLst>
              </p:cNvPr>
              <p:cNvSpPr/>
              <p:nvPr/>
            </p:nvSpPr>
            <p:spPr>
              <a:xfrm>
                <a:off x="4789417" y="46814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楕円 401">
                <a:extLst>
                  <a:ext uri="{FF2B5EF4-FFF2-40B4-BE49-F238E27FC236}">
                    <a16:creationId xmlns:a16="http://schemas.microsoft.com/office/drawing/2014/main" id="{B3C72B82-2D46-42EA-9EDD-FA5D0F5D0113}"/>
                  </a:ext>
                </a:extLst>
              </p:cNvPr>
              <p:cNvSpPr/>
              <p:nvPr/>
            </p:nvSpPr>
            <p:spPr>
              <a:xfrm>
                <a:off x="4845275" y="47289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楕円 402">
                <a:extLst>
                  <a:ext uri="{FF2B5EF4-FFF2-40B4-BE49-F238E27FC236}">
                    <a16:creationId xmlns:a16="http://schemas.microsoft.com/office/drawing/2014/main" id="{94AE5E32-DC46-4255-9F98-8EA13739BBB4}"/>
                  </a:ext>
                </a:extLst>
              </p:cNvPr>
              <p:cNvSpPr/>
              <p:nvPr/>
            </p:nvSpPr>
            <p:spPr>
              <a:xfrm>
                <a:off x="4908732" y="46929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楕円 403">
                <a:extLst>
                  <a:ext uri="{FF2B5EF4-FFF2-40B4-BE49-F238E27FC236}">
                    <a16:creationId xmlns:a16="http://schemas.microsoft.com/office/drawing/2014/main" id="{D67513AC-6757-481B-9E86-B2142C7CE3A4}"/>
                  </a:ext>
                </a:extLst>
              </p:cNvPr>
              <p:cNvSpPr/>
              <p:nvPr/>
            </p:nvSpPr>
            <p:spPr>
              <a:xfrm>
                <a:off x="4914701" y="56420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楕円 404">
                <a:extLst>
                  <a:ext uri="{FF2B5EF4-FFF2-40B4-BE49-F238E27FC236}">
                    <a16:creationId xmlns:a16="http://schemas.microsoft.com/office/drawing/2014/main" id="{1A9CC020-3519-4BB3-A954-7C197703E99D}"/>
                  </a:ext>
                </a:extLst>
              </p:cNvPr>
              <p:cNvSpPr/>
              <p:nvPr/>
            </p:nvSpPr>
            <p:spPr>
              <a:xfrm>
                <a:off x="4917114" y="57380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楕円 405">
                <a:extLst>
                  <a:ext uri="{FF2B5EF4-FFF2-40B4-BE49-F238E27FC236}">
                    <a16:creationId xmlns:a16="http://schemas.microsoft.com/office/drawing/2014/main" id="{453046D0-4648-4AE6-884B-D63BF7F02108}"/>
                  </a:ext>
                </a:extLst>
              </p:cNvPr>
              <p:cNvSpPr/>
              <p:nvPr/>
            </p:nvSpPr>
            <p:spPr>
              <a:xfrm>
                <a:off x="4914093" y="58262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楕円 406">
                <a:extLst>
                  <a:ext uri="{FF2B5EF4-FFF2-40B4-BE49-F238E27FC236}">
                    <a16:creationId xmlns:a16="http://schemas.microsoft.com/office/drawing/2014/main" id="{7912259A-A6CA-4897-9526-19A7B07332B9}"/>
                  </a:ext>
                </a:extLst>
              </p:cNvPr>
              <p:cNvSpPr/>
              <p:nvPr/>
            </p:nvSpPr>
            <p:spPr>
              <a:xfrm>
                <a:off x="4848961" y="567639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8" name="楕円 407">
                <a:extLst>
                  <a:ext uri="{FF2B5EF4-FFF2-40B4-BE49-F238E27FC236}">
                    <a16:creationId xmlns:a16="http://schemas.microsoft.com/office/drawing/2014/main" id="{F7CD9E66-CBD8-40DD-8744-31268B4E0CE4}"/>
                  </a:ext>
                </a:extLst>
              </p:cNvPr>
              <p:cNvSpPr/>
              <p:nvPr/>
            </p:nvSpPr>
            <p:spPr>
              <a:xfrm>
                <a:off x="4851374" y="57723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 name="楕円 408">
                <a:extLst>
                  <a:ext uri="{FF2B5EF4-FFF2-40B4-BE49-F238E27FC236}">
                    <a16:creationId xmlns:a16="http://schemas.microsoft.com/office/drawing/2014/main" id="{28D31DCF-8C64-4AF8-9332-CBF2089D75BD}"/>
                  </a:ext>
                </a:extLst>
              </p:cNvPr>
              <p:cNvSpPr/>
              <p:nvPr/>
            </p:nvSpPr>
            <p:spPr>
              <a:xfrm>
                <a:off x="4848353" y="58605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 name="楕円 409">
                <a:extLst>
                  <a:ext uri="{FF2B5EF4-FFF2-40B4-BE49-F238E27FC236}">
                    <a16:creationId xmlns:a16="http://schemas.microsoft.com/office/drawing/2014/main" id="{EC17306C-BA5C-4341-ABD7-B18B73F6BA0F}"/>
                  </a:ext>
                </a:extLst>
              </p:cNvPr>
              <p:cNvSpPr/>
              <p:nvPr/>
            </p:nvSpPr>
            <p:spPr>
              <a:xfrm>
                <a:off x="4787727" y="58182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1" name="楕円 410">
                <a:extLst>
                  <a:ext uri="{FF2B5EF4-FFF2-40B4-BE49-F238E27FC236}">
                    <a16:creationId xmlns:a16="http://schemas.microsoft.com/office/drawing/2014/main" id="{612E8CFA-5480-4CFF-BD2C-BD0971757C0D}"/>
                  </a:ext>
                </a:extLst>
              </p:cNvPr>
              <p:cNvSpPr/>
              <p:nvPr/>
            </p:nvSpPr>
            <p:spPr>
              <a:xfrm>
                <a:off x="4530779" y="56774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2" name="楕円 411">
                <a:extLst>
                  <a:ext uri="{FF2B5EF4-FFF2-40B4-BE49-F238E27FC236}">
                    <a16:creationId xmlns:a16="http://schemas.microsoft.com/office/drawing/2014/main" id="{127ADB33-BA42-4C04-9DB7-988B963F1712}"/>
                  </a:ext>
                </a:extLst>
              </p:cNvPr>
              <p:cNvSpPr/>
              <p:nvPr/>
            </p:nvSpPr>
            <p:spPr>
              <a:xfrm>
                <a:off x="4469528" y="56252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3" name="楕円 412">
                <a:extLst>
                  <a:ext uri="{FF2B5EF4-FFF2-40B4-BE49-F238E27FC236}">
                    <a16:creationId xmlns:a16="http://schemas.microsoft.com/office/drawing/2014/main" id="{BFD3141F-1D65-4820-9FAA-C7727EE3E441}"/>
                  </a:ext>
                </a:extLst>
              </p:cNvPr>
              <p:cNvSpPr/>
              <p:nvPr/>
            </p:nvSpPr>
            <p:spPr>
              <a:xfrm>
                <a:off x="4465139" y="57058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4" name="楕円 413">
                <a:extLst>
                  <a:ext uri="{FF2B5EF4-FFF2-40B4-BE49-F238E27FC236}">
                    <a16:creationId xmlns:a16="http://schemas.microsoft.com/office/drawing/2014/main" id="{FCA54A8F-5AC7-411F-A643-7479EA4A4FD1}"/>
                  </a:ext>
                </a:extLst>
              </p:cNvPr>
              <p:cNvSpPr/>
              <p:nvPr/>
            </p:nvSpPr>
            <p:spPr>
              <a:xfrm>
                <a:off x="4408817" y="56798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5" name="楕円 414">
                <a:extLst>
                  <a:ext uri="{FF2B5EF4-FFF2-40B4-BE49-F238E27FC236}">
                    <a16:creationId xmlns:a16="http://schemas.microsoft.com/office/drawing/2014/main" id="{8C88CE96-F76E-4ED1-BC67-6B83AD7DDB84}"/>
                  </a:ext>
                </a:extLst>
              </p:cNvPr>
              <p:cNvSpPr/>
              <p:nvPr/>
            </p:nvSpPr>
            <p:spPr>
              <a:xfrm>
                <a:off x="3445012" y="53543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6" name="楕円 415">
                <a:extLst>
                  <a:ext uri="{FF2B5EF4-FFF2-40B4-BE49-F238E27FC236}">
                    <a16:creationId xmlns:a16="http://schemas.microsoft.com/office/drawing/2014/main" id="{AFF3B4AE-B36C-4704-9DFA-E9AD89440D7A}"/>
                  </a:ext>
                </a:extLst>
              </p:cNvPr>
              <p:cNvSpPr/>
              <p:nvPr/>
            </p:nvSpPr>
            <p:spPr>
              <a:xfrm>
                <a:off x="3377668" y="53747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7" name="楕円 416">
                <a:extLst>
                  <a:ext uri="{FF2B5EF4-FFF2-40B4-BE49-F238E27FC236}">
                    <a16:creationId xmlns:a16="http://schemas.microsoft.com/office/drawing/2014/main" id="{E8E45566-6FF9-48B7-8D9F-A5D4DA576843}"/>
                  </a:ext>
                </a:extLst>
              </p:cNvPr>
              <p:cNvSpPr/>
              <p:nvPr/>
            </p:nvSpPr>
            <p:spPr>
              <a:xfrm>
                <a:off x="3375037" y="52949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8" name="楕円 417">
                <a:extLst>
                  <a:ext uri="{FF2B5EF4-FFF2-40B4-BE49-F238E27FC236}">
                    <a16:creationId xmlns:a16="http://schemas.microsoft.com/office/drawing/2014/main" id="{6554E5B3-F115-47C1-A2E4-4C6307E2B157}"/>
                  </a:ext>
                </a:extLst>
              </p:cNvPr>
              <p:cNvSpPr/>
              <p:nvPr/>
            </p:nvSpPr>
            <p:spPr>
              <a:xfrm>
                <a:off x="3312027" y="53382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9" name="楕円 418">
                <a:extLst>
                  <a:ext uri="{FF2B5EF4-FFF2-40B4-BE49-F238E27FC236}">
                    <a16:creationId xmlns:a16="http://schemas.microsoft.com/office/drawing/2014/main" id="{56E444CE-4878-4275-A694-F732F44BA943}"/>
                  </a:ext>
                </a:extLst>
              </p:cNvPr>
              <p:cNvSpPr/>
              <p:nvPr/>
            </p:nvSpPr>
            <p:spPr>
              <a:xfrm>
                <a:off x="3268281" y="54004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0" name="楕円 419">
                <a:extLst>
                  <a:ext uri="{FF2B5EF4-FFF2-40B4-BE49-F238E27FC236}">
                    <a16:creationId xmlns:a16="http://schemas.microsoft.com/office/drawing/2014/main" id="{E0F9B092-7776-4514-8E73-A411E7F48834}"/>
                  </a:ext>
                </a:extLst>
              </p:cNvPr>
              <p:cNvSpPr/>
              <p:nvPr/>
            </p:nvSpPr>
            <p:spPr>
              <a:xfrm>
                <a:off x="2974268" y="55885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1" name="楕円 420">
                <a:extLst>
                  <a:ext uri="{FF2B5EF4-FFF2-40B4-BE49-F238E27FC236}">
                    <a16:creationId xmlns:a16="http://schemas.microsoft.com/office/drawing/2014/main" id="{8CC7FF2D-25A7-4BDD-828C-54BEF88A1C1C}"/>
                  </a:ext>
                </a:extLst>
              </p:cNvPr>
              <p:cNvSpPr/>
              <p:nvPr/>
            </p:nvSpPr>
            <p:spPr>
              <a:xfrm>
                <a:off x="2907769" y="55254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2" name="楕円 421">
                <a:extLst>
                  <a:ext uri="{FF2B5EF4-FFF2-40B4-BE49-F238E27FC236}">
                    <a16:creationId xmlns:a16="http://schemas.microsoft.com/office/drawing/2014/main" id="{9E6D1EFA-341A-4470-A406-6E0E66A52A87}"/>
                  </a:ext>
                </a:extLst>
              </p:cNvPr>
              <p:cNvSpPr/>
              <p:nvPr/>
            </p:nvSpPr>
            <p:spPr>
              <a:xfrm>
                <a:off x="2902472" y="56111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3" name="楕円 422">
                <a:extLst>
                  <a:ext uri="{FF2B5EF4-FFF2-40B4-BE49-F238E27FC236}">
                    <a16:creationId xmlns:a16="http://schemas.microsoft.com/office/drawing/2014/main" id="{22BC5894-C2EB-4E6F-897B-D7DFBC00C2D1}"/>
                  </a:ext>
                </a:extLst>
              </p:cNvPr>
              <p:cNvSpPr/>
              <p:nvPr/>
            </p:nvSpPr>
            <p:spPr>
              <a:xfrm>
                <a:off x="2491380"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4" name="楕円 423">
                <a:extLst>
                  <a:ext uri="{FF2B5EF4-FFF2-40B4-BE49-F238E27FC236}">
                    <a16:creationId xmlns:a16="http://schemas.microsoft.com/office/drawing/2014/main" id="{9EAA78AA-014C-4524-914F-75958FEE4E37}"/>
                  </a:ext>
                </a:extLst>
              </p:cNvPr>
              <p:cNvSpPr/>
              <p:nvPr/>
            </p:nvSpPr>
            <p:spPr>
              <a:xfrm>
                <a:off x="2418458"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5" name="楕円 424">
                <a:extLst>
                  <a:ext uri="{FF2B5EF4-FFF2-40B4-BE49-F238E27FC236}">
                    <a16:creationId xmlns:a16="http://schemas.microsoft.com/office/drawing/2014/main" id="{695D9A05-49F6-477C-B753-7A07B14BDE2A}"/>
                  </a:ext>
                </a:extLst>
              </p:cNvPr>
              <p:cNvSpPr/>
              <p:nvPr/>
            </p:nvSpPr>
            <p:spPr>
              <a:xfrm>
                <a:off x="2333318" y="61729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6" name="楕円 425">
                <a:extLst>
                  <a:ext uri="{FF2B5EF4-FFF2-40B4-BE49-F238E27FC236}">
                    <a16:creationId xmlns:a16="http://schemas.microsoft.com/office/drawing/2014/main" id="{3E76A57D-CD02-42CE-8300-2DEA21DA51D7}"/>
                  </a:ext>
                </a:extLst>
              </p:cNvPr>
              <p:cNvSpPr/>
              <p:nvPr/>
            </p:nvSpPr>
            <p:spPr>
              <a:xfrm>
                <a:off x="2989888" y="62055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7" name="楕円 426">
                <a:extLst>
                  <a:ext uri="{FF2B5EF4-FFF2-40B4-BE49-F238E27FC236}">
                    <a16:creationId xmlns:a16="http://schemas.microsoft.com/office/drawing/2014/main" id="{2C82C84E-5E73-45AB-8DAD-2526C7D44136}"/>
                  </a:ext>
                </a:extLst>
              </p:cNvPr>
              <p:cNvSpPr/>
              <p:nvPr/>
            </p:nvSpPr>
            <p:spPr>
              <a:xfrm>
                <a:off x="4029654" y="63297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8" name="楕円 427">
                <a:extLst>
                  <a:ext uri="{FF2B5EF4-FFF2-40B4-BE49-F238E27FC236}">
                    <a16:creationId xmlns:a16="http://schemas.microsoft.com/office/drawing/2014/main" id="{3695F34B-B412-42B0-9490-5810C7333CC6}"/>
                  </a:ext>
                </a:extLst>
              </p:cNvPr>
              <p:cNvSpPr/>
              <p:nvPr/>
            </p:nvSpPr>
            <p:spPr>
              <a:xfrm>
                <a:off x="3969279" y="63734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9" name="楕円 428">
                <a:extLst>
                  <a:ext uri="{FF2B5EF4-FFF2-40B4-BE49-F238E27FC236}">
                    <a16:creationId xmlns:a16="http://schemas.microsoft.com/office/drawing/2014/main" id="{EF7F90E7-5A94-46F4-A197-C4D43C2DF9C8}"/>
                  </a:ext>
                </a:extLst>
              </p:cNvPr>
              <p:cNvSpPr/>
              <p:nvPr/>
            </p:nvSpPr>
            <p:spPr>
              <a:xfrm>
                <a:off x="4811863" y="62248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0" name="楕円 429">
                <a:extLst>
                  <a:ext uri="{FF2B5EF4-FFF2-40B4-BE49-F238E27FC236}">
                    <a16:creationId xmlns:a16="http://schemas.microsoft.com/office/drawing/2014/main" id="{E4648A12-5A94-45EC-8DA8-25FC05239287}"/>
                  </a:ext>
                </a:extLst>
              </p:cNvPr>
              <p:cNvSpPr/>
              <p:nvPr/>
            </p:nvSpPr>
            <p:spPr>
              <a:xfrm>
                <a:off x="4894602" y="62248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1" name="楕円 430">
                <a:extLst>
                  <a:ext uri="{FF2B5EF4-FFF2-40B4-BE49-F238E27FC236}">
                    <a16:creationId xmlns:a16="http://schemas.microsoft.com/office/drawing/2014/main" id="{820D0AFB-6835-4A3B-A761-C45BCF72A7A2}"/>
                  </a:ext>
                </a:extLst>
              </p:cNvPr>
              <p:cNvSpPr/>
              <p:nvPr/>
            </p:nvSpPr>
            <p:spPr>
              <a:xfrm>
                <a:off x="4963064" y="61729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2" name="フリーフォーム: 図形 431">
                <a:extLst>
                  <a:ext uri="{FF2B5EF4-FFF2-40B4-BE49-F238E27FC236}">
                    <a16:creationId xmlns:a16="http://schemas.microsoft.com/office/drawing/2014/main" id="{0542AF6C-5B2E-45AB-A23A-F0BE3427C051}"/>
                  </a:ext>
                </a:extLst>
              </p:cNvPr>
              <p:cNvSpPr/>
              <p:nvPr/>
            </p:nvSpPr>
            <p:spPr>
              <a:xfrm>
                <a:off x="5058848" y="6084433"/>
                <a:ext cx="564601" cy="85960"/>
              </a:xfrm>
              <a:custGeom>
                <a:avLst/>
                <a:gdLst>
                  <a:gd name="connsiteX0" fmla="*/ 671368 w 672472"/>
                  <a:gd name="connsiteY0" fmla="*/ 12713 h 95206"/>
                  <a:gd name="connsiteX1" fmla="*/ 567196 w 672472"/>
                  <a:gd name="connsiteY1" fmla="*/ 1139 h 95206"/>
                  <a:gd name="connsiteX2" fmla="*/ 471705 w 672472"/>
                  <a:gd name="connsiteY2" fmla="*/ 15607 h 95206"/>
                  <a:gd name="connsiteX3" fmla="*/ 361746 w 672472"/>
                  <a:gd name="connsiteY3" fmla="*/ 53225 h 95206"/>
                  <a:gd name="connsiteX4" fmla="*/ 300979 w 672472"/>
                  <a:gd name="connsiteY4" fmla="*/ 70587 h 95206"/>
                  <a:gd name="connsiteX5" fmla="*/ 182338 w 672472"/>
                  <a:gd name="connsiteY5" fmla="*/ 64800 h 95206"/>
                  <a:gd name="connsiteX6" fmla="*/ 118677 w 672472"/>
                  <a:gd name="connsiteY6" fmla="*/ 56118 h 95206"/>
                  <a:gd name="connsiteX7" fmla="*/ 81060 w 672472"/>
                  <a:gd name="connsiteY7" fmla="*/ 38756 h 95206"/>
                  <a:gd name="connsiteX8" fmla="*/ 37655 w 672472"/>
                  <a:gd name="connsiteY8" fmla="*/ 12713 h 95206"/>
                  <a:gd name="connsiteX9" fmla="*/ 23186 w 672472"/>
                  <a:gd name="connsiteY9" fmla="*/ 1139 h 95206"/>
                  <a:gd name="connsiteX10" fmla="*/ 37 w 672472"/>
                  <a:gd name="connsiteY10" fmla="*/ 4032 h 95206"/>
                  <a:gd name="connsiteX11" fmla="*/ 28974 w 672472"/>
                  <a:gd name="connsiteY11" fmla="*/ 32969 h 95206"/>
                  <a:gd name="connsiteX12" fmla="*/ 156295 w 672472"/>
                  <a:gd name="connsiteY12" fmla="*/ 87949 h 95206"/>
                  <a:gd name="connsiteX13" fmla="*/ 315447 w 672472"/>
                  <a:gd name="connsiteY13" fmla="*/ 90843 h 95206"/>
                  <a:gd name="connsiteX14" fmla="*/ 431194 w 672472"/>
                  <a:gd name="connsiteY14" fmla="*/ 53225 h 95206"/>
                  <a:gd name="connsiteX15" fmla="*/ 564303 w 672472"/>
                  <a:gd name="connsiteY15" fmla="*/ 27182 h 95206"/>
                  <a:gd name="connsiteX16" fmla="*/ 619282 w 672472"/>
                  <a:gd name="connsiteY16" fmla="*/ 30075 h 95206"/>
                  <a:gd name="connsiteX17" fmla="*/ 671368 w 672472"/>
                  <a:gd name="connsiteY17" fmla="*/ 12713 h 9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472" h="95206">
                    <a:moveTo>
                      <a:pt x="671368" y="12713"/>
                    </a:moveTo>
                    <a:cubicBezTo>
                      <a:pt x="662687" y="7890"/>
                      <a:pt x="600473" y="657"/>
                      <a:pt x="567196" y="1139"/>
                    </a:cubicBezTo>
                    <a:cubicBezTo>
                      <a:pt x="533919" y="1621"/>
                      <a:pt x="505947" y="6926"/>
                      <a:pt x="471705" y="15607"/>
                    </a:cubicBezTo>
                    <a:cubicBezTo>
                      <a:pt x="437463" y="24288"/>
                      <a:pt x="390200" y="44062"/>
                      <a:pt x="361746" y="53225"/>
                    </a:cubicBezTo>
                    <a:cubicBezTo>
                      <a:pt x="333292" y="62388"/>
                      <a:pt x="330880" y="68658"/>
                      <a:pt x="300979" y="70587"/>
                    </a:cubicBezTo>
                    <a:cubicBezTo>
                      <a:pt x="271078" y="72516"/>
                      <a:pt x="212722" y="67211"/>
                      <a:pt x="182338" y="64800"/>
                    </a:cubicBezTo>
                    <a:cubicBezTo>
                      <a:pt x="151954" y="62389"/>
                      <a:pt x="135557" y="60459"/>
                      <a:pt x="118677" y="56118"/>
                    </a:cubicBezTo>
                    <a:cubicBezTo>
                      <a:pt x="101797" y="51777"/>
                      <a:pt x="94564" y="45990"/>
                      <a:pt x="81060" y="38756"/>
                    </a:cubicBezTo>
                    <a:cubicBezTo>
                      <a:pt x="67556" y="31522"/>
                      <a:pt x="47301" y="18982"/>
                      <a:pt x="37655" y="12713"/>
                    </a:cubicBezTo>
                    <a:cubicBezTo>
                      <a:pt x="28009" y="6444"/>
                      <a:pt x="29456" y="2586"/>
                      <a:pt x="23186" y="1139"/>
                    </a:cubicBezTo>
                    <a:cubicBezTo>
                      <a:pt x="16916" y="-308"/>
                      <a:pt x="-928" y="-1273"/>
                      <a:pt x="37" y="4032"/>
                    </a:cubicBezTo>
                    <a:cubicBezTo>
                      <a:pt x="1002" y="9337"/>
                      <a:pt x="2931" y="18983"/>
                      <a:pt x="28974" y="32969"/>
                    </a:cubicBezTo>
                    <a:cubicBezTo>
                      <a:pt x="55017" y="46955"/>
                      <a:pt x="108550" y="78303"/>
                      <a:pt x="156295" y="87949"/>
                    </a:cubicBezTo>
                    <a:cubicBezTo>
                      <a:pt x="204040" y="97595"/>
                      <a:pt x="269631" y="96630"/>
                      <a:pt x="315447" y="90843"/>
                    </a:cubicBezTo>
                    <a:cubicBezTo>
                      <a:pt x="361263" y="85056"/>
                      <a:pt x="389718" y="63835"/>
                      <a:pt x="431194" y="53225"/>
                    </a:cubicBezTo>
                    <a:cubicBezTo>
                      <a:pt x="472670" y="42615"/>
                      <a:pt x="532955" y="31040"/>
                      <a:pt x="564303" y="27182"/>
                    </a:cubicBezTo>
                    <a:cubicBezTo>
                      <a:pt x="595651" y="23324"/>
                      <a:pt x="603367" y="29111"/>
                      <a:pt x="619282" y="30075"/>
                    </a:cubicBezTo>
                    <a:cubicBezTo>
                      <a:pt x="635197" y="31039"/>
                      <a:pt x="680049" y="17536"/>
                      <a:pt x="671368" y="12713"/>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3" name="フリーフォーム: 図形 432">
                <a:extLst>
                  <a:ext uri="{FF2B5EF4-FFF2-40B4-BE49-F238E27FC236}">
                    <a16:creationId xmlns:a16="http://schemas.microsoft.com/office/drawing/2014/main" id="{0AE1B225-48B7-4EA4-91DE-055F691A866A}"/>
                  </a:ext>
                </a:extLst>
              </p:cNvPr>
              <p:cNvSpPr/>
              <p:nvPr/>
            </p:nvSpPr>
            <p:spPr>
              <a:xfrm>
                <a:off x="1533925" y="6265726"/>
                <a:ext cx="2244787" cy="554481"/>
              </a:xfrm>
              <a:custGeom>
                <a:avLst/>
                <a:gdLst>
                  <a:gd name="connsiteX0" fmla="*/ 22854 w 2673669"/>
                  <a:gd name="connsiteY0" fmla="*/ 14477 h 614121"/>
                  <a:gd name="connsiteX1" fmla="*/ 210942 w 2673669"/>
                  <a:gd name="connsiteY1" fmla="*/ 17371 h 614121"/>
                  <a:gd name="connsiteX2" fmla="*/ 624737 w 2673669"/>
                  <a:gd name="connsiteY2" fmla="*/ 14477 h 614121"/>
                  <a:gd name="connsiteX3" fmla="*/ 977765 w 2673669"/>
                  <a:gd name="connsiteY3" fmla="*/ 20265 h 614121"/>
                  <a:gd name="connsiteX4" fmla="*/ 1327899 w 2673669"/>
                  <a:gd name="connsiteY4" fmla="*/ 9 h 614121"/>
                  <a:gd name="connsiteX5" fmla="*/ 1614373 w 2673669"/>
                  <a:gd name="connsiteY5" fmla="*/ 23158 h 614121"/>
                  <a:gd name="connsiteX6" fmla="*/ 1811142 w 2673669"/>
                  <a:gd name="connsiteY6" fmla="*/ 2903 h 614121"/>
                  <a:gd name="connsiteX7" fmla="*/ 2022380 w 2673669"/>
                  <a:gd name="connsiteY7" fmla="*/ 23158 h 614121"/>
                  <a:gd name="connsiteX8" fmla="*/ 2077360 w 2673669"/>
                  <a:gd name="connsiteY8" fmla="*/ 23158 h 614121"/>
                  <a:gd name="connsiteX9" fmla="*/ 2262555 w 2673669"/>
                  <a:gd name="connsiteY9" fmla="*/ 31839 h 614121"/>
                  <a:gd name="connsiteX10" fmla="*/ 2372514 w 2673669"/>
                  <a:gd name="connsiteY10" fmla="*/ 63670 h 614121"/>
                  <a:gd name="connsiteX11" fmla="*/ 2441963 w 2673669"/>
                  <a:gd name="connsiteY11" fmla="*/ 109969 h 614121"/>
                  <a:gd name="connsiteX12" fmla="*/ 2514304 w 2673669"/>
                  <a:gd name="connsiteY12" fmla="*/ 193885 h 614121"/>
                  <a:gd name="connsiteX13" fmla="*/ 2560603 w 2673669"/>
                  <a:gd name="connsiteY13" fmla="*/ 306738 h 614121"/>
                  <a:gd name="connsiteX14" fmla="*/ 2612689 w 2673669"/>
                  <a:gd name="connsiteY14" fmla="*/ 445634 h 614121"/>
                  <a:gd name="connsiteX15" fmla="*/ 2632945 w 2673669"/>
                  <a:gd name="connsiteY15" fmla="*/ 529551 h 614121"/>
                  <a:gd name="connsiteX16" fmla="*/ 2647413 w 2673669"/>
                  <a:gd name="connsiteY16" fmla="*/ 593212 h 614121"/>
                  <a:gd name="connsiteX17" fmla="*/ 2248087 w 2673669"/>
                  <a:gd name="connsiteY17" fmla="*/ 604786 h 614121"/>
                  <a:gd name="connsiteX18" fmla="*/ 943041 w 2673669"/>
                  <a:gd name="connsiteY18" fmla="*/ 607680 h 614121"/>
                  <a:gd name="connsiteX19" fmla="*/ 222517 w 2673669"/>
                  <a:gd name="connsiteY19" fmla="*/ 515082 h 614121"/>
                  <a:gd name="connsiteX20" fmla="*/ 17066 w 2673669"/>
                  <a:gd name="connsiteY20" fmla="*/ 532444 h 614121"/>
                  <a:gd name="connsiteX21" fmla="*/ 14173 w 2673669"/>
                  <a:gd name="connsiteY21" fmla="*/ 141799 h 614121"/>
                  <a:gd name="connsiteX22" fmla="*/ 22854 w 2673669"/>
                  <a:gd name="connsiteY22" fmla="*/ 14477 h 61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73669" h="614121">
                    <a:moveTo>
                      <a:pt x="22854" y="14477"/>
                    </a:moveTo>
                    <a:lnTo>
                      <a:pt x="210942" y="17371"/>
                    </a:lnTo>
                    <a:lnTo>
                      <a:pt x="624737" y="14477"/>
                    </a:lnTo>
                    <a:cubicBezTo>
                      <a:pt x="752541" y="14959"/>
                      <a:pt x="860571" y="22676"/>
                      <a:pt x="977765" y="20265"/>
                    </a:cubicBezTo>
                    <a:cubicBezTo>
                      <a:pt x="1094959" y="17854"/>
                      <a:pt x="1221798" y="-473"/>
                      <a:pt x="1327899" y="9"/>
                    </a:cubicBezTo>
                    <a:cubicBezTo>
                      <a:pt x="1434000" y="491"/>
                      <a:pt x="1533833" y="22676"/>
                      <a:pt x="1614373" y="23158"/>
                    </a:cubicBezTo>
                    <a:cubicBezTo>
                      <a:pt x="1694913" y="23640"/>
                      <a:pt x="1743141" y="2903"/>
                      <a:pt x="1811142" y="2903"/>
                    </a:cubicBezTo>
                    <a:cubicBezTo>
                      <a:pt x="1879143" y="2903"/>
                      <a:pt x="1978010" y="19782"/>
                      <a:pt x="2022380" y="23158"/>
                    </a:cubicBezTo>
                    <a:cubicBezTo>
                      <a:pt x="2066750" y="26534"/>
                      <a:pt x="2037331" y="21711"/>
                      <a:pt x="2077360" y="23158"/>
                    </a:cubicBezTo>
                    <a:cubicBezTo>
                      <a:pt x="2117389" y="24605"/>
                      <a:pt x="2213363" y="25087"/>
                      <a:pt x="2262555" y="31839"/>
                    </a:cubicBezTo>
                    <a:cubicBezTo>
                      <a:pt x="2311747" y="38591"/>
                      <a:pt x="2342613" y="50648"/>
                      <a:pt x="2372514" y="63670"/>
                    </a:cubicBezTo>
                    <a:cubicBezTo>
                      <a:pt x="2402415" y="76692"/>
                      <a:pt x="2418331" y="88267"/>
                      <a:pt x="2441963" y="109969"/>
                    </a:cubicBezTo>
                    <a:cubicBezTo>
                      <a:pt x="2465595" y="131671"/>
                      <a:pt x="2494531" y="161090"/>
                      <a:pt x="2514304" y="193885"/>
                    </a:cubicBezTo>
                    <a:cubicBezTo>
                      <a:pt x="2534077" y="226680"/>
                      <a:pt x="2544205" y="264780"/>
                      <a:pt x="2560603" y="306738"/>
                    </a:cubicBezTo>
                    <a:cubicBezTo>
                      <a:pt x="2577001" y="348696"/>
                      <a:pt x="2600632" y="408498"/>
                      <a:pt x="2612689" y="445634"/>
                    </a:cubicBezTo>
                    <a:cubicBezTo>
                      <a:pt x="2624746" y="482770"/>
                      <a:pt x="2627158" y="504955"/>
                      <a:pt x="2632945" y="529551"/>
                    </a:cubicBezTo>
                    <a:cubicBezTo>
                      <a:pt x="2638732" y="554147"/>
                      <a:pt x="2711556" y="580673"/>
                      <a:pt x="2647413" y="593212"/>
                    </a:cubicBezTo>
                    <a:cubicBezTo>
                      <a:pt x="2583270" y="605751"/>
                      <a:pt x="2248087" y="604786"/>
                      <a:pt x="2248087" y="604786"/>
                    </a:cubicBezTo>
                    <a:cubicBezTo>
                      <a:pt x="1964025" y="607197"/>
                      <a:pt x="1280636" y="622631"/>
                      <a:pt x="943041" y="607680"/>
                    </a:cubicBezTo>
                    <a:cubicBezTo>
                      <a:pt x="605446" y="592729"/>
                      <a:pt x="376846" y="527621"/>
                      <a:pt x="222517" y="515082"/>
                    </a:cubicBezTo>
                    <a:cubicBezTo>
                      <a:pt x="68188" y="502543"/>
                      <a:pt x="51790" y="594658"/>
                      <a:pt x="17066" y="532444"/>
                    </a:cubicBezTo>
                    <a:cubicBezTo>
                      <a:pt x="-17658" y="470230"/>
                      <a:pt x="10797" y="225715"/>
                      <a:pt x="14173" y="141799"/>
                    </a:cubicBezTo>
                    <a:cubicBezTo>
                      <a:pt x="17549" y="57883"/>
                      <a:pt x="27435" y="43414"/>
                      <a:pt x="22854" y="14477"/>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4" name="フリーフォーム: 図形 433">
                <a:extLst>
                  <a:ext uri="{FF2B5EF4-FFF2-40B4-BE49-F238E27FC236}">
                    <a16:creationId xmlns:a16="http://schemas.microsoft.com/office/drawing/2014/main" id="{38898FFF-A621-4327-BE4F-39B22A2C809E}"/>
                  </a:ext>
                </a:extLst>
              </p:cNvPr>
              <p:cNvSpPr/>
              <p:nvPr/>
            </p:nvSpPr>
            <p:spPr>
              <a:xfrm>
                <a:off x="3922142" y="6281885"/>
                <a:ext cx="1766389" cy="576115"/>
              </a:xfrm>
              <a:custGeom>
                <a:avLst/>
                <a:gdLst>
                  <a:gd name="connsiteX0" fmla="*/ 11256 w 2103870"/>
                  <a:gd name="connsiteY0" fmla="*/ 575315 h 638081"/>
                  <a:gd name="connsiteX1" fmla="*/ 43086 w 2103870"/>
                  <a:gd name="connsiteY1" fmla="*/ 468249 h 638081"/>
                  <a:gd name="connsiteX2" fmla="*/ 95172 w 2103870"/>
                  <a:gd name="connsiteY2" fmla="*/ 262798 h 638081"/>
                  <a:gd name="connsiteX3" fmla="*/ 181982 w 2103870"/>
                  <a:gd name="connsiteY3" fmla="*/ 141264 h 638081"/>
                  <a:gd name="connsiteX4" fmla="*/ 294835 w 2103870"/>
                  <a:gd name="connsiteY4" fmla="*/ 63135 h 638081"/>
                  <a:gd name="connsiteX5" fmla="*/ 569734 w 2103870"/>
                  <a:gd name="connsiteY5" fmla="*/ 39985 h 638081"/>
                  <a:gd name="connsiteX6" fmla="*/ 890931 w 2103870"/>
                  <a:gd name="connsiteY6" fmla="*/ 13942 h 638081"/>
                  <a:gd name="connsiteX7" fmla="*/ 1177405 w 2103870"/>
                  <a:gd name="connsiteY7" fmla="*/ 16836 h 638081"/>
                  <a:gd name="connsiteX8" fmla="*/ 1504390 w 2103870"/>
                  <a:gd name="connsiteY8" fmla="*/ 22623 h 638081"/>
                  <a:gd name="connsiteX9" fmla="*/ 1724309 w 2103870"/>
                  <a:gd name="connsiteY9" fmla="*/ 2368 h 638081"/>
                  <a:gd name="connsiteX10" fmla="*/ 1923972 w 2103870"/>
                  <a:gd name="connsiteY10" fmla="*/ 25517 h 638081"/>
                  <a:gd name="connsiteX11" fmla="*/ 2033931 w 2103870"/>
                  <a:gd name="connsiteY11" fmla="*/ 31304 h 638081"/>
                  <a:gd name="connsiteX12" fmla="*/ 2059975 w 2103870"/>
                  <a:gd name="connsiteY12" fmla="*/ 442206 h 638081"/>
                  <a:gd name="connsiteX13" fmla="*/ 2074443 w 2103870"/>
                  <a:gd name="connsiteY13" fmla="*/ 615826 h 638081"/>
                  <a:gd name="connsiteX14" fmla="*/ 1634605 w 2103870"/>
                  <a:gd name="connsiteY14" fmla="*/ 636082 h 638081"/>
                  <a:gd name="connsiteX15" fmla="*/ 835952 w 2103870"/>
                  <a:gd name="connsiteY15" fmla="*/ 618720 h 638081"/>
                  <a:gd name="connsiteX16" fmla="*/ 245643 w 2103870"/>
                  <a:gd name="connsiteY16" fmla="*/ 610039 h 638081"/>
                  <a:gd name="connsiteX17" fmla="*/ 11256 w 2103870"/>
                  <a:gd name="connsiteY17" fmla="*/ 575315 h 63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870" h="638081">
                    <a:moveTo>
                      <a:pt x="11256" y="575315"/>
                    </a:moveTo>
                    <a:cubicBezTo>
                      <a:pt x="-22504" y="551683"/>
                      <a:pt x="29100" y="520335"/>
                      <a:pt x="43086" y="468249"/>
                    </a:cubicBezTo>
                    <a:cubicBezTo>
                      <a:pt x="57072" y="416163"/>
                      <a:pt x="72023" y="317295"/>
                      <a:pt x="95172" y="262798"/>
                    </a:cubicBezTo>
                    <a:cubicBezTo>
                      <a:pt x="118321" y="208300"/>
                      <a:pt x="148705" y="174541"/>
                      <a:pt x="181982" y="141264"/>
                    </a:cubicBezTo>
                    <a:cubicBezTo>
                      <a:pt x="215259" y="107987"/>
                      <a:pt x="230210" y="80015"/>
                      <a:pt x="294835" y="63135"/>
                    </a:cubicBezTo>
                    <a:cubicBezTo>
                      <a:pt x="359460" y="46255"/>
                      <a:pt x="569734" y="39985"/>
                      <a:pt x="569734" y="39985"/>
                    </a:cubicBezTo>
                    <a:cubicBezTo>
                      <a:pt x="669083" y="31786"/>
                      <a:pt x="789653" y="17800"/>
                      <a:pt x="890931" y="13942"/>
                    </a:cubicBezTo>
                    <a:cubicBezTo>
                      <a:pt x="992209" y="10084"/>
                      <a:pt x="1177405" y="16836"/>
                      <a:pt x="1177405" y="16836"/>
                    </a:cubicBezTo>
                    <a:cubicBezTo>
                      <a:pt x="1279648" y="18283"/>
                      <a:pt x="1413239" y="25034"/>
                      <a:pt x="1504390" y="22623"/>
                    </a:cubicBezTo>
                    <a:cubicBezTo>
                      <a:pt x="1595541" y="20212"/>
                      <a:pt x="1654379" y="1886"/>
                      <a:pt x="1724309" y="2368"/>
                    </a:cubicBezTo>
                    <a:cubicBezTo>
                      <a:pt x="1794239" y="2850"/>
                      <a:pt x="1872368" y="20694"/>
                      <a:pt x="1923972" y="25517"/>
                    </a:cubicBezTo>
                    <a:cubicBezTo>
                      <a:pt x="1975576" y="30340"/>
                      <a:pt x="2011264" y="-38144"/>
                      <a:pt x="2033931" y="31304"/>
                    </a:cubicBezTo>
                    <a:cubicBezTo>
                      <a:pt x="2056598" y="100752"/>
                      <a:pt x="2053223" y="344786"/>
                      <a:pt x="2059975" y="442206"/>
                    </a:cubicBezTo>
                    <a:cubicBezTo>
                      <a:pt x="2066727" y="539626"/>
                      <a:pt x="2145338" y="583513"/>
                      <a:pt x="2074443" y="615826"/>
                    </a:cubicBezTo>
                    <a:cubicBezTo>
                      <a:pt x="2003548" y="648139"/>
                      <a:pt x="1841020" y="635600"/>
                      <a:pt x="1634605" y="636082"/>
                    </a:cubicBezTo>
                    <a:cubicBezTo>
                      <a:pt x="1428190" y="636564"/>
                      <a:pt x="835952" y="618720"/>
                      <a:pt x="835952" y="618720"/>
                    </a:cubicBezTo>
                    <a:lnTo>
                      <a:pt x="245643" y="610039"/>
                    </a:lnTo>
                    <a:cubicBezTo>
                      <a:pt x="107711" y="606181"/>
                      <a:pt x="45016" y="598947"/>
                      <a:pt x="11256" y="57531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96" name="フリーフォーム: 図形 4095">
              <a:extLst>
                <a:ext uri="{FF2B5EF4-FFF2-40B4-BE49-F238E27FC236}">
                  <a16:creationId xmlns:a16="http://schemas.microsoft.com/office/drawing/2014/main" id="{E0EB16EF-104C-4965-9D97-C1770941D7D2}"/>
                </a:ext>
              </a:extLst>
            </p:cNvPr>
            <p:cNvSpPr/>
            <p:nvPr/>
          </p:nvSpPr>
          <p:spPr>
            <a:xfrm>
              <a:off x="1545857" y="-91617"/>
              <a:ext cx="4150098" cy="1131840"/>
            </a:xfrm>
            <a:custGeom>
              <a:avLst/>
              <a:gdLst>
                <a:gd name="connsiteX0" fmla="*/ 33561 w 4150098"/>
                <a:gd name="connsiteY0" fmla="*/ 99930 h 1131840"/>
                <a:gd name="connsiteX1" fmla="*/ 310 w 4150098"/>
                <a:gd name="connsiteY1" fmla="*/ 698446 h 1131840"/>
                <a:gd name="connsiteX2" fmla="*/ 16936 w 4150098"/>
                <a:gd name="connsiteY2" fmla="*/ 989392 h 1131840"/>
                <a:gd name="connsiteX3" fmla="*/ 16936 w 4150098"/>
                <a:gd name="connsiteY3" fmla="*/ 1089144 h 1131840"/>
                <a:gd name="connsiteX4" fmla="*/ 166565 w 4150098"/>
                <a:gd name="connsiteY4" fmla="*/ 1097457 h 1131840"/>
                <a:gd name="connsiteX5" fmla="*/ 391008 w 4150098"/>
                <a:gd name="connsiteY5" fmla="*/ 1130708 h 1131840"/>
                <a:gd name="connsiteX6" fmla="*/ 723518 w 4150098"/>
                <a:gd name="connsiteY6" fmla="*/ 1122395 h 1131840"/>
                <a:gd name="connsiteX7" fmla="*/ 1031088 w 4150098"/>
                <a:gd name="connsiteY7" fmla="*/ 1105770 h 1131840"/>
                <a:gd name="connsiteX8" fmla="*/ 1380223 w 4150098"/>
                <a:gd name="connsiteY8" fmla="*/ 1064206 h 1131840"/>
                <a:gd name="connsiteX9" fmla="*/ 1770921 w 4150098"/>
                <a:gd name="connsiteY9" fmla="*/ 1072519 h 1131840"/>
                <a:gd name="connsiteX10" fmla="*/ 2020303 w 4150098"/>
                <a:gd name="connsiteY10" fmla="*/ 1047581 h 1131840"/>
                <a:gd name="connsiteX11" fmla="*/ 2361125 w 4150098"/>
                <a:gd name="connsiteY11" fmla="*/ 1097457 h 1131840"/>
                <a:gd name="connsiteX12" fmla="*/ 2652070 w 4150098"/>
                <a:gd name="connsiteY12" fmla="*/ 1089144 h 1131840"/>
                <a:gd name="connsiteX13" fmla="*/ 3084332 w 4150098"/>
                <a:gd name="connsiteY13" fmla="*/ 1064206 h 1131840"/>
                <a:gd name="connsiteX14" fmla="*/ 3475030 w 4150098"/>
                <a:gd name="connsiteY14" fmla="*/ 1039268 h 1131840"/>
                <a:gd name="connsiteX15" fmla="*/ 3674536 w 4150098"/>
                <a:gd name="connsiteY15" fmla="*/ 1030955 h 1131840"/>
                <a:gd name="connsiteX16" fmla="*/ 3824165 w 4150098"/>
                <a:gd name="connsiteY16" fmla="*/ 1030955 h 1131840"/>
                <a:gd name="connsiteX17" fmla="*/ 4023670 w 4150098"/>
                <a:gd name="connsiteY17" fmla="*/ 1047581 h 1131840"/>
                <a:gd name="connsiteX18" fmla="*/ 4090172 w 4150098"/>
                <a:gd name="connsiteY18" fmla="*/ 1055893 h 1131840"/>
                <a:gd name="connsiteX19" fmla="*/ 4090172 w 4150098"/>
                <a:gd name="connsiteY19" fmla="*/ 1055893 h 1131840"/>
                <a:gd name="connsiteX20" fmla="*/ 4106798 w 4150098"/>
                <a:gd name="connsiteY20" fmla="*/ 831450 h 1131840"/>
                <a:gd name="connsiteX21" fmla="*/ 4106798 w 4150098"/>
                <a:gd name="connsiteY21" fmla="*/ 515566 h 1131840"/>
                <a:gd name="connsiteX22" fmla="*/ 4098485 w 4150098"/>
                <a:gd name="connsiteY22" fmla="*/ 291122 h 1131840"/>
                <a:gd name="connsiteX23" fmla="*/ 4081859 w 4150098"/>
                <a:gd name="connsiteY23" fmla="*/ 83304 h 1131840"/>
                <a:gd name="connsiteX24" fmla="*/ 3225648 w 4150098"/>
                <a:gd name="connsiteY24" fmla="*/ 58366 h 1131840"/>
                <a:gd name="connsiteX25" fmla="*/ 2153307 w 4150098"/>
                <a:gd name="connsiteY25" fmla="*/ 33428 h 1131840"/>
                <a:gd name="connsiteX26" fmla="*/ 1504914 w 4150098"/>
                <a:gd name="connsiteY26" fmla="*/ 33428 h 1131840"/>
                <a:gd name="connsiteX27" fmla="*/ 1022776 w 4150098"/>
                <a:gd name="connsiteY27" fmla="*/ 177 h 1131840"/>
                <a:gd name="connsiteX28" fmla="*/ 349445 w 4150098"/>
                <a:gd name="connsiteY28" fmla="*/ 50053 h 1131840"/>
                <a:gd name="connsiteX29" fmla="*/ 116688 w 4150098"/>
                <a:gd name="connsiteY29" fmla="*/ 33428 h 1131840"/>
                <a:gd name="connsiteX30" fmla="*/ 33561 w 4150098"/>
                <a:gd name="connsiteY30" fmla="*/ 99930 h 113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50098" h="1131840">
                  <a:moveTo>
                    <a:pt x="33561" y="99930"/>
                  </a:moveTo>
                  <a:cubicBezTo>
                    <a:pt x="14165" y="210766"/>
                    <a:pt x="3081" y="550202"/>
                    <a:pt x="310" y="698446"/>
                  </a:cubicBezTo>
                  <a:cubicBezTo>
                    <a:pt x="-2461" y="846690"/>
                    <a:pt x="14165" y="924276"/>
                    <a:pt x="16936" y="989392"/>
                  </a:cubicBezTo>
                  <a:cubicBezTo>
                    <a:pt x="19707" y="1054508"/>
                    <a:pt x="-8002" y="1071133"/>
                    <a:pt x="16936" y="1089144"/>
                  </a:cubicBezTo>
                  <a:cubicBezTo>
                    <a:pt x="41874" y="1107155"/>
                    <a:pt x="104220" y="1090530"/>
                    <a:pt x="166565" y="1097457"/>
                  </a:cubicBezTo>
                  <a:cubicBezTo>
                    <a:pt x="228910" y="1104384"/>
                    <a:pt x="298182" y="1126552"/>
                    <a:pt x="391008" y="1130708"/>
                  </a:cubicBezTo>
                  <a:cubicBezTo>
                    <a:pt x="483834" y="1134864"/>
                    <a:pt x="616838" y="1126551"/>
                    <a:pt x="723518" y="1122395"/>
                  </a:cubicBezTo>
                  <a:cubicBezTo>
                    <a:pt x="830198" y="1118239"/>
                    <a:pt x="921637" y="1115468"/>
                    <a:pt x="1031088" y="1105770"/>
                  </a:cubicBezTo>
                  <a:cubicBezTo>
                    <a:pt x="1140539" y="1096072"/>
                    <a:pt x="1256918" y="1069748"/>
                    <a:pt x="1380223" y="1064206"/>
                  </a:cubicBezTo>
                  <a:cubicBezTo>
                    <a:pt x="1503528" y="1058664"/>
                    <a:pt x="1664241" y="1075290"/>
                    <a:pt x="1770921" y="1072519"/>
                  </a:cubicBezTo>
                  <a:cubicBezTo>
                    <a:pt x="1877601" y="1069748"/>
                    <a:pt x="1921936" y="1043425"/>
                    <a:pt x="2020303" y="1047581"/>
                  </a:cubicBezTo>
                  <a:cubicBezTo>
                    <a:pt x="2118670" y="1051737"/>
                    <a:pt x="2255831" y="1090530"/>
                    <a:pt x="2361125" y="1097457"/>
                  </a:cubicBezTo>
                  <a:cubicBezTo>
                    <a:pt x="2466419" y="1104384"/>
                    <a:pt x="2531536" y="1094686"/>
                    <a:pt x="2652070" y="1089144"/>
                  </a:cubicBezTo>
                  <a:cubicBezTo>
                    <a:pt x="2772604" y="1083602"/>
                    <a:pt x="3084332" y="1064206"/>
                    <a:pt x="3084332" y="1064206"/>
                  </a:cubicBezTo>
                  <a:lnTo>
                    <a:pt x="3475030" y="1039268"/>
                  </a:lnTo>
                  <a:cubicBezTo>
                    <a:pt x="3573397" y="1033726"/>
                    <a:pt x="3616347" y="1032340"/>
                    <a:pt x="3674536" y="1030955"/>
                  </a:cubicBezTo>
                  <a:cubicBezTo>
                    <a:pt x="3732725" y="1029570"/>
                    <a:pt x="3765976" y="1028184"/>
                    <a:pt x="3824165" y="1030955"/>
                  </a:cubicBezTo>
                  <a:cubicBezTo>
                    <a:pt x="3882354" y="1033726"/>
                    <a:pt x="3979336" y="1043425"/>
                    <a:pt x="4023670" y="1047581"/>
                  </a:cubicBezTo>
                  <a:cubicBezTo>
                    <a:pt x="4068005" y="1051737"/>
                    <a:pt x="4090172" y="1055893"/>
                    <a:pt x="4090172" y="1055893"/>
                  </a:cubicBezTo>
                  <a:lnTo>
                    <a:pt x="4090172" y="1055893"/>
                  </a:lnTo>
                  <a:cubicBezTo>
                    <a:pt x="4092943" y="1018486"/>
                    <a:pt x="4104027" y="921505"/>
                    <a:pt x="4106798" y="831450"/>
                  </a:cubicBezTo>
                  <a:cubicBezTo>
                    <a:pt x="4109569" y="741396"/>
                    <a:pt x="4108184" y="605621"/>
                    <a:pt x="4106798" y="515566"/>
                  </a:cubicBezTo>
                  <a:cubicBezTo>
                    <a:pt x="4105413" y="425511"/>
                    <a:pt x="4102642" y="363166"/>
                    <a:pt x="4098485" y="291122"/>
                  </a:cubicBezTo>
                  <a:cubicBezTo>
                    <a:pt x="4094329" y="219078"/>
                    <a:pt x="4227332" y="122097"/>
                    <a:pt x="4081859" y="83304"/>
                  </a:cubicBezTo>
                  <a:cubicBezTo>
                    <a:pt x="3936386" y="44511"/>
                    <a:pt x="3225648" y="58366"/>
                    <a:pt x="3225648" y="58366"/>
                  </a:cubicBezTo>
                  <a:lnTo>
                    <a:pt x="2153307" y="33428"/>
                  </a:lnTo>
                  <a:cubicBezTo>
                    <a:pt x="1866518" y="29272"/>
                    <a:pt x="1693336" y="38970"/>
                    <a:pt x="1504914" y="33428"/>
                  </a:cubicBezTo>
                  <a:cubicBezTo>
                    <a:pt x="1316492" y="27886"/>
                    <a:pt x="1215354" y="-2594"/>
                    <a:pt x="1022776" y="177"/>
                  </a:cubicBezTo>
                  <a:cubicBezTo>
                    <a:pt x="830198" y="2948"/>
                    <a:pt x="500460" y="44511"/>
                    <a:pt x="349445" y="50053"/>
                  </a:cubicBezTo>
                  <a:cubicBezTo>
                    <a:pt x="198430" y="55595"/>
                    <a:pt x="167950" y="26501"/>
                    <a:pt x="116688" y="33428"/>
                  </a:cubicBezTo>
                  <a:cubicBezTo>
                    <a:pt x="65426" y="40355"/>
                    <a:pt x="52957" y="-10906"/>
                    <a:pt x="33561" y="9993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7" name="フリーフォーム: 図形 4096">
              <a:extLst>
                <a:ext uri="{FF2B5EF4-FFF2-40B4-BE49-F238E27FC236}">
                  <a16:creationId xmlns:a16="http://schemas.microsoft.com/office/drawing/2014/main" id="{EE62E5EA-4885-41F7-9F03-1214425CB820}"/>
                </a:ext>
              </a:extLst>
            </p:cNvPr>
            <p:cNvSpPr/>
            <p:nvPr/>
          </p:nvSpPr>
          <p:spPr>
            <a:xfrm>
              <a:off x="1529424" y="-116555"/>
              <a:ext cx="4178940" cy="832835"/>
            </a:xfrm>
            <a:custGeom>
              <a:avLst/>
              <a:gdLst>
                <a:gd name="connsiteX0" fmla="*/ 41681 w 4178940"/>
                <a:gd name="connsiteY0" fmla="*/ 25115 h 832835"/>
                <a:gd name="connsiteX1" fmla="*/ 41681 w 4178940"/>
                <a:gd name="connsiteY1" fmla="*/ 191370 h 832835"/>
                <a:gd name="connsiteX2" fmla="*/ 25056 w 4178940"/>
                <a:gd name="connsiteY2" fmla="*/ 282810 h 832835"/>
                <a:gd name="connsiteX3" fmla="*/ 25056 w 4178940"/>
                <a:gd name="connsiteY3" fmla="*/ 540504 h 832835"/>
                <a:gd name="connsiteX4" fmla="*/ 33369 w 4178940"/>
                <a:gd name="connsiteY4" fmla="*/ 806511 h 832835"/>
                <a:gd name="connsiteX5" fmla="*/ 449005 w 4178940"/>
                <a:gd name="connsiteY5" fmla="*/ 823137 h 832835"/>
                <a:gd name="connsiteX6" fmla="*/ 1005958 w 4178940"/>
                <a:gd name="connsiteY6" fmla="*/ 814824 h 832835"/>
                <a:gd name="connsiteX7" fmla="*/ 1621100 w 4178940"/>
                <a:gd name="connsiteY7" fmla="*/ 814824 h 832835"/>
                <a:gd name="connsiteX8" fmla="*/ 2136489 w 4178940"/>
                <a:gd name="connsiteY8" fmla="*/ 831450 h 832835"/>
                <a:gd name="connsiteX9" fmla="*/ 2527187 w 4178940"/>
                <a:gd name="connsiteY9" fmla="*/ 789886 h 832835"/>
                <a:gd name="connsiteX10" fmla="*/ 2843071 w 4178940"/>
                <a:gd name="connsiteY10" fmla="*/ 823137 h 832835"/>
                <a:gd name="connsiteX11" fmla="*/ 3267020 w 4178940"/>
                <a:gd name="connsiteY11" fmla="*/ 823137 h 832835"/>
                <a:gd name="connsiteX12" fmla="*/ 3508089 w 4178940"/>
                <a:gd name="connsiteY12" fmla="*/ 814824 h 832835"/>
                <a:gd name="connsiteX13" fmla="*/ 3732532 w 4178940"/>
                <a:gd name="connsiteY13" fmla="*/ 798199 h 832835"/>
                <a:gd name="connsiteX14" fmla="*/ 3898787 w 4178940"/>
                <a:gd name="connsiteY14" fmla="*/ 798199 h 832835"/>
                <a:gd name="connsiteX15" fmla="*/ 4164794 w 4178940"/>
                <a:gd name="connsiteY15" fmla="*/ 764948 h 832835"/>
                <a:gd name="connsiteX16" fmla="*/ 4139856 w 4178940"/>
                <a:gd name="connsiteY16" fmla="*/ 507253 h 832835"/>
                <a:gd name="connsiteX17" fmla="*/ 4139856 w 4178940"/>
                <a:gd name="connsiteY17" fmla="*/ 299435 h 832835"/>
                <a:gd name="connsiteX18" fmla="*/ 4139856 w 4178940"/>
                <a:gd name="connsiteY18" fmla="*/ 124868 h 832835"/>
                <a:gd name="connsiteX19" fmla="*/ 4123231 w 4178940"/>
                <a:gd name="connsiteY19" fmla="*/ 58366 h 832835"/>
                <a:gd name="connsiteX20" fmla="*/ 3441587 w 4178940"/>
                <a:gd name="connsiteY20" fmla="*/ 50053 h 832835"/>
                <a:gd name="connsiteX21" fmla="*/ 2227929 w 4178940"/>
                <a:gd name="connsiteY21" fmla="*/ 33428 h 832835"/>
                <a:gd name="connsiteX22" fmla="*/ 1562911 w 4178940"/>
                <a:gd name="connsiteY22" fmla="*/ 50053 h 832835"/>
                <a:gd name="connsiteX23" fmla="*/ 1138961 w 4178940"/>
                <a:gd name="connsiteY23" fmla="*/ 177 h 832835"/>
                <a:gd name="connsiteX24" fmla="*/ 515507 w 4178940"/>
                <a:gd name="connsiteY24" fmla="*/ 33428 h 832835"/>
                <a:gd name="connsiteX25" fmla="*/ 340940 w 4178940"/>
                <a:gd name="connsiteY25" fmla="*/ 33428 h 832835"/>
                <a:gd name="connsiteX26" fmla="*/ 174685 w 4178940"/>
                <a:gd name="connsiteY26" fmla="*/ 16802 h 832835"/>
                <a:gd name="connsiteX27" fmla="*/ 41681 w 4178940"/>
                <a:gd name="connsiteY27" fmla="*/ 25115 h 83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78940" h="832835">
                  <a:moveTo>
                    <a:pt x="41681" y="25115"/>
                  </a:moveTo>
                  <a:cubicBezTo>
                    <a:pt x="19514" y="54210"/>
                    <a:pt x="44452" y="148421"/>
                    <a:pt x="41681" y="191370"/>
                  </a:cubicBezTo>
                  <a:cubicBezTo>
                    <a:pt x="38910" y="234319"/>
                    <a:pt x="27827" y="224621"/>
                    <a:pt x="25056" y="282810"/>
                  </a:cubicBezTo>
                  <a:cubicBezTo>
                    <a:pt x="22285" y="340999"/>
                    <a:pt x="23671" y="453221"/>
                    <a:pt x="25056" y="540504"/>
                  </a:cubicBezTo>
                  <a:cubicBezTo>
                    <a:pt x="26441" y="627787"/>
                    <a:pt x="-37289" y="759406"/>
                    <a:pt x="33369" y="806511"/>
                  </a:cubicBezTo>
                  <a:cubicBezTo>
                    <a:pt x="104027" y="853617"/>
                    <a:pt x="449005" y="823137"/>
                    <a:pt x="449005" y="823137"/>
                  </a:cubicBezTo>
                  <a:lnTo>
                    <a:pt x="1005958" y="814824"/>
                  </a:lnTo>
                  <a:lnTo>
                    <a:pt x="1621100" y="814824"/>
                  </a:lnTo>
                  <a:cubicBezTo>
                    <a:pt x="1809522" y="817595"/>
                    <a:pt x="1985475" y="835606"/>
                    <a:pt x="2136489" y="831450"/>
                  </a:cubicBezTo>
                  <a:cubicBezTo>
                    <a:pt x="2287503" y="827294"/>
                    <a:pt x="2409423" y="791271"/>
                    <a:pt x="2527187" y="789886"/>
                  </a:cubicBezTo>
                  <a:cubicBezTo>
                    <a:pt x="2644951" y="788501"/>
                    <a:pt x="2719766" y="817595"/>
                    <a:pt x="2843071" y="823137"/>
                  </a:cubicBezTo>
                  <a:cubicBezTo>
                    <a:pt x="2966376" y="828679"/>
                    <a:pt x="3156184" y="824523"/>
                    <a:pt x="3267020" y="823137"/>
                  </a:cubicBezTo>
                  <a:cubicBezTo>
                    <a:pt x="3377856" y="821752"/>
                    <a:pt x="3430504" y="818980"/>
                    <a:pt x="3508089" y="814824"/>
                  </a:cubicBezTo>
                  <a:cubicBezTo>
                    <a:pt x="3585674" y="810668"/>
                    <a:pt x="3667416" y="800970"/>
                    <a:pt x="3732532" y="798199"/>
                  </a:cubicBezTo>
                  <a:cubicBezTo>
                    <a:pt x="3797648" y="795428"/>
                    <a:pt x="3826743" y="803741"/>
                    <a:pt x="3898787" y="798199"/>
                  </a:cubicBezTo>
                  <a:cubicBezTo>
                    <a:pt x="3970831" y="792657"/>
                    <a:pt x="4124616" y="813439"/>
                    <a:pt x="4164794" y="764948"/>
                  </a:cubicBezTo>
                  <a:cubicBezTo>
                    <a:pt x="4204972" y="716457"/>
                    <a:pt x="4144012" y="584838"/>
                    <a:pt x="4139856" y="507253"/>
                  </a:cubicBezTo>
                  <a:cubicBezTo>
                    <a:pt x="4135700" y="429668"/>
                    <a:pt x="4139856" y="299435"/>
                    <a:pt x="4139856" y="299435"/>
                  </a:cubicBezTo>
                  <a:cubicBezTo>
                    <a:pt x="4139856" y="235704"/>
                    <a:pt x="4142627" y="165046"/>
                    <a:pt x="4139856" y="124868"/>
                  </a:cubicBezTo>
                  <a:cubicBezTo>
                    <a:pt x="4137085" y="84690"/>
                    <a:pt x="4239609" y="70835"/>
                    <a:pt x="4123231" y="58366"/>
                  </a:cubicBezTo>
                  <a:cubicBezTo>
                    <a:pt x="4006853" y="45897"/>
                    <a:pt x="3441587" y="50053"/>
                    <a:pt x="3441587" y="50053"/>
                  </a:cubicBezTo>
                  <a:lnTo>
                    <a:pt x="2227929" y="33428"/>
                  </a:lnTo>
                  <a:cubicBezTo>
                    <a:pt x="1914816" y="33428"/>
                    <a:pt x="1744406" y="55595"/>
                    <a:pt x="1562911" y="50053"/>
                  </a:cubicBezTo>
                  <a:cubicBezTo>
                    <a:pt x="1381416" y="44511"/>
                    <a:pt x="1313528" y="2948"/>
                    <a:pt x="1138961" y="177"/>
                  </a:cubicBezTo>
                  <a:cubicBezTo>
                    <a:pt x="964394" y="-2594"/>
                    <a:pt x="648511" y="27886"/>
                    <a:pt x="515507" y="33428"/>
                  </a:cubicBezTo>
                  <a:cubicBezTo>
                    <a:pt x="382504" y="38970"/>
                    <a:pt x="397744" y="36199"/>
                    <a:pt x="340940" y="33428"/>
                  </a:cubicBezTo>
                  <a:cubicBezTo>
                    <a:pt x="284136" y="30657"/>
                    <a:pt x="219020" y="18188"/>
                    <a:pt x="174685" y="16802"/>
                  </a:cubicBezTo>
                  <a:cubicBezTo>
                    <a:pt x="130350" y="15416"/>
                    <a:pt x="63848" y="-3980"/>
                    <a:pt x="41681" y="25115"/>
                  </a:cubicBez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99" name="正方形/長方形 4098">
              <a:extLst>
                <a:ext uri="{FF2B5EF4-FFF2-40B4-BE49-F238E27FC236}">
                  <a16:creationId xmlns:a16="http://schemas.microsoft.com/office/drawing/2014/main" id="{D05B688E-E671-4433-908B-9718BC5DC4D4}"/>
                </a:ext>
              </a:extLst>
            </p:cNvPr>
            <p:cNvSpPr/>
            <p:nvPr/>
          </p:nvSpPr>
          <p:spPr>
            <a:xfrm>
              <a:off x="1457352" y="-116555"/>
              <a:ext cx="130892" cy="69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4" name="正方形/長方形 453">
              <a:extLst>
                <a:ext uri="{FF2B5EF4-FFF2-40B4-BE49-F238E27FC236}">
                  <a16:creationId xmlns:a16="http://schemas.microsoft.com/office/drawing/2014/main" id="{5BACC486-B8CD-4FF3-BB47-071ED64ECB2E}"/>
                </a:ext>
              </a:extLst>
            </p:cNvPr>
            <p:cNvSpPr/>
            <p:nvPr/>
          </p:nvSpPr>
          <p:spPr>
            <a:xfrm>
              <a:off x="5610869" y="-80290"/>
              <a:ext cx="130892" cy="69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01" name="正方形/長方形 4100">
              <a:extLst>
                <a:ext uri="{FF2B5EF4-FFF2-40B4-BE49-F238E27FC236}">
                  <a16:creationId xmlns:a16="http://schemas.microsoft.com/office/drawing/2014/main" id="{3D682AD4-F900-4F78-B604-9CC58C16ADE3}"/>
                </a:ext>
              </a:extLst>
            </p:cNvPr>
            <p:cNvSpPr/>
            <p:nvPr/>
          </p:nvSpPr>
          <p:spPr>
            <a:xfrm>
              <a:off x="1324288" y="6708709"/>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7" name="正方形/長方形 456">
              <a:extLst>
                <a:ext uri="{FF2B5EF4-FFF2-40B4-BE49-F238E27FC236}">
                  <a16:creationId xmlns:a16="http://schemas.microsoft.com/office/drawing/2014/main" id="{F68ED0B2-AB10-4357-BA02-BC4CD0D52487}"/>
                </a:ext>
              </a:extLst>
            </p:cNvPr>
            <p:cNvSpPr/>
            <p:nvPr/>
          </p:nvSpPr>
          <p:spPr>
            <a:xfrm>
              <a:off x="1381926" y="-216267"/>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19" name="テキスト ボックス 1418">
            <a:extLst>
              <a:ext uri="{FF2B5EF4-FFF2-40B4-BE49-F238E27FC236}">
                <a16:creationId xmlns:a16="http://schemas.microsoft.com/office/drawing/2014/main" id="{0E78A431-14DB-408E-9887-76CA9363CE7A}"/>
              </a:ext>
            </a:extLst>
          </p:cNvPr>
          <p:cNvSpPr txBox="1"/>
          <p:nvPr/>
        </p:nvSpPr>
        <p:spPr>
          <a:xfrm>
            <a:off x="2764941" y="819270"/>
            <a:ext cx="666924"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頭蓋骨</a:t>
            </a:r>
          </a:p>
        </p:txBody>
      </p:sp>
      <p:sp>
        <p:nvSpPr>
          <p:cNvPr id="1420" name="テキスト ボックス 1419">
            <a:extLst>
              <a:ext uri="{FF2B5EF4-FFF2-40B4-BE49-F238E27FC236}">
                <a16:creationId xmlns:a16="http://schemas.microsoft.com/office/drawing/2014/main" id="{72BEA32F-14F6-4C33-A38A-E085A84DAFF7}"/>
              </a:ext>
            </a:extLst>
          </p:cNvPr>
          <p:cNvSpPr txBox="1"/>
          <p:nvPr/>
        </p:nvSpPr>
        <p:spPr>
          <a:xfrm>
            <a:off x="2764941" y="1502641"/>
            <a:ext cx="666925"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傍骨膜</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硬膜層</a:t>
            </a:r>
          </a:p>
        </p:txBody>
      </p:sp>
      <p:sp>
        <p:nvSpPr>
          <p:cNvPr id="1421" name="テキスト ボックス 1420">
            <a:extLst>
              <a:ext uri="{FF2B5EF4-FFF2-40B4-BE49-F238E27FC236}">
                <a16:creationId xmlns:a16="http://schemas.microsoft.com/office/drawing/2014/main" id="{C4140B89-4C3C-4791-A1C3-E42C93C27C4F}"/>
              </a:ext>
            </a:extLst>
          </p:cNvPr>
          <p:cNvSpPr txBox="1"/>
          <p:nvPr/>
        </p:nvSpPr>
        <p:spPr>
          <a:xfrm>
            <a:off x="2794303" y="2438488"/>
            <a:ext cx="666925"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髄膜</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硬膜層</a:t>
            </a:r>
          </a:p>
        </p:txBody>
      </p:sp>
      <p:sp>
        <p:nvSpPr>
          <p:cNvPr id="1422" name="テキスト ボックス 1421">
            <a:extLst>
              <a:ext uri="{FF2B5EF4-FFF2-40B4-BE49-F238E27FC236}">
                <a16:creationId xmlns:a16="http://schemas.microsoft.com/office/drawing/2014/main" id="{1DCCDC6A-5F19-4A75-8433-7572AD99CEA7}"/>
              </a:ext>
            </a:extLst>
          </p:cNvPr>
          <p:cNvSpPr txBox="1"/>
          <p:nvPr/>
        </p:nvSpPr>
        <p:spPr>
          <a:xfrm>
            <a:off x="2661302" y="3276104"/>
            <a:ext cx="799926" cy="461665"/>
          </a:xfrm>
          <a:prstGeom prst="rect">
            <a:avLst/>
          </a:prstGeom>
          <a:solidFill>
            <a:srgbClr val="FFFF00"/>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硬膜境界細胞層</a:t>
            </a:r>
          </a:p>
        </p:txBody>
      </p:sp>
      <p:sp>
        <p:nvSpPr>
          <p:cNvPr id="1423" name="テキスト ボックス 1422">
            <a:extLst>
              <a:ext uri="{FF2B5EF4-FFF2-40B4-BE49-F238E27FC236}">
                <a16:creationId xmlns:a16="http://schemas.microsoft.com/office/drawing/2014/main" id="{C203F863-987B-40C9-A9C4-D86B1F40E78A}"/>
              </a:ext>
            </a:extLst>
          </p:cNvPr>
          <p:cNvSpPr txBox="1"/>
          <p:nvPr/>
        </p:nvSpPr>
        <p:spPr>
          <a:xfrm>
            <a:off x="2661302" y="3913308"/>
            <a:ext cx="799926"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くも膜バリア細胞層</a:t>
            </a:r>
          </a:p>
        </p:txBody>
      </p:sp>
      <p:sp>
        <p:nvSpPr>
          <p:cNvPr id="1424" name="テキスト ボックス 1423">
            <a:extLst>
              <a:ext uri="{FF2B5EF4-FFF2-40B4-BE49-F238E27FC236}">
                <a16:creationId xmlns:a16="http://schemas.microsoft.com/office/drawing/2014/main" id="{6634C149-2813-45FB-83C4-BAD144B3EE7D}"/>
              </a:ext>
            </a:extLst>
          </p:cNvPr>
          <p:cNvSpPr txBox="1"/>
          <p:nvPr/>
        </p:nvSpPr>
        <p:spPr>
          <a:xfrm>
            <a:off x="2890775" y="4871960"/>
            <a:ext cx="559966"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くも膜</a:t>
            </a:r>
          </a:p>
        </p:txBody>
      </p:sp>
      <p:sp>
        <p:nvSpPr>
          <p:cNvPr id="1425" name="テキスト ボックス 1424">
            <a:extLst>
              <a:ext uri="{FF2B5EF4-FFF2-40B4-BE49-F238E27FC236}">
                <a16:creationId xmlns:a16="http://schemas.microsoft.com/office/drawing/2014/main" id="{9354314C-EB1E-4F9E-8C7B-537AE14EC040}"/>
              </a:ext>
            </a:extLst>
          </p:cNvPr>
          <p:cNvSpPr txBox="1"/>
          <p:nvPr/>
        </p:nvSpPr>
        <p:spPr>
          <a:xfrm>
            <a:off x="2941109" y="5807807"/>
            <a:ext cx="509631"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軟膜</a:t>
            </a:r>
          </a:p>
        </p:txBody>
      </p:sp>
      <p:sp>
        <p:nvSpPr>
          <p:cNvPr id="1426" name="テキスト ボックス 1425">
            <a:extLst>
              <a:ext uri="{FF2B5EF4-FFF2-40B4-BE49-F238E27FC236}">
                <a16:creationId xmlns:a16="http://schemas.microsoft.com/office/drawing/2014/main" id="{1475F55D-ECA9-483C-9A70-6784D6FB6D70}"/>
              </a:ext>
            </a:extLst>
          </p:cNvPr>
          <p:cNvSpPr txBox="1"/>
          <p:nvPr/>
        </p:nvSpPr>
        <p:spPr>
          <a:xfrm>
            <a:off x="2978859" y="6144650"/>
            <a:ext cx="453005"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脳</a:t>
            </a:r>
          </a:p>
        </p:txBody>
      </p:sp>
      <p:sp>
        <p:nvSpPr>
          <p:cNvPr id="1427" name="左中かっこ 1426">
            <a:extLst>
              <a:ext uri="{FF2B5EF4-FFF2-40B4-BE49-F238E27FC236}">
                <a16:creationId xmlns:a16="http://schemas.microsoft.com/office/drawing/2014/main" id="{45FFD0A6-A9F5-47A0-9EDD-74843DB572A7}"/>
              </a:ext>
            </a:extLst>
          </p:cNvPr>
          <p:cNvSpPr/>
          <p:nvPr/>
        </p:nvSpPr>
        <p:spPr>
          <a:xfrm>
            <a:off x="2147740" y="1583566"/>
            <a:ext cx="417654" cy="2329741"/>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28" name="テキスト ボックス 1427">
            <a:extLst>
              <a:ext uri="{FF2B5EF4-FFF2-40B4-BE49-F238E27FC236}">
                <a16:creationId xmlns:a16="http://schemas.microsoft.com/office/drawing/2014/main" id="{4646CA99-6FA5-471B-81A9-511843F86E31}"/>
              </a:ext>
            </a:extLst>
          </p:cNvPr>
          <p:cNvSpPr txBox="1"/>
          <p:nvPr/>
        </p:nvSpPr>
        <p:spPr>
          <a:xfrm>
            <a:off x="1541623" y="2609938"/>
            <a:ext cx="666924" cy="338554"/>
          </a:xfrm>
          <a:prstGeom prst="rect">
            <a:avLst/>
          </a:prstGeom>
          <a:noFill/>
        </p:spPr>
        <p:txBody>
          <a:bodyPr wrap="square" rtlCol="0">
            <a:spAutoFit/>
          </a:bodyPr>
          <a:lstStyle/>
          <a:p>
            <a:r>
              <a:rPr kumimoji="1" lang="ja-JP" altLang="en-US" sz="1600" dirty="0">
                <a:latin typeface="Meiryo UI" panose="020B0604030504040204" pitchFamily="50" charset="-128"/>
                <a:ea typeface="Meiryo UI" panose="020B0604030504040204" pitchFamily="50" charset="-128"/>
              </a:rPr>
              <a:t>硬膜</a:t>
            </a:r>
          </a:p>
        </p:txBody>
      </p:sp>
      <p:sp>
        <p:nvSpPr>
          <p:cNvPr id="1429" name="左中かっこ 1428">
            <a:extLst>
              <a:ext uri="{FF2B5EF4-FFF2-40B4-BE49-F238E27FC236}">
                <a16:creationId xmlns:a16="http://schemas.microsoft.com/office/drawing/2014/main" id="{7808D60C-D3B4-4806-AC12-CDCE97DAC52A}"/>
              </a:ext>
            </a:extLst>
          </p:cNvPr>
          <p:cNvSpPr/>
          <p:nvPr/>
        </p:nvSpPr>
        <p:spPr>
          <a:xfrm>
            <a:off x="2167004" y="3913308"/>
            <a:ext cx="379126" cy="1922697"/>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30" name="テキスト ボックス 1429">
            <a:extLst>
              <a:ext uri="{FF2B5EF4-FFF2-40B4-BE49-F238E27FC236}">
                <a16:creationId xmlns:a16="http://schemas.microsoft.com/office/drawing/2014/main" id="{D25B58D5-34AD-4FFC-9002-82C86536CE1C}"/>
              </a:ext>
            </a:extLst>
          </p:cNvPr>
          <p:cNvSpPr txBox="1"/>
          <p:nvPr/>
        </p:nvSpPr>
        <p:spPr>
          <a:xfrm>
            <a:off x="1541623" y="4702683"/>
            <a:ext cx="66692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くも膜</a:t>
            </a:r>
            <a:endParaRPr kumimoji="1" lang="ja-JP" altLang="en-US" sz="1600" dirty="0">
              <a:latin typeface="Meiryo UI" panose="020B0604030504040204" pitchFamily="50" charset="-128"/>
              <a:ea typeface="Meiryo UI" panose="020B0604030504040204" pitchFamily="50" charset="-128"/>
            </a:endParaRPr>
          </a:p>
        </p:txBody>
      </p:sp>
      <p:sp>
        <p:nvSpPr>
          <p:cNvPr id="1431" name="タイトル 1">
            <a:extLst>
              <a:ext uri="{FF2B5EF4-FFF2-40B4-BE49-F238E27FC236}">
                <a16:creationId xmlns:a16="http://schemas.microsoft.com/office/drawing/2014/main" id="{C7C24E56-6A1F-4EB7-9744-71EF86015046}"/>
              </a:ext>
            </a:extLst>
          </p:cNvPr>
          <p:cNvSpPr>
            <a:spLocks noGrp="1"/>
          </p:cNvSpPr>
          <p:nvPr>
            <p:ph type="title"/>
          </p:nvPr>
        </p:nvSpPr>
        <p:spPr>
          <a:xfrm>
            <a:off x="8204607" y="2869047"/>
            <a:ext cx="3831139" cy="1045833"/>
          </a:xfrm>
        </p:spPr>
        <p:txBody>
          <a:bodyPr>
            <a:noAutofit/>
          </a:bodyPr>
          <a:lstStyle/>
          <a:p>
            <a:r>
              <a:rPr kumimoji="1" lang="en-US" altLang="ja-JP" sz="2800" dirty="0" err="1">
                <a:latin typeface="Meiryo UI" panose="020B0604030504040204" pitchFamily="50" charset="-128"/>
                <a:ea typeface="Meiryo UI" panose="020B0604030504040204" pitchFamily="50" charset="-128"/>
              </a:rPr>
              <a:t>dural</a:t>
            </a:r>
            <a:r>
              <a:rPr kumimoji="1" lang="en-US" altLang="ja-JP" sz="2800" dirty="0">
                <a:latin typeface="Meiryo UI" panose="020B0604030504040204" pitchFamily="50" charset="-128"/>
                <a:ea typeface="Meiryo UI" panose="020B0604030504040204" pitchFamily="50" charset="-128"/>
              </a:rPr>
              <a:t> border cell layer</a:t>
            </a:r>
            <a:r>
              <a:rPr kumimoji="1" lang="ja-JP" altLang="en-US" sz="2800" dirty="0">
                <a:latin typeface="Meiryo UI" panose="020B0604030504040204" pitchFamily="50" charset="-128"/>
                <a:ea typeface="Meiryo UI" panose="020B0604030504040204" pitchFamily="50" charset="-128"/>
              </a:rPr>
              <a:t>の亀裂部に慢性硬膜下血腫が生じる</a:t>
            </a:r>
          </a:p>
        </p:txBody>
      </p:sp>
    </p:spTree>
    <p:extLst>
      <p:ext uri="{BB962C8B-B14F-4D97-AF65-F5344CB8AC3E}">
        <p14:creationId xmlns:p14="http://schemas.microsoft.com/office/powerpoint/2010/main" val="282961817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1026">
            <a:extLst>
              <a:ext uri="{FF2B5EF4-FFF2-40B4-BE49-F238E27FC236}">
                <a16:creationId xmlns:a16="http://schemas.microsoft.com/office/drawing/2014/main" id="{8F27B8BD-1E6D-4662-A814-CD0DD8070E34}"/>
              </a:ext>
            </a:extLst>
          </p:cNvPr>
          <p:cNvSpPr>
            <a:spLocks noChangeArrowheads="1"/>
          </p:cNvSpPr>
          <p:nvPr/>
        </p:nvSpPr>
        <p:spPr bwMode="auto">
          <a:xfrm>
            <a:off x="2133601" y="304801"/>
            <a:ext cx="7953375" cy="638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3600">
                <a:latin typeface="Meiryo UI" panose="020B0604030504040204" pitchFamily="50" charset="-128"/>
                <a:ea typeface="Meiryo UI" panose="020B0604030504040204" pitchFamily="50" charset="-128"/>
              </a:rPr>
              <a:t>１週間後硬膜下腔空気貯留率と再発率</a:t>
            </a:r>
          </a:p>
        </p:txBody>
      </p:sp>
      <p:sp>
        <p:nvSpPr>
          <p:cNvPr id="25603" name="Rectangle 1027">
            <a:extLst>
              <a:ext uri="{FF2B5EF4-FFF2-40B4-BE49-F238E27FC236}">
                <a16:creationId xmlns:a16="http://schemas.microsoft.com/office/drawing/2014/main" id="{89BA07C9-7D79-4C8E-A96B-763357B8EF4C}"/>
              </a:ext>
            </a:extLst>
          </p:cNvPr>
          <p:cNvSpPr>
            <a:spLocks noChangeArrowheads="1"/>
          </p:cNvSpPr>
          <p:nvPr/>
        </p:nvSpPr>
        <p:spPr bwMode="auto">
          <a:xfrm>
            <a:off x="3425516" y="1029386"/>
            <a:ext cx="1705594"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en-US" altLang="ja-JP" sz="2800">
                <a:latin typeface="Meiryo UI" panose="020B0604030504040204" pitchFamily="50" charset="-128"/>
                <a:ea typeface="Meiryo UI" panose="020B0604030504040204" pitchFamily="50" charset="-128"/>
              </a:rPr>
              <a:t>20</a:t>
            </a:r>
            <a:r>
              <a:rPr lang="ja-JP" altLang="en-US" sz="2800">
                <a:latin typeface="Meiryo UI" panose="020B0604030504040204" pitchFamily="50" charset="-128"/>
                <a:ea typeface="Meiryo UI" panose="020B0604030504040204" pitchFamily="50" charset="-128"/>
              </a:rPr>
              <a:t>％未満</a:t>
            </a:r>
          </a:p>
        </p:txBody>
      </p:sp>
      <p:sp>
        <p:nvSpPr>
          <p:cNvPr id="25604" name="Rectangle 1028">
            <a:extLst>
              <a:ext uri="{FF2B5EF4-FFF2-40B4-BE49-F238E27FC236}">
                <a16:creationId xmlns:a16="http://schemas.microsoft.com/office/drawing/2014/main" id="{5D47DAF4-0AB5-432B-83EA-D041051696CC}"/>
              </a:ext>
            </a:extLst>
          </p:cNvPr>
          <p:cNvSpPr>
            <a:spLocks noChangeArrowheads="1"/>
          </p:cNvSpPr>
          <p:nvPr/>
        </p:nvSpPr>
        <p:spPr bwMode="auto">
          <a:xfrm>
            <a:off x="7620000" y="990600"/>
            <a:ext cx="1705594" cy="5206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en-US" altLang="ja-JP" sz="2800">
                <a:latin typeface="Meiryo UI" panose="020B0604030504040204" pitchFamily="50" charset="-128"/>
                <a:ea typeface="Meiryo UI" panose="020B0604030504040204" pitchFamily="50" charset="-128"/>
              </a:rPr>
              <a:t>20</a:t>
            </a:r>
            <a:r>
              <a:rPr lang="ja-JP" altLang="en-US" sz="2800">
                <a:latin typeface="Meiryo UI" panose="020B0604030504040204" pitchFamily="50" charset="-128"/>
                <a:ea typeface="Meiryo UI" panose="020B0604030504040204" pitchFamily="50" charset="-128"/>
              </a:rPr>
              <a:t>％以上</a:t>
            </a:r>
          </a:p>
        </p:txBody>
      </p:sp>
      <p:sp>
        <p:nvSpPr>
          <p:cNvPr id="25605" name="Rectangle 1029">
            <a:extLst>
              <a:ext uri="{FF2B5EF4-FFF2-40B4-BE49-F238E27FC236}">
                <a16:creationId xmlns:a16="http://schemas.microsoft.com/office/drawing/2014/main" id="{81B4EC42-05ED-4DD5-BFA5-A32A9BCBFE40}"/>
              </a:ext>
            </a:extLst>
          </p:cNvPr>
          <p:cNvSpPr>
            <a:spLocks noChangeArrowheads="1"/>
          </p:cNvSpPr>
          <p:nvPr/>
        </p:nvSpPr>
        <p:spPr bwMode="auto">
          <a:xfrm>
            <a:off x="7315201" y="5715000"/>
            <a:ext cx="1743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40</a:t>
            </a:r>
            <a:r>
              <a:rPr lang="ja-JP" altLang="en-US" sz="2000">
                <a:latin typeface="Meiryo UI" panose="020B0604030504040204" pitchFamily="50" charset="-128"/>
                <a:ea typeface="Meiryo UI" panose="020B0604030504040204" pitchFamily="50" charset="-128"/>
              </a:rPr>
              <a:t>％</a:t>
            </a:r>
          </a:p>
        </p:txBody>
      </p:sp>
      <p:sp>
        <p:nvSpPr>
          <p:cNvPr id="25606" name="Rectangle 1030">
            <a:extLst>
              <a:ext uri="{FF2B5EF4-FFF2-40B4-BE49-F238E27FC236}">
                <a16:creationId xmlns:a16="http://schemas.microsoft.com/office/drawing/2014/main" id="{BB92AEA9-18AC-40FE-B020-722D19F29D9B}"/>
              </a:ext>
            </a:extLst>
          </p:cNvPr>
          <p:cNvSpPr>
            <a:spLocks noChangeArrowheads="1"/>
          </p:cNvSpPr>
          <p:nvPr/>
        </p:nvSpPr>
        <p:spPr bwMode="auto">
          <a:xfrm>
            <a:off x="3352801" y="5715000"/>
            <a:ext cx="15970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再発率　</a:t>
            </a:r>
            <a:r>
              <a:rPr lang="en-US" altLang="ja-JP" sz="2000">
                <a:latin typeface="Meiryo UI" panose="020B0604030504040204" pitchFamily="50" charset="-128"/>
                <a:ea typeface="Meiryo UI" panose="020B0604030504040204" pitchFamily="50" charset="-128"/>
              </a:rPr>
              <a:t>9</a:t>
            </a:r>
            <a:r>
              <a:rPr lang="ja-JP" altLang="en-US" sz="2000">
                <a:latin typeface="Meiryo UI" panose="020B0604030504040204" pitchFamily="50" charset="-128"/>
                <a:ea typeface="Meiryo UI" panose="020B0604030504040204" pitchFamily="50" charset="-128"/>
              </a:rPr>
              <a:t>％</a:t>
            </a:r>
          </a:p>
        </p:txBody>
      </p:sp>
      <p:sp>
        <p:nvSpPr>
          <p:cNvPr id="25607" name="Rectangle 1031">
            <a:extLst>
              <a:ext uri="{FF2B5EF4-FFF2-40B4-BE49-F238E27FC236}">
                <a16:creationId xmlns:a16="http://schemas.microsoft.com/office/drawing/2014/main" id="{055CDEB4-9645-4F21-A126-BED34B88ECE5}"/>
              </a:ext>
            </a:extLst>
          </p:cNvPr>
          <p:cNvSpPr>
            <a:spLocks noChangeArrowheads="1"/>
          </p:cNvSpPr>
          <p:nvPr/>
        </p:nvSpPr>
        <p:spPr bwMode="auto">
          <a:xfrm>
            <a:off x="3352801" y="6019800"/>
            <a:ext cx="185102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4</a:t>
            </a:r>
            <a:r>
              <a:rPr lang="ja-JP" altLang="en-US" sz="2000">
                <a:latin typeface="Meiryo UI" panose="020B0604030504040204" pitchFamily="50" charset="-128"/>
                <a:ea typeface="Meiryo UI" panose="020B0604030504040204" pitchFamily="50" charset="-128"/>
              </a:rPr>
              <a:t>％</a:t>
            </a:r>
          </a:p>
        </p:txBody>
      </p:sp>
      <p:sp>
        <p:nvSpPr>
          <p:cNvPr id="25608" name="Rectangle 1032">
            <a:extLst>
              <a:ext uri="{FF2B5EF4-FFF2-40B4-BE49-F238E27FC236}">
                <a16:creationId xmlns:a16="http://schemas.microsoft.com/office/drawing/2014/main" id="{EBF9068F-5C96-4D0A-9571-595A5F4726C6}"/>
              </a:ext>
            </a:extLst>
          </p:cNvPr>
          <p:cNvSpPr>
            <a:spLocks noChangeArrowheads="1"/>
          </p:cNvSpPr>
          <p:nvPr/>
        </p:nvSpPr>
        <p:spPr bwMode="auto">
          <a:xfrm>
            <a:off x="7315201" y="6019800"/>
            <a:ext cx="1997075" cy="393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2000">
                <a:latin typeface="Meiryo UI" panose="020B0604030504040204" pitchFamily="50" charset="-128"/>
                <a:ea typeface="Meiryo UI" panose="020B0604030504040204" pitchFamily="50" charset="-128"/>
              </a:rPr>
              <a:t>再手術率　</a:t>
            </a:r>
            <a:r>
              <a:rPr lang="en-US" altLang="ja-JP" sz="2000">
                <a:latin typeface="Meiryo UI" panose="020B0604030504040204" pitchFamily="50" charset="-128"/>
                <a:ea typeface="Meiryo UI" panose="020B0604030504040204" pitchFamily="50" charset="-128"/>
              </a:rPr>
              <a:t>17</a:t>
            </a:r>
            <a:r>
              <a:rPr lang="ja-JP" altLang="en-US" sz="2000">
                <a:latin typeface="Meiryo UI" panose="020B0604030504040204" pitchFamily="50" charset="-128"/>
                <a:ea typeface="Meiryo UI" panose="020B0604030504040204" pitchFamily="50" charset="-128"/>
              </a:rPr>
              <a:t>％</a:t>
            </a:r>
          </a:p>
        </p:txBody>
      </p:sp>
      <p:pic>
        <p:nvPicPr>
          <p:cNvPr id="3" name="図 2">
            <a:extLst>
              <a:ext uri="{FF2B5EF4-FFF2-40B4-BE49-F238E27FC236}">
                <a16:creationId xmlns:a16="http://schemas.microsoft.com/office/drawing/2014/main" id="{B6F301C6-0059-4A00-B66C-6D91256A8CA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81788" y="1816055"/>
            <a:ext cx="3263900" cy="3543300"/>
          </a:xfrm>
          <a:prstGeom prst="rect">
            <a:avLst/>
          </a:prstGeom>
        </p:spPr>
      </p:pic>
      <p:pic>
        <p:nvPicPr>
          <p:cNvPr id="5" name="図 4">
            <a:extLst>
              <a:ext uri="{FF2B5EF4-FFF2-40B4-BE49-F238E27FC236}">
                <a16:creationId xmlns:a16="http://schemas.microsoft.com/office/drawing/2014/main" id="{9E574183-CF97-4111-AAEB-5952DD5286B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44798" y="1783024"/>
            <a:ext cx="3394171" cy="3543300"/>
          </a:xfrm>
          <a:prstGeom prst="rect">
            <a:avLst/>
          </a:prstGeom>
        </p:spPr>
      </p:pic>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グラフ 6">
            <a:extLst>
              <a:ext uri="{FF2B5EF4-FFF2-40B4-BE49-F238E27FC236}">
                <a16:creationId xmlns:a16="http://schemas.microsoft.com/office/drawing/2014/main" id="{00000000-0008-0000-0000-000002000000}"/>
              </a:ext>
            </a:extLst>
          </p:cNvPr>
          <p:cNvGraphicFramePr>
            <a:graphicFrameLocks noGrp="1"/>
          </p:cNvGraphicFramePr>
          <p:nvPr>
            <p:extLst>
              <p:ext uri="{D42A27DB-BD31-4B8C-83A1-F6EECF244321}">
                <p14:modId xmlns:p14="http://schemas.microsoft.com/office/powerpoint/2010/main" val="1297432780"/>
              </p:ext>
            </p:extLst>
          </p:nvPr>
        </p:nvGraphicFramePr>
        <p:xfrm>
          <a:off x="4208842" y="914400"/>
          <a:ext cx="7983157" cy="6385560"/>
        </p:xfrm>
        <a:graphic>
          <a:graphicData uri="http://schemas.openxmlformats.org/drawingml/2006/chart">
            <c:chart xmlns:c="http://schemas.openxmlformats.org/drawingml/2006/chart" xmlns:r="http://schemas.openxmlformats.org/officeDocument/2006/relationships" r:id="rId2"/>
          </a:graphicData>
        </a:graphic>
      </p:graphicFrame>
      <p:sp>
        <p:nvSpPr>
          <p:cNvPr id="2" name="タイトル 1">
            <a:extLst>
              <a:ext uri="{FF2B5EF4-FFF2-40B4-BE49-F238E27FC236}">
                <a16:creationId xmlns:a16="http://schemas.microsoft.com/office/drawing/2014/main" id="{CA41D030-A43E-4D51-94B9-09B2C12002CC}"/>
              </a:ext>
            </a:extLst>
          </p:cNvPr>
          <p:cNvSpPr>
            <a:spLocks noGrp="1"/>
          </p:cNvSpPr>
          <p:nvPr>
            <p:ph type="title"/>
          </p:nvPr>
        </p:nvSpPr>
        <p:spPr>
          <a:xfrm>
            <a:off x="304800" y="41707"/>
            <a:ext cx="11887200" cy="1344305"/>
          </a:xfrm>
        </p:spPr>
        <p:txBody>
          <a:bodyPr>
            <a:noAutofit/>
          </a:bodyPr>
          <a:lstStyle/>
          <a:p>
            <a:r>
              <a:rPr kumimoji="1" lang="ja-JP" altLang="en-US" sz="3600" dirty="0">
                <a:latin typeface="Meiryo UI" panose="020B0604030504040204" pitchFamily="50" charset="-128"/>
                <a:ea typeface="Meiryo UI" panose="020B0604030504040204" pitchFamily="50" charset="-128"/>
              </a:rPr>
              <a:t>三井記念病院における慢性硬膜下血腫治療</a:t>
            </a:r>
            <a:r>
              <a:rPr kumimoji="1" lang="en-US" altLang="ja-JP" sz="3600" dirty="0">
                <a:latin typeface="Meiryo UI" panose="020B0604030504040204" pitchFamily="50" charset="-128"/>
                <a:ea typeface="Meiryo UI" panose="020B0604030504040204" pitchFamily="50" charset="-128"/>
              </a:rPr>
              <a:t>(</a:t>
            </a:r>
            <a:r>
              <a:rPr lang="en-US" altLang="ja-JP" sz="3600" dirty="0">
                <a:latin typeface="Meiryo UI" panose="020B0604030504040204" pitchFamily="50" charset="-128"/>
                <a:ea typeface="Meiryo UI" panose="020B0604030504040204" pitchFamily="50" charset="-128"/>
              </a:rPr>
              <a:t>2011</a:t>
            </a:r>
            <a:r>
              <a:rPr lang="ja-JP" altLang="en-US" sz="3600" dirty="0">
                <a:latin typeface="Meiryo UI" panose="020B0604030504040204" pitchFamily="50" charset="-128"/>
                <a:ea typeface="Meiryo UI" panose="020B0604030504040204" pitchFamily="50" charset="-128"/>
              </a:rPr>
              <a:t>年</a:t>
            </a:r>
            <a:r>
              <a:rPr lang="en-US" altLang="ja-JP" sz="3600" dirty="0">
                <a:latin typeface="Meiryo UI" panose="020B0604030504040204" pitchFamily="50" charset="-128"/>
                <a:ea typeface="Meiryo UI" panose="020B0604030504040204" pitchFamily="50" charset="-128"/>
              </a:rPr>
              <a:t>1</a:t>
            </a:r>
            <a:r>
              <a:rPr lang="ja-JP" altLang="en-US" sz="3600" dirty="0">
                <a:latin typeface="Meiryo UI" panose="020B0604030504040204" pitchFamily="50" charset="-128"/>
                <a:ea typeface="Meiryo UI" panose="020B0604030504040204" pitchFamily="50" charset="-128"/>
              </a:rPr>
              <a:t>月～</a:t>
            </a:r>
            <a:r>
              <a:rPr lang="en-US" altLang="ja-JP" sz="3600" dirty="0">
                <a:latin typeface="Meiryo UI" panose="020B0604030504040204" pitchFamily="50" charset="-128"/>
                <a:ea typeface="Meiryo UI" panose="020B0604030504040204" pitchFamily="50" charset="-128"/>
              </a:rPr>
              <a:t>2019</a:t>
            </a:r>
            <a:r>
              <a:rPr lang="ja-JP" altLang="en-US" sz="3600" dirty="0">
                <a:latin typeface="Meiryo UI" panose="020B0604030504040204" pitchFamily="50" charset="-128"/>
                <a:ea typeface="Meiryo UI" panose="020B0604030504040204" pitchFamily="50" charset="-128"/>
              </a:rPr>
              <a:t>年</a:t>
            </a:r>
            <a:r>
              <a:rPr lang="en-US" altLang="ja-JP" sz="3600" dirty="0">
                <a:latin typeface="Meiryo UI" panose="020B0604030504040204" pitchFamily="50" charset="-128"/>
                <a:ea typeface="Meiryo UI" panose="020B0604030504040204" pitchFamily="50" charset="-128"/>
              </a:rPr>
              <a:t>7</a:t>
            </a:r>
            <a:r>
              <a:rPr lang="ja-JP" altLang="en-US" sz="3600" dirty="0">
                <a:latin typeface="Meiryo UI" panose="020B0604030504040204" pitchFamily="50" charset="-128"/>
                <a:ea typeface="Meiryo UI" panose="020B0604030504040204" pitchFamily="50" charset="-128"/>
              </a:rPr>
              <a:t>月</a:t>
            </a:r>
            <a:r>
              <a:rPr lang="en-US" altLang="ja-JP" sz="3600" dirty="0">
                <a:latin typeface="Meiryo UI" panose="020B0604030504040204" pitchFamily="50" charset="-128"/>
                <a:ea typeface="Meiryo UI" panose="020B0604030504040204" pitchFamily="50" charset="-128"/>
              </a:rPr>
              <a:t>)</a:t>
            </a:r>
            <a:endParaRPr kumimoji="1" lang="ja-JP" altLang="en-US" sz="3600" dirty="0">
              <a:latin typeface="Meiryo UI" panose="020B0604030504040204" pitchFamily="50" charset="-128"/>
              <a:ea typeface="Meiryo UI" panose="020B0604030504040204" pitchFamily="50" charset="-128"/>
            </a:endParaRPr>
          </a:p>
        </p:txBody>
      </p:sp>
      <p:sp>
        <p:nvSpPr>
          <p:cNvPr id="3" name="コンテンツ プレースホルダー 2">
            <a:extLst>
              <a:ext uri="{FF2B5EF4-FFF2-40B4-BE49-F238E27FC236}">
                <a16:creationId xmlns:a16="http://schemas.microsoft.com/office/drawing/2014/main" id="{249526E7-9F05-45DD-9653-94EDEA734333}"/>
              </a:ext>
            </a:extLst>
          </p:cNvPr>
          <p:cNvSpPr txBox="1">
            <a:spLocks/>
          </p:cNvSpPr>
          <p:nvPr/>
        </p:nvSpPr>
        <p:spPr>
          <a:xfrm>
            <a:off x="592540" y="682388"/>
            <a:ext cx="11267364" cy="4831307"/>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endParaRPr lang="ja-JP" altLang="en-US" dirty="0">
              <a:latin typeface="Meiryo UI" panose="020B0604030504040204" pitchFamily="50" charset="-128"/>
              <a:ea typeface="Meiryo UI" panose="020B0604030504040204" pitchFamily="50" charset="-128"/>
            </a:endParaRPr>
          </a:p>
        </p:txBody>
      </p:sp>
      <p:sp>
        <p:nvSpPr>
          <p:cNvPr id="4" name="タイトル 1">
            <a:extLst>
              <a:ext uri="{FF2B5EF4-FFF2-40B4-BE49-F238E27FC236}">
                <a16:creationId xmlns:a16="http://schemas.microsoft.com/office/drawing/2014/main" id="{7114BCE1-1F6E-43F7-8EED-CEB84593E0F6}"/>
              </a:ext>
            </a:extLst>
          </p:cNvPr>
          <p:cNvSpPr txBox="1">
            <a:spLocks/>
          </p:cNvSpPr>
          <p:nvPr/>
        </p:nvSpPr>
        <p:spPr>
          <a:xfrm>
            <a:off x="304800" y="1386012"/>
            <a:ext cx="3616302" cy="4425464"/>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a:lstStyle>
          <a:p>
            <a:r>
              <a:rPr lang="en-US" altLang="ja-JP" sz="2800" dirty="0">
                <a:latin typeface="Meiryo UI" panose="020B0604030504040204" pitchFamily="50" charset="-128"/>
                <a:ea typeface="Meiryo UI" panose="020B0604030504040204" pitchFamily="50" charset="-128"/>
              </a:rPr>
              <a:t>190</a:t>
            </a:r>
            <a:r>
              <a:rPr lang="ja-JP" altLang="en-US" sz="2800" dirty="0">
                <a:latin typeface="Meiryo UI" panose="020B0604030504040204" pitchFamily="50" charset="-128"/>
                <a:ea typeface="Meiryo UI" panose="020B0604030504040204" pitchFamily="50" charset="-128"/>
              </a:rPr>
              <a:t>例　</a:t>
            </a:r>
            <a:endParaRPr lang="en-US" altLang="ja-JP" sz="28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男 </a:t>
            </a:r>
            <a:r>
              <a:rPr lang="en-US" altLang="ja-JP" sz="2800" dirty="0">
                <a:latin typeface="Meiryo UI" panose="020B0604030504040204" pitchFamily="50" charset="-128"/>
                <a:ea typeface="Meiryo UI" panose="020B0604030504040204" pitchFamily="50" charset="-128"/>
              </a:rPr>
              <a:t>132</a:t>
            </a:r>
            <a:r>
              <a:rPr lang="ja-JP" altLang="en-US" sz="2800" dirty="0">
                <a:latin typeface="Meiryo UI" panose="020B0604030504040204" pitchFamily="50" charset="-128"/>
                <a:ea typeface="Meiryo UI" panose="020B0604030504040204" pitchFamily="50" charset="-128"/>
              </a:rPr>
              <a:t>例</a:t>
            </a:r>
            <a:r>
              <a:rPr lang="en-US" altLang="ja-JP" sz="2800" dirty="0">
                <a:latin typeface="Meiryo UI" panose="020B0604030504040204" pitchFamily="50" charset="-128"/>
                <a:ea typeface="Meiryo UI" panose="020B0604030504040204" pitchFamily="50" charset="-128"/>
              </a:rPr>
              <a:t>(69%)</a:t>
            </a:r>
            <a:r>
              <a:rPr lang="ja-JP" altLang="en-US" sz="2800" dirty="0">
                <a:latin typeface="Meiryo UI" panose="020B0604030504040204" pitchFamily="50" charset="-128"/>
                <a:ea typeface="Meiryo UI" panose="020B0604030504040204" pitchFamily="50" charset="-128"/>
              </a:rPr>
              <a:t>　</a:t>
            </a:r>
            <a:endParaRPr lang="en-US" altLang="ja-JP" sz="28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女 </a:t>
            </a:r>
            <a:r>
              <a:rPr lang="en-US" altLang="ja-JP" sz="2800" dirty="0">
                <a:latin typeface="Meiryo UI" panose="020B0604030504040204" pitchFamily="50" charset="-128"/>
                <a:ea typeface="Meiryo UI" panose="020B0604030504040204" pitchFamily="50" charset="-128"/>
              </a:rPr>
              <a:t>58</a:t>
            </a:r>
            <a:r>
              <a:rPr lang="ja-JP" altLang="en-US" sz="2800" dirty="0">
                <a:latin typeface="Meiryo UI" panose="020B0604030504040204" pitchFamily="50" charset="-128"/>
                <a:ea typeface="Meiryo UI" panose="020B0604030504040204" pitchFamily="50" charset="-128"/>
              </a:rPr>
              <a:t>例</a:t>
            </a:r>
            <a:r>
              <a:rPr lang="en-US" altLang="ja-JP" sz="2800" dirty="0">
                <a:latin typeface="Meiryo UI" panose="020B0604030504040204" pitchFamily="50" charset="-128"/>
                <a:ea typeface="Meiryo UI" panose="020B0604030504040204" pitchFamily="50" charset="-128"/>
              </a:rPr>
              <a:t>(31%)</a:t>
            </a:r>
          </a:p>
          <a:p>
            <a:endParaRPr lang="en-US" altLang="ja-JP" sz="28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年齢分布 </a:t>
            </a:r>
            <a:r>
              <a:rPr lang="en-US" altLang="ja-JP" sz="2800" dirty="0">
                <a:latin typeface="Meiryo UI" panose="020B0604030504040204" pitchFamily="50" charset="-128"/>
                <a:ea typeface="Meiryo UI" panose="020B0604030504040204" pitchFamily="50" charset="-128"/>
              </a:rPr>
              <a:t>36</a:t>
            </a:r>
            <a:r>
              <a:rPr lang="ja-JP" altLang="en-US" sz="2800" dirty="0">
                <a:latin typeface="Meiryo UI" panose="020B0604030504040204" pitchFamily="50" charset="-128"/>
                <a:ea typeface="Meiryo UI" panose="020B0604030504040204" pitchFamily="50" charset="-128"/>
              </a:rPr>
              <a:t>歳～</a:t>
            </a:r>
            <a:r>
              <a:rPr lang="en-US" altLang="ja-JP" sz="2800" dirty="0">
                <a:latin typeface="Meiryo UI" panose="020B0604030504040204" pitchFamily="50" charset="-128"/>
                <a:ea typeface="Meiryo UI" panose="020B0604030504040204" pitchFamily="50" charset="-128"/>
              </a:rPr>
              <a:t>98</a:t>
            </a:r>
            <a:r>
              <a:rPr lang="ja-JP" altLang="en-US" sz="2800" dirty="0">
                <a:latin typeface="Meiryo UI" panose="020B0604030504040204" pitchFamily="50" charset="-128"/>
                <a:ea typeface="Meiryo UI" panose="020B0604030504040204" pitchFamily="50" charset="-128"/>
              </a:rPr>
              <a:t>歳　</a:t>
            </a:r>
            <a:endParaRPr lang="en-US" altLang="ja-JP" sz="2800" dirty="0">
              <a:latin typeface="Meiryo UI" panose="020B0604030504040204" pitchFamily="50" charset="-128"/>
              <a:ea typeface="Meiryo UI" panose="020B0604030504040204" pitchFamily="50" charset="-128"/>
            </a:endParaRPr>
          </a:p>
          <a:p>
            <a:r>
              <a:rPr lang="ja-JP" altLang="en-US" sz="2800" dirty="0">
                <a:latin typeface="Meiryo UI" panose="020B0604030504040204" pitchFamily="50" charset="-128"/>
                <a:ea typeface="Meiryo UI" panose="020B0604030504040204" pitchFamily="50" charset="-128"/>
              </a:rPr>
              <a:t>平均 </a:t>
            </a:r>
            <a:r>
              <a:rPr lang="en-US" altLang="ja-JP" sz="2800" dirty="0">
                <a:latin typeface="Meiryo UI" panose="020B0604030504040204" pitchFamily="50" charset="-128"/>
                <a:ea typeface="Meiryo UI" panose="020B0604030504040204" pitchFamily="50" charset="-128"/>
              </a:rPr>
              <a:t>76.7</a:t>
            </a:r>
            <a:r>
              <a:rPr lang="ja-JP" altLang="en-US" sz="2800" dirty="0">
                <a:latin typeface="Meiryo UI" panose="020B0604030504040204" pitchFamily="50" charset="-128"/>
                <a:ea typeface="Meiryo UI" panose="020B0604030504040204" pitchFamily="50" charset="-128"/>
              </a:rPr>
              <a:t>歳　</a:t>
            </a:r>
            <a:r>
              <a:rPr lang="en-US" altLang="ja-JP" sz="2800" dirty="0">
                <a:latin typeface="Meiryo UI" panose="020B0604030504040204" pitchFamily="50" charset="-128"/>
                <a:ea typeface="Meiryo UI" panose="020B0604030504040204" pitchFamily="50" charset="-128"/>
              </a:rPr>
              <a:t>SD=9.6</a:t>
            </a:r>
          </a:p>
          <a:p>
            <a:endParaRPr lang="en-US" altLang="ja-JP" sz="2800" dirty="0">
              <a:latin typeface="Meiryo UI" panose="020B0604030504040204" pitchFamily="50" charset="-128"/>
              <a:ea typeface="Meiryo UI" panose="020B0604030504040204" pitchFamily="50" charset="-128"/>
            </a:endParaRPr>
          </a:p>
          <a:p>
            <a:endParaRPr lang="en-US" altLang="ja-JP" sz="2800" dirty="0">
              <a:latin typeface="Meiryo UI" panose="020B0604030504040204" pitchFamily="50" charset="-128"/>
              <a:ea typeface="Meiryo UI" panose="020B0604030504040204" pitchFamily="50" charset="-128"/>
            </a:endParaRPr>
          </a:p>
          <a:p>
            <a:endParaRPr lang="ja-JP" altLang="en-US" sz="2800" dirty="0">
              <a:latin typeface="Meiryo UI" panose="020B0604030504040204" pitchFamily="50" charset="-128"/>
              <a:ea typeface="Meiryo UI" panose="020B0604030504040204" pitchFamily="50" charset="-128"/>
            </a:endParaRPr>
          </a:p>
        </p:txBody>
      </p:sp>
      <p:sp>
        <p:nvSpPr>
          <p:cNvPr id="6" name="テキスト ボックス 1">
            <a:extLst>
              <a:ext uri="{FF2B5EF4-FFF2-40B4-BE49-F238E27FC236}">
                <a16:creationId xmlns:a16="http://schemas.microsoft.com/office/drawing/2014/main" id="{B433095C-DA08-45C4-A5BB-84D0A8C8045B}"/>
              </a:ext>
            </a:extLst>
          </p:cNvPr>
          <p:cNvSpPr txBox="1"/>
          <p:nvPr/>
        </p:nvSpPr>
        <p:spPr>
          <a:xfrm>
            <a:off x="7689906" y="1101829"/>
            <a:ext cx="1796783" cy="710097"/>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ja-JP" altLang="en-US" sz="2800" dirty="0">
                <a:latin typeface="Meiryo UI" panose="020B0604030504040204" pitchFamily="50" charset="-128"/>
                <a:ea typeface="Meiryo UI" panose="020B0604030504040204" pitchFamily="50" charset="-128"/>
              </a:rPr>
              <a:t>年齢分布</a:t>
            </a:r>
          </a:p>
        </p:txBody>
      </p:sp>
    </p:spTree>
    <p:extLst>
      <p:ext uri="{BB962C8B-B14F-4D97-AF65-F5344CB8AC3E}">
        <p14:creationId xmlns:p14="http://schemas.microsoft.com/office/powerpoint/2010/main" val="2469492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グラフ 2">
            <a:extLst>
              <a:ext uri="{FF2B5EF4-FFF2-40B4-BE49-F238E27FC236}">
                <a16:creationId xmlns:a16="http://schemas.microsoft.com/office/drawing/2014/main" id="{00000000-0008-0000-0200-000002000000}"/>
              </a:ext>
            </a:extLst>
          </p:cNvPr>
          <p:cNvGraphicFramePr>
            <a:graphicFrameLocks noGrp="1"/>
          </p:cNvGraphicFramePr>
          <p:nvPr>
            <p:extLst>
              <p:ext uri="{D42A27DB-BD31-4B8C-83A1-F6EECF244321}">
                <p14:modId xmlns:p14="http://schemas.microsoft.com/office/powerpoint/2010/main" val="3867615117"/>
              </p:ext>
            </p:extLst>
          </p:nvPr>
        </p:nvGraphicFramePr>
        <p:xfrm>
          <a:off x="1300164" y="214313"/>
          <a:ext cx="9518212" cy="6335574"/>
        </p:xfrm>
        <a:graphic>
          <a:graphicData uri="http://schemas.openxmlformats.org/drawingml/2006/chart">
            <c:chart xmlns:c="http://schemas.openxmlformats.org/drawingml/2006/chart" xmlns:r="http://schemas.openxmlformats.org/officeDocument/2006/relationships" r:id="rId2"/>
          </a:graphicData>
        </a:graphic>
      </p:graphicFrame>
      <p:sp>
        <p:nvSpPr>
          <p:cNvPr id="2" name="タイトル 1">
            <a:extLst>
              <a:ext uri="{FF2B5EF4-FFF2-40B4-BE49-F238E27FC236}">
                <a16:creationId xmlns:a16="http://schemas.microsoft.com/office/drawing/2014/main" id="{9C9DD66B-79F0-4D65-9E93-8F6A40EE5272}"/>
              </a:ext>
            </a:extLst>
          </p:cNvPr>
          <p:cNvSpPr>
            <a:spLocks noGrp="1"/>
          </p:cNvSpPr>
          <p:nvPr>
            <p:ph type="title"/>
          </p:nvPr>
        </p:nvSpPr>
        <p:spPr>
          <a:xfrm>
            <a:off x="4557713" y="100013"/>
            <a:ext cx="3771900" cy="785813"/>
          </a:xfrm>
        </p:spPr>
        <p:txBody>
          <a:bodyPr>
            <a:normAutofit/>
          </a:bodyPr>
          <a:lstStyle/>
          <a:p>
            <a:r>
              <a:rPr kumimoji="1" lang="ja-JP" altLang="en-US" dirty="0">
                <a:latin typeface="Meiryo UI" panose="020B0604030504040204" pitchFamily="50" charset="-128"/>
                <a:ea typeface="Meiryo UI" panose="020B0604030504040204" pitchFamily="50" charset="-128"/>
              </a:rPr>
              <a:t>月別発症件数</a:t>
            </a:r>
          </a:p>
        </p:txBody>
      </p:sp>
    </p:spTree>
    <p:extLst>
      <p:ext uri="{BB962C8B-B14F-4D97-AF65-F5344CB8AC3E}">
        <p14:creationId xmlns:p14="http://schemas.microsoft.com/office/powerpoint/2010/main" val="275215701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 name="フローチャート: 端子 396">
            <a:extLst>
              <a:ext uri="{FF2B5EF4-FFF2-40B4-BE49-F238E27FC236}">
                <a16:creationId xmlns:a16="http://schemas.microsoft.com/office/drawing/2014/main" id="{9F323C59-1C0B-45EA-BD96-F25C2335AE18}"/>
              </a:ext>
            </a:extLst>
          </p:cNvPr>
          <p:cNvSpPr/>
          <p:nvPr/>
        </p:nvSpPr>
        <p:spPr>
          <a:xfrm>
            <a:off x="9214356" y="2812950"/>
            <a:ext cx="491551" cy="1399177"/>
          </a:xfrm>
          <a:prstGeom prst="flowChartTerminator">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ローチャート: 端子 395">
            <a:extLst>
              <a:ext uri="{FF2B5EF4-FFF2-40B4-BE49-F238E27FC236}">
                <a16:creationId xmlns:a16="http://schemas.microsoft.com/office/drawing/2014/main" id="{7D8B4F74-3D25-4F25-A9DD-F6D3E66DFE93}"/>
              </a:ext>
            </a:extLst>
          </p:cNvPr>
          <p:cNvSpPr/>
          <p:nvPr/>
        </p:nvSpPr>
        <p:spPr>
          <a:xfrm>
            <a:off x="3055321" y="2927726"/>
            <a:ext cx="491551" cy="1399177"/>
          </a:xfrm>
          <a:prstGeom prst="flowChartTerminator">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二等辺三角形 394">
            <a:extLst>
              <a:ext uri="{FF2B5EF4-FFF2-40B4-BE49-F238E27FC236}">
                <a16:creationId xmlns:a16="http://schemas.microsoft.com/office/drawing/2014/main" id="{70F1E97B-2BB6-4BAE-B44E-C11D51F68CAE}"/>
              </a:ext>
            </a:extLst>
          </p:cNvPr>
          <p:cNvSpPr/>
          <p:nvPr/>
        </p:nvSpPr>
        <p:spPr>
          <a:xfrm>
            <a:off x="5784951" y="-16209"/>
            <a:ext cx="1230578" cy="709432"/>
          </a:xfrm>
          <a:prstGeom prst="triangle">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楕円 5">
            <a:extLst>
              <a:ext uri="{FF2B5EF4-FFF2-40B4-BE49-F238E27FC236}">
                <a16:creationId xmlns:a16="http://schemas.microsoft.com/office/drawing/2014/main" id="{59B283B8-1499-4D26-9353-EE8BDC6FBCD4}"/>
              </a:ext>
            </a:extLst>
          </p:cNvPr>
          <p:cNvSpPr/>
          <p:nvPr/>
        </p:nvSpPr>
        <p:spPr>
          <a:xfrm>
            <a:off x="3381152" y="450994"/>
            <a:ext cx="5986131" cy="6083156"/>
          </a:xfrm>
          <a:prstGeom prst="ellipse">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400" name="グループ化 399">
            <a:extLst>
              <a:ext uri="{FF2B5EF4-FFF2-40B4-BE49-F238E27FC236}">
                <a16:creationId xmlns:a16="http://schemas.microsoft.com/office/drawing/2014/main" id="{515A98D1-D918-4B63-BA3E-EF08443A6297}"/>
              </a:ext>
            </a:extLst>
          </p:cNvPr>
          <p:cNvGrpSpPr/>
          <p:nvPr/>
        </p:nvGrpSpPr>
        <p:grpSpPr>
          <a:xfrm flipH="1">
            <a:off x="6451198" y="590439"/>
            <a:ext cx="2718315" cy="5836681"/>
            <a:chOff x="3606566" y="556826"/>
            <a:chExt cx="2746304" cy="5836681"/>
          </a:xfrm>
        </p:grpSpPr>
        <p:sp>
          <p:nvSpPr>
            <p:cNvPr id="401" name="フリーフォーム: 図形 400">
              <a:extLst>
                <a:ext uri="{FF2B5EF4-FFF2-40B4-BE49-F238E27FC236}">
                  <a16:creationId xmlns:a16="http://schemas.microsoft.com/office/drawing/2014/main" id="{9C26DF59-BF01-4343-B61A-6539903115E6}"/>
                </a:ext>
              </a:extLst>
            </p:cNvPr>
            <p:cNvSpPr/>
            <p:nvPr/>
          </p:nvSpPr>
          <p:spPr>
            <a:xfrm>
              <a:off x="5081270" y="3412817"/>
              <a:ext cx="1271600" cy="2023804"/>
            </a:xfrm>
            <a:custGeom>
              <a:avLst/>
              <a:gdLst>
                <a:gd name="connsiteX0" fmla="*/ 101964 w 1523236"/>
                <a:gd name="connsiteY0" fmla="*/ 16258 h 1745306"/>
                <a:gd name="connsiteX1" fmla="*/ 584103 w 1523236"/>
                <a:gd name="connsiteY1" fmla="*/ 24571 h 1745306"/>
                <a:gd name="connsiteX2" fmla="*/ 1107804 w 1523236"/>
                <a:gd name="connsiteY2" fmla="*/ 16258 h 1745306"/>
                <a:gd name="connsiteX3" fmla="*/ 1332248 w 1523236"/>
                <a:gd name="connsiteY3" fmla="*/ 7946 h 1745306"/>
                <a:gd name="connsiteX4" fmla="*/ 1515128 w 1523236"/>
                <a:gd name="connsiteY4" fmla="*/ 32884 h 1745306"/>
                <a:gd name="connsiteX5" fmla="*/ 1490190 w 1523236"/>
                <a:gd name="connsiteY5" fmla="*/ 348767 h 1745306"/>
                <a:gd name="connsiteX6" fmla="*/ 1481877 w 1523236"/>
                <a:gd name="connsiteY6" fmla="*/ 1745306 h 1745306"/>
                <a:gd name="connsiteX7" fmla="*/ 1481877 w 1523236"/>
                <a:gd name="connsiteY7" fmla="*/ 1745306 h 1745306"/>
                <a:gd name="connsiteX8" fmla="*/ 442786 w 1523236"/>
                <a:gd name="connsiteY8" fmla="*/ 1678804 h 1745306"/>
                <a:gd name="connsiteX9" fmla="*/ 18837 w 1523236"/>
                <a:gd name="connsiteY9" fmla="*/ 1495924 h 1745306"/>
                <a:gd name="connsiteX10" fmla="*/ 77026 w 1523236"/>
                <a:gd name="connsiteY10" fmla="*/ 938971 h 1745306"/>
                <a:gd name="connsiteX11" fmla="*/ 101964 w 1523236"/>
                <a:gd name="connsiteY11" fmla="*/ 598149 h 1745306"/>
                <a:gd name="connsiteX12" fmla="*/ 68713 w 1523236"/>
                <a:gd name="connsiteY12" fmla="*/ 282266 h 1745306"/>
                <a:gd name="connsiteX13" fmla="*/ 85339 w 1523236"/>
                <a:gd name="connsiteY13" fmla="*/ 132637 h 1745306"/>
                <a:gd name="connsiteX14" fmla="*/ 101964 w 1523236"/>
                <a:gd name="connsiteY14" fmla="*/ 16258 h 17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236" h="1745306">
                  <a:moveTo>
                    <a:pt x="101964" y="16258"/>
                  </a:moveTo>
                  <a:cubicBezTo>
                    <a:pt x="185091" y="-1753"/>
                    <a:pt x="416463" y="24571"/>
                    <a:pt x="584103" y="24571"/>
                  </a:cubicBezTo>
                  <a:cubicBezTo>
                    <a:pt x="751743" y="24571"/>
                    <a:pt x="983113" y="19029"/>
                    <a:pt x="1107804" y="16258"/>
                  </a:cubicBezTo>
                  <a:cubicBezTo>
                    <a:pt x="1232495" y="13487"/>
                    <a:pt x="1264361" y="5175"/>
                    <a:pt x="1332248" y="7946"/>
                  </a:cubicBezTo>
                  <a:cubicBezTo>
                    <a:pt x="1400135" y="10717"/>
                    <a:pt x="1488804" y="-23920"/>
                    <a:pt x="1515128" y="32884"/>
                  </a:cubicBezTo>
                  <a:cubicBezTo>
                    <a:pt x="1541452" y="89688"/>
                    <a:pt x="1495732" y="63363"/>
                    <a:pt x="1490190" y="348767"/>
                  </a:cubicBezTo>
                  <a:cubicBezTo>
                    <a:pt x="1484648" y="634171"/>
                    <a:pt x="1481877" y="1745306"/>
                    <a:pt x="1481877" y="1745306"/>
                  </a:cubicBezTo>
                  <a:lnTo>
                    <a:pt x="1481877" y="1745306"/>
                  </a:lnTo>
                  <a:cubicBezTo>
                    <a:pt x="1308695" y="1734222"/>
                    <a:pt x="686626" y="1720368"/>
                    <a:pt x="442786" y="1678804"/>
                  </a:cubicBezTo>
                  <a:cubicBezTo>
                    <a:pt x="198946" y="1637240"/>
                    <a:pt x="79797" y="1619230"/>
                    <a:pt x="18837" y="1495924"/>
                  </a:cubicBezTo>
                  <a:cubicBezTo>
                    <a:pt x="-42123" y="1372619"/>
                    <a:pt x="63171" y="1088600"/>
                    <a:pt x="77026" y="938971"/>
                  </a:cubicBezTo>
                  <a:cubicBezTo>
                    <a:pt x="90880" y="789342"/>
                    <a:pt x="103349" y="707600"/>
                    <a:pt x="101964" y="598149"/>
                  </a:cubicBezTo>
                  <a:cubicBezTo>
                    <a:pt x="100579" y="488698"/>
                    <a:pt x="71484" y="359851"/>
                    <a:pt x="68713" y="282266"/>
                  </a:cubicBezTo>
                  <a:cubicBezTo>
                    <a:pt x="65942" y="204681"/>
                    <a:pt x="82568" y="174201"/>
                    <a:pt x="85339" y="132637"/>
                  </a:cubicBezTo>
                  <a:cubicBezTo>
                    <a:pt x="88110" y="91073"/>
                    <a:pt x="18837" y="34269"/>
                    <a:pt x="101964" y="16258"/>
                  </a:cubicBezTo>
                  <a:close/>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48D1D945-4911-4050-8187-F60958C4AB68}"/>
                </a:ext>
              </a:extLst>
            </p:cNvPr>
            <p:cNvSpPr/>
            <p:nvPr/>
          </p:nvSpPr>
          <p:spPr>
            <a:xfrm>
              <a:off x="3606566" y="2340423"/>
              <a:ext cx="1611983" cy="3259920"/>
            </a:xfrm>
            <a:custGeom>
              <a:avLst/>
              <a:gdLst>
                <a:gd name="connsiteX0" fmla="*/ 848508 w 1364364"/>
                <a:gd name="connsiteY0" fmla="*/ 3245151 h 3259920"/>
                <a:gd name="connsiteX1" fmla="*/ 540937 w 1364364"/>
                <a:gd name="connsiteY1" fmla="*/ 2871078 h 3259920"/>
                <a:gd name="connsiteX2" fmla="*/ 241679 w 1364364"/>
                <a:gd name="connsiteY2" fmla="*/ 2372314 h 3259920"/>
                <a:gd name="connsiteX3" fmla="*/ 67112 w 1364364"/>
                <a:gd name="connsiteY3" fmla="*/ 1873551 h 3259920"/>
                <a:gd name="connsiteX4" fmla="*/ 25548 w 1364364"/>
                <a:gd name="connsiteY4" fmla="*/ 1474540 h 3259920"/>
                <a:gd name="connsiteX5" fmla="*/ 610 w 1364364"/>
                <a:gd name="connsiteY5" fmla="*/ 834460 h 3259920"/>
                <a:gd name="connsiteX6" fmla="*/ 50486 w 1364364"/>
                <a:gd name="connsiteY6" fmla="*/ 443762 h 3259920"/>
                <a:gd name="connsiteX7" fmla="*/ 83737 w 1364364"/>
                <a:gd name="connsiteY7" fmla="*/ 219318 h 3259920"/>
                <a:gd name="connsiteX8" fmla="*/ 116988 w 1364364"/>
                <a:gd name="connsiteY8" fmla="*/ 111252 h 3259920"/>
                <a:gd name="connsiteX9" fmla="*/ 249992 w 1364364"/>
                <a:gd name="connsiteY9" fmla="*/ 11500 h 3259920"/>
                <a:gd name="connsiteX10" fmla="*/ 349745 w 1364364"/>
                <a:gd name="connsiteY10" fmla="*/ 19812 h 3259920"/>
                <a:gd name="connsiteX11" fmla="*/ 524312 w 1364364"/>
                <a:gd name="connsiteY11" fmla="*/ 169442 h 3259920"/>
                <a:gd name="connsiteX12" fmla="*/ 865134 w 1364364"/>
                <a:gd name="connsiteY12" fmla="*/ 460387 h 3259920"/>
                <a:gd name="connsiteX13" fmla="*/ 1089577 w 1364364"/>
                <a:gd name="connsiteY13" fmla="*/ 776271 h 3259920"/>
                <a:gd name="connsiteX14" fmla="*/ 1272457 w 1364364"/>
                <a:gd name="connsiteY14" fmla="*/ 1083842 h 3259920"/>
                <a:gd name="connsiteX15" fmla="*/ 1314021 w 1364364"/>
                <a:gd name="connsiteY15" fmla="*/ 1233471 h 3259920"/>
                <a:gd name="connsiteX16" fmla="*/ 1338959 w 1364364"/>
                <a:gd name="connsiteY16" fmla="*/ 1432976 h 3259920"/>
                <a:gd name="connsiteX17" fmla="*/ 1347272 w 1364364"/>
                <a:gd name="connsiteY17" fmla="*/ 1615856 h 3259920"/>
                <a:gd name="connsiteX18" fmla="*/ 1363897 w 1364364"/>
                <a:gd name="connsiteY18" fmla="*/ 1890176 h 3259920"/>
                <a:gd name="connsiteX19" fmla="*/ 1355585 w 1364364"/>
                <a:gd name="connsiteY19" fmla="*/ 2222685 h 3259920"/>
                <a:gd name="connsiteX20" fmla="*/ 1314021 w 1364364"/>
                <a:gd name="connsiteY20" fmla="*/ 2580132 h 3259920"/>
                <a:gd name="connsiteX21" fmla="*/ 1280770 w 1364364"/>
                <a:gd name="connsiteY21" fmla="*/ 2679885 h 3259920"/>
                <a:gd name="connsiteX22" fmla="*/ 1264145 w 1364364"/>
                <a:gd name="connsiteY22" fmla="*/ 2763012 h 3259920"/>
                <a:gd name="connsiteX23" fmla="*/ 1131141 w 1364364"/>
                <a:gd name="connsiteY23" fmla="*/ 2937580 h 3259920"/>
                <a:gd name="connsiteX24" fmla="*/ 1056326 w 1364364"/>
                <a:gd name="connsiteY24" fmla="*/ 3012394 h 3259920"/>
                <a:gd name="connsiteX25" fmla="*/ 973199 w 1364364"/>
                <a:gd name="connsiteY25" fmla="*/ 3103834 h 3259920"/>
                <a:gd name="connsiteX26" fmla="*/ 906697 w 1364364"/>
                <a:gd name="connsiteY26" fmla="*/ 3178649 h 3259920"/>
                <a:gd name="connsiteX27" fmla="*/ 848508 w 1364364"/>
                <a:gd name="connsiteY27" fmla="*/ 3245151 h 325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4364" h="3259920">
                  <a:moveTo>
                    <a:pt x="848508" y="3245151"/>
                  </a:moveTo>
                  <a:cubicBezTo>
                    <a:pt x="787548" y="3193889"/>
                    <a:pt x="642075" y="3016551"/>
                    <a:pt x="540937" y="2871078"/>
                  </a:cubicBezTo>
                  <a:cubicBezTo>
                    <a:pt x="439799" y="2725605"/>
                    <a:pt x="320650" y="2538568"/>
                    <a:pt x="241679" y="2372314"/>
                  </a:cubicBezTo>
                  <a:cubicBezTo>
                    <a:pt x="162708" y="2206060"/>
                    <a:pt x="103134" y="2023180"/>
                    <a:pt x="67112" y="1873551"/>
                  </a:cubicBezTo>
                  <a:cubicBezTo>
                    <a:pt x="31090" y="1723922"/>
                    <a:pt x="36632" y="1647722"/>
                    <a:pt x="25548" y="1474540"/>
                  </a:cubicBezTo>
                  <a:cubicBezTo>
                    <a:pt x="14464" y="1301358"/>
                    <a:pt x="-3546" y="1006256"/>
                    <a:pt x="610" y="834460"/>
                  </a:cubicBezTo>
                  <a:cubicBezTo>
                    <a:pt x="4766" y="662664"/>
                    <a:pt x="36631" y="546286"/>
                    <a:pt x="50486" y="443762"/>
                  </a:cubicBezTo>
                  <a:cubicBezTo>
                    <a:pt x="64341" y="341238"/>
                    <a:pt x="72653" y="274736"/>
                    <a:pt x="83737" y="219318"/>
                  </a:cubicBezTo>
                  <a:cubicBezTo>
                    <a:pt x="94821" y="163900"/>
                    <a:pt x="89279" y="145888"/>
                    <a:pt x="116988" y="111252"/>
                  </a:cubicBezTo>
                  <a:cubicBezTo>
                    <a:pt x="144697" y="76616"/>
                    <a:pt x="211199" y="26740"/>
                    <a:pt x="249992" y="11500"/>
                  </a:cubicBezTo>
                  <a:cubicBezTo>
                    <a:pt x="288785" y="-3740"/>
                    <a:pt x="304025" y="-6512"/>
                    <a:pt x="349745" y="19812"/>
                  </a:cubicBezTo>
                  <a:cubicBezTo>
                    <a:pt x="395465" y="46136"/>
                    <a:pt x="524312" y="169442"/>
                    <a:pt x="524312" y="169442"/>
                  </a:cubicBezTo>
                  <a:cubicBezTo>
                    <a:pt x="610210" y="242871"/>
                    <a:pt x="770923" y="359249"/>
                    <a:pt x="865134" y="460387"/>
                  </a:cubicBezTo>
                  <a:cubicBezTo>
                    <a:pt x="959345" y="561525"/>
                    <a:pt x="1021690" y="672362"/>
                    <a:pt x="1089577" y="776271"/>
                  </a:cubicBezTo>
                  <a:cubicBezTo>
                    <a:pt x="1157464" y="880180"/>
                    <a:pt x="1235050" y="1007642"/>
                    <a:pt x="1272457" y="1083842"/>
                  </a:cubicBezTo>
                  <a:cubicBezTo>
                    <a:pt x="1309864" y="1160042"/>
                    <a:pt x="1302937" y="1175282"/>
                    <a:pt x="1314021" y="1233471"/>
                  </a:cubicBezTo>
                  <a:cubicBezTo>
                    <a:pt x="1325105" y="1291660"/>
                    <a:pt x="1333417" y="1369245"/>
                    <a:pt x="1338959" y="1432976"/>
                  </a:cubicBezTo>
                  <a:cubicBezTo>
                    <a:pt x="1344501" y="1496707"/>
                    <a:pt x="1343116" y="1539656"/>
                    <a:pt x="1347272" y="1615856"/>
                  </a:cubicBezTo>
                  <a:cubicBezTo>
                    <a:pt x="1351428" y="1692056"/>
                    <a:pt x="1362512" y="1789038"/>
                    <a:pt x="1363897" y="1890176"/>
                  </a:cubicBezTo>
                  <a:cubicBezTo>
                    <a:pt x="1365282" y="1991314"/>
                    <a:pt x="1363898" y="2107692"/>
                    <a:pt x="1355585" y="2222685"/>
                  </a:cubicBezTo>
                  <a:cubicBezTo>
                    <a:pt x="1347272" y="2337678"/>
                    <a:pt x="1326490" y="2503932"/>
                    <a:pt x="1314021" y="2580132"/>
                  </a:cubicBezTo>
                  <a:cubicBezTo>
                    <a:pt x="1301552" y="2656332"/>
                    <a:pt x="1289083" y="2649405"/>
                    <a:pt x="1280770" y="2679885"/>
                  </a:cubicBezTo>
                  <a:cubicBezTo>
                    <a:pt x="1272457" y="2710365"/>
                    <a:pt x="1289083" y="2720063"/>
                    <a:pt x="1264145" y="2763012"/>
                  </a:cubicBezTo>
                  <a:cubicBezTo>
                    <a:pt x="1239207" y="2805961"/>
                    <a:pt x="1165777" y="2896016"/>
                    <a:pt x="1131141" y="2937580"/>
                  </a:cubicBezTo>
                  <a:cubicBezTo>
                    <a:pt x="1096505" y="2979144"/>
                    <a:pt x="1082650" y="2984685"/>
                    <a:pt x="1056326" y="3012394"/>
                  </a:cubicBezTo>
                  <a:cubicBezTo>
                    <a:pt x="1030002" y="3040103"/>
                    <a:pt x="998137" y="3076125"/>
                    <a:pt x="973199" y="3103834"/>
                  </a:cubicBezTo>
                  <a:cubicBezTo>
                    <a:pt x="948261" y="3131543"/>
                    <a:pt x="924708" y="3157867"/>
                    <a:pt x="906697" y="3178649"/>
                  </a:cubicBezTo>
                  <a:cubicBezTo>
                    <a:pt x="888686" y="3199431"/>
                    <a:pt x="909468" y="3296413"/>
                    <a:pt x="848508" y="3245151"/>
                  </a:cubicBezTo>
                  <a:close/>
                </a:path>
              </a:pathLst>
            </a:cu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3" name="フリーフォーム: 図形 402">
              <a:extLst>
                <a:ext uri="{FF2B5EF4-FFF2-40B4-BE49-F238E27FC236}">
                  <a16:creationId xmlns:a16="http://schemas.microsoft.com/office/drawing/2014/main" id="{E87581E3-BD72-40D5-81C9-C4786D8383ED}"/>
                </a:ext>
              </a:extLst>
            </p:cNvPr>
            <p:cNvSpPr/>
            <p:nvPr/>
          </p:nvSpPr>
          <p:spPr>
            <a:xfrm>
              <a:off x="3913140" y="556826"/>
              <a:ext cx="2413340" cy="2893795"/>
            </a:xfrm>
            <a:custGeom>
              <a:avLst/>
              <a:gdLst>
                <a:gd name="connsiteX0" fmla="*/ 2396220 w 2413340"/>
                <a:gd name="connsiteY0" fmla="*/ 606956 h 2893795"/>
                <a:gd name="connsiteX1" fmla="*/ 2387907 w 2413340"/>
                <a:gd name="connsiteY1" fmla="*/ 374199 h 2893795"/>
                <a:gd name="connsiteX2" fmla="*/ 2396220 w 2413340"/>
                <a:gd name="connsiteY2" fmla="*/ 158069 h 2893795"/>
                <a:gd name="connsiteX3" fmla="*/ 2321405 w 2413340"/>
                <a:gd name="connsiteY3" fmla="*/ 66629 h 2893795"/>
                <a:gd name="connsiteX4" fmla="*/ 2105275 w 2413340"/>
                <a:gd name="connsiteY4" fmla="*/ 127 h 2893795"/>
                <a:gd name="connsiteX5" fmla="*/ 1673013 w 2413340"/>
                <a:gd name="connsiteY5" fmla="*/ 83254 h 2893795"/>
                <a:gd name="connsiteX6" fmla="*/ 1382067 w 2413340"/>
                <a:gd name="connsiteY6" fmla="*/ 207945 h 2893795"/>
                <a:gd name="connsiteX7" fmla="*/ 1074496 w 2413340"/>
                <a:gd name="connsiteY7" fmla="*/ 357574 h 2893795"/>
                <a:gd name="connsiteX8" fmla="*/ 833427 w 2413340"/>
                <a:gd name="connsiteY8" fmla="*/ 532141 h 2893795"/>
                <a:gd name="connsiteX9" fmla="*/ 650547 w 2413340"/>
                <a:gd name="connsiteY9" fmla="*/ 673458 h 2893795"/>
                <a:gd name="connsiteX10" fmla="*/ 426104 w 2413340"/>
                <a:gd name="connsiteY10" fmla="*/ 872963 h 2893795"/>
                <a:gd name="connsiteX11" fmla="*/ 351289 w 2413340"/>
                <a:gd name="connsiteY11" fmla="*/ 964403 h 2893795"/>
                <a:gd name="connsiteX12" fmla="*/ 243224 w 2413340"/>
                <a:gd name="connsiteY12" fmla="*/ 1114032 h 2893795"/>
                <a:gd name="connsiteX13" fmla="*/ 160096 w 2413340"/>
                <a:gd name="connsiteY13" fmla="*/ 1205472 h 2893795"/>
                <a:gd name="connsiteX14" fmla="*/ 60344 w 2413340"/>
                <a:gd name="connsiteY14" fmla="*/ 1330163 h 2893795"/>
                <a:gd name="connsiteX15" fmla="*/ 35405 w 2413340"/>
                <a:gd name="connsiteY15" fmla="*/ 1396665 h 2893795"/>
                <a:gd name="connsiteX16" fmla="*/ 2155 w 2413340"/>
                <a:gd name="connsiteY16" fmla="*/ 1438229 h 2893795"/>
                <a:gd name="connsiteX17" fmla="*/ 10467 w 2413340"/>
                <a:gd name="connsiteY17" fmla="*/ 1529669 h 2893795"/>
                <a:gd name="connsiteX18" fmla="*/ 68656 w 2413340"/>
                <a:gd name="connsiteY18" fmla="*/ 1604483 h 2893795"/>
                <a:gd name="connsiteX19" fmla="*/ 218285 w 2413340"/>
                <a:gd name="connsiteY19" fmla="*/ 1729174 h 2893795"/>
                <a:gd name="connsiteX20" fmla="*/ 484293 w 2413340"/>
                <a:gd name="connsiteY20" fmla="*/ 1903741 h 2893795"/>
                <a:gd name="connsiteX21" fmla="*/ 841740 w 2413340"/>
                <a:gd name="connsiteY21" fmla="*/ 2369254 h 2893795"/>
                <a:gd name="connsiteX22" fmla="*/ 941493 w 2413340"/>
                <a:gd name="connsiteY22" fmla="*/ 2510570 h 2893795"/>
                <a:gd name="connsiteX23" fmla="*/ 1132685 w 2413340"/>
                <a:gd name="connsiteY23" fmla="*/ 2676825 h 2893795"/>
                <a:gd name="connsiteX24" fmla="*/ 1298940 w 2413340"/>
                <a:gd name="connsiteY24" fmla="*/ 2884643 h 2893795"/>
                <a:gd name="connsiteX25" fmla="*/ 1581573 w 2413340"/>
                <a:gd name="connsiteY25" fmla="*/ 2859705 h 2893795"/>
                <a:gd name="connsiteX26" fmla="*/ 2254904 w 2413340"/>
                <a:gd name="connsiteY26" fmla="*/ 2884643 h 2893795"/>
                <a:gd name="connsiteX27" fmla="*/ 2387907 w 2413340"/>
                <a:gd name="connsiteY27" fmla="*/ 2859705 h 2893795"/>
                <a:gd name="connsiteX28" fmla="*/ 2412845 w 2413340"/>
                <a:gd name="connsiteY28" fmla="*/ 2743327 h 2893795"/>
                <a:gd name="connsiteX29" fmla="*/ 2404533 w 2413340"/>
                <a:gd name="connsiteY29" fmla="*/ 2011807 h 2893795"/>
                <a:gd name="connsiteX30" fmla="*/ 2404533 w 2413340"/>
                <a:gd name="connsiteY30" fmla="*/ 1255349 h 2893795"/>
                <a:gd name="connsiteX31" fmla="*/ 2396220 w 2413340"/>
                <a:gd name="connsiteY31" fmla="*/ 606956 h 289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13340" h="2893795">
                  <a:moveTo>
                    <a:pt x="2396220" y="606956"/>
                  </a:moveTo>
                  <a:cubicBezTo>
                    <a:pt x="2393449" y="460098"/>
                    <a:pt x="2387907" y="449013"/>
                    <a:pt x="2387907" y="374199"/>
                  </a:cubicBezTo>
                  <a:cubicBezTo>
                    <a:pt x="2387907" y="299385"/>
                    <a:pt x="2407304" y="209331"/>
                    <a:pt x="2396220" y="158069"/>
                  </a:cubicBezTo>
                  <a:cubicBezTo>
                    <a:pt x="2385136" y="106807"/>
                    <a:pt x="2369896" y="92953"/>
                    <a:pt x="2321405" y="66629"/>
                  </a:cubicBezTo>
                  <a:cubicBezTo>
                    <a:pt x="2272914" y="40305"/>
                    <a:pt x="2213340" y="-2644"/>
                    <a:pt x="2105275" y="127"/>
                  </a:cubicBezTo>
                  <a:cubicBezTo>
                    <a:pt x="1997210" y="2898"/>
                    <a:pt x="1793548" y="48618"/>
                    <a:pt x="1673013" y="83254"/>
                  </a:cubicBezTo>
                  <a:cubicBezTo>
                    <a:pt x="1552478" y="117890"/>
                    <a:pt x="1481820" y="162225"/>
                    <a:pt x="1382067" y="207945"/>
                  </a:cubicBezTo>
                  <a:cubicBezTo>
                    <a:pt x="1282314" y="253665"/>
                    <a:pt x="1165936" y="303541"/>
                    <a:pt x="1074496" y="357574"/>
                  </a:cubicBezTo>
                  <a:cubicBezTo>
                    <a:pt x="983056" y="411607"/>
                    <a:pt x="904085" y="479494"/>
                    <a:pt x="833427" y="532141"/>
                  </a:cubicBezTo>
                  <a:cubicBezTo>
                    <a:pt x="762769" y="584788"/>
                    <a:pt x="718434" y="616654"/>
                    <a:pt x="650547" y="673458"/>
                  </a:cubicBezTo>
                  <a:cubicBezTo>
                    <a:pt x="582660" y="730262"/>
                    <a:pt x="475980" y="824472"/>
                    <a:pt x="426104" y="872963"/>
                  </a:cubicBezTo>
                  <a:cubicBezTo>
                    <a:pt x="376228" y="921454"/>
                    <a:pt x="381769" y="924225"/>
                    <a:pt x="351289" y="964403"/>
                  </a:cubicBezTo>
                  <a:cubicBezTo>
                    <a:pt x="320809" y="1004581"/>
                    <a:pt x="275089" y="1073854"/>
                    <a:pt x="243224" y="1114032"/>
                  </a:cubicBezTo>
                  <a:cubicBezTo>
                    <a:pt x="211358" y="1154210"/>
                    <a:pt x="190576" y="1169450"/>
                    <a:pt x="160096" y="1205472"/>
                  </a:cubicBezTo>
                  <a:cubicBezTo>
                    <a:pt x="129616" y="1241494"/>
                    <a:pt x="81126" y="1298298"/>
                    <a:pt x="60344" y="1330163"/>
                  </a:cubicBezTo>
                  <a:cubicBezTo>
                    <a:pt x="39562" y="1362028"/>
                    <a:pt x="45103" y="1378654"/>
                    <a:pt x="35405" y="1396665"/>
                  </a:cubicBezTo>
                  <a:cubicBezTo>
                    <a:pt x="25707" y="1414676"/>
                    <a:pt x="6311" y="1416062"/>
                    <a:pt x="2155" y="1438229"/>
                  </a:cubicBezTo>
                  <a:cubicBezTo>
                    <a:pt x="-2001" y="1460396"/>
                    <a:pt x="-616" y="1501960"/>
                    <a:pt x="10467" y="1529669"/>
                  </a:cubicBezTo>
                  <a:cubicBezTo>
                    <a:pt x="21550" y="1557378"/>
                    <a:pt x="34020" y="1571232"/>
                    <a:pt x="68656" y="1604483"/>
                  </a:cubicBezTo>
                  <a:cubicBezTo>
                    <a:pt x="103292" y="1637734"/>
                    <a:pt x="149012" y="1679298"/>
                    <a:pt x="218285" y="1729174"/>
                  </a:cubicBezTo>
                  <a:cubicBezTo>
                    <a:pt x="287558" y="1779050"/>
                    <a:pt x="380384" y="1797061"/>
                    <a:pt x="484293" y="1903741"/>
                  </a:cubicBezTo>
                  <a:cubicBezTo>
                    <a:pt x="588202" y="2010421"/>
                    <a:pt x="765540" y="2268116"/>
                    <a:pt x="841740" y="2369254"/>
                  </a:cubicBezTo>
                  <a:cubicBezTo>
                    <a:pt x="917940" y="2470392"/>
                    <a:pt x="893002" y="2459308"/>
                    <a:pt x="941493" y="2510570"/>
                  </a:cubicBezTo>
                  <a:cubicBezTo>
                    <a:pt x="989984" y="2561832"/>
                    <a:pt x="1073111" y="2614480"/>
                    <a:pt x="1132685" y="2676825"/>
                  </a:cubicBezTo>
                  <a:cubicBezTo>
                    <a:pt x="1192259" y="2739170"/>
                    <a:pt x="1224125" y="2854163"/>
                    <a:pt x="1298940" y="2884643"/>
                  </a:cubicBezTo>
                  <a:cubicBezTo>
                    <a:pt x="1373755" y="2915123"/>
                    <a:pt x="1422246" y="2859705"/>
                    <a:pt x="1581573" y="2859705"/>
                  </a:cubicBezTo>
                  <a:cubicBezTo>
                    <a:pt x="1740900" y="2859705"/>
                    <a:pt x="2120515" y="2884643"/>
                    <a:pt x="2254904" y="2884643"/>
                  </a:cubicBezTo>
                  <a:cubicBezTo>
                    <a:pt x="2389293" y="2884643"/>
                    <a:pt x="2361583" y="2883258"/>
                    <a:pt x="2387907" y="2859705"/>
                  </a:cubicBezTo>
                  <a:cubicBezTo>
                    <a:pt x="2414231" y="2836152"/>
                    <a:pt x="2410074" y="2884643"/>
                    <a:pt x="2412845" y="2743327"/>
                  </a:cubicBezTo>
                  <a:cubicBezTo>
                    <a:pt x="2415616" y="2602011"/>
                    <a:pt x="2405918" y="2259803"/>
                    <a:pt x="2404533" y="2011807"/>
                  </a:cubicBezTo>
                  <a:cubicBezTo>
                    <a:pt x="2403148" y="1763811"/>
                    <a:pt x="2405918" y="1486720"/>
                    <a:pt x="2404533" y="1255349"/>
                  </a:cubicBezTo>
                  <a:cubicBezTo>
                    <a:pt x="2403148" y="1023978"/>
                    <a:pt x="2398991" y="753814"/>
                    <a:pt x="2396220" y="606956"/>
                  </a:cubicBezTo>
                  <a:close/>
                </a:path>
              </a:pathLst>
            </a:cu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4" name="フリーフォーム: 図形 403">
              <a:extLst>
                <a:ext uri="{FF2B5EF4-FFF2-40B4-BE49-F238E27FC236}">
                  <a16:creationId xmlns:a16="http://schemas.microsoft.com/office/drawing/2014/main" id="{539713A4-6AA9-4B73-A7FA-44F76CCA2A4A}"/>
                </a:ext>
              </a:extLst>
            </p:cNvPr>
            <p:cNvSpPr/>
            <p:nvPr/>
          </p:nvSpPr>
          <p:spPr>
            <a:xfrm>
              <a:off x="4629881" y="5145537"/>
              <a:ext cx="1705828" cy="1247970"/>
            </a:xfrm>
            <a:custGeom>
              <a:avLst/>
              <a:gdLst>
                <a:gd name="connsiteX0" fmla="*/ 308 w 1705828"/>
                <a:gd name="connsiteY0" fmla="*/ 448928 h 1247970"/>
                <a:gd name="connsiteX1" fmla="*/ 116686 w 1705828"/>
                <a:gd name="connsiteY1" fmla="*/ 590245 h 1247970"/>
                <a:gd name="connsiteX2" fmla="*/ 474134 w 1705828"/>
                <a:gd name="connsiteY2" fmla="*/ 847939 h 1247970"/>
                <a:gd name="connsiteX3" fmla="*/ 665326 w 1705828"/>
                <a:gd name="connsiteY3" fmla="*/ 956005 h 1247970"/>
                <a:gd name="connsiteX4" fmla="*/ 864832 w 1705828"/>
                <a:gd name="connsiteY4" fmla="*/ 1030819 h 1247970"/>
                <a:gd name="connsiteX5" fmla="*/ 972897 w 1705828"/>
                <a:gd name="connsiteY5" fmla="*/ 1097321 h 1247970"/>
                <a:gd name="connsiteX6" fmla="*/ 1139152 w 1705828"/>
                <a:gd name="connsiteY6" fmla="*/ 1172136 h 1247970"/>
                <a:gd name="connsiteX7" fmla="*/ 1338657 w 1705828"/>
                <a:gd name="connsiteY7" fmla="*/ 1213699 h 1247970"/>
                <a:gd name="connsiteX8" fmla="*/ 1463348 w 1705828"/>
                <a:gd name="connsiteY8" fmla="*/ 1246950 h 1247970"/>
                <a:gd name="connsiteX9" fmla="*/ 1504912 w 1705828"/>
                <a:gd name="connsiteY9" fmla="*/ 1238638 h 1247970"/>
                <a:gd name="connsiteX10" fmla="*/ 1563101 w 1705828"/>
                <a:gd name="connsiteY10" fmla="*/ 1230325 h 1247970"/>
                <a:gd name="connsiteX11" fmla="*/ 1637915 w 1705828"/>
                <a:gd name="connsiteY11" fmla="*/ 1205387 h 1247970"/>
                <a:gd name="connsiteX12" fmla="*/ 1637915 w 1705828"/>
                <a:gd name="connsiteY12" fmla="*/ 823001 h 1247970"/>
                <a:gd name="connsiteX13" fmla="*/ 1687792 w 1705828"/>
                <a:gd name="connsiteY13" fmla="*/ 623496 h 1247970"/>
                <a:gd name="connsiteX14" fmla="*/ 1696104 w 1705828"/>
                <a:gd name="connsiteY14" fmla="*/ 482179 h 1247970"/>
                <a:gd name="connsiteX15" fmla="*/ 1696104 w 1705828"/>
                <a:gd name="connsiteY15" fmla="*/ 390739 h 1247970"/>
                <a:gd name="connsiteX16" fmla="*/ 1704417 w 1705828"/>
                <a:gd name="connsiteY16" fmla="*/ 282674 h 1247970"/>
                <a:gd name="connsiteX17" fmla="*/ 1662854 w 1705828"/>
                <a:gd name="connsiteY17" fmla="*/ 232798 h 1247970"/>
                <a:gd name="connsiteX18" fmla="*/ 1471661 w 1705828"/>
                <a:gd name="connsiteY18" fmla="*/ 232798 h 1247970"/>
                <a:gd name="connsiteX19" fmla="*/ 1222279 w 1705828"/>
                <a:gd name="connsiteY19" fmla="*/ 249423 h 1247970"/>
                <a:gd name="connsiteX20" fmla="*/ 1006148 w 1705828"/>
                <a:gd name="connsiteY20" fmla="*/ 207859 h 1247970"/>
                <a:gd name="connsiteX21" fmla="*/ 790017 w 1705828"/>
                <a:gd name="connsiteY21" fmla="*/ 191234 h 1247970"/>
                <a:gd name="connsiteX22" fmla="*/ 665326 w 1705828"/>
                <a:gd name="connsiteY22" fmla="*/ 157983 h 1247970"/>
                <a:gd name="connsiteX23" fmla="*/ 557261 w 1705828"/>
                <a:gd name="connsiteY23" fmla="*/ 108107 h 1247970"/>
                <a:gd name="connsiteX24" fmla="*/ 515697 w 1705828"/>
                <a:gd name="connsiteY24" fmla="*/ 58230 h 1247970"/>
                <a:gd name="connsiteX25" fmla="*/ 482446 w 1705828"/>
                <a:gd name="connsiteY25" fmla="*/ 41 h 1247970"/>
                <a:gd name="connsiteX26" fmla="*/ 407632 w 1705828"/>
                <a:gd name="connsiteY26" fmla="*/ 49918 h 1247970"/>
                <a:gd name="connsiteX27" fmla="*/ 332817 w 1705828"/>
                <a:gd name="connsiteY27" fmla="*/ 108107 h 1247970"/>
                <a:gd name="connsiteX28" fmla="*/ 249690 w 1705828"/>
                <a:gd name="connsiteY28" fmla="*/ 191234 h 1247970"/>
                <a:gd name="connsiteX29" fmla="*/ 174875 w 1705828"/>
                <a:gd name="connsiteY29" fmla="*/ 257736 h 1247970"/>
                <a:gd name="connsiteX30" fmla="*/ 133312 w 1705828"/>
                <a:gd name="connsiteY30" fmla="*/ 290987 h 1247970"/>
                <a:gd name="connsiteX31" fmla="*/ 83435 w 1705828"/>
                <a:gd name="connsiteY31" fmla="*/ 382427 h 1247970"/>
                <a:gd name="connsiteX32" fmla="*/ 308 w 1705828"/>
                <a:gd name="connsiteY32" fmla="*/ 448928 h 124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05828" h="1247970">
                  <a:moveTo>
                    <a:pt x="308" y="448928"/>
                  </a:moveTo>
                  <a:cubicBezTo>
                    <a:pt x="5850" y="483564"/>
                    <a:pt x="37715" y="523743"/>
                    <a:pt x="116686" y="590245"/>
                  </a:cubicBezTo>
                  <a:cubicBezTo>
                    <a:pt x="195657" y="656747"/>
                    <a:pt x="382694" y="786979"/>
                    <a:pt x="474134" y="847939"/>
                  </a:cubicBezTo>
                  <a:cubicBezTo>
                    <a:pt x="565574" y="908899"/>
                    <a:pt x="600210" y="925525"/>
                    <a:pt x="665326" y="956005"/>
                  </a:cubicBezTo>
                  <a:cubicBezTo>
                    <a:pt x="730442" y="986485"/>
                    <a:pt x="813570" y="1007266"/>
                    <a:pt x="864832" y="1030819"/>
                  </a:cubicBezTo>
                  <a:cubicBezTo>
                    <a:pt x="916094" y="1054372"/>
                    <a:pt x="927177" y="1073768"/>
                    <a:pt x="972897" y="1097321"/>
                  </a:cubicBezTo>
                  <a:cubicBezTo>
                    <a:pt x="1018617" y="1120874"/>
                    <a:pt x="1078192" y="1152740"/>
                    <a:pt x="1139152" y="1172136"/>
                  </a:cubicBezTo>
                  <a:cubicBezTo>
                    <a:pt x="1200112" y="1191532"/>
                    <a:pt x="1284624" y="1201230"/>
                    <a:pt x="1338657" y="1213699"/>
                  </a:cubicBezTo>
                  <a:cubicBezTo>
                    <a:pt x="1392690" y="1226168"/>
                    <a:pt x="1435639" y="1242794"/>
                    <a:pt x="1463348" y="1246950"/>
                  </a:cubicBezTo>
                  <a:cubicBezTo>
                    <a:pt x="1491057" y="1251106"/>
                    <a:pt x="1488287" y="1241409"/>
                    <a:pt x="1504912" y="1238638"/>
                  </a:cubicBezTo>
                  <a:cubicBezTo>
                    <a:pt x="1521537" y="1235867"/>
                    <a:pt x="1540934" y="1235867"/>
                    <a:pt x="1563101" y="1230325"/>
                  </a:cubicBezTo>
                  <a:cubicBezTo>
                    <a:pt x="1585268" y="1224783"/>
                    <a:pt x="1625446" y="1273274"/>
                    <a:pt x="1637915" y="1205387"/>
                  </a:cubicBezTo>
                  <a:cubicBezTo>
                    <a:pt x="1650384" y="1137500"/>
                    <a:pt x="1629602" y="919983"/>
                    <a:pt x="1637915" y="823001"/>
                  </a:cubicBezTo>
                  <a:cubicBezTo>
                    <a:pt x="1646228" y="726019"/>
                    <a:pt x="1678094" y="680300"/>
                    <a:pt x="1687792" y="623496"/>
                  </a:cubicBezTo>
                  <a:cubicBezTo>
                    <a:pt x="1697490" y="566692"/>
                    <a:pt x="1694719" y="520972"/>
                    <a:pt x="1696104" y="482179"/>
                  </a:cubicBezTo>
                  <a:cubicBezTo>
                    <a:pt x="1697489" y="443386"/>
                    <a:pt x="1694719" y="423990"/>
                    <a:pt x="1696104" y="390739"/>
                  </a:cubicBezTo>
                  <a:cubicBezTo>
                    <a:pt x="1697489" y="357488"/>
                    <a:pt x="1709959" y="308997"/>
                    <a:pt x="1704417" y="282674"/>
                  </a:cubicBezTo>
                  <a:cubicBezTo>
                    <a:pt x="1698875" y="256350"/>
                    <a:pt x="1701647" y="241111"/>
                    <a:pt x="1662854" y="232798"/>
                  </a:cubicBezTo>
                  <a:cubicBezTo>
                    <a:pt x="1624061" y="224485"/>
                    <a:pt x="1545090" y="230027"/>
                    <a:pt x="1471661" y="232798"/>
                  </a:cubicBezTo>
                  <a:cubicBezTo>
                    <a:pt x="1398232" y="235569"/>
                    <a:pt x="1299864" y="253579"/>
                    <a:pt x="1222279" y="249423"/>
                  </a:cubicBezTo>
                  <a:cubicBezTo>
                    <a:pt x="1144694" y="245267"/>
                    <a:pt x="1078192" y="217557"/>
                    <a:pt x="1006148" y="207859"/>
                  </a:cubicBezTo>
                  <a:cubicBezTo>
                    <a:pt x="934104" y="198161"/>
                    <a:pt x="846821" y="199547"/>
                    <a:pt x="790017" y="191234"/>
                  </a:cubicBezTo>
                  <a:cubicBezTo>
                    <a:pt x="733213" y="182921"/>
                    <a:pt x="704119" y="171837"/>
                    <a:pt x="665326" y="157983"/>
                  </a:cubicBezTo>
                  <a:cubicBezTo>
                    <a:pt x="626533" y="144128"/>
                    <a:pt x="582199" y="124732"/>
                    <a:pt x="557261" y="108107"/>
                  </a:cubicBezTo>
                  <a:cubicBezTo>
                    <a:pt x="532323" y="91482"/>
                    <a:pt x="528166" y="76241"/>
                    <a:pt x="515697" y="58230"/>
                  </a:cubicBezTo>
                  <a:cubicBezTo>
                    <a:pt x="503228" y="40219"/>
                    <a:pt x="500457" y="1426"/>
                    <a:pt x="482446" y="41"/>
                  </a:cubicBezTo>
                  <a:cubicBezTo>
                    <a:pt x="464435" y="-1344"/>
                    <a:pt x="432570" y="31907"/>
                    <a:pt x="407632" y="49918"/>
                  </a:cubicBezTo>
                  <a:cubicBezTo>
                    <a:pt x="382694" y="67929"/>
                    <a:pt x="359141" y="84554"/>
                    <a:pt x="332817" y="108107"/>
                  </a:cubicBezTo>
                  <a:cubicBezTo>
                    <a:pt x="306493" y="131660"/>
                    <a:pt x="276014" y="166296"/>
                    <a:pt x="249690" y="191234"/>
                  </a:cubicBezTo>
                  <a:cubicBezTo>
                    <a:pt x="223366" y="216172"/>
                    <a:pt x="194271" y="241111"/>
                    <a:pt x="174875" y="257736"/>
                  </a:cubicBezTo>
                  <a:cubicBezTo>
                    <a:pt x="155479" y="274361"/>
                    <a:pt x="148552" y="270205"/>
                    <a:pt x="133312" y="290987"/>
                  </a:cubicBezTo>
                  <a:cubicBezTo>
                    <a:pt x="118072" y="311769"/>
                    <a:pt x="101446" y="358874"/>
                    <a:pt x="83435" y="382427"/>
                  </a:cubicBezTo>
                  <a:cubicBezTo>
                    <a:pt x="65424" y="405980"/>
                    <a:pt x="-5234" y="414292"/>
                    <a:pt x="308" y="448928"/>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9" name="グループ化 398">
            <a:extLst>
              <a:ext uri="{FF2B5EF4-FFF2-40B4-BE49-F238E27FC236}">
                <a16:creationId xmlns:a16="http://schemas.microsoft.com/office/drawing/2014/main" id="{EDDC3942-26A0-45D1-AA62-150ED0138385}"/>
              </a:ext>
            </a:extLst>
          </p:cNvPr>
          <p:cNvGrpSpPr/>
          <p:nvPr/>
        </p:nvGrpSpPr>
        <p:grpSpPr>
          <a:xfrm>
            <a:off x="3635443" y="556826"/>
            <a:ext cx="2746304" cy="5836681"/>
            <a:chOff x="3606566" y="556826"/>
            <a:chExt cx="2746304" cy="5836681"/>
          </a:xfrm>
        </p:grpSpPr>
        <p:sp>
          <p:nvSpPr>
            <p:cNvPr id="19" name="フリーフォーム: 図形 18">
              <a:extLst>
                <a:ext uri="{FF2B5EF4-FFF2-40B4-BE49-F238E27FC236}">
                  <a16:creationId xmlns:a16="http://schemas.microsoft.com/office/drawing/2014/main" id="{075536B5-AD3C-4A10-BC7C-38B0FC3B1969}"/>
                </a:ext>
              </a:extLst>
            </p:cNvPr>
            <p:cNvSpPr/>
            <p:nvPr/>
          </p:nvSpPr>
          <p:spPr>
            <a:xfrm>
              <a:off x="5081270" y="3412817"/>
              <a:ext cx="1271600" cy="2023804"/>
            </a:xfrm>
            <a:custGeom>
              <a:avLst/>
              <a:gdLst>
                <a:gd name="connsiteX0" fmla="*/ 101964 w 1523236"/>
                <a:gd name="connsiteY0" fmla="*/ 16258 h 1745306"/>
                <a:gd name="connsiteX1" fmla="*/ 584103 w 1523236"/>
                <a:gd name="connsiteY1" fmla="*/ 24571 h 1745306"/>
                <a:gd name="connsiteX2" fmla="*/ 1107804 w 1523236"/>
                <a:gd name="connsiteY2" fmla="*/ 16258 h 1745306"/>
                <a:gd name="connsiteX3" fmla="*/ 1332248 w 1523236"/>
                <a:gd name="connsiteY3" fmla="*/ 7946 h 1745306"/>
                <a:gd name="connsiteX4" fmla="*/ 1515128 w 1523236"/>
                <a:gd name="connsiteY4" fmla="*/ 32884 h 1745306"/>
                <a:gd name="connsiteX5" fmla="*/ 1490190 w 1523236"/>
                <a:gd name="connsiteY5" fmla="*/ 348767 h 1745306"/>
                <a:gd name="connsiteX6" fmla="*/ 1481877 w 1523236"/>
                <a:gd name="connsiteY6" fmla="*/ 1745306 h 1745306"/>
                <a:gd name="connsiteX7" fmla="*/ 1481877 w 1523236"/>
                <a:gd name="connsiteY7" fmla="*/ 1745306 h 1745306"/>
                <a:gd name="connsiteX8" fmla="*/ 442786 w 1523236"/>
                <a:gd name="connsiteY8" fmla="*/ 1678804 h 1745306"/>
                <a:gd name="connsiteX9" fmla="*/ 18837 w 1523236"/>
                <a:gd name="connsiteY9" fmla="*/ 1495924 h 1745306"/>
                <a:gd name="connsiteX10" fmla="*/ 77026 w 1523236"/>
                <a:gd name="connsiteY10" fmla="*/ 938971 h 1745306"/>
                <a:gd name="connsiteX11" fmla="*/ 101964 w 1523236"/>
                <a:gd name="connsiteY11" fmla="*/ 598149 h 1745306"/>
                <a:gd name="connsiteX12" fmla="*/ 68713 w 1523236"/>
                <a:gd name="connsiteY12" fmla="*/ 282266 h 1745306"/>
                <a:gd name="connsiteX13" fmla="*/ 85339 w 1523236"/>
                <a:gd name="connsiteY13" fmla="*/ 132637 h 1745306"/>
                <a:gd name="connsiteX14" fmla="*/ 101964 w 1523236"/>
                <a:gd name="connsiteY14" fmla="*/ 16258 h 17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236" h="1745306">
                  <a:moveTo>
                    <a:pt x="101964" y="16258"/>
                  </a:moveTo>
                  <a:cubicBezTo>
                    <a:pt x="185091" y="-1753"/>
                    <a:pt x="416463" y="24571"/>
                    <a:pt x="584103" y="24571"/>
                  </a:cubicBezTo>
                  <a:cubicBezTo>
                    <a:pt x="751743" y="24571"/>
                    <a:pt x="983113" y="19029"/>
                    <a:pt x="1107804" y="16258"/>
                  </a:cubicBezTo>
                  <a:cubicBezTo>
                    <a:pt x="1232495" y="13487"/>
                    <a:pt x="1264361" y="5175"/>
                    <a:pt x="1332248" y="7946"/>
                  </a:cubicBezTo>
                  <a:cubicBezTo>
                    <a:pt x="1400135" y="10717"/>
                    <a:pt x="1488804" y="-23920"/>
                    <a:pt x="1515128" y="32884"/>
                  </a:cubicBezTo>
                  <a:cubicBezTo>
                    <a:pt x="1541452" y="89688"/>
                    <a:pt x="1495732" y="63363"/>
                    <a:pt x="1490190" y="348767"/>
                  </a:cubicBezTo>
                  <a:cubicBezTo>
                    <a:pt x="1484648" y="634171"/>
                    <a:pt x="1481877" y="1745306"/>
                    <a:pt x="1481877" y="1745306"/>
                  </a:cubicBezTo>
                  <a:lnTo>
                    <a:pt x="1481877" y="1745306"/>
                  </a:lnTo>
                  <a:cubicBezTo>
                    <a:pt x="1308695" y="1734222"/>
                    <a:pt x="686626" y="1720368"/>
                    <a:pt x="442786" y="1678804"/>
                  </a:cubicBezTo>
                  <a:cubicBezTo>
                    <a:pt x="198946" y="1637240"/>
                    <a:pt x="79797" y="1619230"/>
                    <a:pt x="18837" y="1495924"/>
                  </a:cubicBezTo>
                  <a:cubicBezTo>
                    <a:pt x="-42123" y="1372619"/>
                    <a:pt x="63171" y="1088600"/>
                    <a:pt x="77026" y="938971"/>
                  </a:cubicBezTo>
                  <a:cubicBezTo>
                    <a:pt x="90880" y="789342"/>
                    <a:pt x="103349" y="707600"/>
                    <a:pt x="101964" y="598149"/>
                  </a:cubicBezTo>
                  <a:cubicBezTo>
                    <a:pt x="100579" y="488698"/>
                    <a:pt x="71484" y="359851"/>
                    <a:pt x="68713" y="282266"/>
                  </a:cubicBezTo>
                  <a:cubicBezTo>
                    <a:pt x="65942" y="204681"/>
                    <a:pt x="82568" y="174201"/>
                    <a:pt x="85339" y="132637"/>
                  </a:cubicBezTo>
                  <a:cubicBezTo>
                    <a:pt x="88110" y="91073"/>
                    <a:pt x="18837" y="34269"/>
                    <a:pt x="101964" y="16258"/>
                  </a:cubicBezTo>
                  <a:close/>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CBE02F77-F746-4176-83A2-82B461797C57}"/>
                </a:ext>
              </a:extLst>
            </p:cNvPr>
            <p:cNvSpPr/>
            <p:nvPr/>
          </p:nvSpPr>
          <p:spPr>
            <a:xfrm>
              <a:off x="3606566" y="2340423"/>
              <a:ext cx="1611983" cy="3259920"/>
            </a:xfrm>
            <a:custGeom>
              <a:avLst/>
              <a:gdLst>
                <a:gd name="connsiteX0" fmla="*/ 848508 w 1364364"/>
                <a:gd name="connsiteY0" fmla="*/ 3245151 h 3259920"/>
                <a:gd name="connsiteX1" fmla="*/ 540937 w 1364364"/>
                <a:gd name="connsiteY1" fmla="*/ 2871078 h 3259920"/>
                <a:gd name="connsiteX2" fmla="*/ 241679 w 1364364"/>
                <a:gd name="connsiteY2" fmla="*/ 2372314 h 3259920"/>
                <a:gd name="connsiteX3" fmla="*/ 67112 w 1364364"/>
                <a:gd name="connsiteY3" fmla="*/ 1873551 h 3259920"/>
                <a:gd name="connsiteX4" fmla="*/ 25548 w 1364364"/>
                <a:gd name="connsiteY4" fmla="*/ 1474540 h 3259920"/>
                <a:gd name="connsiteX5" fmla="*/ 610 w 1364364"/>
                <a:gd name="connsiteY5" fmla="*/ 834460 h 3259920"/>
                <a:gd name="connsiteX6" fmla="*/ 50486 w 1364364"/>
                <a:gd name="connsiteY6" fmla="*/ 443762 h 3259920"/>
                <a:gd name="connsiteX7" fmla="*/ 83737 w 1364364"/>
                <a:gd name="connsiteY7" fmla="*/ 219318 h 3259920"/>
                <a:gd name="connsiteX8" fmla="*/ 116988 w 1364364"/>
                <a:gd name="connsiteY8" fmla="*/ 111252 h 3259920"/>
                <a:gd name="connsiteX9" fmla="*/ 249992 w 1364364"/>
                <a:gd name="connsiteY9" fmla="*/ 11500 h 3259920"/>
                <a:gd name="connsiteX10" fmla="*/ 349745 w 1364364"/>
                <a:gd name="connsiteY10" fmla="*/ 19812 h 3259920"/>
                <a:gd name="connsiteX11" fmla="*/ 524312 w 1364364"/>
                <a:gd name="connsiteY11" fmla="*/ 169442 h 3259920"/>
                <a:gd name="connsiteX12" fmla="*/ 865134 w 1364364"/>
                <a:gd name="connsiteY12" fmla="*/ 460387 h 3259920"/>
                <a:gd name="connsiteX13" fmla="*/ 1089577 w 1364364"/>
                <a:gd name="connsiteY13" fmla="*/ 776271 h 3259920"/>
                <a:gd name="connsiteX14" fmla="*/ 1272457 w 1364364"/>
                <a:gd name="connsiteY14" fmla="*/ 1083842 h 3259920"/>
                <a:gd name="connsiteX15" fmla="*/ 1314021 w 1364364"/>
                <a:gd name="connsiteY15" fmla="*/ 1233471 h 3259920"/>
                <a:gd name="connsiteX16" fmla="*/ 1338959 w 1364364"/>
                <a:gd name="connsiteY16" fmla="*/ 1432976 h 3259920"/>
                <a:gd name="connsiteX17" fmla="*/ 1347272 w 1364364"/>
                <a:gd name="connsiteY17" fmla="*/ 1615856 h 3259920"/>
                <a:gd name="connsiteX18" fmla="*/ 1363897 w 1364364"/>
                <a:gd name="connsiteY18" fmla="*/ 1890176 h 3259920"/>
                <a:gd name="connsiteX19" fmla="*/ 1355585 w 1364364"/>
                <a:gd name="connsiteY19" fmla="*/ 2222685 h 3259920"/>
                <a:gd name="connsiteX20" fmla="*/ 1314021 w 1364364"/>
                <a:gd name="connsiteY20" fmla="*/ 2580132 h 3259920"/>
                <a:gd name="connsiteX21" fmla="*/ 1280770 w 1364364"/>
                <a:gd name="connsiteY21" fmla="*/ 2679885 h 3259920"/>
                <a:gd name="connsiteX22" fmla="*/ 1264145 w 1364364"/>
                <a:gd name="connsiteY22" fmla="*/ 2763012 h 3259920"/>
                <a:gd name="connsiteX23" fmla="*/ 1131141 w 1364364"/>
                <a:gd name="connsiteY23" fmla="*/ 2937580 h 3259920"/>
                <a:gd name="connsiteX24" fmla="*/ 1056326 w 1364364"/>
                <a:gd name="connsiteY24" fmla="*/ 3012394 h 3259920"/>
                <a:gd name="connsiteX25" fmla="*/ 973199 w 1364364"/>
                <a:gd name="connsiteY25" fmla="*/ 3103834 h 3259920"/>
                <a:gd name="connsiteX26" fmla="*/ 906697 w 1364364"/>
                <a:gd name="connsiteY26" fmla="*/ 3178649 h 3259920"/>
                <a:gd name="connsiteX27" fmla="*/ 848508 w 1364364"/>
                <a:gd name="connsiteY27" fmla="*/ 3245151 h 325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4364" h="3259920">
                  <a:moveTo>
                    <a:pt x="848508" y="3245151"/>
                  </a:moveTo>
                  <a:cubicBezTo>
                    <a:pt x="787548" y="3193889"/>
                    <a:pt x="642075" y="3016551"/>
                    <a:pt x="540937" y="2871078"/>
                  </a:cubicBezTo>
                  <a:cubicBezTo>
                    <a:pt x="439799" y="2725605"/>
                    <a:pt x="320650" y="2538568"/>
                    <a:pt x="241679" y="2372314"/>
                  </a:cubicBezTo>
                  <a:cubicBezTo>
                    <a:pt x="162708" y="2206060"/>
                    <a:pt x="103134" y="2023180"/>
                    <a:pt x="67112" y="1873551"/>
                  </a:cubicBezTo>
                  <a:cubicBezTo>
                    <a:pt x="31090" y="1723922"/>
                    <a:pt x="36632" y="1647722"/>
                    <a:pt x="25548" y="1474540"/>
                  </a:cubicBezTo>
                  <a:cubicBezTo>
                    <a:pt x="14464" y="1301358"/>
                    <a:pt x="-3546" y="1006256"/>
                    <a:pt x="610" y="834460"/>
                  </a:cubicBezTo>
                  <a:cubicBezTo>
                    <a:pt x="4766" y="662664"/>
                    <a:pt x="36631" y="546286"/>
                    <a:pt x="50486" y="443762"/>
                  </a:cubicBezTo>
                  <a:cubicBezTo>
                    <a:pt x="64341" y="341238"/>
                    <a:pt x="72653" y="274736"/>
                    <a:pt x="83737" y="219318"/>
                  </a:cubicBezTo>
                  <a:cubicBezTo>
                    <a:pt x="94821" y="163900"/>
                    <a:pt x="89279" y="145888"/>
                    <a:pt x="116988" y="111252"/>
                  </a:cubicBezTo>
                  <a:cubicBezTo>
                    <a:pt x="144697" y="76616"/>
                    <a:pt x="211199" y="26740"/>
                    <a:pt x="249992" y="11500"/>
                  </a:cubicBezTo>
                  <a:cubicBezTo>
                    <a:pt x="288785" y="-3740"/>
                    <a:pt x="304025" y="-6512"/>
                    <a:pt x="349745" y="19812"/>
                  </a:cubicBezTo>
                  <a:cubicBezTo>
                    <a:pt x="395465" y="46136"/>
                    <a:pt x="524312" y="169442"/>
                    <a:pt x="524312" y="169442"/>
                  </a:cubicBezTo>
                  <a:cubicBezTo>
                    <a:pt x="610210" y="242871"/>
                    <a:pt x="770923" y="359249"/>
                    <a:pt x="865134" y="460387"/>
                  </a:cubicBezTo>
                  <a:cubicBezTo>
                    <a:pt x="959345" y="561525"/>
                    <a:pt x="1021690" y="672362"/>
                    <a:pt x="1089577" y="776271"/>
                  </a:cubicBezTo>
                  <a:cubicBezTo>
                    <a:pt x="1157464" y="880180"/>
                    <a:pt x="1235050" y="1007642"/>
                    <a:pt x="1272457" y="1083842"/>
                  </a:cubicBezTo>
                  <a:cubicBezTo>
                    <a:pt x="1309864" y="1160042"/>
                    <a:pt x="1302937" y="1175282"/>
                    <a:pt x="1314021" y="1233471"/>
                  </a:cubicBezTo>
                  <a:cubicBezTo>
                    <a:pt x="1325105" y="1291660"/>
                    <a:pt x="1333417" y="1369245"/>
                    <a:pt x="1338959" y="1432976"/>
                  </a:cubicBezTo>
                  <a:cubicBezTo>
                    <a:pt x="1344501" y="1496707"/>
                    <a:pt x="1343116" y="1539656"/>
                    <a:pt x="1347272" y="1615856"/>
                  </a:cubicBezTo>
                  <a:cubicBezTo>
                    <a:pt x="1351428" y="1692056"/>
                    <a:pt x="1362512" y="1789038"/>
                    <a:pt x="1363897" y="1890176"/>
                  </a:cubicBezTo>
                  <a:cubicBezTo>
                    <a:pt x="1365282" y="1991314"/>
                    <a:pt x="1363898" y="2107692"/>
                    <a:pt x="1355585" y="2222685"/>
                  </a:cubicBezTo>
                  <a:cubicBezTo>
                    <a:pt x="1347272" y="2337678"/>
                    <a:pt x="1326490" y="2503932"/>
                    <a:pt x="1314021" y="2580132"/>
                  </a:cubicBezTo>
                  <a:cubicBezTo>
                    <a:pt x="1301552" y="2656332"/>
                    <a:pt x="1289083" y="2649405"/>
                    <a:pt x="1280770" y="2679885"/>
                  </a:cubicBezTo>
                  <a:cubicBezTo>
                    <a:pt x="1272457" y="2710365"/>
                    <a:pt x="1289083" y="2720063"/>
                    <a:pt x="1264145" y="2763012"/>
                  </a:cubicBezTo>
                  <a:cubicBezTo>
                    <a:pt x="1239207" y="2805961"/>
                    <a:pt x="1165777" y="2896016"/>
                    <a:pt x="1131141" y="2937580"/>
                  </a:cubicBezTo>
                  <a:cubicBezTo>
                    <a:pt x="1096505" y="2979144"/>
                    <a:pt x="1082650" y="2984685"/>
                    <a:pt x="1056326" y="3012394"/>
                  </a:cubicBezTo>
                  <a:cubicBezTo>
                    <a:pt x="1030002" y="3040103"/>
                    <a:pt x="998137" y="3076125"/>
                    <a:pt x="973199" y="3103834"/>
                  </a:cubicBezTo>
                  <a:cubicBezTo>
                    <a:pt x="948261" y="3131543"/>
                    <a:pt x="924708" y="3157867"/>
                    <a:pt x="906697" y="3178649"/>
                  </a:cubicBezTo>
                  <a:cubicBezTo>
                    <a:pt x="888686" y="3199431"/>
                    <a:pt x="909468" y="3296413"/>
                    <a:pt x="848508" y="3245151"/>
                  </a:cubicBezTo>
                  <a:close/>
                </a:path>
              </a:pathLst>
            </a:cu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4" name="フリーフォーム: 図形 393">
              <a:extLst>
                <a:ext uri="{FF2B5EF4-FFF2-40B4-BE49-F238E27FC236}">
                  <a16:creationId xmlns:a16="http://schemas.microsoft.com/office/drawing/2014/main" id="{E9C02428-EC6A-44D1-91CA-A0C25EA694F1}"/>
                </a:ext>
              </a:extLst>
            </p:cNvPr>
            <p:cNvSpPr/>
            <p:nvPr/>
          </p:nvSpPr>
          <p:spPr>
            <a:xfrm>
              <a:off x="3913140" y="556826"/>
              <a:ext cx="2413340" cy="2893795"/>
            </a:xfrm>
            <a:custGeom>
              <a:avLst/>
              <a:gdLst>
                <a:gd name="connsiteX0" fmla="*/ 2396220 w 2413340"/>
                <a:gd name="connsiteY0" fmla="*/ 606956 h 2893795"/>
                <a:gd name="connsiteX1" fmla="*/ 2387907 w 2413340"/>
                <a:gd name="connsiteY1" fmla="*/ 374199 h 2893795"/>
                <a:gd name="connsiteX2" fmla="*/ 2396220 w 2413340"/>
                <a:gd name="connsiteY2" fmla="*/ 158069 h 2893795"/>
                <a:gd name="connsiteX3" fmla="*/ 2321405 w 2413340"/>
                <a:gd name="connsiteY3" fmla="*/ 66629 h 2893795"/>
                <a:gd name="connsiteX4" fmla="*/ 2105275 w 2413340"/>
                <a:gd name="connsiteY4" fmla="*/ 127 h 2893795"/>
                <a:gd name="connsiteX5" fmla="*/ 1673013 w 2413340"/>
                <a:gd name="connsiteY5" fmla="*/ 83254 h 2893795"/>
                <a:gd name="connsiteX6" fmla="*/ 1382067 w 2413340"/>
                <a:gd name="connsiteY6" fmla="*/ 207945 h 2893795"/>
                <a:gd name="connsiteX7" fmla="*/ 1074496 w 2413340"/>
                <a:gd name="connsiteY7" fmla="*/ 357574 h 2893795"/>
                <a:gd name="connsiteX8" fmla="*/ 833427 w 2413340"/>
                <a:gd name="connsiteY8" fmla="*/ 532141 h 2893795"/>
                <a:gd name="connsiteX9" fmla="*/ 650547 w 2413340"/>
                <a:gd name="connsiteY9" fmla="*/ 673458 h 2893795"/>
                <a:gd name="connsiteX10" fmla="*/ 426104 w 2413340"/>
                <a:gd name="connsiteY10" fmla="*/ 872963 h 2893795"/>
                <a:gd name="connsiteX11" fmla="*/ 351289 w 2413340"/>
                <a:gd name="connsiteY11" fmla="*/ 964403 h 2893795"/>
                <a:gd name="connsiteX12" fmla="*/ 243224 w 2413340"/>
                <a:gd name="connsiteY12" fmla="*/ 1114032 h 2893795"/>
                <a:gd name="connsiteX13" fmla="*/ 160096 w 2413340"/>
                <a:gd name="connsiteY13" fmla="*/ 1205472 h 2893795"/>
                <a:gd name="connsiteX14" fmla="*/ 60344 w 2413340"/>
                <a:gd name="connsiteY14" fmla="*/ 1330163 h 2893795"/>
                <a:gd name="connsiteX15" fmla="*/ 35405 w 2413340"/>
                <a:gd name="connsiteY15" fmla="*/ 1396665 h 2893795"/>
                <a:gd name="connsiteX16" fmla="*/ 2155 w 2413340"/>
                <a:gd name="connsiteY16" fmla="*/ 1438229 h 2893795"/>
                <a:gd name="connsiteX17" fmla="*/ 10467 w 2413340"/>
                <a:gd name="connsiteY17" fmla="*/ 1529669 h 2893795"/>
                <a:gd name="connsiteX18" fmla="*/ 68656 w 2413340"/>
                <a:gd name="connsiteY18" fmla="*/ 1604483 h 2893795"/>
                <a:gd name="connsiteX19" fmla="*/ 218285 w 2413340"/>
                <a:gd name="connsiteY19" fmla="*/ 1729174 h 2893795"/>
                <a:gd name="connsiteX20" fmla="*/ 484293 w 2413340"/>
                <a:gd name="connsiteY20" fmla="*/ 1903741 h 2893795"/>
                <a:gd name="connsiteX21" fmla="*/ 841740 w 2413340"/>
                <a:gd name="connsiteY21" fmla="*/ 2369254 h 2893795"/>
                <a:gd name="connsiteX22" fmla="*/ 941493 w 2413340"/>
                <a:gd name="connsiteY22" fmla="*/ 2510570 h 2893795"/>
                <a:gd name="connsiteX23" fmla="*/ 1132685 w 2413340"/>
                <a:gd name="connsiteY23" fmla="*/ 2676825 h 2893795"/>
                <a:gd name="connsiteX24" fmla="*/ 1298940 w 2413340"/>
                <a:gd name="connsiteY24" fmla="*/ 2884643 h 2893795"/>
                <a:gd name="connsiteX25" fmla="*/ 1581573 w 2413340"/>
                <a:gd name="connsiteY25" fmla="*/ 2859705 h 2893795"/>
                <a:gd name="connsiteX26" fmla="*/ 2254904 w 2413340"/>
                <a:gd name="connsiteY26" fmla="*/ 2884643 h 2893795"/>
                <a:gd name="connsiteX27" fmla="*/ 2387907 w 2413340"/>
                <a:gd name="connsiteY27" fmla="*/ 2859705 h 2893795"/>
                <a:gd name="connsiteX28" fmla="*/ 2412845 w 2413340"/>
                <a:gd name="connsiteY28" fmla="*/ 2743327 h 2893795"/>
                <a:gd name="connsiteX29" fmla="*/ 2404533 w 2413340"/>
                <a:gd name="connsiteY29" fmla="*/ 2011807 h 2893795"/>
                <a:gd name="connsiteX30" fmla="*/ 2404533 w 2413340"/>
                <a:gd name="connsiteY30" fmla="*/ 1255349 h 2893795"/>
                <a:gd name="connsiteX31" fmla="*/ 2396220 w 2413340"/>
                <a:gd name="connsiteY31" fmla="*/ 606956 h 289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13340" h="2893795">
                  <a:moveTo>
                    <a:pt x="2396220" y="606956"/>
                  </a:moveTo>
                  <a:cubicBezTo>
                    <a:pt x="2393449" y="460098"/>
                    <a:pt x="2387907" y="449013"/>
                    <a:pt x="2387907" y="374199"/>
                  </a:cubicBezTo>
                  <a:cubicBezTo>
                    <a:pt x="2387907" y="299385"/>
                    <a:pt x="2407304" y="209331"/>
                    <a:pt x="2396220" y="158069"/>
                  </a:cubicBezTo>
                  <a:cubicBezTo>
                    <a:pt x="2385136" y="106807"/>
                    <a:pt x="2369896" y="92953"/>
                    <a:pt x="2321405" y="66629"/>
                  </a:cubicBezTo>
                  <a:cubicBezTo>
                    <a:pt x="2272914" y="40305"/>
                    <a:pt x="2213340" y="-2644"/>
                    <a:pt x="2105275" y="127"/>
                  </a:cubicBezTo>
                  <a:cubicBezTo>
                    <a:pt x="1997210" y="2898"/>
                    <a:pt x="1793548" y="48618"/>
                    <a:pt x="1673013" y="83254"/>
                  </a:cubicBezTo>
                  <a:cubicBezTo>
                    <a:pt x="1552478" y="117890"/>
                    <a:pt x="1481820" y="162225"/>
                    <a:pt x="1382067" y="207945"/>
                  </a:cubicBezTo>
                  <a:cubicBezTo>
                    <a:pt x="1282314" y="253665"/>
                    <a:pt x="1165936" y="303541"/>
                    <a:pt x="1074496" y="357574"/>
                  </a:cubicBezTo>
                  <a:cubicBezTo>
                    <a:pt x="983056" y="411607"/>
                    <a:pt x="904085" y="479494"/>
                    <a:pt x="833427" y="532141"/>
                  </a:cubicBezTo>
                  <a:cubicBezTo>
                    <a:pt x="762769" y="584788"/>
                    <a:pt x="718434" y="616654"/>
                    <a:pt x="650547" y="673458"/>
                  </a:cubicBezTo>
                  <a:cubicBezTo>
                    <a:pt x="582660" y="730262"/>
                    <a:pt x="475980" y="824472"/>
                    <a:pt x="426104" y="872963"/>
                  </a:cubicBezTo>
                  <a:cubicBezTo>
                    <a:pt x="376228" y="921454"/>
                    <a:pt x="381769" y="924225"/>
                    <a:pt x="351289" y="964403"/>
                  </a:cubicBezTo>
                  <a:cubicBezTo>
                    <a:pt x="320809" y="1004581"/>
                    <a:pt x="275089" y="1073854"/>
                    <a:pt x="243224" y="1114032"/>
                  </a:cubicBezTo>
                  <a:cubicBezTo>
                    <a:pt x="211358" y="1154210"/>
                    <a:pt x="190576" y="1169450"/>
                    <a:pt x="160096" y="1205472"/>
                  </a:cubicBezTo>
                  <a:cubicBezTo>
                    <a:pt x="129616" y="1241494"/>
                    <a:pt x="81126" y="1298298"/>
                    <a:pt x="60344" y="1330163"/>
                  </a:cubicBezTo>
                  <a:cubicBezTo>
                    <a:pt x="39562" y="1362028"/>
                    <a:pt x="45103" y="1378654"/>
                    <a:pt x="35405" y="1396665"/>
                  </a:cubicBezTo>
                  <a:cubicBezTo>
                    <a:pt x="25707" y="1414676"/>
                    <a:pt x="6311" y="1416062"/>
                    <a:pt x="2155" y="1438229"/>
                  </a:cubicBezTo>
                  <a:cubicBezTo>
                    <a:pt x="-2001" y="1460396"/>
                    <a:pt x="-616" y="1501960"/>
                    <a:pt x="10467" y="1529669"/>
                  </a:cubicBezTo>
                  <a:cubicBezTo>
                    <a:pt x="21550" y="1557378"/>
                    <a:pt x="34020" y="1571232"/>
                    <a:pt x="68656" y="1604483"/>
                  </a:cubicBezTo>
                  <a:cubicBezTo>
                    <a:pt x="103292" y="1637734"/>
                    <a:pt x="149012" y="1679298"/>
                    <a:pt x="218285" y="1729174"/>
                  </a:cubicBezTo>
                  <a:cubicBezTo>
                    <a:pt x="287558" y="1779050"/>
                    <a:pt x="380384" y="1797061"/>
                    <a:pt x="484293" y="1903741"/>
                  </a:cubicBezTo>
                  <a:cubicBezTo>
                    <a:pt x="588202" y="2010421"/>
                    <a:pt x="765540" y="2268116"/>
                    <a:pt x="841740" y="2369254"/>
                  </a:cubicBezTo>
                  <a:cubicBezTo>
                    <a:pt x="917940" y="2470392"/>
                    <a:pt x="893002" y="2459308"/>
                    <a:pt x="941493" y="2510570"/>
                  </a:cubicBezTo>
                  <a:cubicBezTo>
                    <a:pt x="989984" y="2561832"/>
                    <a:pt x="1073111" y="2614480"/>
                    <a:pt x="1132685" y="2676825"/>
                  </a:cubicBezTo>
                  <a:cubicBezTo>
                    <a:pt x="1192259" y="2739170"/>
                    <a:pt x="1224125" y="2854163"/>
                    <a:pt x="1298940" y="2884643"/>
                  </a:cubicBezTo>
                  <a:cubicBezTo>
                    <a:pt x="1373755" y="2915123"/>
                    <a:pt x="1422246" y="2859705"/>
                    <a:pt x="1581573" y="2859705"/>
                  </a:cubicBezTo>
                  <a:cubicBezTo>
                    <a:pt x="1740900" y="2859705"/>
                    <a:pt x="2120515" y="2884643"/>
                    <a:pt x="2254904" y="2884643"/>
                  </a:cubicBezTo>
                  <a:cubicBezTo>
                    <a:pt x="2389293" y="2884643"/>
                    <a:pt x="2361583" y="2883258"/>
                    <a:pt x="2387907" y="2859705"/>
                  </a:cubicBezTo>
                  <a:cubicBezTo>
                    <a:pt x="2414231" y="2836152"/>
                    <a:pt x="2410074" y="2884643"/>
                    <a:pt x="2412845" y="2743327"/>
                  </a:cubicBezTo>
                  <a:cubicBezTo>
                    <a:pt x="2415616" y="2602011"/>
                    <a:pt x="2405918" y="2259803"/>
                    <a:pt x="2404533" y="2011807"/>
                  </a:cubicBezTo>
                  <a:cubicBezTo>
                    <a:pt x="2403148" y="1763811"/>
                    <a:pt x="2405918" y="1486720"/>
                    <a:pt x="2404533" y="1255349"/>
                  </a:cubicBezTo>
                  <a:cubicBezTo>
                    <a:pt x="2403148" y="1023978"/>
                    <a:pt x="2398991" y="753814"/>
                    <a:pt x="2396220" y="606956"/>
                  </a:cubicBezTo>
                  <a:close/>
                </a:path>
              </a:pathLst>
            </a:cu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8" name="フリーフォーム: 図形 397">
              <a:extLst>
                <a:ext uri="{FF2B5EF4-FFF2-40B4-BE49-F238E27FC236}">
                  <a16:creationId xmlns:a16="http://schemas.microsoft.com/office/drawing/2014/main" id="{4EA21AC2-7DE2-4B29-BD02-C8E0BEA2858F}"/>
                </a:ext>
              </a:extLst>
            </p:cNvPr>
            <p:cNvSpPr/>
            <p:nvPr/>
          </p:nvSpPr>
          <p:spPr>
            <a:xfrm>
              <a:off x="4629881" y="5145537"/>
              <a:ext cx="1705828" cy="1247970"/>
            </a:xfrm>
            <a:custGeom>
              <a:avLst/>
              <a:gdLst>
                <a:gd name="connsiteX0" fmla="*/ 308 w 1705828"/>
                <a:gd name="connsiteY0" fmla="*/ 448928 h 1247970"/>
                <a:gd name="connsiteX1" fmla="*/ 116686 w 1705828"/>
                <a:gd name="connsiteY1" fmla="*/ 590245 h 1247970"/>
                <a:gd name="connsiteX2" fmla="*/ 474134 w 1705828"/>
                <a:gd name="connsiteY2" fmla="*/ 847939 h 1247970"/>
                <a:gd name="connsiteX3" fmla="*/ 665326 w 1705828"/>
                <a:gd name="connsiteY3" fmla="*/ 956005 h 1247970"/>
                <a:gd name="connsiteX4" fmla="*/ 864832 w 1705828"/>
                <a:gd name="connsiteY4" fmla="*/ 1030819 h 1247970"/>
                <a:gd name="connsiteX5" fmla="*/ 972897 w 1705828"/>
                <a:gd name="connsiteY5" fmla="*/ 1097321 h 1247970"/>
                <a:gd name="connsiteX6" fmla="*/ 1139152 w 1705828"/>
                <a:gd name="connsiteY6" fmla="*/ 1172136 h 1247970"/>
                <a:gd name="connsiteX7" fmla="*/ 1338657 w 1705828"/>
                <a:gd name="connsiteY7" fmla="*/ 1213699 h 1247970"/>
                <a:gd name="connsiteX8" fmla="*/ 1463348 w 1705828"/>
                <a:gd name="connsiteY8" fmla="*/ 1246950 h 1247970"/>
                <a:gd name="connsiteX9" fmla="*/ 1504912 w 1705828"/>
                <a:gd name="connsiteY9" fmla="*/ 1238638 h 1247970"/>
                <a:gd name="connsiteX10" fmla="*/ 1563101 w 1705828"/>
                <a:gd name="connsiteY10" fmla="*/ 1230325 h 1247970"/>
                <a:gd name="connsiteX11" fmla="*/ 1637915 w 1705828"/>
                <a:gd name="connsiteY11" fmla="*/ 1205387 h 1247970"/>
                <a:gd name="connsiteX12" fmla="*/ 1637915 w 1705828"/>
                <a:gd name="connsiteY12" fmla="*/ 823001 h 1247970"/>
                <a:gd name="connsiteX13" fmla="*/ 1687792 w 1705828"/>
                <a:gd name="connsiteY13" fmla="*/ 623496 h 1247970"/>
                <a:gd name="connsiteX14" fmla="*/ 1696104 w 1705828"/>
                <a:gd name="connsiteY14" fmla="*/ 482179 h 1247970"/>
                <a:gd name="connsiteX15" fmla="*/ 1696104 w 1705828"/>
                <a:gd name="connsiteY15" fmla="*/ 390739 h 1247970"/>
                <a:gd name="connsiteX16" fmla="*/ 1704417 w 1705828"/>
                <a:gd name="connsiteY16" fmla="*/ 282674 h 1247970"/>
                <a:gd name="connsiteX17" fmla="*/ 1662854 w 1705828"/>
                <a:gd name="connsiteY17" fmla="*/ 232798 h 1247970"/>
                <a:gd name="connsiteX18" fmla="*/ 1471661 w 1705828"/>
                <a:gd name="connsiteY18" fmla="*/ 232798 h 1247970"/>
                <a:gd name="connsiteX19" fmla="*/ 1222279 w 1705828"/>
                <a:gd name="connsiteY19" fmla="*/ 249423 h 1247970"/>
                <a:gd name="connsiteX20" fmla="*/ 1006148 w 1705828"/>
                <a:gd name="connsiteY20" fmla="*/ 207859 h 1247970"/>
                <a:gd name="connsiteX21" fmla="*/ 790017 w 1705828"/>
                <a:gd name="connsiteY21" fmla="*/ 191234 h 1247970"/>
                <a:gd name="connsiteX22" fmla="*/ 665326 w 1705828"/>
                <a:gd name="connsiteY22" fmla="*/ 157983 h 1247970"/>
                <a:gd name="connsiteX23" fmla="*/ 557261 w 1705828"/>
                <a:gd name="connsiteY23" fmla="*/ 108107 h 1247970"/>
                <a:gd name="connsiteX24" fmla="*/ 515697 w 1705828"/>
                <a:gd name="connsiteY24" fmla="*/ 58230 h 1247970"/>
                <a:gd name="connsiteX25" fmla="*/ 482446 w 1705828"/>
                <a:gd name="connsiteY25" fmla="*/ 41 h 1247970"/>
                <a:gd name="connsiteX26" fmla="*/ 407632 w 1705828"/>
                <a:gd name="connsiteY26" fmla="*/ 49918 h 1247970"/>
                <a:gd name="connsiteX27" fmla="*/ 332817 w 1705828"/>
                <a:gd name="connsiteY27" fmla="*/ 108107 h 1247970"/>
                <a:gd name="connsiteX28" fmla="*/ 249690 w 1705828"/>
                <a:gd name="connsiteY28" fmla="*/ 191234 h 1247970"/>
                <a:gd name="connsiteX29" fmla="*/ 174875 w 1705828"/>
                <a:gd name="connsiteY29" fmla="*/ 257736 h 1247970"/>
                <a:gd name="connsiteX30" fmla="*/ 133312 w 1705828"/>
                <a:gd name="connsiteY30" fmla="*/ 290987 h 1247970"/>
                <a:gd name="connsiteX31" fmla="*/ 83435 w 1705828"/>
                <a:gd name="connsiteY31" fmla="*/ 382427 h 1247970"/>
                <a:gd name="connsiteX32" fmla="*/ 308 w 1705828"/>
                <a:gd name="connsiteY32" fmla="*/ 448928 h 124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05828" h="1247970">
                  <a:moveTo>
                    <a:pt x="308" y="448928"/>
                  </a:moveTo>
                  <a:cubicBezTo>
                    <a:pt x="5850" y="483564"/>
                    <a:pt x="37715" y="523743"/>
                    <a:pt x="116686" y="590245"/>
                  </a:cubicBezTo>
                  <a:cubicBezTo>
                    <a:pt x="195657" y="656747"/>
                    <a:pt x="382694" y="786979"/>
                    <a:pt x="474134" y="847939"/>
                  </a:cubicBezTo>
                  <a:cubicBezTo>
                    <a:pt x="565574" y="908899"/>
                    <a:pt x="600210" y="925525"/>
                    <a:pt x="665326" y="956005"/>
                  </a:cubicBezTo>
                  <a:cubicBezTo>
                    <a:pt x="730442" y="986485"/>
                    <a:pt x="813570" y="1007266"/>
                    <a:pt x="864832" y="1030819"/>
                  </a:cubicBezTo>
                  <a:cubicBezTo>
                    <a:pt x="916094" y="1054372"/>
                    <a:pt x="927177" y="1073768"/>
                    <a:pt x="972897" y="1097321"/>
                  </a:cubicBezTo>
                  <a:cubicBezTo>
                    <a:pt x="1018617" y="1120874"/>
                    <a:pt x="1078192" y="1152740"/>
                    <a:pt x="1139152" y="1172136"/>
                  </a:cubicBezTo>
                  <a:cubicBezTo>
                    <a:pt x="1200112" y="1191532"/>
                    <a:pt x="1284624" y="1201230"/>
                    <a:pt x="1338657" y="1213699"/>
                  </a:cubicBezTo>
                  <a:cubicBezTo>
                    <a:pt x="1392690" y="1226168"/>
                    <a:pt x="1435639" y="1242794"/>
                    <a:pt x="1463348" y="1246950"/>
                  </a:cubicBezTo>
                  <a:cubicBezTo>
                    <a:pt x="1491057" y="1251106"/>
                    <a:pt x="1488287" y="1241409"/>
                    <a:pt x="1504912" y="1238638"/>
                  </a:cubicBezTo>
                  <a:cubicBezTo>
                    <a:pt x="1521537" y="1235867"/>
                    <a:pt x="1540934" y="1235867"/>
                    <a:pt x="1563101" y="1230325"/>
                  </a:cubicBezTo>
                  <a:cubicBezTo>
                    <a:pt x="1585268" y="1224783"/>
                    <a:pt x="1625446" y="1273274"/>
                    <a:pt x="1637915" y="1205387"/>
                  </a:cubicBezTo>
                  <a:cubicBezTo>
                    <a:pt x="1650384" y="1137500"/>
                    <a:pt x="1629602" y="919983"/>
                    <a:pt x="1637915" y="823001"/>
                  </a:cubicBezTo>
                  <a:cubicBezTo>
                    <a:pt x="1646228" y="726019"/>
                    <a:pt x="1678094" y="680300"/>
                    <a:pt x="1687792" y="623496"/>
                  </a:cubicBezTo>
                  <a:cubicBezTo>
                    <a:pt x="1697490" y="566692"/>
                    <a:pt x="1694719" y="520972"/>
                    <a:pt x="1696104" y="482179"/>
                  </a:cubicBezTo>
                  <a:cubicBezTo>
                    <a:pt x="1697489" y="443386"/>
                    <a:pt x="1694719" y="423990"/>
                    <a:pt x="1696104" y="390739"/>
                  </a:cubicBezTo>
                  <a:cubicBezTo>
                    <a:pt x="1697489" y="357488"/>
                    <a:pt x="1709959" y="308997"/>
                    <a:pt x="1704417" y="282674"/>
                  </a:cubicBezTo>
                  <a:cubicBezTo>
                    <a:pt x="1698875" y="256350"/>
                    <a:pt x="1701647" y="241111"/>
                    <a:pt x="1662854" y="232798"/>
                  </a:cubicBezTo>
                  <a:cubicBezTo>
                    <a:pt x="1624061" y="224485"/>
                    <a:pt x="1545090" y="230027"/>
                    <a:pt x="1471661" y="232798"/>
                  </a:cubicBezTo>
                  <a:cubicBezTo>
                    <a:pt x="1398232" y="235569"/>
                    <a:pt x="1299864" y="253579"/>
                    <a:pt x="1222279" y="249423"/>
                  </a:cubicBezTo>
                  <a:cubicBezTo>
                    <a:pt x="1144694" y="245267"/>
                    <a:pt x="1078192" y="217557"/>
                    <a:pt x="1006148" y="207859"/>
                  </a:cubicBezTo>
                  <a:cubicBezTo>
                    <a:pt x="934104" y="198161"/>
                    <a:pt x="846821" y="199547"/>
                    <a:pt x="790017" y="191234"/>
                  </a:cubicBezTo>
                  <a:cubicBezTo>
                    <a:pt x="733213" y="182921"/>
                    <a:pt x="704119" y="171837"/>
                    <a:pt x="665326" y="157983"/>
                  </a:cubicBezTo>
                  <a:cubicBezTo>
                    <a:pt x="626533" y="144128"/>
                    <a:pt x="582199" y="124732"/>
                    <a:pt x="557261" y="108107"/>
                  </a:cubicBezTo>
                  <a:cubicBezTo>
                    <a:pt x="532323" y="91482"/>
                    <a:pt x="528166" y="76241"/>
                    <a:pt x="515697" y="58230"/>
                  </a:cubicBezTo>
                  <a:cubicBezTo>
                    <a:pt x="503228" y="40219"/>
                    <a:pt x="500457" y="1426"/>
                    <a:pt x="482446" y="41"/>
                  </a:cubicBezTo>
                  <a:cubicBezTo>
                    <a:pt x="464435" y="-1344"/>
                    <a:pt x="432570" y="31907"/>
                    <a:pt x="407632" y="49918"/>
                  </a:cubicBezTo>
                  <a:cubicBezTo>
                    <a:pt x="382694" y="67929"/>
                    <a:pt x="359141" y="84554"/>
                    <a:pt x="332817" y="108107"/>
                  </a:cubicBezTo>
                  <a:cubicBezTo>
                    <a:pt x="306493" y="131660"/>
                    <a:pt x="276014" y="166296"/>
                    <a:pt x="249690" y="191234"/>
                  </a:cubicBezTo>
                  <a:cubicBezTo>
                    <a:pt x="223366" y="216172"/>
                    <a:pt x="194271" y="241111"/>
                    <a:pt x="174875" y="257736"/>
                  </a:cubicBezTo>
                  <a:cubicBezTo>
                    <a:pt x="155479" y="274361"/>
                    <a:pt x="148552" y="270205"/>
                    <a:pt x="133312" y="290987"/>
                  </a:cubicBezTo>
                  <a:cubicBezTo>
                    <a:pt x="118072" y="311769"/>
                    <a:pt x="101446" y="358874"/>
                    <a:pt x="83435" y="382427"/>
                  </a:cubicBezTo>
                  <a:cubicBezTo>
                    <a:pt x="65424" y="405980"/>
                    <a:pt x="-5234" y="414292"/>
                    <a:pt x="308" y="448928"/>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a:extLst>
              <a:ext uri="{FF2B5EF4-FFF2-40B4-BE49-F238E27FC236}">
                <a16:creationId xmlns:a16="http://schemas.microsoft.com/office/drawing/2014/main" id="{412493B4-608F-4BAD-82BF-E861BE164E45}"/>
              </a:ext>
            </a:extLst>
          </p:cNvPr>
          <p:cNvSpPr>
            <a:spLocks noGrp="1"/>
          </p:cNvSpPr>
          <p:nvPr>
            <p:ph type="title"/>
          </p:nvPr>
        </p:nvSpPr>
        <p:spPr>
          <a:xfrm>
            <a:off x="250307" y="77743"/>
            <a:ext cx="4704465" cy="646331"/>
          </a:xfrm>
        </p:spPr>
        <p:txBody>
          <a:bodyPr>
            <a:normAutofit fontScale="90000"/>
          </a:bodyPr>
          <a:lstStyle/>
          <a:p>
            <a:r>
              <a:rPr kumimoji="1" lang="ja-JP" altLang="en-US" sz="3200" dirty="0">
                <a:latin typeface="Meiryo UI" panose="020B0604030504040204" pitchFamily="50" charset="-128"/>
                <a:ea typeface="Meiryo UI" panose="020B0604030504040204" pitchFamily="50" charset="-128"/>
              </a:rPr>
              <a:t>高次脳機能障害の見取り図</a:t>
            </a:r>
            <a:br>
              <a:rPr kumimoji="1" lang="en-US" altLang="ja-JP" sz="3200" dirty="0">
                <a:latin typeface="Meiryo UI" panose="020B0604030504040204" pitchFamily="50" charset="-128"/>
                <a:ea typeface="Meiryo UI" panose="020B0604030504040204" pitchFamily="50" charset="-128"/>
              </a:rPr>
            </a:br>
            <a:r>
              <a:rPr kumimoji="1" lang="en-US" altLang="ja-JP" sz="3200" dirty="0">
                <a:latin typeface="Meiryo UI" panose="020B0604030504040204" pitchFamily="50" charset="-128"/>
                <a:ea typeface="Meiryo UI" panose="020B0604030504040204" pitchFamily="50" charset="-128"/>
              </a:rPr>
              <a:t>(</a:t>
            </a:r>
            <a:r>
              <a:rPr kumimoji="1" lang="ja-JP" altLang="en-US" sz="3200" dirty="0">
                <a:latin typeface="Meiryo UI" panose="020B0604030504040204" pitchFamily="50" charset="-128"/>
                <a:ea typeface="Meiryo UI" panose="020B0604030504040204" pitchFamily="50" charset="-128"/>
              </a:rPr>
              <a:t>東京都医師会</a:t>
            </a:r>
            <a:r>
              <a:rPr kumimoji="1" lang="en-US" altLang="ja-JP" sz="3200" dirty="0">
                <a:latin typeface="Meiryo UI" panose="020B0604030504040204" pitchFamily="50" charset="-128"/>
                <a:ea typeface="Meiryo UI" panose="020B0604030504040204" pitchFamily="50" charset="-128"/>
              </a:rPr>
              <a:t>)</a:t>
            </a:r>
            <a:endParaRPr kumimoji="1" lang="ja-JP" altLang="en-US" sz="3200" dirty="0">
              <a:latin typeface="Meiryo UI" panose="020B0604030504040204" pitchFamily="50" charset="-128"/>
              <a:ea typeface="Meiryo UI" panose="020B0604030504040204" pitchFamily="50" charset="-128"/>
            </a:endParaRPr>
          </a:p>
        </p:txBody>
      </p:sp>
      <p:sp>
        <p:nvSpPr>
          <p:cNvPr id="7" name="テキスト ボックス 6">
            <a:extLst>
              <a:ext uri="{FF2B5EF4-FFF2-40B4-BE49-F238E27FC236}">
                <a16:creationId xmlns:a16="http://schemas.microsoft.com/office/drawing/2014/main" id="{4BDFE591-B0AE-40CA-87C2-49B517DDDD28}"/>
              </a:ext>
            </a:extLst>
          </p:cNvPr>
          <p:cNvSpPr txBox="1"/>
          <p:nvPr/>
        </p:nvSpPr>
        <p:spPr>
          <a:xfrm>
            <a:off x="5661089" y="930257"/>
            <a:ext cx="1606076" cy="646331"/>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前頭葉障害</a:t>
            </a:r>
            <a:endParaRPr lang="en-US" altLang="ja-JP" b="1"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遂行機能障害</a:t>
            </a:r>
            <a:endParaRPr kumimoji="1" lang="ja-JP" altLang="en-US" dirty="0">
              <a:latin typeface="Meiryo UI" panose="020B0604030504040204" pitchFamily="50" charset="-128"/>
              <a:ea typeface="Meiryo UI" panose="020B0604030504040204" pitchFamily="50" charset="-128"/>
            </a:endParaRPr>
          </a:p>
        </p:txBody>
      </p:sp>
      <p:sp>
        <p:nvSpPr>
          <p:cNvPr id="8" name="テキスト ボックス 7">
            <a:extLst>
              <a:ext uri="{FF2B5EF4-FFF2-40B4-BE49-F238E27FC236}">
                <a16:creationId xmlns:a16="http://schemas.microsoft.com/office/drawing/2014/main" id="{8304DD0D-9AE1-4F52-A96A-68CF6C1EDC89}"/>
              </a:ext>
            </a:extLst>
          </p:cNvPr>
          <p:cNvSpPr txBox="1"/>
          <p:nvPr/>
        </p:nvSpPr>
        <p:spPr>
          <a:xfrm>
            <a:off x="9281517" y="3242569"/>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右</a:t>
            </a:r>
          </a:p>
        </p:txBody>
      </p:sp>
      <p:sp>
        <p:nvSpPr>
          <p:cNvPr id="9" name="テキスト ボックス 8">
            <a:extLst>
              <a:ext uri="{FF2B5EF4-FFF2-40B4-BE49-F238E27FC236}">
                <a16:creationId xmlns:a16="http://schemas.microsoft.com/office/drawing/2014/main" id="{FAC71E7E-BB2E-4C4A-BDE1-3FE0111AB478}"/>
              </a:ext>
            </a:extLst>
          </p:cNvPr>
          <p:cNvSpPr txBox="1"/>
          <p:nvPr/>
        </p:nvSpPr>
        <p:spPr>
          <a:xfrm>
            <a:off x="3046754" y="3352336"/>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左</a:t>
            </a:r>
          </a:p>
        </p:txBody>
      </p:sp>
      <p:sp>
        <p:nvSpPr>
          <p:cNvPr id="10" name="テキスト ボックス 9">
            <a:extLst>
              <a:ext uri="{FF2B5EF4-FFF2-40B4-BE49-F238E27FC236}">
                <a16:creationId xmlns:a16="http://schemas.microsoft.com/office/drawing/2014/main" id="{DB104769-0C74-4B2A-BBF9-C6AC3AAB0627}"/>
              </a:ext>
            </a:extLst>
          </p:cNvPr>
          <p:cNvSpPr txBox="1"/>
          <p:nvPr/>
        </p:nvSpPr>
        <p:spPr>
          <a:xfrm>
            <a:off x="6299577" y="6521665"/>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後</a:t>
            </a:r>
          </a:p>
        </p:txBody>
      </p:sp>
      <p:sp>
        <p:nvSpPr>
          <p:cNvPr id="11" name="テキスト ボックス 10">
            <a:extLst>
              <a:ext uri="{FF2B5EF4-FFF2-40B4-BE49-F238E27FC236}">
                <a16:creationId xmlns:a16="http://schemas.microsoft.com/office/drawing/2014/main" id="{B0D8ADD2-3342-42C9-ABA8-BF84CA2ADB64}"/>
              </a:ext>
            </a:extLst>
          </p:cNvPr>
          <p:cNvSpPr txBox="1"/>
          <p:nvPr/>
        </p:nvSpPr>
        <p:spPr>
          <a:xfrm>
            <a:off x="4052334" y="1654173"/>
            <a:ext cx="1606076" cy="646331"/>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前頭葉障害</a:t>
            </a:r>
            <a:endParaRPr lang="en-US" altLang="ja-JP" b="1"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非流暢性失語</a:t>
            </a:r>
            <a:endParaRPr kumimoji="1" lang="ja-JP" altLang="en-US" dirty="0">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a16="http://schemas.microsoft.com/office/drawing/2014/main" id="{B4DB1B96-DA4B-4DFF-A9B2-88922423ADCA}"/>
              </a:ext>
            </a:extLst>
          </p:cNvPr>
          <p:cNvSpPr txBox="1"/>
          <p:nvPr/>
        </p:nvSpPr>
        <p:spPr>
          <a:xfrm>
            <a:off x="5097499" y="2802209"/>
            <a:ext cx="2542106"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側頭葉内側などの障害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記憶障害</a:t>
            </a:r>
          </a:p>
        </p:txBody>
      </p:sp>
      <p:sp>
        <p:nvSpPr>
          <p:cNvPr id="14" name="テキスト ボックス 13">
            <a:extLst>
              <a:ext uri="{FF2B5EF4-FFF2-40B4-BE49-F238E27FC236}">
                <a16:creationId xmlns:a16="http://schemas.microsoft.com/office/drawing/2014/main" id="{74869896-28B6-4D74-8ADC-0B9A699CE5C1}"/>
              </a:ext>
            </a:extLst>
          </p:cNvPr>
          <p:cNvSpPr txBox="1"/>
          <p:nvPr/>
        </p:nvSpPr>
        <p:spPr>
          <a:xfrm>
            <a:off x="7441543" y="3679605"/>
            <a:ext cx="2178012"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側頭葉内側の障害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地誌的障害</a:t>
            </a:r>
          </a:p>
        </p:txBody>
      </p:sp>
      <p:sp>
        <p:nvSpPr>
          <p:cNvPr id="15" name="テキスト ボックス 14">
            <a:extLst>
              <a:ext uri="{FF2B5EF4-FFF2-40B4-BE49-F238E27FC236}">
                <a16:creationId xmlns:a16="http://schemas.microsoft.com/office/drawing/2014/main" id="{983148DF-C0F1-4058-B2D3-1350C171CADB}"/>
              </a:ext>
            </a:extLst>
          </p:cNvPr>
          <p:cNvSpPr txBox="1"/>
          <p:nvPr/>
        </p:nvSpPr>
        <p:spPr>
          <a:xfrm>
            <a:off x="6259122" y="4422568"/>
            <a:ext cx="1783020"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頭頂葉障害</a:t>
            </a:r>
            <a:endParaRPr lang="en-US" altLang="ja-JP" b="1" dirty="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半側空間無視</a:t>
            </a:r>
            <a:endParaRPr kumimoji="1" lang="ja-JP" altLang="en-US" dirty="0">
              <a:latin typeface="Meiryo UI" panose="020B0604030504040204" pitchFamily="50" charset="-128"/>
              <a:ea typeface="Meiryo UI" panose="020B0604030504040204" pitchFamily="50" charset="-128"/>
            </a:endParaRPr>
          </a:p>
        </p:txBody>
      </p:sp>
      <p:sp>
        <p:nvSpPr>
          <p:cNvPr id="16" name="テキスト ボックス 15">
            <a:extLst>
              <a:ext uri="{FF2B5EF4-FFF2-40B4-BE49-F238E27FC236}">
                <a16:creationId xmlns:a16="http://schemas.microsoft.com/office/drawing/2014/main" id="{EB85AC7F-92D9-490A-A176-C038DEF6481A}"/>
              </a:ext>
            </a:extLst>
          </p:cNvPr>
          <p:cNvSpPr txBox="1"/>
          <p:nvPr/>
        </p:nvSpPr>
        <p:spPr>
          <a:xfrm>
            <a:off x="5559484" y="5415117"/>
            <a:ext cx="1835669" cy="923330"/>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後頭葉障害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視覚失認</a:t>
            </a:r>
            <a:endParaRPr kumimoji="1" lang="en-US" altLang="ja-JP" dirty="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相貌失認</a:t>
            </a:r>
            <a:endParaRPr kumimoji="1" lang="ja-JP" altLang="en-US" dirty="0">
              <a:latin typeface="Meiryo UI" panose="020B0604030504040204" pitchFamily="50" charset="-128"/>
              <a:ea typeface="Meiryo UI" panose="020B0604030504040204" pitchFamily="50" charset="-128"/>
            </a:endParaRPr>
          </a:p>
        </p:txBody>
      </p:sp>
      <p:sp>
        <p:nvSpPr>
          <p:cNvPr id="17" name="テキスト ボックス 16">
            <a:extLst>
              <a:ext uri="{FF2B5EF4-FFF2-40B4-BE49-F238E27FC236}">
                <a16:creationId xmlns:a16="http://schemas.microsoft.com/office/drawing/2014/main" id="{8198F613-E434-4980-AACE-A0CDD4F28DB5}"/>
              </a:ext>
            </a:extLst>
          </p:cNvPr>
          <p:cNvSpPr txBox="1"/>
          <p:nvPr/>
        </p:nvSpPr>
        <p:spPr>
          <a:xfrm>
            <a:off x="4023457" y="4392225"/>
            <a:ext cx="1606076" cy="923330"/>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側頭葉障害</a:t>
            </a:r>
            <a:endParaRPr lang="en-US" altLang="ja-JP" b="1"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観念失行</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観念運動失行</a:t>
            </a:r>
            <a:endParaRPr kumimoji="1" lang="ja-JP" altLang="en-US" dirty="0">
              <a:latin typeface="Meiryo UI" panose="020B0604030504040204" pitchFamily="50" charset="-128"/>
              <a:ea typeface="Meiryo UI" panose="020B0604030504040204" pitchFamily="50" charset="-128"/>
            </a:endParaRPr>
          </a:p>
        </p:txBody>
      </p:sp>
      <p:sp>
        <p:nvSpPr>
          <p:cNvPr id="20" name="テキスト ボックス 19">
            <a:extLst>
              <a:ext uri="{FF2B5EF4-FFF2-40B4-BE49-F238E27FC236}">
                <a16:creationId xmlns:a16="http://schemas.microsoft.com/office/drawing/2014/main" id="{B0651F52-9581-4143-8623-9CF023A0CE41}"/>
              </a:ext>
            </a:extLst>
          </p:cNvPr>
          <p:cNvSpPr txBox="1"/>
          <p:nvPr/>
        </p:nvSpPr>
        <p:spPr>
          <a:xfrm>
            <a:off x="5559484" y="-4221"/>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前</a:t>
            </a:r>
          </a:p>
        </p:txBody>
      </p:sp>
      <p:sp>
        <p:nvSpPr>
          <p:cNvPr id="21" name="テキスト ボックス 20">
            <a:extLst>
              <a:ext uri="{FF2B5EF4-FFF2-40B4-BE49-F238E27FC236}">
                <a16:creationId xmlns:a16="http://schemas.microsoft.com/office/drawing/2014/main" id="{9D2CDE2A-1FCD-406E-BEAA-C11E426E6E45}"/>
              </a:ext>
            </a:extLst>
          </p:cNvPr>
          <p:cNvSpPr txBox="1"/>
          <p:nvPr/>
        </p:nvSpPr>
        <p:spPr>
          <a:xfrm>
            <a:off x="10212356" y="2236040"/>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認知症</a:t>
            </a:r>
            <a:endParaRPr kumimoji="1" lang="ja-JP" altLang="en-US" dirty="0">
              <a:latin typeface="Meiryo UI" panose="020B0604030504040204" pitchFamily="50" charset="-128"/>
              <a:ea typeface="Meiryo UI" panose="020B0604030504040204" pitchFamily="50" charset="-128"/>
            </a:endParaRPr>
          </a:p>
        </p:txBody>
      </p:sp>
      <p:sp>
        <p:nvSpPr>
          <p:cNvPr id="22" name="テキスト ボックス 21">
            <a:extLst>
              <a:ext uri="{FF2B5EF4-FFF2-40B4-BE49-F238E27FC236}">
                <a16:creationId xmlns:a16="http://schemas.microsoft.com/office/drawing/2014/main" id="{8907B09F-0FEE-40DA-AC80-307E80B6F93D}"/>
              </a:ext>
            </a:extLst>
          </p:cNvPr>
          <p:cNvSpPr txBox="1"/>
          <p:nvPr/>
        </p:nvSpPr>
        <p:spPr>
          <a:xfrm>
            <a:off x="10132866" y="721037"/>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意識障害</a:t>
            </a:r>
            <a:endParaRPr kumimoji="1" lang="ja-JP" altLang="en-US" dirty="0">
              <a:latin typeface="Meiryo UI" panose="020B0604030504040204" pitchFamily="50" charset="-128"/>
              <a:ea typeface="Meiryo UI" panose="020B0604030504040204" pitchFamily="50" charset="-128"/>
            </a:endParaRPr>
          </a:p>
        </p:txBody>
      </p:sp>
      <p:sp>
        <p:nvSpPr>
          <p:cNvPr id="23" name="テキスト ボックス 22">
            <a:extLst>
              <a:ext uri="{FF2B5EF4-FFF2-40B4-BE49-F238E27FC236}">
                <a16:creationId xmlns:a16="http://schemas.microsoft.com/office/drawing/2014/main" id="{710EBC64-64F2-4443-9B89-37E7E2624AC9}"/>
              </a:ext>
            </a:extLst>
          </p:cNvPr>
          <p:cNvSpPr txBox="1"/>
          <p:nvPr/>
        </p:nvSpPr>
        <p:spPr>
          <a:xfrm>
            <a:off x="10212356" y="3711315"/>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片麻痺</a:t>
            </a:r>
            <a:endParaRPr kumimoji="1" lang="ja-JP" altLang="en-US" dirty="0">
              <a:latin typeface="Meiryo UI" panose="020B0604030504040204" pitchFamily="50" charset="-128"/>
              <a:ea typeface="Meiryo UI" panose="020B0604030504040204" pitchFamily="50" charset="-128"/>
            </a:endParaRPr>
          </a:p>
        </p:txBody>
      </p:sp>
      <p:sp>
        <p:nvSpPr>
          <p:cNvPr id="24" name="テキスト ボックス 23">
            <a:extLst>
              <a:ext uri="{FF2B5EF4-FFF2-40B4-BE49-F238E27FC236}">
                <a16:creationId xmlns:a16="http://schemas.microsoft.com/office/drawing/2014/main" id="{36B624AA-C493-4AE6-82B7-1B943FC8C746}"/>
              </a:ext>
            </a:extLst>
          </p:cNvPr>
          <p:cNvSpPr txBox="1"/>
          <p:nvPr/>
        </p:nvSpPr>
        <p:spPr>
          <a:xfrm>
            <a:off x="10132867" y="5155605"/>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歩行障害</a:t>
            </a:r>
            <a:endParaRPr kumimoji="1" lang="ja-JP" altLang="en-US" dirty="0">
              <a:latin typeface="Meiryo UI" panose="020B0604030504040204" pitchFamily="50" charset="-128"/>
              <a:ea typeface="Meiryo UI" panose="020B0604030504040204" pitchFamily="50" charset="-128"/>
            </a:endParaRPr>
          </a:p>
        </p:txBody>
      </p:sp>
      <p:sp>
        <p:nvSpPr>
          <p:cNvPr id="25" name="正方形/長方形 24">
            <a:extLst>
              <a:ext uri="{FF2B5EF4-FFF2-40B4-BE49-F238E27FC236}">
                <a16:creationId xmlns:a16="http://schemas.microsoft.com/office/drawing/2014/main" id="{1A716C75-B43D-461B-88E5-670615E59D15}"/>
              </a:ext>
            </a:extLst>
          </p:cNvPr>
          <p:cNvSpPr/>
          <p:nvPr/>
        </p:nvSpPr>
        <p:spPr>
          <a:xfrm>
            <a:off x="10132866" y="721037"/>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F9B9403F-EC88-4CDA-ADAA-ACB15B73F0C8}"/>
              </a:ext>
            </a:extLst>
          </p:cNvPr>
          <p:cNvSpPr/>
          <p:nvPr/>
        </p:nvSpPr>
        <p:spPr>
          <a:xfrm>
            <a:off x="10132866" y="2223430"/>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C320750D-AF1C-42DA-A62E-84C1ABCDAD2F}"/>
              </a:ext>
            </a:extLst>
          </p:cNvPr>
          <p:cNvSpPr/>
          <p:nvPr/>
        </p:nvSpPr>
        <p:spPr>
          <a:xfrm>
            <a:off x="10132866" y="3742701"/>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a:extLst>
              <a:ext uri="{FF2B5EF4-FFF2-40B4-BE49-F238E27FC236}">
                <a16:creationId xmlns:a16="http://schemas.microsoft.com/office/drawing/2014/main" id="{61F67374-A810-4459-B273-5971F21FB087}"/>
              </a:ext>
            </a:extLst>
          </p:cNvPr>
          <p:cNvSpPr/>
          <p:nvPr/>
        </p:nvSpPr>
        <p:spPr>
          <a:xfrm>
            <a:off x="10132866" y="5261972"/>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楕円 28">
            <a:extLst>
              <a:ext uri="{FF2B5EF4-FFF2-40B4-BE49-F238E27FC236}">
                <a16:creationId xmlns:a16="http://schemas.microsoft.com/office/drawing/2014/main" id="{4E45AED2-14EE-4EE9-9451-4E2BE91F85AD}"/>
              </a:ext>
            </a:extLst>
          </p:cNvPr>
          <p:cNvSpPr/>
          <p:nvPr/>
        </p:nvSpPr>
        <p:spPr>
          <a:xfrm>
            <a:off x="10212356" y="106383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楕円 29">
            <a:extLst>
              <a:ext uri="{FF2B5EF4-FFF2-40B4-BE49-F238E27FC236}">
                <a16:creationId xmlns:a16="http://schemas.microsoft.com/office/drawing/2014/main" id="{05C369D9-789F-45DB-9C53-A7FDB9BEC74A}"/>
              </a:ext>
            </a:extLst>
          </p:cNvPr>
          <p:cNvSpPr/>
          <p:nvPr/>
        </p:nvSpPr>
        <p:spPr>
          <a:xfrm>
            <a:off x="10212355" y="4018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楕円 30">
            <a:extLst>
              <a:ext uri="{FF2B5EF4-FFF2-40B4-BE49-F238E27FC236}">
                <a16:creationId xmlns:a16="http://schemas.microsoft.com/office/drawing/2014/main" id="{DD8E63A6-2515-4348-89B3-F6F2EA14474B}"/>
              </a:ext>
            </a:extLst>
          </p:cNvPr>
          <p:cNvSpPr/>
          <p:nvPr/>
        </p:nvSpPr>
        <p:spPr>
          <a:xfrm>
            <a:off x="7372082" y="951479"/>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98AF27D0-56BA-4A93-BE1A-419A70E91B6A}"/>
              </a:ext>
            </a:extLst>
          </p:cNvPr>
          <p:cNvSpPr/>
          <p:nvPr/>
        </p:nvSpPr>
        <p:spPr>
          <a:xfrm>
            <a:off x="10212355" y="54766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32">
            <a:extLst>
              <a:ext uri="{FF2B5EF4-FFF2-40B4-BE49-F238E27FC236}">
                <a16:creationId xmlns:a16="http://schemas.microsoft.com/office/drawing/2014/main" id="{F0D30881-A28F-446A-877C-F7643C6A8482}"/>
              </a:ext>
            </a:extLst>
          </p:cNvPr>
          <p:cNvSpPr/>
          <p:nvPr/>
        </p:nvSpPr>
        <p:spPr>
          <a:xfrm>
            <a:off x="10532491" y="4018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33">
            <a:extLst>
              <a:ext uri="{FF2B5EF4-FFF2-40B4-BE49-F238E27FC236}">
                <a16:creationId xmlns:a16="http://schemas.microsoft.com/office/drawing/2014/main" id="{5489DCD5-A995-4EE3-92DD-721C3A1A5953}"/>
              </a:ext>
            </a:extLst>
          </p:cNvPr>
          <p:cNvSpPr/>
          <p:nvPr/>
        </p:nvSpPr>
        <p:spPr>
          <a:xfrm>
            <a:off x="10556915" y="547491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35">
            <a:extLst>
              <a:ext uri="{FF2B5EF4-FFF2-40B4-BE49-F238E27FC236}">
                <a16:creationId xmlns:a16="http://schemas.microsoft.com/office/drawing/2014/main" id="{628AD4BE-7749-443F-B373-99A3F8F9EC78}"/>
              </a:ext>
            </a:extLst>
          </p:cNvPr>
          <p:cNvSpPr/>
          <p:nvPr/>
        </p:nvSpPr>
        <p:spPr>
          <a:xfrm>
            <a:off x="10212355" y="26142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楕円 37">
            <a:extLst>
              <a:ext uri="{FF2B5EF4-FFF2-40B4-BE49-F238E27FC236}">
                <a16:creationId xmlns:a16="http://schemas.microsoft.com/office/drawing/2014/main" id="{BEAD9A66-FB04-4247-BA28-D3F155CC588C}"/>
              </a:ext>
            </a:extLst>
          </p:cNvPr>
          <p:cNvSpPr/>
          <p:nvPr/>
        </p:nvSpPr>
        <p:spPr>
          <a:xfrm>
            <a:off x="10550456" y="10512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テキスト ボックス 82">
            <a:extLst>
              <a:ext uri="{FF2B5EF4-FFF2-40B4-BE49-F238E27FC236}">
                <a16:creationId xmlns:a16="http://schemas.microsoft.com/office/drawing/2014/main" id="{2E4659D5-91DA-47FB-8D45-B89408209CC2}"/>
              </a:ext>
            </a:extLst>
          </p:cNvPr>
          <p:cNvSpPr txBox="1"/>
          <p:nvPr/>
        </p:nvSpPr>
        <p:spPr>
          <a:xfrm>
            <a:off x="10177906" y="6865092"/>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失禁</a:t>
            </a:r>
            <a:endParaRPr lang="en-US" altLang="ja-JP" dirty="0">
              <a:latin typeface="Meiryo UI" panose="020B0604030504040204" pitchFamily="50" charset="-128"/>
              <a:ea typeface="Meiryo UI" panose="020B0604030504040204" pitchFamily="50" charset="-128"/>
            </a:endParaRPr>
          </a:p>
        </p:txBody>
      </p:sp>
      <p:sp>
        <p:nvSpPr>
          <p:cNvPr id="84" name="正方形/長方形 83">
            <a:extLst>
              <a:ext uri="{FF2B5EF4-FFF2-40B4-BE49-F238E27FC236}">
                <a16:creationId xmlns:a16="http://schemas.microsoft.com/office/drawing/2014/main" id="{C7879339-59ED-4784-97B5-2EC0220CEE84}"/>
              </a:ext>
            </a:extLst>
          </p:cNvPr>
          <p:cNvSpPr/>
          <p:nvPr/>
        </p:nvSpPr>
        <p:spPr>
          <a:xfrm>
            <a:off x="10177906" y="6865092"/>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テキスト ボックス 404">
            <a:extLst>
              <a:ext uri="{FF2B5EF4-FFF2-40B4-BE49-F238E27FC236}">
                <a16:creationId xmlns:a16="http://schemas.microsoft.com/office/drawing/2014/main" id="{F1D448EC-77CB-45B6-827C-8F709466B746}"/>
              </a:ext>
            </a:extLst>
          </p:cNvPr>
          <p:cNvSpPr txBox="1"/>
          <p:nvPr/>
        </p:nvSpPr>
        <p:spPr>
          <a:xfrm>
            <a:off x="3745566" y="3504453"/>
            <a:ext cx="1606076" cy="923330"/>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側頭葉障害</a:t>
            </a:r>
            <a:endParaRPr lang="en-US" altLang="ja-JP" b="1"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流暢性失語</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聴覚失認</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540875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6" grpId="0" animBg="1"/>
      <p:bldP spid="38"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 name="フローチャート: 端子 396">
            <a:extLst>
              <a:ext uri="{FF2B5EF4-FFF2-40B4-BE49-F238E27FC236}">
                <a16:creationId xmlns:a16="http://schemas.microsoft.com/office/drawing/2014/main" id="{9F323C59-1C0B-45EA-BD96-F25C2335AE18}"/>
              </a:ext>
            </a:extLst>
          </p:cNvPr>
          <p:cNvSpPr/>
          <p:nvPr/>
        </p:nvSpPr>
        <p:spPr>
          <a:xfrm>
            <a:off x="9214356" y="2812950"/>
            <a:ext cx="491551" cy="1399177"/>
          </a:xfrm>
          <a:prstGeom prst="flowChartTerminator">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6" name="フローチャート: 端子 395">
            <a:extLst>
              <a:ext uri="{FF2B5EF4-FFF2-40B4-BE49-F238E27FC236}">
                <a16:creationId xmlns:a16="http://schemas.microsoft.com/office/drawing/2014/main" id="{7D8B4F74-3D25-4F25-A9DD-F6D3E66DFE93}"/>
              </a:ext>
            </a:extLst>
          </p:cNvPr>
          <p:cNvSpPr/>
          <p:nvPr/>
        </p:nvSpPr>
        <p:spPr>
          <a:xfrm>
            <a:off x="3055321" y="2927726"/>
            <a:ext cx="491551" cy="1399177"/>
          </a:xfrm>
          <a:prstGeom prst="flowChartTerminator">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5" name="二等辺三角形 394">
            <a:extLst>
              <a:ext uri="{FF2B5EF4-FFF2-40B4-BE49-F238E27FC236}">
                <a16:creationId xmlns:a16="http://schemas.microsoft.com/office/drawing/2014/main" id="{70F1E97B-2BB6-4BAE-B44E-C11D51F68CAE}"/>
              </a:ext>
            </a:extLst>
          </p:cNvPr>
          <p:cNvSpPr/>
          <p:nvPr/>
        </p:nvSpPr>
        <p:spPr>
          <a:xfrm>
            <a:off x="5784951" y="-16209"/>
            <a:ext cx="1230578" cy="709432"/>
          </a:xfrm>
          <a:prstGeom prst="triangle">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楕円 5">
            <a:extLst>
              <a:ext uri="{FF2B5EF4-FFF2-40B4-BE49-F238E27FC236}">
                <a16:creationId xmlns:a16="http://schemas.microsoft.com/office/drawing/2014/main" id="{59B283B8-1499-4D26-9353-EE8BDC6FBCD4}"/>
              </a:ext>
            </a:extLst>
          </p:cNvPr>
          <p:cNvSpPr/>
          <p:nvPr/>
        </p:nvSpPr>
        <p:spPr>
          <a:xfrm>
            <a:off x="3381152" y="450994"/>
            <a:ext cx="5986131" cy="6083156"/>
          </a:xfrm>
          <a:prstGeom prst="ellipse">
            <a:avLst/>
          </a:pr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98" name="グループ化 397">
            <a:extLst>
              <a:ext uri="{FF2B5EF4-FFF2-40B4-BE49-F238E27FC236}">
                <a16:creationId xmlns:a16="http://schemas.microsoft.com/office/drawing/2014/main" id="{3595B999-E60D-43F1-9648-DFC1491340D8}"/>
              </a:ext>
            </a:extLst>
          </p:cNvPr>
          <p:cNvGrpSpPr/>
          <p:nvPr/>
        </p:nvGrpSpPr>
        <p:grpSpPr>
          <a:xfrm flipH="1">
            <a:off x="6451198" y="590439"/>
            <a:ext cx="2718315" cy="5836681"/>
            <a:chOff x="3606566" y="556826"/>
            <a:chExt cx="2746304" cy="5836681"/>
          </a:xfrm>
        </p:grpSpPr>
        <p:sp>
          <p:nvSpPr>
            <p:cNvPr id="399" name="フリーフォーム: 図形 398">
              <a:extLst>
                <a:ext uri="{FF2B5EF4-FFF2-40B4-BE49-F238E27FC236}">
                  <a16:creationId xmlns:a16="http://schemas.microsoft.com/office/drawing/2014/main" id="{B8D8D6E1-DAEB-4DC5-8E2A-0D59B6BCC4AF}"/>
                </a:ext>
              </a:extLst>
            </p:cNvPr>
            <p:cNvSpPr/>
            <p:nvPr/>
          </p:nvSpPr>
          <p:spPr>
            <a:xfrm>
              <a:off x="5081270" y="3412817"/>
              <a:ext cx="1271600" cy="2023804"/>
            </a:xfrm>
            <a:custGeom>
              <a:avLst/>
              <a:gdLst>
                <a:gd name="connsiteX0" fmla="*/ 101964 w 1523236"/>
                <a:gd name="connsiteY0" fmla="*/ 16258 h 1745306"/>
                <a:gd name="connsiteX1" fmla="*/ 584103 w 1523236"/>
                <a:gd name="connsiteY1" fmla="*/ 24571 h 1745306"/>
                <a:gd name="connsiteX2" fmla="*/ 1107804 w 1523236"/>
                <a:gd name="connsiteY2" fmla="*/ 16258 h 1745306"/>
                <a:gd name="connsiteX3" fmla="*/ 1332248 w 1523236"/>
                <a:gd name="connsiteY3" fmla="*/ 7946 h 1745306"/>
                <a:gd name="connsiteX4" fmla="*/ 1515128 w 1523236"/>
                <a:gd name="connsiteY4" fmla="*/ 32884 h 1745306"/>
                <a:gd name="connsiteX5" fmla="*/ 1490190 w 1523236"/>
                <a:gd name="connsiteY5" fmla="*/ 348767 h 1745306"/>
                <a:gd name="connsiteX6" fmla="*/ 1481877 w 1523236"/>
                <a:gd name="connsiteY6" fmla="*/ 1745306 h 1745306"/>
                <a:gd name="connsiteX7" fmla="*/ 1481877 w 1523236"/>
                <a:gd name="connsiteY7" fmla="*/ 1745306 h 1745306"/>
                <a:gd name="connsiteX8" fmla="*/ 442786 w 1523236"/>
                <a:gd name="connsiteY8" fmla="*/ 1678804 h 1745306"/>
                <a:gd name="connsiteX9" fmla="*/ 18837 w 1523236"/>
                <a:gd name="connsiteY9" fmla="*/ 1495924 h 1745306"/>
                <a:gd name="connsiteX10" fmla="*/ 77026 w 1523236"/>
                <a:gd name="connsiteY10" fmla="*/ 938971 h 1745306"/>
                <a:gd name="connsiteX11" fmla="*/ 101964 w 1523236"/>
                <a:gd name="connsiteY11" fmla="*/ 598149 h 1745306"/>
                <a:gd name="connsiteX12" fmla="*/ 68713 w 1523236"/>
                <a:gd name="connsiteY12" fmla="*/ 282266 h 1745306"/>
                <a:gd name="connsiteX13" fmla="*/ 85339 w 1523236"/>
                <a:gd name="connsiteY13" fmla="*/ 132637 h 1745306"/>
                <a:gd name="connsiteX14" fmla="*/ 101964 w 1523236"/>
                <a:gd name="connsiteY14" fmla="*/ 16258 h 17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236" h="1745306">
                  <a:moveTo>
                    <a:pt x="101964" y="16258"/>
                  </a:moveTo>
                  <a:cubicBezTo>
                    <a:pt x="185091" y="-1753"/>
                    <a:pt x="416463" y="24571"/>
                    <a:pt x="584103" y="24571"/>
                  </a:cubicBezTo>
                  <a:cubicBezTo>
                    <a:pt x="751743" y="24571"/>
                    <a:pt x="983113" y="19029"/>
                    <a:pt x="1107804" y="16258"/>
                  </a:cubicBezTo>
                  <a:cubicBezTo>
                    <a:pt x="1232495" y="13487"/>
                    <a:pt x="1264361" y="5175"/>
                    <a:pt x="1332248" y="7946"/>
                  </a:cubicBezTo>
                  <a:cubicBezTo>
                    <a:pt x="1400135" y="10717"/>
                    <a:pt x="1488804" y="-23920"/>
                    <a:pt x="1515128" y="32884"/>
                  </a:cubicBezTo>
                  <a:cubicBezTo>
                    <a:pt x="1541452" y="89688"/>
                    <a:pt x="1495732" y="63363"/>
                    <a:pt x="1490190" y="348767"/>
                  </a:cubicBezTo>
                  <a:cubicBezTo>
                    <a:pt x="1484648" y="634171"/>
                    <a:pt x="1481877" y="1745306"/>
                    <a:pt x="1481877" y="1745306"/>
                  </a:cubicBezTo>
                  <a:lnTo>
                    <a:pt x="1481877" y="1745306"/>
                  </a:lnTo>
                  <a:cubicBezTo>
                    <a:pt x="1308695" y="1734222"/>
                    <a:pt x="686626" y="1720368"/>
                    <a:pt x="442786" y="1678804"/>
                  </a:cubicBezTo>
                  <a:cubicBezTo>
                    <a:pt x="198946" y="1637240"/>
                    <a:pt x="79797" y="1619230"/>
                    <a:pt x="18837" y="1495924"/>
                  </a:cubicBezTo>
                  <a:cubicBezTo>
                    <a:pt x="-42123" y="1372619"/>
                    <a:pt x="63171" y="1088600"/>
                    <a:pt x="77026" y="938971"/>
                  </a:cubicBezTo>
                  <a:cubicBezTo>
                    <a:pt x="90880" y="789342"/>
                    <a:pt x="103349" y="707600"/>
                    <a:pt x="101964" y="598149"/>
                  </a:cubicBezTo>
                  <a:cubicBezTo>
                    <a:pt x="100579" y="488698"/>
                    <a:pt x="71484" y="359851"/>
                    <a:pt x="68713" y="282266"/>
                  </a:cubicBezTo>
                  <a:cubicBezTo>
                    <a:pt x="65942" y="204681"/>
                    <a:pt x="82568" y="174201"/>
                    <a:pt x="85339" y="132637"/>
                  </a:cubicBezTo>
                  <a:cubicBezTo>
                    <a:pt x="88110" y="91073"/>
                    <a:pt x="18837" y="34269"/>
                    <a:pt x="101964" y="16258"/>
                  </a:cubicBezTo>
                  <a:close/>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0" name="フリーフォーム: 図形 399">
              <a:extLst>
                <a:ext uri="{FF2B5EF4-FFF2-40B4-BE49-F238E27FC236}">
                  <a16:creationId xmlns:a16="http://schemas.microsoft.com/office/drawing/2014/main" id="{90A968CB-55A9-4D02-843E-43EB09F6D385}"/>
                </a:ext>
              </a:extLst>
            </p:cNvPr>
            <p:cNvSpPr/>
            <p:nvPr/>
          </p:nvSpPr>
          <p:spPr>
            <a:xfrm>
              <a:off x="3606566" y="2340423"/>
              <a:ext cx="1611983" cy="3259920"/>
            </a:xfrm>
            <a:custGeom>
              <a:avLst/>
              <a:gdLst>
                <a:gd name="connsiteX0" fmla="*/ 848508 w 1364364"/>
                <a:gd name="connsiteY0" fmla="*/ 3245151 h 3259920"/>
                <a:gd name="connsiteX1" fmla="*/ 540937 w 1364364"/>
                <a:gd name="connsiteY1" fmla="*/ 2871078 h 3259920"/>
                <a:gd name="connsiteX2" fmla="*/ 241679 w 1364364"/>
                <a:gd name="connsiteY2" fmla="*/ 2372314 h 3259920"/>
                <a:gd name="connsiteX3" fmla="*/ 67112 w 1364364"/>
                <a:gd name="connsiteY3" fmla="*/ 1873551 h 3259920"/>
                <a:gd name="connsiteX4" fmla="*/ 25548 w 1364364"/>
                <a:gd name="connsiteY4" fmla="*/ 1474540 h 3259920"/>
                <a:gd name="connsiteX5" fmla="*/ 610 w 1364364"/>
                <a:gd name="connsiteY5" fmla="*/ 834460 h 3259920"/>
                <a:gd name="connsiteX6" fmla="*/ 50486 w 1364364"/>
                <a:gd name="connsiteY6" fmla="*/ 443762 h 3259920"/>
                <a:gd name="connsiteX7" fmla="*/ 83737 w 1364364"/>
                <a:gd name="connsiteY7" fmla="*/ 219318 h 3259920"/>
                <a:gd name="connsiteX8" fmla="*/ 116988 w 1364364"/>
                <a:gd name="connsiteY8" fmla="*/ 111252 h 3259920"/>
                <a:gd name="connsiteX9" fmla="*/ 249992 w 1364364"/>
                <a:gd name="connsiteY9" fmla="*/ 11500 h 3259920"/>
                <a:gd name="connsiteX10" fmla="*/ 349745 w 1364364"/>
                <a:gd name="connsiteY10" fmla="*/ 19812 h 3259920"/>
                <a:gd name="connsiteX11" fmla="*/ 524312 w 1364364"/>
                <a:gd name="connsiteY11" fmla="*/ 169442 h 3259920"/>
                <a:gd name="connsiteX12" fmla="*/ 865134 w 1364364"/>
                <a:gd name="connsiteY12" fmla="*/ 460387 h 3259920"/>
                <a:gd name="connsiteX13" fmla="*/ 1089577 w 1364364"/>
                <a:gd name="connsiteY13" fmla="*/ 776271 h 3259920"/>
                <a:gd name="connsiteX14" fmla="*/ 1272457 w 1364364"/>
                <a:gd name="connsiteY14" fmla="*/ 1083842 h 3259920"/>
                <a:gd name="connsiteX15" fmla="*/ 1314021 w 1364364"/>
                <a:gd name="connsiteY15" fmla="*/ 1233471 h 3259920"/>
                <a:gd name="connsiteX16" fmla="*/ 1338959 w 1364364"/>
                <a:gd name="connsiteY16" fmla="*/ 1432976 h 3259920"/>
                <a:gd name="connsiteX17" fmla="*/ 1347272 w 1364364"/>
                <a:gd name="connsiteY17" fmla="*/ 1615856 h 3259920"/>
                <a:gd name="connsiteX18" fmla="*/ 1363897 w 1364364"/>
                <a:gd name="connsiteY18" fmla="*/ 1890176 h 3259920"/>
                <a:gd name="connsiteX19" fmla="*/ 1355585 w 1364364"/>
                <a:gd name="connsiteY19" fmla="*/ 2222685 h 3259920"/>
                <a:gd name="connsiteX20" fmla="*/ 1314021 w 1364364"/>
                <a:gd name="connsiteY20" fmla="*/ 2580132 h 3259920"/>
                <a:gd name="connsiteX21" fmla="*/ 1280770 w 1364364"/>
                <a:gd name="connsiteY21" fmla="*/ 2679885 h 3259920"/>
                <a:gd name="connsiteX22" fmla="*/ 1264145 w 1364364"/>
                <a:gd name="connsiteY22" fmla="*/ 2763012 h 3259920"/>
                <a:gd name="connsiteX23" fmla="*/ 1131141 w 1364364"/>
                <a:gd name="connsiteY23" fmla="*/ 2937580 h 3259920"/>
                <a:gd name="connsiteX24" fmla="*/ 1056326 w 1364364"/>
                <a:gd name="connsiteY24" fmla="*/ 3012394 h 3259920"/>
                <a:gd name="connsiteX25" fmla="*/ 973199 w 1364364"/>
                <a:gd name="connsiteY25" fmla="*/ 3103834 h 3259920"/>
                <a:gd name="connsiteX26" fmla="*/ 906697 w 1364364"/>
                <a:gd name="connsiteY26" fmla="*/ 3178649 h 3259920"/>
                <a:gd name="connsiteX27" fmla="*/ 848508 w 1364364"/>
                <a:gd name="connsiteY27" fmla="*/ 3245151 h 325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4364" h="3259920">
                  <a:moveTo>
                    <a:pt x="848508" y="3245151"/>
                  </a:moveTo>
                  <a:cubicBezTo>
                    <a:pt x="787548" y="3193889"/>
                    <a:pt x="642075" y="3016551"/>
                    <a:pt x="540937" y="2871078"/>
                  </a:cubicBezTo>
                  <a:cubicBezTo>
                    <a:pt x="439799" y="2725605"/>
                    <a:pt x="320650" y="2538568"/>
                    <a:pt x="241679" y="2372314"/>
                  </a:cubicBezTo>
                  <a:cubicBezTo>
                    <a:pt x="162708" y="2206060"/>
                    <a:pt x="103134" y="2023180"/>
                    <a:pt x="67112" y="1873551"/>
                  </a:cubicBezTo>
                  <a:cubicBezTo>
                    <a:pt x="31090" y="1723922"/>
                    <a:pt x="36632" y="1647722"/>
                    <a:pt x="25548" y="1474540"/>
                  </a:cubicBezTo>
                  <a:cubicBezTo>
                    <a:pt x="14464" y="1301358"/>
                    <a:pt x="-3546" y="1006256"/>
                    <a:pt x="610" y="834460"/>
                  </a:cubicBezTo>
                  <a:cubicBezTo>
                    <a:pt x="4766" y="662664"/>
                    <a:pt x="36631" y="546286"/>
                    <a:pt x="50486" y="443762"/>
                  </a:cubicBezTo>
                  <a:cubicBezTo>
                    <a:pt x="64341" y="341238"/>
                    <a:pt x="72653" y="274736"/>
                    <a:pt x="83737" y="219318"/>
                  </a:cubicBezTo>
                  <a:cubicBezTo>
                    <a:pt x="94821" y="163900"/>
                    <a:pt x="89279" y="145888"/>
                    <a:pt x="116988" y="111252"/>
                  </a:cubicBezTo>
                  <a:cubicBezTo>
                    <a:pt x="144697" y="76616"/>
                    <a:pt x="211199" y="26740"/>
                    <a:pt x="249992" y="11500"/>
                  </a:cubicBezTo>
                  <a:cubicBezTo>
                    <a:pt x="288785" y="-3740"/>
                    <a:pt x="304025" y="-6512"/>
                    <a:pt x="349745" y="19812"/>
                  </a:cubicBezTo>
                  <a:cubicBezTo>
                    <a:pt x="395465" y="46136"/>
                    <a:pt x="524312" y="169442"/>
                    <a:pt x="524312" y="169442"/>
                  </a:cubicBezTo>
                  <a:cubicBezTo>
                    <a:pt x="610210" y="242871"/>
                    <a:pt x="770923" y="359249"/>
                    <a:pt x="865134" y="460387"/>
                  </a:cubicBezTo>
                  <a:cubicBezTo>
                    <a:pt x="959345" y="561525"/>
                    <a:pt x="1021690" y="672362"/>
                    <a:pt x="1089577" y="776271"/>
                  </a:cubicBezTo>
                  <a:cubicBezTo>
                    <a:pt x="1157464" y="880180"/>
                    <a:pt x="1235050" y="1007642"/>
                    <a:pt x="1272457" y="1083842"/>
                  </a:cubicBezTo>
                  <a:cubicBezTo>
                    <a:pt x="1309864" y="1160042"/>
                    <a:pt x="1302937" y="1175282"/>
                    <a:pt x="1314021" y="1233471"/>
                  </a:cubicBezTo>
                  <a:cubicBezTo>
                    <a:pt x="1325105" y="1291660"/>
                    <a:pt x="1333417" y="1369245"/>
                    <a:pt x="1338959" y="1432976"/>
                  </a:cubicBezTo>
                  <a:cubicBezTo>
                    <a:pt x="1344501" y="1496707"/>
                    <a:pt x="1343116" y="1539656"/>
                    <a:pt x="1347272" y="1615856"/>
                  </a:cubicBezTo>
                  <a:cubicBezTo>
                    <a:pt x="1351428" y="1692056"/>
                    <a:pt x="1362512" y="1789038"/>
                    <a:pt x="1363897" y="1890176"/>
                  </a:cubicBezTo>
                  <a:cubicBezTo>
                    <a:pt x="1365282" y="1991314"/>
                    <a:pt x="1363898" y="2107692"/>
                    <a:pt x="1355585" y="2222685"/>
                  </a:cubicBezTo>
                  <a:cubicBezTo>
                    <a:pt x="1347272" y="2337678"/>
                    <a:pt x="1326490" y="2503932"/>
                    <a:pt x="1314021" y="2580132"/>
                  </a:cubicBezTo>
                  <a:cubicBezTo>
                    <a:pt x="1301552" y="2656332"/>
                    <a:pt x="1289083" y="2649405"/>
                    <a:pt x="1280770" y="2679885"/>
                  </a:cubicBezTo>
                  <a:cubicBezTo>
                    <a:pt x="1272457" y="2710365"/>
                    <a:pt x="1289083" y="2720063"/>
                    <a:pt x="1264145" y="2763012"/>
                  </a:cubicBezTo>
                  <a:cubicBezTo>
                    <a:pt x="1239207" y="2805961"/>
                    <a:pt x="1165777" y="2896016"/>
                    <a:pt x="1131141" y="2937580"/>
                  </a:cubicBezTo>
                  <a:cubicBezTo>
                    <a:pt x="1096505" y="2979144"/>
                    <a:pt x="1082650" y="2984685"/>
                    <a:pt x="1056326" y="3012394"/>
                  </a:cubicBezTo>
                  <a:cubicBezTo>
                    <a:pt x="1030002" y="3040103"/>
                    <a:pt x="998137" y="3076125"/>
                    <a:pt x="973199" y="3103834"/>
                  </a:cubicBezTo>
                  <a:cubicBezTo>
                    <a:pt x="948261" y="3131543"/>
                    <a:pt x="924708" y="3157867"/>
                    <a:pt x="906697" y="3178649"/>
                  </a:cubicBezTo>
                  <a:cubicBezTo>
                    <a:pt x="888686" y="3199431"/>
                    <a:pt x="909468" y="3296413"/>
                    <a:pt x="848508" y="3245151"/>
                  </a:cubicBezTo>
                  <a:close/>
                </a:path>
              </a:pathLst>
            </a:cu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1" name="フリーフォーム: 図形 400">
              <a:extLst>
                <a:ext uri="{FF2B5EF4-FFF2-40B4-BE49-F238E27FC236}">
                  <a16:creationId xmlns:a16="http://schemas.microsoft.com/office/drawing/2014/main" id="{4CE2BC1F-3305-4239-A383-8423BE69E600}"/>
                </a:ext>
              </a:extLst>
            </p:cNvPr>
            <p:cNvSpPr/>
            <p:nvPr/>
          </p:nvSpPr>
          <p:spPr>
            <a:xfrm>
              <a:off x="3913140" y="556826"/>
              <a:ext cx="2413340" cy="2893795"/>
            </a:xfrm>
            <a:custGeom>
              <a:avLst/>
              <a:gdLst>
                <a:gd name="connsiteX0" fmla="*/ 2396220 w 2413340"/>
                <a:gd name="connsiteY0" fmla="*/ 606956 h 2893795"/>
                <a:gd name="connsiteX1" fmla="*/ 2387907 w 2413340"/>
                <a:gd name="connsiteY1" fmla="*/ 374199 h 2893795"/>
                <a:gd name="connsiteX2" fmla="*/ 2396220 w 2413340"/>
                <a:gd name="connsiteY2" fmla="*/ 158069 h 2893795"/>
                <a:gd name="connsiteX3" fmla="*/ 2321405 w 2413340"/>
                <a:gd name="connsiteY3" fmla="*/ 66629 h 2893795"/>
                <a:gd name="connsiteX4" fmla="*/ 2105275 w 2413340"/>
                <a:gd name="connsiteY4" fmla="*/ 127 h 2893795"/>
                <a:gd name="connsiteX5" fmla="*/ 1673013 w 2413340"/>
                <a:gd name="connsiteY5" fmla="*/ 83254 h 2893795"/>
                <a:gd name="connsiteX6" fmla="*/ 1382067 w 2413340"/>
                <a:gd name="connsiteY6" fmla="*/ 207945 h 2893795"/>
                <a:gd name="connsiteX7" fmla="*/ 1074496 w 2413340"/>
                <a:gd name="connsiteY7" fmla="*/ 357574 h 2893795"/>
                <a:gd name="connsiteX8" fmla="*/ 833427 w 2413340"/>
                <a:gd name="connsiteY8" fmla="*/ 532141 h 2893795"/>
                <a:gd name="connsiteX9" fmla="*/ 650547 w 2413340"/>
                <a:gd name="connsiteY9" fmla="*/ 673458 h 2893795"/>
                <a:gd name="connsiteX10" fmla="*/ 426104 w 2413340"/>
                <a:gd name="connsiteY10" fmla="*/ 872963 h 2893795"/>
                <a:gd name="connsiteX11" fmla="*/ 351289 w 2413340"/>
                <a:gd name="connsiteY11" fmla="*/ 964403 h 2893795"/>
                <a:gd name="connsiteX12" fmla="*/ 243224 w 2413340"/>
                <a:gd name="connsiteY12" fmla="*/ 1114032 h 2893795"/>
                <a:gd name="connsiteX13" fmla="*/ 160096 w 2413340"/>
                <a:gd name="connsiteY13" fmla="*/ 1205472 h 2893795"/>
                <a:gd name="connsiteX14" fmla="*/ 60344 w 2413340"/>
                <a:gd name="connsiteY14" fmla="*/ 1330163 h 2893795"/>
                <a:gd name="connsiteX15" fmla="*/ 35405 w 2413340"/>
                <a:gd name="connsiteY15" fmla="*/ 1396665 h 2893795"/>
                <a:gd name="connsiteX16" fmla="*/ 2155 w 2413340"/>
                <a:gd name="connsiteY16" fmla="*/ 1438229 h 2893795"/>
                <a:gd name="connsiteX17" fmla="*/ 10467 w 2413340"/>
                <a:gd name="connsiteY17" fmla="*/ 1529669 h 2893795"/>
                <a:gd name="connsiteX18" fmla="*/ 68656 w 2413340"/>
                <a:gd name="connsiteY18" fmla="*/ 1604483 h 2893795"/>
                <a:gd name="connsiteX19" fmla="*/ 218285 w 2413340"/>
                <a:gd name="connsiteY19" fmla="*/ 1729174 h 2893795"/>
                <a:gd name="connsiteX20" fmla="*/ 484293 w 2413340"/>
                <a:gd name="connsiteY20" fmla="*/ 1903741 h 2893795"/>
                <a:gd name="connsiteX21" fmla="*/ 841740 w 2413340"/>
                <a:gd name="connsiteY21" fmla="*/ 2369254 h 2893795"/>
                <a:gd name="connsiteX22" fmla="*/ 941493 w 2413340"/>
                <a:gd name="connsiteY22" fmla="*/ 2510570 h 2893795"/>
                <a:gd name="connsiteX23" fmla="*/ 1132685 w 2413340"/>
                <a:gd name="connsiteY23" fmla="*/ 2676825 h 2893795"/>
                <a:gd name="connsiteX24" fmla="*/ 1298940 w 2413340"/>
                <a:gd name="connsiteY24" fmla="*/ 2884643 h 2893795"/>
                <a:gd name="connsiteX25" fmla="*/ 1581573 w 2413340"/>
                <a:gd name="connsiteY25" fmla="*/ 2859705 h 2893795"/>
                <a:gd name="connsiteX26" fmla="*/ 2254904 w 2413340"/>
                <a:gd name="connsiteY26" fmla="*/ 2884643 h 2893795"/>
                <a:gd name="connsiteX27" fmla="*/ 2387907 w 2413340"/>
                <a:gd name="connsiteY27" fmla="*/ 2859705 h 2893795"/>
                <a:gd name="connsiteX28" fmla="*/ 2412845 w 2413340"/>
                <a:gd name="connsiteY28" fmla="*/ 2743327 h 2893795"/>
                <a:gd name="connsiteX29" fmla="*/ 2404533 w 2413340"/>
                <a:gd name="connsiteY29" fmla="*/ 2011807 h 2893795"/>
                <a:gd name="connsiteX30" fmla="*/ 2404533 w 2413340"/>
                <a:gd name="connsiteY30" fmla="*/ 1255349 h 2893795"/>
                <a:gd name="connsiteX31" fmla="*/ 2396220 w 2413340"/>
                <a:gd name="connsiteY31" fmla="*/ 606956 h 289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13340" h="2893795">
                  <a:moveTo>
                    <a:pt x="2396220" y="606956"/>
                  </a:moveTo>
                  <a:cubicBezTo>
                    <a:pt x="2393449" y="460098"/>
                    <a:pt x="2387907" y="449013"/>
                    <a:pt x="2387907" y="374199"/>
                  </a:cubicBezTo>
                  <a:cubicBezTo>
                    <a:pt x="2387907" y="299385"/>
                    <a:pt x="2407304" y="209331"/>
                    <a:pt x="2396220" y="158069"/>
                  </a:cubicBezTo>
                  <a:cubicBezTo>
                    <a:pt x="2385136" y="106807"/>
                    <a:pt x="2369896" y="92953"/>
                    <a:pt x="2321405" y="66629"/>
                  </a:cubicBezTo>
                  <a:cubicBezTo>
                    <a:pt x="2272914" y="40305"/>
                    <a:pt x="2213340" y="-2644"/>
                    <a:pt x="2105275" y="127"/>
                  </a:cubicBezTo>
                  <a:cubicBezTo>
                    <a:pt x="1997210" y="2898"/>
                    <a:pt x="1793548" y="48618"/>
                    <a:pt x="1673013" y="83254"/>
                  </a:cubicBezTo>
                  <a:cubicBezTo>
                    <a:pt x="1552478" y="117890"/>
                    <a:pt x="1481820" y="162225"/>
                    <a:pt x="1382067" y="207945"/>
                  </a:cubicBezTo>
                  <a:cubicBezTo>
                    <a:pt x="1282314" y="253665"/>
                    <a:pt x="1165936" y="303541"/>
                    <a:pt x="1074496" y="357574"/>
                  </a:cubicBezTo>
                  <a:cubicBezTo>
                    <a:pt x="983056" y="411607"/>
                    <a:pt x="904085" y="479494"/>
                    <a:pt x="833427" y="532141"/>
                  </a:cubicBezTo>
                  <a:cubicBezTo>
                    <a:pt x="762769" y="584788"/>
                    <a:pt x="718434" y="616654"/>
                    <a:pt x="650547" y="673458"/>
                  </a:cubicBezTo>
                  <a:cubicBezTo>
                    <a:pt x="582660" y="730262"/>
                    <a:pt x="475980" y="824472"/>
                    <a:pt x="426104" y="872963"/>
                  </a:cubicBezTo>
                  <a:cubicBezTo>
                    <a:pt x="376228" y="921454"/>
                    <a:pt x="381769" y="924225"/>
                    <a:pt x="351289" y="964403"/>
                  </a:cubicBezTo>
                  <a:cubicBezTo>
                    <a:pt x="320809" y="1004581"/>
                    <a:pt x="275089" y="1073854"/>
                    <a:pt x="243224" y="1114032"/>
                  </a:cubicBezTo>
                  <a:cubicBezTo>
                    <a:pt x="211358" y="1154210"/>
                    <a:pt x="190576" y="1169450"/>
                    <a:pt x="160096" y="1205472"/>
                  </a:cubicBezTo>
                  <a:cubicBezTo>
                    <a:pt x="129616" y="1241494"/>
                    <a:pt x="81126" y="1298298"/>
                    <a:pt x="60344" y="1330163"/>
                  </a:cubicBezTo>
                  <a:cubicBezTo>
                    <a:pt x="39562" y="1362028"/>
                    <a:pt x="45103" y="1378654"/>
                    <a:pt x="35405" y="1396665"/>
                  </a:cubicBezTo>
                  <a:cubicBezTo>
                    <a:pt x="25707" y="1414676"/>
                    <a:pt x="6311" y="1416062"/>
                    <a:pt x="2155" y="1438229"/>
                  </a:cubicBezTo>
                  <a:cubicBezTo>
                    <a:pt x="-2001" y="1460396"/>
                    <a:pt x="-616" y="1501960"/>
                    <a:pt x="10467" y="1529669"/>
                  </a:cubicBezTo>
                  <a:cubicBezTo>
                    <a:pt x="21550" y="1557378"/>
                    <a:pt x="34020" y="1571232"/>
                    <a:pt x="68656" y="1604483"/>
                  </a:cubicBezTo>
                  <a:cubicBezTo>
                    <a:pt x="103292" y="1637734"/>
                    <a:pt x="149012" y="1679298"/>
                    <a:pt x="218285" y="1729174"/>
                  </a:cubicBezTo>
                  <a:cubicBezTo>
                    <a:pt x="287558" y="1779050"/>
                    <a:pt x="380384" y="1797061"/>
                    <a:pt x="484293" y="1903741"/>
                  </a:cubicBezTo>
                  <a:cubicBezTo>
                    <a:pt x="588202" y="2010421"/>
                    <a:pt x="765540" y="2268116"/>
                    <a:pt x="841740" y="2369254"/>
                  </a:cubicBezTo>
                  <a:cubicBezTo>
                    <a:pt x="917940" y="2470392"/>
                    <a:pt x="893002" y="2459308"/>
                    <a:pt x="941493" y="2510570"/>
                  </a:cubicBezTo>
                  <a:cubicBezTo>
                    <a:pt x="989984" y="2561832"/>
                    <a:pt x="1073111" y="2614480"/>
                    <a:pt x="1132685" y="2676825"/>
                  </a:cubicBezTo>
                  <a:cubicBezTo>
                    <a:pt x="1192259" y="2739170"/>
                    <a:pt x="1224125" y="2854163"/>
                    <a:pt x="1298940" y="2884643"/>
                  </a:cubicBezTo>
                  <a:cubicBezTo>
                    <a:pt x="1373755" y="2915123"/>
                    <a:pt x="1422246" y="2859705"/>
                    <a:pt x="1581573" y="2859705"/>
                  </a:cubicBezTo>
                  <a:cubicBezTo>
                    <a:pt x="1740900" y="2859705"/>
                    <a:pt x="2120515" y="2884643"/>
                    <a:pt x="2254904" y="2884643"/>
                  </a:cubicBezTo>
                  <a:cubicBezTo>
                    <a:pt x="2389293" y="2884643"/>
                    <a:pt x="2361583" y="2883258"/>
                    <a:pt x="2387907" y="2859705"/>
                  </a:cubicBezTo>
                  <a:cubicBezTo>
                    <a:pt x="2414231" y="2836152"/>
                    <a:pt x="2410074" y="2884643"/>
                    <a:pt x="2412845" y="2743327"/>
                  </a:cubicBezTo>
                  <a:cubicBezTo>
                    <a:pt x="2415616" y="2602011"/>
                    <a:pt x="2405918" y="2259803"/>
                    <a:pt x="2404533" y="2011807"/>
                  </a:cubicBezTo>
                  <a:cubicBezTo>
                    <a:pt x="2403148" y="1763811"/>
                    <a:pt x="2405918" y="1486720"/>
                    <a:pt x="2404533" y="1255349"/>
                  </a:cubicBezTo>
                  <a:cubicBezTo>
                    <a:pt x="2403148" y="1023978"/>
                    <a:pt x="2398991" y="753814"/>
                    <a:pt x="2396220" y="606956"/>
                  </a:cubicBezTo>
                  <a:close/>
                </a:path>
              </a:pathLst>
            </a:cu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2" name="フリーフォーム: 図形 401">
              <a:extLst>
                <a:ext uri="{FF2B5EF4-FFF2-40B4-BE49-F238E27FC236}">
                  <a16:creationId xmlns:a16="http://schemas.microsoft.com/office/drawing/2014/main" id="{334EAB09-B365-4A3B-95B1-118236B38D8A}"/>
                </a:ext>
              </a:extLst>
            </p:cNvPr>
            <p:cNvSpPr/>
            <p:nvPr/>
          </p:nvSpPr>
          <p:spPr>
            <a:xfrm>
              <a:off x="4629881" y="5145537"/>
              <a:ext cx="1705828" cy="1247970"/>
            </a:xfrm>
            <a:custGeom>
              <a:avLst/>
              <a:gdLst>
                <a:gd name="connsiteX0" fmla="*/ 308 w 1705828"/>
                <a:gd name="connsiteY0" fmla="*/ 448928 h 1247970"/>
                <a:gd name="connsiteX1" fmla="*/ 116686 w 1705828"/>
                <a:gd name="connsiteY1" fmla="*/ 590245 h 1247970"/>
                <a:gd name="connsiteX2" fmla="*/ 474134 w 1705828"/>
                <a:gd name="connsiteY2" fmla="*/ 847939 h 1247970"/>
                <a:gd name="connsiteX3" fmla="*/ 665326 w 1705828"/>
                <a:gd name="connsiteY3" fmla="*/ 956005 h 1247970"/>
                <a:gd name="connsiteX4" fmla="*/ 864832 w 1705828"/>
                <a:gd name="connsiteY4" fmla="*/ 1030819 h 1247970"/>
                <a:gd name="connsiteX5" fmla="*/ 972897 w 1705828"/>
                <a:gd name="connsiteY5" fmla="*/ 1097321 h 1247970"/>
                <a:gd name="connsiteX6" fmla="*/ 1139152 w 1705828"/>
                <a:gd name="connsiteY6" fmla="*/ 1172136 h 1247970"/>
                <a:gd name="connsiteX7" fmla="*/ 1338657 w 1705828"/>
                <a:gd name="connsiteY7" fmla="*/ 1213699 h 1247970"/>
                <a:gd name="connsiteX8" fmla="*/ 1463348 w 1705828"/>
                <a:gd name="connsiteY8" fmla="*/ 1246950 h 1247970"/>
                <a:gd name="connsiteX9" fmla="*/ 1504912 w 1705828"/>
                <a:gd name="connsiteY9" fmla="*/ 1238638 h 1247970"/>
                <a:gd name="connsiteX10" fmla="*/ 1563101 w 1705828"/>
                <a:gd name="connsiteY10" fmla="*/ 1230325 h 1247970"/>
                <a:gd name="connsiteX11" fmla="*/ 1637915 w 1705828"/>
                <a:gd name="connsiteY11" fmla="*/ 1205387 h 1247970"/>
                <a:gd name="connsiteX12" fmla="*/ 1637915 w 1705828"/>
                <a:gd name="connsiteY12" fmla="*/ 823001 h 1247970"/>
                <a:gd name="connsiteX13" fmla="*/ 1687792 w 1705828"/>
                <a:gd name="connsiteY13" fmla="*/ 623496 h 1247970"/>
                <a:gd name="connsiteX14" fmla="*/ 1696104 w 1705828"/>
                <a:gd name="connsiteY14" fmla="*/ 482179 h 1247970"/>
                <a:gd name="connsiteX15" fmla="*/ 1696104 w 1705828"/>
                <a:gd name="connsiteY15" fmla="*/ 390739 h 1247970"/>
                <a:gd name="connsiteX16" fmla="*/ 1704417 w 1705828"/>
                <a:gd name="connsiteY16" fmla="*/ 282674 h 1247970"/>
                <a:gd name="connsiteX17" fmla="*/ 1662854 w 1705828"/>
                <a:gd name="connsiteY17" fmla="*/ 232798 h 1247970"/>
                <a:gd name="connsiteX18" fmla="*/ 1471661 w 1705828"/>
                <a:gd name="connsiteY18" fmla="*/ 232798 h 1247970"/>
                <a:gd name="connsiteX19" fmla="*/ 1222279 w 1705828"/>
                <a:gd name="connsiteY19" fmla="*/ 249423 h 1247970"/>
                <a:gd name="connsiteX20" fmla="*/ 1006148 w 1705828"/>
                <a:gd name="connsiteY20" fmla="*/ 207859 h 1247970"/>
                <a:gd name="connsiteX21" fmla="*/ 790017 w 1705828"/>
                <a:gd name="connsiteY21" fmla="*/ 191234 h 1247970"/>
                <a:gd name="connsiteX22" fmla="*/ 665326 w 1705828"/>
                <a:gd name="connsiteY22" fmla="*/ 157983 h 1247970"/>
                <a:gd name="connsiteX23" fmla="*/ 557261 w 1705828"/>
                <a:gd name="connsiteY23" fmla="*/ 108107 h 1247970"/>
                <a:gd name="connsiteX24" fmla="*/ 515697 w 1705828"/>
                <a:gd name="connsiteY24" fmla="*/ 58230 h 1247970"/>
                <a:gd name="connsiteX25" fmla="*/ 482446 w 1705828"/>
                <a:gd name="connsiteY25" fmla="*/ 41 h 1247970"/>
                <a:gd name="connsiteX26" fmla="*/ 407632 w 1705828"/>
                <a:gd name="connsiteY26" fmla="*/ 49918 h 1247970"/>
                <a:gd name="connsiteX27" fmla="*/ 332817 w 1705828"/>
                <a:gd name="connsiteY27" fmla="*/ 108107 h 1247970"/>
                <a:gd name="connsiteX28" fmla="*/ 249690 w 1705828"/>
                <a:gd name="connsiteY28" fmla="*/ 191234 h 1247970"/>
                <a:gd name="connsiteX29" fmla="*/ 174875 w 1705828"/>
                <a:gd name="connsiteY29" fmla="*/ 257736 h 1247970"/>
                <a:gd name="connsiteX30" fmla="*/ 133312 w 1705828"/>
                <a:gd name="connsiteY30" fmla="*/ 290987 h 1247970"/>
                <a:gd name="connsiteX31" fmla="*/ 83435 w 1705828"/>
                <a:gd name="connsiteY31" fmla="*/ 382427 h 1247970"/>
                <a:gd name="connsiteX32" fmla="*/ 308 w 1705828"/>
                <a:gd name="connsiteY32" fmla="*/ 448928 h 124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05828" h="1247970">
                  <a:moveTo>
                    <a:pt x="308" y="448928"/>
                  </a:moveTo>
                  <a:cubicBezTo>
                    <a:pt x="5850" y="483564"/>
                    <a:pt x="37715" y="523743"/>
                    <a:pt x="116686" y="590245"/>
                  </a:cubicBezTo>
                  <a:cubicBezTo>
                    <a:pt x="195657" y="656747"/>
                    <a:pt x="382694" y="786979"/>
                    <a:pt x="474134" y="847939"/>
                  </a:cubicBezTo>
                  <a:cubicBezTo>
                    <a:pt x="565574" y="908899"/>
                    <a:pt x="600210" y="925525"/>
                    <a:pt x="665326" y="956005"/>
                  </a:cubicBezTo>
                  <a:cubicBezTo>
                    <a:pt x="730442" y="986485"/>
                    <a:pt x="813570" y="1007266"/>
                    <a:pt x="864832" y="1030819"/>
                  </a:cubicBezTo>
                  <a:cubicBezTo>
                    <a:pt x="916094" y="1054372"/>
                    <a:pt x="927177" y="1073768"/>
                    <a:pt x="972897" y="1097321"/>
                  </a:cubicBezTo>
                  <a:cubicBezTo>
                    <a:pt x="1018617" y="1120874"/>
                    <a:pt x="1078192" y="1152740"/>
                    <a:pt x="1139152" y="1172136"/>
                  </a:cubicBezTo>
                  <a:cubicBezTo>
                    <a:pt x="1200112" y="1191532"/>
                    <a:pt x="1284624" y="1201230"/>
                    <a:pt x="1338657" y="1213699"/>
                  </a:cubicBezTo>
                  <a:cubicBezTo>
                    <a:pt x="1392690" y="1226168"/>
                    <a:pt x="1435639" y="1242794"/>
                    <a:pt x="1463348" y="1246950"/>
                  </a:cubicBezTo>
                  <a:cubicBezTo>
                    <a:pt x="1491057" y="1251106"/>
                    <a:pt x="1488287" y="1241409"/>
                    <a:pt x="1504912" y="1238638"/>
                  </a:cubicBezTo>
                  <a:cubicBezTo>
                    <a:pt x="1521537" y="1235867"/>
                    <a:pt x="1540934" y="1235867"/>
                    <a:pt x="1563101" y="1230325"/>
                  </a:cubicBezTo>
                  <a:cubicBezTo>
                    <a:pt x="1585268" y="1224783"/>
                    <a:pt x="1625446" y="1273274"/>
                    <a:pt x="1637915" y="1205387"/>
                  </a:cubicBezTo>
                  <a:cubicBezTo>
                    <a:pt x="1650384" y="1137500"/>
                    <a:pt x="1629602" y="919983"/>
                    <a:pt x="1637915" y="823001"/>
                  </a:cubicBezTo>
                  <a:cubicBezTo>
                    <a:pt x="1646228" y="726019"/>
                    <a:pt x="1678094" y="680300"/>
                    <a:pt x="1687792" y="623496"/>
                  </a:cubicBezTo>
                  <a:cubicBezTo>
                    <a:pt x="1697490" y="566692"/>
                    <a:pt x="1694719" y="520972"/>
                    <a:pt x="1696104" y="482179"/>
                  </a:cubicBezTo>
                  <a:cubicBezTo>
                    <a:pt x="1697489" y="443386"/>
                    <a:pt x="1694719" y="423990"/>
                    <a:pt x="1696104" y="390739"/>
                  </a:cubicBezTo>
                  <a:cubicBezTo>
                    <a:pt x="1697489" y="357488"/>
                    <a:pt x="1709959" y="308997"/>
                    <a:pt x="1704417" y="282674"/>
                  </a:cubicBezTo>
                  <a:cubicBezTo>
                    <a:pt x="1698875" y="256350"/>
                    <a:pt x="1701647" y="241111"/>
                    <a:pt x="1662854" y="232798"/>
                  </a:cubicBezTo>
                  <a:cubicBezTo>
                    <a:pt x="1624061" y="224485"/>
                    <a:pt x="1545090" y="230027"/>
                    <a:pt x="1471661" y="232798"/>
                  </a:cubicBezTo>
                  <a:cubicBezTo>
                    <a:pt x="1398232" y="235569"/>
                    <a:pt x="1299864" y="253579"/>
                    <a:pt x="1222279" y="249423"/>
                  </a:cubicBezTo>
                  <a:cubicBezTo>
                    <a:pt x="1144694" y="245267"/>
                    <a:pt x="1078192" y="217557"/>
                    <a:pt x="1006148" y="207859"/>
                  </a:cubicBezTo>
                  <a:cubicBezTo>
                    <a:pt x="934104" y="198161"/>
                    <a:pt x="846821" y="199547"/>
                    <a:pt x="790017" y="191234"/>
                  </a:cubicBezTo>
                  <a:cubicBezTo>
                    <a:pt x="733213" y="182921"/>
                    <a:pt x="704119" y="171837"/>
                    <a:pt x="665326" y="157983"/>
                  </a:cubicBezTo>
                  <a:cubicBezTo>
                    <a:pt x="626533" y="144128"/>
                    <a:pt x="582199" y="124732"/>
                    <a:pt x="557261" y="108107"/>
                  </a:cubicBezTo>
                  <a:cubicBezTo>
                    <a:pt x="532323" y="91482"/>
                    <a:pt x="528166" y="76241"/>
                    <a:pt x="515697" y="58230"/>
                  </a:cubicBezTo>
                  <a:cubicBezTo>
                    <a:pt x="503228" y="40219"/>
                    <a:pt x="500457" y="1426"/>
                    <a:pt x="482446" y="41"/>
                  </a:cubicBezTo>
                  <a:cubicBezTo>
                    <a:pt x="464435" y="-1344"/>
                    <a:pt x="432570" y="31907"/>
                    <a:pt x="407632" y="49918"/>
                  </a:cubicBezTo>
                  <a:cubicBezTo>
                    <a:pt x="382694" y="67929"/>
                    <a:pt x="359141" y="84554"/>
                    <a:pt x="332817" y="108107"/>
                  </a:cubicBezTo>
                  <a:cubicBezTo>
                    <a:pt x="306493" y="131660"/>
                    <a:pt x="276014" y="166296"/>
                    <a:pt x="249690" y="191234"/>
                  </a:cubicBezTo>
                  <a:cubicBezTo>
                    <a:pt x="223366" y="216172"/>
                    <a:pt x="194271" y="241111"/>
                    <a:pt x="174875" y="257736"/>
                  </a:cubicBezTo>
                  <a:cubicBezTo>
                    <a:pt x="155479" y="274361"/>
                    <a:pt x="148552" y="270205"/>
                    <a:pt x="133312" y="290987"/>
                  </a:cubicBezTo>
                  <a:cubicBezTo>
                    <a:pt x="118072" y="311769"/>
                    <a:pt x="101446" y="358874"/>
                    <a:pt x="83435" y="382427"/>
                  </a:cubicBezTo>
                  <a:cubicBezTo>
                    <a:pt x="65424" y="405980"/>
                    <a:pt x="-5234" y="414292"/>
                    <a:pt x="308" y="448928"/>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03" name="グループ化 402">
            <a:extLst>
              <a:ext uri="{FF2B5EF4-FFF2-40B4-BE49-F238E27FC236}">
                <a16:creationId xmlns:a16="http://schemas.microsoft.com/office/drawing/2014/main" id="{5332E056-6E77-4382-AAB4-845AD7ADE5A7}"/>
              </a:ext>
            </a:extLst>
          </p:cNvPr>
          <p:cNvGrpSpPr/>
          <p:nvPr/>
        </p:nvGrpSpPr>
        <p:grpSpPr>
          <a:xfrm>
            <a:off x="3635443" y="556826"/>
            <a:ext cx="2746304" cy="5836681"/>
            <a:chOff x="3606566" y="556826"/>
            <a:chExt cx="2746304" cy="5836681"/>
          </a:xfrm>
        </p:grpSpPr>
        <p:sp>
          <p:nvSpPr>
            <p:cNvPr id="404" name="フリーフォーム: 図形 403">
              <a:extLst>
                <a:ext uri="{FF2B5EF4-FFF2-40B4-BE49-F238E27FC236}">
                  <a16:creationId xmlns:a16="http://schemas.microsoft.com/office/drawing/2014/main" id="{978F83B2-7C9A-4A29-AEDA-D23472CFA388}"/>
                </a:ext>
              </a:extLst>
            </p:cNvPr>
            <p:cNvSpPr/>
            <p:nvPr/>
          </p:nvSpPr>
          <p:spPr>
            <a:xfrm>
              <a:off x="5081270" y="3412817"/>
              <a:ext cx="1271600" cy="2023804"/>
            </a:xfrm>
            <a:custGeom>
              <a:avLst/>
              <a:gdLst>
                <a:gd name="connsiteX0" fmla="*/ 101964 w 1523236"/>
                <a:gd name="connsiteY0" fmla="*/ 16258 h 1745306"/>
                <a:gd name="connsiteX1" fmla="*/ 584103 w 1523236"/>
                <a:gd name="connsiteY1" fmla="*/ 24571 h 1745306"/>
                <a:gd name="connsiteX2" fmla="*/ 1107804 w 1523236"/>
                <a:gd name="connsiteY2" fmla="*/ 16258 h 1745306"/>
                <a:gd name="connsiteX3" fmla="*/ 1332248 w 1523236"/>
                <a:gd name="connsiteY3" fmla="*/ 7946 h 1745306"/>
                <a:gd name="connsiteX4" fmla="*/ 1515128 w 1523236"/>
                <a:gd name="connsiteY4" fmla="*/ 32884 h 1745306"/>
                <a:gd name="connsiteX5" fmla="*/ 1490190 w 1523236"/>
                <a:gd name="connsiteY5" fmla="*/ 348767 h 1745306"/>
                <a:gd name="connsiteX6" fmla="*/ 1481877 w 1523236"/>
                <a:gd name="connsiteY6" fmla="*/ 1745306 h 1745306"/>
                <a:gd name="connsiteX7" fmla="*/ 1481877 w 1523236"/>
                <a:gd name="connsiteY7" fmla="*/ 1745306 h 1745306"/>
                <a:gd name="connsiteX8" fmla="*/ 442786 w 1523236"/>
                <a:gd name="connsiteY8" fmla="*/ 1678804 h 1745306"/>
                <a:gd name="connsiteX9" fmla="*/ 18837 w 1523236"/>
                <a:gd name="connsiteY9" fmla="*/ 1495924 h 1745306"/>
                <a:gd name="connsiteX10" fmla="*/ 77026 w 1523236"/>
                <a:gd name="connsiteY10" fmla="*/ 938971 h 1745306"/>
                <a:gd name="connsiteX11" fmla="*/ 101964 w 1523236"/>
                <a:gd name="connsiteY11" fmla="*/ 598149 h 1745306"/>
                <a:gd name="connsiteX12" fmla="*/ 68713 w 1523236"/>
                <a:gd name="connsiteY12" fmla="*/ 282266 h 1745306"/>
                <a:gd name="connsiteX13" fmla="*/ 85339 w 1523236"/>
                <a:gd name="connsiteY13" fmla="*/ 132637 h 1745306"/>
                <a:gd name="connsiteX14" fmla="*/ 101964 w 1523236"/>
                <a:gd name="connsiteY14" fmla="*/ 16258 h 1745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236" h="1745306">
                  <a:moveTo>
                    <a:pt x="101964" y="16258"/>
                  </a:moveTo>
                  <a:cubicBezTo>
                    <a:pt x="185091" y="-1753"/>
                    <a:pt x="416463" y="24571"/>
                    <a:pt x="584103" y="24571"/>
                  </a:cubicBezTo>
                  <a:cubicBezTo>
                    <a:pt x="751743" y="24571"/>
                    <a:pt x="983113" y="19029"/>
                    <a:pt x="1107804" y="16258"/>
                  </a:cubicBezTo>
                  <a:cubicBezTo>
                    <a:pt x="1232495" y="13487"/>
                    <a:pt x="1264361" y="5175"/>
                    <a:pt x="1332248" y="7946"/>
                  </a:cubicBezTo>
                  <a:cubicBezTo>
                    <a:pt x="1400135" y="10717"/>
                    <a:pt x="1488804" y="-23920"/>
                    <a:pt x="1515128" y="32884"/>
                  </a:cubicBezTo>
                  <a:cubicBezTo>
                    <a:pt x="1541452" y="89688"/>
                    <a:pt x="1495732" y="63363"/>
                    <a:pt x="1490190" y="348767"/>
                  </a:cubicBezTo>
                  <a:cubicBezTo>
                    <a:pt x="1484648" y="634171"/>
                    <a:pt x="1481877" y="1745306"/>
                    <a:pt x="1481877" y="1745306"/>
                  </a:cubicBezTo>
                  <a:lnTo>
                    <a:pt x="1481877" y="1745306"/>
                  </a:lnTo>
                  <a:cubicBezTo>
                    <a:pt x="1308695" y="1734222"/>
                    <a:pt x="686626" y="1720368"/>
                    <a:pt x="442786" y="1678804"/>
                  </a:cubicBezTo>
                  <a:cubicBezTo>
                    <a:pt x="198946" y="1637240"/>
                    <a:pt x="79797" y="1619230"/>
                    <a:pt x="18837" y="1495924"/>
                  </a:cubicBezTo>
                  <a:cubicBezTo>
                    <a:pt x="-42123" y="1372619"/>
                    <a:pt x="63171" y="1088600"/>
                    <a:pt x="77026" y="938971"/>
                  </a:cubicBezTo>
                  <a:cubicBezTo>
                    <a:pt x="90880" y="789342"/>
                    <a:pt x="103349" y="707600"/>
                    <a:pt x="101964" y="598149"/>
                  </a:cubicBezTo>
                  <a:cubicBezTo>
                    <a:pt x="100579" y="488698"/>
                    <a:pt x="71484" y="359851"/>
                    <a:pt x="68713" y="282266"/>
                  </a:cubicBezTo>
                  <a:cubicBezTo>
                    <a:pt x="65942" y="204681"/>
                    <a:pt x="82568" y="174201"/>
                    <a:pt x="85339" y="132637"/>
                  </a:cubicBezTo>
                  <a:cubicBezTo>
                    <a:pt x="88110" y="91073"/>
                    <a:pt x="18837" y="34269"/>
                    <a:pt x="101964" y="16258"/>
                  </a:cubicBezTo>
                  <a:close/>
                </a:path>
              </a:pathLst>
            </a:cu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5" name="フリーフォーム: 図形 404">
              <a:extLst>
                <a:ext uri="{FF2B5EF4-FFF2-40B4-BE49-F238E27FC236}">
                  <a16:creationId xmlns:a16="http://schemas.microsoft.com/office/drawing/2014/main" id="{F40924CE-38C1-446D-B7D6-861470F004D1}"/>
                </a:ext>
              </a:extLst>
            </p:cNvPr>
            <p:cNvSpPr/>
            <p:nvPr/>
          </p:nvSpPr>
          <p:spPr>
            <a:xfrm>
              <a:off x="3606566" y="2340423"/>
              <a:ext cx="1611983" cy="3259920"/>
            </a:xfrm>
            <a:custGeom>
              <a:avLst/>
              <a:gdLst>
                <a:gd name="connsiteX0" fmla="*/ 848508 w 1364364"/>
                <a:gd name="connsiteY0" fmla="*/ 3245151 h 3259920"/>
                <a:gd name="connsiteX1" fmla="*/ 540937 w 1364364"/>
                <a:gd name="connsiteY1" fmla="*/ 2871078 h 3259920"/>
                <a:gd name="connsiteX2" fmla="*/ 241679 w 1364364"/>
                <a:gd name="connsiteY2" fmla="*/ 2372314 h 3259920"/>
                <a:gd name="connsiteX3" fmla="*/ 67112 w 1364364"/>
                <a:gd name="connsiteY3" fmla="*/ 1873551 h 3259920"/>
                <a:gd name="connsiteX4" fmla="*/ 25548 w 1364364"/>
                <a:gd name="connsiteY4" fmla="*/ 1474540 h 3259920"/>
                <a:gd name="connsiteX5" fmla="*/ 610 w 1364364"/>
                <a:gd name="connsiteY5" fmla="*/ 834460 h 3259920"/>
                <a:gd name="connsiteX6" fmla="*/ 50486 w 1364364"/>
                <a:gd name="connsiteY6" fmla="*/ 443762 h 3259920"/>
                <a:gd name="connsiteX7" fmla="*/ 83737 w 1364364"/>
                <a:gd name="connsiteY7" fmla="*/ 219318 h 3259920"/>
                <a:gd name="connsiteX8" fmla="*/ 116988 w 1364364"/>
                <a:gd name="connsiteY8" fmla="*/ 111252 h 3259920"/>
                <a:gd name="connsiteX9" fmla="*/ 249992 w 1364364"/>
                <a:gd name="connsiteY9" fmla="*/ 11500 h 3259920"/>
                <a:gd name="connsiteX10" fmla="*/ 349745 w 1364364"/>
                <a:gd name="connsiteY10" fmla="*/ 19812 h 3259920"/>
                <a:gd name="connsiteX11" fmla="*/ 524312 w 1364364"/>
                <a:gd name="connsiteY11" fmla="*/ 169442 h 3259920"/>
                <a:gd name="connsiteX12" fmla="*/ 865134 w 1364364"/>
                <a:gd name="connsiteY12" fmla="*/ 460387 h 3259920"/>
                <a:gd name="connsiteX13" fmla="*/ 1089577 w 1364364"/>
                <a:gd name="connsiteY13" fmla="*/ 776271 h 3259920"/>
                <a:gd name="connsiteX14" fmla="*/ 1272457 w 1364364"/>
                <a:gd name="connsiteY14" fmla="*/ 1083842 h 3259920"/>
                <a:gd name="connsiteX15" fmla="*/ 1314021 w 1364364"/>
                <a:gd name="connsiteY15" fmla="*/ 1233471 h 3259920"/>
                <a:gd name="connsiteX16" fmla="*/ 1338959 w 1364364"/>
                <a:gd name="connsiteY16" fmla="*/ 1432976 h 3259920"/>
                <a:gd name="connsiteX17" fmla="*/ 1347272 w 1364364"/>
                <a:gd name="connsiteY17" fmla="*/ 1615856 h 3259920"/>
                <a:gd name="connsiteX18" fmla="*/ 1363897 w 1364364"/>
                <a:gd name="connsiteY18" fmla="*/ 1890176 h 3259920"/>
                <a:gd name="connsiteX19" fmla="*/ 1355585 w 1364364"/>
                <a:gd name="connsiteY19" fmla="*/ 2222685 h 3259920"/>
                <a:gd name="connsiteX20" fmla="*/ 1314021 w 1364364"/>
                <a:gd name="connsiteY20" fmla="*/ 2580132 h 3259920"/>
                <a:gd name="connsiteX21" fmla="*/ 1280770 w 1364364"/>
                <a:gd name="connsiteY21" fmla="*/ 2679885 h 3259920"/>
                <a:gd name="connsiteX22" fmla="*/ 1264145 w 1364364"/>
                <a:gd name="connsiteY22" fmla="*/ 2763012 h 3259920"/>
                <a:gd name="connsiteX23" fmla="*/ 1131141 w 1364364"/>
                <a:gd name="connsiteY23" fmla="*/ 2937580 h 3259920"/>
                <a:gd name="connsiteX24" fmla="*/ 1056326 w 1364364"/>
                <a:gd name="connsiteY24" fmla="*/ 3012394 h 3259920"/>
                <a:gd name="connsiteX25" fmla="*/ 973199 w 1364364"/>
                <a:gd name="connsiteY25" fmla="*/ 3103834 h 3259920"/>
                <a:gd name="connsiteX26" fmla="*/ 906697 w 1364364"/>
                <a:gd name="connsiteY26" fmla="*/ 3178649 h 3259920"/>
                <a:gd name="connsiteX27" fmla="*/ 848508 w 1364364"/>
                <a:gd name="connsiteY27" fmla="*/ 3245151 h 325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4364" h="3259920">
                  <a:moveTo>
                    <a:pt x="848508" y="3245151"/>
                  </a:moveTo>
                  <a:cubicBezTo>
                    <a:pt x="787548" y="3193889"/>
                    <a:pt x="642075" y="3016551"/>
                    <a:pt x="540937" y="2871078"/>
                  </a:cubicBezTo>
                  <a:cubicBezTo>
                    <a:pt x="439799" y="2725605"/>
                    <a:pt x="320650" y="2538568"/>
                    <a:pt x="241679" y="2372314"/>
                  </a:cubicBezTo>
                  <a:cubicBezTo>
                    <a:pt x="162708" y="2206060"/>
                    <a:pt x="103134" y="2023180"/>
                    <a:pt x="67112" y="1873551"/>
                  </a:cubicBezTo>
                  <a:cubicBezTo>
                    <a:pt x="31090" y="1723922"/>
                    <a:pt x="36632" y="1647722"/>
                    <a:pt x="25548" y="1474540"/>
                  </a:cubicBezTo>
                  <a:cubicBezTo>
                    <a:pt x="14464" y="1301358"/>
                    <a:pt x="-3546" y="1006256"/>
                    <a:pt x="610" y="834460"/>
                  </a:cubicBezTo>
                  <a:cubicBezTo>
                    <a:pt x="4766" y="662664"/>
                    <a:pt x="36631" y="546286"/>
                    <a:pt x="50486" y="443762"/>
                  </a:cubicBezTo>
                  <a:cubicBezTo>
                    <a:pt x="64341" y="341238"/>
                    <a:pt x="72653" y="274736"/>
                    <a:pt x="83737" y="219318"/>
                  </a:cubicBezTo>
                  <a:cubicBezTo>
                    <a:pt x="94821" y="163900"/>
                    <a:pt x="89279" y="145888"/>
                    <a:pt x="116988" y="111252"/>
                  </a:cubicBezTo>
                  <a:cubicBezTo>
                    <a:pt x="144697" y="76616"/>
                    <a:pt x="211199" y="26740"/>
                    <a:pt x="249992" y="11500"/>
                  </a:cubicBezTo>
                  <a:cubicBezTo>
                    <a:pt x="288785" y="-3740"/>
                    <a:pt x="304025" y="-6512"/>
                    <a:pt x="349745" y="19812"/>
                  </a:cubicBezTo>
                  <a:cubicBezTo>
                    <a:pt x="395465" y="46136"/>
                    <a:pt x="524312" y="169442"/>
                    <a:pt x="524312" y="169442"/>
                  </a:cubicBezTo>
                  <a:cubicBezTo>
                    <a:pt x="610210" y="242871"/>
                    <a:pt x="770923" y="359249"/>
                    <a:pt x="865134" y="460387"/>
                  </a:cubicBezTo>
                  <a:cubicBezTo>
                    <a:pt x="959345" y="561525"/>
                    <a:pt x="1021690" y="672362"/>
                    <a:pt x="1089577" y="776271"/>
                  </a:cubicBezTo>
                  <a:cubicBezTo>
                    <a:pt x="1157464" y="880180"/>
                    <a:pt x="1235050" y="1007642"/>
                    <a:pt x="1272457" y="1083842"/>
                  </a:cubicBezTo>
                  <a:cubicBezTo>
                    <a:pt x="1309864" y="1160042"/>
                    <a:pt x="1302937" y="1175282"/>
                    <a:pt x="1314021" y="1233471"/>
                  </a:cubicBezTo>
                  <a:cubicBezTo>
                    <a:pt x="1325105" y="1291660"/>
                    <a:pt x="1333417" y="1369245"/>
                    <a:pt x="1338959" y="1432976"/>
                  </a:cubicBezTo>
                  <a:cubicBezTo>
                    <a:pt x="1344501" y="1496707"/>
                    <a:pt x="1343116" y="1539656"/>
                    <a:pt x="1347272" y="1615856"/>
                  </a:cubicBezTo>
                  <a:cubicBezTo>
                    <a:pt x="1351428" y="1692056"/>
                    <a:pt x="1362512" y="1789038"/>
                    <a:pt x="1363897" y="1890176"/>
                  </a:cubicBezTo>
                  <a:cubicBezTo>
                    <a:pt x="1365282" y="1991314"/>
                    <a:pt x="1363898" y="2107692"/>
                    <a:pt x="1355585" y="2222685"/>
                  </a:cubicBezTo>
                  <a:cubicBezTo>
                    <a:pt x="1347272" y="2337678"/>
                    <a:pt x="1326490" y="2503932"/>
                    <a:pt x="1314021" y="2580132"/>
                  </a:cubicBezTo>
                  <a:cubicBezTo>
                    <a:pt x="1301552" y="2656332"/>
                    <a:pt x="1289083" y="2649405"/>
                    <a:pt x="1280770" y="2679885"/>
                  </a:cubicBezTo>
                  <a:cubicBezTo>
                    <a:pt x="1272457" y="2710365"/>
                    <a:pt x="1289083" y="2720063"/>
                    <a:pt x="1264145" y="2763012"/>
                  </a:cubicBezTo>
                  <a:cubicBezTo>
                    <a:pt x="1239207" y="2805961"/>
                    <a:pt x="1165777" y="2896016"/>
                    <a:pt x="1131141" y="2937580"/>
                  </a:cubicBezTo>
                  <a:cubicBezTo>
                    <a:pt x="1096505" y="2979144"/>
                    <a:pt x="1082650" y="2984685"/>
                    <a:pt x="1056326" y="3012394"/>
                  </a:cubicBezTo>
                  <a:cubicBezTo>
                    <a:pt x="1030002" y="3040103"/>
                    <a:pt x="998137" y="3076125"/>
                    <a:pt x="973199" y="3103834"/>
                  </a:cubicBezTo>
                  <a:cubicBezTo>
                    <a:pt x="948261" y="3131543"/>
                    <a:pt x="924708" y="3157867"/>
                    <a:pt x="906697" y="3178649"/>
                  </a:cubicBezTo>
                  <a:cubicBezTo>
                    <a:pt x="888686" y="3199431"/>
                    <a:pt x="909468" y="3296413"/>
                    <a:pt x="848508" y="3245151"/>
                  </a:cubicBezTo>
                  <a:close/>
                </a:path>
              </a:pathLst>
            </a:custGeom>
            <a:solidFill>
              <a:schemeClr val="accent4">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6" name="フリーフォーム: 図形 405">
              <a:extLst>
                <a:ext uri="{FF2B5EF4-FFF2-40B4-BE49-F238E27FC236}">
                  <a16:creationId xmlns:a16="http://schemas.microsoft.com/office/drawing/2014/main" id="{F10A2B2A-FEAB-42E5-A6B0-C7848B7D9679}"/>
                </a:ext>
              </a:extLst>
            </p:cNvPr>
            <p:cNvSpPr/>
            <p:nvPr/>
          </p:nvSpPr>
          <p:spPr>
            <a:xfrm>
              <a:off x="3913140" y="556826"/>
              <a:ext cx="2413340" cy="2893795"/>
            </a:xfrm>
            <a:custGeom>
              <a:avLst/>
              <a:gdLst>
                <a:gd name="connsiteX0" fmla="*/ 2396220 w 2413340"/>
                <a:gd name="connsiteY0" fmla="*/ 606956 h 2893795"/>
                <a:gd name="connsiteX1" fmla="*/ 2387907 w 2413340"/>
                <a:gd name="connsiteY1" fmla="*/ 374199 h 2893795"/>
                <a:gd name="connsiteX2" fmla="*/ 2396220 w 2413340"/>
                <a:gd name="connsiteY2" fmla="*/ 158069 h 2893795"/>
                <a:gd name="connsiteX3" fmla="*/ 2321405 w 2413340"/>
                <a:gd name="connsiteY3" fmla="*/ 66629 h 2893795"/>
                <a:gd name="connsiteX4" fmla="*/ 2105275 w 2413340"/>
                <a:gd name="connsiteY4" fmla="*/ 127 h 2893795"/>
                <a:gd name="connsiteX5" fmla="*/ 1673013 w 2413340"/>
                <a:gd name="connsiteY5" fmla="*/ 83254 h 2893795"/>
                <a:gd name="connsiteX6" fmla="*/ 1382067 w 2413340"/>
                <a:gd name="connsiteY6" fmla="*/ 207945 h 2893795"/>
                <a:gd name="connsiteX7" fmla="*/ 1074496 w 2413340"/>
                <a:gd name="connsiteY7" fmla="*/ 357574 h 2893795"/>
                <a:gd name="connsiteX8" fmla="*/ 833427 w 2413340"/>
                <a:gd name="connsiteY8" fmla="*/ 532141 h 2893795"/>
                <a:gd name="connsiteX9" fmla="*/ 650547 w 2413340"/>
                <a:gd name="connsiteY9" fmla="*/ 673458 h 2893795"/>
                <a:gd name="connsiteX10" fmla="*/ 426104 w 2413340"/>
                <a:gd name="connsiteY10" fmla="*/ 872963 h 2893795"/>
                <a:gd name="connsiteX11" fmla="*/ 351289 w 2413340"/>
                <a:gd name="connsiteY11" fmla="*/ 964403 h 2893795"/>
                <a:gd name="connsiteX12" fmla="*/ 243224 w 2413340"/>
                <a:gd name="connsiteY12" fmla="*/ 1114032 h 2893795"/>
                <a:gd name="connsiteX13" fmla="*/ 160096 w 2413340"/>
                <a:gd name="connsiteY13" fmla="*/ 1205472 h 2893795"/>
                <a:gd name="connsiteX14" fmla="*/ 60344 w 2413340"/>
                <a:gd name="connsiteY14" fmla="*/ 1330163 h 2893795"/>
                <a:gd name="connsiteX15" fmla="*/ 35405 w 2413340"/>
                <a:gd name="connsiteY15" fmla="*/ 1396665 h 2893795"/>
                <a:gd name="connsiteX16" fmla="*/ 2155 w 2413340"/>
                <a:gd name="connsiteY16" fmla="*/ 1438229 h 2893795"/>
                <a:gd name="connsiteX17" fmla="*/ 10467 w 2413340"/>
                <a:gd name="connsiteY17" fmla="*/ 1529669 h 2893795"/>
                <a:gd name="connsiteX18" fmla="*/ 68656 w 2413340"/>
                <a:gd name="connsiteY18" fmla="*/ 1604483 h 2893795"/>
                <a:gd name="connsiteX19" fmla="*/ 218285 w 2413340"/>
                <a:gd name="connsiteY19" fmla="*/ 1729174 h 2893795"/>
                <a:gd name="connsiteX20" fmla="*/ 484293 w 2413340"/>
                <a:gd name="connsiteY20" fmla="*/ 1903741 h 2893795"/>
                <a:gd name="connsiteX21" fmla="*/ 841740 w 2413340"/>
                <a:gd name="connsiteY21" fmla="*/ 2369254 h 2893795"/>
                <a:gd name="connsiteX22" fmla="*/ 941493 w 2413340"/>
                <a:gd name="connsiteY22" fmla="*/ 2510570 h 2893795"/>
                <a:gd name="connsiteX23" fmla="*/ 1132685 w 2413340"/>
                <a:gd name="connsiteY23" fmla="*/ 2676825 h 2893795"/>
                <a:gd name="connsiteX24" fmla="*/ 1298940 w 2413340"/>
                <a:gd name="connsiteY24" fmla="*/ 2884643 h 2893795"/>
                <a:gd name="connsiteX25" fmla="*/ 1581573 w 2413340"/>
                <a:gd name="connsiteY25" fmla="*/ 2859705 h 2893795"/>
                <a:gd name="connsiteX26" fmla="*/ 2254904 w 2413340"/>
                <a:gd name="connsiteY26" fmla="*/ 2884643 h 2893795"/>
                <a:gd name="connsiteX27" fmla="*/ 2387907 w 2413340"/>
                <a:gd name="connsiteY27" fmla="*/ 2859705 h 2893795"/>
                <a:gd name="connsiteX28" fmla="*/ 2412845 w 2413340"/>
                <a:gd name="connsiteY28" fmla="*/ 2743327 h 2893795"/>
                <a:gd name="connsiteX29" fmla="*/ 2404533 w 2413340"/>
                <a:gd name="connsiteY29" fmla="*/ 2011807 h 2893795"/>
                <a:gd name="connsiteX30" fmla="*/ 2404533 w 2413340"/>
                <a:gd name="connsiteY30" fmla="*/ 1255349 h 2893795"/>
                <a:gd name="connsiteX31" fmla="*/ 2396220 w 2413340"/>
                <a:gd name="connsiteY31" fmla="*/ 606956 h 289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13340" h="2893795">
                  <a:moveTo>
                    <a:pt x="2396220" y="606956"/>
                  </a:moveTo>
                  <a:cubicBezTo>
                    <a:pt x="2393449" y="460098"/>
                    <a:pt x="2387907" y="449013"/>
                    <a:pt x="2387907" y="374199"/>
                  </a:cubicBezTo>
                  <a:cubicBezTo>
                    <a:pt x="2387907" y="299385"/>
                    <a:pt x="2407304" y="209331"/>
                    <a:pt x="2396220" y="158069"/>
                  </a:cubicBezTo>
                  <a:cubicBezTo>
                    <a:pt x="2385136" y="106807"/>
                    <a:pt x="2369896" y="92953"/>
                    <a:pt x="2321405" y="66629"/>
                  </a:cubicBezTo>
                  <a:cubicBezTo>
                    <a:pt x="2272914" y="40305"/>
                    <a:pt x="2213340" y="-2644"/>
                    <a:pt x="2105275" y="127"/>
                  </a:cubicBezTo>
                  <a:cubicBezTo>
                    <a:pt x="1997210" y="2898"/>
                    <a:pt x="1793548" y="48618"/>
                    <a:pt x="1673013" y="83254"/>
                  </a:cubicBezTo>
                  <a:cubicBezTo>
                    <a:pt x="1552478" y="117890"/>
                    <a:pt x="1481820" y="162225"/>
                    <a:pt x="1382067" y="207945"/>
                  </a:cubicBezTo>
                  <a:cubicBezTo>
                    <a:pt x="1282314" y="253665"/>
                    <a:pt x="1165936" y="303541"/>
                    <a:pt x="1074496" y="357574"/>
                  </a:cubicBezTo>
                  <a:cubicBezTo>
                    <a:pt x="983056" y="411607"/>
                    <a:pt x="904085" y="479494"/>
                    <a:pt x="833427" y="532141"/>
                  </a:cubicBezTo>
                  <a:cubicBezTo>
                    <a:pt x="762769" y="584788"/>
                    <a:pt x="718434" y="616654"/>
                    <a:pt x="650547" y="673458"/>
                  </a:cubicBezTo>
                  <a:cubicBezTo>
                    <a:pt x="582660" y="730262"/>
                    <a:pt x="475980" y="824472"/>
                    <a:pt x="426104" y="872963"/>
                  </a:cubicBezTo>
                  <a:cubicBezTo>
                    <a:pt x="376228" y="921454"/>
                    <a:pt x="381769" y="924225"/>
                    <a:pt x="351289" y="964403"/>
                  </a:cubicBezTo>
                  <a:cubicBezTo>
                    <a:pt x="320809" y="1004581"/>
                    <a:pt x="275089" y="1073854"/>
                    <a:pt x="243224" y="1114032"/>
                  </a:cubicBezTo>
                  <a:cubicBezTo>
                    <a:pt x="211358" y="1154210"/>
                    <a:pt x="190576" y="1169450"/>
                    <a:pt x="160096" y="1205472"/>
                  </a:cubicBezTo>
                  <a:cubicBezTo>
                    <a:pt x="129616" y="1241494"/>
                    <a:pt x="81126" y="1298298"/>
                    <a:pt x="60344" y="1330163"/>
                  </a:cubicBezTo>
                  <a:cubicBezTo>
                    <a:pt x="39562" y="1362028"/>
                    <a:pt x="45103" y="1378654"/>
                    <a:pt x="35405" y="1396665"/>
                  </a:cubicBezTo>
                  <a:cubicBezTo>
                    <a:pt x="25707" y="1414676"/>
                    <a:pt x="6311" y="1416062"/>
                    <a:pt x="2155" y="1438229"/>
                  </a:cubicBezTo>
                  <a:cubicBezTo>
                    <a:pt x="-2001" y="1460396"/>
                    <a:pt x="-616" y="1501960"/>
                    <a:pt x="10467" y="1529669"/>
                  </a:cubicBezTo>
                  <a:cubicBezTo>
                    <a:pt x="21550" y="1557378"/>
                    <a:pt x="34020" y="1571232"/>
                    <a:pt x="68656" y="1604483"/>
                  </a:cubicBezTo>
                  <a:cubicBezTo>
                    <a:pt x="103292" y="1637734"/>
                    <a:pt x="149012" y="1679298"/>
                    <a:pt x="218285" y="1729174"/>
                  </a:cubicBezTo>
                  <a:cubicBezTo>
                    <a:pt x="287558" y="1779050"/>
                    <a:pt x="380384" y="1797061"/>
                    <a:pt x="484293" y="1903741"/>
                  </a:cubicBezTo>
                  <a:cubicBezTo>
                    <a:pt x="588202" y="2010421"/>
                    <a:pt x="765540" y="2268116"/>
                    <a:pt x="841740" y="2369254"/>
                  </a:cubicBezTo>
                  <a:cubicBezTo>
                    <a:pt x="917940" y="2470392"/>
                    <a:pt x="893002" y="2459308"/>
                    <a:pt x="941493" y="2510570"/>
                  </a:cubicBezTo>
                  <a:cubicBezTo>
                    <a:pt x="989984" y="2561832"/>
                    <a:pt x="1073111" y="2614480"/>
                    <a:pt x="1132685" y="2676825"/>
                  </a:cubicBezTo>
                  <a:cubicBezTo>
                    <a:pt x="1192259" y="2739170"/>
                    <a:pt x="1224125" y="2854163"/>
                    <a:pt x="1298940" y="2884643"/>
                  </a:cubicBezTo>
                  <a:cubicBezTo>
                    <a:pt x="1373755" y="2915123"/>
                    <a:pt x="1422246" y="2859705"/>
                    <a:pt x="1581573" y="2859705"/>
                  </a:cubicBezTo>
                  <a:cubicBezTo>
                    <a:pt x="1740900" y="2859705"/>
                    <a:pt x="2120515" y="2884643"/>
                    <a:pt x="2254904" y="2884643"/>
                  </a:cubicBezTo>
                  <a:cubicBezTo>
                    <a:pt x="2389293" y="2884643"/>
                    <a:pt x="2361583" y="2883258"/>
                    <a:pt x="2387907" y="2859705"/>
                  </a:cubicBezTo>
                  <a:cubicBezTo>
                    <a:pt x="2414231" y="2836152"/>
                    <a:pt x="2410074" y="2884643"/>
                    <a:pt x="2412845" y="2743327"/>
                  </a:cubicBezTo>
                  <a:cubicBezTo>
                    <a:pt x="2415616" y="2602011"/>
                    <a:pt x="2405918" y="2259803"/>
                    <a:pt x="2404533" y="2011807"/>
                  </a:cubicBezTo>
                  <a:cubicBezTo>
                    <a:pt x="2403148" y="1763811"/>
                    <a:pt x="2405918" y="1486720"/>
                    <a:pt x="2404533" y="1255349"/>
                  </a:cubicBezTo>
                  <a:cubicBezTo>
                    <a:pt x="2403148" y="1023978"/>
                    <a:pt x="2398991" y="753814"/>
                    <a:pt x="2396220" y="606956"/>
                  </a:cubicBezTo>
                  <a:close/>
                </a:path>
              </a:pathLst>
            </a:cu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7" name="フリーフォーム: 図形 406">
              <a:extLst>
                <a:ext uri="{FF2B5EF4-FFF2-40B4-BE49-F238E27FC236}">
                  <a16:creationId xmlns:a16="http://schemas.microsoft.com/office/drawing/2014/main" id="{991BB22A-5AE2-4113-94C7-53A843180B02}"/>
                </a:ext>
              </a:extLst>
            </p:cNvPr>
            <p:cNvSpPr/>
            <p:nvPr/>
          </p:nvSpPr>
          <p:spPr>
            <a:xfrm>
              <a:off x="4629881" y="5145537"/>
              <a:ext cx="1705828" cy="1247970"/>
            </a:xfrm>
            <a:custGeom>
              <a:avLst/>
              <a:gdLst>
                <a:gd name="connsiteX0" fmla="*/ 308 w 1705828"/>
                <a:gd name="connsiteY0" fmla="*/ 448928 h 1247970"/>
                <a:gd name="connsiteX1" fmla="*/ 116686 w 1705828"/>
                <a:gd name="connsiteY1" fmla="*/ 590245 h 1247970"/>
                <a:gd name="connsiteX2" fmla="*/ 474134 w 1705828"/>
                <a:gd name="connsiteY2" fmla="*/ 847939 h 1247970"/>
                <a:gd name="connsiteX3" fmla="*/ 665326 w 1705828"/>
                <a:gd name="connsiteY3" fmla="*/ 956005 h 1247970"/>
                <a:gd name="connsiteX4" fmla="*/ 864832 w 1705828"/>
                <a:gd name="connsiteY4" fmla="*/ 1030819 h 1247970"/>
                <a:gd name="connsiteX5" fmla="*/ 972897 w 1705828"/>
                <a:gd name="connsiteY5" fmla="*/ 1097321 h 1247970"/>
                <a:gd name="connsiteX6" fmla="*/ 1139152 w 1705828"/>
                <a:gd name="connsiteY6" fmla="*/ 1172136 h 1247970"/>
                <a:gd name="connsiteX7" fmla="*/ 1338657 w 1705828"/>
                <a:gd name="connsiteY7" fmla="*/ 1213699 h 1247970"/>
                <a:gd name="connsiteX8" fmla="*/ 1463348 w 1705828"/>
                <a:gd name="connsiteY8" fmla="*/ 1246950 h 1247970"/>
                <a:gd name="connsiteX9" fmla="*/ 1504912 w 1705828"/>
                <a:gd name="connsiteY9" fmla="*/ 1238638 h 1247970"/>
                <a:gd name="connsiteX10" fmla="*/ 1563101 w 1705828"/>
                <a:gd name="connsiteY10" fmla="*/ 1230325 h 1247970"/>
                <a:gd name="connsiteX11" fmla="*/ 1637915 w 1705828"/>
                <a:gd name="connsiteY11" fmla="*/ 1205387 h 1247970"/>
                <a:gd name="connsiteX12" fmla="*/ 1637915 w 1705828"/>
                <a:gd name="connsiteY12" fmla="*/ 823001 h 1247970"/>
                <a:gd name="connsiteX13" fmla="*/ 1687792 w 1705828"/>
                <a:gd name="connsiteY13" fmla="*/ 623496 h 1247970"/>
                <a:gd name="connsiteX14" fmla="*/ 1696104 w 1705828"/>
                <a:gd name="connsiteY14" fmla="*/ 482179 h 1247970"/>
                <a:gd name="connsiteX15" fmla="*/ 1696104 w 1705828"/>
                <a:gd name="connsiteY15" fmla="*/ 390739 h 1247970"/>
                <a:gd name="connsiteX16" fmla="*/ 1704417 w 1705828"/>
                <a:gd name="connsiteY16" fmla="*/ 282674 h 1247970"/>
                <a:gd name="connsiteX17" fmla="*/ 1662854 w 1705828"/>
                <a:gd name="connsiteY17" fmla="*/ 232798 h 1247970"/>
                <a:gd name="connsiteX18" fmla="*/ 1471661 w 1705828"/>
                <a:gd name="connsiteY18" fmla="*/ 232798 h 1247970"/>
                <a:gd name="connsiteX19" fmla="*/ 1222279 w 1705828"/>
                <a:gd name="connsiteY19" fmla="*/ 249423 h 1247970"/>
                <a:gd name="connsiteX20" fmla="*/ 1006148 w 1705828"/>
                <a:gd name="connsiteY20" fmla="*/ 207859 h 1247970"/>
                <a:gd name="connsiteX21" fmla="*/ 790017 w 1705828"/>
                <a:gd name="connsiteY21" fmla="*/ 191234 h 1247970"/>
                <a:gd name="connsiteX22" fmla="*/ 665326 w 1705828"/>
                <a:gd name="connsiteY22" fmla="*/ 157983 h 1247970"/>
                <a:gd name="connsiteX23" fmla="*/ 557261 w 1705828"/>
                <a:gd name="connsiteY23" fmla="*/ 108107 h 1247970"/>
                <a:gd name="connsiteX24" fmla="*/ 515697 w 1705828"/>
                <a:gd name="connsiteY24" fmla="*/ 58230 h 1247970"/>
                <a:gd name="connsiteX25" fmla="*/ 482446 w 1705828"/>
                <a:gd name="connsiteY25" fmla="*/ 41 h 1247970"/>
                <a:gd name="connsiteX26" fmla="*/ 407632 w 1705828"/>
                <a:gd name="connsiteY26" fmla="*/ 49918 h 1247970"/>
                <a:gd name="connsiteX27" fmla="*/ 332817 w 1705828"/>
                <a:gd name="connsiteY27" fmla="*/ 108107 h 1247970"/>
                <a:gd name="connsiteX28" fmla="*/ 249690 w 1705828"/>
                <a:gd name="connsiteY28" fmla="*/ 191234 h 1247970"/>
                <a:gd name="connsiteX29" fmla="*/ 174875 w 1705828"/>
                <a:gd name="connsiteY29" fmla="*/ 257736 h 1247970"/>
                <a:gd name="connsiteX30" fmla="*/ 133312 w 1705828"/>
                <a:gd name="connsiteY30" fmla="*/ 290987 h 1247970"/>
                <a:gd name="connsiteX31" fmla="*/ 83435 w 1705828"/>
                <a:gd name="connsiteY31" fmla="*/ 382427 h 1247970"/>
                <a:gd name="connsiteX32" fmla="*/ 308 w 1705828"/>
                <a:gd name="connsiteY32" fmla="*/ 448928 h 1247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05828" h="1247970">
                  <a:moveTo>
                    <a:pt x="308" y="448928"/>
                  </a:moveTo>
                  <a:cubicBezTo>
                    <a:pt x="5850" y="483564"/>
                    <a:pt x="37715" y="523743"/>
                    <a:pt x="116686" y="590245"/>
                  </a:cubicBezTo>
                  <a:cubicBezTo>
                    <a:pt x="195657" y="656747"/>
                    <a:pt x="382694" y="786979"/>
                    <a:pt x="474134" y="847939"/>
                  </a:cubicBezTo>
                  <a:cubicBezTo>
                    <a:pt x="565574" y="908899"/>
                    <a:pt x="600210" y="925525"/>
                    <a:pt x="665326" y="956005"/>
                  </a:cubicBezTo>
                  <a:cubicBezTo>
                    <a:pt x="730442" y="986485"/>
                    <a:pt x="813570" y="1007266"/>
                    <a:pt x="864832" y="1030819"/>
                  </a:cubicBezTo>
                  <a:cubicBezTo>
                    <a:pt x="916094" y="1054372"/>
                    <a:pt x="927177" y="1073768"/>
                    <a:pt x="972897" y="1097321"/>
                  </a:cubicBezTo>
                  <a:cubicBezTo>
                    <a:pt x="1018617" y="1120874"/>
                    <a:pt x="1078192" y="1152740"/>
                    <a:pt x="1139152" y="1172136"/>
                  </a:cubicBezTo>
                  <a:cubicBezTo>
                    <a:pt x="1200112" y="1191532"/>
                    <a:pt x="1284624" y="1201230"/>
                    <a:pt x="1338657" y="1213699"/>
                  </a:cubicBezTo>
                  <a:cubicBezTo>
                    <a:pt x="1392690" y="1226168"/>
                    <a:pt x="1435639" y="1242794"/>
                    <a:pt x="1463348" y="1246950"/>
                  </a:cubicBezTo>
                  <a:cubicBezTo>
                    <a:pt x="1491057" y="1251106"/>
                    <a:pt x="1488287" y="1241409"/>
                    <a:pt x="1504912" y="1238638"/>
                  </a:cubicBezTo>
                  <a:cubicBezTo>
                    <a:pt x="1521537" y="1235867"/>
                    <a:pt x="1540934" y="1235867"/>
                    <a:pt x="1563101" y="1230325"/>
                  </a:cubicBezTo>
                  <a:cubicBezTo>
                    <a:pt x="1585268" y="1224783"/>
                    <a:pt x="1625446" y="1273274"/>
                    <a:pt x="1637915" y="1205387"/>
                  </a:cubicBezTo>
                  <a:cubicBezTo>
                    <a:pt x="1650384" y="1137500"/>
                    <a:pt x="1629602" y="919983"/>
                    <a:pt x="1637915" y="823001"/>
                  </a:cubicBezTo>
                  <a:cubicBezTo>
                    <a:pt x="1646228" y="726019"/>
                    <a:pt x="1678094" y="680300"/>
                    <a:pt x="1687792" y="623496"/>
                  </a:cubicBezTo>
                  <a:cubicBezTo>
                    <a:pt x="1697490" y="566692"/>
                    <a:pt x="1694719" y="520972"/>
                    <a:pt x="1696104" y="482179"/>
                  </a:cubicBezTo>
                  <a:cubicBezTo>
                    <a:pt x="1697489" y="443386"/>
                    <a:pt x="1694719" y="423990"/>
                    <a:pt x="1696104" y="390739"/>
                  </a:cubicBezTo>
                  <a:cubicBezTo>
                    <a:pt x="1697489" y="357488"/>
                    <a:pt x="1709959" y="308997"/>
                    <a:pt x="1704417" y="282674"/>
                  </a:cubicBezTo>
                  <a:cubicBezTo>
                    <a:pt x="1698875" y="256350"/>
                    <a:pt x="1701647" y="241111"/>
                    <a:pt x="1662854" y="232798"/>
                  </a:cubicBezTo>
                  <a:cubicBezTo>
                    <a:pt x="1624061" y="224485"/>
                    <a:pt x="1545090" y="230027"/>
                    <a:pt x="1471661" y="232798"/>
                  </a:cubicBezTo>
                  <a:cubicBezTo>
                    <a:pt x="1398232" y="235569"/>
                    <a:pt x="1299864" y="253579"/>
                    <a:pt x="1222279" y="249423"/>
                  </a:cubicBezTo>
                  <a:cubicBezTo>
                    <a:pt x="1144694" y="245267"/>
                    <a:pt x="1078192" y="217557"/>
                    <a:pt x="1006148" y="207859"/>
                  </a:cubicBezTo>
                  <a:cubicBezTo>
                    <a:pt x="934104" y="198161"/>
                    <a:pt x="846821" y="199547"/>
                    <a:pt x="790017" y="191234"/>
                  </a:cubicBezTo>
                  <a:cubicBezTo>
                    <a:pt x="733213" y="182921"/>
                    <a:pt x="704119" y="171837"/>
                    <a:pt x="665326" y="157983"/>
                  </a:cubicBezTo>
                  <a:cubicBezTo>
                    <a:pt x="626533" y="144128"/>
                    <a:pt x="582199" y="124732"/>
                    <a:pt x="557261" y="108107"/>
                  </a:cubicBezTo>
                  <a:cubicBezTo>
                    <a:pt x="532323" y="91482"/>
                    <a:pt x="528166" y="76241"/>
                    <a:pt x="515697" y="58230"/>
                  </a:cubicBezTo>
                  <a:cubicBezTo>
                    <a:pt x="503228" y="40219"/>
                    <a:pt x="500457" y="1426"/>
                    <a:pt x="482446" y="41"/>
                  </a:cubicBezTo>
                  <a:cubicBezTo>
                    <a:pt x="464435" y="-1344"/>
                    <a:pt x="432570" y="31907"/>
                    <a:pt x="407632" y="49918"/>
                  </a:cubicBezTo>
                  <a:cubicBezTo>
                    <a:pt x="382694" y="67929"/>
                    <a:pt x="359141" y="84554"/>
                    <a:pt x="332817" y="108107"/>
                  </a:cubicBezTo>
                  <a:cubicBezTo>
                    <a:pt x="306493" y="131660"/>
                    <a:pt x="276014" y="166296"/>
                    <a:pt x="249690" y="191234"/>
                  </a:cubicBezTo>
                  <a:cubicBezTo>
                    <a:pt x="223366" y="216172"/>
                    <a:pt x="194271" y="241111"/>
                    <a:pt x="174875" y="257736"/>
                  </a:cubicBezTo>
                  <a:cubicBezTo>
                    <a:pt x="155479" y="274361"/>
                    <a:pt x="148552" y="270205"/>
                    <a:pt x="133312" y="290987"/>
                  </a:cubicBezTo>
                  <a:cubicBezTo>
                    <a:pt x="118072" y="311769"/>
                    <a:pt x="101446" y="358874"/>
                    <a:pt x="83435" y="382427"/>
                  </a:cubicBezTo>
                  <a:cubicBezTo>
                    <a:pt x="65424" y="405980"/>
                    <a:pt x="-5234" y="414292"/>
                    <a:pt x="308" y="448928"/>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08" name="テキスト ボックス 407">
            <a:extLst>
              <a:ext uri="{FF2B5EF4-FFF2-40B4-BE49-F238E27FC236}">
                <a16:creationId xmlns:a16="http://schemas.microsoft.com/office/drawing/2014/main" id="{99379CBD-9125-4707-86EE-93EA69F3F945}"/>
              </a:ext>
            </a:extLst>
          </p:cNvPr>
          <p:cNvSpPr txBox="1"/>
          <p:nvPr/>
        </p:nvSpPr>
        <p:spPr>
          <a:xfrm>
            <a:off x="5661089" y="930257"/>
            <a:ext cx="1606076" cy="646331"/>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前頭葉障害</a:t>
            </a:r>
            <a:endParaRPr lang="en-US" altLang="ja-JP" b="1"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遂行機能障害</a:t>
            </a:r>
            <a:endParaRPr kumimoji="1" lang="ja-JP" altLang="en-US" dirty="0">
              <a:latin typeface="Meiryo UI" panose="020B0604030504040204" pitchFamily="50" charset="-128"/>
              <a:ea typeface="Meiryo UI" panose="020B0604030504040204" pitchFamily="50" charset="-128"/>
            </a:endParaRPr>
          </a:p>
        </p:txBody>
      </p:sp>
      <p:sp>
        <p:nvSpPr>
          <p:cNvPr id="409" name="テキスト ボックス 408">
            <a:extLst>
              <a:ext uri="{FF2B5EF4-FFF2-40B4-BE49-F238E27FC236}">
                <a16:creationId xmlns:a16="http://schemas.microsoft.com/office/drawing/2014/main" id="{89F79152-40FF-4D24-8001-9AF5C0A10EF2}"/>
              </a:ext>
            </a:extLst>
          </p:cNvPr>
          <p:cNvSpPr txBox="1"/>
          <p:nvPr/>
        </p:nvSpPr>
        <p:spPr>
          <a:xfrm>
            <a:off x="4052334" y="1654173"/>
            <a:ext cx="1606076" cy="646331"/>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前頭葉障害</a:t>
            </a:r>
            <a:endParaRPr lang="en-US" altLang="ja-JP" b="1"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非流暢性失語</a:t>
            </a:r>
            <a:endParaRPr kumimoji="1" lang="ja-JP" altLang="en-US" dirty="0">
              <a:latin typeface="Meiryo UI" panose="020B0604030504040204" pitchFamily="50" charset="-128"/>
              <a:ea typeface="Meiryo UI" panose="020B0604030504040204" pitchFamily="50" charset="-128"/>
            </a:endParaRPr>
          </a:p>
        </p:txBody>
      </p:sp>
      <p:sp>
        <p:nvSpPr>
          <p:cNvPr id="410" name="テキスト ボックス 409">
            <a:extLst>
              <a:ext uri="{FF2B5EF4-FFF2-40B4-BE49-F238E27FC236}">
                <a16:creationId xmlns:a16="http://schemas.microsoft.com/office/drawing/2014/main" id="{BE366C0B-3685-477A-B00E-C0F32701B39D}"/>
              </a:ext>
            </a:extLst>
          </p:cNvPr>
          <p:cNvSpPr txBox="1"/>
          <p:nvPr/>
        </p:nvSpPr>
        <p:spPr>
          <a:xfrm>
            <a:off x="3745566" y="3504453"/>
            <a:ext cx="1606076" cy="923330"/>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側頭葉障害</a:t>
            </a:r>
            <a:endParaRPr lang="en-US" altLang="ja-JP" b="1"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流暢性失語</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聴覚失認</a:t>
            </a:r>
            <a:endParaRPr kumimoji="1" lang="ja-JP" altLang="en-US" dirty="0">
              <a:latin typeface="Meiryo UI" panose="020B0604030504040204" pitchFamily="50" charset="-128"/>
              <a:ea typeface="Meiryo UI" panose="020B0604030504040204" pitchFamily="50" charset="-128"/>
            </a:endParaRPr>
          </a:p>
        </p:txBody>
      </p:sp>
      <p:sp>
        <p:nvSpPr>
          <p:cNvPr id="411" name="テキスト ボックス 410">
            <a:extLst>
              <a:ext uri="{FF2B5EF4-FFF2-40B4-BE49-F238E27FC236}">
                <a16:creationId xmlns:a16="http://schemas.microsoft.com/office/drawing/2014/main" id="{1AF96DC6-3FB0-46E0-8631-6A5DEC272136}"/>
              </a:ext>
            </a:extLst>
          </p:cNvPr>
          <p:cNvSpPr txBox="1"/>
          <p:nvPr/>
        </p:nvSpPr>
        <p:spPr>
          <a:xfrm>
            <a:off x="5097499" y="2802209"/>
            <a:ext cx="2542106"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側頭葉内側などの障害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記憶障害</a:t>
            </a:r>
          </a:p>
        </p:txBody>
      </p:sp>
      <p:sp>
        <p:nvSpPr>
          <p:cNvPr id="412" name="テキスト ボックス 411">
            <a:extLst>
              <a:ext uri="{FF2B5EF4-FFF2-40B4-BE49-F238E27FC236}">
                <a16:creationId xmlns:a16="http://schemas.microsoft.com/office/drawing/2014/main" id="{8ACD6D72-F287-49CC-8BFD-6579E57CA403}"/>
              </a:ext>
            </a:extLst>
          </p:cNvPr>
          <p:cNvSpPr txBox="1"/>
          <p:nvPr/>
        </p:nvSpPr>
        <p:spPr>
          <a:xfrm>
            <a:off x="7441543" y="3679605"/>
            <a:ext cx="2178012"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側頭葉内側の障害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地誌的障害</a:t>
            </a:r>
          </a:p>
        </p:txBody>
      </p:sp>
      <p:sp>
        <p:nvSpPr>
          <p:cNvPr id="413" name="テキスト ボックス 412">
            <a:extLst>
              <a:ext uri="{FF2B5EF4-FFF2-40B4-BE49-F238E27FC236}">
                <a16:creationId xmlns:a16="http://schemas.microsoft.com/office/drawing/2014/main" id="{A7A5C4D0-9949-4656-AF1E-B2458CC074E1}"/>
              </a:ext>
            </a:extLst>
          </p:cNvPr>
          <p:cNvSpPr txBox="1"/>
          <p:nvPr/>
        </p:nvSpPr>
        <p:spPr>
          <a:xfrm>
            <a:off x="6259122" y="4422568"/>
            <a:ext cx="1783020" cy="646331"/>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頭頂葉障害</a:t>
            </a:r>
            <a:endParaRPr lang="en-US" altLang="ja-JP" b="1" dirty="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半側空間無視</a:t>
            </a:r>
            <a:endParaRPr kumimoji="1" lang="ja-JP" altLang="en-US" dirty="0">
              <a:latin typeface="Meiryo UI" panose="020B0604030504040204" pitchFamily="50" charset="-128"/>
              <a:ea typeface="Meiryo UI" panose="020B0604030504040204" pitchFamily="50" charset="-128"/>
            </a:endParaRPr>
          </a:p>
        </p:txBody>
      </p:sp>
      <p:sp>
        <p:nvSpPr>
          <p:cNvPr id="414" name="テキスト ボックス 413">
            <a:extLst>
              <a:ext uri="{FF2B5EF4-FFF2-40B4-BE49-F238E27FC236}">
                <a16:creationId xmlns:a16="http://schemas.microsoft.com/office/drawing/2014/main" id="{9F5E8F0B-0F42-47CE-8925-74CB00441F6F}"/>
              </a:ext>
            </a:extLst>
          </p:cNvPr>
          <p:cNvSpPr txBox="1"/>
          <p:nvPr/>
        </p:nvSpPr>
        <p:spPr>
          <a:xfrm>
            <a:off x="5559484" y="5415117"/>
            <a:ext cx="1835669" cy="923330"/>
          </a:xfrm>
          <a:prstGeom prst="rect">
            <a:avLst/>
          </a:prstGeom>
          <a:noFill/>
        </p:spPr>
        <p:txBody>
          <a:bodyPr wrap="square" rtlCol="0">
            <a:spAutoFit/>
          </a:bodyPr>
          <a:lstStyle/>
          <a:p>
            <a:pPr algn="ctr"/>
            <a:r>
              <a:rPr lang="ja-JP" altLang="en-US" b="1" dirty="0">
                <a:latin typeface="Meiryo UI" panose="020B0604030504040204" pitchFamily="50" charset="-128"/>
                <a:ea typeface="Meiryo UI" panose="020B0604030504040204" pitchFamily="50" charset="-128"/>
              </a:rPr>
              <a:t>後頭葉障害</a:t>
            </a:r>
            <a:endParaRPr lang="en-US" altLang="ja-JP" b="1" dirty="0">
              <a:latin typeface="Meiryo UI" panose="020B0604030504040204" pitchFamily="50" charset="-128"/>
              <a:ea typeface="Meiryo UI" panose="020B0604030504040204" pitchFamily="50" charset="-128"/>
            </a:endParaRPr>
          </a:p>
          <a:p>
            <a:pPr algn="ctr"/>
            <a:r>
              <a:rPr kumimoji="1" lang="ja-JP" altLang="en-US" dirty="0">
                <a:latin typeface="Meiryo UI" panose="020B0604030504040204" pitchFamily="50" charset="-128"/>
                <a:ea typeface="Meiryo UI" panose="020B0604030504040204" pitchFamily="50" charset="-128"/>
              </a:rPr>
              <a:t>視覚失認</a:t>
            </a:r>
            <a:endParaRPr kumimoji="1" lang="en-US" altLang="ja-JP" dirty="0">
              <a:latin typeface="Meiryo UI" panose="020B0604030504040204" pitchFamily="50" charset="-128"/>
              <a:ea typeface="Meiryo UI" panose="020B0604030504040204" pitchFamily="50" charset="-128"/>
            </a:endParaRPr>
          </a:p>
          <a:p>
            <a:pPr algn="ctr"/>
            <a:r>
              <a:rPr lang="ja-JP" altLang="en-US" dirty="0">
                <a:latin typeface="Meiryo UI" panose="020B0604030504040204" pitchFamily="50" charset="-128"/>
                <a:ea typeface="Meiryo UI" panose="020B0604030504040204" pitchFamily="50" charset="-128"/>
              </a:rPr>
              <a:t>相貌失認</a:t>
            </a:r>
            <a:endParaRPr kumimoji="1" lang="ja-JP" altLang="en-US" dirty="0">
              <a:latin typeface="Meiryo UI" panose="020B0604030504040204" pitchFamily="50" charset="-128"/>
              <a:ea typeface="Meiryo UI" panose="020B0604030504040204" pitchFamily="50" charset="-128"/>
            </a:endParaRPr>
          </a:p>
        </p:txBody>
      </p:sp>
      <p:sp>
        <p:nvSpPr>
          <p:cNvPr id="415" name="テキスト ボックス 414">
            <a:extLst>
              <a:ext uri="{FF2B5EF4-FFF2-40B4-BE49-F238E27FC236}">
                <a16:creationId xmlns:a16="http://schemas.microsoft.com/office/drawing/2014/main" id="{009B97CA-3682-43BA-9B5B-102EFDDD96D3}"/>
              </a:ext>
            </a:extLst>
          </p:cNvPr>
          <p:cNvSpPr txBox="1"/>
          <p:nvPr/>
        </p:nvSpPr>
        <p:spPr>
          <a:xfrm>
            <a:off x="4023457" y="4392225"/>
            <a:ext cx="1606076" cy="923330"/>
          </a:xfrm>
          <a:prstGeom prst="rect">
            <a:avLst/>
          </a:prstGeom>
          <a:noFill/>
        </p:spPr>
        <p:txBody>
          <a:bodyPr wrap="square" rtlCol="0">
            <a:spAutoFit/>
          </a:bodyPr>
          <a:lstStyle/>
          <a:p>
            <a:r>
              <a:rPr lang="ja-JP" altLang="en-US" b="1" dirty="0">
                <a:latin typeface="Meiryo UI" panose="020B0604030504040204" pitchFamily="50" charset="-128"/>
                <a:ea typeface="Meiryo UI" panose="020B0604030504040204" pitchFamily="50" charset="-128"/>
              </a:rPr>
              <a:t>側頭葉障害</a:t>
            </a:r>
            <a:endParaRPr lang="en-US" altLang="ja-JP" b="1"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観念失行</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観念運動失行</a:t>
            </a:r>
            <a:endParaRPr kumimoji="1" lang="ja-JP" altLang="en-US" dirty="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412493B4-608F-4BAD-82BF-E861BE164E45}"/>
              </a:ext>
            </a:extLst>
          </p:cNvPr>
          <p:cNvSpPr>
            <a:spLocks noGrp="1"/>
          </p:cNvSpPr>
          <p:nvPr>
            <p:ph type="title"/>
          </p:nvPr>
        </p:nvSpPr>
        <p:spPr>
          <a:xfrm>
            <a:off x="250307" y="77743"/>
            <a:ext cx="4704465" cy="646331"/>
          </a:xfrm>
        </p:spPr>
        <p:txBody>
          <a:bodyPr>
            <a:normAutofit fontScale="90000"/>
          </a:bodyPr>
          <a:lstStyle/>
          <a:p>
            <a:r>
              <a:rPr kumimoji="1" lang="ja-JP" altLang="en-US" sz="3200" dirty="0">
                <a:latin typeface="Meiryo UI" panose="020B0604030504040204" pitchFamily="50" charset="-128"/>
                <a:ea typeface="Meiryo UI" panose="020B0604030504040204" pitchFamily="50" charset="-128"/>
              </a:rPr>
              <a:t>高次脳機能障害の見取り図</a:t>
            </a:r>
            <a:br>
              <a:rPr kumimoji="1" lang="en-US" altLang="ja-JP" sz="3200" dirty="0">
                <a:latin typeface="Meiryo UI" panose="020B0604030504040204" pitchFamily="50" charset="-128"/>
                <a:ea typeface="Meiryo UI" panose="020B0604030504040204" pitchFamily="50" charset="-128"/>
              </a:rPr>
            </a:br>
            <a:r>
              <a:rPr kumimoji="1" lang="en-US" altLang="ja-JP" sz="3200" dirty="0">
                <a:latin typeface="Meiryo UI" panose="020B0604030504040204" pitchFamily="50" charset="-128"/>
                <a:ea typeface="Meiryo UI" panose="020B0604030504040204" pitchFamily="50" charset="-128"/>
              </a:rPr>
              <a:t>(</a:t>
            </a:r>
            <a:r>
              <a:rPr kumimoji="1" lang="ja-JP" altLang="en-US" sz="3200" dirty="0">
                <a:latin typeface="Meiryo UI" panose="020B0604030504040204" pitchFamily="50" charset="-128"/>
                <a:ea typeface="Meiryo UI" panose="020B0604030504040204" pitchFamily="50" charset="-128"/>
              </a:rPr>
              <a:t>東京都医師会</a:t>
            </a:r>
            <a:r>
              <a:rPr kumimoji="1" lang="en-US" altLang="ja-JP" sz="3200" dirty="0">
                <a:latin typeface="Meiryo UI" panose="020B0604030504040204" pitchFamily="50" charset="-128"/>
                <a:ea typeface="Meiryo UI" panose="020B0604030504040204" pitchFamily="50" charset="-128"/>
              </a:rPr>
              <a:t>)</a:t>
            </a:r>
            <a:endParaRPr kumimoji="1" lang="ja-JP" altLang="en-US" sz="3200" dirty="0">
              <a:latin typeface="Meiryo UI" panose="020B0604030504040204" pitchFamily="50" charset="-128"/>
              <a:ea typeface="Meiryo UI" panose="020B0604030504040204" pitchFamily="50" charset="-128"/>
            </a:endParaRPr>
          </a:p>
        </p:txBody>
      </p:sp>
      <p:sp>
        <p:nvSpPr>
          <p:cNvPr id="8" name="テキスト ボックス 7">
            <a:extLst>
              <a:ext uri="{FF2B5EF4-FFF2-40B4-BE49-F238E27FC236}">
                <a16:creationId xmlns:a16="http://schemas.microsoft.com/office/drawing/2014/main" id="{8304DD0D-9AE1-4F52-A96A-68CF6C1EDC89}"/>
              </a:ext>
            </a:extLst>
          </p:cNvPr>
          <p:cNvSpPr txBox="1"/>
          <p:nvPr/>
        </p:nvSpPr>
        <p:spPr>
          <a:xfrm>
            <a:off x="9281517" y="3242569"/>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右</a:t>
            </a:r>
          </a:p>
        </p:txBody>
      </p:sp>
      <p:sp>
        <p:nvSpPr>
          <p:cNvPr id="9" name="テキスト ボックス 8">
            <a:extLst>
              <a:ext uri="{FF2B5EF4-FFF2-40B4-BE49-F238E27FC236}">
                <a16:creationId xmlns:a16="http://schemas.microsoft.com/office/drawing/2014/main" id="{FAC71E7E-BB2E-4C4A-BDE1-3FE0111AB478}"/>
              </a:ext>
            </a:extLst>
          </p:cNvPr>
          <p:cNvSpPr txBox="1"/>
          <p:nvPr/>
        </p:nvSpPr>
        <p:spPr>
          <a:xfrm>
            <a:off x="3046754" y="3352336"/>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左</a:t>
            </a:r>
          </a:p>
        </p:txBody>
      </p:sp>
      <p:sp>
        <p:nvSpPr>
          <p:cNvPr id="10" name="テキスト ボックス 9">
            <a:extLst>
              <a:ext uri="{FF2B5EF4-FFF2-40B4-BE49-F238E27FC236}">
                <a16:creationId xmlns:a16="http://schemas.microsoft.com/office/drawing/2014/main" id="{DB104769-0C74-4B2A-BBF9-C6AC3AAB0627}"/>
              </a:ext>
            </a:extLst>
          </p:cNvPr>
          <p:cNvSpPr txBox="1"/>
          <p:nvPr/>
        </p:nvSpPr>
        <p:spPr>
          <a:xfrm>
            <a:off x="6299577" y="6521665"/>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後</a:t>
            </a:r>
          </a:p>
        </p:txBody>
      </p:sp>
      <p:sp>
        <p:nvSpPr>
          <p:cNvPr id="20" name="テキスト ボックス 19">
            <a:extLst>
              <a:ext uri="{FF2B5EF4-FFF2-40B4-BE49-F238E27FC236}">
                <a16:creationId xmlns:a16="http://schemas.microsoft.com/office/drawing/2014/main" id="{B0651F52-9581-4143-8623-9CF023A0CE41}"/>
              </a:ext>
            </a:extLst>
          </p:cNvPr>
          <p:cNvSpPr txBox="1"/>
          <p:nvPr/>
        </p:nvSpPr>
        <p:spPr>
          <a:xfrm>
            <a:off x="5559484" y="-4221"/>
            <a:ext cx="659218" cy="369332"/>
          </a:xfrm>
          <a:prstGeom prst="rect">
            <a:avLst/>
          </a:prstGeom>
          <a:noFill/>
        </p:spPr>
        <p:txBody>
          <a:bodyPr wrap="square" rtlCol="0">
            <a:spAutoFit/>
          </a:bodyPr>
          <a:lstStyle/>
          <a:p>
            <a:r>
              <a:rPr kumimoji="1" lang="ja-JP" altLang="en-US" dirty="0">
                <a:latin typeface="Meiryo UI" panose="020B0604030504040204" pitchFamily="50" charset="-128"/>
                <a:ea typeface="Meiryo UI" panose="020B0604030504040204" pitchFamily="50" charset="-128"/>
              </a:rPr>
              <a:t>前</a:t>
            </a:r>
          </a:p>
        </p:txBody>
      </p:sp>
      <p:sp>
        <p:nvSpPr>
          <p:cNvPr id="21" name="テキスト ボックス 20">
            <a:extLst>
              <a:ext uri="{FF2B5EF4-FFF2-40B4-BE49-F238E27FC236}">
                <a16:creationId xmlns:a16="http://schemas.microsoft.com/office/drawing/2014/main" id="{9D2CDE2A-1FCD-406E-BEAA-C11E426E6E45}"/>
              </a:ext>
            </a:extLst>
          </p:cNvPr>
          <p:cNvSpPr txBox="1"/>
          <p:nvPr/>
        </p:nvSpPr>
        <p:spPr>
          <a:xfrm>
            <a:off x="10212356" y="2236040"/>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認知症</a:t>
            </a:r>
            <a:endParaRPr kumimoji="1" lang="ja-JP" altLang="en-US" dirty="0">
              <a:latin typeface="Meiryo UI" panose="020B0604030504040204" pitchFamily="50" charset="-128"/>
              <a:ea typeface="Meiryo UI" panose="020B0604030504040204" pitchFamily="50" charset="-128"/>
            </a:endParaRPr>
          </a:p>
        </p:txBody>
      </p:sp>
      <p:sp>
        <p:nvSpPr>
          <p:cNvPr id="22" name="テキスト ボックス 21">
            <a:extLst>
              <a:ext uri="{FF2B5EF4-FFF2-40B4-BE49-F238E27FC236}">
                <a16:creationId xmlns:a16="http://schemas.microsoft.com/office/drawing/2014/main" id="{8907B09F-0FEE-40DA-AC80-307E80B6F93D}"/>
              </a:ext>
            </a:extLst>
          </p:cNvPr>
          <p:cNvSpPr txBox="1"/>
          <p:nvPr/>
        </p:nvSpPr>
        <p:spPr>
          <a:xfrm>
            <a:off x="10132866" y="721037"/>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意識障害</a:t>
            </a:r>
            <a:endParaRPr kumimoji="1" lang="ja-JP" altLang="en-US" dirty="0">
              <a:latin typeface="Meiryo UI" panose="020B0604030504040204" pitchFamily="50" charset="-128"/>
              <a:ea typeface="Meiryo UI" panose="020B0604030504040204" pitchFamily="50" charset="-128"/>
            </a:endParaRPr>
          </a:p>
        </p:txBody>
      </p:sp>
      <p:sp>
        <p:nvSpPr>
          <p:cNvPr id="23" name="テキスト ボックス 22">
            <a:extLst>
              <a:ext uri="{FF2B5EF4-FFF2-40B4-BE49-F238E27FC236}">
                <a16:creationId xmlns:a16="http://schemas.microsoft.com/office/drawing/2014/main" id="{710EBC64-64F2-4443-9B89-37E7E2624AC9}"/>
              </a:ext>
            </a:extLst>
          </p:cNvPr>
          <p:cNvSpPr txBox="1"/>
          <p:nvPr/>
        </p:nvSpPr>
        <p:spPr>
          <a:xfrm>
            <a:off x="10212356" y="3711315"/>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片麻痺</a:t>
            </a:r>
            <a:endParaRPr kumimoji="1" lang="ja-JP" altLang="en-US" dirty="0">
              <a:latin typeface="Meiryo UI" panose="020B0604030504040204" pitchFamily="50" charset="-128"/>
              <a:ea typeface="Meiryo UI" panose="020B0604030504040204" pitchFamily="50" charset="-128"/>
            </a:endParaRPr>
          </a:p>
        </p:txBody>
      </p:sp>
      <p:sp>
        <p:nvSpPr>
          <p:cNvPr id="24" name="テキスト ボックス 23">
            <a:extLst>
              <a:ext uri="{FF2B5EF4-FFF2-40B4-BE49-F238E27FC236}">
                <a16:creationId xmlns:a16="http://schemas.microsoft.com/office/drawing/2014/main" id="{36B624AA-C493-4AE6-82B7-1B943FC8C746}"/>
              </a:ext>
            </a:extLst>
          </p:cNvPr>
          <p:cNvSpPr txBox="1"/>
          <p:nvPr/>
        </p:nvSpPr>
        <p:spPr>
          <a:xfrm>
            <a:off x="10132867" y="5155605"/>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歩行障害</a:t>
            </a:r>
            <a:endParaRPr kumimoji="1" lang="ja-JP" altLang="en-US" dirty="0">
              <a:latin typeface="Meiryo UI" panose="020B0604030504040204" pitchFamily="50" charset="-128"/>
              <a:ea typeface="Meiryo UI" panose="020B0604030504040204" pitchFamily="50" charset="-128"/>
            </a:endParaRPr>
          </a:p>
        </p:txBody>
      </p:sp>
      <p:sp>
        <p:nvSpPr>
          <p:cNvPr id="25" name="正方形/長方形 24">
            <a:extLst>
              <a:ext uri="{FF2B5EF4-FFF2-40B4-BE49-F238E27FC236}">
                <a16:creationId xmlns:a16="http://schemas.microsoft.com/office/drawing/2014/main" id="{1A716C75-B43D-461B-88E5-670615E59D15}"/>
              </a:ext>
            </a:extLst>
          </p:cNvPr>
          <p:cNvSpPr/>
          <p:nvPr/>
        </p:nvSpPr>
        <p:spPr>
          <a:xfrm>
            <a:off x="10132866" y="721037"/>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F9B9403F-EC88-4CDA-ADAA-ACB15B73F0C8}"/>
              </a:ext>
            </a:extLst>
          </p:cNvPr>
          <p:cNvSpPr/>
          <p:nvPr/>
        </p:nvSpPr>
        <p:spPr>
          <a:xfrm>
            <a:off x="10132866" y="2223430"/>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a:extLst>
              <a:ext uri="{FF2B5EF4-FFF2-40B4-BE49-F238E27FC236}">
                <a16:creationId xmlns:a16="http://schemas.microsoft.com/office/drawing/2014/main" id="{C320750D-AF1C-42DA-A62E-84C1ABCDAD2F}"/>
              </a:ext>
            </a:extLst>
          </p:cNvPr>
          <p:cNvSpPr/>
          <p:nvPr/>
        </p:nvSpPr>
        <p:spPr>
          <a:xfrm>
            <a:off x="10132866" y="3742701"/>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a:extLst>
              <a:ext uri="{FF2B5EF4-FFF2-40B4-BE49-F238E27FC236}">
                <a16:creationId xmlns:a16="http://schemas.microsoft.com/office/drawing/2014/main" id="{61F67374-A810-4459-B273-5971F21FB087}"/>
              </a:ext>
            </a:extLst>
          </p:cNvPr>
          <p:cNvSpPr/>
          <p:nvPr/>
        </p:nvSpPr>
        <p:spPr>
          <a:xfrm>
            <a:off x="10132866" y="5261972"/>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楕円 28">
            <a:extLst>
              <a:ext uri="{FF2B5EF4-FFF2-40B4-BE49-F238E27FC236}">
                <a16:creationId xmlns:a16="http://schemas.microsoft.com/office/drawing/2014/main" id="{4E45AED2-14EE-4EE9-9451-4E2BE91F85AD}"/>
              </a:ext>
            </a:extLst>
          </p:cNvPr>
          <p:cNvSpPr/>
          <p:nvPr/>
        </p:nvSpPr>
        <p:spPr>
          <a:xfrm>
            <a:off x="10212356" y="106383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楕円 29">
            <a:extLst>
              <a:ext uri="{FF2B5EF4-FFF2-40B4-BE49-F238E27FC236}">
                <a16:creationId xmlns:a16="http://schemas.microsoft.com/office/drawing/2014/main" id="{05C369D9-789F-45DB-9C53-A7FDB9BEC74A}"/>
              </a:ext>
            </a:extLst>
          </p:cNvPr>
          <p:cNvSpPr/>
          <p:nvPr/>
        </p:nvSpPr>
        <p:spPr>
          <a:xfrm>
            <a:off x="10212355" y="4018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楕円 30">
            <a:extLst>
              <a:ext uri="{FF2B5EF4-FFF2-40B4-BE49-F238E27FC236}">
                <a16:creationId xmlns:a16="http://schemas.microsoft.com/office/drawing/2014/main" id="{DD8E63A6-2515-4348-89B3-F6F2EA14474B}"/>
              </a:ext>
            </a:extLst>
          </p:cNvPr>
          <p:cNvSpPr/>
          <p:nvPr/>
        </p:nvSpPr>
        <p:spPr>
          <a:xfrm>
            <a:off x="7372082" y="951479"/>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楕円 31">
            <a:extLst>
              <a:ext uri="{FF2B5EF4-FFF2-40B4-BE49-F238E27FC236}">
                <a16:creationId xmlns:a16="http://schemas.microsoft.com/office/drawing/2014/main" id="{98AF27D0-56BA-4A93-BE1A-419A70E91B6A}"/>
              </a:ext>
            </a:extLst>
          </p:cNvPr>
          <p:cNvSpPr/>
          <p:nvPr/>
        </p:nvSpPr>
        <p:spPr>
          <a:xfrm>
            <a:off x="10212355" y="54766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32">
            <a:extLst>
              <a:ext uri="{FF2B5EF4-FFF2-40B4-BE49-F238E27FC236}">
                <a16:creationId xmlns:a16="http://schemas.microsoft.com/office/drawing/2014/main" id="{F0D30881-A28F-446A-877C-F7643C6A8482}"/>
              </a:ext>
            </a:extLst>
          </p:cNvPr>
          <p:cNvSpPr/>
          <p:nvPr/>
        </p:nvSpPr>
        <p:spPr>
          <a:xfrm>
            <a:off x="10532491" y="4018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楕円 33">
            <a:extLst>
              <a:ext uri="{FF2B5EF4-FFF2-40B4-BE49-F238E27FC236}">
                <a16:creationId xmlns:a16="http://schemas.microsoft.com/office/drawing/2014/main" id="{5489DCD5-A995-4EE3-92DD-721C3A1A5953}"/>
              </a:ext>
            </a:extLst>
          </p:cNvPr>
          <p:cNvSpPr/>
          <p:nvPr/>
        </p:nvSpPr>
        <p:spPr>
          <a:xfrm>
            <a:off x="10556915" y="547491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楕円 34">
            <a:extLst>
              <a:ext uri="{FF2B5EF4-FFF2-40B4-BE49-F238E27FC236}">
                <a16:creationId xmlns:a16="http://schemas.microsoft.com/office/drawing/2014/main" id="{0BE0AAEC-CABE-4723-B4C0-3FE14D47E901}"/>
              </a:ext>
            </a:extLst>
          </p:cNvPr>
          <p:cNvSpPr/>
          <p:nvPr/>
        </p:nvSpPr>
        <p:spPr>
          <a:xfrm>
            <a:off x="10893837" y="54854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35">
            <a:extLst>
              <a:ext uri="{FF2B5EF4-FFF2-40B4-BE49-F238E27FC236}">
                <a16:creationId xmlns:a16="http://schemas.microsoft.com/office/drawing/2014/main" id="{628AD4BE-7749-443F-B373-99A3F8F9EC78}"/>
              </a:ext>
            </a:extLst>
          </p:cNvPr>
          <p:cNvSpPr/>
          <p:nvPr/>
        </p:nvSpPr>
        <p:spPr>
          <a:xfrm>
            <a:off x="10212355" y="26142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楕円 36">
            <a:extLst>
              <a:ext uri="{FF2B5EF4-FFF2-40B4-BE49-F238E27FC236}">
                <a16:creationId xmlns:a16="http://schemas.microsoft.com/office/drawing/2014/main" id="{669F1DC0-A220-4E5E-8593-146F36866471}"/>
              </a:ext>
            </a:extLst>
          </p:cNvPr>
          <p:cNvSpPr/>
          <p:nvPr/>
        </p:nvSpPr>
        <p:spPr>
          <a:xfrm>
            <a:off x="11230758" y="54854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楕円 37">
            <a:extLst>
              <a:ext uri="{FF2B5EF4-FFF2-40B4-BE49-F238E27FC236}">
                <a16:creationId xmlns:a16="http://schemas.microsoft.com/office/drawing/2014/main" id="{BEAD9A66-FB04-4247-BA28-D3F155CC588C}"/>
              </a:ext>
            </a:extLst>
          </p:cNvPr>
          <p:cNvSpPr/>
          <p:nvPr/>
        </p:nvSpPr>
        <p:spPr>
          <a:xfrm>
            <a:off x="10550456" y="10512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楕円 38">
            <a:extLst>
              <a:ext uri="{FF2B5EF4-FFF2-40B4-BE49-F238E27FC236}">
                <a16:creationId xmlns:a16="http://schemas.microsoft.com/office/drawing/2014/main" id="{7B76991B-1485-4D36-997F-A76045F9F63B}"/>
              </a:ext>
            </a:extLst>
          </p:cNvPr>
          <p:cNvSpPr/>
          <p:nvPr/>
        </p:nvSpPr>
        <p:spPr>
          <a:xfrm>
            <a:off x="10852627" y="40024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a:extLst>
              <a:ext uri="{FF2B5EF4-FFF2-40B4-BE49-F238E27FC236}">
                <a16:creationId xmlns:a16="http://schemas.microsoft.com/office/drawing/2014/main" id="{DBC839F2-7EF9-4DCD-B682-882A67140A81}"/>
              </a:ext>
            </a:extLst>
          </p:cNvPr>
          <p:cNvSpPr/>
          <p:nvPr/>
        </p:nvSpPr>
        <p:spPr>
          <a:xfrm>
            <a:off x="11543611" y="54854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楕円 40">
            <a:extLst>
              <a:ext uri="{FF2B5EF4-FFF2-40B4-BE49-F238E27FC236}">
                <a16:creationId xmlns:a16="http://schemas.microsoft.com/office/drawing/2014/main" id="{EB4CD790-B222-475E-AF05-449DC66F3FD0}"/>
              </a:ext>
            </a:extLst>
          </p:cNvPr>
          <p:cNvSpPr/>
          <p:nvPr/>
        </p:nvSpPr>
        <p:spPr>
          <a:xfrm>
            <a:off x="11787573" y="547491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楕円 41">
            <a:extLst>
              <a:ext uri="{FF2B5EF4-FFF2-40B4-BE49-F238E27FC236}">
                <a16:creationId xmlns:a16="http://schemas.microsoft.com/office/drawing/2014/main" id="{A233C56E-22D7-49CC-9F42-0F79211C961D}"/>
              </a:ext>
            </a:extLst>
          </p:cNvPr>
          <p:cNvSpPr/>
          <p:nvPr/>
        </p:nvSpPr>
        <p:spPr>
          <a:xfrm>
            <a:off x="6875679" y="3114631"/>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楕円 42">
            <a:extLst>
              <a:ext uri="{FF2B5EF4-FFF2-40B4-BE49-F238E27FC236}">
                <a16:creationId xmlns:a16="http://schemas.microsoft.com/office/drawing/2014/main" id="{7CB2A5F8-6A9E-4982-8851-C221E72DE035}"/>
              </a:ext>
            </a:extLst>
          </p:cNvPr>
          <p:cNvSpPr/>
          <p:nvPr/>
        </p:nvSpPr>
        <p:spPr>
          <a:xfrm>
            <a:off x="11162845" y="4018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楕円 43">
            <a:extLst>
              <a:ext uri="{FF2B5EF4-FFF2-40B4-BE49-F238E27FC236}">
                <a16:creationId xmlns:a16="http://schemas.microsoft.com/office/drawing/2014/main" id="{BD66E2F8-0A9E-4F63-92A5-11D08AF1EE5D}"/>
              </a:ext>
            </a:extLst>
          </p:cNvPr>
          <p:cNvSpPr/>
          <p:nvPr/>
        </p:nvSpPr>
        <p:spPr>
          <a:xfrm>
            <a:off x="10204484" y="57524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楕円 44">
            <a:extLst>
              <a:ext uri="{FF2B5EF4-FFF2-40B4-BE49-F238E27FC236}">
                <a16:creationId xmlns:a16="http://schemas.microsoft.com/office/drawing/2014/main" id="{2CA36050-686C-4F46-9E89-D3F014DF32B4}"/>
              </a:ext>
            </a:extLst>
          </p:cNvPr>
          <p:cNvSpPr/>
          <p:nvPr/>
        </p:nvSpPr>
        <p:spPr>
          <a:xfrm>
            <a:off x="10547662" y="260537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楕円 45">
            <a:extLst>
              <a:ext uri="{FF2B5EF4-FFF2-40B4-BE49-F238E27FC236}">
                <a16:creationId xmlns:a16="http://schemas.microsoft.com/office/drawing/2014/main" id="{73ABBDE7-A789-4749-AF62-A997EABF4256}"/>
              </a:ext>
            </a:extLst>
          </p:cNvPr>
          <p:cNvSpPr/>
          <p:nvPr/>
        </p:nvSpPr>
        <p:spPr>
          <a:xfrm>
            <a:off x="10876442" y="10080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楕円 46">
            <a:extLst>
              <a:ext uri="{FF2B5EF4-FFF2-40B4-BE49-F238E27FC236}">
                <a16:creationId xmlns:a16="http://schemas.microsoft.com/office/drawing/2014/main" id="{2AAFFDA7-B865-4ED7-B8D2-C827C9899AE0}"/>
              </a:ext>
            </a:extLst>
          </p:cNvPr>
          <p:cNvSpPr/>
          <p:nvPr/>
        </p:nvSpPr>
        <p:spPr>
          <a:xfrm>
            <a:off x="11453387" y="400344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楕円 47">
            <a:extLst>
              <a:ext uri="{FF2B5EF4-FFF2-40B4-BE49-F238E27FC236}">
                <a16:creationId xmlns:a16="http://schemas.microsoft.com/office/drawing/2014/main" id="{DA875D05-EE5B-49C4-A313-AF57BC6D1B7F}"/>
              </a:ext>
            </a:extLst>
          </p:cNvPr>
          <p:cNvSpPr/>
          <p:nvPr/>
        </p:nvSpPr>
        <p:spPr>
          <a:xfrm>
            <a:off x="10529154" y="573634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楕円 48">
            <a:extLst>
              <a:ext uri="{FF2B5EF4-FFF2-40B4-BE49-F238E27FC236}">
                <a16:creationId xmlns:a16="http://schemas.microsoft.com/office/drawing/2014/main" id="{10BB619A-7A72-4D3C-87C4-63589E5B5956}"/>
              </a:ext>
            </a:extLst>
          </p:cNvPr>
          <p:cNvSpPr/>
          <p:nvPr/>
        </p:nvSpPr>
        <p:spPr>
          <a:xfrm>
            <a:off x="7710182" y="951479"/>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楕円 49">
            <a:extLst>
              <a:ext uri="{FF2B5EF4-FFF2-40B4-BE49-F238E27FC236}">
                <a16:creationId xmlns:a16="http://schemas.microsoft.com/office/drawing/2014/main" id="{888BA933-4E5B-471D-B86A-61EC2E27E49A}"/>
              </a:ext>
            </a:extLst>
          </p:cNvPr>
          <p:cNvSpPr/>
          <p:nvPr/>
        </p:nvSpPr>
        <p:spPr>
          <a:xfrm>
            <a:off x="10901878" y="575457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楕円 50">
            <a:extLst>
              <a:ext uri="{FF2B5EF4-FFF2-40B4-BE49-F238E27FC236}">
                <a16:creationId xmlns:a16="http://schemas.microsoft.com/office/drawing/2014/main" id="{AEA6F537-94D5-4A41-B94E-CB3091604715}"/>
              </a:ext>
            </a:extLst>
          </p:cNvPr>
          <p:cNvSpPr/>
          <p:nvPr/>
        </p:nvSpPr>
        <p:spPr>
          <a:xfrm>
            <a:off x="10852627" y="25882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楕円 51">
            <a:extLst>
              <a:ext uri="{FF2B5EF4-FFF2-40B4-BE49-F238E27FC236}">
                <a16:creationId xmlns:a16="http://schemas.microsoft.com/office/drawing/2014/main" id="{645209F6-8120-4C53-B80C-80FBC1BB96D4}"/>
              </a:ext>
            </a:extLst>
          </p:cNvPr>
          <p:cNvSpPr/>
          <p:nvPr/>
        </p:nvSpPr>
        <p:spPr>
          <a:xfrm>
            <a:off x="11748100" y="40024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楕円 52">
            <a:extLst>
              <a:ext uri="{FF2B5EF4-FFF2-40B4-BE49-F238E27FC236}">
                <a16:creationId xmlns:a16="http://schemas.microsoft.com/office/drawing/2014/main" id="{A0D1CFCD-0303-4FB4-B892-009559934A8A}"/>
              </a:ext>
            </a:extLst>
          </p:cNvPr>
          <p:cNvSpPr/>
          <p:nvPr/>
        </p:nvSpPr>
        <p:spPr>
          <a:xfrm>
            <a:off x="11215907" y="57705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楕円 53">
            <a:extLst>
              <a:ext uri="{FF2B5EF4-FFF2-40B4-BE49-F238E27FC236}">
                <a16:creationId xmlns:a16="http://schemas.microsoft.com/office/drawing/2014/main" id="{89C93AEE-6388-4EA2-9DDA-A77BCEA27CF4}"/>
              </a:ext>
            </a:extLst>
          </p:cNvPr>
          <p:cNvSpPr/>
          <p:nvPr/>
        </p:nvSpPr>
        <p:spPr>
          <a:xfrm>
            <a:off x="5607067" y="1993109"/>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楕円 54">
            <a:extLst>
              <a:ext uri="{FF2B5EF4-FFF2-40B4-BE49-F238E27FC236}">
                <a16:creationId xmlns:a16="http://schemas.microsoft.com/office/drawing/2014/main" id="{87208FF8-A4B9-42A2-AB89-85BC96373C8A}"/>
              </a:ext>
            </a:extLst>
          </p:cNvPr>
          <p:cNvSpPr/>
          <p:nvPr/>
        </p:nvSpPr>
        <p:spPr>
          <a:xfrm>
            <a:off x="11556533" y="57705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楕円 55">
            <a:extLst>
              <a:ext uri="{FF2B5EF4-FFF2-40B4-BE49-F238E27FC236}">
                <a16:creationId xmlns:a16="http://schemas.microsoft.com/office/drawing/2014/main" id="{17A3BB41-4162-4847-AAE0-5F2D9CCCC235}"/>
              </a:ext>
            </a:extLst>
          </p:cNvPr>
          <p:cNvSpPr/>
          <p:nvPr/>
        </p:nvSpPr>
        <p:spPr>
          <a:xfrm>
            <a:off x="7163130" y="3106903"/>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楕円 56">
            <a:extLst>
              <a:ext uri="{FF2B5EF4-FFF2-40B4-BE49-F238E27FC236}">
                <a16:creationId xmlns:a16="http://schemas.microsoft.com/office/drawing/2014/main" id="{8C87F45A-9647-42BF-995C-A673B8F75AF0}"/>
              </a:ext>
            </a:extLst>
          </p:cNvPr>
          <p:cNvSpPr/>
          <p:nvPr/>
        </p:nvSpPr>
        <p:spPr>
          <a:xfrm>
            <a:off x="11162845" y="257057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楕円 57">
            <a:extLst>
              <a:ext uri="{FF2B5EF4-FFF2-40B4-BE49-F238E27FC236}">
                <a16:creationId xmlns:a16="http://schemas.microsoft.com/office/drawing/2014/main" id="{E8AB384D-F48D-4C25-A4F1-1C25692A55F0}"/>
              </a:ext>
            </a:extLst>
          </p:cNvPr>
          <p:cNvSpPr/>
          <p:nvPr/>
        </p:nvSpPr>
        <p:spPr>
          <a:xfrm>
            <a:off x="10207256" y="428560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 name="楕円 58">
            <a:extLst>
              <a:ext uri="{FF2B5EF4-FFF2-40B4-BE49-F238E27FC236}">
                <a16:creationId xmlns:a16="http://schemas.microsoft.com/office/drawing/2014/main" id="{3903962A-4C1F-4AAF-9774-BB1D2D96661A}"/>
              </a:ext>
            </a:extLst>
          </p:cNvPr>
          <p:cNvSpPr/>
          <p:nvPr/>
        </p:nvSpPr>
        <p:spPr>
          <a:xfrm>
            <a:off x="11792108" y="57399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楕円 59">
            <a:extLst>
              <a:ext uri="{FF2B5EF4-FFF2-40B4-BE49-F238E27FC236}">
                <a16:creationId xmlns:a16="http://schemas.microsoft.com/office/drawing/2014/main" id="{43D007D8-13FF-4E38-B4AE-0590C4D5ABC8}"/>
              </a:ext>
            </a:extLst>
          </p:cNvPr>
          <p:cNvSpPr/>
          <p:nvPr/>
        </p:nvSpPr>
        <p:spPr>
          <a:xfrm>
            <a:off x="10547662" y="427175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楕円 60">
            <a:extLst>
              <a:ext uri="{FF2B5EF4-FFF2-40B4-BE49-F238E27FC236}">
                <a16:creationId xmlns:a16="http://schemas.microsoft.com/office/drawing/2014/main" id="{2E4BFC75-AAE5-4ECD-89C1-F6855826422A}"/>
              </a:ext>
            </a:extLst>
          </p:cNvPr>
          <p:cNvSpPr/>
          <p:nvPr/>
        </p:nvSpPr>
        <p:spPr>
          <a:xfrm>
            <a:off x="10181316" y="60127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楕円 61">
            <a:extLst>
              <a:ext uri="{FF2B5EF4-FFF2-40B4-BE49-F238E27FC236}">
                <a16:creationId xmlns:a16="http://schemas.microsoft.com/office/drawing/2014/main" id="{F3B5EDD1-A92A-4472-98F1-B4EA687B5E33}"/>
              </a:ext>
            </a:extLst>
          </p:cNvPr>
          <p:cNvSpPr/>
          <p:nvPr/>
        </p:nvSpPr>
        <p:spPr>
          <a:xfrm>
            <a:off x="10838794" y="42795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楕円 62">
            <a:extLst>
              <a:ext uri="{FF2B5EF4-FFF2-40B4-BE49-F238E27FC236}">
                <a16:creationId xmlns:a16="http://schemas.microsoft.com/office/drawing/2014/main" id="{33BFF69B-46D3-4CF2-944A-E9775B3621B5}"/>
              </a:ext>
            </a:extLst>
          </p:cNvPr>
          <p:cNvSpPr/>
          <p:nvPr/>
        </p:nvSpPr>
        <p:spPr>
          <a:xfrm>
            <a:off x="10521942" y="60127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楕円 63">
            <a:extLst>
              <a:ext uri="{FF2B5EF4-FFF2-40B4-BE49-F238E27FC236}">
                <a16:creationId xmlns:a16="http://schemas.microsoft.com/office/drawing/2014/main" id="{38C79771-1138-4501-9EA9-AE162D4248F3}"/>
              </a:ext>
            </a:extLst>
          </p:cNvPr>
          <p:cNvSpPr/>
          <p:nvPr/>
        </p:nvSpPr>
        <p:spPr>
          <a:xfrm>
            <a:off x="11146918" y="427175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楕円 64">
            <a:extLst>
              <a:ext uri="{FF2B5EF4-FFF2-40B4-BE49-F238E27FC236}">
                <a16:creationId xmlns:a16="http://schemas.microsoft.com/office/drawing/2014/main" id="{20A0F254-D4F7-48DB-A71C-66ABD8F10C1B}"/>
              </a:ext>
            </a:extLst>
          </p:cNvPr>
          <p:cNvSpPr/>
          <p:nvPr/>
        </p:nvSpPr>
        <p:spPr>
          <a:xfrm>
            <a:off x="10868924" y="602327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楕円 65">
            <a:extLst>
              <a:ext uri="{FF2B5EF4-FFF2-40B4-BE49-F238E27FC236}">
                <a16:creationId xmlns:a16="http://schemas.microsoft.com/office/drawing/2014/main" id="{0C68F256-1D04-45AD-B96E-8B8F1921A35A}"/>
              </a:ext>
            </a:extLst>
          </p:cNvPr>
          <p:cNvSpPr/>
          <p:nvPr/>
        </p:nvSpPr>
        <p:spPr>
          <a:xfrm>
            <a:off x="7458165" y="3114631"/>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楕円 66">
            <a:extLst>
              <a:ext uri="{FF2B5EF4-FFF2-40B4-BE49-F238E27FC236}">
                <a16:creationId xmlns:a16="http://schemas.microsoft.com/office/drawing/2014/main" id="{BFD0EA96-6D0E-4681-8ADC-D679E919E04D}"/>
              </a:ext>
            </a:extLst>
          </p:cNvPr>
          <p:cNvSpPr/>
          <p:nvPr/>
        </p:nvSpPr>
        <p:spPr>
          <a:xfrm>
            <a:off x="11215906" y="603250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楕円 67">
            <a:extLst>
              <a:ext uri="{FF2B5EF4-FFF2-40B4-BE49-F238E27FC236}">
                <a16:creationId xmlns:a16="http://schemas.microsoft.com/office/drawing/2014/main" id="{F7C49C79-9450-4CF5-8AA5-085C71506C72}"/>
              </a:ext>
            </a:extLst>
          </p:cNvPr>
          <p:cNvSpPr/>
          <p:nvPr/>
        </p:nvSpPr>
        <p:spPr>
          <a:xfrm>
            <a:off x="11457371" y="42479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楕円 68">
            <a:extLst>
              <a:ext uri="{FF2B5EF4-FFF2-40B4-BE49-F238E27FC236}">
                <a16:creationId xmlns:a16="http://schemas.microsoft.com/office/drawing/2014/main" id="{D8F1D24D-B739-4271-AB13-21639C0CE748}"/>
              </a:ext>
            </a:extLst>
          </p:cNvPr>
          <p:cNvSpPr/>
          <p:nvPr/>
        </p:nvSpPr>
        <p:spPr>
          <a:xfrm>
            <a:off x="11550896" y="603272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楕円 69">
            <a:extLst>
              <a:ext uri="{FF2B5EF4-FFF2-40B4-BE49-F238E27FC236}">
                <a16:creationId xmlns:a16="http://schemas.microsoft.com/office/drawing/2014/main" id="{7F991AA5-2BFA-4691-B10C-46886BCECD4E}"/>
              </a:ext>
            </a:extLst>
          </p:cNvPr>
          <p:cNvSpPr/>
          <p:nvPr/>
        </p:nvSpPr>
        <p:spPr>
          <a:xfrm>
            <a:off x="7751706" y="3114631"/>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楕円 70">
            <a:extLst>
              <a:ext uri="{FF2B5EF4-FFF2-40B4-BE49-F238E27FC236}">
                <a16:creationId xmlns:a16="http://schemas.microsoft.com/office/drawing/2014/main" id="{5BEB513D-F5B4-4D8A-931A-2DAC11FDA5FC}"/>
              </a:ext>
            </a:extLst>
          </p:cNvPr>
          <p:cNvSpPr/>
          <p:nvPr/>
        </p:nvSpPr>
        <p:spPr>
          <a:xfrm>
            <a:off x="11761511" y="425363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楕円 71">
            <a:extLst>
              <a:ext uri="{FF2B5EF4-FFF2-40B4-BE49-F238E27FC236}">
                <a16:creationId xmlns:a16="http://schemas.microsoft.com/office/drawing/2014/main" id="{F9D9FDBE-DB09-4EE2-BE0F-0D58E00184AB}"/>
              </a:ext>
            </a:extLst>
          </p:cNvPr>
          <p:cNvSpPr/>
          <p:nvPr/>
        </p:nvSpPr>
        <p:spPr>
          <a:xfrm>
            <a:off x="11822883" y="60092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楕円 72">
            <a:extLst>
              <a:ext uri="{FF2B5EF4-FFF2-40B4-BE49-F238E27FC236}">
                <a16:creationId xmlns:a16="http://schemas.microsoft.com/office/drawing/2014/main" id="{3115E37C-7F5A-4FFE-9C4D-AE7945C23845}"/>
              </a:ext>
            </a:extLst>
          </p:cNvPr>
          <p:cNvSpPr/>
          <p:nvPr/>
        </p:nvSpPr>
        <p:spPr>
          <a:xfrm>
            <a:off x="10186997" y="627571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楕円 73">
            <a:extLst>
              <a:ext uri="{FF2B5EF4-FFF2-40B4-BE49-F238E27FC236}">
                <a16:creationId xmlns:a16="http://schemas.microsoft.com/office/drawing/2014/main" id="{CFE83E42-3066-44D9-9B59-7673B2EDA5DD}"/>
              </a:ext>
            </a:extLst>
          </p:cNvPr>
          <p:cNvSpPr/>
          <p:nvPr/>
        </p:nvSpPr>
        <p:spPr>
          <a:xfrm>
            <a:off x="11194390" y="102304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楕円 74">
            <a:extLst>
              <a:ext uri="{FF2B5EF4-FFF2-40B4-BE49-F238E27FC236}">
                <a16:creationId xmlns:a16="http://schemas.microsoft.com/office/drawing/2014/main" id="{76AEC185-9D2B-4111-A7A0-9C9E7F1824B5}"/>
              </a:ext>
            </a:extLst>
          </p:cNvPr>
          <p:cNvSpPr/>
          <p:nvPr/>
        </p:nvSpPr>
        <p:spPr>
          <a:xfrm>
            <a:off x="10212355" y="457437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楕円 75">
            <a:extLst>
              <a:ext uri="{FF2B5EF4-FFF2-40B4-BE49-F238E27FC236}">
                <a16:creationId xmlns:a16="http://schemas.microsoft.com/office/drawing/2014/main" id="{54EEF7C5-944A-4789-A9C7-3DD070DF9267}"/>
              </a:ext>
            </a:extLst>
          </p:cNvPr>
          <p:cNvSpPr/>
          <p:nvPr/>
        </p:nvSpPr>
        <p:spPr>
          <a:xfrm>
            <a:off x="10520902" y="626414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楕円 76">
            <a:extLst>
              <a:ext uri="{FF2B5EF4-FFF2-40B4-BE49-F238E27FC236}">
                <a16:creationId xmlns:a16="http://schemas.microsoft.com/office/drawing/2014/main" id="{0762A1BD-6EBB-4559-900D-1409950E4906}"/>
              </a:ext>
            </a:extLst>
          </p:cNvPr>
          <p:cNvSpPr/>
          <p:nvPr/>
        </p:nvSpPr>
        <p:spPr>
          <a:xfrm>
            <a:off x="11432437" y="258766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楕円 77">
            <a:extLst>
              <a:ext uri="{FF2B5EF4-FFF2-40B4-BE49-F238E27FC236}">
                <a16:creationId xmlns:a16="http://schemas.microsoft.com/office/drawing/2014/main" id="{DF92D17F-097B-4EEA-A961-A967C9AABD53}"/>
              </a:ext>
            </a:extLst>
          </p:cNvPr>
          <p:cNvSpPr/>
          <p:nvPr/>
        </p:nvSpPr>
        <p:spPr>
          <a:xfrm>
            <a:off x="10860488" y="62859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楕円 78">
            <a:extLst>
              <a:ext uri="{FF2B5EF4-FFF2-40B4-BE49-F238E27FC236}">
                <a16:creationId xmlns:a16="http://schemas.microsoft.com/office/drawing/2014/main" id="{2C76C7B9-4FBF-48A9-9A91-75EE305EF436}"/>
              </a:ext>
            </a:extLst>
          </p:cNvPr>
          <p:cNvSpPr/>
          <p:nvPr/>
        </p:nvSpPr>
        <p:spPr>
          <a:xfrm>
            <a:off x="11202366" y="62944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楕円 79">
            <a:extLst>
              <a:ext uri="{FF2B5EF4-FFF2-40B4-BE49-F238E27FC236}">
                <a16:creationId xmlns:a16="http://schemas.microsoft.com/office/drawing/2014/main" id="{56CE8FB7-87FB-4B0A-B50F-CFB6912370B3}"/>
              </a:ext>
            </a:extLst>
          </p:cNvPr>
          <p:cNvSpPr/>
          <p:nvPr/>
        </p:nvSpPr>
        <p:spPr>
          <a:xfrm>
            <a:off x="10545006" y="45637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楕円 80">
            <a:extLst>
              <a:ext uri="{FF2B5EF4-FFF2-40B4-BE49-F238E27FC236}">
                <a16:creationId xmlns:a16="http://schemas.microsoft.com/office/drawing/2014/main" id="{A1BD6D04-C8D8-4B0B-B9EA-38D58665A0AB}"/>
              </a:ext>
            </a:extLst>
          </p:cNvPr>
          <p:cNvSpPr/>
          <p:nvPr/>
        </p:nvSpPr>
        <p:spPr>
          <a:xfrm>
            <a:off x="11522262" y="630632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楕円 81">
            <a:extLst>
              <a:ext uri="{FF2B5EF4-FFF2-40B4-BE49-F238E27FC236}">
                <a16:creationId xmlns:a16="http://schemas.microsoft.com/office/drawing/2014/main" id="{38C24F04-F424-4C91-B15F-BCACFCBAC595}"/>
              </a:ext>
            </a:extLst>
          </p:cNvPr>
          <p:cNvSpPr/>
          <p:nvPr/>
        </p:nvSpPr>
        <p:spPr>
          <a:xfrm>
            <a:off x="11819904" y="629559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テキスト ボックス 82">
            <a:extLst>
              <a:ext uri="{FF2B5EF4-FFF2-40B4-BE49-F238E27FC236}">
                <a16:creationId xmlns:a16="http://schemas.microsoft.com/office/drawing/2014/main" id="{2E4659D5-91DA-47FB-8D45-B89408209CC2}"/>
              </a:ext>
            </a:extLst>
          </p:cNvPr>
          <p:cNvSpPr txBox="1"/>
          <p:nvPr/>
        </p:nvSpPr>
        <p:spPr>
          <a:xfrm>
            <a:off x="10177906" y="6865092"/>
            <a:ext cx="1164481" cy="369332"/>
          </a:xfrm>
          <a:prstGeom prst="rect">
            <a:avLst/>
          </a:prstGeom>
          <a:noFill/>
        </p:spPr>
        <p:txBody>
          <a:bodyPr wrap="square" rtlCol="0">
            <a:spAutoFit/>
          </a:bodyPr>
          <a:lstStyle/>
          <a:p>
            <a:r>
              <a:rPr lang="ja-JP" altLang="en-US" dirty="0">
                <a:latin typeface="Meiryo UI" panose="020B0604030504040204" pitchFamily="50" charset="-128"/>
                <a:ea typeface="Meiryo UI" panose="020B0604030504040204" pitchFamily="50" charset="-128"/>
              </a:rPr>
              <a:t>失禁</a:t>
            </a:r>
            <a:endParaRPr lang="en-US" altLang="ja-JP" dirty="0">
              <a:latin typeface="Meiryo UI" panose="020B0604030504040204" pitchFamily="50" charset="-128"/>
              <a:ea typeface="Meiryo UI" panose="020B0604030504040204" pitchFamily="50" charset="-128"/>
            </a:endParaRPr>
          </a:p>
        </p:txBody>
      </p:sp>
      <p:sp>
        <p:nvSpPr>
          <p:cNvPr id="84" name="正方形/長方形 83">
            <a:extLst>
              <a:ext uri="{FF2B5EF4-FFF2-40B4-BE49-F238E27FC236}">
                <a16:creationId xmlns:a16="http://schemas.microsoft.com/office/drawing/2014/main" id="{C7879339-59ED-4784-97B5-2EC0220CEE84}"/>
              </a:ext>
            </a:extLst>
          </p:cNvPr>
          <p:cNvSpPr/>
          <p:nvPr/>
        </p:nvSpPr>
        <p:spPr>
          <a:xfrm>
            <a:off x="10177906" y="6865092"/>
            <a:ext cx="1935087" cy="141610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楕円 84">
            <a:extLst>
              <a:ext uri="{FF2B5EF4-FFF2-40B4-BE49-F238E27FC236}">
                <a16:creationId xmlns:a16="http://schemas.microsoft.com/office/drawing/2014/main" id="{0740B60A-27BF-4B9A-A794-64C70840612B}"/>
              </a:ext>
            </a:extLst>
          </p:cNvPr>
          <p:cNvSpPr/>
          <p:nvPr/>
        </p:nvSpPr>
        <p:spPr>
          <a:xfrm>
            <a:off x="10212355" y="718094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楕円 85">
            <a:extLst>
              <a:ext uri="{FF2B5EF4-FFF2-40B4-BE49-F238E27FC236}">
                <a16:creationId xmlns:a16="http://schemas.microsoft.com/office/drawing/2014/main" id="{09E4C825-AACD-4254-BCE3-6AE09F244252}"/>
              </a:ext>
            </a:extLst>
          </p:cNvPr>
          <p:cNvSpPr/>
          <p:nvPr/>
        </p:nvSpPr>
        <p:spPr>
          <a:xfrm>
            <a:off x="8048409" y="3096455"/>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楕円 86">
            <a:extLst>
              <a:ext uri="{FF2B5EF4-FFF2-40B4-BE49-F238E27FC236}">
                <a16:creationId xmlns:a16="http://schemas.microsoft.com/office/drawing/2014/main" id="{F561235A-73EF-4D7D-84AE-1ED19DF4B8B7}"/>
              </a:ext>
            </a:extLst>
          </p:cNvPr>
          <p:cNvSpPr/>
          <p:nvPr/>
        </p:nvSpPr>
        <p:spPr>
          <a:xfrm>
            <a:off x="10860488" y="45567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楕円 87">
            <a:extLst>
              <a:ext uri="{FF2B5EF4-FFF2-40B4-BE49-F238E27FC236}">
                <a16:creationId xmlns:a16="http://schemas.microsoft.com/office/drawing/2014/main" id="{7B26D30C-71A6-4260-BA23-223422C9BDC4}"/>
              </a:ext>
            </a:extLst>
          </p:cNvPr>
          <p:cNvSpPr/>
          <p:nvPr/>
        </p:nvSpPr>
        <p:spPr>
          <a:xfrm>
            <a:off x="10198145" y="558943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楕円 88">
            <a:extLst>
              <a:ext uri="{FF2B5EF4-FFF2-40B4-BE49-F238E27FC236}">
                <a16:creationId xmlns:a16="http://schemas.microsoft.com/office/drawing/2014/main" id="{9D199302-6E01-42DB-9121-C6FDE8371365}"/>
              </a:ext>
            </a:extLst>
          </p:cNvPr>
          <p:cNvSpPr/>
          <p:nvPr/>
        </p:nvSpPr>
        <p:spPr>
          <a:xfrm>
            <a:off x="11154276" y="453614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楕円 89">
            <a:extLst>
              <a:ext uri="{FF2B5EF4-FFF2-40B4-BE49-F238E27FC236}">
                <a16:creationId xmlns:a16="http://schemas.microsoft.com/office/drawing/2014/main" id="{F0ED085D-C2F4-4671-9141-26F8B36E02EE}"/>
              </a:ext>
            </a:extLst>
          </p:cNvPr>
          <p:cNvSpPr/>
          <p:nvPr/>
        </p:nvSpPr>
        <p:spPr>
          <a:xfrm>
            <a:off x="10515902" y="555676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楕円 90">
            <a:extLst>
              <a:ext uri="{FF2B5EF4-FFF2-40B4-BE49-F238E27FC236}">
                <a16:creationId xmlns:a16="http://schemas.microsoft.com/office/drawing/2014/main" id="{F07CD759-8F17-4343-B6A0-D671C989AB74}"/>
              </a:ext>
            </a:extLst>
          </p:cNvPr>
          <p:cNvSpPr/>
          <p:nvPr/>
        </p:nvSpPr>
        <p:spPr>
          <a:xfrm>
            <a:off x="11453373" y="453614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楕円 91">
            <a:extLst>
              <a:ext uri="{FF2B5EF4-FFF2-40B4-BE49-F238E27FC236}">
                <a16:creationId xmlns:a16="http://schemas.microsoft.com/office/drawing/2014/main" id="{0A8AC469-3D97-4A36-9136-9948DBAAC823}"/>
              </a:ext>
            </a:extLst>
          </p:cNvPr>
          <p:cNvSpPr/>
          <p:nvPr/>
        </p:nvSpPr>
        <p:spPr>
          <a:xfrm>
            <a:off x="10856481" y="55427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楕円 92">
            <a:extLst>
              <a:ext uri="{FF2B5EF4-FFF2-40B4-BE49-F238E27FC236}">
                <a16:creationId xmlns:a16="http://schemas.microsoft.com/office/drawing/2014/main" id="{DA8F5556-5E6F-4B44-80EF-33561FF5B441}"/>
              </a:ext>
            </a:extLst>
          </p:cNvPr>
          <p:cNvSpPr/>
          <p:nvPr/>
        </p:nvSpPr>
        <p:spPr>
          <a:xfrm>
            <a:off x="11748100" y="452260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楕円 93">
            <a:extLst>
              <a:ext uri="{FF2B5EF4-FFF2-40B4-BE49-F238E27FC236}">
                <a16:creationId xmlns:a16="http://schemas.microsoft.com/office/drawing/2014/main" id="{837D9ADF-6B1D-4889-8C6B-FED2BFC2252B}"/>
              </a:ext>
            </a:extLst>
          </p:cNvPr>
          <p:cNvSpPr/>
          <p:nvPr/>
        </p:nvSpPr>
        <p:spPr>
          <a:xfrm>
            <a:off x="11206252" y="55674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楕円 94">
            <a:extLst>
              <a:ext uri="{FF2B5EF4-FFF2-40B4-BE49-F238E27FC236}">
                <a16:creationId xmlns:a16="http://schemas.microsoft.com/office/drawing/2014/main" id="{8A4C074C-5957-4B7E-8191-5C10DBFF14C9}"/>
              </a:ext>
            </a:extLst>
          </p:cNvPr>
          <p:cNvSpPr/>
          <p:nvPr/>
        </p:nvSpPr>
        <p:spPr>
          <a:xfrm>
            <a:off x="10195429" y="485658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楕円 95">
            <a:extLst>
              <a:ext uri="{FF2B5EF4-FFF2-40B4-BE49-F238E27FC236}">
                <a16:creationId xmlns:a16="http://schemas.microsoft.com/office/drawing/2014/main" id="{3BDBEA39-06ED-4EF7-8B7E-17D4B15883C8}"/>
              </a:ext>
            </a:extLst>
          </p:cNvPr>
          <p:cNvSpPr/>
          <p:nvPr/>
        </p:nvSpPr>
        <p:spPr>
          <a:xfrm>
            <a:off x="11463398" y="10169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楕円 96">
            <a:extLst>
              <a:ext uri="{FF2B5EF4-FFF2-40B4-BE49-F238E27FC236}">
                <a16:creationId xmlns:a16="http://schemas.microsoft.com/office/drawing/2014/main" id="{145D14E5-9D14-4923-8C54-CBBAF66B8170}"/>
              </a:ext>
            </a:extLst>
          </p:cNvPr>
          <p:cNvSpPr/>
          <p:nvPr/>
        </p:nvSpPr>
        <p:spPr>
          <a:xfrm>
            <a:off x="10552291" y="484241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楕円 97">
            <a:extLst>
              <a:ext uri="{FF2B5EF4-FFF2-40B4-BE49-F238E27FC236}">
                <a16:creationId xmlns:a16="http://schemas.microsoft.com/office/drawing/2014/main" id="{4E3C110F-638E-4A04-83DD-AC55E1CE8E8B}"/>
              </a:ext>
            </a:extLst>
          </p:cNvPr>
          <p:cNvSpPr/>
          <p:nvPr/>
        </p:nvSpPr>
        <p:spPr>
          <a:xfrm>
            <a:off x="11530313" y="556593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楕円 98">
            <a:extLst>
              <a:ext uri="{FF2B5EF4-FFF2-40B4-BE49-F238E27FC236}">
                <a16:creationId xmlns:a16="http://schemas.microsoft.com/office/drawing/2014/main" id="{86CF022F-EFCA-4DF8-82C0-A6155489AF2F}"/>
              </a:ext>
            </a:extLst>
          </p:cNvPr>
          <p:cNvSpPr/>
          <p:nvPr/>
        </p:nvSpPr>
        <p:spPr>
          <a:xfrm>
            <a:off x="11754522" y="10169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楕円 99">
            <a:extLst>
              <a:ext uri="{FF2B5EF4-FFF2-40B4-BE49-F238E27FC236}">
                <a16:creationId xmlns:a16="http://schemas.microsoft.com/office/drawing/2014/main" id="{2A632E23-5CCD-4631-A48D-ECA7BC722128}"/>
              </a:ext>
            </a:extLst>
          </p:cNvPr>
          <p:cNvSpPr/>
          <p:nvPr/>
        </p:nvSpPr>
        <p:spPr>
          <a:xfrm>
            <a:off x="10852627" y="48341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楕円 100">
            <a:extLst>
              <a:ext uri="{FF2B5EF4-FFF2-40B4-BE49-F238E27FC236}">
                <a16:creationId xmlns:a16="http://schemas.microsoft.com/office/drawing/2014/main" id="{28E98FE8-D91D-4F9D-833D-2E92BD1380B3}"/>
              </a:ext>
            </a:extLst>
          </p:cNvPr>
          <p:cNvSpPr/>
          <p:nvPr/>
        </p:nvSpPr>
        <p:spPr>
          <a:xfrm>
            <a:off x="11809425" y="554673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楕円 101">
            <a:extLst>
              <a:ext uri="{FF2B5EF4-FFF2-40B4-BE49-F238E27FC236}">
                <a16:creationId xmlns:a16="http://schemas.microsoft.com/office/drawing/2014/main" id="{3A648DC6-E878-4A86-A6CD-036ED1532B63}"/>
              </a:ext>
            </a:extLst>
          </p:cNvPr>
          <p:cNvSpPr/>
          <p:nvPr/>
        </p:nvSpPr>
        <p:spPr>
          <a:xfrm>
            <a:off x="11137932" y="482410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楕円 102">
            <a:extLst>
              <a:ext uri="{FF2B5EF4-FFF2-40B4-BE49-F238E27FC236}">
                <a16:creationId xmlns:a16="http://schemas.microsoft.com/office/drawing/2014/main" id="{C8FB8363-B44C-4FA9-BD05-60EA6E6F244F}"/>
              </a:ext>
            </a:extLst>
          </p:cNvPr>
          <p:cNvSpPr/>
          <p:nvPr/>
        </p:nvSpPr>
        <p:spPr>
          <a:xfrm>
            <a:off x="10181315" y="582393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楕円 103">
            <a:extLst>
              <a:ext uri="{FF2B5EF4-FFF2-40B4-BE49-F238E27FC236}">
                <a16:creationId xmlns:a16="http://schemas.microsoft.com/office/drawing/2014/main" id="{8629A543-02E6-4279-8FFC-E9C53849963C}"/>
              </a:ext>
            </a:extLst>
          </p:cNvPr>
          <p:cNvSpPr/>
          <p:nvPr/>
        </p:nvSpPr>
        <p:spPr>
          <a:xfrm>
            <a:off x="5893809" y="1993109"/>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楕円 104">
            <a:extLst>
              <a:ext uri="{FF2B5EF4-FFF2-40B4-BE49-F238E27FC236}">
                <a16:creationId xmlns:a16="http://schemas.microsoft.com/office/drawing/2014/main" id="{06C2CBAA-E4CF-44D7-B0EC-D90B8AAB20AB}"/>
              </a:ext>
            </a:extLst>
          </p:cNvPr>
          <p:cNvSpPr/>
          <p:nvPr/>
        </p:nvSpPr>
        <p:spPr>
          <a:xfrm>
            <a:off x="11437462" y="48075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楕円 105">
            <a:extLst>
              <a:ext uri="{FF2B5EF4-FFF2-40B4-BE49-F238E27FC236}">
                <a16:creationId xmlns:a16="http://schemas.microsoft.com/office/drawing/2014/main" id="{15199834-7667-4226-B4DF-EB205437CE7E}"/>
              </a:ext>
            </a:extLst>
          </p:cNvPr>
          <p:cNvSpPr/>
          <p:nvPr/>
        </p:nvSpPr>
        <p:spPr>
          <a:xfrm>
            <a:off x="10533173" y="58159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楕円 106">
            <a:extLst>
              <a:ext uri="{FF2B5EF4-FFF2-40B4-BE49-F238E27FC236}">
                <a16:creationId xmlns:a16="http://schemas.microsoft.com/office/drawing/2014/main" id="{10E17645-B45A-4AF6-A6C6-CF0821C25399}"/>
              </a:ext>
            </a:extLst>
          </p:cNvPr>
          <p:cNvSpPr/>
          <p:nvPr/>
        </p:nvSpPr>
        <p:spPr>
          <a:xfrm>
            <a:off x="11734664" y="256695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楕円 107">
            <a:extLst>
              <a:ext uri="{FF2B5EF4-FFF2-40B4-BE49-F238E27FC236}">
                <a16:creationId xmlns:a16="http://schemas.microsoft.com/office/drawing/2014/main" id="{4F5BC79A-8D1C-4C39-ACD1-C462B668C3CF}"/>
              </a:ext>
            </a:extLst>
          </p:cNvPr>
          <p:cNvSpPr/>
          <p:nvPr/>
        </p:nvSpPr>
        <p:spPr>
          <a:xfrm>
            <a:off x="11722614" y="481087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楕円 108">
            <a:extLst>
              <a:ext uri="{FF2B5EF4-FFF2-40B4-BE49-F238E27FC236}">
                <a16:creationId xmlns:a16="http://schemas.microsoft.com/office/drawing/2014/main" id="{A2B9333E-9FFD-4B68-9BB2-020D0352AAC4}"/>
              </a:ext>
            </a:extLst>
          </p:cNvPr>
          <p:cNvSpPr/>
          <p:nvPr/>
        </p:nvSpPr>
        <p:spPr>
          <a:xfrm>
            <a:off x="10861736" y="582045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楕円 109">
            <a:extLst>
              <a:ext uri="{FF2B5EF4-FFF2-40B4-BE49-F238E27FC236}">
                <a16:creationId xmlns:a16="http://schemas.microsoft.com/office/drawing/2014/main" id="{20A9819B-7923-47E1-B064-650CB2D429FE}"/>
              </a:ext>
            </a:extLst>
          </p:cNvPr>
          <p:cNvSpPr/>
          <p:nvPr/>
        </p:nvSpPr>
        <p:spPr>
          <a:xfrm>
            <a:off x="10191940" y="408703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楕円 110">
            <a:extLst>
              <a:ext uri="{FF2B5EF4-FFF2-40B4-BE49-F238E27FC236}">
                <a16:creationId xmlns:a16="http://schemas.microsoft.com/office/drawing/2014/main" id="{00ADC664-5C14-41B1-974D-6DCFBB978691}"/>
              </a:ext>
            </a:extLst>
          </p:cNvPr>
          <p:cNvSpPr/>
          <p:nvPr/>
        </p:nvSpPr>
        <p:spPr>
          <a:xfrm>
            <a:off x="11193395" y="584056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楕円 111">
            <a:extLst>
              <a:ext uri="{FF2B5EF4-FFF2-40B4-BE49-F238E27FC236}">
                <a16:creationId xmlns:a16="http://schemas.microsoft.com/office/drawing/2014/main" id="{1E613743-E68B-47E5-909C-9E75FA49D10A}"/>
              </a:ext>
            </a:extLst>
          </p:cNvPr>
          <p:cNvSpPr/>
          <p:nvPr/>
        </p:nvSpPr>
        <p:spPr>
          <a:xfrm>
            <a:off x="11555204" y="584014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楕円 112">
            <a:extLst>
              <a:ext uri="{FF2B5EF4-FFF2-40B4-BE49-F238E27FC236}">
                <a16:creationId xmlns:a16="http://schemas.microsoft.com/office/drawing/2014/main" id="{1B5502DB-9178-4716-B539-50EA9ECFA812}"/>
              </a:ext>
            </a:extLst>
          </p:cNvPr>
          <p:cNvSpPr/>
          <p:nvPr/>
        </p:nvSpPr>
        <p:spPr>
          <a:xfrm>
            <a:off x="10514470" y="406385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楕円 113">
            <a:extLst>
              <a:ext uri="{FF2B5EF4-FFF2-40B4-BE49-F238E27FC236}">
                <a16:creationId xmlns:a16="http://schemas.microsoft.com/office/drawing/2014/main" id="{1E8E7A7F-068A-4F39-BDAD-8827EB7C4E79}"/>
              </a:ext>
            </a:extLst>
          </p:cNvPr>
          <p:cNvSpPr/>
          <p:nvPr/>
        </p:nvSpPr>
        <p:spPr>
          <a:xfrm>
            <a:off x="10204484" y="136334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楕円 114">
            <a:extLst>
              <a:ext uri="{FF2B5EF4-FFF2-40B4-BE49-F238E27FC236}">
                <a16:creationId xmlns:a16="http://schemas.microsoft.com/office/drawing/2014/main" id="{D664456C-C9FD-4D4F-88B6-62FB9C6A898A}"/>
              </a:ext>
            </a:extLst>
          </p:cNvPr>
          <p:cNvSpPr/>
          <p:nvPr/>
        </p:nvSpPr>
        <p:spPr>
          <a:xfrm>
            <a:off x="10842406" y="405390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楕円 116">
            <a:extLst>
              <a:ext uri="{FF2B5EF4-FFF2-40B4-BE49-F238E27FC236}">
                <a16:creationId xmlns:a16="http://schemas.microsoft.com/office/drawing/2014/main" id="{0A1618E0-0810-49B4-8469-C8B20B172FCC}"/>
              </a:ext>
            </a:extLst>
          </p:cNvPr>
          <p:cNvSpPr/>
          <p:nvPr/>
        </p:nvSpPr>
        <p:spPr>
          <a:xfrm>
            <a:off x="11806606" y="583150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楕円 118">
            <a:extLst>
              <a:ext uri="{FF2B5EF4-FFF2-40B4-BE49-F238E27FC236}">
                <a16:creationId xmlns:a16="http://schemas.microsoft.com/office/drawing/2014/main" id="{EABC5429-98A4-4C3B-B83D-CD5068AACF21}"/>
              </a:ext>
            </a:extLst>
          </p:cNvPr>
          <p:cNvSpPr/>
          <p:nvPr/>
        </p:nvSpPr>
        <p:spPr>
          <a:xfrm>
            <a:off x="10198894" y="29066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楕円 119">
            <a:extLst>
              <a:ext uri="{FF2B5EF4-FFF2-40B4-BE49-F238E27FC236}">
                <a16:creationId xmlns:a16="http://schemas.microsoft.com/office/drawing/2014/main" id="{14031F7D-929B-4222-9D71-5C23B5809F54}"/>
              </a:ext>
            </a:extLst>
          </p:cNvPr>
          <p:cNvSpPr/>
          <p:nvPr/>
        </p:nvSpPr>
        <p:spPr>
          <a:xfrm>
            <a:off x="11177503" y="407604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楕円 120">
            <a:extLst>
              <a:ext uri="{FF2B5EF4-FFF2-40B4-BE49-F238E27FC236}">
                <a16:creationId xmlns:a16="http://schemas.microsoft.com/office/drawing/2014/main" id="{F438FC36-C620-42BC-AE4A-2A80C7E5FD05}"/>
              </a:ext>
            </a:extLst>
          </p:cNvPr>
          <p:cNvSpPr/>
          <p:nvPr/>
        </p:nvSpPr>
        <p:spPr>
          <a:xfrm>
            <a:off x="10177375" y="609717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楕円 121">
            <a:extLst>
              <a:ext uri="{FF2B5EF4-FFF2-40B4-BE49-F238E27FC236}">
                <a16:creationId xmlns:a16="http://schemas.microsoft.com/office/drawing/2014/main" id="{2C1EB29A-9F30-4A00-BC27-2CD4752AD11E}"/>
              </a:ext>
            </a:extLst>
          </p:cNvPr>
          <p:cNvSpPr/>
          <p:nvPr/>
        </p:nvSpPr>
        <p:spPr>
          <a:xfrm>
            <a:off x="10527558" y="60903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楕円 122">
            <a:extLst>
              <a:ext uri="{FF2B5EF4-FFF2-40B4-BE49-F238E27FC236}">
                <a16:creationId xmlns:a16="http://schemas.microsoft.com/office/drawing/2014/main" id="{57329A70-DC9C-4CEC-9279-929A815AE322}"/>
              </a:ext>
            </a:extLst>
          </p:cNvPr>
          <p:cNvSpPr/>
          <p:nvPr/>
        </p:nvSpPr>
        <p:spPr>
          <a:xfrm>
            <a:off x="10835894" y="606677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楕円 123">
            <a:extLst>
              <a:ext uri="{FF2B5EF4-FFF2-40B4-BE49-F238E27FC236}">
                <a16:creationId xmlns:a16="http://schemas.microsoft.com/office/drawing/2014/main" id="{24354AA4-023D-4019-8F27-ED0806026F27}"/>
              </a:ext>
            </a:extLst>
          </p:cNvPr>
          <p:cNvSpPr/>
          <p:nvPr/>
        </p:nvSpPr>
        <p:spPr>
          <a:xfrm>
            <a:off x="11442713" y="406637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楕円 124">
            <a:extLst>
              <a:ext uri="{FF2B5EF4-FFF2-40B4-BE49-F238E27FC236}">
                <a16:creationId xmlns:a16="http://schemas.microsoft.com/office/drawing/2014/main" id="{F74AC5C9-8D4E-44E2-A43F-AAED93C4F6AB}"/>
              </a:ext>
            </a:extLst>
          </p:cNvPr>
          <p:cNvSpPr/>
          <p:nvPr/>
        </p:nvSpPr>
        <p:spPr>
          <a:xfrm>
            <a:off x="11177037" y="613137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楕円 125">
            <a:extLst>
              <a:ext uri="{FF2B5EF4-FFF2-40B4-BE49-F238E27FC236}">
                <a16:creationId xmlns:a16="http://schemas.microsoft.com/office/drawing/2014/main" id="{249E6294-B2E3-4AF0-B975-62A229C7288E}"/>
              </a:ext>
            </a:extLst>
          </p:cNvPr>
          <p:cNvSpPr/>
          <p:nvPr/>
        </p:nvSpPr>
        <p:spPr>
          <a:xfrm>
            <a:off x="7372082" y="1228868"/>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楕円 126">
            <a:extLst>
              <a:ext uri="{FF2B5EF4-FFF2-40B4-BE49-F238E27FC236}">
                <a16:creationId xmlns:a16="http://schemas.microsoft.com/office/drawing/2014/main" id="{1C08D1EF-C4E4-4BA4-8860-63DB1C69DEC5}"/>
              </a:ext>
            </a:extLst>
          </p:cNvPr>
          <p:cNvSpPr/>
          <p:nvPr/>
        </p:nvSpPr>
        <p:spPr>
          <a:xfrm>
            <a:off x="11741840" y="405743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楕円 127">
            <a:extLst>
              <a:ext uri="{FF2B5EF4-FFF2-40B4-BE49-F238E27FC236}">
                <a16:creationId xmlns:a16="http://schemas.microsoft.com/office/drawing/2014/main" id="{93D50532-105A-4335-A6D1-6875C5B37436}"/>
              </a:ext>
            </a:extLst>
          </p:cNvPr>
          <p:cNvSpPr/>
          <p:nvPr/>
        </p:nvSpPr>
        <p:spPr>
          <a:xfrm>
            <a:off x="11529721" y="613744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楕円 128">
            <a:extLst>
              <a:ext uri="{FF2B5EF4-FFF2-40B4-BE49-F238E27FC236}">
                <a16:creationId xmlns:a16="http://schemas.microsoft.com/office/drawing/2014/main" id="{76970EB5-7558-44E8-9C8E-1EC5436FA43A}"/>
              </a:ext>
            </a:extLst>
          </p:cNvPr>
          <p:cNvSpPr/>
          <p:nvPr/>
        </p:nvSpPr>
        <p:spPr>
          <a:xfrm>
            <a:off x="10519291" y="715760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楕円 129">
            <a:extLst>
              <a:ext uri="{FF2B5EF4-FFF2-40B4-BE49-F238E27FC236}">
                <a16:creationId xmlns:a16="http://schemas.microsoft.com/office/drawing/2014/main" id="{7A13EABF-AEC2-4E84-AE80-2299FAB3225F}"/>
              </a:ext>
            </a:extLst>
          </p:cNvPr>
          <p:cNvSpPr/>
          <p:nvPr/>
        </p:nvSpPr>
        <p:spPr>
          <a:xfrm>
            <a:off x="10179022" y="439227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楕円 130">
            <a:extLst>
              <a:ext uri="{FF2B5EF4-FFF2-40B4-BE49-F238E27FC236}">
                <a16:creationId xmlns:a16="http://schemas.microsoft.com/office/drawing/2014/main" id="{1B640E96-7DCE-4562-AD89-A49F6A81C216}"/>
              </a:ext>
            </a:extLst>
          </p:cNvPr>
          <p:cNvSpPr/>
          <p:nvPr/>
        </p:nvSpPr>
        <p:spPr>
          <a:xfrm>
            <a:off x="11827363" y="612469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楕円 131">
            <a:extLst>
              <a:ext uri="{FF2B5EF4-FFF2-40B4-BE49-F238E27FC236}">
                <a16:creationId xmlns:a16="http://schemas.microsoft.com/office/drawing/2014/main" id="{529E3BEC-FDCF-4909-9CCE-5AD87B18FCE0}"/>
              </a:ext>
            </a:extLst>
          </p:cNvPr>
          <p:cNvSpPr/>
          <p:nvPr/>
        </p:nvSpPr>
        <p:spPr>
          <a:xfrm>
            <a:off x="10518971" y="434865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楕円 132">
            <a:extLst>
              <a:ext uri="{FF2B5EF4-FFF2-40B4-BE49-F238E27FC236}">
                <a16:creationId xmlns:a16="http://schemas.microsoft.com/office/drawing/2014/main" id="{06BA215B-CE14-43F3-B666-3FF2202C61ED}"/>
              </a:ext>
            </a:extLst>
          </p:cNvPr>
          <p:cNvSpPr/>
          <p:nvPr/>
        </p:nvSpPr>
        <p:spPr>
          <a:xfrm>
            <a:off x="10190522" y="63692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楕円 133">
            <a:extLst>
              <a:ext uri="{FF2B5EF4-FFF2-40B4-BE49-F238E27FC236}">
                <a16:creationId xmlns:a16="http://schemas.microsoft.com/office/drawing/2014/main" id="{7F204322-3664-44FE-9B74-3B22719C0053}"/>
              </a:ext>
            </a:extLst>
          </p:cNvPr>
          <p:cNvSpPr/>
          <p:nvPr/>
        </p:nvSpPr>
        <p:spPr>
          <a:xfrm>
            <a:off x="6212036" y="2004717"/>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楕円 134">
            <a:extLst>
              <a:ext uri="{FF2B5EF4-FFF2-40B4-BE49-F238E27FC236}">
                <a16:creationId xmlns:a16="http://schemas.microsoft.com/office/drawing/2014/main" id="{31E644C4-692D-4C53-92EF-B29CEBC287AB}"/>
              </a:ext>
            </a:extLst>
          </p:cNvPr>
          <p:cNvSpPr/>
          <p:nvPr/>
        </p:nvSpPr>
        <p:spPr>
          <a:xfrm>
            <a:off x="10827831" y="43529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楕円 135">
            <a:extLst>
              <a:ext uri="{FF2B5EF4-FFF2-40B4-BE49-F238E27FC236}">
                <a16:creationId xmlns:a16="http://schemas.microsoft.com/office/drawing/2014/main" id="{229302EA-B8FE-488E-98F1-B5253EF2FA23}"/>
              </a:ext>
            </a:extLst>
          </p:cNvPr>
          <p:cNvSpPr/>
          <p:nvPr/>
        </p:nvSpPr>
        <p:spPr>
          <a:xfrm>
            <a:off x="10528349" y="638287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楕円 136">
            <a:extLst>
              <a:ext uri="{FF2B5EF4-FFF2-40B4-BE49-F238E27FC236}">
                <a16:creationId xmlns:a16="http://schemas.microsoft.com/office/drawing/2014/main" id="{352FC032-D844-4E89-826F-2D3683D1B2B3}"/>
              </a:ext>
            </a:extLst>
          </p:cNvPr>
          <p:cNvSpPr/>
          <p:nvPr/>
        </p:nvSpPr>
        <p:spPr>
          <a:xfrm>
            <a:off x="8336020" y="4295354"/>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楕円 137">
            <a:extLst>
              <a:ext uri="{FF2B5EF4-FFF2-40B4-BE49-F238E27FC236}">
                <a16:creationId xmlns:a16="http://schemas.microsoft.com/office/drawing/2014/main" id="{200801C1-2438-4D0A-AF60-E883B17C138D}"/>
              </a:ext>
            </a:extLst>
          </p:cNvPr>
          <p:cNvSpPr/>
          <p:nvPr/>
        </p:nvSpPr>
        <p:spPr>
          <a:xfrm>
            <a:off x="11145449" y="43529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楕円 138">
            <a:extLst>
              <a:ext uri="{FF2B5EF4-FFF2-40B4-BE49-F238E27FC236}">
                <a16:creationId xmlns:a16="http://schemas.microsoft.com/office/drawing/2014/main" id="{AEF0A01C-1440-40C7-89B8-FE454BB69FA5}"/>
              </a:ext>
            </a:extLst>
          </p:cNvPr>
          <p:cNvSpPr/>
          <p:nvPr/>
        </p:nvSpPr>
        <p:spPr>
          <a:xfrm>
            <a:off x="10835894" y="636338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楕円 139">
            <a:extLst>
              <a:ext uri="{FF2B5EF4-FFF2-40B4-BE49-F238E27FC236}">
                <a16:creationId xmlns:a16="http://schemas.microsoft.com/office/drawing/2014/main" id="{667A2461-EE93-4798-B7F6-243CC6E80785}"/>
              </a:ext>
            </a:extLst>
          </p:cNvPr>
          <p:cNvSpPr/>
          <p:nvPr/>
        </p:nvSpPr>
        <p:spPr>
          <a:xfrm>
            <a:off x="11432437" y="43536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楕円 140">
            <a:extLst>
              <a:ext uri="{FF2B5EF4-FFF2-40B4-BE49-F238E27FC236}">
                <a16:creationId xmlns:a16="http://schemas.microsoft.com/office/drawing/2014/main" id="{1B521CA9-A175-4572-A968-B8518345CDE7}"/>
              </a:ext>
            </a:extLst>
          </p:cNvPr>
          <p:cNvSpPr/>
          <p:nvPr/>
        </p:nvSpPr>
        <p:spPr>
          <a:xfrm>
            <a:off x="11168824" y="640539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楕円 141">
            <a:extLst>
              <a:ext uri="{FF2B5EF4-FFF2-40B4-BE49-F238E27FC236}">
                <a16:creationId xmlns:a16="http://schemas.microsoft.com/office/drawing/2014/main" id="{5953F1DC-8B84-411B-A359-3CDC77BAB547}"/>
              </a:ext>
            </a:extLst>
          </p:cNvPr>
          <p:cNvSpPr/>
          <p:nvPr/>
        </p:nvSpPr>
        <p:spPr>
          <a:xfrm>
            <a:off x="11742504" y="43438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楕円 142">
            <a:extLst>
              <a:ext uri="{FF2B5EF4-FFF2-40B4-BE49-F238E27FC236}">
                <a16:creationId xmlns:a16="http://schemas.microsoft.com/office/drawing/2014/main" id="{E6785E19-E5A7-4CF2-B9AC-F4CC7F11B047}"/>
              </a:ext>
            </a:extLst>
          </p:cNvPr>
          <p:cNvSpPr/>
          <p:nvPr/>
        </p:nvSpPr>
        <p:spPr>
          <a:xfrm>
            <a:off x="11529721" y="641991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楕円 143">
            <a:extLst>
              <a:ext uri="{FF2B5EF4-FFF2-40B4-BE49-F238E27FC236}">
                <a16:creationId xmlns:a16="http://schemas.microsoft.com/office/drawing/2014/main" id="{0B5815CB-28AC-4BDD-A4F6-3E0E906AC880}"/>
              </a:ext>
            </a:extLst>
          </p:cNvPr>
          <p:cNvSpPr/>
          <p:nvPr/>
        </p:nvSpPr>
        <p:spPr>
          <a:xfrm>
            <a:off x="10190522" y="466566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楕円 144">
            <a:extLst>
              <a:ext uri="{FF2B5EF4-FFF2-40B4-BE49-F238E27FC236}">
                <a16:creationId xmlns:a16="http://schemas.microsoft.com/office/drawing/2014/main" id="{70DB73D0-B8BF-46DD-B092-BAA770817F10}"/>
              </a:ext>
            </a:extLst>
          </p:cNvPr>
          <p:cNvSpPr/>
          <p:nvPr/>
        </p:nvSpPr>
        <p:spPr>
          <a:xfrm>
            <a:off x="11816223" y="641991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楕円 145">
            <a:extLst>
              <a:ext uri="{FF2B5EF4-FFF2-40B4-BE49-F238E27FC236}">
                <a16:creationId xmlns:a16="http://schemas.microsoft.com/office/drawing/2014/main" id="{ABD725D1-178B-4A93-8609-922C4D9AB5C9}"/>
              </a:ext>
            </a:extLst>
          </p:cNvPr>
          <p:cNvSpPr/>
          <p:nvPr/>
        </p:nvSpPr>
        <p:spPr>
          <a:xfrm>
            <a:off x="10519084" y="28900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楕円 146">
            <a:extLst>
              <a:ext uri="{FF2B5EF4-FFF2-40B4-BE49-F238E27FC236}">
                <a16:creationId xmlns:a16="http://schemas.microsoft.com/office/drawing/2014/main" id="{A338414C-583B-4CA0-9963-FEC0F5D67CA3}"/>
              </a:ext>
            </a:extLst>
          </p:cNvPr>
          <p:cNvSpPr/>
          <p:nvPr/>
        </p:nvSpPr>
        <p:spPr>
          <a:xfrm>
            <a:off x="10177375" y="567665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楕円 147">
            <a:extLst>
              <a:ext uri="{FF2B5EF4-FFF2-40B4-BE49-F238E27FC236}">
                <a16:creationId xmlns:a16="http://schemas.microsoft.com/office/drawing/2014/main" id="{90C8FF9C-8FAE-4B11-B678-5B7EC8C7E087}"/>
              </a:ext>
            </a:extLst>
          </p:cNvPr>
          <p:cNvSpPr/>
          <p:nvPr/>
        </p:nvSpPr>
        <p:spPr>
          <a:xfrm>
            <a:off x="10538845" y="463451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楕円 148">
            <a:extLst>
              <a:ext uri="{FF2B5EF4-FFF2-40B4-BE49-F238E27FC236}">
                <a16:creationId xmlns:a16="http://schemas.microsoft.com/office/drawing/2014/main" id="{3E89D560-D57C-4184-93C4-3D9D31906F0C}"/>
              </a:ext>
            </a:extLst>
          </p:cNvPr>
          <p:cNvSpPr/>
          <p:nvPr/>
        </p:nvSpPr>
        <p:spPr>
          <a:xfrm>
            <a:off x="10540428" y="13519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楕円 149">
            <a:extLst>
              <a:ext uri="{FF2B5EF4-FFF2-40B4-BE49-F238E27FC236}">
                <a16:creationId xmlns:a16="http://schemas.microsoft.com/office/drawing/2014/main" id="{7A3CB0DD-FF1C-40B5-88E3-B748016F9D0B}"/>
              </a:ext>
            </a:extLst>
          </p:cNvPr>
          <p:cNvSpPr/>
          <p:nvPr/>
        </p:nvSpPr>
        <p:spPr>
          <a:xfrm>
            <a:off x="10487110" y="551999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楕円 150">
            <a:extLst>
              <a:ext uri="{FF2B5EF4-FFF2-40B4-BE49-F238E27FC236}">
                <a16:creationId xmlns:a16="http://schemas.microsoft.com/office/drawing/2014/main" id="{E74BE622-D880-4D85-B398-89F305DBBFE5}"/>
              </a:ext>
            </a:extLst>
          </p:cNvPr>
          <p:cNvSpPr/>
          <p:nvPr/>
        </p:nvSpPr>
        <p:spPr>
          <a:xfrm>
            <a:off x="10838402" y="462611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2" name="楕円 151">
            <a:extLst>
              <a:ext uri="{FF2B5EF4-FFF2-40B4-BE49-F238E27FC236}">
                <a16:creationId xmlns:a16="http://schemas.microsoft.com/office/drawing/2014/main" id="{E347322F-042E-4563-BC19-4CEA36425183}"/>
              </a:ext>
            </a:extLst>
          </p:cNvPr>
          <p:cNvSpPr/>
          <p:nvPr/>
        </p:nvSpPr>
        <p:spPr>
          <a:xfrm>
            <a:off x="10828007" y="55929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3" name="楕円 152">
            <a:extLst>
              <a:ext uri="{FF2B5EF4-FFF2-40B4-BE49-F238E27FC236}">
                <a16:creationId xmlns:a16="http://schemas.microsoft.com/office/drawing/2014/main" id="{60E50A42-5B25-4198-A4F3-8E39BCEA1B99}"/>
              </a:ext>
            </a:extLst>
          </p:cNvPr>
          <p:cNvSpPr/>
          <p:nvPr/>
        </p:nvSpPr>
        <p:spPr>
          <a:xfrm>
            <a:off x="11156930" y="463626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楕円 153">
            <a:extLst>
              <a:ext uri="{FF2B5EF4-FFF2-40B4-BE49-F238E27FC236}">
                <a16:creationId xmlns:a16="http://schemas.microsoft.com/office/drawing/2014/main" id="{43A86C9A-B9BB-4477-8942-43BB388E6ABF}"/>
              </a:ext>
            </a:extLst>
          </p:cNvPr>
          <p:cNvSpPr/>
          <p:nvPr/>
        </p:nvSpPr>
        <p:spPr>
          <a:xfrm>
            <a:off x="11167153" y="56143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楕円 154">
            <a:extLst>
              <a:ext uri="{FF2B5EF4-FFF2-40B4-BE49-F238E27FC236}">
                <a16:creationId xmlns:a16="http://schemas.microsoft.com/office/drawing/2014/main" id="{F09C2D71-3B93-45FB-B6B2-366414DC53EB}"/>
              </a:ext>
            </a:extLst>
          </p:cNvPr>
          <p:cNvSpPr/>
          <p:nvPr/>
        </p:nvSpPr>
        <p:spPr>
          <a:xfrm>
            <a:off x="10835894" y="28917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楕円 155">
            <a:extLst>
              <a:ext uri="{FF2B5EF4-FFF2-40B4-BE49-F238E27FC236}">
                <a16:creationId xmlns:a16="http://schemas.microsoft.com/office/drawing/2014/main" id="{743FA1B8-5226-4453-9C31-E06FB144C4D5}"/>
              </a:ext>
            </a:extLst>
          </p:cNvPr>
          <p:cNvSpPr/>
          <p:nvPr/>
        </p:nvSpPr>
        <p:spPr>
          <a:xfrm>
            <a:off x="11442713" y="46034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楕円 156">
            <a:extLst>
              <a:ext uri="{FF2B5EF4-FFF2-40B4-BE49-F238E27FC236}">
                <a16:creationId xmlns:a16="http://schemas.microsoft.com/office/drawing/2014/main" id="{111326DF-D1BD-4F7A-AC0C-AAA4D575F09C}"/>
              </a:ext>
            </a:extLst>
          </p:cNvPr>
          <p:cNvSpPr/>
          <p:nvPr/>
        </p:nvSpPr>
        <p:spPr>
          <a:xfrm>
            <a:off x="11504314" y="560408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楕円 157">
            <a:extLst>
              <a:ext uri="{FF2B5EF4-FFF2-40B4-BE49-F238E27FC236}">
                <a16:creationId xmlns:a16="http://schemas.microsoft.com/office/drawing/2014/main" id="{AEB66C92-4DF0-4BC4-A06F-AED9A78BB65C}"/>
              </a:ext>
            </a:extLst>
          </p:cNvPr>
          <p:cNvSpPr/>
          <p:nvPr/>
        </p:nvSpPr>
        <p:spPr>
          <a:xfrm>
            <a:off x="6525453" y="2000713"/>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楕円 158">
            <a:extLst>
              <a:ext uri="{FF2B5EF4-FFF2-40B4-BE49-F238E27FC236}">
                <a16:creationId xmlns:a16="http://schemas.microsoft.com/office/drawing/2014/main" id="{C9DCC5D9-8EA4-4CA5-AC6D-38DDB011D9BC}"/>
              </a:ext>
            </a:extLst>
          </p:cNvPr>
          <p:cNvSpPr/>
          <p:nvPr/>
        </p:nvSpPr>
        <p:spPr>
          <a:xfrm>
            <a:off x="11736992" y="462302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0" name="楕円 159">
            <a:extLst>
              <a:ext uri="{FF2B5EF4-FFF2-40B4-BE49-F238E27FC236}">
                <a16:creationId xmlns:a16="http://schemas.microsoft.com/office/drawing/2014/main" id="{7429EAFA-D9BA-4F45-9EE2-268794A05A8A}"/>
              </a:ext>
            </a:extLst>
          </p:cNvPr>
          <p:cNvSpPr/>
          <p:nvPr/>
        </p:nvSpPr>
        <p:spPr>
          <a:xfrm>
            <a:off x="10185179" y="589922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1" name="楕円 160">
            <a:extLst>
              <a:ext uri="{FF2B5EF4-FFF2-40B4-BE49-F238E27FC236}">
                <a16:creationId xmlns:a16="http://schemas.microsoft.com/office/drawing/2014/main" id="{135EE48D-8B60-433B-B44F-AC572907DBD9}"/>
              </a:ext>
            </a:extLst>
          </p:cNvPr>
          <p:cNvSpPr/>
          <p:nvPr/>
        </p:nvSpPr>
        <p:spPr>
          <a:xfrm>
            <a:off x="8632222" y="4288224"/>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2" name="楕円 161">
            <a:extLst>
              <a:ext uri="{FF2B5EF4-FFF2-40B4-BE49-F238E27FC236}">
                <a16:creationId xmlns:a16="http://schemas.microsoft.com/office/drawing/2014/main" id="{398C7B76-6EB3-4CFF-B917-58A80FF5A6B8}"/>
              </a:ext>
            </a:extLst>
          </p:cNvPr>
          <p:cNvSpPr/>
          <p:nvPr/>
        </p:nvSpPr>
        <p:spPr>
          <a:xfrm>
            <a:off x="11154276" y="287921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楕円 162">
            <a:extLst>
              <a:ext uri="{FF2B5EF4-FFF2-40B4-BE49-F238E27FC236}">
                <a16:creationId xmlns:a16="http://schemas.microsoft.com/office/drawing/2014/main" id="{EC932968-83D5-4CB7-83A8-5E4164238AB3}"/>
              </a:ext>
            </a:extLst>
          </p:cNvPr>
          <p:cNvSpPr/>
          <p:nvPr/>
        </p:nvSpPr>
        <p:spPr>
          <a:xfrm>
            <a:off x="10163397" y="496384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楕円 163">
            <a:extLst>
              <a:ext uri="{FF2B5EF4-FFF2-40B4-BE49-F238E27FC236}">
                <a16:creationId xmlns:a16="http://schemas.microsoft.com/office/drawing/2014/main" id="{7026C12B-BE52-4CD1-9A71-BC33C2A2E2A4}"/>
              </a:ext>
            </a:extLst>
          </p:cNvPr>
          <p:cNvSpPr/>
          <p:nvPr/>
        </p:nvSpPr>
        <p:spPr>
          <a:xfrm>
            <a:off x="10523030" y="48882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5" name="楕円 164">
            <a:extLst>
              <a:ext uri="{FF2B5EF4-FFF2-40B4-BE49-F238E27FC236}">
                <a16:creationId xmlns:a16="http://schemas.microsoft.com/office/drawing/2014/main" id="{A2C4F6C2-B132-4911-A95B-6F8B93BBBD74}"/>
              </a:ext>
            </a:extLst>
          </p:cNvPr>
          <p:cNvSpPr/>
          <p:nvPr/>
        </p:nvSpPr>
        <p:spPr>
          <a:xfrm>
            <a:off x="10501716" y="58765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楕円 165">
            <a:extLst>
              <a:ext uri="{FF2B5EF4-FFF2-40B4-BE49-F238E27FC236}">
                <a16:creationId xmlns:a16="http://schemas.microsoft.com/office/drawing/2014/main" id="{4D327C39-6AD7-48D3-BB6E-DA6A2822A6FA}"/>
              </a:ext>
            </a:extLst>
          </p:cNvPr>
          <p:cNvSpPr/>
          <p:nvPr/>
        </p:nvSpPr>
        <p:spPr>
          <a:xfrm>
            <a:off x="10852627" y="135604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楕円 166">
            <a:extLst>
              <a:ext uri="{FF2B5EF4-FFF2-40B4-BE49-F238E27FC236}">
                <a16:creationId xmlns:a16="http://schemas.microsoft.com/office/drawing/2014/main" id="{0F40AE92-C811-4BE2-9D78-4EA5E017143C}"/>
              </a:ext>
            </a:extLst>
          </p:cNvPr>
          <p:cNvSpPr/>
          <p:nvPr/>
        </p:nvSpPr>
        <p:spPr>
          <a:xfrm>
            <a:off x="5074065" y="3872084"/>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楕円 167">
            <a:extLst>
              <a:ext uri="{FF2B5EF4-FFF2-40B4-BE49-F238E27FC236}">
                <a16:creationId xmlns:a16="http://schemas.microsoft.com/office/drawing/2014/main" id="{DD8BCBFE-0552-4F46-BE30-506A4AAF8992}"/>
              </a:ext>
            </a:extLst>
          </p:cNvPr>
          <p:cNvSpPr/>
          <p:nvPr/>
        </p:nvSpPr>
        <p:spPr>
          <a:xfrm>
            <a:off x="11184944" y="133510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9" name="楕円 168">
            <a:extLst>
              <a:ext uri="{FF2B5EF4-FFF2-40B4-BE49-F238E27FC236}">
                <a16:creationId xmlns:a16="http://schemas.microsoft.com/office/drawing/2014/main" id="{83CEFE5F-897A-4E6C-ABC9-503DD400FF7B}"/>
              </a:ext>
            </a:extLst>
          </p:cNvPr>
          <p:cNvSpPr/>
          <p:nvPr/>
        </p:nvSpPr>
        <p:spPr>
          <a:xfrm>
            <a:off x="10823366" y="490751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0" name="楕円 169">
            <a:extLst>
              <a:ext uri="{FF2B5EF4-FFF2-40B4-BE49-F238E27FC236}">
                <a16:creationId xmlns:a16="http://schemas.microsoft.com/office/drawing/2014/main" id="{301744AF-2787-433A-97C8-3E2A6290870D}"/>
              </a:ext>
            </a:extLst>
          </p:cNvPr>
          <p:cNvSpPr/>
          <p:nvPr/>
        </p:nvSpPr>
        <p:spPr>
          <a:xfrm>
            <a:off x="11493872" y="588596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1" name="楕円 170">
            <a:extLst>
              <a:ext uri="{FF2B5EF4-FFF2-40B4-BE49-F238E27FC236}">
                <a16:creationId xmlns:a16="http://schemas.microsoft.com/office/drawing/2014/main" id="{A326588E-2308-42AB-A07D-D94B72B7D3B3}"/>
              </a:ext>
            </a:extLst>
          </p:cNvPr>
          <p:cNvSpPr/>
          <p:nvPr/>
        </p:nvSpPr>
        <p:spPr>
          <a:xfrm>
            <a:off x="11472832" y="133564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2" name="楕円 171">
            <a:extLst>
              <a:ext uri="{FF2B5EF4-FFF2-40B4-BE49-F238E27FC236}">
                <a16:creationId xmlns:a16="http://schemas.microsoft.com/office/drawing/2014/main" id="{75534608-19C7-440C-9BE5-2925913B3E47}"/>
              </a:ext>
            </a:extLst>
          </p:cNvPr>
          <p:cNvSpPr/>
          <p:nvPr/>
        </p:nvSpPr>
        <p:spPr>
          <a:xfrm>
            <a:off x="11131490" y="488737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3" name="楕円 172">
            <a:extLst>
              <a:ext uri="{FF2B5EF4-FFF2-40B4-BE49-F238E27FC236}">
                <a16:creationId xmlns:a16="http://schemas.microsoft.com/office/drawing/2014/main" id="{21C7F879-6C02-4AC9-BCEE-DC825A1C2E3F}"/>
              </a:ext>
            </a:extLst>
          </p:cNvPr>
          <p:cNvSpPr/>
          <p:nvPr/>
        </p:nvSpPr>
        <p:spPr>
          <a:xfrm>
            <a:off x="11769011" y="586523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4" name="楕円 173">
            <a:extLst>
              <a:ext uri="{FF2B5EF4-FFF2-40B4-BE49-F238E27FC236}">
                <a16:creationId xmlns:a16="http://schemas.microsoft.com/office/drawing/2014/main" id="{18E23A1D-E5EC-4696-8DB6-F86B5669C164}"/>
              </a:ext>
            </a:extLst>
          </p:cNvPr>
          <p:cNvSpPr/>
          <p:nvPr/>
        </p:nvSpPr>
        <p:spPr>
          <a:xfrm>
            <a:off x="11451923" y="287620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楕円 174">
            <a:extLst>
              <a:ext uri="{FF2B5EF4-FFF2-40B4-BE49-F238E27FC236}">
                <a16:creationId xmlns:a16="http://schemas.microsoft.com/office/drawing/2014/main" id="{EF202EE5-9188-4663-8F49-154651FC5B67}"/>
              </a:ext>
            </a:extLst>
          </p:cNvPr>
          <p:cNvSpPr/>
          <p:nvPr/>
        </p:nvSpPr>
        <p:spPr>
          <a:xfrm>
            <a:off x="11421318" y="49176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6" name="楕円 175">
            <a:extLst>
              <a:ext uri="{FF2B5EF4-FFF2-40B4-BE49-F238E27FC236}">
                <a16:creationId xmlns:a16="http://schemas.microsoft.com/office/drawing/2014/main" id="{AAF29332-787B-4023-925F-FF1827D540A9}"/>
              </a:ext>
            </a:extLst>
          </p:cNvPr>
          <p:cNvSpPr/>
          <p:nvPr/>
        </p:nvSpPr>
        <p:spPr>
          <a:xfrm>
            <a:off x="10166661" y="616055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7" name="楕円 176">
            <a:extLst>
              <a:ext uri="{FF2B5EF4-FFF2-40B4-BE49-F238E27FC236}">
                <a16:creationId xmlns:a16="http://schemas.microsoft.com/office/drawing/2014/main" id="{67B62621-3BF0-4F72-87C9-0043FA3D97CC}"/>
              </a:ext>
            </a:extLst>
          </p:cNvPr>
          <p:cNvSpPr/>
          <p:nvPr/>
        </p:nvSpPr>
        <p:spPr>
          <a:xfrm>
            <a:off x="6831131" y="2021520"/>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8" name="楕円 177">
            <a:extLst>
              <a:ext uri="{FF2B5EF4-FFF2-40B4-BE49-F238E27FC236}">
                <a16:creationId xmlns:a16="http://schemas.microsoft.com/office/drawing/2014/main" id="{C597792D-B8F0-44C8-A8A3-7B05C4D67016}"/>
              </a:ext>
            </a:extLst>
          </p:cNvPr>
          <p:cNvSpPr/>
          <p:nvPr/>
        </p:nvSpPr>
        <p:spPr>
          <a:xfrm>
            <a:off x="11739699" y="490437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9" name="楕円 178">
            <a:extLst>
              <a:ext uri="{FF2B5EF4-FFF2-40B4-BE49-F238E27FC236}">
                <a16:creationId xmlns:a16="http://schemas.microsoft.com/office/drawing/2014/main" id="{F3FC723A-5448-4707-824A-56C31081F769}"/>
              </a:ext>
            </a:extLst>
          </p:cNvPr>
          <p:cNvSpPr/>
          <p:nvPr/>
        </p:nvSpPr>
        <p:spPr>
          <a:xfrm>
            <a:off x="10495605" y="611427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0" name="楕円 179">
            <a:extLst>
              <a:ext uri="{FF2B5EF4-FFF2-40B4-BE49-F238E27FC236}">
                <a16:creationId xmlns:a16="http://schemas.microsoft.com/office/drawing/2014/main" id="{630C7880-757F-42AA-B834-6A1DE3662C18}"/>
              </a:ext>
            </a:extLst>
          </p:cNvPr>
          <p:cNvSpPr/>
          <p:nvPr/>
        </p:nvSpPr>
        <p:spPr>
          <a:xfrm>
            <a:off x="7176702" y="2017296"/>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1" name="楕円 180">
            <a:extLst>
              <a:ext uri="{FF2B5EF4-FFF2-40B4-BE49-F238E27FC236}">
                <a16:creationId xmlns:a16="http://schemas.microsoft.com/office/drawing/2014/main" id="{4BED8745-DA72-4444-B5DA-3E897F99EEAA}"/>
              </a:ext>
            </a:extLst>
          </p:cNvPr>
          <p:cNvSpPr/>
          <p:nvPr/>
        </p:nvSpPr>
        <p:spPr>
          <a:xfrm>
            <a:off x="11771279" y="283395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楕円 181">
            <a:extLst>
              <a:ext uri="{FF2B5EF4-FFF2-40B4-BE49-F238E27FC236}">
                <a16:creationId xmlns:a16="http://schemas.microsoft.com/office/drawing/2014/main" id="{0F0BD3F1-8042-4D81-A485-10AE801CA353}"/>
              </a:ext>
            </a:extLst>
          </p:cNvPr>
          <p:cNvSpPr/>
          <p:nvPr/>
        </p:nvSpPr>
        <p:spPr>
          <a:xfrm>
            <a:off x="10166661" y="41103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3" name="楕円 182">
            <a:extLst>
              <a:ext uri="{FF2B5EF4-FFF2-40B4-BE49-F238E27FC236}">
                <a16:creationId xmlns:a16="http://schemas.microsoft.com/office/drawing/2014/main" id="{1F69A165-0118-41CD-A628-71FE5F5075D0}"/>
              </a:ext>
            </a:extLst>
          </p:cNvPr>
          <p:cNvSpPr/>
          <p:nvPr/>
        </p:nvSpPr>
        <p:spPr>
          <a:xfrm>
            <a:off x="10807227" y="609717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4" name="楕円 183">
            <a:extLst>
              <a:ext uri="{FF2B5EF4-FFF2-40B4-BE49-F238E27FC236}">
                <a16:creationId xmlns:a16="http://schemas.microsoft.com/office/drawing/2014/main" id="{BAACC379-6847-4237-91BA-0EEC8A8A8022}"/>
              </a:ext>
            </a:extLst>
          </p:cNvPr>
          <p:cNvSpPr/>
          <p:nvPr/>
        </p:nvSpPr>
        <p:spPr>
          <a:xfrm>
            <a:off x="11798729" y="132282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5" name="楕円 184">
            <a:extLst>
              <a:ext uri="{FF2B5EF4-FFF2-40B4-BE49-F238E27FC236}">
                <a16:creationId xmlns:a16="http://schemas.microsoft.com/office/drawing/2014/main" id="{9C7BFFF5-ED39-489C-B5FE-49C31C4E0F00}"/>
              </a:ext>
            </a:extLst>
          </p:cNvPr>
          <p:cNvSpPr/>
          <p:nvPr/>
        </p:nvSpPr>
        <p:spPr>
          <a:xfrm>
            <a:off x="10191940" y="320474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6" name="楕円 185">
            <a:extLst>
              <a:ext uri="{FF2B5EF4-FFF2-40B4-BE49-F238E27FC236}">
                <a16:creationId xmlns:a16="http://schemas.microsoft.com/office/drawing/2014/main" id="{3B4A1D9D-7A63-4471-B7BE-09FCDF28A89B}"/>
              </a:ext>
            </a:extLst>
          </p:cNvPr>
          <p:cNvSpPr/>
          <p:nvPr/>
        </p:nvSpPr>
        <p:spPr>
          <a:xfrm>
            <a:off x="11148578" y="616031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7" name="楕円 186">
            <a:extLst>
              <a:ext uri="{FF2B5EF4-FFF2-40B4-BE49-F238E27FC236}">
                <a16:creationId xmlns:a16="http://schemas.microsoft.com/office/drawing/2014/main" id="{A27A66AB-B24A-4665-8654-FFEA48ED47C8}"/>
              </a:ext>
            </a:extLst>
          </p:cNvPr>
          <p:cNvSpPr/>
          <p:nvPr/>
        </p:nvSpPr>
        <p:spPr>
          <a:xfrm>
            <a:off x="10488239" y="411856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8" name="楕円 187">
            <a:extLst>
              <a:ext uri="{FF2B5EF4-FFF2-40B4-BE49-F238E27FC236}">
                <a16:creationId xmlns:a16="http://schemas.microsoft.com/office/drawing/2014/main" id="{5F10A9A0-1EE9-48A9-B1C7-D14EB7EF5ADB}"/>
              </a:ext>
            </a:extLst>
          </p:cNvPr>
          <p:cNvSpPr/>
          <p:nvPr/>
        </p:nvSpPr>
        <p:spPr>
          <a:xfrm>
            <a:off x="11455565" y="615989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9" name="楕円 188">
            <a:extLst>
              <a:ext uri="{FF2B5EF4-FFF2-40B4-BE49-F238E27FC236}">
                <a16:creationId xmlns:a16="http://schemas.microsoft.com/office/drawing/2014/main" id="{6A25C23F-FC03-4EAC-9C22-E90627DE5F9C}"/>
              </a:ext>
            </a:extLst>
          </p:cNvPr>
          <p:cNvSpPr/>
          <p:nvPr/>
        </p:nvSpPr>
        <p:spPr>
          <a:xfrm>
            <a:off x="10527581" y="312806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楕円 189">
            <a:extLst>
              <a:ext uri="{FF2B5EF4-FFF2-40B4-BE49-F238E27FC236}">
                <a16:creationId xmlns:a16="http://schemas.microsoft.com/office/drawing/2014/main" id="{1F892DA2-BAB2-4FCB-BE91-11931F90F281}"/>
              </a:ext>
            </a:extLst>
          </p:cNvPr>
          <p:cNvSpPr/>
          <p:nvPr/>
        </p:nvSpPr>
        <p:spPr>
          <a:xfrm>
            <a:off x="10791980" y="410774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1" name="楕円 190">
            <a:extLst>
              <a:ext uri="{FF2B5EF4-FFF2-40B4-BE49-F238E27FC236}">
                <a16:creationId xmlns:a16="http://schemas.microsoft.com/office/drawing/2014/main" id="{8DFE681D-7CAB-4724-961D-166B5F166C85}"/>
              </a:ext>
            </a:extLst>
          </p:cNvPr>
          <p:cNvSpPr/>
          <p:nvPr/>
        </p:nvSpPr>
        <p:spPr>
          <a:xfrm>
            <a:off x="11769011" y="616838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楕円 191">
            <a:extLst>
              <a:ext uri="{FF2B5EF4-FFF2-40B4-BE49-F238E27FC236}">
                <a16:creationId xmlns:a16="http://schemas.microsoft.com/office/drawing/2014/main" id="{9661D1C0-D26D-4050-9CB7-A970FE217AD5}"/>
              </a:ext>
            </a:extLst>
          </p:cNvPr>
          <p:cNvSpPr/>
          <p:nvPr/>
        </p:nvSpPr>
        <p:spPr>
          <a:xfrm>
            <a:off x="11121286" y="40951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楕円 192">
            <a:extLst>
              <a:ext uri="{FF2B5EF4-FFF2-40B4-BE49-F238E27FC236}">
                <a16:creationId xmlns:a16="http://schemas.microsoft.com/office/drawing/2014/main" id="{6DF83E0A-4386-4CBF-A417-C46B6878929D}"/>
              </a:ext>
            </a:extLst>
          </p:cNvPr>
          <p:cNvSpPr/>
          <p:nvPr/>
        </p:nvSpPr>
        <p:spPr>
          <a:xfrm>
            <a:off x="10090596" y="636148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4" name="楕円 193">
            <a:extLst>
              <a:ext uri="{FF2B5EF4-FFF2-40B4-BE49-F238E27FC236}">
                <a16:creationId xmlns:a16="http://schemas.microsoft.com/office/drawing/2014/main" id="{5C32CD8E-EFCF-4876-A81D-913E69E2CD4F}"/>
              </a:ext>
            </a:extLst>
          </p:cNvPr>
          <p:cNvSpPr/>
          <p:nvPr/>
        </p:nvSpPr>
        <p:spPr>
          <a:xfrm>
            <a:off x="10186938" y="162823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5" name="楕円 194">
            <a:extLst>
              <a:ext uri="{FF2B5EF4-FFF2-40B4-BE49-F238E27FC236}">
                <a16:creationId xmlns:a16="http://schemas.microsoft.com/office/drawing/2014/main" id="{27C3478A-78B3-459A-B345-14BBF33377ED}"/>
              </a:ext>
            </a:extLst>
          </p:cNvPr>
          <p:cNvSpPr/>
          <p:nvPr/>
        </p:nvSpPr>
        <p:spPr>
          <a:xfrm>
            <a:off x="11387758" y="40967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6" name="楕円 195">
            <a:extLst>
              <a:ext uri="{FF2B5EF4-FFF2-40B4-BE49-F238E27FC236}">
                <a16:creationId xmlns:a16="http://schemas.microsoft.com/office/drawing/2014/main" id="{DB3581FE-3006-4C24-914A-CC9263B9BB7B}"/>
              </a:ext>
            </a:extLst>
          </p:cNvPr>
          <p:cNvSpPr/>
          <p:nvPr/>
        </p:nvSpPr>
        <p:spPr>
          <a:xfrm>
            <a:off x="10823366" y="713855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7" name="楕円 196">
            <a:extLst>
              <a:ext uri="{FF2B5EF4-FFF2-40B4-BE49-F238E27FC236}">
                <a16:creationId xmlns:a16="http://schemas.microsoft.com/office/drawing/2014/main" id="{A74EBFCA-E733-48BF-AAF0-DC99BB0D267F}"/>
              </a:ext>
            </a:extLst>
          </p:cNvPr>
          <p:cNvSpPr/>
          <p:nvPr/>
        </p:nvSpPr>
        <p:spPr>
          <a:xfrm>
            <a:off x="10811933" y="311890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8" name="楕円 197">
            <a:extLst>
              <a:ext uri="{FF2B5EF4-FFF2-40B4-BE49-F238E27FC236}">
                <a16:creationId xmlns:a16="http://schemas.microsoft.com/office/drawing/2014/main" id="{23C625C7-5A4E-4F14-81D8-4E7CC41086EA}"/>
              </a:ext>
            </a:extLst>
          </p:cNvPr>
          <p:cNvSpPr/>
          <p:nvPr/>
        </p:nvSpPr>
        <p:spPr>
          <a:xfrm>
            <a:off x="10471835" y="635095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楕円 198">
            <a:extLst>
              <a:ext uri="{FF2B5EF4-FFF2-40B4-BE49-F238E27FC236}">
                <a16:creationId xmlns:a16="http://schemas.microsoft.com/office/drawing/2014/main" id="{B43685EE-3487-4E98-81FF-DD8B75A97855}"/>
              </a:ext>
            </a:extLst>
          </p:cNvPr>
          <p:cNvSpPr/>
          <p:nvPr/>
        </p:nvSpPr>
        <p:spPr>
          <a:xfrm>
            <a:off x="11713458" y="409641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楕円 199">
            <a:extLst>
              <a:ext uri="{FF2B5EF4-FFF2-40B4-BE49-F238E27FC236}">
                <a16:creationId xmlns:a16="http://schemas.microsoft.com/office/drawing/2014/main" id="{0D63919E-E197-4CD2-8CF3-58575ADC0F16}"/>
              </a:ext>
            </a:extLst>
          </p:cNvPr>
          <p:cNvSpPr/>
          <p:nvPr/>
        </p:nvSpPr>
        <p:spPr>
          <a:xfrm>
            <a:off x="11744802" y="557606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楕円 200">
            <a:extLst>
              <a:ext uri="{FF2B5EF4-FFF2-40B4-BE49-F238E27FC236}">
                <a16:creationId xmlns:a16="http://schemas.microsoft.com/office/drawing/2014/main" id="{2921716A-54D0-4EC9-B387-1B231D35AAC9}"/>
              </a:ext>
            </a:extLst>
          </p:cNvPr>
          <p:cNvSpPr/>
          <p:nvPr/>
        </p:nvSpPr>
        <p:spPr>
          <a:xfrm>
            <a:off x="10129502" y="442778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楕円 201">
            <a:extLst>
              <a:ext uri="{FF2B5EF4-FFF2-40B4-BE49-F238E27FC236}">
                <a16:creationId xmlns:a16="http://schemas.microsoft.com/office/drawing/2014/main" id="{47ED556D-08CF-4A27-B294-8A69FEA511AC}"/>
              </a:ext>
            </a:extLst>
          </p:cNvPr>
          <p:cNvSpPr/>
          <p:nvPr/>
        </p:nvSpPr>
        <p:spPr>
          <a:xfrm>
            <a:off x="10776442" y="639530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楕円 202">
            <a:extLst>
              <a:ext uri="{FF2B5EF4-FFF2-40B4-BE49-F238E27FC236}">
                <a16:creationId xmlns:a16="http://schemas.microsoft.com/office/drawing/2014/main" id="{1C57C43B-C724-4C21-88AD-6A23F98A4FB2}"/>
              </a:ext>
            </a:extLst>
          </p:cNvPr>
          <p:cNvSpPr/>
          <p:nvPr/>
        </p:nvSpPr>
        <p:spPr>
          <a:xfrm>
            <a:off x="11145449" y="312162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楕円 203">
            <a:extLst>
              <a:ext uri="{FF2B5EF4-FFF2-40B4-BE49-F238E27FC236}">
                <a16:creationId xmlns:a16="http://schemas.microsoft.com/office/drawing/2014/main" id="{58B5C1C1-2A80-4AC4-A17C-52932E5EB260}"/>
              </a:ext>
            </a:extLst>
          </p:cNvPr>
          <p:cNvSpPr/>
          <p:nvPr/>
        </p:nvSpPr>
        <p:spPr>
          <a:xfrm>
            <a:off x="10478378" y="438588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5" name="楕円 204">
            <a:extLst>
              <a:ext uri="{FF2B5EF4-FFF2-40B4-BE49-F238E27FC236}">
                <a16:creationId xmlns:a16="http://schemas.microsoft.com/office/drawing/2014/main" id="{C58F724E-62E3-49B8-91CE-7766372C9F30}"/>
              </a:ext>
            </a:extLst>
          </p:cNvPr>
          <p:cNvSpPr/>
          <p:nvPr/>
        </p:nvSpPr>
        <p:spPr>
          <a:xfrm>
            <a:off x="11106077" y="64682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6" name="楕円 205">
            <a:extLst>
              <a:ext uri="{FF2B5EF4-FFF2-40B4-BE49-F238E27FC236}">
                <a16:creationId xmlns:a16="http://schemas.microsoft.com/office/drawing/2014/main" id="{4C4322E2-71E1-4B19-8E7C-4E43F1EFB47A}"/>
              </a:ext>
            </a:extLst>
          </p:cNvPr>
          <p:cNvSpPr/>
          <p:nvPr/>
        </p:nvSpPr>
        <p:spPr>
          <a:xfrm>
            <a:off x="10766419" y="438484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楕円 206">
            <a:extLst>
              <a:ext uri="{FF2B5EF4-FFF2-40B4-BE49-F238E27FC236}">
                <a16:creationId xmlns:a16="http://schemas.microsoft.com/office/drawing/2014/main" id="{DA5B6C60-E11F-450A-9D32-A97C17E679A9}"/>
              </a:ext>
            </a:extLst>
          </p:cNvPr>
          <p:cNvSpPr/>
          <p:nvPr/>
        </p:nvSpPr>
        <p:spPr>
          <a:xfrm>
            <a:off x="11425732" y="618127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楕円 207">
            <a:extLst>
              <a:ext uri="{FF2B5EF4-FFF2-40B4-BE49-F238E27FC236}">
                <a16:creationId xmlns:a16="http://schemas.microsoft.com/office/drawing/2014/main" id="{98BC73A0-681B-4F7C-8548-C488BD9176E9}"/>
              </a:ext>
            </a:extLst>
          </p:cNvPr>
          <p:cNvSpPr/>
          <p:nvPr/>
        </p:nvSpPr>
        <p:spPr>
          <a:xfrm>
            <a:off x="11468649" y="314154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楕円 208">
            <a:extLst>
              <a:ext uri="{FF2B5EF4-FFF2-40B4-BE49-F238E27FC236}">
                <a16:creationId xmlns:a16="http://schemas.microsoft.com/office/drawing/2014/main" id="{656C9FE6-0905-42AB-95FC-3DA8BB00F03A}"/>
              </a:ext>
            </a:extLst>
          </p:cNvPr>
          <p:cNvSpPr/>
          <p:nvPr/>
        </p:nvSpPr>
        <p:spPr>
          <a:xfrm>
            <a:off x="10520902" y="162074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0" name="楕円 209">
            <a:extLst>
              <a:ext uri="{FF2B5EF4-FFF2-40B4-BE49-F238E27FC236}">
                <a16:creationId xmlns:a16="http://schemas.microsoft.com/office/drawing/2014/main" id="{1A9E4943-1080-4C3A-BD04-59E8F672F19C}"/>
              </a:ext>
            </a:extLst>
          </p:cNvPr>
          <p:cNvSpPr/>
          <p:nvPr/>
        </p:nvSpPr>
        <p:spPr>
          <a:xfrm>
            <a:off x="11381592" y="436396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楕円 210">
            <a:extLst>
              <a:ext uri="{FF2B5EF4-FFF2-40B4-BE49-F238E27FC236}">
                <a16:creationId xmlns:a16="http://schemas.microsoft.com/office/drawing/2014/main" id="{53F1B1B0-307F-485A-B5BF-A69C421F1469}"/>
              </a:ext>
            </a:extLst>
          </p:cNvPr>
          <p:cNvSpPr/>
          <p:nvPr/>
        </p:nvSpPr>
        <p:spPr>
          <a:xfrm>
            <a:off x="11442790" y="649088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楕円 211">
            <a:extLst>
              <a:ext uri="{FF2B5EF4-FFF2-40B4-BE49-F238E27FC236}">
                <a16:creationId xmlns:a16="http://schemas.microsoft.com/office/drawing/2014/main" id="{A499D117-DCA9-490C-B11A-F45B4662517B}"/>
              </a:ext>
            </a:extLst>
          </p:cNvPr>
          <p:cNvSpPr/>
          <p:nvPr/>
        </p:nvSpPr>
        <p:spPr>
          <a:xfrm>
            <a:off x="11761511" y="310094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楕円 212">
            <a:extLst>
              <a:ext uri="{FF2B5EF4-FFF2-40B4-BE49-F238E27FC236}">
                <a16:creationId xmlns:a16="http://schemas.microsoft.com/office/drawing/2014/main" id="{CE24EA1B-26A2-4D02-B147-9DC2482BFB34}"/>
              </a:ext>
            </a:extLst>
          </p:cNvPr>
          <p:cNvSpPr/>
          <p:nvPr/>
        </p:nvSpPr>
        <p:spPr>
          <a:xfrm>
            <a:off x="10185926" y="339884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楕円 213">
            <a:extLst>
              <a:ext uri="{FF2B5EF4-FFF2-40B4-BE49-F238E27FC236}">
                <a16:creationId xmlns:a16="http://schemas.microsoft.com/office/drawing/2014/main" id="{195C0C1D-F27F-4AD0-86DD-E6819D0D9451}"/>
              </a:ext>
            </a:extLst>
          </p:cNvPr>
          <p:cNvSpPr/>
          <p:nvPr/>
        </p:nvSpPr>
        <p:spPr>
          <a:xfrm>
            <a:off x="11693473" y="43759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楕円 214">
            <a:extLst>
              <a:ext uri="{FF2B5EF4-FFF2-40B4-BE49-F238E27FC236}">
                <a16:creationId xmlns:a16="http://schemas.microsoft.com/office/drawing/2014/main" id="{B619E692-031E-461D-AFD6-7BE26E6F6AD4}"/>
              </a:ext>
            </a:extLst>
          </p:cNvPr>
          <p:cNvSpPr/>
          <p:nvPr/>
        </p:nvSpPr>
        <p:spPr>
          <a:xfrm>
            <a:off x="11779503" y="648066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楕円 215">
            <a:extLst>
              <a:ext uri="{FF2B5EF4-FFF2-40B4-BE49-F238E27FC236}">
                <a16:creationId xmlns:a16="http://schemas.microsoft.com/office/drawing/2014/main" id="{356E0670-14CD-419A-83A3-AB26C9BA0B40}"/>
              </a:ext>
            </a:extLst>
          </p:cNvPr>
          <p:cNvSpPr/>
          <p:nvPr/>
        </p:nvSpPr>
        <p:spPr>
          <a:xfrm>
            <a:off x="10195235" y="420470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楕円 216">
            <a:extLst>
              <a:ext uri="{FF2B5EF4-FFF2-40B4-BE49-F238E27FC236}">
                <a16:creationId xmlns:a16="http://schemas.microsoft.com/office/drawing/2014/main" id="{EC5773BD-C409-4FE4-87AF-6BC2A051D442}"/>
              </a:ext>
            </a:extLst>
          </p:cNvPr>
          <p:cNvSpPr/>
          <p:nvPr/>
        </p:nvSpPr>
        <p:spPr>
          <a:xfrm>
            <a:off x="10556725" y="570379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楕円 217">
            <a:extLst>
              <a:ext uri="{FF2B5EF4-FFF2-40B4-BE49-F238E27FC236}">
                <a16:creationId xmlns:a16="http://schemas.microsoft.com/office/drawing/2014/main" id="{FF54FF71-BD5E-4960-AA05-C4C0370F86B6}"/>
              </a:ext>
            </a:extLst>
          </p:cNvPr>
          <p:cNvSpPr/>
          <p:nvPr/>
        </p:nvSpPr>
        <p:spPr>
          <a:xfrm>
            <a:off x="10526864" y="339595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楕円 218">
            <a:extLst>
              <a:ext uri="{FF2B5EF4-FFF2-40B4-BE49-F238E27FC236}">
                <a16:creationId xmlns:a16="http://schemas.microsoft.com/office/drawing/2014/main" id="{37AF5336-C16D-4D37-81D8-8FD78495077C}"/>
              </a:ext>
            </a:extLst>
          </p:cNvPr>
          <p:cNvSpPr/>
          <p:nvPr/>
        </p:nvSpPr>
        <p:spPr>
          <a:xfrm>
            <a:off x="10782395" y="580860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楕円 219">
            <a:extLst>
              <a:ext uri="{FF2B5EF4-FFF2-40B4-BE49-F238E27FC236}">
                <a16:creationId xmlns:a16="http://schemas.microsoft.com/office/drawing/2014/main" id="{46B2D613-F167-4C13-9040-99A38F2E6216}"/>
              </a:ext>
            </a:extLst>
          </p:cNvPr>
          <p:cNvSpPr/>
          <p:nvPr/>
        </p:nvSpPr>
        <p:spPr>
          <a:xfrm>
            <a:off x="10815774" y="33525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楕円 220">
            <a:extLst>
              <a:ext uri="{FF2B5EF4-FFF2-40B4-BE49-F238E27FC236}">
                <a16:creationId xmlns:a16="http://schemas.microsoft.com/office/drawing/2014/main" id="{006AB0D1-801F-4B22-8DB0-BBF2914B7962}"/>
              </a:ext>
            </a:extLst>
          </p:cNvPr>
          <p:cNvSpPr/>
          <p:nvPr/>
        </p:nvSpPr>
        <p:spPr>
          <a:xfrm>
            <a:off x="11026933" y="42882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楕円 221">
            <a:extLst>
              <a:ext uri="{FF2B5EF4-FFF2-40B4-BE49-F238E27FC236}">
                <a16:creationId xmlns:a16="http://schemas.microsoft.com/office/drawing/2014/main" id="{ABA264C8-F9DB-4F6B-9CA3-E7748EB83B76}"/>
              </a:ext>
            </a:extLst>
          </p:cNvPr>
          <p:cNvSpPr/>
          <p:nvPr/>
        </p:nvSpPr>
        <p:spPr>
          <a:xfrm>
            <a:off x="11144443" y="574445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楕円 222">
            <a:extLst>
              <a:ext uri="{FF2B5EF4-FFF2-40B4-BE49-F238E27FC236}">
                <a16:creationId xmlns:a16="http://schemas.microsoft.com/office/drawing/2014/main" id="{F1E67693-A49A-4E06-A9D9-3EEFB017F385}"/>
              </a:ext>
            </a:extLst>
          </p:cNvPr>
          <p:cNvSpPr/>
          <p:nvPr/>
        </p:nvSpPr>
        <p:spPr>
          <a:xfrm>
            <a:off x="11260949" y="569110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楕円 223">
            <a:extLst>
              <a:ext uri="{FF2B5EF4-FFF2-40B4-BE49-F238E27FC236}">
                <a16:creationId xmlns:a16="http://schemas.microsoft.com/office/drawing/2014/main" id="{1FFF6DBB-FCA6-490F-B8EB-68CCBA0A46AF}"/>
              </a:ext>
            </a:extLst>
          </p:cNvPr>
          <p:cNvSpPr/>
          <p:nvPr/>
        </p:nvSpPr>
        <p:spPr>
          <a:xfrm>
            <a:off x="5389247" y="3866488"/>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楕円 224">
            <a:extLst>
              <a:ext uri="{FF2B5EF4-FFF2-40B4-BE49-F238E27FC236}">
                <a16:creationId xmlns:a16="http://schemas.microsoft.com/office/drawing/2014/main" id="{CF13DB94-82F9-4E4A-8CC3-2A82AD1ADCB9}"/>
              </a:ext>
            </a:extLst>
          </p:cNvPr>
          <p:cNvSpPr/>
          <p:nvPr/>
        </p:nvSpPr>
        <p:spPr>
          <a:xfrm>
            <a:off x="10858352" y="439268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楕円 225">
            <a:extLst>
              <a:ext uri="{FF2B5EF4-FFF2-40B4-BE49-F238E27FC236}">
                <a16:creationId xmlns:a16="http://schemas.microsoft.com/office/drawing/2014/main" id="{15643F4B-76A5-4773-A582-CD8B4E6DF241}"/>
              </a:ext>
            </a:extLst>
          </p:cNvPr>
          <p:cNvSpPr/>
          <p:nvPr/>
        </p:nvSpPr>
        <p:spPr>
          <a:xfrm>
            <a:off x="11315385" y="604032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楕円 226">
            <a:extLst>
              <a:ext uri="{FF2B5EF4-FFF2-40B4-BE49-F238E27FC236}">
                <a16:creationId xmlns:a16="http://schemas.microsoft.com/office/drawing/2014/main" id="{4AE437B1-F837-4C29-9E35-48BCB9D880B9}"/>
              </a:ext>
            </a:extLst>
          </p:cNvPr>
          <p:cNvSpPr/>
          <p:nvPr/>
        </p:nvSpPr>
        <p:spPr>
          <a:xfrm>
            <a:off x="11144443" y="338215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楕円 227">
            <a:extLst>
              <a:ext uri="{FF2B5EF4-FFF2-40B4-BE49-F238E27FC236}">
                <a16:creationId xmlns:a16="http://schemas.microsoft.com/office/drawing/2014/main" id="{FC89EDD6-AB2A-461C-982B-22F8691B7BD6}"/>
              </a:ext>
            </a:extLst>
          </p:cNvPr>
          <p:cNvSpPr/>
          <p:nvPr/>
        </p:nvSpPr>
        <p:spPr>
          <a:xfrm>
            <a:off x="11208147" y="589124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楕円 228">
            <a:extLst>
              <a:ext uri="{FF2B5EF4-FFF2-40B4-BE49-F238E27FC236}">
                <a16:creationId xmlns:a16="http://schemas.microsoft.com/office/drawing/2014/main" id="{9E1DD646-CD57-428C-B0BD-ECF13E0FB4BD}"/>
              </a:ext>
            </a:extLst>
          </p:cNvPr>
          <p:cNvSpPr/>
          <p:nvPr/>
        </p:nvSpPr>
        <p:spPr>
          <a:xfrm>
            <a:off x="10859338" y="162748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楕円 229">
            <a:extLst>
              <a:ext uri="{FF2B5EF4-FFF2-40B4-BE49-F238E27FC236}">
                <a16:creationId xmlns:a16="http://schemas.microsoft.com/office/drawing/2014/main" id="{A2457585-AAE8-4DA3-B8D2-DC8E33A3B173}"/>
              </a:ext>
            </a:extLst>
          </p:cNvPr>
          <p:cNvSpPr/>
          <p:nvPr/>
        </p:nvSpPr>
        <p:spPr>
          <a:xfrm>
            <a:off x="11284046" y="430690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楕円 230">
            <a:extLst>
              <a:ext uri="{FF2B5EF4-FFF2-40B4-BE49-F238E27FC236}">
                <a16:creationId xmlns:a16="http://schemas.microsoft.com/office/drawing/2014/main" id="{9EBD5C3C-28BD-4D86-A9CE-8AB21AADE998}"/>
              </a:ext>
            </a:extLst>
          </p:cNvPr>
          <p:cNvSpPr/>
          <p:nvPr/>
        </p:nvSpPr>
        <p:spPr>
          <a:xfrm>
            <a:off x="11092374" y="57419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楕円 231">
            <a:extLst>
              <a:ext uri="{FF2B5EF4-FFF2-40B4-BE49-F238E27FC236}">
                <a16:creationId xmlns:a16="http://schemas.microsoft.com/office/drawing/2014/main" id="{3EF1428A-29FF-4C0D-915F-4227D3F1311F}"/>
              </a:ext>
            </a:extLst>
          </p:cNvPr>
          <p:cNvSpPr/>
          <p:nvPr/>
        </p:nvSpPr>
        <p:spPr>
          <a:xfrm>
            <a:off x="11155334" y="160504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楕円 232">
            <a:extLst>
              <a:ext uri="{FF2B5EF4-FFF2-40B4-BE49-F238E27FC236}">
                <a16:creationId xmlns:a16="http://schemas.microsoft.com/office/drawing/2014/main" id="{A90285FD-AB11-4CF6-9511-9EA3A995289B}"/>
              </a:ext>
            </a:extLst>
          </p:cNvPr>
          <p:cNvSpPr/>
          <p:nvPr/>
        </p:nvSpPr>
        <p:spPr>
          <a:xfrm>
            <a:off x="11463398" y="336902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楕円 233">
            <a:extLst>
              <a:ext uri="{FF2B5EF4-FFF2-40B4-BE49-F238E27FC236}">
                <a16:creationId xmlns:a16="http://schemas.microsoft.com/office/drawing/2014/main" id="{8530D09D-ADD3-417A-A47F-6BACD545677F}"/>
              </a:ext>
            </a:extLst>
          </p:cNvPr>
          <p:cNvSpPr/>
          <p:nvPr/>
        </p:nvSpPr>
        <p:spPr>
          <a:xfrm>
            <a:off x="11526796" y="450711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楕円 234">
            <a:extLst>
              <a:ext uri="{FF2B5EF4-FFF2-40B4-BE49-F238E27FC236}">
                <a16:creationId xmlns:a16="http://schemas.microsoft.com/office/drawing/2014/main" id="{72D3030C-EDB8-498E-A4D5-5E54A9FB5E5D}"/>
              </a:ext>
            </a:extLst>
          </p:cNvPr>
          <p:cNvSpPr/>
          <p:nvPr/>
        </p:nvSpPr>
        <p:spPr>
          <a:xfrm>
            <a:off x="11355559" y="58560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楕円 235">
            <a:extLst>
              <a:ext uri="{FF2B5EF4-FFF2-40B4-BE49-F238E27FC236}">
                <a16:creationId xmlns:a16="http://schemas.microsoft.com/office/drawing/2014/main" id="{CF2E610C-BB16-497C-8E28-15AD870671DD}"/>
              </a:ext>
            </a:extLst>
          </p:cNvPr>
          <p:cNvSpPr/>
          <p:nvPr/>
        </p:nvSpPr>
        <p:spPr>
          <a:xfrm>
            <a:off x="11748100" y="33473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楕円 236">
            <a:extLst>
              <a:ext uri="{FF2B5EF4-FFF2-40B4-BE49-F238E27FC236}">
                <a16:creationId xmlns:a16="http://schemas.microsoft.com/office/drawing/2014/main" id="{0BE63B06-5F60-46E8-92ED-4E92C39A1FE2}"/>
              </a:ext>
            </a:extLst>
          </p:cNvPr>
          <p:cNvSpPr/>
          <p:nvPr/>
        </p:nvSpPr>
        <p:spPr>
          <a:xfrm>
            <a:off x="11408899" y="464267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楕円 237">
            <a:extLst>
              <a:ext uri="{FF2B5EF4-FFF2-40B4-BE49-F238E27FC236}">
                <a16:creationId xmlns:a16="http://schemas.microsoft.com/office/drawing/2014/main" id="{448C740F-5D06-4537-9A63-09905241CBB1}"/>
              </a:ext>
            </a:extLst>
          </p:cNvPr>
          <p:cNvSpPr/>
          <p:nvPr/>
        </p:nvSpPr>
        <p:spPr>
          <a:xfrm>
            <a:off x="11440561" y="578128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楕円 238">
            <a:extLst>
              <a:ext uri="{FF2B5EF4-FFF2-40B4-BE49-F238E27FC236}">
                <a16:creationId xmlns:a16="http://schemas.microsoft.com/office/drawing/2014/main" id="{6007FCF6-6298-45DD-92E3-B1AA51486A82}"/>
              </a:ext>
            </a:extLst>
          </p:cNvPr>
          <p:cNvSpPr/>
          <p:nvPr/>
        </p:nvSpPr>
        <p:spPr>
          <a:xfrm>
            <a:off x="10176412" y="26547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楕円 239">
            <a:extLst>
              <a:ext uri="{FF2B5EF4-FFF2-40B4-BE49-F238E27FC236}">
                <a16:creationId xmlns:a16="http://schemas.microsoft.com/office/drawing/2014/main" id="{E732BA57-1208-4160-B8D7-E3A6A80C26DA}"/>
              </a:ext>
            </a:extLst>
          </p:cNvPr>
          <p:cNvSpPr/>
          <p:nvPr/>
        </p:nvSpPr>
        <p:spPr>
          <a:xfrm>
            <a:off x="11005615" y="429193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楕円 240">
            <a:extLst>
              <a:ext uri="{FF2B5EF4-FFF2-40B4-BE49-F238E27FC236}">
                <a16:creationId xmlns:a16="http://schemas.microsoft.com/office/drawing/2014/main" id="{9672FB51-47C0-4ECC-8582-A5A4D09F7B29}"/>
              </a:ext>
            </a:extLst>
          </p:cNvPr>
          <p:cNvSpPr/>
          <p:nvPr/>
        </p:nvSpPr>
        <p:spPr>
          <a:xfrm>
            <a:off x="11261594" y="571649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楕円 241">
            <a:extLst>
              <a:ext uri="{FF2B5EF4-FFF2-40B4-BE49-F238E27FC236}">
                <a16:creationId xmlns:a16="http://schemas.microsoft.com/office/drawing/2014/main" id="{8DC43462-8037-4297-9245-564B6E07D599}"/>
              </a:ext>
            </a:extLst>
          </p:cNvPr>
          <p:cNvSpPr/>
          <p:nvPr/>
        </p:nvSpPr>
        <p:spPr>
          <a:xfrm>
            <a:off x="10504396" y="26286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楕円 242">
            <a:extLst>
              <a:ext uri="{FF2B5EF4-FFF2-40B4-BE49-F238E27FC236}">
                <a16:creationId xmlns:a16="http://schemas.microsoft.com/office/drawing/2014/main" id="{99604FD7-4B7D-4AF5-AF02-C1D27DC2B8D0}"/>
              </a:ext>
            </a:extLst>
          </p:cNvPr>
          <p:cNvSpPr/>
          <p:nvPr/>
        </p:nvSpPr>
        <p:spPr>
          <a:xfrm>
            <a:off x="11334088" y="462759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楕円 243">
            <a:extLst>
              <a:ext uri="{FF2B5EF4-FFF2-40B4-BE49-F238E27FC236}">
                <a16:creationId xmlns:a16="http://schemas.microsoft.com/office/drawing/2014/main" id="{1E6E769F-3AC2-4800-BD78-4AB3B53CA3D3}"/>
              </a:ext>
            </a:extLst>
          </p:cNvPr>
          <p:cNvSpPr/>
          <p:nvPr/>
        </p:nvSpPr>
        <p:spPr>
          <a:xfrm>
            <a:off x="11217421" y="582864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楕円 244">
            <a:extLst>
              <a:ext uri="{FF2B5EF4-FFF2-40B4-BE49-F238E27FC236}">
                <a16:creationId xmlns:a16="http://schemas.microsoft.com/office/drawing/2014/main" id="{74DF1B87-0162-4848-A132-280E02BFC6AE}"/>
              </a:ext>
            </a:extLst>
          </p:cNvPr>
          <p:cNvSpPr/>
          <p:nvPr/>
        </p:nvSpPr>
        <p:spPr>
          <a:xfrm>
            <a:off x="11216666" y="41576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楕円 245">
            <a:extLst>
              <a:ext uri="{FF2B5EF4-FFF2-40B4-BE49-F238E27FC236}">
                <a16:creationId xmlns:a16="http://schemas.microsoft.com/office/drawing/2014/main" id="{BB57B0C8-2A65-4B5E-9AEB-3EFE5D49E93F}"/>
              </a:ext>
            </a:extLst>
          </p:cNvPr>
          <p:cNvSpPr/>
          <p:nvPr/>
        </p:nvSpPr>
        <p:spPr>
          <a:xfrm>
            <a:off x="11449519" y="599525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楕円 246">
            <a:extLst>
              <a:ext uri="{FF2B5EF4-FFF2-40B4-BE49-F238E27FC236}">
                <a16:creationId xmlns:a16="http://schemas.microsoft.com/office/drawing/2014/main" id="{4BD326B2-8DC7-4056-A410-7A1B99B0B770}"/>
              </a:ext>
            </a:extLst>
          </p:cNvPr>
          <p:cNvSpPr/>
          <p:nvPr/>
        </p:nvSpPr>
        <p:spPr>
          <a:xfrm>
            <a:off x="10801499" y="262495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8" name="楕円 247">
            <a:extLst>
              <a:ext uri="{FF2B5EF4-FFF2-40B4-BE49-F238E27FC236}">
                <a16:creationId xmlns:a16="http://schemas.microsoft.com/office/drawing/2014/main" id="{AFED3F3A-56BE-4834-AE4E-487BE3C245CC}"/>
              </a:ext>
            </a:extLst>
          </p:cNvPr>
          <p:cNvSpPr/>
          <p:nvPr/>
        </p:nvSpPr>
        <p:spPr>
          <a:xfrm>
            <a:off x="11215906" y="443208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9" name="楕円 248">
            <a:extLst>
              <a:ext uri="{FF2B5EF4-FFF2-40B4-BE49-F238E27FC236}">
                <a16:creationId xmlns:a16="http://schemas.microsoft.com/office/drawing/2014/main" id="{004A9F00-FC58-46BD-9E73-C17AFF8F89F9}"/>
              </a:ext>
            </a:extLst>
          </p:cNvPr>
          <p:cNvSpPr/>
          <p:nvPr/>
        </p:nvSpPr>
        <p:spPr>
          <a:xfrm>
            <a:off x="11152094" y="595300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0" name="楕円 249">
            <a:extLst>
              <a:ext uri="{FF2B5EF4-FFF2-40B4-BE49-F238E27FC236}">
                <a16:creationId xmlns:a16="http://schemas.microsoft.com/office/drawing/2014/main" id="{3CE5D238-0043-4731-8766-2F41D9C18D52}"/>
              </a:ext>
            </a:extLst>
          </p:cNvPr>
          <p:cNvSpPr/>
          <p:nvPr/>
        </p:nvSpPr>
        <p:spPr>
          <a:xfrm>
            <a:off x="11130253" y="263653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楕円 250">
            <a:extLst>
              <a:ext uri="{FF2B5EF4-FFF2-40B4-BE49-F238E27FC236}">
                <a16:creationId xmlns:a16="http://schemas.microsoft.com/office/drawing/2014/main" id="{477B1C7C-3F9D-46D6-AC55-84611DAE6C48}"/>
              </a:ext>
            </a:extLst>
          </p:cNvPr>
          <p:cNvSpPr/>
          <p:nvPr/>
        </p:nvSpPr>
        <p:spPr>
          <a:xfrm>
            <a:off x="11087775" y="39658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2" name="楕円 251">
            <a:extLst>
              <a:ext uri="{FF2B5EF4-FFF2-40B4-BE49-F238E27FC236}">
                <a16:creationId xmlns:a16="http://schemas.microsoft.com/office/drawing/2014/main" id="{1AA2B16C-6CEF-423D-AE9E-F879C8123938}"/>
              </a:ext>
            </a:extLst>
          </p:cNvPr>
          <p:cNvSpPr/>
          <p:nvPr/>
        </p:nvSpPr>
        <p:spPr>
          <a:xfrm>
            <a:off x="11374220" y="56564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3" name="楕円 252">
            <a:extLst>
              <a:ext uri="{FF2B5EF4-FFF2-40B4-BE49-F238E27FC236}">
                <a16:creationId xmlns:a16="http://schemas.microsoft.com/office/drawing/2014/main" id="{1FF2AF9B-AB70-4C1E-8369-41B6A00671CF}"/>
              </a:ext>
            </a:extLst>
          </p:cNvPr>
          <p:cNvSpPr/>
          <p:nvPr/>
        </p:nvSpPr>
        <p:spPr>
          <a:xfrm>
            <a:off x="11459080" y="159484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4" name="楕円 253">
            <a:extLst>
              <a:ext uri="{FF2B5EF4-FFF2-40B4-BE49-F238E27FC236}">
                <a16:creationId xmlns:a16="http://schemas.microsoft.com/office/drawing/2014/main" id="{DC7C4EE0-4D4F-4ED1-A115-FBEB01F506AE}"/>
              </a:ext>
            </a:extLst>
          </p:cNvPr>
          <p:cNvSpPr/>
          <p:nvPr/>
        </p:nvSpPr>
        <p:spPr>
          <a:xfrm>
            <a:off x="11406108" y="441265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5" name="楕円 254">
            <a:extLst>
              <a:ext uri="{FF2B5EF4-FFF2-40B4-BE49-F238E27FC236}">
                <a16:creationId xmlns:a16="http://schemas.microsoft.com/office/drawing/2014/main" id="{AA257D97-2990-4AF6-A88F-41A5FE056FA2}"/>
              </a:ext>
            </a:extLst>
          </p:cNvPr>
          <p:cNvSpPr/>
          <p:nvPr/>
        </p:nvSpPr>
        <p:spPr>
          <a:xfrm>
            <a:off x="11289461" y="59013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6" name="楕円 255">
            <a:extLst>
              <a:ext uri="{FF2B5EF4-FFF2-40B4-BE49-F238E27FC236}">
                <a16:creationId xmlns:a16="http://schemas.microsoft.com/office/drawing/2014/main" id="{EBDB2039-E89A-4BAD-844F-390E8F8309F9}"/>
              </a:ext>
            </a:extLst>
          </p:cNvPr>
          <p:cNvSpPr/>
          <p:nvPr/>
        </p:nvSpPr>
        <p:spPr>
          <a:xfrm>
            <a:off x="11417542" y="262842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7" name="楕円 256">
            <a:extLst>
              <a:ext uri="{FF2B5EF4-FFF2-40B4-BE49-F238E27FC236}">
                <a16:creationId xmlns:a16="http://schemas.microsoft.com/office/drawing/2014/main" id="{15E4C589-280D-4829-A120-39FD8430D464}"/>
              </a:ext>
            </a:extLst>
          </p:cNvPr>
          <p:cNvSpPr/>
          <p:nvPr/>
        </p:nvSpPr>
        <p:spPr>
          <a:xfrm>
            <a:off x="11471625" y="441400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8" name="楕円 257">
            <a:extLst>
              <a:ext uri="{FF2B5EF4-FFF2-40B4-BE49-F238E27FC236}">
                <a16:creationId xmlns:a16="http://schemas.microsoft.com/office/drawing/2014/main" id="{7ABF19D9-3216-4490-9E88-EB4C58F588CE}"/>
              </a:ext>
            </a:extLst>
          </p:cNvPr>
          <p:cNvSpPr/>
          <p:nvPr/>
        </p:nvSpPr>
        <p:spPr>
          <a:xfrm>
            <a:off x="11152892" y="58280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9" name="楕円 258">
            <a:extLst>
              <a:ext uri="{FF2B5EF4-FFF2-40B4-BE49-F238E27FC236}">
                <a16:creationId xmlns:a16="http://schemas.microsoft.com/office/drawing/2014/main" id="{481B7357-EE9A-4FE7-BD2D-66C369021F00}"/>
              </a:ext>
            </a:extLst>
          </p:cNvPr>
          <p:cNvSpPr/>
          <p:nvPr/>
        </p:nvSpPr>
        <p:spPr>
          <a:xfrm>
            <a:off x="11788058" y="160529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0" name="楕円 259">
            <a:extLst>
              <a:ext uri="{FF2B5EF4-FFF2-40B4-BE49-F238E27FC236}">
                <a16:creationId xmlns:a16="http://schemas.microsoft.com/office/drawing/2014/main" id="{B38C9ED3-CCF6-497F-B4EB-380CBAC01629}"/>
              </a:ext>
            </a:extLst>
          </p:cNvPr>
          <p:cNvSpPr/>
          <p:nvPr/>
        </p:nvSpPr>
        <p:spPr>
          <a:xfrm>
            <a:off x="11692859" y="261528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1" name="楕円 260">
            <a:extLst>
              <a:ext uri="{FF2B5EF4-FFF2-40B4-BE49-F238E27FC236}">
                <a16:creationId xmlns:a16="http://schemas.microsoft.com/office/drawing/2014/main" id="{730BC926-E4F3-4357-AEC6-4576CFA4D5E0}"/>
              </a:ext>
            </a:extLst>
          </p:cNvPr>
          <p:cNvSpPr/>
          <p:nvPr/>
        </p:nvSpPr>
        <p:spPr>
          <a:xfrm>
            <a:off x="10141319" y="297620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2" name="楕円 261">
            <a:extLst>
              <a:ext uri="{FF2B5EF4-FFF2-40B4-BE49-F238E27FC236}">
                <a16:creationId xmlns:a16="http://schemas.microsoft.com/office/drawing/2014/main" id="{6CFC8B2D-1B60-4EF0-B7F8-2C8F72B18EFC}"/>
              </a:ext>
            </a:extLst>
          </p:cNvPr>
          <p:cNvSpPr/>
          <p:nvPr/>
        </p:nvSpPr>
        <p:spPr>
          <a:xfrm>
            <a:off x="10811160" y="446523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3" name="楕円 262">
            <a:extLst>
              <a:ext uri="{FF2B5EF4-FFF2-40B4-BE49-F238E27FC236}">
                <a16:creationId xmlns:a16="http://schemas.microsoft.com/office/drawing/2014/main" id="{6116C1D7-3ADA-4618-8315-652E79C71DA9}"/>
              </a:ext>
            </a:extLst>
          </p:cNvPr>
          <p:cNvSpPr/>
          <p:nvPr/>
        </p:nvSpPr>
        <p:spPr>
          <a:xfrm>
            <a:off x="11183331" y="577236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4" name="楕円 263">
            <a:extLst>
              <a:ext uri="{FF2B5EF4-FFF2-40B4-BE49-F238E27FC236}">
                <a16:creationId xmlns:a16="http://schemas.microsoft.com/office/drawing/2014/main" id="{F63D40BA-E767-48F8-82C1-B33C289CC408}"/>
              </a:ext>
            </a:extLst>
          </p:cNvPr>
          <p:cNvSpPr/>
          <p:nvPr/>
        </p:nvSpPr>
        <p:spPr>
          <a:xfrm>
            <a:off x="10480161" y="292379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5" name="楕円 264">
            <a:extLst>
              <a:ext uri="{FF2B5EF4-FFF2-40B4-BE49-F238E27FC236}">
                <a16:creationId xmlns:a16="http://schemas.microsoft.com/office/drawing/2014/main" id="{EBE3931C-0BAF-4520-88E6-869372B602B2}"/>
              </a:ext>
            </a:extLst>
          </p:cNvPr>
          <p:cNvSpPr/>
          <p:nvPr/>
        </p:nvSpPr>
        <p:spPr>
          <a:xfrm>
            <a:off x="11170755" y="594302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6" name="楕円 265">
            <a:extLst>
              <a:ext uri="{FF2B5EF4-FFF2-40B4-BE49-F238E27FC236}">
                <a16:creationId xmlns:a16="http://schemas.microsoft.com/office/drawing/2014/main" id="{406C0093-88B1-43AA-85CA-F0EE99602248}"/>
              </a:ext>
            </a:extLst>
          </p:cNvPr>
          <p:cNvSpPr/>
          <p:nvPr/>
        </p:nvSpPr>
        <p:spPr>
          <a:xfrm>
            <a:off x="10617537" y="458151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7" name="楕円 266">
            <a:extLst>
              <a:ext uri="{FF2B5EF4-FFF2-40B4-BE49-F238E27FC236}">
                <a16:creationId xmlns:a16="http://schemas.microsoft.com/office/drawing/2014/main" id="{FB9E9F2F-4F02-4DA7-B5E3-C45C19F113AA}"/>
              </a:ext>
            </a:extLst>
          </p:cNvPr>
          <p:cNvSpPr/>
          <p:nvPr/>
        </p:nvSpPr>
        <p:spPr>
          <a:xfrm>
            <a:off x="10373818" y="57518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8" name="楕円 267">
            <a:extLst>
              <a:ext uri="{FF2B5EF4-FFF2-40B4-BE49-F238E27FC236}">
                <a16:creationId xmlns:a16="http://schemas.microsoft.com/office/drawing/2014/main" id="{54DBD2BE-22B7-43F5-93B9-1DE61768378E}"/>
              </a:ext>
            </a:extLst>
          </p:cNvPr>
          <p:cNvSpPr/>
          <p:nvPr/>
        </p:nvSpPr>
        <p:spPr>
          <a:xfrm>
            <a:off x="10821015" y="291380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9" name="楕円 268">
            <a:extLst>
              <a:ext uri="{FF2B5EF4-FFF2-40B4-BE49-F238E27FC236}">
                <a16:creationId xmlns:a16="http://schemas.microsoft.com/office/drawing/2014/main" id="{81FDB642-BBCA-4EE8-8B25-B21A893CEAE0}"/>
              </a:ext>
            </a:extLst>
          </p:cNvPr>
          <p:cNvSpPr/>
          <p:nvPr/>
        </p:nvSpPr>
        <p:spPr>
          <a:xfrm>
            <a:off x="11181487" y="409482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0" name="楕円 269">
            <a:extLst>
              <a:ext uri="{FF2B5EF4-FFF2-40B4-BE49-F238E27FC236}">
                <a16:creationId xmlns:a16="http://schemas.microsoft.com/office/drawing/2014/main" id="{6CF333A3-D4E3-4CD2-92CE-8B2B9C630BAA}"/>
              </a:ext>
            </a:extLst>
          </p:cNvPr>
          <p:cNvSpPr/>
          <p:nvPr/>
        </p:nvSpPr>
        <p:spPr>
          <a:xfrm>
            <a:off x="11234568" y="577420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1" name="楕円 270">
            <a:extLst>
              <a:ext uri="{FF2B5EF4-FFF2-40B4-BE49-F238E27FC236}">
                <a16:creationId xmlns:a16="http://schemas.microsoft.com/office/drawing/2014/main" id="{B9810C42-68A9-426A-AF2D-9C2C7D7E79F3}"/>
              </a:ext>
            </a:extLst>
          </p:cNvPr>
          <p:cNvSpPr/>
          <p:nvPr/>
        </p:nvSpPr>
        <p:spPr>
          <a:xfrm>
            <a:off x="11096254" y="29359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2" name="楕円 271">
            <a:extLst>
              <a:ext uri="{FF2B5EF4-FFF2-40B4-BE49-F238E27FC236}">
                <a16:creationId xmlns:a16="http://schemas.microsoft.com/office/drawing/2014/main" id="{6985C7B8-3628-4A43-B1B1-F083563BB6AC}"/>
              </a:ext>
            </a:extLst>
          </p:cNvPr>
          <p:cNvSpPr/>
          <p:nvPr/>
        </p:nvSpPr>
        <p:spPr>
          <a:xfrm>
            <a:off x="11415928" y="29461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3" name="楕円 272">
            <a:extLst>
              <a:ext uri="{FF2B5EF4-FFF2-40B4-BE49-F238E27FC236}">
                <a16:creationId xmlns:a16="http://schemas.microsoft.com/office/drawing/2014/main" id="{50E98187-950A-4F40-855A-AD3DC2365485}"/>
              </a:ext>
            </a:extLst>
          </p:cNvPr>
          <p:cNvSpPr/>
          <p:nvPr/>
        </p:nvSpPr>
        <p:spPr>
          <a:xfrm>
            <a:off x="11748100" y="289280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4" name="楕円 273">
            <a:extLst>
              <a:ext uri="{FF2B5EF4-FFF2-40B4-BE49-F238E27FC236}">
                <a16:creationId xmlns:a16="http://schemas.microsoft.com/office/drawing/2014/main" id="{43BE8DB0-2906-44E8-BC49-913536470082}"/>
              </a:ext>
            </a:extLst>
          </p:cNvPr>
          <p:cNvSpPr/>
          <p:nvPr/>
        </p:nvSpPr>
        <p:spPr>
          <a:xfrm>
            <a:off x="10726479" y="572060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5" name="楕円 274">
            <a:extLst>
              <a:ext uri="{FF2B5EF4-FFF2-40B4-BE49-F238E27FC236}">
                <a16:creationId xmlns:a16="http://schemas.microsoft.com/office/drawing/2014/main" id="{D9B1C692-E38E-47CB-B6E0-186F0546379B}"/>
              </a:ext>
            </a:extLst>
          </p:cNvPr>
          <p:cNvSpPr/>
          <p:nvPr/>
        </p:nvSpPr>
        <p:spPr>
          <a:xfrm>
            <a:off x="11194224" y="442506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6" name="楕円 275">
            <a:extLst>
              <a:ext uri="{FF2B5EF4-FFF2-40B4-BE49-F238E27FC236}">
                <a16:creationId xmlns:a16="http://schemas.microsoft.com/office/drawing/2014/main" id="{AA280E16-F23C-4E16-A38A-65E5C57091AB}"/>
              </a:ext>
            </a:extLst>
          </p:cNvPr>
          <p:cNvSpPr/>
          <p:nvPr/>
        </p:nvSpPr>
        <p:spPr>
          <a:xfrm>
            <a:off x="11087055" y="559479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7" name="楕円 276">
            <a:extLst>
              <a:ext uri="{FF2B5EF4-FFF2-40B4-BE49-F238E27FC236}">
                <a16:creationId xmlns:a16="http://schemas.microsoft.com/office/drawing/2014/main" id="{DE34795B-E2A2-414E-927E-36C2C01CBC6D}"/>
              </a:ext>
            </a:extLst>
          </p:cNvPr>
          <p:cNvSpPr/>
          <p:nvPr/>
        </p:nvSpPr>
        <p:spPr>
          <a:xfrm>
            <a:off x="10289306" y="32450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8" name="楕円 277">
            <a:extLst>
              <a:ext uri="{FF2B5EF4-FFF2-40B4-BE49-F238E27FC236}">
                <a16:creationId xmlns:a16="http://schemas.microsoft.com/office/drawing/2014/main" id="{05A6CD3B-4768-4C46-942E-CFAD5E6402E7}"/>
              </a:ext>
            </a:extLst>
          </p:cNvPr>
          <p:cNvSpPr/>
          <p:nvPr/>
        </p:nvSpPr>
        <p:spPr>
          <a:xfrm>
            <a:off x="11301333" y="41076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9" name="楕円 278">
            <a:extLst>
              <a:ext uri="{FF2B5EF4-FFF2-40B4-BE49-F238E27FC236}">
                <a16:creationId xmlns:a16="http://schemas.microsoft.com/office/drawing/2014/main" id="{D526D465-E25A-46B1-A8EE-DF0FDA29170F}"/>
              </a:ext>
            </a:extLst>
          </p:cNvPr>
          <p:cNvSpPr/>
          <p:nvPr/>
        </p:nvSpPr>
        <p:spPr>
          <a:xfrm>
            <a:off x="11173029" y="571400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0" name="楕円 279">
            <a:extLst>
              <a:ext uri="{FF2B5EF4-FFF2-40B4-BE49-F238E27FC236}">
                <a16:creationId xmlns:a16="http://schemas.microsoft.com/office/drawing/2014/main" id="{C213DA7C-5F1D-484F-AC06-37A74B3F5FC5}"/>
              </a:ext>
            </a:extLst>
          </p:cNvPr>
          <p:cNvSpPr/>
          <p:nvPr/>
        </p:nvSpPr>
        <p:spPr>
          <a:xfrm>
            <a:off x="11003951" y="551219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1" name="楕円 280">
            <a:extLst>
              <a:ext uri="{FF2B5EF4-FFF2-40B4-BE49-F238E27FC236}">
                <a16:creationId xmlns:a16="http://schemas.microsoft.com/office/drawing/2014/main" id="{C7B29C68-A9A8-45D6-8B1B-51DC4E0AFA79}"/>
              </a:ext>
            </a:extLst>
          </p:cNvPr>
          <p:cNvSpPr/>
          <p:nvPr/>
        </p:nvSpPr>
        <p:spPr>
          <a:xfrm>
            <a:off x="11174232" y="437394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2" name="楕円 281">
            <a:extLst>
              <a:ext uri="{FF2B5EF4-FFF2-40B4-BE49-F238E27FC236}">
                <a16:creationId xmlns:a16="http://schemas.microsoft.com/office/drawing/2014/main" id="{ECF4A523-8D45-44CA-A74A-BDBF080F87F8}"/>
              </a:ext>
            </a:extLst>
          </p:cNvPr>
          <p:cNvSpPr/>
          <p:nvPr/>
        </p:nvSpPr>
        <p:spPr>
          <a:xfrm>
            <a:off x="11015397" y="60012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3" name="楕円 282">
            <a:extLst>
              <a:ext uri="{FF2B5EF4-FFF2-40B4-BE49-F238E27FC236}">
                <a16:creationId xmlns:a16="http://schemas.microsoft.com/office/drawing/2014/main" id="{A6D7ACEB-3F79-43BA-8279-4C80E10069AC}"/>
              </a:ext>
            </a:extLst>
          </p:cNvPr>
          <p:cNvSpPr/>
          <p:nvPr/>
        </p:nvSpPr>
        <p:spPr>
          <a:xfrm>
            <a:off x="10813856" y="451369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4" name="楕円 283">
            <a:extLst>
              <a:ext uri="{FF2B5EF4-FFF2-40B4-BE49-F238E27FC236}">
                <a16:creationId xmlns:a16="http://schemas.microsoft.com/office/drawing/2014/main" id="{51A72F7D-F88D-4026-B5D0-00541AAFF8B6}"/>
              </a:ext>
            </a:extLst>
          </p:cNvPr>
          <p:cNvSpPr/>
          <p:nvPr/>
        </p:nvSpPr>
        <p:spPr>
          <a:xfrm>
            <a:off x="11441359" y="601305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5" name="楕円 284">
            <a:extLst>
              <a:ext uri="{FF2B5EF4-FFF2-40B4-BE49-F238E27FC236}">
                <a16:creationId xmlns:a16="http://schemas.microsoft.com/office/drawing/2014/main" id="{222A3F21-9F25-4FC0-9A7F-83183DD6D44D}"/>
              </a:ext>
            </a:extLst>
          </p:cNvPr>
          <p:cNvSpPr/>
          <p:nvPr/>
        </p:nvSpPr>
        <p:spPr>
          <a:xfrm>
            <a:off x="10472672" y="319227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6" name="楕円 285">
            <a:extLst>
              <a:ext uri="{FF2B5EF4-FFF2-40B4-BE49-F238E27FC236}">
                <a16:creationId xmlns:a16="http://schemas.microsoft.com/office/drawing/2014/main" id="{0C00F236-5036-447E-8109-499968F56393}"/>
              </a:ext>
            </a:extLst>
          </p:cNvPr>
          <p:cNvSpPr/>
          <p:nvPr/>
        </p:nvSpPr>
        <p:spPr>
          <a:xfrm>
            <a:off x="10877096" y="43192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7" name="楕円 286">
            <a:extLst>
              <a:ext uri="{FF2B5EF4-FFF2-40B4-BE49-F238E27FC236}">
                <a16:creationId xmlns:a16="http://schemas.microsoft.com/office/drawing/2014/main" id="{2CA138FE-D477-43BE-B508-46BB35C96EEC}"/>
              </a:ext>
            </a:extLst>
          </p:cNvPr>
          <p:cNvSpPr/>
          <p:nvPr/>
        </p:nvSpPr>
        <p:spPr>
          <a:xfrm>
            <a:off x="11035587" y="576553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8" name="楕円 287">
            <a:extLst>
              <a:ext uri="{FF2B5EF4-FFF2-40B4-BE49-F238E27FC236}">
                <a16:creationId xmlns:a16="http://schemas.microsoft.com/office/drawing/2014/main" id="{36C65DAA-A08E-49FB-A895-0BBE68D2EA14}"/>
              </a:ext>
            </a:extLst>
          </p:cNvPr>
          <p:cNvSpPr/>
          <p:nvPr/>
        </p:nvSpPr>
        <p:spPr>
          <a:xfrm>
            <a:off x="10769501" y="320293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9" name="楕円 288">
            <a:extLst>
              <a:ext uri="{FF2B5EF4-FFF2-40B4-BE49-F238E27FC236}">
                <a16:creationId xmlns:a16="http://schemas.microsoft.com/office/drawing/2014/main" id="{E5AA69D2-3D32-42F9-81F6-C42E88AA60C9}"/>
              </a:ext>
            </a:extLst>
          </p:cNvPr>
          <p:cNvSpPr/>
          <p:nvPr/>
        </p:nvSpPr>
        <p:spPr>
          <a:xfrm>
            <a:off x="11268848" y="435090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0" name="楕円 289">
            <a:extLst>
              <a:ext uri="{FF2B5EF4-FFF2-40B4-BE49-F238E27FC236}">
                <a16:creationId xmlns:a16="http://schemas.microsoft.com/office/drawing/2014/main" id="{E461EFD5-532A-4782-8842-FFD64551A92E}"/>
              </a:ext>
            </a:extLst>
          </p:cNvPr>
          <p:cNvSpPr/>
          <p:nvPr/>
        </p:nvSpPr>
        <p:spPr>
          <a:xfrm>
            <a:off x="11524154" y="579734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1" name="楕円 290">
            <a:extLst>
              <a:ext uri="{FF2B5EF4-FFF2-40B4-BE49-F238E27FC236}">
                <a16:creationId xmlns:a16="http://schemas.microsoft.com/office/drawing/2014/main" id="{26E628FB-44A9-4543-849A-13A920B1AAD8}"/>
              </a:ext>
            </a:extLst>
          </p:cNvPr>
          <p:cNvSpPr/>
          <p:nvPr/>
        </p:nvSpPr>
        <p:spPr>
          <a:xfrm>
            <a:off x="11097710" y="321459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2" name="楕円 291">
            <a:extLst>
              <a:ext uri="{FF2B5EF4-FFF2-40B4-BE49-F238E27FC236}">
                <a16:creationId xmlns:a16="http://schemas.microsoft.com/office/drawing/2014/main" id="{2AF95F69-6652-4744-A53F-F448C2271D1E}"/>
              </a:ext>
            </a:extLst>
          </p:cNvPr>
          <p:cNvSpPr/>
          <p:nvPr/>
        </p:nvSpPr>
        <p:spPr>
          <a:xfrm>
            <a:off x="11118451" y="456540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3" name="楕円 292">
            <a:extLst>
              <a:ext uri="{FF2B5EF4-FFF2-40B4-BE49-F238E27FC236}">
                <a16:creationId xmlns:a16="http://schemas.microsoft.com/office/drawing/2014/main" id="{99573005-43C8-40A6-B0E5-47268A9539FD}"/>
              </a:ext>
            </a:extLst>
          </p:cNvPr>
          <p:cNvSpPr/>
          <p:nvPr/>
        </p:nvSpPr>
        <p:spPr>
          <a:xfrm>
            <a:off x="11192436" y="552250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4" name="楕円 293">
            <a:extLst>
              <a:ext uri="{FF2B5EF4-FFF2-40B4-BE49-F238E27FC236}">
                <a16:creationId xmlns:a16="http://schemas.microsoft.com/office/drawing/2014/main" id="{6A30028B-A863-40E2-9A95-747F13CCBFD8}"/>
              </a:ext>
            </a:extLst>
          </p:cNvPr>
          <p:cNvSpPr/>
          <p:nvPr/>
        </p:nvSpPr>
        <p:spPr>
          <a:xfrm>
            <a:off x="10915446" y="413986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5" name="楕円 294">
            <a:extLst>
              <a:ext uri="{FF2B5EF4-FFF2-40B4-BE49-F238E27FC236}">
                <a16:creationId xmlns:a16="http://schemas.microsoft.com/office/drawing/2014/main" id="{5D27AC3F-4C94-491E-9D54-AD5C2554D6E2}"/>
              </a:ext>
            </a:extLst>
          </p:cNvPr>
          <p:cNvSpPr/>
          <p:nvPr/>
        </p:nvSpPr>
        <p:spPr>
          <a:xfrm>
            <a:off x="11329861" y="587446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6" name="楕円 295">
            <a:extLst>
              <a:ext uri="{FF2B5EF4-FFF2-40B4-BE49-F238E27FC236}">
                <a16:creationId xmlns:a16="http://schemas.microsoft.com/office/drawing/2014/main" id="{7A8EAFEB-6217-41A5-A2B4-B803AC1D2D15}"/>
              </a:ext>
            </a:extLst>
          </p:cNvPr>
          <p:cNvSpPr/>
          <p:nvPr/>
        </p:nvSpPr>
        <p:spPr>
          <a:xfrm>
            <a:off x="11403352" y="321627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7" name="楕円 296">
            <a:extLst>
              <a:ext uri="{FF2B5EF4-FFF2-40B4-BE49-F238E27FC236}">
                <a16:creationId xmlns:a16="http://schemas.microsoft.com/office/drawing/2014/main" id="{28C8A7F8-C61E-49A9-BF51-68BCC4319036}"/>
              </a:ext>
            </a:extLst>
          </p:cNvPr>
          <p:cNvSpPr/>
          <p:nvPr/>
        </p:nvSpPr>
        <p:spPr>
          <a:xfrm>
            <a:off x="11457107" y="464020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8" name="楕円 297">
            <a:extLst>
              <a:ext uri="{FF2B5EF4-FFF2-40B4-BE49-F238E27FC236}">
                <a16:creationId xmlns:a16="http://schemas.microsoft.com/office/drawing/2014/main" id="{48E56AC7-7510-4382-B608-92D7535B8205}"/>
              </a:ext>
            </a:extLst>
          </p:cNvPr>
          <p:cNvSpPr/>
          <p:nvPr/>
        </p:nvSpPr>
        <p:spPr>
          <a:xfrm>
            <a:off x="11552672" y="570315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9" name="楕円 298">
            <a:extLst>
              <a:ext uri="{FF2B5EF4-FFF2-40B4-BE49-F238E27FC236}">
                <a16:creationId xmlns:a16="http://schemas.microsoft.com/office/drawing/2014/main" id="{25CAE626-259F-4FD3-9AF8-CDF1651B82D4}"/>
              </a:ext>
            </a:extLst>
          </p:cNvPr>
          <p:cNvSpPr/>
          <p:nvPr/>
        </p:nvSpPr>
        <p:spPr>
          <a:xfrm>
            <a:off x="11712020" y="318429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0" name="楕円 299">
            <a:extLst>
              <a:ext uri="{FF2B5EF4-FFF2-40B4-BE49-F238E27FC236}">
                <a16:creationId xmlns:a16="http://schemas.microsoft.com/office/drawing/2014/main" id="{88E548B3-931B-435C-B002-B609121C0E5E}"/>
              </a:ext>
            </a:extLst>
          </p:cNvPr>
          <p:cNvSpPr/>
          <p:nvPr/>
        </p:nvSpPr>
        <p:spPr>
          <a:xfrm>
            <a:off x="11477086" y="453381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1" name="楕円 300">
            <a:extLst>
              <a:ext uri="{FF2B5EF4-FFF2-40B4-BE49-F238E27FC236}">
                <a16:creationId xmlns:a16="http://schemas.microsoft.com/office/drawing/2014/main" id="{F3656B18-95EE-4A72-9973-508271EA188E}"/>
              </a:ext>
            </a:extLst>
          </p:cNvPr>
          <p:cNvSpPr/>
          <p:nvPr/>
        </p:nvSpPr>
        <p:spPr>
          <a:xfrm>
            <a:off x="11615073" y="60212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2" name="楕円 301">
            <a:extLst>
              <a:ext uri="{FF2B5EF4-FFF2-40B4-BE49-F238E27FC236}">
                <a16:creationId xmlns:a16="http://schemas.microsoft.com/office/drawing/2014/main" id="{D57805A5-8F97-4AB0-B7B0-23890DBCF1C4}"/>
              </a:ext>
            </a:extLst>
          </p:cNvPr>
          <p:cNvSpPr/>
          <p:nvPr/>
        </p:nvSpPr>
        <p:spPr>
          <a:xfrm>
            <a:off x="10170201" y="344751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3" name="楕円 302">
            <a:extLst>
              <a:ext uri="{FF2B5EF4-FFF2-40B4-BE49-F238E27FC236}">
                <a16:creationId xmlns:a16="http://schemas.microsoft.com/office/drawing/2014/main" id="{69B20D17-4DDF-4A5B-88A5-FED73A005A8B}"/>
              </a:ext>
            </a:extLst>
          </p:cNvPr>
          <p:cNvSpPr/>
          <p:nvPr/>
        </p:nvSpPr>
        <p:spPr>
          <a:xfrm>
            <a:off x="11169372" y="42126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4" name="楕円 303">
            <a:extLst>
              <a:ext uri="{FF2B5EF4-FFF2-40B4-BE49-F238E27FC236}">
                <a16:creationId xmlns:a16="http://schemas.microsoft.com/office/drawing/2014/main" id="{2A660A2B-9C10-46F4-BE23-CD5696C15DAB}"/>
              </a:ext>
            </a:extLst>
          </p:cNvPr>
          <p:cNvSpPr/>
          <p:nvPr/>
        </p:nvSpPr>
        <p:spPr>
          <a:xfrm>
            <a:off x="11521252" y="57001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5" name="楕円 304">
            <a:extLst>
              <a:ext uri="{FF2B5EF4-FFF2-40B4-BE49-F238E27FC236}">
                <a16:creationId xmlns:a16="http://schemas.microsoft.com/office/drawing/2014/main" id="{3CFB867C-1DA0-48E5-BD74-386D226C1212}"/>
              </a:ext>
            </a:extLst>
          </p:cNvPr>
          <p:cNvSpPr/>
          <p:nvPr/>
        </p:nvSpPr>
        <p:spPr>
          <a:xfrm>
            <a:off x="10479744" y="58491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6" name="楕円 305">
            <a:extLst>
              <a:ext uri="{FF2B5EF4-FFF2-40B4-BE49-F238E27FC236}">
                <a16:creationId xmlns:a16="http://schemas.microsoft.com/office/drawing/2014/main" id="{C5359854-7EC0-4D4D-8999-0B221DDE4132}"/>
              </a:ext>
            </a:extLst>
          </p:cNvPr>
          <p:cNvSpPr/>
          <p:nvPr/>
        </p:nvSpPr>
        <p:spPr>
          <a:xfrm>
            <a:off x="10467535" y="343563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7" name="楕円 306">
            <a:extLst>
              <a:ext uri="{FF2B5EF4-FFF2-40B4-BE49-F238E27FC236}">
                <a16:creationId xmlns:a16="http://schemas.microsoft.com/office/drawing/2014/main" id="{98B89359-E5E1-4DEA-BF9D-49778CA82BA4}"/>
              </a:ext>
            </a:extLst>
          </p:cNvPr>
          <p:cNvSpPr/>
          <p:nvPr/>
        </p:nvSpPr>
        <p:spPr>
          <a:xfrm>
            <a:off x="11148512" y="439249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8" name="楕円 307">
            <a:extLst>
              <a:ext uri="{FF2B5EF4-FFF2-40B4-BE49-F238E27FC236}">
                <a16:creationId xmlns:a16="http://schemas.microsoft.com/office/drawing/2014/main" id="{A521057F-4274-4261-BE0C-4E370FFE3EB0}"/>
              </a:ext>
            </a:extLst>
          </p:cNvPr>
          <p:cNvSpPr/>
          <p:nvPr/>
        </p:nvSpPr>
        <p:spPr>
          <a:xfrm>
            <a:off x="11309090" y="576509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9" name="楕円 308">
            <a:extLst>
              <a:ext uri="{FF2B5EF4-FFF2-40B4-BE49-F238E27FC236}">
                <a16:creationId xmlns:a16="http://schemas.microsoft.com/office/drawing/2014/main" id="{4DBF3617-378D-47F0-8233-C59CCDE144E7}"/>
              </a:ext>
            </a:extLst>
          </p:cNvPr>
          <p:cNvSpPr/>
          <p:nvPr/>
        </p:nvSpPr>
        <p:spPr>
          <a:xfrm>
            <a:off x="11330930" y="422338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0" name="楕円 309">
            <a:extLst>
              <a:ext uri="{FF2B5EF4-FFF2-40B4-BE49-F238E27FC236}">
                <a16:creationId xmlns:a16="http://schemas.microsoft.com/office/drawing/2014/main" id="{E44F2CD6-D949-4953-9C8B-B5D3F37D3B84}"/>
              </a:ext>
            </a:extLst>
          </p:cNvPr>
          <p:cNvSpPr/>
          <p:nvPr/>
        </p:nvSpPr>
        <p:spPr>
          <a:xfrm>
            <a:off x="11214731" y="570031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1" name="楕円 310">
            <a:extLst>
              <a:ext uri="{FF2B5EF4-FFF2-40B4-BE49-F238E27FC236}">
                <a16:creationId xmlns:a16="http://schemas.microsoft.com/office/drawing/2014/main" id="{A3E71F58-67AD-4062-BA09-0E08FEB01449}"/>
              </a:ext>
            </a:extLst>
          </p:cNvPr>
          <p:cNvSpPr/>
          <p:nvPr/>
        </p:nvSpPr>
        <p:spPr>
          <a:xfrm>
            <a:off x="10353735" y="467910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2" name="楕円 311">
            <a:extLst>
              <a:ext uri="{FF2B5EF4-FFF2-40B4-BE49-F238E27FC236}">
                <a16:creationId xmlns:a16="http://schemas.microsoft.com/office/drawing/2014/main" id="{3EE4BB75-1380-46C4-82D6-3D3E687287F1}"/>
              </a:ext>
            </a:extLst>
          </p:cNvPr>
          <p:cNvSpPr/>
          <p:nvPr/>
        </p:nvSpPr>
        <p:spPr>
          <a:xfrm>
            <a:off x="10865368" y="616699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3" name="楕円 312">
            <a:extLst>
              <a:ext uri="{FF2B5EF4-FFF2-40B4-BE49-F238E27FC236}">
                <a16:creationId xmlns:a16="http://schemas.microsoft.com/office/drawing/2014/main" id="{3F0C939E-1D33-4442-A3EE-EBB05B3F77DC}"/>
              </a:ext>
            </a:extLst>
          </p:cNvPr>
          <p:cNvSpPr/>
          <p:nvPr/>
        </p:nvSpPr>
        <p:spPr>
          <a:xfrm>
            <a:off x="10205532" y="187170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4" name="楕円 313">
            <a:extLst>
              <a:ext uri="{FF2B5EF4-FFF2-40B4-BE49-F238E27FC236}">
                <a16:creationId xmlns:a16="http://schemas.microsoft.com/office/drawing/2014/main" id="{66E94339-EA5D-40F9-A2A6-B21440CAB559}"/>
              </a:ext>
            </a:extLst>
          </p:cNvPr>
          <p:cNvSpPr/>
          <p:nvPr/>
        </p:nvSpPr>
        <p:spPr>
          <a:xfrm>
            <a:off x="10746986" y="34555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5" name="楕円 314">
            <a:extLst>
              <a:ext uri="{FF2B5EF4-FFF2-40B4-BE49-F238E27FC236}">
                <a16:creationId xmlns:a16="http://schemas.microsoft.com/office/drawing/2014/main" id="{4BB2A349-B2C8-4F2E-80C0-4474E9C53CC0}"/>
              </a:ext>
            </a:extLst>
          </p:cNvPr>
          <p:cNvSpPr/>
          <p:nvPr/>
        </p:nvSpPr>
        <p:spPr>
          <a:xfrm>
            <a:off x="11075147" y="447602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6" name="楕円 315">
            <a:extLst>
              <a:ext uri="{FF2B5EF4-FFF2-40B4-BE49-F238E27FC236}">
                <a16:creationId xmlns:a16="http://schemas.microsoft.com/office/drawing/2014/main" id="{B3B6BD16-08C8-44F9-90E5-DA4ACF0710E3}"/>
              </a:ext>
            </a:extLst>
          </p:cNvPr>
          <p:cNvSpPr/>
          <p:nvPr/>
        </p:nvSpPr>
        <p:spPr>
          <a:xfrm>
            <a:off x="11298007" y="60717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7" name="楕円 316">
            <a:extLst>
              <a:ext uri="{FF2B5EF4-FFF2-40B4-BE49-F238E27FC236}">
                <a16:creationId xmlns:a16="http://schemas.microsoft.com/office/drawing/2014/main" id="{BFEF2AA9-CFD9-4217-AA6E-01FD13AFDCC8}"/>
              </a:ext>
            </a:extLst>
          </p:cNvPr>
          <p:cNvSpPr/>
          <p:nvPr/>
        </p:nvSpPr>
        <p:spPr>
          <a:xfrm>
            <a:off x="11074237" y="345497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8" name="楕円 317">
            <a:extLst>
              <a:ext uri="{FF2B5EF4-FFF2-40B4-BE49-F238E27FC236}">
                <a16:creationId xmlns:a16="http://schemas.microsoft.com/office/drawing/2014/main" id="{2016DAFA-C8D6-4B6E-9360-2B19F427CB66}"/>
              </a:ext>
            </a:extLst>
          </p:cNvPr>
          <p:cNvSpPr/>
          <p:nvPr/>
        </p:nvSpPr>
        <p:spPr>
          <a:xfrm>
            <a:off x="11232791" y="429542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9" name="楕円 318">
            <a:extLst>
              <a:ext uri="{FF2B5EF4-FFF2-40B4-BE49-F238E27FC236}">
                <a16:creationId xmlns:a16="http://schemas.microsoft.com/office/drawing/2014/main" id="{F6068671-F27D-4ECF-82C3-3F7A8F1D07C4}"/>
              </a:ext>
            </a:extLst>
          </p:cNvPr>
          <p:cNvSpPr/>
          <p:nvPr/>
        </p:nvSpPr>
        <p:spPr>
          <a:xfrm>
            <a:off x="11477575" y="59439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0" name="楕円 319">
            <a:extLst>
              <a:ext uri="{FF2B5EF4-FFF2-40B4-BE49-F238E27FC236}">
                <a16:creationId xmlns:a16="http://schemas.microsoft.com/office/drawing/2014/main" id="{D8227FCA-45AA-4DDC-89DF-FEE8949B2637}"/>
              </a:ext>
            </a:extLst>
          </p:cNvPr>
          <p:cNvSpPr/>
          <p:nvPr/>
        </p:nvSpPr>
        <p:spPr>
          <a:xfrm>
            <a:off x="11403352" y="345544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1" name="楕円 320">
            <a:extLst>
              <a:ext uri="{FF2B5EF4-FFF2-40B4-BE49-F238E27FC236}">
                <a16:creationId xmlns:a16="http://schemas.microsoft.com/office/drawing/2014/main" id="{F8CBCFE3-D58A-496C-94E7-D3B1A3640B36}"/>
              </a:ext>
            </a:extLst>
          </p:cNvPr>
          <p:cNvSpPr/>
          <p:nvPr/>
        </p:nvSpPr>
        <p:spPr>
          <a:xfrm>
            <a:off x="11286489" y="440148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2" name="楕円 321">
            <a:extLst>
              <a:ext uri="{FF2B5EF4-FFF2-40B4-BE49-F238E27FC236}">
                <a16:creationId xmlns:a16="http://schemas.microsoft.com/office/drawing/2014/main" id="{BCC8EC2C-80F6-4EFF-BD86-C4473A4542AE}"/>
              </a:ext>
            </a:extLst>
          </p:cNvPr>
          <p:cNvSpPr/>
          <p:nvPr/>
        </p:nvSpPr>
        <p:spPr>
          <a:xfrm>
            <a:off x="11488139" y="589071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3" name="楕円 322">
            <a:extLst>
              <a:ext uri="{FF2B5EF4-FFF2-40B4-BE49-F238E27FC236}">
                <a16:creationId xmlns:a16="http://schemas.microsoft.com/office/drawing/2014/main" id="{A400BA35-C1D1-43F3-A857-5C1735D6D31B}"/>
              </a:ext>
            </a:extLst>
          </p:cNvPr>
          <p:cNvSpPr/>
          <p:nvPr/>
        </p:nvSpPr>
        <p:spPr>
          <a:xfrm>
            <a:off x="8335775" y="3086734"/>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4" name="楕円 323">
            <a:extLst>
              <a:ext uri="{FF2B5EF4-FFF2-40B4-BE49-F238E27FC236}">
                <a16:creationId xmlns:a16="http://schemas.microsoft.com/office/drawing/2014/main" id="{758C7901-1271-4B8D-992A-9DE20199B712}"/>
              </a:ext>
            </a:extLst>
          </p:cNvPr>
          <p:cNvSpPr/>
          <p:nvPr/>
        </p:nvSpPr>
        <p:spPr>
          <a:xfrm>
            <a:off x="10914375" y="45508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5" name="楕円 324">
            <a:extLst>
              <a:ext uri="{FF2B5EF4-FFF2-40B4-BE49-F238E27FC236}">
                <a16:creationId xmlns:a16="http://schemas.microsoft.com/office/drawing/2014/main" id="{1D15B46B-83A7-49FA-8160-F25DDD0AED2D}"/>
              </a:ext>
            </a:extLst>
          </p:cNvPr>
          <p:cNvSpPr/>
          <p:nvPr/>
        </p:nvSpPr>
        <p:spPr>
          <a:xfrm>
            <a:off x="11371817" y="581591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6" name="楕円 325">
            <a:extLst>
              <a:ext uri="{FF2B5EF4-FFF2-40B4-BE49-F238E27FC236}">
                <a16:creationId xmlns:a16="http://schemas.microsoft.com/office/drawing/2014/main" id="{A3FCF851-B55B-4F6E-9F28-8BE9605122A6}"/>
              </a:ext>
            </a:extLst>
          </p:cNvPr>
          <p:cNvSpPr/>
          <p:nvPr/>
        </p:nvSpPr>
        <p:spPr>
          <a:xfrm>
            <a:off x="10670259" y="427498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7" name="楕円 326">
            <a:extLst>
              <a:ext uri="{FF2B5EF4-FFF2-40B4-BE49-F238E27FC236}">
                <a16:creationId xmlns:a16="http://schemas.microsoft.com/office/drawing/2014/main" id="{3A8BFD40-9216-447F-82E5-8683B1AA2388}"/>
              </a:ext>
            </a:extLst>
          </p:cNvPr>
          <p:cNvSpPr/>
          <p:nvPr/>
        </p:nvSpPr>
        <p:spPr>
          <a:xfrm>
            <a:off x="11222710" y="565788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8" name="楕円 327">
            <a:extLst>
              <a:ext uri="{FF2B5EF4-FFF2-40B4-BE49-F238E27FC236}">
                <a16:creationId xmlns:a16="http://schemas.microsoft.com/office/drawing/2014/main" id="{CE3DC676-1B01-4539-9989-8B151695FCB9}"/>
              </a:ext>
            </a:extLst>
          </p:cNvPr>
          <p:cNvSpPr/>
          <p:nvPr/>
        </p:nvSpPr>
        <p:spPr>
          <a:xfrm>
            <a:off x="11722463" y="342532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楕円 328">
            <a:extLst>
              <a:ext uri="{FF2B5EF4-FFF2-40B4-BE49-F238E27FC236}">
                <a16:creationId xmlns:a16="http://schemas.microsoft.com/office/drawing/2014/main" id="{D623A79F-24FA-4DC6-83F5-FE388ED29E3B}"/>
              </a:ext>
            </a:extLst>
          </p:cNvPr>
          <p:cNvSpPr/>
          <p:nvPr/>
        </p:nvSpPr>
        <p:spPr>
          <a:xfrm>
            <a:off x="11498939" y="426578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0" name="楕円 329">
            <a:extLst>
              <a:ext uri="{FF2B5EF4-FFF2-40B4-BE49-F238E27FC236}">
                <a16:creationId xmlns:a16="http://schemas.microsoft.com/office/drawing/2014/main" id="{FCAD913D-C7B3-4935-A7E5-77AE1B9DB214}"/>
              </a:ext>
            </a:extLst>
          </p:cNvPr>
          <p:cNvSpPr/>
          <p:nvPr/>
        </p:nvSpPr>
        <p:spPr>
          <a:xfrm>
            <a:off x="11466040" y="578639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1" name="楕円 330">
            <a:extLst>
              <a:ext uri="{FF2B5EF4-FFF2-40B4-BE49-F238E27FC236}">
                <a16:creationId xmlns:a16="http://schemas.microsoft.com/office/drawing/2014/main" id="{EE0EBC64-3489-4BDE-B12E-249BC433875E}"/>
              </a:ext>
            </a:extLst>
          </p:cNvPr>
          <p:cNvSpPr/>
          <p:nvPr/>
        </p:nvSpPr>
        <p:spPr>
          <a:xfrm>
            <a:off x="10956468" y="600970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2" name="楕円 331">
            <a:extLst>
              <a:ext uri="{FF2B5EF4-FFF2-40B4-BE49-F238E27FC236}">
                <a16:creationId xmlns:a16="http://schemas.microsoft.com/office/drawing/2014/main" id="{5DFFBCC7-609F-46B0-90F4-E3CA2335FD6D}"/>
              </a:ext>
            </a:extLst>
          </p:cNvPr>
          <p:cNvSpPr/>
          <p:nvPr/>
        </p:nvSpPr>
        <p:spPr>
          <a:xfrm>
            <a:off x="10527558" y="188503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3" name="楕円 332">
            <a:extLst>
              <a:ext uri="{FF2B5EF4-FFF2-40B4-BE49-F238E27FC236}">
                <a16:creationId xmlns:a16="http://schemas.microsoft.com/office/drawing/2014/main" id="{4AB290D0-6E35-4294-AA76-8170AE576A56}"/>
              </a:ext>
            </a:extLst>
          </p:cNvPr>
          <p:cNvSpPr/>
          <p:nvPr/>
        </p:nvSpPr>
        <p:spPr>
          <a:xfrm>
            <a:off x="10144998" y="271262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4" name="楕円 333">
            <a:extLst>
              <a:ext uri="{FF2B5EF4-FFF2-40B4-BE49-F238E27FC236}">
                <a16:creationId xmlns:a16="http://schemas.microsoft.com/office/drawing/2014/main" id="{59C84E9D-83CC-42EA-BD80-C873A21FB7C3}"/>
              </a:ext>
            </a:extLst>
          </p:cNvPr>
          <p:cNvSpPr/>
          <p:nvPr/>
        </p:nvSpPr>
        <p:spPr>
          <a:xfrm>
            <a:off x="11485302" y="611500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5" name="楕円 334">
            <a:extLst>
              <a:ext uri="{FF2B5EF4-FFF2-40B4-BE49-F238E27FC236}">
                <a16:creationId xmlns:a16="http://schemas.microsoft.com/office/drawing/2014/main" id="{FD484DB3-B9DF-4B6C-BA2D-39A3CC9886C0}"/>
              </a:ext>
            </a:extLst>
          </p:cNvPr>
          <p:cNvSpPr/>
          <p:nvPr/>
        </p:nvSpPr>
        <p:spPr>
          <a:xfrm>
            <a:off x="11155725" y="444532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6" name="楕円 335">
            <a:extLst>
              <a:ext uri="{FF2B5EF4-FFF2-40B4-BE49-F238E27FC236}">
                <a16:creationId xmlns:a16="http://schemas.microsoft.com/office/drawing/2014/main" id="{D9E12387-D937-4F94-AB5C-1A8BB0B7F501}"/>
              </a:ext>
            </a:extLst>
          </p:cNvPr>
          <p:cNvSpPr/>
          <p:nvPr/>
        </p:nvSpPr>
        <p:spPr>
          <a:xfrm>
            <a:off x="11399873" y="589071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7" name="楕円 336">
            <a:extLst>
              <a:ext uri="{FF2B5EF4-FFF2-40B4-BE49-F238E27FC236}">
                <a16:creationId xmlns:a16="http://schemas.microsoft.com/office/drawing/2014/main" id="{D351977F-0EA9-4CA0-89C6-23B37844B958}"/>
              </a:ext>
            </a:extLst>
          </p:cNvPr>
          <p:cNvSpPr/>
          <p:nvPr/>
        </p:nvSpPr>
        <p:spPr>
          <a:xfrm>
            <a:off x="11058562" y="581642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8" name="楕円 337">
            <a:extLst>
              <a:ext uri="{FF2B5EF4-FFF2-40B4-BE49-F238E27FC236}">
                <a16:creationId xmlns:a16="http://schemas.microsoft.com/office/drawing/2014/main" id="{4D939841-0F6C-45CB-BFA7-D94DA230EE0B}"/>
              </a:ext>
            </a:extLst>
          </p:cNvPr>
          <p:cNvSpPr/>
          <p:nvPr/>
        </p:nvSpPr>
        <p:spPr>
          <a:xfrm>
            <a:off x="5714348" y="3866488"/>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9" name="楕円 338">
            <a:extLst>
              <a:ext uri="{FF2B5EF4-FFF2-40B4-BE49-F238E27FC236}">
                <a16:creationId xmlns:a16="http://schemas.microsoft.com/office/drawing/2014/main" id="{A5CCA7D6-E75E-4541-B962-60F708AFC629}"/>
              </a:ext>
            </a:extLst>
          </p:cNvPr>
          <p:cNvSpPr/>
          <p:nvPr/>
        </p:nvSpPr>
        <p:spPr>
          <a:xfrm>
            <a:off x="10835000" y="188202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0" name="楕円 339">
            <a:extLst>
              <a:ext uri="{FF2B5EF4-FFF2-40B4-BE49-F238E27FC236}">
                <a16:creationId xmlns:a16="http://schemas.microsoft.com/office/drawing/2014/main" id="{5152FBB5-0E9E-4146-AADA-E0EC5FFF22AC}"/>
              </a:ext>
            </a:extLst>
          </p:cNvPr>
          <p:cNvSpPr/>
          <p:nvPr/>
        </p:nvSpPr>
        <p:spPr>
          <a:xfrm>
            <a:off x="10452368" y="263762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1" name="楕円 340">
            <a:extLst>
              <a:ext uri="{FF2B5EF4-FFF2-40B4-BE49-F238E27FC236}">
                <a16:creationId xmlns:a16="http://schemas.microsoft.com/office/drawing/2014/main" id="{9DF65A06-C8F2-4ECE-93B0-7A6C26228FE1}"/>
              </a:ext>
            </a:extLst>
          </p:cNvPr>
          <p:cNvSpPr/>
          <p:nvPr/>
        </p:nvSpPr>
        <p:spPr>
          <a:xfrm>
            <a:off x="10983715" y="417961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2" name="楕円 341">
            <a:extLst>
              <a:ext uri="{FF2B5EF4-FFF2-40B4-BE49-F238E27FC236}">
                <a16:creationId xmlns:a16="http://schemas.microsoft.com/office/drawing/2014/main" id="{D4C7BD11-CCD8-4412-8D88-24311D5730BE}"/>
              </a:ext>
            </a:extLst>
          </p:cNvPr>
          <p:cNvSpPr/>
          <p:nvPr/>
        </p:nvSpPr>
        <p:spPr>
          <a:xfrm>
            <a:off x="11345218" y="595631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3" name="楕円 342">
            <a:extLst>
              <a:ext uri="{FF2B5EF4-FFF2-40B4-BE49-F238E27FC236}">
                <a16:creationId xmlns:a16="http://schemas.microsoft.com/office/drawing/2014/main" id="{54151A3D-39B1-4BF7-B1AD-116ACD5DF7CE}"/>
              </a:ext>
            </a:extLst>
          </p:cNvPr>
          <p:cNvSpPr/>
          <p:nvPr/>
        </p:nvSpPr>
        <p:spPr>
          <a:xfrm>
            <a:off x="10801638" y="266083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4" name="楕円 343">
            <a:extLst>
              <a:ext uri="{FF2B5EF4-FFF2-40B4-BE49-F238E27FC236}">
                <a16:creationId xmlns:a16="http://schemas.microsoft.com/office/drawing/2014/main" id="{943BD762-D9C3-46A8-86FD-1DAA29F71F74}"/>
              </a:ext>
            </a:extLst>
          </p:cNvPr>
          <p:cNvSpPr/>
          <p:nvPr/>
        </p:nvSpPr>
        <p:spPr>
          <a:xfrm>
            <a:off x="11035208" y="433011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5" name="楕円 344">
            <a:extLst>
              <a:ext uri="{FF2B5EF4-FFF2-40B4-BE49-F238E27FC236}">
                <a16:creationId xmlns:a16="http://schemas.microsoft.com/office/drawing/2014/main" id="{EEF9DD96-55DD-41EE-AAEB-9B3BA6939171}"/>
              </a:ext>
            </a:extLst>
          </p:cNvPr>
          <p:cNvSpPr/>
          <p:nvPr/>
        </p:nvSpPr>
        <p:spPr>
          <a:xfrm>
            <a:off x="11408036" y="557373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6" name="楕円 345">
            <a:extLst>
              <a:ext uri="{FF2B5EF4-FFF2-40B4-BE49-F238E27FC236}">
                <a16:creationId xmlns:a16="http://schemas.microsoft.com/office/drawing/2014/main" id="{84B116CD-E80B-438B-8FDB-B40BFE0BAE81}"/>
              </a:ext>
            </a:extLst>
          </p:cNvPr>
          <p:cNvSpPr/>
          <p:nvPr/>
        </p:nvSpPr>
        <p:spPr>
          <a:xfrm>
            <a:off x="10981272" y="578675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7" name="楕円 346">
            <a:extLst>
              <a:ext uri="{FF2B5EF4-FFF2-40B4-BE49-F238E27FC236}">
                <a16:creationId xmlns:a16="http://schemas.microsoft.com/office/drawing/2014/main" id="{8300E7DA-D850-4B4E-BF44-3123FC62A4EA}"/>
              </a:ext>
            </a:extLst>
          </p:cNvPr>
          <p:cNvSpPr/>
          <p:nvPr/>
        </p:nvSpPr>
        <p:spPr>
          <a:xfrm>
            <a:off x="11341320" y="442612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8" name="楕円 347">
            <a:extLst>
              <a:ext uri="{FF2B5EF4-FFF2-40B4-BE49-F238E27FC236}">
                <a16:creationId xmlns:a16="http://schemas.microsoft.com/office/drawing/2014/main" id="{82434D4D-D37E-4B57-8CD3-E076A1ECEAC4}"/>
              </a:ext>
            </a:extLst>
          </p:cNvPr>
          <p:cNvSpPr/>
          <p:nvPr/>
        </p:nvSpPr>
        <p:spPr>
          <a:xfrm>
            <a:off x="11171349" y="575500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9" name="楕円 348">
            <a:extLst>
              <a:ext uri="{FF2B5EF4-FFF2-40B4-BE49-F238E27FC236}">
                <a16:creationId xmlns:a16="http://schemas.microsoft.com/office/drawing/2014/main" id="{8375FED5-6272-4A9D-A0F0-353100C79CE1}"/>
              </a:ext>
            </a:extLst>
          </p:cNvPr>
          <p:cNvSpPr/>
          <p:nvPr/>
        </p:nvSpPr>
        <p:spPr>
          <a:xfrm>
            <a:off x="11106719" y="269315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0" name="楕円 349">
            <a:extLst>
              <a:ext uri="{FF2B5EF4-FFF2-40B4-BE49-F238E27FC236}">
                <a16:creationId xmlns:a16="http://schemas.microsoft.com/office/drawing/2014/main" id="{28701C9F-AF0A-4E8F-A3E6-CF85A57B312B}"/>
              </a:ext>
            </a:extLst>
          </p:cNvPr>
          <p:cNvSpPr/>
          <p:nvPr/>
        </p:nvSpPr>
        <p:spPr>
          <a:xfrm>
            <a:off x="11116825" y="438415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1" name="楕円 350">
            <a:extLst>
              <a:ext uri="{FF2B5EF4-FFF2-40B4-BE49-F238E27FC236}">
                <a16:creationId xmlns:a16="http://schemas.microsoft.com/office/drawing/2014/main" id="{87EC5578-3304-46D8-BEF7-CE7C0602D917}"/>
              </a:ext>
            </a:extLst>
          </p:cNvPr>
          <p:cNvSpPr/>
          <p:nvPr/>
        </p:nvSpPr>
        <p:spPr>
          <a:xfrm>
            <a:off x="11242979" y="576599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2" name="楕円 351">
            <a:extLst>
              <a:ext uri="{FF2B5EF4-FFF2-40B4-BE49-F238E27FC236}">
                <a16:creationId xmlns:a16="http://schemas.microsoft.com/office/drawing/2014/main" id="{2B50E093-BCF1-48C2-888D-F50088854134}"/>
              </a:ext>
            </a:extLst>
          </p:cNvPr>
          <p:cNvSpPr/>
          <p:nvPr/>
        </p:nvSpPr>
        <p:spPr>
          <a:xfrm>
            <a:off x="10880926" y="589321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3" name="楕円 352">
            <a:extLst>
              <a:ext uri="{FF2B5EF4-FFF2-40B4-BE49-F238E27FC236}">
                <a16:creationId xmlns:a16="http://schemas.microsoft.com/office/drawing/2014/main" id="{129C8AA8-23F8-4497-BAE0-FDF88D0E4F51}"/>
              </a:ext>
            </a:extLst>
          </p:cNvPr>
          <p:cNvSpPr/>
          <p:nvPr/>
        </p:nvSpPr>
        <p:spPr>
          <a:xfrm>
            <a:off x="11348164" y="406454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4" name="楕円 353">
            <a:extLst>
              <a:ext uri="{FF2B5EF4-FFF2-40B4-BE49-F238E27FC236}">
                <a16:creationId xmlns:a16="http://schemas.microsoft.com/office/drawing/2014/main" id="{6092C547-A9D1-4CED-97E0-A169C2469446}"/>
              </a:ext>
            </a:extLst>
          </p:cNvPr>
          <p:cNvSpPr/>
          <p:nvPr/>
        </p:nvSpPr>
        <p:spPr>
          <a:xfrm>
            <a:off x="10390829" y="557416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5" name="楕円 354">
            <a:extLst>
              <a:ext uri="{FF2B5EF4-FFF2-40B4-BE49-F238E27FC236}">
                <a16:creationId xmlns:a16="http://schemas.microsoft.com/office/drawing/2014/main" id="{BA0CFC78-0026-421E-ADDC-A8EC9A06644F}"/>
              </a:ext>
            </a:extLst>
          </p:cNvPr>
          <p:cNvSpPr/>
          <p:nvPr/>
        </p:nvSpPr>
        <p:spPr>
          <a:xfrm>
            <a:off x="11145449" y="185275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6" name="楕円 355">
            <a:extLst>
              <a:ext uri="{FF2B5EF4-FFF2-40B4-BE49-F238E27FC236}">
                <a16:creationId xmlns:a16="http://schemas.microsoft.com/office/drawing/2014/main" id="{2806E4E8-2219-494A-B7D4-D41201929FA2}"/>
              </a:ext>
            </a:extLst>
          </p:cNvPr>
          <p:cNvSpPr/>
          <p:nvPr/>
        </p:nvSpPr>
        <p:spPr>
          <a:xfrm>
            <a:off x="10943837" y="593555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7" name="楕円 356">
            <a:extLst>
              <a:ext uri="{FF2B5EF4-FFF2-40B4-BE49-F238E27FC236}">
                <a16:creationId xmlns:a16="http://schemas.microsoft.com/office/drawing/2014/main" id="{4B7DC579-A670-45E2-8B6C-E05F995C92AD}"/>
              </a:ext>
            </a:extLst>
          </p:cNvPr>
          <p:cNvSpPr/>
          <p:nvPr/>
        </p:nvSpPr>
        <p:spPr>
          <a:xfrm>
            <a:off x="11188322" y="433980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8" name="楕円 357">
            <a:extLst>
              <a:ext uri="{FF2B5EF4-FFF2-40B4-BE49-F238E27FC236}">
                <a16:creationId xmlns:a16="http://schemas.microsoft.com/office/drawing/2014/main" id="{F84DA47D-4A06-4471-8397-604E8E320401}"/>
              </a:ext>
            </a:extLst>
          </p:cNvPr>
          <p:cNvSpPr/>
          <p:nvPr/>
        </p:nvSpPr>
        <p:spPr>
          <a:xfrm>
            <a:off x="11271455" y="600815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9" name="楕円 358">
            <a:extLst>
              <a:ext uri="{FF2B5EF4-FFF2-40B4-BE49-F238E27FC236}">
                <a16:creationId xmlns:a16="http://schemas.microsoft.com/office/drawing/2014/main" id="{BF78A65C-2367-4465-BA65-35A381F57603}"/>
              </a:ext>
            </a:extLst>
          </p:cNvPr>
          <p:cNvSpPr/>
          <p:nvPr/>
        </p:nvSpPr>
        <p:spPr>
          <a:xfrm>
            <a:off x="11355559" y="270114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0" name="楕円 359">
            <a:extLst>
              <a:ext uri="{FF2B5EF4-FFF2-40B4-BE49-F238E27FC236}">
                <a16:creationId xmlns:a16="http://schemas.microsoft.com/office/drawing/2014/main" id="{BF025576-D7D8-4851-A7AA-943F997074D2}"/>
              </a:ext>
            </a:extLst>
          </p:cNvPr>
          <p:cNvSpPr/>
          <p:nvPr/>
        </p:nvSpPr>
        <p:spPr>
          <a:xfrm>
            <a:off x="11196169" y="580690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1" name="楕円 360">
            <a:extLst>
              <a:ext uri="{FF2B5EF4-FFF2-40B4-BE49-F238E27FC236}">
                <a16:creationId xmlns:a16="http://schemas.microsoft.com/office/drawing/2014/main" id="{F54B501A-B13F-4045-81AE-C7483E865886}"/>
              </a:ext>
            </a:extLst>
          </p:cNvPr>
          <p:cNvSpPr/>
          <p:nvPr/>
        </p:nvSpPr>
        <p:spPr>
          <a:xfrm>
            <a:off x="10750472" y="605194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2" name="楕円 361">
            <a:extLst>
              <a:ext uri="{FF2B5EF4-FFF2-40B4-BE49-F238E27FC236}">
                <a16:creationId xmlns:a16="http://schemas.microsoft.com/office/drawing/2014/main" id="{40F4C1CE-1D9E-4283-8C50-E96F60E6808B}"/>
              </a:ext>
            </a:extLst>
          </p:cNvPr>
          <p:cNvSpPr/>
          <p:nvPr/>
        </p:nvSpPr>
        <p:spPr>
          <a:xfrm>
            <a:off x="11653143" y="263855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3" name="楕円 362">
            <a:extLst>
              <a:ext uri="{FF2B5EF4-FFF2-40B4-BE49-F238E27FC236}">
                <a16:creationId xmlns:a16="http://schemas.microsoft.com/office/drawing/2014/main" id="{23D3AEDD-3AA3-4014-A018-A06602025E76}"/>
              </a:ext>
            </a:extLst>
          </p:cNvPr>
          <p:cNvSpPr/>
          <p:nvPr/>
        </p:nvSpPr>
        <p:spPr>
          <a:xfrm>
            <a:off x="11419616" y="447724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4" name="楕円 363">
            <a:extLst>
              <a:ext uri="{FF2B5EF4-FFF2-40B4-BE49-F238E27FC236}">
                <a16:creationId xmlns:a16="http://schemas.microsoft.com/office/drawing/2014/main" id="{AD176E8A-A979-4448-B340-5C81198D9EB4}"/>
              </a:ext>
            </a:extLst>
          </p:cNvPr>
          <p:cNvSpPr/>
          <p:nvPr/>
        </p:nvSpPr>
        <p:spPr>
          <a:xfrm>
            <a:off x="11165190" y="581697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5" name="楕円 364">
            <a:extLst>
              <a:ext uri="{FF2B5EF4-FFF2-40B4-BE49-F238E27FC236}">
                <a16:creationId xmlns:a16="http://schemas.microsoft.com/office/drawing/2014/main" id="{45F76D5D-DC46-4B3C-94E0-96E5A3761EFC}"/>
              </a:ext>
            </a:extLst>
          </p:cNvPr>
          <p:cNvSpPr/>
          <p:nvPr/>
        </p:nvSpPr>
        <p:spPr>
          <a:xfrm>
            <a:off x="10995268" y="432922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6" name="楕円 365">
            <a:extLst>
              <a:ext uri="{FF2B5EF4-FFF2-40B4-BE49-F238E27FC236}">
                <a16:creationId xmlns:a16="http://schemas.microsoft.com/office/drawing/2014/main" id="{D462C6E3-8AE7-4760-83F9-75C993362CD6}"/>
              </a:ext>
            </a:extLst>
          </p:cNvPr>
          <p:cNvSpPr/>
          <p:nvPr/>
        </p:nvSpPr>
        <p:spPr>
          <a:xfrm>
            <a:off x="11068721" y="572165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7" name="楕円 366">
            <a:extLst>
              <a:ext uri="{FF2B5EF4-FFF2-40B4-BE49-F238E27FC236}">
                <a16:creationId xmlns:a16="http://schemas.microsoft.com/office/drawing/2014/main" id="{F98C92A8-2CD4-4401-A27B-59F88A20F69A}"/>
              </a:ext>
            </a:extLst>
          </p:cNvPr>
          <p:cNvSpPr/>
          <p:nvPr/>
        </p:nvSpPr>
        <p:spPr>
          <a:xfrm>
            <a:off x="10100813" y="301009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8" name="楕円 367">
            <a:extLst>
              <a:ext uri="{FF2B5EF4-FFF2-40B4-BE49-F238E27FC236}">
                <a16:creationId xmlns:a16="http://schemas.microsoft.com/office/drawing/2014/main" id="{F5490589-3CD2-47AD-8C0E-EDE355F27855}"/>
              </a:ext>
            </a:extLst>
          </p:cNvPr>
          <p:cNvSpPr/>
          <p:nvPr/>
        </p:nvSpPr>
        <p:spPr>
          <a:xfrm>
            <a:off x="10972572" y="573155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9" name="楕円 368">
            <a:extLst>
              <a:ext uri="{FF2B5EF4-FFF2-40B4-BE49-F238E27FC236}">
                <a16:creationId xmlns:a16="http://schemas.microsoft.com/office/drawing/2014/main" id="{8E71DF4D-6344-48A7-B17D-98ABD271A215}"/>
              </a:ext>
            </a:extLst>
          </p:cNvPr>
          <p:cNvSpPr/>
          <p:nvPr/>
        </p:nvSpPr>
        <p:spPr>
          <a:xfrm>
            <a:off x="11184619" y="4147620"/>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0" name="楕円 369">
            <a:extLst>
              <a:ext uri="{FF2B5EF4-FFF2-40B4-BE49-F238E27FC236}">
                <a16:creationId xmlns:a16="http://schemas.microsoft.com/office/drawing/2014/main" id="{80797977-1743-476C-9D80-129440878FC2}"/>
              </a:ext>
            </a:extLst>
          </p:cNvPr>
          <p:cNvSpPr/>
          <p:nvPr/>
        </p:nvSpPr>
        <p:spPr>
          <a:xfrm>
            <a:off x="11216578" y="586969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1" name="楕円 370">
            <a:extLst>
              <a:ext uri="{FF2B5EF4-FFF2-40B4-BE49-F238E27FC236}">
                <a16:creationId xmlns:a16="http://schemas.microsoft.com/office/drawing/2014/main" id="{C722C6DF-F0B8-461D-A1E0-B97D0CCFA6A0}"/>
              </a:ext>
            </a:extLst>
          </p:cNvPr>
          <p:cNvSpPr/>
          <p:nvPr/>
        </p:nvSpPr>
        <p:spPr>
          <a:xfrm>
            <a:off x="11471625" y="189297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2" name="楕円 371">
            <a:extLst>
              <a:ext uri="{FF2B5EF4-FFF2-40B4-BE49-F238E27FC236}">
                <a16:creationId xmlns:a16="http://schemas.microsoft.com/office/drawing/2014/main" id="{BD9592A4-DBF1-494B-9DE0-ACA46FF2BA69}"/>
              </a:ext>
            </a:extLst>
          </p:cNvPr>
          <p:cNvSpPr/>
          <p:nvPr/>
        </p:nvSpPr>
        <p:spPr>
          <a:xfrm>
            <a:off x="11250132" y="569955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3" name="楕円 372">
            <a:extLst>
              <a:ext uri="{FF2B5EF4-FFF2-40B4-BE49-F238E27FC236}">
                <a16:creationId xmlns:a16="http://schemas.microsoft.com/office/drawing/2014/main" id="{7304AB2A-2445-46E7-BD78-0DDD701D20BD}"/>
              </a:ext>
            </a:extLst>
          </p:cNvPr>
          <p:cNvSpPr/>
          <p:nvPr/>
        </p:nvSpPr>
        <p:spPr>
          <a:xfrm>
            <a:off x="10612605" y="426381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4" name="楕円 373">
            <a:extLst>
              <a:ext uri="{FF2B5EF4-FFF2-40B4-BE49-F238E27FC236}">
                <a16:creationId xmlns:a16="http://schemas.microsoft.com/office/drawing/2014/main" id="{6ABDE14D-5765-4556-9206-E72759B37932}"/>
              </a:ext>
            </a:extLst>
          </p:cNvPr>
          <p:cNvSpPr/>
          <p:nvPr/>
        </p:nvSpPr>
        <p:spPr>
          <a:xfrm>
            <a:off x="11272479" y="610254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5" name="楕円 374">
            <a:extLst>
              <a:ext uri="{FF2B5EF4-FFF2-40B4-BE49-F238E27FC236}">
                <a16:creationId xmlns:a16="http://schemas.microsoft.com/office/drawing/2014/main" id="{D80CF70F-35CC-4F5B-82B5-1FFA19288C54}"/>
              </a:ext>
            </a:extLst>
          </p:cNvPr>
          <p:cNvSpPr/>
          <p:nvPr/>
        </p:nvSpPr>
        <p:spPr>
          <a:xfrm>
            <a:off x="10972374" y="4261988"/>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6" name="楕円 375">
            <a:extLst>
              <a:ext uri="{FF2B5EF4-FFF2-40B4-BE49-F238E27FC236}">
                <a16:creationId xmlns:a16="http://schemas.microsoft.com/office/drawing/2014/main" id="{5506EAAA-F0AF-4699-A361-D4DEAB776B8C}"/>
              </a:ext>
            </a:extLst>
          </p:cNvPr>
          <p:cNvSpPr/>
          <p:nvPr/>
        </p:nvSpPr>
        <p:spPr>
          <a:xfrm>
            <a:off x="11503040" y="560167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7" name="楕円 376">
            <a:extLst>
              <a:ext uri="{FF2B5EF4-FFF2-40B4-BE49-F238E27FC236}">
                <a16:creationId xmlns:a16="http://schemas.microsoft.com/office/drawing/2014/main" id="{380C745C-C015-46FD-9618-28CDBA66C349}"/>
              </a:ext>
            </a:extLst>
          </p:cNvPr>
          <p:cNvSpPr/>
          <p:nvPr/>
        </p:nvSpPr>
        <p:spPr>
          <a:xfrm>
            <a:off x="11800418" y="187942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8" name="楕円 377">
            <a:extLst>
              <a:ext uri="{FF2B5EF4-FFF2-40B4-BE49-F238E27FC236}">
                <a16:creationId xmlns:a16="http://schemas.microsoft.com/office/drawing/2014/main" id="{9B056D76-A8EF-4920-B2A9-E11C3F3A3346}"/>
              </a:ext>
            </a:extLst>
          </p:cNvPr>
          <p:cNvSpPr/>
          <p:nvPr/>
        </p:nvSpPr>
        <p:spPr>
          <a:xfrm>
            <a:off x="10428947" y="299557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9" name="楕円 378">
            <a:extLst>
              <a:ext uri="{FF2B5EF4-FFF2-40B4-BE49-F238E27FC236}">
                <a16:creationId xmlns:a16="http://schemas.microsoft.com/office/drawing/2014/main" id="{4F325A1A-CBAA-474C-A579-041D2FBE3E70}"/>
              </a:ext>
            </a:extLst>
          </p:cNvPr>
          <p:cNvSpPr/>
          <p:nvPr/>
        </p:nvSpPr>
        <p:spPr>
          <a:xfrm>
            <a:off x="11078063" y="582366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0" name="楕円 379">
            <a:extLst>
              <a:ext uri="{FF2B5EF4-FFF2-40B4-BE49-F238E27FC236}">
                <a16:creationId xmlns:a16="http://schemas.microsoft.com/office/drawing/2014/main" id="{35FA0E6C-4446-4669-B872-35471A9D2EAA}"/>
              </a:ext>
            </a:extLst>
          </p:cNvPr>
          <p:cNvSpPr/>
          <p:nvPr/>
        </p:nvSpPr>
        <p:spPr>
          <a:xfrm>
            <a:off x="10163397" y="109331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1" name="楕円 380">
            <a:extLst>
              <a:ext uri="{FF2B5EF4-FFF2-40B4-BE49-F238E27FC236}">
                <a16:creationId xmlns:a16="http://schemas.microsoft.com/office/drawing/2014/main" id="{0EE772EA-917E-449D-B824-16EDC3CA52E8}"/>
              </a:ext>
            </a:extLst>
          </p:cNvPr>
          <p:cNvSpPr/>
          <p:nvPr/>
        </p:nvSpPr>
        <p:spPr>
          <a:xfrm>
            <a:off x="11015582" y="4251507"/>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2" name="楕円 381">
            <a:extLst>
              <a:ext uri="{FF2B5EF4-FFF2-40B4-BE49-F238E27FC236}">
                <a16:creationId xmlns:a16="http://schemas.microsoft.com/office/drawing/2014/main" id="{C14E42CB-D933-43C8-94B2-2443057CA7EC}"/>
              </a:ext>
            </a:extLst>
          </p:cNvPr>
          <p:cNvSpPr/>
          <p:nvPr/>
        </p:nvSpPr>
        <p:spPr>
          <a:xfrm>
            <a:off x="11398153" y="620810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3" name="楕円 382">
            <a:extLst>
              <a:ext uri="{FF2B5EF4-FFF2-40B4-BE49-F238E27FC236}">
                <a16:creationId xmlns:a16="http://schemas.microsoft.com/office/drawing/2014/main" id="{E57E7C4A-8DA3-4578-A358-C3C5F4A899EC}"/>
              </a:ext>
            </a:extLst>
          </p:cNvPr>
          <p:cNvSpPr/>
          <p:nvPr/>
        </p:nvSpPr>
        <p:spPr>
          <a:xfrm>
            <a:off x="10983556" y="5910362"/>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4" name="楕円 383">
            <a:extLst>
              <a:ext uri="{FF2B5EF4-FFF2-40B4-BE49-F238E27FC236}">
                <a16:creationId xmlns:a16="http://schemas.microsoft.com/office/drawing/2014/main" id="{5BA5CCD9-8F2C-44E0-9D8B-58296D60CC5A}"/>
              </a:ext>
            </a:extLst>
          </p:cNvPr>
          <p:cNvSpPr/>
          <p:nvPr/>
        </p:nvSpPr>
        <p:spPr>
          <a:xfrm>
            <a:off x="7710182" y="1240892"/>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5" name="楕円 384">
            <a:extLst>
              <a:ext uri="{FF2B5EF4-FFF2-40B4-BE49-F238E27FC236}">
                <a16:creationId xmlns:a16="http://schemas.microsoft.com/office/drawing/2014/main" id="{402E218C-4DE7-4AE0-A120-6A23B5B8C91B}"/>
              </a:ext>
            </a:extLst>
          </p:cNvPr>
          <p:cNvSpPr/>
          <p:nvPr/>
        </p:nvSpPr>
        <p:spPr>
          <a:xfrm>
            <a:off x="8628637" y="3080710"/>
            <a:ext cx="269008" cy="250854"/>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6" name="楕円 385">
            <a:extLst>
              <a:ext uri="{FF2B5EF4-FFF2-40B4-BE49-F238E27FC236}">
                <a16:creationId xmlns:a16="http://schemas.microsoft.com/office/drawing/2014/main" id="{8C53F3E1-6FA6-4E4C-80DB-1CB24AF6A25E}"/>
              </a:ext>
            </a:extLst>
          </p:cNvPr>
          <p:cNvSpPr/>
          <p:nvPr/>
        </p:nvSpPr>
        <p:spPr>
          <a:xfrm>
            <a:off x="11164196" y="5823145"/>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7" name="楕円 386">
            <a:extLst>
              <a:ext uri="{FF2B5EF4-FFF2-40B4-BE49-F238E27FC236}">
                <a16:creationId xmlns:a16="http://schemas.microsoft.com/office/drawing/2014/main" id="{1EAAEC54-C853-4A58-9CC7-3CBFCAAD9559}"/>
              </a:ext>
            </a:extLst>
          </p:cNvPr>
          <p:cNvSpPr/>
          <p:nvPr/>
        </p:nvSpPr>
        <p:spPr>
          <a:xfrm>
            <a:off x="10431076" y="576941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8" name="楕円 387">
            <a:extLst>
              <a:ext uri="{FF2B5EF4-FFF2-40B4-BE49-F238E27FC236}">
                <a16:creationId xmlns:a16="http://schemas.microsoft.com/office/drawing/2014/main" id="{B6FF446A-DB81-4A6E-8A3B-BC224CA4899D}"/>
              </a:ext>
            </a:extLst>
          </p:cNvPr>
          <p:cNvSpPr/>
          <p:nvPr/>
        </p:nvSpPr>
        <p:spPr>
          <a:xfrm>
            <a:off x="10782227" y="2961296"/>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9" name="楕円 388">
            <a:extLst>
              <a:ext uri="{FF2B5EF4-FFF2-40B4-BE49-F238E27FC236}">
                <a16:creationId xmlns:a16="http://schemas.microsoft.com/office/drawing/2014/main" id="{5DBC2652-ACC5-41F7-839D-E2237807B5BE}"/>
              </a:ext>
            </a:extLst>
          </p:cNvPr>
          <p:cNvSpPr/>
          <p:nvPr/>
        </p:nvSpPr>
        <p:spPr>
          <a:xfrm>
            <a:off x="11355559" y="486464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0" name="楕円 389">
            <a:extLst>
              <a:ext uri="{FF2B5EF4-FFF2-40B4-BE49-F238E27FC236}">
                <a16:creationId xmlns:a16="http://schemas.microsoft.com/office/drawing/2014/main" id="{F06BD556-DA45-4CF7-A096-69B295133772}"/>
              </a:ext>
            </a:extLst>
          </p:cNvPr>
          <p:cNvSpPr/>
          <p:nvPr/>
        </p:nvSpPr>
        <p:spPr>
          <a:xfrm>
            <a:off x="11674260" y="6300281"/>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1" name="楕円 390">
            <a:extLst>
              <a:ext uri="{FF2B5EF4-FFF2-40B4-BE49-F238E27FC236}">
                <a16:creationId xmlns:a16="http://schemas.microsoft.com/office/drawing/2014/main" id="{E30D09FA-D5EF-4A0F-AC7B-1664FC6034D6}"/>
              </a:ext>
            </a:extLst>
          </p:cNvPr>
          <p:cNvSpPr/>
          <p:nvPr/>
        </p:nvSpPr>
        <p:spPr>
          <a:xfrm>
            <a:off x="10738837" y="3015463"/>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2" name="楕円 391">
            <a:extLst>
              <a:ext uri="{FF2B5EF4-FFF2-40B4-BE49-F238E27FC236}">
                <a16:creationId xmlns:a16="http://schemas.microsoft.com/office/drawing/2014/main" id="{20CC5274-98B6-4ED0-9DEF-CFEC1322595D}"/>
              </a:ext>
            </a:extLst>
          </p:cNvPr>
          <p:cNvSpPr/>
          <p:nvPr/>
        </p:nvSpPr>
        <p:spPr>
          <a:xfrm>
            <a:off x="11275324" y="5870519"/>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3" name="楕円 392">
            <a:extLst>
              <a:ext uri="{FF2B5EF4-FFF2-40B4-BE49-F238E27FC236}">
                <a16:creationId xmlns:a16="http://schemas.microsoft.com/office/drawing/2014/main" id="{7BECBF48-8C67-4A28-A89C-D573E921CFA4}"/>
              </a:ext>
            </a:extLst>
          </p:cNvPr>
          <p:cNvSpPr/>
          <p:nvPr/>
        </p:nvSpPr>
        <p:spPr>
          <a:xfrm>
            <a:off x="10524401" y="1111964"/>
            <a:ext cx="269008" cy="250854"/>
          </a:xfrm>
          <a:prstGeom prst="ellipse">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540270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グラフ 10">
            <a:extLst>
              <a:ext uri="{FF2B5EF4-FFF2-40B4-BE49-F238E27FC236}">
                <a16:creationId xmlns:a16="http://schemas.microsoft.com/office/drawing/2014/main" id="{DADFFC7B-DB3C-4CF4-B998-B751EA831671}"/>
              </a:ext>
            </a:extLst>
          </p:cNvPr>
          <p:cNvGraphicFramePr>
            <a:graphicFrameLocks noGrp="1"/>
          </p:cNvGraphicFramePr>
          <p:nvPr>
            <p:extLst>
              <p:ext uri="{D42A27DB-BD31-4B8C-83A1-F6EECF244321}">
                <p14:modId xmlns:p14="http://schemas.microsoft.com/office/powerpoint/2010/main" val="1696646018"/>
              </p:ext>
            </p:extLst>
          </p:nvPr>
        </p:nvGraphicFramePr>
        <p:xfrm>
          <a:off x="213767" y="0"/>
          <a:ext cx="11978233"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217079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グラフ 5">
            <a:extLst>
              <a:ext uri="{FF2B5EF4-FFF2-40B4-BE49-F238E27FC236}">
                <a16:creationId xmlns:a16="http://schemas.microsoft.com/office/drawing/2014/main" id="{008DBD9C-4335-49AC-A407-FA303027ACF7}"/>
              </a:ext>
            </a:extLst>
          </p:cNvPr>
          <p:cNvGraphicFramePr>
            <a:graphicFrameLocks noGrp="1"/>
          </p:cNvGraphicFramePr>
          <p:nvPr>
            <p:extLst>
              <p:ext uri="{D42A27DB-BD31-4B8C-83A1-F6EECF244321}">
                <p14:modId xmlns:p14="http://schemas.microsoft.com/office/powerpoint/2010/main" val="1464345702"/>
              </p:ext>
            </p:extLst>
          </p:nvPr>
        </p:nvGraphicFramePr>
        <p:xfrm>
          <a:off x="0" y="0"/>
          <a:ext cx="12192000" cy="68580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78924234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E2FEC9F-B37C-4D93-8C13-DAF13F8FE958}"/>
              </a:ext>
            </a:extLst>
          </p:cNvPr>
          <p:cNvSpPr>
            <a:spLocks noGrp="1"/>
          </p:cNvSpPr>
          <p:nvPr>
            <p:ph type="title"/>
          </p:nvPr>
        </p:nvSpPr>
        <p:spPr>
          <a:xfrm>
            <a:off x="511847" y="-124205"/>
            <a:ext cx="10508578" cy="1112755"/>
          </a:xfrm>
        </p:spPr>
        <p:txBody>
          <a:bodyPr>
            <a:normAutofit/>
          </a:bodyPr>
          <a:lstStyle/>
          <a:p>
            <a:r>
              <a:rPr kumimoji="1" lang="ja-JP" altLang="en-US" sz="4000" dirty="0">
                <a:latin typeface="Meiryo UI" panose="020B0604030504040204" pitchFamily="50" charset="-128"/>
                <a:ea typeface="Meiryo UI" panose="020B0604030504040204" pitchFamily="50" charset="-128"/>
              </a:rPr>
              <a:t>高次脳機能障害の定義</a:t>
            </a:r>
            <a:r>
              <a:rPr kumimoji="1" lang="en-US" altLang="ja-JP" sz="4000" dirty="0">
                <a:latin typeface="Meiryo UI" panose="020B0604030504040204" pitchFamily="50" charset="-128"/>
                <a:ea typeface="Meiryo UI" panose="020B0604030504040204" pitchFamily="50" charset="-128"/>
              </a:rPr>
              <a:t>(2004</a:t>
            </a:r>
            <a:r>
              <a:rPr kumimoji="1" lang="ja-JP" altLang="en-US" sz="4000" dirty="0">
                <a:latin typeface="Meiryo UI" panose="020B0604030504040204" pitchFamily="50" charset="-128"/>
                <a:ea typeface="Meiryo UI" panose="020B0604030504040204" pitchFamily="50" charset="-128"/>
              </a:rPr>
              <a:t>年</a:t>
            </a:r>
            <a:r>
              <a:rPr lang="ja-JP" altLang="en-US" sz="4000" dirty="0">
                <a:latin typeface="Meiryo UI" panose="020B0604030504040204" pitchFamily="50" charset="-128"/>
                <a:ea typeface="Meiryo UI" panose="020B0604030504040204" pitchFamily="50" charset="-128"/>
              </a:rPr>
              <a:t>厚生労働省</a:t>
            </a:r>
            <a:r>
              <a:rPr kumimoji="1" lang="en-US" altLang="ja-JP" sz="4000" dirty="0">
                <a:latin typeface="Meiryo UI" panose="020B0604030504040204" pitchFamily="50" charset="-128"/>
                <a:ea typeface="Meiryo UI" panose="020B0604030504040204" pitchFamily="50" charset="-128"/>
              </a:rPr>
              <a:t>)</a:t>
            </a:r>
            <a:endParaRPr kumimoji="1" lang="ja-JP" altLang="en-US" sz="4000" dirty="0">
              <a:latin typeface="Meiryo UI" panose="020B0604030504040204" pitchFamily="50" charset="-128"/>
              <a:ea typeface="Meiryo UI" panose="020B0604030504040204" pitchFamily="50" charset="-128"/>
            </a:endParaRPr>
          </a:p>
        </p:txBody>
      </p:sp>
      <p:sp>
        <p:nvSpPr>
          <p:cNvPr id="3" name="コンテンツ プレースホルダー 2">
            <a:extLst>
              <a:ext uri="{FF2B5EF4-FFF2-40B4-BE49-F238E27FC236}">
                <a16:creationId xmlns:a16="http://schemas.microsoft.com/office/drawing/2014/main" id="{26081A91-F849-4475-86F4-CE3EBC705DA0}"/>
              </a:ext>
            </a:extLst>
          </p:cNvPr>
          <p:cNvSpPr>
            <a:spLocks noGrp="1"/>
          </p:cNvSpPr>
          <p:nvPr>
            <p:ph idx="1"/>
          </p:nvPr>
        </p:nvSpPr>
        <p:spPr>
          <a:xfrm>
            <a:off x="362918" y="782636"/>
            <a:ext cx="11552857" cy="1200151"/>
          </a:xfrm>
        </p:spPr>
        <p:txBody>
          <a:bodyPr>
            <a:noAutofit/>
          </a:bodyPr>
          <a:lstStyle/>
          <a:p>
            <a:pPr marL="0" indent="0">
              <a:buNone/>
            </a:pPr>
            <a:r>
              <a:rPr kumimoji="1" lang="ja-JP" altLang="en-US" dirty="0">
                <a:latin typeface="Meiryo UI" panose="020B0604030504040204" pitchFamily="50" charset="-128"/>
                <a:ea typeface="Meiryo UI" panose="020B0604030504040204" pitchFamily="50" charset="-128"/>
              </a:rPr>
              <a:t>病気や事故などのさまざまな原因で脳が部分的に損傷され、言語・思考・記憶・行為・学習・注意などの知的機能に障害が起こった状態</a:t>
            </a:r>
            <a:endParaRPr kumimoji="1" lang="en-US" altLang="ja-JP" dirty="0">
              <a:latin typeface="Meiryo UI" panose="020B0604030504040204" pitchFamily="50" charset="-128"/>
              <a:ea typeface="Meiryo UI" panose="020B0604030504040204" pitchFamily="50" charset="-128"/>
            </a:endParaRPr>
          </a:p>
          <a:p>
            <a:pPr marL="0" indent="0">
              <a:buNone/>
            </a:pPr>
            <a:endParaRPr lang="en-US" altLang="ja-JP" dirty="0">
              <a:latin typeface="Meiryo UI" panose="020B0604030504040204" pitchFamily="50" charset="-128"/>
              <a:ea typeface="Meiryo UI" panose="020B0604030504040204" pitchFamily="50" charset="-128"/>
            </a:endParaRPr>
          </a:p>
        </p:txBody>
      </p:sp>
      <p:sp>
        <p:nvSpPr>
          <p:cNvPr id="4" name="タイトル 1">
            <a:extLst>
              <a:ext uri="{FF2B5EF4-FFF2-40B4-BE49-F238E27FC236}">
                <a16:creationId xmlns:a16="http://schemas.microsoft.com/office/drawing/2014/main" id="{2D646BC1-7CF0-4E52-B80E-5445A0BDCA20}"/>
              </a:ext>
            </a:extLst>
          </p:cNvPr>
          <p:cNvSpPr txBox="1">
            <a:spLocks/>
          </p:cNvSpPr>
          <p:nvPr/>
        </p:nvSpPr>
        <p:spPr>
          <a:xfrm>
            <a:off x="511847" y="1982787"/>
            <a:ext cx="11126493" cy="89890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a:lstStyle>
          <a:p>
            <a:r>
              <a:rPr lang="ja-JP" altLang="en-US" sz="3600" dirty="0">
                <a:latin typeface="Meiryo UI" panose="020B0604030504040204" pitchFamily="50" charset="-128"/>
                <a:ea typeface="Meiryo UI" panose="020B0604030504040204" pitchFamily="50" charset="-128"/>
              </a:rPr>
              <a:t>高次脳機能障害と間違えられやすい状態</a:t>
            </a:r>
          </a:p>
        </p:txBody>
      </p:sp>
      <p:sp>
        <p:nvSpPr>
          <p:cNvPr id="5" name="コンテンツ プレースホルダー 2">
            <a:extLst>
              <a:ext uri="{FF2B5EF4-FFF2-40B4-BE49-F238E27FC236}">
                <a16:creationId xmlns:a16="http://schemas.microsoft.com/office/drawing/2014/main" id="{7F209379-772B-40F9-AAD0-D8B1329E1A49}"/>
              </a:ext>
            </a:extLst>
          </p:cNvPr>
          <p:cNvSpPr txBox="1">
            <a:spLocks/>
          </p:cNvSpPr>
          <p:nvPr/>
        </p:nvSpPr>
        <p:spPr>
          <a:xfrm>
            <a:off x="219236" y="2970130"/>
            <a:ext cx="11552857" cy="377787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buFont typeface="Arial" panose="020B0604020202020204" pitchFamily="34" charset="0"/>
              <a:buNone/>
            </a:pPr>
            <a:r>
              <a:rPr lang="ja-JP" altLang="en-US" dirty="0">
                <a:latin typeface="Meiryo UI" panose="020B0604030504040204" pitchFamily="50" charset="-128"/>
                <a:ea typeface="Meiryo UI" panose="020B0604030504040204" pitchFamily="50" charset="-128"/>
              </a:rPr>
              <a:t>（１）せん妄</a:t>
            </a:r>
            <a:endParaRPr lang="en-US" altLang="ja-JP"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lang="ja-JP" altLang="en-US" dirty="0">
                <a:latin typeface="Meiryo UI" panose="020B0604030504040204" pitchFamily="50" charset="-128"/>
                <a:ea typeface="Meiryo UI" panose="020B0604030504040204" pitchFamily="50" charset="-128"/>
              </a:rPr>
              <a:t>せん妄状態とは、軽い意識障害</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注意力の散漫となってあらわれる）、幻覚と運動不穏</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落ち着きのなさ）を伴い、落ち着かずに歩き回ったり大声で泣いたり怒鳴ったりする状態を指す。診断されれば回復可能な状態である</a:t>
            </a:r>
            <a:endParaRPr lang="en-US" altLang="ja-JP"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lang="ja-JP" altLang="en-US" dirty="0">
                <a:latin typeface="Meiryo UI" panose="020B0604030504040204" pitchFamily="50" charset="-128"/>
                <a:ea typeface="Meiryo UI" panose="020B0604030504040204" pitchFamily="50" charset="-128"/>
              </a:rPr>
              <a:t>（２）認知症</a:t>
            </a:r>
            <a:endParaRPr lang="en-US" altLang="ja-JP"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lang="ja-JP" altLang="en-US" dirty="0">
                <a:latin typeface="Meiryo UI" panose="020B0604030504040204" pitchFamily="50" charset="-128"/>
                <a:ea typeface="Meiryo UI" panose="020B0604030504040204" pitchFamily="50" charset="-128"/>
              </a:rPr>
              <a:t>発達期以降に生じた脳障害のために、全般的に知的能力が低下し、日常生活に支障をきたすようになった状態である。記憶障害、時間や場所に対する見当識</a:t>
            </a:r>
            <a:r>
              <a:rPr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認識）が障害されてくる</a:t>
            </a:r>
          </a:p>
        </p:txBody>
      </p:sp>
    </p:spTree>
    <p:extLst>
      <p:ext uri="{BB962C8B-B14F-4D97-AF65-F5344CB8AC3E}">
        <p14:creationId xmlns:p14="http://schemas.microsoft.com/office/powerpoint/2010/main" val="13803386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23042BA-29A4-48E5-8998-0AB7B343568B}"/>
              </a:ext>
            </a:extLst>
          </p:cNvPr>
          <p:cNvSpPr>
            <a:spLocks noGrp="1"/>
          </p:cNvSpPr>
          <p:nvPr>
            <p:ph type="title"/>
          </p:nvPr>
        </p:nvSpPr>
        <p:spPr>
          <a:xfrm>
            <a:off x="742664" y="298254"/>
            <a:ext cx="10915936" cy="754620"/>
          </a:xfrm>
        </p:spPr>
        <p:txBody>
          <a:bodyPr>
            <a:normAutofit/>
          </a:bodyPr>
          <a:lstStyle/>
          <a:p>
            <a:r>
              <a:rPr kumimoji="1" lang="ja-JP" altLang="en-US" dirty="0">
                <a:latin typeface="Meiryo UI" panose="020B0604030504040204" pitchFamily="50" charset="-128"/>
                <a:ea typeface="Meiryo UI" panose="020B0604030504040204" pitchFamily="50" charset="-128"/>
              </a:rPr>
              <a:t>認知症・高次脳機能障害の分析</a:t>
            </a:r>
          </a:p>
        </p:txBody>
      </p:sp>
      <p:sp>
        <p:nvSpPr>
          <p:cNvPr id="3" name="コンテンツ プレースホルダー 2">
            <a:extLst>
              <a:ext uri="{FF2B5EF4-FFF2-40B4-BE49-F238E27FC236}">
                <a16:creationId xmlns:a16="http://schemas.microsoft.com/office/drawing/2014/main" id="{C02D2B3C-E03A-4485-A468-C327A6E84287}"/>
              </a:ext>
            </a:extLst>
          </p:cNvPr>
          <p:cNvSpPr>
            <a:spLocks noGrp="1"/>
          </p:cNvSpPr>
          <p:nvPr>
            <p:ph idx="1"/>
          </p:nvPr>
        </p:nvSpPr>
        <p:spPr>
          <a:xfrm>
            <a:off x="592540" y="1310186"/>
            <a:ext cx="11267364" cy="4872250"/>
          </a:xfrm>
        </p:spPr>
        <p:txBody>
          <a:bodyPr>
            <a:normAutofit fontScale="92500" lnSpcReduction="10000"/>
          </a:bodyPr>
          <a:lstStyle/>
          <a:p>
            <a:r>
              <a:rPr kumimoji="1" lang="ja-JP" altLang="en-US" dirty="0">
                <a:latin typeface="Meiryo UI" panose="020B0604030504040204" pitchFamily="50" charset="-128"/>
                <a:ea typeface="Meiryo UI" panose="020B0604030504040204" pitchFamily="50" charset="-128"/>
              </a:rPr>
              <a:t>術前の認知症　</a:t>
            </a:r>
            <a:r>
              <a:rPr kumimoji="1" lang="en-US" altLang="ja-JP" dirty="0">
                <a:latin typeface="Meiryo UI" panose="020B0604030504040204" pitchFamily="50" charset="-128"/>
                <a:ea typeface="Meiryo UI" panose="020B0604030504040204" pitchFamily="50" charset="-128"/>
              </a:rPr>
              <a:t>33%</a:t>
            </a:r>
          </a:p>
          <a:p>
            <a:pPr marL="0" indent="0">
              <a:buNone/>
            </a:pPr>
            <a:r>
              <a:rPr kumimoji="1" lang="ja-JP" altLang="en-US" dirty="0">
                <a:latin typeface="Meiryo UI" panose="020B0604030504040204" pitchFamily="50" charset="-128"/>
                <a:ea typeface="Meiryo UI" panose="020B0604030504040204" pitchFamily="50" charset="-128"/>
              </a:rPr>
              <a:t>両側が多い　</a:t>
            </a:r>
            <a:r>
              <a:rPr kumimoji="1" lang="en-US" altLang="ja-JP" dirty="0">
                <a:latin typeface="Meiryo UI" panose="020B0604030504040204" pitchFamily="50" charset="-128"/>
                <a:ea typeface="Meiryo UI" panose="020B0604030504040204" pitchFamily="50" charset="-128"/>
              </a:rPr>
              <a:t>50%(OR=2.4,95%CI 1.1</a:t>
            </a:r>
            <a:r>
              <a:rPr kumimoji="1" lang="ja-JP" altLang="en-US" dirty="0">
                <a:latin typeface="Meiryo UI" panose="020B0604030504040204" pitchFamily="50" charset="-128"/>
                <a:ea typeface="Meiryo UI" panose="020B0604030504040204" pitchFamily="50" charset="-128"/>
              </a:rPr>
              <a:t>～</a:t>
            </a:r>
            <a:r>
              <a:rPr kumimoji="1" lang="en-US" altLang="ja-JP" dirty="0">
                <a:latin typeface="Meiryo UI" panose="020B0604030504040204" pitchFamily="50" charset="-128"/>
                <a:ea typeface="Meiryo UI" panose="020B0604030504040204" pitchFamily="50" charset="-128"/>
              </a:rPr>
              <a:t>5.3), </a:t>
            </a:r>
          </a:p>
          <a:p>
            <a:pPr marL="0" indent="0">
              <a:buNone/>
            </a:pPr>
            <a:r>
              <a:rPr kumimoji="1" lang="ja-JP" altLang="en-US" dirty="0">
                <a:latin typeface="Meiryo UI" panose="020B0604030504040204" pitchFamily="50" charset="-128"/>
                <a:ea typeface="Meiryo UI" panose="020B0604030504040204" pitchFamily="50" charset="-128"/>
              </a:rPr>
              <a:t>左右差はなし</a:t>
            </a:r>
            <a:endParaRPr kumimoji="1" lang="en-US" altLang="ja-JP" dirty="0">
              <a:latin typeface="Meiryo UI" panose="020B0604030504040204" pitchFamily="50" charset="-128"/>
              <a:ea typeface="Meiryo UI" panose="020B0604030504040204" pitchFamily="50" charset="-128"/>
            </a:endParaRPr>
          </a:p>
          <a:p>
            <a:pPr marL="0" indent="0">
              <a:buNone/>
            </a:pPr>
            <a:r>
              <a:rPr kumimoji="1" lang="ja-JP" altLang="en-US" dirty="0">
                <a:latin typeface="Meiryo UI" panose="020B0604030504040204" pitchFamily="50" charset="-128"/>
                <a:ea typeface="Meiryo UI" panose="020B0604030504040204" pitchFamily="50" charset="-128"/>
              </a:rPr>
              <a:t>再手術は少ない　</a:t>
            </a:r>
            <a:r>
              <a:rPr kumimoji="1" lang="en-US" altLang="ja-JP" dirty="0">
                <a:latin typeface="Meiryo UI" panose="020B0604030504040204" pitchFamily="50" charset="-128"/>
                <a:ea typeface="Meiryo UI" panose="020B0604030504040204" pitchFamily="50" charset="-128"/>
              </a:rPr>
              <a:t>3.2%</a:t>
            </a:r>
          </a:p>
          <a:p>
            <a:pPr marL="0" indent="0">
              <a:buNone/>
            </a:pPr>
            <a:r>
              <a:rPr lang="ja-JP" altLang="en-US" dirty="0">
                <a:latin typeface="Meiryo UI" panose="020B0604030504040204" pitchFamily="50" charset="-128"/>
                <a:ea typeface="Meiryo UI" panose="020B0604030504040204" pitchFamily="50" charset="-128"/>
              </a:rPr>
              <a:t>術前歩行障害との相関あり　</a:t>
            </a:r>
            <a:r>
              <a:rPr lang="en-US" altLang="ja-JP" dirty="0">
                <a:latin typeface="Meiryo UI" panose="020B0604030504040204" pitchFamily="50" charset="-128"/>
                <a:ea typeface="Meiryo UI" panose="020B0604030504040204" pitchFamily="50" charset="-128"/>
              </a:rPr>
              <a:t>85.5%(OR=2.3,95%CI 1.03</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5.2)</a:t>
            </a:r>
          </a:p>
          <a:p>
            <a:pPr marL="0" indent="0">
              <a:buNone/>
            </a:pP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術前の高次脳機能障害　</a:t>
            </a:r>
            <a:r>
              <a:rPr lang="en-US" altLang="ja-JP" dirty="0">
                <a:latin typeface="Meiryo UI" panose="020B0604030504040204" pitchFamily="50" charset="-128"/>
                <a:ea typeface="Meiryo UI" panose="020B0604030504040204" pitchFamily="50" charset="-128"/>
              </a:rPr>
              <a:t>12%</a:t>
            </a:r>
          </a:p>
          <a:p>
            <a:endParaRPr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術前意識障害　</a:t>
            </a:r>
            <a:r>
              <a:rPr kumimoji="1" lang="en-US" altLang="ja-JP" dirty="0">
                <a:latin typeface="Meiryo UI" panose="020B0604030504040204" pitchFamily="50" charset="-128"/>
                <a:ea typeface="Meiryo UI" panose="020B0604030504040204" pitchFamily="50" charset="-128"/>
              </a:rPr>
              <a:t>13.2%</a:t>
            </a:r>
          </a:p>
          <a:p>
            <a:pPr marL="0" indent="0">
              <a:buNone/>
            </a:pPr>
            <a:r>
              <a:rPr lang="ja-JP" altLang="en-US" dirty="0">
                <a:latin typeface="Meiryo UI" panose="020B0604030504040204" pitchFamily="50" charset="-128"/>
                <a:ea typeface="Meiryo UI" panose="020B0604030504040204" pitchFamily="50" charset="-128"/>
              </a:rPr>
              <a:t>頭蓋底型と隔壁形成型が多い　</a:t>
            </a:r>
            <a:r>
              <a:rPr lang="en-US" altLang="ja-JP" dirty="0">
                <a:latin typeface="Meiryo UI" panose="020B0604030504040204" pitchFamily="50" charset="-128"/>
                <a:ea typeface="Meiryo UI" panose="020B0604030504040204" pitchFamily="50" charset="-128"/>
              </a:rPr>
              <a:t>72%(OR=3.0,95%CI 1.2</a:t>
            </a:r>
            <a:r>
              <a:rPr lang="ja-JP" altLang="en-US" dirty="0">
                <a:latin typeface="Meiryo UI" panose="020B0604030504040204" pitchFamily="50" charset="-128"/>
                <a:ea typeface="Meiryo UI" panose="020B0604030504040204" pitchFamily="50" charset="-128"/>
              </a:rPr>
              <a:t>～</a:t>
            </a:r>
            <a:r>
              <a:rPr lang="en-US" altLang="ja-JP" dirty="0">
                <a:latin typeface="Meiryo UI" panose="020B0604030504040204" pitchFamily="50" charset="-128"/>
                <a:ea typeface="Meiryo UI" panose="020B0604030504040204" pitchFamily="50" charset="-128"/>
              </a:rPr>
              <a:t>7.5)</a:t>
            </a:r>
          </a:p>
          <a:p>
            <a:pPr marL="0" indent="0">
              <a:buNone/>
            </a:pPr>
            <a:r>
              <a:rPr kumimoji="1" lang="en-US" altLang="ja-JP" dirty="0">
                <a:latin typeface="Meiryo UI" panose="020B0604030504040204" pitchFamily="50" charset="-128"/>
                <a:ea typeface="Meiryo UI" panose="020B0604030504040204" pitchFamily="50" charset="-128"/>
              </a:rPr>
              <a:t>25%(OR=2.8,95%CI 1.2</a:t>
            </a:r>
            <a:r>
              <a:rPr kumimoji="1" lang="ja-JP" altLang="en-US" dirty="0">
                <a:latin typeface="Meiryo UI" panose="020B0604030504040204" pitchFamily="50" charset="-128"/>
                <a:ea typeface="Meiryo UI" panose="020B0604030504040204" pitchFamily="50" charset="-128"/>
              </a:rPr>
              <a:t>～</a:t>
            </a:r>
            <a:r>
              <a:rPr kumimoji="1" lang="en-US" altLang="ja-JP" dirty="0">
                <a:latin typeface="Meiryo UI" panose="020B0604030504040204" pitchFamily="50" charset="-128"/>
                <a:ea typeface="Meiryo UI" panose="020B0604030504040204" pitchFamily="50" charset="-128"/>
              </a:rPr>
              <a:t>6.8)</a:t>
            </a:r>
            <a:endParaRPr kumimoji="1" lang="ja-JP" altLang="en-US"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23579147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5660640-9C6D-4A54-946D-1E2D66106102}"/>
              </a:ext>
            </a:extLst>
          </p:cNvPr>
          <p:cNvSpPr>
            <a:spLocks noGrp="1"/>
          </p:cNvSpPr>
          <p:nvPr>
            <p:ph type="title"/>
          </p:nvPr>
        </p:nvSpPr>
        <p:spPr>
          <a:xfrm>
            <a:off x="982579" y="377156"/>
            <a:ext cx="10515600" cy="1325563"/>
          </a:xfrm>
        </p:spPr>
        <p:txBody>
          <a:bodyPr/>
          <a:lstStyle/>
          <a:p>
            <a:r>
              <a:rPr kumimoji="1" lang="ja-JP" altLang="en-US" dirty="0">
                <a:latin typeface="Meiryo UI" panose="020B0604030504040204" pitchFamily="50" charset="-128"/>
                <a:ea typeface="Meiryo UI" panose="020B0604030504040204" pitchFamily="50" charset="-128"/>
              </a:rPr>
              <a:t>慢性硬膜下血腫と高次脳機能障害</a:t>
            </a:r>
          </a:p>
        </p:txBody>
      </p:sp>
      <p:sp>
        <p:nvSpPr>
          <p:cNvPr id="3" name="コンテンツ プレースホルダー 2">
            <a:extLst>
              <a:ext uri="{FF2B5EF4-FFF2-40B4-BE49-F238E27FC236}">
                <a16:creationId xmlns:a16="http://schemas.microsoft.com/office/drawing/2014/main" id="{9D297A77-F8DB-432F-95D6-FA7A744CDC3A}"/>
              </a:ext>
            </a:extLst>
          </p:cNvPr>
          <p:cNvSpPr>
            <a:spLocks noGrp="1"/>
          </p:cNvSpPr>
          <p:nvPr>
            <p:ph idx="1"/>
          </p:nvPr>
        </p:nvSpPr>
        <p:spPr/>
        <p:txBody>
          <a:bodyPr>
            <a:normAutofit/>
          </a:bodyPr>
          <a:lstStyle/>
          <a:p>
            <a:r>
              <a:rPr kumimoji="1" lang="ja-JP" altLang="en-US" dirty="0">
                <a:latin typeface="Meiryo UI" panose="020B0604030504040204" pitchFamily="50" charset="-128"/>
                <a:ea typeface="Meiryo UI" panose="020B0604030504040204" pitchFamily="50" charset="-128"/>
              </a:rPr>
              <a:t>血腫の圧迫部位、量、もともとの脳委縮の程度により、様々な症状を呈するが、血腫の増加が緩徐であるため、症状も徐々に出現することが多い</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血腫が多量であれば頭蓋内圧亢進による意識障害により反応の遅延や失語症等が生じる。両側前頭葉や左前頭葉・側頭葉に血腫がある場合は巣症状として失語症や前頭葉機能障害による高次脳機能障害が生じる</a:t>
            </a:r>
            <a:endParaRPr kumimoji="1"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7458937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0" name="グループ化 979">
            <a:extLst>
              <a:ext uri="{FF2B5EF4-FFF2-40B4-BE49-F238E27FC236}">
                <a16:creationId xmlns:a16="http://schemas.microsoft.com/office/drawing/2014/main" id="{7E905C54-DF7C-40FD-B412-3C486023A828}"/>
              </a:ext>
            </a:extLst>
          </p:cNvPr>
          <p:cNvGrpSpPr/>
          <p:nvPr/>
        </p:nvGrpSpPr>
        <p:grpSpPr>
          <a:xfrm>
            <a:off x="3525355" y="-157508"/>
            <a:ext cx="4538939" cy="7529283"/>
            <a:chOff x="5195045" y="6068"/>
            <a:chExt cx="4538939" cy="7529283"/>
          </a:xfrm>
        </p:grpSpPr>
        <p:sp>
          <p:nvSpPr>
            <p:cNvPr id="981" name="フリーフォーム: 図形 980">
              <a:extLst>
                <a:ext uri="{FF2B5EF4-FFF2-40B4-BE49-F238E27FC236}">
                  <a16:creationId xmlns:a16="http://schemas.microsoft.com/office/drawing/2014/main" id="{848B89E1-C7AE-4BD6-B949-63A05C5E566A}"/>
                </a:ext>
              </a:extLst>
            </p:cNvPr>
            <p:cNvSpPr/>
            <p:nvPr/>
          </p:nvSpPr>
          <p:spPr>
            <a:xfrm>
              <a:off x="5399520" y="1155986"/>
              <a:ext cx="4122522" cy="2246308"/>
            </a:xfrm>
            <a:custGeom>
              <a:avLst/>
              <a:gdLst>
                <a:gd name="connsiteX0" fmla="*/ 49787 w 4910158"/>
                <a:gd name="connsiteY0" fmla="*/ 75103 h 2487919"/>
                <a:gd name="connsiteX1" fmla="*/ 248570 w 4910158"/>
                <a:gd name="connsiteY1" fmla="*/ 80072 h 2487919"/>
                <a:gd name="connsiteX2" fmla="*/ 666013 w 4910158"/>
                <a:gd name="connsiteY2" fmla="*/ 124798 h 2487919"/>
                <a:gd name="connsiteX3" fmla="*/ 1396539 w 4910158"/>
                <a:gd name="connsiteY3" fmla="*/ 75103 h 2487919"/>
                <a:gd name="connsiteX4" fmla="*/ 2196639 w 4910158"/>
                <a:gd name="connsiteY4" fmla="*/ 35346 h 2487919"/>
                <a:gd name="connsiteX5" fmla="*/ 2902318 w 4910158"/>
                <a:gd name="connsiteY5" fmla="*/ 85042 h 2487919"/>
                <a:gd name="connsiteX6" fmla="*/ 3448970 w 4910158"/>
                <a:gd name="connsiteY6" fmla="*/ 60194 h 2487919"/>
                <a:gd name="connsiteX7" fmla="*/ 4129800 w 4910158"/>
                <a:gd name="connsiteY7" fmla="*/ 10498 h 2487919"/>
                <a:gd name="connsiteX8" fmla="*/ 4457792 w 4910158"/>
                <a:gd name="connsiteY8" fmla="*/ 559 h 2487919"/>
                <a:gd name="connsiteX9" fmla="*/ 4741057 w 4910158"/>
                <a:gd name="connsiteY9" fmla="*/ 20438 h 2487919"/>
                <a:gd name="connsiteX10" fmla="*/ 4860326 w 4910158"/>
                <a:gd name="connsiteY10" fmla="*/ 35346 h 2487919"/>
                <a:gd name="connsiteX11" fmla="*/ 4880205 w 4910158"/>
                <a:gd name="connsiteY11" fmla="*/ 35346 h 2487919"/>
                <a:gd name="connsiteX12" fmla="*/ 4875235 w 4910158"/>
                <a:gd name="connsiteY12" fmla="*/ 462729 h 2487919"/>
                <a:gd name="connsiteX13" fmla="*/ 4910022 w 4910158"/>
                <a:gd name="connsiteY13" fmla="*/ 1098833 h 2487919"/>
                <a:gd name="connsiteX14" fmla="*/ 4860326 w 4910158"/>
                <a:gd name="connsiteY14" fmla="*/ 1521246 h 2487919"/>
                <a:gd name="connsiteX15" fmla="*/ 4835478 w 4910158"/>
                <a:gd name="connsiteY15" fmla="*/ 1700151 h 2487919"/>
                <a:gd name="connsiteX16" fmla="*/ 4875235 w 4910158"/>
                <a:gd name="connsiteY16" fmla="*/ 2072868 h 2487919"/>
                <a:gd name="connsiteX17" fmla="*/ 4870265 w 4910158"/>
                <a:gd name="connsiteY17" fmla="*/ 2306438 h 2487919"/>
                <a:gd name="connsiteX18" fmla="*/ 4860326 w 4910158"/>
                <a:gd name="connsiteY18" fmla="*/ 2475403 h 2487919"/>
                <a:gd name="connsiteX19" fmla="*/ 4810631 w 4910158"/>
                <a:gd name="connsiteY19" fmla="*/ 2475403 h 2487919"/>
                <a:gd name="connsiteX20" fmla="*/ 4542274 w 4910158"/>
                <a:gd name="connsiteY20" fmla="*/ 2480372 h 2487919"/>
                <a:gd name="connsiteX21" fmla="*/ 4189435 w 4910158"/>
                <a:gd name="connsiteY21" fmla="*/ 2475403 h 2487919"/>
                <a:gd name="connsiteX22" fmla="*/ 3881322 w 4910158"/>
                <a:gd name="connsiteY22" fmla="*/ 2435646 h 2487919"/>
                <a:gd name="connsiteX23" fmla="*/ 3598057 w 4910158"/>
                <a:gd name="connsiteY23" fmla="*/ 2415768 h 2487919"/>
                <a:gd name="connsiteX24" fmla="*/ 3404244 w 4910158"/>
                <a:gd name="connsiteY24" fmla="*/ 2385951 h 2487919"/>
                <a:gd name="connsiteX25" fmla="*/ 3096131 w 4910158"/>
                <a:gd name="connsiteY25" fmla="*/ 2366072 h 2487919"/>
                <a:gd name="connsiteX26" fmla="*/ 2892378 w 4910158"/>
                <a:gd name="connsiteY26" fmla="*/ 2341225 h 2487919"/>
                <a:gd name="connsiteX27" fmla="*/ 2663778 w 4910158"/>
                <a:gd name="connsiteY27" fmla="*/ 2400859 h 2487919"/>
                <a:gd name="connsiteX28" fmla="*/ 2514692 w 4910158"/>
                <a:gd name="connsiteY28" fmla="*/ 2405829 h 2487919"/>
                <a:gd name="connsiteX29" fmla="*/ 2375544 w 4910158"/>
                <a:gd name="connsiteY29" fmla="*/ 2371042 h 2487919"/>
                <a:gd name="connsiteX30" fmla="*/ 2156883 w 4910158"/>
                <a:gd name="connsiteY30" fmla="*/ 2376012 h 2487919"/>
                <a:gd name="connsiteX31" fmla="*/ 1948161 w 4910158"/>
                <a:gd name="connsiteY31" fmla="*/ 2415768 h 2487919"/>
                <a:gd name="connsiteX32" fmla="*/ 1664896 w 4910158"/>
                <a:gd name="connsiteY32" fmla="*/ 2371042 h 2487919"/>
                <a:gd name="connsiteX33" fmla="*/ 1620170 w 4910158"/>
                <a:gd name="connsiteY33" fmla="*/ 2361103 h 2487919"/>
                <a:gd name="connsiteX34" fmla="*/ 1297148 w 4910158"/>
                <a:gd name="connsiteY34" fmla="*/ 2366072 h 2487919"/>
                <a:gd name="connsiteX35" fmla="*/ 1088426 w 4910158"/>
                <a:gd name="connsiteY35" fmla="*/ 2361103 h 2487919"/>
                <a:gd name="connsiteX36" fmla="*/ 854857 w 4910158"/>
                <a:gd name="connsiteY36" fmla="*/ 2376012 h 2487919"/>
                <a:gd name="connsiteX37" fmla="*/ 586500 w 4910158"/>
                <a:gd name="connsiteY37" fmla="*/ 2380981 h 2487919"/>
                <a:gd name="connsiteX38" fmla="*/ 412565 w 4910158"/>
                <a:gd name="connsiteY38" fmla="*/ 2366072 h 2487919"/>
                <a:gd name="connsiteX39" fmla="*/ 248570 w 4910158"/>
                <a:gd name="connsiteY39" fmla="*/ 2405829 h 2487919"/>
                <a:gd name="connsiteX40" fmla="*/ 99483 w 4910158"/>
                <a:gd name="connsiteY40" fmla="*/ 2405829 h 2487919"/>
                <a:gd name="connsiteX41" fmla="*/ 19970 w 4910158"/>
                <a:gd name="connsiteY41" fmla="*/ 2410798 h 2487919"/>
                <a:gd name="connsiteX42" fmla="*/ 10031 w 4910158"/>
                <a:gd name="connsiteY42" fmla="*/ 2390920 h 2487919"/>
                <a:gd name="connsiteX43" fmla="*/ 10031 w 4910158"/>
                <a:gd name="connsiteY43" fmla="*/ 2122564 h 2487919"/>
                <a:gd name="connsiteX44" fmla="*/ 92 w 4910158"/>
                <a:gd name="connsiteY44" fmla="*/ 1670333 h 2487919"/>
                <a:gd name="connsiteX45" fmla="*/ 5061 w 4910158"/>
                <a:gd name="connsiteY45" fmla="*/ 1083925 h 2487919"/>
                <a:gd name="connsiteX46" fmla="*/ 5061 w 4910158"/>
                <a:gd name="connsiteY46" fmla="*/ 696298 h 2487919"/>
                <a:gd name="connsiteX47" fmla="*/ 5061 w 4910158"/>
                <a:gd name="connsiteY47" fmla="*/ 502485 h 2487919"/>
                <a:gd name="connsiteX48" fmla="*/ 5061 w 4910158"/>
                <a:gd name="connsiteY48" fmla="*/ 303703 h 2487919"/>
                <a:gd name="connsiteX49" fmla="*/ 24939 w 4910158"/>
                <a:gd name="connsiteY49" fmla="*/ 134738 h 2487919"/>
                <a:gd name="connsiteX50" fmla="*/ 49787 w 4910158"/>
                <a:gd name="connsiteY50" fmla="*/ 75103 h 248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910158" h="2487919">
                  <a:moveTo>
                    <a:pt x="49787" y="75103"/>
                  </a:moveTo>
                  <a:cubicBezTo>
                    <a:pt x="87059" y="65992"/>
                    <a:pt x="145866" y="71789"/>
                    <a:pt x="248570" y="80072"/>
                  </a:cubicBezTo>
                  <a:cubicBezTo>
                    <a:pt x="351274" y="88355"/>
                    <a:pt x="474685" y="125626"/>
                    <a:pt x="666013" y="124798"/>
                  </a:cubicBezTo>
                  <a:cubicBezTo>
                    <a:pt x="857341" y="123970"/>
                    <a:pt x="1396539" y="75103"/>
                    <a:pt x="1396539" y="75103"/>
                  </a:cubicBezTo>
                  <a:cubicBezTo>
                    <a:pt x="1651643" y="60194"/>
                    <a:pt x="1945676" y="33689"/>
                    <a:pt x="2196639" y="35346"/>
                  </a:cubicBezTo>
                  <a:cubicBezTo>
                    <a:pt x="2447602" y="37002"/>
                    <a:pt x="2693596" y="80901"/>
                    <a:pt x="2902318" y="85042"/>
                  </a:cubicBezTo>
                  <a:cubicBezTo>
                    <a:pt x="3111040" y="89183"/>
                    <a:pt x="3244390" y="72618"/>
                    <a:pt x="3448970" y="60194"/>
                  </a:cubicBezTo>
                  <a:cubicBezTo>
                    <a:pt x="3653550" y="47770"/>
                    <a:pt x="3961663" y="20437"/>
                    <a:pt x="4129800" y="10498"/>
                  </a:cubicBezTo>
                  <a:cubicBezTo>
                    <a:pt x="4297937" y="559"/>
                    <a:pt x="4355916" y="-1098"/>
                    <a:pt x="4457792" y="559"/>
                  </a:cubicBezTo>
                  <a:cubicBezTo>
                    <a:pt x="4559668" y="2216"/>
                    <a:pt x="4673968" y="14640"/>
                    <a:pt x="4741057" y="20438"/>
                  </a:cubicBezTo>
                  <a:cubicBezTo>
                    <a:pt x="4808146" y="26236"/>
                    <a:pt x="4860326" y="35346"/>
                    <a:pt x="4860326" y="35346"/>
                  </a:cubicBezTo>
                  <a:cubicBezTo>
                    <a:pt x="4883517" y="37831"/>
                    <a:pt x="4877720" y="-35884"/>
                    <a:pt x="4880205" y="35346"/>
                  </a:cubicBezTo>
                  <a:cubicBezTo>
                    <a:pt x="4882690" y="106576"/>
                    <a:pt x="4870266" y="285481"/>
                    <a:pt x="4875235" y="462729"/>
                  </a:cubicBezTo>
                  <a:cubicBezTo>
                    <a:pt x="4880204" y="639977"/>
                    <a:pt x="4912507" y="922414"/>
                    <a:pt x="4910022" y="1098833"/>
                  </a:cubicBezTo>
                  <a:cubicBezTo>
                    <a:pt x="4907537" y="1275252"/>
                    <a:pt x="4872750" y="1421026"/>
                    <a:pt x="4860326" y="1521246"/>
                  </a:cubicBezTo>
                  <a:cubicBezTo>
                    <a:pt x="4847902" y="1621466"/>
                    <a:pt x="4832993" y="1608214"/>
                    <a:pt x="4835478" y="1700151"/>
                  </a:cubicBezTo>
                  <a:cubicBezTo>
                    <a:pt x="4837963" y="1792088"/>
                    <a:pt x="4869437" y="1971820"/>
                    <a:pt x="4875235" y="2072868"/>
                  </a:cubicBezTo>
                  <a:cubicBezTo>
                    <a:pt x="4881033" y="2173916"/>
                    <a:pt x="4872750" y="2239349"/>
                    <a:pt x="4870265" y="2306438"/>
                  </a:cubicBezTo>
                  <a:cubicBezTo>
                    <a:pt x="4867780" y="2373527"/>
                    <a:pt x="4870265" y="2447242"/>
                    <a:pt x="4860326" y="2475403"/>
                  </a:cubicBezTo>
                  <a:cubicBezTo>
                    <a:pt x="4850387" y="2503564"/>
                    <a:pt x="4810631" y="2475403"/>
                    <a:pt x="4810631" y="2475403"/>
                  </a:cubicBezTo>
                  <a:cubicBezTo>
                    <a:pt x="4757622" y="2476231"/>
                    <a:pt x="4645807" y="2480372"/>
                    <a:pt x="4542274" y="2480372"/>
                  </a:cubicBezTo>
                  <a:cubicBezTo>
                    <a:pt x="4438741" y="2480372"/>
                    <a:pt x="4299594" y="2482857"/>
                    <a:pt x="4189435" y="2475403"/>
                  </a:cubicBezTo>
                  <a:cubicBezTo>
                    <a:pt x="4079276" y="2467949"/>
                    <a:pt x="3979885" y="2445585"/>
                    <a:pt x="3881322" y="2435646"/>
                  </a:cubicBezTo>
                  <a:cubicBezTo>
                    <a:pt x="3782759" y="2425707"/>
                    <a:pt x="3677570" y="2424051"/>
                    <a:pt x="3598057" y="2415768"/>
                  </a:cubicBezTo>
                  <a:cubicBezTo>
                    <a:pt x="3518544" y="2407486"/>
                    <a:pt x="3487898" y="2394234"/>
                    <a:pt x="3404244" y="2385951"/>
                  </a:cubicBezTo>
                  <a:cubicBezTo>
                    <a:pt x="3320590" y="2377668"/>
                    <a:pt x="3181442" y="2373526"/>
                    <a:pt x="3096131" y="2366072"/>
                  </a:cubicBezTo>
                  <a:cubicBezTo>
                    <a:pt x="3010820" y="2358618"/>
                    <a:pt x="2964437" y="2335427"/>
                    <a:pt x="2892378" y="2341225"/>
                  </a:cubicBezTo>
                  <a:cubicBezTo>
                    <a:pt x="2820319" y="2347023"/>
                    <a:pt x="2726726" y="2390092"/>
                    <a:pt x="2663778" y="2400859"/>
                  </a:cubicBezTo>
                  <a:cubicBezTo>
                    <a:pt x="2600830" y="2411626"/>
                    <a:pt x="2562731" y="2410799"/>
                    <a:pt x="2514692" y="2405829"/>
                  </a:cubicBezTo>
                  <a:cubicBezTo>
                    <a:pt x="2466653" y="2400860"/>
                    <a:pt x="2435179" y="2376012"/>
                    <a:pt x="2375544" y="2371042"/>
                  </a:cubicBezTo>
                  <a:cubicBezTo>
                    <a:pt x="2315909" y="2366073"/>
                    <a:pt x="2228113" y="2368558"/>
                    <a:pt x="2156883" y="2376012"/>
                  </a:cubicBezTo>
                  <a:cubicBezTo>
                    <a:pt x="2085653" y="2383466"/>
                    <a:pt x="2030159" y="2416596"/>
                    <a:pt x="1948161" y="2415768"/>
                  </a:cubicBezTo>
                  <a:cubicBezTo>
                    <a:pt x="1866163" y="2414940"/>
                    <a:pt x="1719561" y="2380153"/>
                    <a:pt x="1664896" y="2371042"/>
                  </a:cubicBezTo>
                  <a:cubicBezTo>
                    <a:pt x="1610231" y="2361931"/>
                    <a:pt x="1620170" y="2361103"/>
                    <a:pt x="1620170" y="2361103"/>
                  </a:cubicBezTo>
                  <a:lnTo>
                    <a:pt x="1297148" y="2366072"/>
                  </a:lnTo>
                  <a:cubicBezTo>
                    <a:pt x="1208524" y="2366072"/>
                    <a:pt x="1162141" y="2359446"/>
                    <a:pt x="1088426" y="2361103"/>
                  </a:cubicBezTo>
                  <a:cubicBezTo>
                    <a:pt x="1014711" y="2362760"/>
                    <a:pt x="938511" y="2372699"/>
                    <a:pt x="854857" y="2376012"/>
                  </a:cubicBezTo>
                  <a:cubicBezTo>
                    <a:pt x="771203" y="2379325"/>
                    <a:pt x="660215" y="2382638"/>
                    <a:pt x="586500" y="2380981"/>
                  </a:cubicBezTo>
                  <a:cubicBezTo>
                    <a:pt x="512785" y="2379324"/>
                    <a:pt x="468887" y="2361931"/>
                    <a:pt x="412565" y="2366072"/>
                  </a:cubicBezTo>
                  <a:cubicBezTo>
                    <a:pt x="356243" y="2370213"/>
                    <a:pt x="300750" y="2399203"/>
                    <a:pt x="248570" y="2405829"/>
                  </a:cubicBezTo>
                  <a:cubicBezTo>
                    <a:pt x="196390" y="2412455"/>
                    <a:pt x="137583" y="2405001"/>
                    <a:pt x="99483" y="2405829"/>
                  </a:cubicBezTo>
                  <a:cubicBezTo>
                    <a:pt x="61383" y="2406657"/>
                    <a:pt x="19970" y="2410798"/>
                    <a:pt x="19970" y="2410798"/>
                  </a:cubicBezTo>
                  <a:cubicBezTo>
                    <a:pt x="5061" y="2408313"/>
                    <a:pt x="11687" y="2438959"/>
                    <a:pt x="10031" y="2390920"/>
                  </a:cubicBezTo>
                  <a:cubicBezTo>
                    <a:pt x="8375" y="2342881"/>
                    <a:pt x="11687" y="2242662"/>
                    <a:pt x="10031" y="2122564"/>
                  </a:cubicBezTo>
                  <a:cubicBezTo>
                    <a:pt x="8375" y="2002466"/>
                    <a:pt x="920" y="1843439"/>
                    <a:pt x="92" y="1670333"/>
                  </a:cubicBezTo>
                  <a:cubicBezTo>
                    <a:pt x="-736" y="1497227"/>
                    <a:pt x="4233" y="1246264"/>
                    <a:pt x="5061" y="1083925"/>
                  </a:cubicBezTo>
                  <a:cubicBezTo>
                    <a:pt x="5889" y="921586"/>
                    <a:pt x="5061" y="696298"/>
                    <a:pt x="5061" y="696298"/>
                  </a:cubicBezTo>
                  <a:lnTo>
                    <a:pt x="5061" y="502485"/>
                  </a:lnTo>
                  <a:cubicBezTo>
                    <a:pt x="5061" y="437053"/>
                    <a:pt x="1748" y="364994"/>
                    <a:pt x="5061" y="303703"/>
                  </a:cubicBezTo>
                  <a:cubicBezTo>
                    <a:pt x="8374" y="242412"/>
                    <a:pt x="20798" y="167868"/>
                    <a:pt x="24939" y="134738"/>
                  </a:cubicBezTo>
                  <a:cubicBezTo>
                    <a:pt x="29080" y="101608"/>
                    <a:pt x="12515" y="84214"/>
                    <a:pt x="49787" y="75103"/>
                  </a:cubicBezTo>
                  <a:close/>
                </a:path>
              </a:pathLst>
            </a:custGeom>
            <a:gradFill flip="none" rotWithShape="1">
              <a:gsLst>
                <a:gs pos="0">
                  <a:schemeClr val="accent2">
                    <a:lumMod val="20000"/>
                    <a:lumOff val="80000"/>
                    <a:shade val="30000"/>
                    <a:satMod val="115000"/>
                  </a:schemeClr>
                </a:gs>
                <a:gs pos="0">
                  <a:schemeClr val="accent2">
                    <a:lumMod val="20000"/>
                    <a:lumOff val="80000"/>
                    <a:shade val="67500"/>
                    <a:satMod val="115000"/>
                  </a:schemeClr>
                </a:gs>
                <a:gs pos="71000">
                  <a:schemeClr val="accent2">
                    <a:lumMod val="20000"/>
                    <a:lumOff val="8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2" name="フリーフォーム: 図形 981">
              <a:extLst>
                <a:ext uri="{FF2B5EF4-FFF2-40B4-BE49-F238E27FC236}">
                  <a16:creationId xmlns:a16="http://schemas.microsoft.com/office/drawing/2014/main" id="{7CB3871B-D60C-43D5-A4DB-24F85BA9481D}"/>
                </a:ext>
              </a:extLst>
            </p:cNvPr>
            <p:cNvSpPr/>
            <p:nvPr/>
          </p:nvSpPr>
          <p:spPr>
            <a:xfrm>
              <a:off x="8676720" y="3376883"/>
              <a:ext cx="231092" cy="40686"/>
            </a:xfrm>
            <a:custGeom>
              <a:avLst/>
              <a:gdLst>
                <a:gd name="connsiteX0" fmla="*/ 354 w 275244"/>
                <a:gd name="connsiteY0" fmla="*/ 16180 h 45062"/>
                <a:gd name="connsiteX1" fmla="*/ 63854 w 275244"/>
                <a:gd name="connsiteY1" fmla="*/ 305 h 45062"/>
                <a:gd name="connsiteX2" fmla="*/ 200379 w 275244"/>
                <a:gd name="connsiteY2" fmla="*/ 13005 h 45062"/>
                <a:gd name="connsiteX3" fmla="*/ 263879 w 275244"/>
                <a:gd name="connsiteY3" fmla="*/ 305 h 45062"/>
                <a:gd name="connsiteX4" fmla="*/ 270229 w 275244"/>
                <a:gd name="connsiteY4" fmla="*/ 6655 h 45062"/>
                <a:gd name="connsiteX5" fmla="*/ 209904 w 275244"/>
                <a:gd name="connsiteY5" fmla="*/ 35230 h 45062"/>
                <a:gd name="connsiteX6" fmla="*/ 89254 w 275244"/>
                <a:gd name="connsiteY6" fmla="*/ 44755 h 45062"/>
                <a:gd name="connsiteX7" fmla="*/ 354 w 275244"/>
                <a:gd name="connsiteY7" fmla="*/ 16180 h 4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244" h="45062">
                  <a:moveTo>
                    <a:pt x="354" y="16180"/>
                  </a:moveTo>
                  <a:cubicBezTo>
                    <a:pt x="-3879" y="8772"/>
                    <a:pt x="30517" y="834"/>
                    <a:pt x="63854" y="305"/>
                  </a:cubicBezTo>
                  <a:cubicBezTo>
                    <a:pt x="97191" y="-224"/>
                    <a:pt x="167042" y="13005"/>
                    <a:pt x="200379" y="13005"/>
                  </a:cubicBezTo>
                  <a:cubicBezTo>
                    <a:pt x="233716" y="13005"/>
                    <a:pt x="263879" y="305"/>
                    <a:pt x="263879" y="305"/>
                  </a:cubicBezTo>
                  <a:cubicBezTo>
                    <a:pt x="275521" y="-753"/>
                    <a:pt x="279225" y="834"/>
                    <a:pt x="270229" y="6655"/>
                  </a:cubicBezTo>
                  <a:cubicBezTo>
                    <a:pt x="261233" y="12476"/>
                    <a:pt x="240066" y="28880"/>
                    <a:pt x="209904" y="35230"/>
                  </a:cubicBezTo>
                  <a:cubicBezTo>
                    <a:pt x="179742" y="41580"/>
                    <a:pt x="119416" y="46342"/>
                    <a:pt x="89254" y="44755"/>
                  </a:cubicBezTo>
                  <a:cubicBezTo>
                    <a:pt x="59092" y="43168"/>
                    <a:pt x="4587" y="23588"/>
                    <a:pt x="354" y="1618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3" name="フリーフォーム: 図形 982">
              <a:extLst>
                <a:ext uri="{FF2B5EF4-FFF2-40B4-BE49-F238E27FC236}">
                  <a16:creationId xmlns:a16="http://schemas.microsoft.com/office/drawing/2014/main" id="{2A703597-64B6-4DD2-95B2-D4751B48E739}"/>
                </a:ext>
              </a:extLst>
            </p:cNvPr>
            <p:cNvSpPr/>
            <p:nvPr/>
          </p:nvSpPr>
          <p:spPr>
            <a:xfrm>
              <a:off x="9194532" y="3365577"/>
              <a:ext cx="247934" cy="46909"/>
            </a:xfrm>
            <a:custGeom>
              <a:avLst/>
              <a:gdLst>
                <a:gd name="connsiteX0" fmla="*/ 294835 w 295304"/>
                <a:gd name="connsiteY0" fmla="*/ 12827 h 51954"/>
                <a:gd name="connsiteX1" fmla="*/ 237685 w 295304"/>
                <a:gd name="connsiteY1" fmla="*/ 127 h 51954"/>
                <a:gd name="connsiteX2" fmla="*/ 164660 w 295304"/>
                <a:gd name="connsiteY2" fmla="*/ 6477 h 51954"/>
                <a:gd name="connsiteX3" fmla="*/ 40835 w 295304"/>
                <a:gd name="connsiteY3" fmla="*/ 9652 h 51954"/>
                <a:gd name="connsiteX4" fmla="*/ 2735 w 295304"/>
                <a:gd name="connsiteY4" fmla="*/ 22352 h 51954"/>
                <a:gd name="connsiteX5" fmla="*/ 104335 w 295304"/>
                <a:gd name="connsiteY5" fmla="*/ 44577 h 51954"/>
                <a:gd name="connsiteX6" fmla="*/ 205935 w 295304"/>
                <a:gd name="connsiteY6" fmla="*/ 50927 h 51954"/>
                <a:gd name="connsiteX7" fmla="*/ 294835 w 295304"/>
                <a:gd name="connsiteY7" fmla="*/ 12827 h 5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304" h="51954">
                  <a:moveTo>
                    <a:pt x="294835" y="12827"/>
                  </a:moveTo>
                  <a:cubicBezTo>
                    <a:pt x="300127" y="4360"/>
                    <a:pt x="259381" y="1185"/>
                    <a:pt x="237685" y="127"/>
                  </a:cubicBezTo>
                  <a:cubicBezTo>
                    <a:pt x="215989" y="-931"/>
                    <a:pt x="197468" y="4889"/>
                    <a:pt x="164660" y="6477"/>
                  </a:cubicBezTo>
                  <a:cubicBezTo>
                    <a:pt x="131852" y="8064"/>
                    <a:pt x="67822" y="7006"/>
                    <a:pt x="40835" y="9652"/>
                  </a:cubicBezTo>
                  <a:cubicBezTo>
                    <a:pt x="13847" y="12298"/>
                    <a:pt x="-7848" y="16531"/>
                    <a:pt x="2735" y="22352"/>
                  </a:cubicBezTo>
                  <a:cubicBezTo>
                    <a:pt x="13318" y="28173"/>
                    <a:pt x="70468" y="39815"/>
                    <a:pt x="104335" y="44577"/>
                  </a:cubicBezTo>
                  <a:cubicBezTo>
                    <a:pt x="138202" y="49339"/>
                    <a:pt x="176831" y="54102"/>
                    <a:pt x="205935" y="50927"/>
                  </a:cubicBezTo>
                  <a:cubicBezTo>
                    <a:pt x="235039" y="47752"/>
                    <a:pt x="289543" y="21294"/>
                    <a:pt x="294835" y="12827"/>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4" name="フリーフォーム: 図形 983">
              <a:extLst>
                <a:ext uri="{FF2B5EF4-FFF2-40B4-BE49-F238E27FC236}">
                  <a16:creationId xmlns:a16="http://schemas.microsoft.com/office/drawing/2014/main" id="{6A7D9E3C-44B2-4CD7-A0DB-43F8FB916976}"/>
                </a:ext>
              </a:extLst>
            </p:cNvPr>
            <p:cNvSpPr/>
            <p:nvPr/>
          </p:nvSpPr>
          <p:spPr>
            <a:xfrm>
              <a:off x="5406056" y="3219628"/>
              <a:ext cx="4076216" cy="1099617"/>
            </a:xfrm>
            <a:custGeom>
              <a:avLst/>
              <a:gdLst>
                <a:gd name="connsiteX0" fmla="*/ 16051 w 4878975"/>
                <a:gd name="connsiteY0" fmla="*/ 48949 h 767907"/>
                <a:gd name="connsiteX1" fmla="*/ 162101 w 4878975"/>
                <a:gd name="connsiteY1" fmla="*/ 52124 h 767907"/>
                <a:gd name="connsiteX2" fmla="*/ 549451 w 4878975"/>
                <a:gd name="connsiteY2" fmla="*/ 1324 h 767907"/>
                <a:gd name="connsiteX3" fmla="*/ 755826 w 4878975"/>
                <a:gd name="connsiteY3" fmla="*/ 14024 h 767907"/>
                <a:gd name="connsiteX4" fmla="*/ 905051 w 4878975"/>
                <a:gd name="connsiteY4" fmla="*/ 4499 h 767907"/>
                <a:gd name="connsiteX5" fmla="*/ 1165401 w 4878975"/>
                <a:gd name="connsiteY5" fmla="*/ 14024 h 767907"/>
                <a:gd name="connsiteX6" fmla="*/ 1378126 w 4878975"/>
                <a:gd name="connsiteY6" fmla="*/ 14024 h 767907"/>
                <a:gd name="connsiteX7" fmla="*/ 1609901 w 4878975"/>
                <a:gd name="connsiteY7" fmla="*/ 7674 h 767907"/>
                <a:gd name="connsiteX8" fmla="*/ 1730551 w 4878975"/>
                <a:gd name="connsiteY8" fmla="*/ 20374 h 767907"/>
                <a:gd name="connsiteX9" fmla="*/ 1917876 w 4878975"/>
                <a:gd name="connsiteY9" fmla="*/ 10849 h 767907"/>
                <a:gd name="connsiteX10" fmla="*/ 2038526 w 4878975"/>
                <a:gd name="connsiteY10" fmla="*/ 23549 h 767907"/>
                <a:gd name="connsiteX11" fmla="*/ 2105201 w 4878975"/>
                <a:gd name="connsiteY11" fmla="*/ 29899 h 767907"/>
                <a:gd name="connsiteX12" fmla="*/ 2216326 w 4878975"/>
                <a:gd name="connsiteY12" fmla="*/ 23549 h 767907"/>
                <a:gd name="connsiteX13" fmla="*/ 2330626 w 4878975"/>
                <a:gd name="connsiteY13" fmla="*/ 42599 h 767907"/>
                <a:gd name="connsiteX14" fmla="*/ 2457626 w 4878975"/>
                <a:gd name="connsiteY14" fmla="*/ 58474 h 767907"/>
                <a:gd name="connsiteX15" fmla="*/ 2524301 w 4878975"/>
                <a:gd name="connsiteY15" fmla="*/ 67999 h 767907"/>
                <a:gd name="connsiteX16" fmla="*/ 2673526 w 4878975"/>
                <a:gd name="connsiteY16" fmla="*/ 45774 h 767907"/>
                <a:gd name="connsiteX17" fmla="*/ 2810051 w 4878975"/>
                <a:gd name="connsiteY17" fmla="*/ 17199 h 767907"/>
                <a:gd name="connsiteX18" fmla="*/ 2975151 w 4878975"/>
                <a:gd name="connsiteY18" fmla="*/ 17199 h 767907"/>
                <a:gd name="connsiteX19" fmla="*/ 3149776 w 4878975"/>
                <a:gd name="connsiteY19" fmla="*/ 29899 h 767907"/>
                <a:gd name="connsiteX20" fmla="*/ 3365676 w 4878975"/>
                <a:gd name="connsiteY20" fmla="*/ 52124 h 767907"/>
                <a:gd name="connsiteX21" fmla="*/ 3718101 w 4878975"/>
                <a:gd name="connsiteY21" fmla="*/ 87049 h 767907"/>
                <a:gd name="connsiteX22" fmla="*/ 3854626 w 4878975"/>
                <a:gd name="connsiteY22" fmla="*/ 102924 h 767907"/>
                <a:gd name="connsiteX23" fmla="*/ 4076876 w 4878975"/>
                <a:gd name="connsiteY23" fmla="*/ 115624 h 767907"/>
                <a:gd name="connsiteX24" fmla="*/ 4235626 w 4878975"/>
                <a:gd name="connsiteY24" fmla="*/ 121974 h 767907"/>
                <a:gd name="connsiteX25" fmla="*/ 4419776 w 4878975"/>
                <a:gd name="connsiteY25" fmla="*/ 131499 h 767907"/>
                <a:gd name="connsiteX26" fmla="*/ 4584876 w 4878975"/>
                <a:gd name="connsiteY26" fmla="*/ 131499 h 767907"/>
                <a:gd name="connsiteX27" fmla="*/ 4762676 w 4878975"/>
                <a:gd name="connsiteY27" fmla="*/ 118799 h 767907"/>
                <a:gd name="connsiteX28" fmla="*/ 4823001 w 4878975"/>
                <a:gd name="connsiteY28" fmla="*/ 115624 h 767907"/>
                <a:gd name="connsiteX29" fmla="*/ 4829351 w 4878975"/>
                <a:gd name="connsiteY29" fmla="*/ 226749 h 767907"/>
                <a:gd name="connsiteX30" fmla="*/ 4829351 w 4878975"/>
                <a:gd name="connsiteY30" fmla="*/ 407724 h 767907"/>
                <a:gd name="connsiteX31" fmla="*/ 4826176 w 4878975"/>
                <a:gd name="connsiteY31" fmla="*/ 617274 h 767907"/>
                <a:gd name="connsiteX32" fmla="*/ 4823001 w 4878975"/>
                <a:gd name="connsiteY32" fmla="*/ 699824 h 767907"/>
                <a:gd name="connsiteX33" fmla="*/ 4823001 w 4878975"/>
                <a:gd name="connsiteY33" fmla="*/ 722049 h 767907"/>
                <a:gd name="connsiteX34" fmla="*/ 4823001 w 4878975"/>
                <a:gd name="connsiteY34" fmla="*/ 731574 h 767907"/>
                <a:gd name="connsiteX35" fmla="*/ 4067351 w 4878975"/>
                <a:gd name="connsiteY35" fmla="*/ 763324 h 767907"/>
                <a:gd name="connsiteX36" fmla="*/ 2908476 w 4878975"/>
                <a:gd name="connsiteY36" fmla="*/ 763324 h 767907"/>
                <a:gd name="connsiteX37" fmla="*/ 2149651 w 4878975"/>
                <a:gd name="connsiteY37" fmla="*/ 722049 h 767907"/>
                <a:gd name="connsiteX38" fmla="*/ 1095551 w 4878975"/>
                <a:gd name="connsiteY38" fmla="*/ 709349 h 767907"/>
                <a:gd name="connsiteX39" fmla="*/ 171626 w 4878975"/>
                <a:gd name="connsiteY39" fmla="*/ 674424 h 767907"/>
                <a:gd name="connsiteX40" fmla="*/ 12876 w 4878975"/>
                <a:gd name="connsiteY40" fmla="*/ 699824 h 767907"/>
                <a:gd name="connsiteX41" fmla="*/ 9701 w 4878975"/>
                <a:gd name="connsiteY41" fmla="*/ 369624 h 767907"/>
                <a:gd name="connsiteX42" fmla="*/ 12876 w 4878975"/>
                <a:gd name="connsiteY42" fmla="*/ 99749 h 767907"/>
                <a:gd name="connsiteX43" fmla="*/ 16051 w 4878975"/>
                <a:gd name="connsiteY43" fmla="*/ 48949 h 76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78975" h="767907">
                  <a:moveTo>
                    <a:pt x="16051" y="48949"/>
                  </a:moveTo>
                  <a:cubicBezTo>
                    <a:pt x="40922" y="41012"/>
                    <a:pt x="73201" y="60061"/>
                    <a:pt x="162101" y="52124"/>
                  </a:cubicBezTo>
                  <a:cubicBezTo>
                    <a:pt x="251001" y="44187"/>
                    <a:pt x="450497" y="7674"/>
                    <a:pt x="549451" y="1324"/>
                  </a:cubicBezTo>
                  <a:cubicBezTo>
                    <a:pt x="648405" y="-5026"/>
                    <a:pt x="696559" y="13495"/>
                    <a:pt x="755826" y="14024"/>
                  </a:cubicBezTo>
                  <a:cubicBezTo>
                    <a:pt x="815093" y="14553"/>
                    <a:pt x="836789" y="4499"/>
                    <a:pt x="905051" y="4499"/>
                  </a:cubicBezTo>
                  <a:cubicBezTo>
                    <a:pt x="973313" y="4499"/>
                    <a:pt x="1086555" y="12437"/>
                    <a:pt x="1165401" y="14024"/>
                  </a:cubicBezTo>
                  <a:cubicBezTo>
                    <a:pt x="1244247" y="15611"/>
                    <a:pt x="1304043" y="15082"/>
                    <a:pt x="1378126" y="14024"/>
                  </a:cubicBezTo>
                  <a:cubicBezTo>
                    <a:pt x="1452209" y="12966"/>
                    <a:pt x="1551164" y="6616"/>
                    <a:pt x="1609901" y="7674"/>
                  </a:cubicBezTo>
                  <a:cubicBezTo>
                    <a:pt x="1668638" y="8732"/>
                    <a:pt x="1679222" y="19845"/>
                    <a:pt x="1730551" y="20374"/>
                  </a:cubicBezTo>
                  <a:cubicBezTo>
                    <a:pt x="1781880" y="20903"/>
                    <a:pt x="1866547" y="10320"/>
                    <a:pt x="1917876" y="10849"/>
                  </a:cubicBezTo>
                  <a:cubicBezTo>
                    <a:pt x="1969205" y="11378"/>
                    <a:pt x="2038526" y="23549"/>
                    <a:pt x="2038526" y="23549"/>
                  </a:cubicBezTo>
                  <a:cubicBezTo>
                    <a:pt x="2069747" y="26724"/>
                    <a:pt x="2075568" y="29899"/>
                    <a:pt x="2105201" y="29899"/>
                  </a:cubicBezTo>
                  <a:cubicBezTo>
                    <a:pt x="2134834" y="29899"/>
                    <a:pt x="2178755" y="21432"/>
                    <a:pt x="2216326" y="23549"/>
                  </a:cubicBezTo>
                  <a:cubicBezTo>
                    <a:pt x="2253897" y="25666"/>
                    <a:pt x="2290409" y="36778"/>
                    <a:pt x="2330626" y="42599"/>
                  </a:cubicBezTo>
                  <a:cubicBezTo>
                    <a:pt x="2370843" y="48420"/>
                    <a:pt x="2425347" y="54241"/>
                    <a:pt x="2457626" y="58474"/>
                  </a:cubicBezTo>
                  <a:cubicBezTo>
                    <a:pt x="2489905" y="62707"/>
                    <a:pt x="2488318" y="70116"/>
                    <a:pt x="2524301" y="67999"/>
                  </a:cubicBezTo>
                  <a:cubicBezTo>
                    <a:pt x="2560284" y="65882"/>
                    <a:pt x="2625901" y="54241"/>
                    <a:pt x="2673526" y="45774"/>
                  </a:cubicBezTo>
                  <a:cubicBezTo>
                    <a:pt x="2721151" y="37307"/>
                    <a:pt x="2759780" y="21961"/>
                    <a:pt x="2810051" y="17199"/>
                  </a:cubicBezTo>
                  <a:cubicBezTo>
                    <a:pt x="2860322" y="12437"/>
                    <a:pt x="2918530" y="15082"/>
                    <a:pt x="2975151" y="17199"/>
                  </a:cubicBezTo>
                  <a:cubicBezTo>
                    <a:pt x="3031772" y="19316"/>
                    <a:pt x="3084689" y="24078"/>
                    <a:pt x="3149776" y="29899"/>
                  </a:cubicBezTo>
                  <a:cubicBezTo>
                    <a:pt x="3214863" y="35720"/>
                    <a:pt x="3365676" y="52124"/>
                    <a:pt x="3365676" y="52124"/>
                  </a:cubicBezTo>
                  <a:lnTo>
                    <a:pt x="3718101" y="87049"/>
                  </a:lnTo>
                  <a:cubicBezTo>
                    <a:pt x="3799593" y="95516"/>
                    <a:pt x="3794830" y="98161"/>
                    <a:pt x="3854626" y="102924"/>
                  </a:cubicBezTo>
                  <a:cubicBezTo>
                    <a:pt x="3914422" y="107687"/>
                    <a:pt x="4013376" y="112449"/>
                    <a:pt x="4076876" y="115624"/>
                  </a:cubicBezTo>
                  <a:cubicBezTo>
                    <a:pt x="4140376" y="118799"/>
                    <a:pt x="4235626" y="121974"/>
                    <a:pt x="4235626" y="121974"/>
                  </a:cubicBezTo>
                  <a:cubicBezTo>
                    <a:pt x="4292776" y="124620"/>
                    <a:pt x="4361568" y="129911"/>
                    <a:pt x="4419776" y="131499"/>
                  </a:cubicBezTo>
                  <a:cubicBezTo>
                    <a:pt x="4477984" y="133087"/>
                    <a:pt x="4527726" y="133616"/>
                    <a:pt x="4584876" y="131499"/>
                  </a:cubicBezTo>
                  <a:cubicBezTo>
                    <a:pt x="4642026" y="129382"/>
                    <a:pt x="4722989" y="121445"/>
                    <a:pt x="4762676" y="118799"/>
                  </a:cubicBezTo>
                  <a:cubicBezTo>
                    <a:pt x="4802363" y="116153"/>
                    <a:pt x="4811889" y="97633"/>
                    <a:pt x="4823001" y="115624"/>
                  </a:cubicBezTo>
                  <a:cubicBezTo>
                    <a:pt x="4834113" y="133615"/>
                    <a:pt x="4828293" y="178066"/>
                    <a:pt x="4829351" y="226749"/>
                  </a:cubicBezTo>
                  <a:cubicBezTo>
                    <a:pt x="4830409" y="275432"/>
                    <a:pt x="4829880" y="342637"/>
                    <a:pt x="4829351" y="407724"/>
                  </a:cubicBezTo>
                  <a:cubicBezTo>
                    <a:pt x="4828822" y="472811"/>
                    <a:pt x="4827234" y="568591"/>
                    <a:pt x="4826176" y="617274"/>
                  </a:cubicBezTo>
                  <a:cubicBezTo>
                    <a:pt x="4825118" y="665957"/>
                    <a:pt x="4823530" y="682362"/>
                    <a:pt x="4823001" y="699824"/>
                  </a:cubicBezTo>
                  <a:cubicBezTo>
                    <a:pt x="4822472" y="717286"/>
                    <a:pt x="4823001" y="722049"/>
                    <a:pt x="4823001" y="722049"/>
                  </a:cubicBezTo>
                  <a:cubicBezTo>
                    <a:pt x="4823001" y="727341"/>
                    <a:pt x="4948943" y="724695"/>
                    <a:pt x="4823001" y="731574"/>
                  </a:cubicBezTo>
                  <a:cubicBezTo>
                    <a:pt x="4697059" y="738453"/>
                    <a:pt x="4386438" y="758032"/>
                    <a:pt x="4067351" y="763324"/>
                  </a:cubicBezTo>
                  <a:cubicBezTo>
                    <a:pt x="3748264" y="768616"/>
                    <a:pt x="3228093" y="770203"/>
                    <a:pt x="2908476" y="763324"/>
                  </a:cubicBezTo>
                  <a:cubicBezTo>
                    <a:pt x="2588859" y="756445"/>
                    <a:pt x="2451805" y="731045"/>
                    <a:pt x="2149651" y="722049"/>
                  </a:cubicBezTo>
                  <a:cubicBezTo>
                    <a:pt x="1847497" y="713053"/>
                    <a:pt x="1425222" y="717286"/>
                    <a:pt x="1095551" y="709349"/>
                  </a:cubicBezTo>
                  <a:cubicBezTo>
                    <a:pt x="765880" y="701412"/>
                    <a:pt x="352072" y="676011"/>
                    <a:pt x="171626" y="674424"/>
                  </a:cubicBezTo>
                  <a:cubicBezTo>
                    <a:pt x="-8820" y="672837"/>
                    <a:pt x="39863" y="750624"/>
                    <a:pt x="12876" y="699824"/>
                  </a:cubicBezTo>
                  <a:cubicBezTo>
                    <a:pt x="-14111" y="649024"/>
                    <a:pt x="9701" y="469636"/>
                    <a:pt x="9701" y="369624"/>
                  </a:cubicBezTo>
                  <a:cubicBezTo>
                    <a:pt x="9701" y="269612"/>
                    <a:pt x="12347" y="148432"/>
                    <a:pt x="12876" y="99749"/>
                  </a:cubicBezTo>
                  <a:cubicBezTo>
                    <a:pt x="13405" y="51066"/>
                    <a:pt x="-8820" y="56886"/>
                    <a:pt x="16051" y="48949"/>
                  </a:cubicBezTo>
                  <a:close/>
                </a:path>
              </a:pathLst>
            </a:custGeom>
            <a:gradFill flip="none" rotWithShape="1">
              <a:gsLst>
                <a:gs pos="5000">
                  <a:schemeClr val="accent2">
                    <a:lumMod val="60000"/>
                    <a:lumOff val="40000"/>
                    <a:shade val="30000"/>
                    <a:satMod val="115000"/>
                  </a:schemeClr>
                </a:gs>
                <a:gs pos="7000">
                  <a:schemeClr val="accent2">
                    <a:lumMod val="60000"/>
                    <a:lumOff val="40000"/>
                    <a:shade val="67500"/>
                    <a:satMod val="115000"/>
                  </a:schemeClr>
                </a:gs>
                <a:gs pos="55000">
                  <a:schemeClr val="accent2">
                    <a:lumMod val="60000"/>
                    <a:lumOff val="40000"/>
                    <a:shade val="100000"/>
                    <a:satMod val="115000"/>
                  </a:schemeClr>
                </a:gs>
              </a:gsLst>
              <a:lin ang="54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5" name="フリーフォーム: 図形 984">
              <a:extLst>
                <a:ext uri="{FF2B5EF4-FFF2-40B4-BE49-F238E27FC236}">
                  <a16:creationId xmlns:a16="http://schemas.microsoft.com/office/drawing/2014/main" id="{4E545A06-CA76-421A-A3CA-8835B0810B95}"/>
                </a:ext>
              </a:extLst>
            </p:cNvPr>
            <p:cNvSpPr/>
            <p:nvPr/>
          </p:nvSpPr>
          <p:spPr>
            <a:xfrm>
              <a:off x="5402911" y="3314039"/>
              <a:ext cx="3110916" cy="281138"/>
            </a:xfrm>
            <a:custGeom>
              <a:avLst/>
              <a:gdLst>
                <a:gd name="connsiteX0" fmla="*/ 746 w 3705278"/>
                <a:gd name="connsiteY0" fmla="*/ 82609 h 311377"/>
                <a:gd name="connsiteX1" fmla="*/ 121396 w 3705278"/>
                <a:gd name="connsiteY1" fmla="*/ 31809 h 311377"/>
                <a:gd name="connsiteX2" fmla="*/ 251571 w 3705278"/>
                <a:gd name="connsiteY2" fmla="*/ 19109 h 311377"/>
                <a:gd name="connsiteX3" fmla="*/ 413496 w 3705278"/>
                <a:gd name="connsiteY3" fmla="*/ 9584 h 311377"/>
                <a:gd name="connsiteX4" fmla="*/ 511921 w 3705278"/>
                <a:gd name="connsiteY4" fmla="*/ 44509 h 311377"/>
                <a:gd name="connsiteX5" fmla="*/ 603996 w 3705278"/>
                <a:gd name="connsiteY5" fmla="*/ 79434 h 311377"/>
                <a:gd name="connsiteX6" fmla="*/ 667496 w 3705278"/>
                <a:gd name="connsiteY6" fmla="*/ 114359 h 311377"/>
                <a:gd name="connsiteX7" fmla="*/ 730996 w 3705278"/>
                <a:gd name="connsiteY7" fmla="*/ 142934 h 311377"/>
                <a:gd name="connsiteX8" fmla="*/ 756396 w 3705278"/>
                <a:gd name="connsiteY8" fmla="*/ 152459 h 311377"/>
                <a:gd name="connsiteX9" fmla="*/ 750046 w 3705278"/>
                <a:gd name="connsiteY9" fmla="*/ 73084 h 311377"/>
                <a:gd name="connsiteX10" fmla="*/ 800846 w 3705278"/>
                <a:gd name="connsiteY10" fmla="*/ 19109 h 311377"/>
                <a:gd name="connsiteX11" fmla="*/ 861171 w 3705278"/>
                <a:gd name="connsiteY11" fmla="*/ 3234 h 311377"/>
                <a:gd name="connsiteX12" fmla="*/ 962771 w 3705278"/>
                <a:gd name="connsiteY12" fmla="*/ 59 h 311377"/>
                <a:gd name="connsiteX13" fmla="*/ 1007221 w 3705278"/>
                <a:gd name="connsiteY13" fmla="*/ 3234 h 311377"/>
                <a:gd name="connsiteX14" fmla="*/ 1105646 w 3705278"/>
                <a:gd name="connsiteY14" fmla="*/ 3234 h 311377"/>
                <a:gd name="connsiteX15" fmla="*/ 1162796 w 3705278"/>
                <a:gd name="connsiteY15" fmla="*/ 59 h 311377"/>
                <a:gd name="connsiteX16" fmla="*/ 1181846 w 3705278"/>
                <a:gd name="connsiteY16" fmla="*/ 6409 h 311377"/>
                <a:gd name="connsiteX17" fmla="*/ 1181846 w 3705278"/>
                <a:gd name="connsiteY17" fmla="*/ 22284 h 311377"/>
                <a:gd name="connsiteX18" fmla="*/ 1134221 w 3705278"/>
                <a:gd name="connsiteY18" fmla="*/ 57209 h 311377"/>
                <a:gd name="connsiteX19" fmla="*/ 1086596 w 3705278"/>
                <a:gd name="connsiteY19" fmla="*/ 82609 h 311377"/>
                <a:gd name="connsiteX20" fmla="*/ 1032621 w 3705278"/>
                <a:gd name="connsiteY20" fmla="*/ 79434 h 311377"/>
                <a:gd name="connsiteX21" fmla="*/ 931021 w 3705278"/>
                <a:gd name="connsiteY21" fmla="*/ 54034 h 311377"/>
                <a:gd name="connsiteX22" fmla="*/ 854821 w 3705278"/>
                <a:gd name="connsiteY22" fmla="*/ 54034 h 311377"/>
                <a:gd name="connsiteX23" fmla="*/ 807196 w 3705278"/>
                <a:gd name="connsiteY23" fmla="*/ 66734 h 311377"/>
                <a:gd name="connsiteX24" fmla="*/ 781796 w 3705278"/>
                <a:gd name="connsiteY24" fmla="*/ 95309 h 311377"/>
                <a:gd name="connsiteX25" fmla="*/ 778621 w 3705278"/>
                <a:gd name="connsiteY25" fmla="*/ 161984 h 311377"/>
                <a:gd name="connsiteX26" fmla="*/ 861171 w 3705278"/>
                <a:gd name="connsiteY26" fmla="*/ 184209 h 311377"/>
                <a:gd name="connsiteX27" fmla="*/ 956421 w 3705278"/>
                <a:gd name="connsiteY27" fmla="*/ 184209 h 311377"/>
                <a:gd name="connsiteX28" fmla="*/ 1083421 w 3705278"/>
                <a:gd name="connsiteY28" fmla="*/ 127059 h 311377"/>
                <a:gd name="connsiteX29" fmla="*/ 1219946 w 3705278"/>
                <a:gd name="connsiteY29" fmla="*/ 69909 h 311377"/>
                <a:gd name="connsiteX30" fmla="*/ 1404096 w 3705278"/>
                <a:gd name="connsiteY30" fmla="*/ 25459 h 311377"/>
                <a:gd name="connsiteX31" fmla="*/ 1464421 w 3705278"/>
                <a:gd name="connsiteY31" fmla="*/ 25459 h 311377"/>
                <a:gd name="connsiteX32" fmla="*/ 1543796 w 3705278"/>
                <a:gd name="connsiteY32" fmla="*/ 38159 h 311377"/>
                <a:gd name="connsiteX33" fmla="*/ 1610471 w 3705278"/>
                <a:gd name="connsiteY33" fmla="*/ 69909 h 311377"/>
                <a:gd name="connsiteX34" fmla="*/ 1712071 w 3705278"/>
                <a:gd name="connsiteY34" fmla="*/ 82609 h 311377"/>
                <a:gd name="connsiteX35" fmla="*/ 1883521 w 3705278"/>
                <a:gd name="connsiteY35" fmla="*/ 63559 h 311377"/>
                <a:gd name="connsiteX36" fmla="*/ 2089896 w 3705278"/>
                <a:gd name="connsiteY36" fmla="*/ 22284 h 311377"/>
                <a:gd name="connsiteX37" fmla="*/ 2188321 w 3705278"/>
                <a:gd name="connsiteY37" fmla="*/ 22284 h 311377"/>
                <a:gd name="connsiteX38" fmla="*/ 2350246 w 3705278"/>
                <a:gd name="connsiteY38" fmla="*/ 38159 h 311377"/>
                <a:gd name="connsiteX39" fmla="*/ 2537571 w 3705278"/>
                <a:gd name="connsiteY39" fmla="*/ 76259 h 311377"/>
                <a:gd name="connsiteX40" fmla="*/ 2689971 w 3705278"/>
                <a:gd name="connsiteY40" fmla="*/ 60384 h 311377"/>
                <a:gd name="connsiteX41" fmla="*/ 2826496 w 3705278"/>
                <a:gd name="connsiteY41" fmla="*/ 15934 h 311377"/>
                <a:gd name="connsiteX42" fmla="*/ 2905871 w 3705278"/>
                <a:gd name="connsiteY42" fmla="*/ 6409 h 311377"/>
                <a:gd name="connsiteX43" fmla="*/ 3007471 w 3705278"/>
                <a:gd name="connsiteY43" fmla="*/ 9584 h 311377"/>
                <a:gd name="connsiteX44" fmla="*/ 3058271 w 3705278"/>
                <a:gd name="connsiteY44" fmla="*/ 19109 h 311377"/>
                <a:gd name="connsiteX45" fmla="*/ 3169396 w 3705278"/>
                <a:gd name="connsiteY45" fmla="*/ 41334 h 311377"/>
                <a:gd name="connsiteX46" fmla="*/ 3226546 w 3705278"/>
                <a:gd name="connsiteY46" fmla="*/ 54034 h 311377"/>
                <a:gd name="connsiteX47" fmla="*/ 3328146 w 3705278"/>
                <a:gd name="connsiteY47" fmla="*/ 63559 h 311377"/>
                <a:gd name="connsiteX48" fmla="*/ 3417046 w 3705278"/>
                <a:gd name="connsiteY48" fmla="*/ 79434 h 311377"/>
                <a:gd name="connsiteX49" fmla="*/ 3512296 w 3705278"/>
                <a:gd name="connsiteY49" fmla="*/ 85784 h 311377"/>
                <a:gd name="connsiteX50" fmla="*/ 3594846 w 3705278"/>
                <a:gd name="connsiteY50" fmla="*/ 85784 h 311377"/>
                <a:gd name="connsiteX51" fmla="*/ 3632946 w 3705278"/>
                <a:gd name="connsiteY51" fmla="*/ 73084 h 311377"/>
                <a:gd name="connsiteX52" fmla="*/ 3690096 w 3705278"/>
                <a:gd name="connsiteY52" fmla="*/ 63559 h 311377"/>
                <a:gd name="connsiteX53" fmla="*/ 3699621 w 3705278"/>
                <a:gd name="connsiteY53" fmla="*/ 88959 h 311377"/>
                <a:gd name="connsiteX54" fmla="*/ 3613896 w 3705278"/>
                <a:gd name="connsiteY54" fmla="*/ 120709 h 311377"/>
                <a:gd name="connsiteX55" fmla="*/ 3385296 w 3705278"/>
                <a:gd name="connsiteY55" fmla="*/ 108009 h 311377"/>
                <a:gd name="connsiteX56" fmla="*/ 3350371 w 3705278"/>
                <a:gd name="connsiteY56" fmla="*/ 108009 h 311377"/>
                <a:gd name="connsiteX57" fmla="*/ 3337671 w 3705278"/>
                <a:gd name="connsiteY57" fmla="*/ 136584 h 311377"/>
                <a:gd name="connsiteX58" fmla="*/ 3369421 w 3705278"/>
                <a:gd name="connsiteY58" fmla="*/ 152459 h 311377"/>
                <a:gd name="connsiteX59" fmla="*/ 3401171 w 3705278"/>
                <a:gd name="connsiteY59" fmla="*/ 152459 h 311377"/>
                <a:gd name="connsiteX60" fmla="*/ 3375771 w 3705278"/>
                <a:gd name="connsiteY60" fmla="*/ 190559 h 311377"/>
                <a:gd name="connsiteX61" fmla="*/ 3293221 w 3705278"/>
                <a:gd name="connsiteY61" fmla="*/ 206434 h 311377"/>
                <a:gd name="connsiteX62" fmla="*/ 3182096 w 3705278"/>
                <a:gd name="connsiteY62" fmla="*/ 219134 h 311377"/>
                <a:gd name="connsiteX63" fmla="*/ 3156696 w 3705278"/>
                <a:gd name="connsiteY63" fmla="*/ 196909 h 311377"/>
                <a:gd name="connsiteX64" fmla="*/ 3175746 w 3705278"/>
                <a:gd name="connsiteY64" fmla="*/ 184209 h 311377"/>
                <a:gd name="connsiteX65" fmla="*/ 3236071 w 3705278"/>
                <a:gd name="connsiteY65" fmla="*/ 168334 h 311377"/>
                <a:gd name="connsiteX66" fmla="*/ 3274171 w 3705278"/>
                <a:gd name="connsiteY66" fmla="*/ 123884 h 311377"/>
                <a:gd name="connsiteX67" fmla="*/ 3261471 w 3705278"/>
                <a:gd name="connsiteY67" fmla="*/ 101659 h 311377"/>
                <a:gd name="connsiteX68" fmla="*/ 3163046 w 3705278"/>
                <a:gd name="connsiteY68" fmla="*/ 82609 h 311377"/>
                <a:gd name="connsiteX69" fmla="*/ 3070971 w 3705278"/>
                <a:gd name="connsiteY69" fmla="*/ 63559 h 311377"/>
                <a:gd name="connsiteX70" fmla="*/ 3051921 w 3705278"/>
                <a:gd name="connsiteY70" fmla="*/ 76259 h 311377"/>
                <a:gd name="connsiteX71" fmla="*/ 3020171 w 3705278"/>
                <a:gd name="connsiteY71" fmla="*/ 117534 h 311377"/>
                <a:gd name="connsiteX72" fmla="*/ 2978896 w 3705278"/>
                <a:gd name="connsiteY72" fmla="*/ 171509 h 311377"/>
                <a:gd name="connsiteX73" fmla="*/ 2893171 w 3705278"/>
                <a:gd name="connsiteY73" fmla="*/ 200084 h 311377"/>
                <a:gd name="connsiteX74" fmla="*/ 2794746 w 3705278"/>
                <a:gd name="connsiteY74" fmla="*/ 212784 h 311377"/>
                <a:gd name="connsiteX75" fmla="*/ 2731246 w 3705278"/>
                <a:gd name="connsiteY75" fmla="*/ 209609 h 311377"/>
                <a:gd name="connsiteX76" fmla="*/ 2724896 w 3705278"/>
                <a:gd name="connsiteY76" fmla="*/ 184209 h 311377"/>
                <a:gd name="connsiteX77" fmla="*/ 2756646 w 3705278"/>
                <a:gd name="connsiteY77" fmla="*/ 171509 h 311377"/>
                <a:gd name="connsiteX78" fmla="*/ 2829671 w 3705278"/>
                <a:gd name="connsiteY78" fmla="*/ 171509 h 311377"/>
                <a:gd name="connsiteX79" fmla="*/ 2896346 w 3705278"/>
                <a:gd name="connsiteY79" fmla="*/ 158809 h 311377"/>
                <a:gd name="connsiteX80" fmla="*/ 2963021 w 3705278"/>
                <a:gd name="connsiteY80" fmla="*/ 130234 h 311377"/>
                <a:gd name="connsiteX81" fmla="*/ 2978896 w 3705278"/>
                <a:gd name="connsiteY81" fmla="*/ 88959 h 311377"/>
                <a:gd name="connsiteX82" fmla="*/ 2969371 w 3705278"/>
                <a:gd name="connsiteY82" fmla="*/ 54034 h 311377"/>
                <a:gd name="connsiteX83" fmla="*/ 2899521 w 3705278"/>
                <a:gd name="connsiteY83" fmla="*/ 47684 h 311377"/>
                <a:gd name="connsiteX84" fmla="*/ 2810621 w 3705278"/>
                <a:gd name="connsiteY84" fmla="*/ 69909 h 311377"/>
                <a:gd name="connsiteX85" fmla="*/ 2670921 w 3705278"/>
                <a:gd name="connsiteY85" fmla="*/ 117534 h 311377"/>
                <a:gd name="connsiteX86" fmla="*/ 2524871 w 3705278"/>
                <a:gd name="connsiteY86" fmla="*/ 155634 h 311377"/>
                <a:gd name="connsiteX87" fmla="*/ 2515346 w 3705278"/>
                <a:gd name="connsiteY87" fmla="*/ 174684 h 311377"/>
                <a:gd name="connsiteX88" fmla="*/ 2620121 w 3705278"/>
                <a:gd name="connsiteY88" fmla="*/ 209609 h 311377"/>
                <a:gd name="connsiteX89" fmla="*/ 2753471 w 3705278"/>
                <a:gd name="connsiteY89" fmla="*/ 250884 h 311377"/>
                <a:gd name="connsiteX90" fmla="*/ 2896346 w 3705278"/>
                <a:gd name="connsiteY90" fmla="*/ 266759 h 311377"/>
                <a:gd name="connsiteX91" fmla="*/ 3026521 w 3705278"/>
                <a:gd name="connsiteY91" fmla="*/ 269934 h 311377"/>
                <a:gd name="connsiteX92" fmla="*/ 3143996 w 3705278"/>
                <a:gd name="connsiteY92" fmla="*/ 254059 h 311377"/>
                <a:gd name="connsiteX93" fmla="*/ 3210671 w 3705278"/>
                <a:gd name="connsiteY93" fmla="*/ 244534 h 311377"/>
                <a:gd name="connsiteX94" fmla="*/ 3270996 w 3705278"/>
                <a:gd name="connsiteY94" fmla="*/ 244534 h 311377"/>
                <a:gd name="connsiteX95" fmla="*/ 3350371 w 3705278"/>
                <a:gd name="connsiteY95" fmla="*/ 225484 h 311377"/>
                <a:gd name="connsiteX96" fmla="*/ 3388471 w 3705278"/>
                <a:gd name="connsiteY96" fmla="*/ 209609 h 311377"/>
                <a:gd name="connsiteX97" fmla="*/ 3429746 w 3705278"/>
                <a:gd name="connsiteY97" fmla="*/ 190559 h 311377"/>
                <a:gd name="connsiteX98" fmla="*/ 3455146 w 3705278"/>
                <a:gd name="connsiteY98" fmla="*/ 181034 h 311377"/>
                <a:gd name="connsiteX99" fmla="*/ 3477371 w 3705278"/>
                <a:gd name="connsiteY99" fmla="*/ 174684 h 311377"/>
                <a:gd name="connsiteX100" fmla="*/ 3496421 w 3705278"/>
                <a:gd name="connsiteY100" fmla="*/ 190559 h 311377"/>
                <a:gd name="connsiteX101" fmla="*/ 3461496 w 3705278"/>
                <a:gd name="connsiteY101" fmla="*/ 222309 h 311377"/>
                <a:gd name="connsiteX102" fmla="*/ 3369421 w 3705278"/>
                <a:gd name="connsiteY102" fmla="*/ 276284 h 311377"/>
                <a:gd name="connsiteX103" fmla="*/ 3312271 w 3705278"/>
                <a:gd name="connsiteY103" fmla="*/ 292159 h 311377"/>
                <a:gd name="connsiteX104" fmla="*/ 3207496 w 3705278"/>
                <a:gd name="connsiteY104" fmla="*/ 285809 h 311377"/>
                <a:gd name="connsiteX105" fmla="*/ 3105896 w 3705278"/>
                <a:gd name="connsiteY105" fmla="*/ 288984 h 311377"/>
                <a:gd name="connsiteX106" fmla="*/ 2928096 w 3705278"/>
                <a:gd name="connsiteY106" fmla="*/ 311209 h 311377"/>
                <a:gd name="connsiteX107" fmla="*/ 2845546 w 3705278"/>
                <a:gd name="connsiteY107" fmla="*/ 298509 h 311377"/>
                <a:gd name="connsiteX108" fmla="*/ 2737596 w 3705278"/>
                <a:gd name="connsiteY108" fmla="*/ 285809 h 311377"/>
                <a:gd name="connsiteX109" fmla="*/ 2607421 w 3705278"/>
                <a:gd name="connsiteY109" fmla="*/ 260409 h 311377"/>
                <a:gd name="connsiteX110" fmla="*/ 2480421 w 3705278"/>
                <a:gd name="connsiteY110" fmla="*/ 200084 h 311377"/>
                <a:gd name="connsiteX111" fmla="*/ 2391521 w 3705278"/>
                <a:gd name="connsiteY111" fmla="*/ 146109 h 311377"/>
                <a:gd name="connsiteX112" fmla="*/ 2286746 w 3705278"/>
                <a:gd name="connsiteY112" fmla="*/ 114359 h 311377"/>
                <a:gd name="connsiteX113" fmla="*/ 2248646 w 3705278"/>
                <a:gd name="connsiteY113" fmla="*/ 114359 h 311377"/>
                <a:gd name="connsiteX114" fmla="*/ 2147046 w 3705278"/>
                <a:gd name="connsiteY114" fmla="*/ 149284 h 311377"/>
                <a:gd name="connsiteX115" fmla="*/ 2108946 w 3705278"/>
                <a:gd name="connsiteY115" fmla="*/ 200084 h 311377"/>
                <a:gd name="connsiteX116" fmla="*/ 2051796 w 3705278"/>
                <a:gd name="connsiteY116" fmla="*/ 247709 h 311377"/>
                <a:gd name="connsiteX117" fmla="*/ 1978771 w 3705278"/>
                <a:gd name="connsiteY117" fmla="*/ 292159 h 311377"/>
                <a:gd name="connsiteX118" fmla="*/ 1883521 w 3705278"/>
                <a:gd name="connsiteY118" fmla="*/ 304859 h 311377"/>
                <a:gd name="connsiteX119" fmla="*/ 1769221 w 3705278"/>
                <a:gd name="connsiteY119" fmla="*/ 254059 h 311377"/>
                <a:gd name="connsiteX120" fmla="*/ 1613646 w 3705278"/>
                <a:gd name="connsiteY120" fmla="*/ 142934 h 311377"/>
                <a:gd name="connsiteX121" fmla="*/ 1505696 w 3705278"/>
                <a:gd name="connsiteY121" fmla="*/ 92134 h 311377"/>
                <a:gd name="connsiteX122" fmla="*/ 1429496 w 3705278"/>
                <a:gd name="connsiteY122" fmla="*/ 57209 h 311377"/>
                <a:gd name="connsiteX123" fmla="*/ 1362821 w 3705278"/>
                <a:gd name="connsiteY123" fmla="*/ 57209 h 311377"/>
                <a:gd name="connsiteX124" fmla="*/ 1254871 w 3705278"/>
                <a:gd name="connsiteY124" fmla="*/ 92134 h 311377"/>
                <a:gd name="connsiteX125" fmla="*/ 1140571 w 3705278"/>
                <a:gd name="connsiteY125" fmla="*/ 149284 h 311377"/>
                <a:gd name="connsiteX126" fmla="*/ 1054846 w 3705278"/>
                <a:gd name="connsiteY126" fmla="*/ 184209 h 311377"/>
                <a:gd name="connsiteX127" fmla="*/ 934196 w 3705278"/>
                <a:gd name="connsiteY127" fmla="*/ 219134 h 311377"/>
                <a:gd name="connsiteX128" fmla="*/ 838946 w 3705278"/>
                <a:gd name="connsiteY128" fmla="*/ 212784 h 311377"/>
                <a:gd name="connsiteX129" fmla="*/ 727821 w 3705278"/>
                <a:gd name="connsiteY129" fmla="*/ 187384 h 311377"/>
                <a:gd name="connsiteX130" fmla="*/ 629396 w 3705278"/>
                <a:gd name="connsiteY130" fmla="*/ 136584 h 311377"/>
                <a:gd name="connsiteX131" fmla="*/ 553196 w 3705278"/>
                <a:gd name="connsiteY131" fmla="*/ 104834 h 311377"/>
                <a:gd name="connsiteX132" fmla="*/ 435721 w 3705278"/>
                <a:gd name="connsiteY132" fmla="*/ 66734 h 311377"/>
                <a:gd name="connsiteX133" fmla="*/ 375396 w 3705278"/>
                <a:gd name="connsiteY133" fmla="*/ 54034 h 311377"/>
                <a:gd name="connsiteX134" fmla="*/ 280146 w 3705278"/>
                <a:gd name="connsiteY134" fmla="*/ 44509 h 311377"/>
                <a:gd name="connsiteX135" fmla="*/ 194421 w 3705278"/>
                <a:gd name="connsiteY135" fmla="*/ 44509 h 311377"/>
                <a:gd name="connsiteX136" fmla="*/ 165846 w 3705278"/>
                <a:gd name="connsiteY136" fmla="*/ 57209 h 311377"/>
                <a:gd name="connsiteX137" fmla="*/ 115046 w 3705278"/>
                <a:gd name="connsiteY137" fmla="*/ 66734 h 311377"/>
                <a:gd name="connsiteX138" fmla="*/ 70596 w 3705278"/>
                <a:gd name="connsiteY138" fmla="*/ 82609 h 311377"/>
                <a:gd name="connsiteX139" fmla="*/ 746 w 3705278"/>
                <a:gd name="connsiteY139" fmla="*/ 82609 h 31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705278" h="311377">
                  <a:moveTo>
                    <a:pt x="746" y="82609"/>
                  </a:moveTo>
                  <a:cubicBezTo>
                    <a:pt x="9213" y="74142"/>
                    <a:pt x="79592" y="42392"/>
                    <a:pt x="121396" y="31809"/>
                  </a:cubicBezTo>
                  <a:cubicBezTo>
                    <a:pt x="163200" y="21226"/>
                    <a:pt x="202888" y="22813"/>
                    <a:pt x="251571" y="19109"/>
                  </a:cubicBezTo>
                  <a:cubicBezTo>
                    <a:pt x="300254" y="15405"/>
                    <a:pt x="370104" y="5351"/>
                    <a:pt x="413496" y="9584"/>
                  </a:cubicBezTo>
                  <a:cubicBezTo>
                    <a:pt x="456888" y="13817"/>
                    <a:pt x="480171" y="32867"/>
                    <a:pt x="511921" y="44509"/>
                  </a:cubicBezTo>
                  <a:cubicBezTo>
                    <a:pt x="543671" y="56151"/>
                    <a:pt x="578067" y="67792"/>
                    <a:pt x="603996" y="79434"/>
                  </a:cubicBezTo>
                  <a:cubicBezTo>
                    <a:pt x="629925" y="91076"/>
                    <a:pt x="646329" y="103776"/>
                    <a:pt x="667496" y="114359"/>
                  </a:cubicBezTo>
                  <a:cubicBezTo>
                    <a:pt x="688663" y="124942"/>
                    <a:pt x="716179" y="136584"/>
                    <a:pt x="730996" y="142934"/>
                  </a:cubicBezTo>
                  <a:cubicBezTo>
                    <a:pt x="745813" y="149284"/>
                    <a:pt x="753221" y="164101"/>
                    <a:pt x="756396" y="152459"/>
                  </a:cubicBezTo>
                  <a:cubicBezTo>
                    <a:pt x="759571" y="140817"/>
                    <a:pt x="742638" y="95309"/>
                    <a:pt x="750046" y="73084"/>
                  </a:cubicBezTo>
                  <a:cubicBezTo>
                    <a:pt x="757454" y="50859"/>
                    <a:pt x="782325" y="30751"/>
                    <a:pt x="800846" y="19109"/>
                  </a:cubicBezTo>
                  <a:cubicBezTo>
                    <a:pt x="819367" y="7467"/>
                    <a:pt x="834183" y="6409"/>
                    <a:pt x="861171" y="3234"/>
                  </a:cubicBezTo>
                  <a:cubicBezTo>
                    <a:pt x="888159" y="59"/>
                    <a:pt x="938429" y="59"/>
                    <a:pt x="962771" y="59"/>
                  </a:cubicBezTo>
                  <a:cubicBezTo>
                    <a:pt x="987113" y="59"/>
                    <a:pt x="983409" y="2705"/>
                    <a:pt x="1007221" y="3234"/>
                  </a:cubicBezTo>
                  <a:cubicBezTo>
                    <a:pt x="1031033" y="3763"/>
                    <a:pt x="1079717" y="3763"/>
                    <a:pt x="1105646" y="3234"/>
                  </a:cubicBezTo>
                  <a:cubicBezTo>
                    <a:pt x="1131575" y="2705"/>
                    <a:pt x="1150096" y="-470"/>
                    <a:pt x="1162796" y="59"/>
                  </a:cubicBezTo>
                  <a:cubicBezTo>
                    <a:pt x="1175496" y="588"/>
                    <a:pt x="1178671" y="2705"/>
                    <a:pt x="1181846" y="6409"/>
                  </a:cubicBezTo>
                  <a:cubicBezTo>
                    <a:pt x="1185021" y="10113"/>
                    <a:pt x="1189784" y="13817"/>
                    <a:pt x="1181846" y="22284"/>
                  </a:cubicBezTo>
                  <a:cubicBezTo>
                    <a:pt x="1173909" y="30751"/>
                    <a:pt x="1150096" y="47155"/>
                    <a:pt x="1134221" y="57209"/>
                  </a:cubicBezTo>
                  <a:cubicBezTo>
                    <a:pt x="1118346" y="67263"/>
                    <a:pt x="1103529" y="78905"/>
                    <a:pt x="1086596" y="82609"/>
                  </a:cubicBezTo>
                  <a:cubicBezTo>
                    <a:pt x="1069663" y="86313"/>
                    <a:pt x="1058550" y="84196"/>
                    <a:pt x="1032621" y="79434"/>
                  </a:cubicBezTo>
                  <a:cubicBezTo>
                    <a:pt x="1006692" y="74672"/>
                    <a:pt x="960654" y="58267"/>
                    <a:pt x="931021" y="54034"/>
                  </a:cubicBezTo>
                  <a:cubicBezTo>
                    <a:pt x="901388" y="49801"/>
                    <a:pt x="875458" y="51917"/>
                    <a:pt x="854821" y="54034"/>
                  </a:cubicBezTo>
                  <a:cubicBezTo>
                    <a:pt x="834184" y="56151"/>
                    <a:pt x="819367" y="59855"/>
                    <a:pt x="807196" y="66734"/>
                  </a:cubicBezTo>
                  <a:cubicBezTo>
                    <a:pt x="795025" y="73613"/>
                    <a:pt x="786558" y="79434"/>
                    <a:pt x="781796" y="95309"/>
                  </a:cubicBezTo>
                  <a:cubicBezTo>
                    <a:pt x="777034" y="111184"/>
                    <a:pt x="765392" y="147167"/>
                    <a:pt x="778621" y="161984"/>
                  </a:cubicBezTo>
                  <a:cubicBezTo>
                    <a:pt x="791850" y="176801"/>
                    <a:pt x="831538" y="180505"/>
                    <a:pt x="861171" y="184209"/>
                  </a:cubicBezTo>
                  <a:cubicBezTo>
                    <a:pt x="890804" y="187913"/>
                    <a:pt x="919379" y="193734"/>
                    <a:pt x="956421" y="184209"/>
                  </a:cubicBezTo>
                  <a:cubicBezTo>
                    <a:pt x="993463" y="174684"/>
                    <a:pt x="1039500" y="146109"/>
                    <a:pt x="1083421" y="127059"/>
                  </a:cubicBezTo>
                  <a:cubicBezTo>
                    <a:pt x="1127342" y="108009"/>
                    <a:pt x="1166500" y="86842"/>
                    <a:pt x="1219946" y="69909"/>
                  </a:cubicBezTo>
                  <a:cubicBezTo>
                    <a:pt x="1273392" y="52976"/>
                    <a:pt x="1363350" y="32867"/>
                    <a:pt x="1404096" y="25459"/>
                  </a:cubicBezTo>
                  <a:cubicBezTo>
                    <a:pt x="1444842" y="18051"/>
                    <a:pt x="1441138" y="23342"/>
                    <a:pt x="1464421" y="25459"/>
                  </a:cubicBezTo>
                  <a:cubicBezTo>
                    <a:pt x="1487704" y="27576"/>
                    <a:pt x="1519454" y="30751"/>
                    <a:pt x="1543796" y="38159"/>
                  </a:cubicBezTo>
                  <a:cubicBezTo>
                    <a:pt x="1568138" y="45567"/>
                    <a:pt x="1582425" y="62501"/>
                    <a:pt x="1610471" y="69909"/>
                  </a:cubicBezTo>
                  <a:cubicBezTo>
                    <a:pt x="1638517" y="77317"/>
                    <a:pt x="1666563" y="83667"/>
                    <a:pt x="1712071" y="82609"/>
                  </a:cubicBezTo>
                  <a:cubicBezTo>
                    <a:pt x="1757579" y="81551"/>
                    <a:pt x="1820550" y="73613"/>
                    <a:pt x="1883521" y="63559"/>
                  </a:cubicBezTo>
                  <a:cubicBezTo>
                    <a:pt x="1946492" y="53505"/>
                    <a:pt x="2039096" y="29163"/>
                    <a:pt x="2089896" y="22284"/>
                  </a:cubicBezTo>
                  <a:cubicBezTo>
                    <a:pt x="2140696" y="15405"/>
                    <a:pt x="2144929" y="19638"/>
                    <a:pt x="2188321" y="22284"/>
                  </a:cubicBezTo>
                  <a:cubicBezTo>
                    <a:pt x="2231713" y="24930"/>
                    <a:pt x="2292038" y="29163"/>
                    <a:pt x="2350246" y="38159"/>
                  </a:cubicBezTo>
                  <a:cubicBezTo>
                    <a:pt x="2408454" y="47155"/>
                    <a:pt x="2480950" y="72555"/>
                    <a:pt x="2537571" y="76259"/>
                  </a:cubicBezTo>
                  <a:cubicBezTo>
                    <a:pt x="2594192" y="79963"/>
                    <a:pt x="2641817" y="70438"/>
                    <a:pt x="2689971" y="60384"/>
                  </a:cubicBezTo>
                  <a:cubicBezTo>
                    <a:pt x="2738125" y="50330"/>
                    <a:pt x="2790513" y="24930"/>
                    <a:pt x="2826496" y="15934"/>
                  </a:cubicBezTo>
                  <a:cubicBezTo>
                    <a:pt x="2862479" y="6938"/>
                    <a:pt x="2875709" y="7467"/>
                    <a:pt x="2905871" y="6409"/>
                  </a:cubicBezTo>
                  <a:cubicBezTo>
                    <a:pt x="2936033" y="5351"/>
                    <a:pt x="2982071" y="7467"/>
                    <a:pt x="3007471" y="9584"/>
                  </a:cubicBezTo>
                  <a:cubicBezTo>
                    <a:pt x="3032871" y="11701"/>
                    <a:pt x="3058271" y="19109"/>
                    <a:pt x="3058271" y="19109"/>
                  </a:cubicBezTo>
                  <a:lnTo>
                    <a:pt x="3169396" y="41334"/>
                  </a:lnTo>
                  <a:cubicBezTo>
                    <a:pt x="3197442" y="47155"/>
                    <a:pt x="3200088" y="50330"/>
                    <a:pt x="3226546" y="54034"/>
                  </a:cubicBezTo>
                  <a:cubicBezTo>
                    <a:pt x="3253004" y="57738"/>
                    <a:pt x="3296396" y="59326"/>
                    <a:pt x="3328146" y="63559"/>
                  </a:cubicBezTo>
                  <a:cubicBezTo>
                    <a:pt x="3359896" y="67792"/>
                    <a:pt x="3386354" y="75730"/>
                    <a:pt x="3417046" y="79434"/>
                  </a:cubicBezTo>
                  <a:cubicBezTo>
                    <a:pt x="3447738" y="83138"/>
                    <a:pt x="3482663" y="84726"/>
                    <a:pt x="3512296" y="85784"/>
                  </a:cubicBezTo>
                  <a:cubicBezTo>
                    <a:pt x="3541929" y="86842"/>
                    <a:pt x="3574738" y="87901"/>
                    <a:pt x="3594846" y="85784"/>
                  </a:cubicBezTo>
                  <a:cubicBezTo>
                    <a:pt x="3614954" y="83667"/>
                    <a:pt x="3617071" y="76788"/>
                    <a:pt x="3632946" y="73084"/>
                  </a:cubicBezTo>
                  <a:cubicBezTo>
                    <a:pt x="3648821" y="69380"/>
                    <a:pt x="3678983" y="60913"/>
                    <a:pt x="3690096" y="63559"/>
                  </a:cubicBezTo>
                  <a:cubicBezTo>
                    <a:pt x="3701209" y="66205"/>
                    <a:pt x="3712321" y="79434"/>
                    <a:pt x="3699621" y="88959"/>
                  </a:cubicBezTo>
                  <a:cubicBezTo>
                    <a:pt x="3686921" y="98484"/>
                    <a:pt x="3666283" y="117534"/>
                    <a:pt x="3613896" y="120709"/>
                  </a:cubicBezTo>
                  <a:lnTo>
                    <a:pt x="3385296" y="108009"/>
                  </a:lnTo>
                  <a:cubicBezTo>
                    <a:pt x="3341375" y="105892"/>
                    <a:pt x="3358309" y="103247"/>
                    <a:pt x="3350371" y="108009"/>
                  </a:cubicBezTo>
                  <a:cubicBezTo>
                    <a:pt x="3342434" y="112772"/>
                    <a:pt x="3334496" y="129176"/>
                    <a:pt x="3337671" y="136584"/>
                  </a:cubicBezTo>
                  <a:cubicBezTo>
                    <a:pt x="3340846" y="143992"/>
                    <a:pt x="3358838" y="149813"/>
                    <a:pt x="3369421" y="152459"/>
                  </a:cubicBezTo>
                  <a:cubicBezTo>
                    <a:pt x="3380004" y="155105"/>
                    <a:pt x="3400113" y="146109"/>
                    <a:pt x="3401171" y="152459"/>
                  </a:cubicBezTo>
                  <a:cubicBezTo>
                    <a:pt x="3402229" y="158809"/>
                    <a:pt x="3393763" y="181563"/>
                    <a:pt x="3375771" y="190559"/>
                  </a:cubicBezTo>
                  <a:cubicBezTo>
                    <a:pt x="3357779" y="199555"/>
                    <a:pt x="3325500" y="201672"/>
                    <a:pt x="3293221" y="206434"/>
                  </a:cubicBezTo>
                  <a:cubicBezTo>
                    <a:pt x="3260942" y="211197"/>
                    <a:pt x="3204850" y="220721"/>
                    <a:pt x="3182096" y="219134"/>
                  </a:cubicBezTo>
                  <a:cubicBezTo>
                    <a:pt x="3159342" y="217547"/>
                    <a:pt x="3157754" y="202730"/>
                    <a:pt x="3156696" y="196909"/>
                  </a:cubicBezTo>
                  <a:cubicBezTo>
                    <a:pt x="3155638" y="191088"/>
                    <a:pt x="3162517" y="188971"/>
                    <a:pt x="3175746" y="184209"/>
                  </a:cubicBezTo>
                  <a:cubicBezTo>
                    <a:pt x="3188975" y="179447"/>
                    <a:pt x="3219667" y="178388"/>
                    <a:pt x="3236071" y="168334"/>
                  </a:cubicBezTo>
                  <a:cubicBezTo>
                    <a:pt x="3252475" y="158280"/>
                    <a:pt x="3269938" y="134997"/>
                    <a:pt x="3274171" y="123884"/>
                  </a:cubicBezTo>
                  <a:cubicBezTo>
                    <a:pt x="3278404" y="112772"/>
                    <a:pt x="3279992" y="108538"/>
                    <a:pt x="3261471" y="101659"/>
                  </a:cubicBezTo>
                  <a:cubicBezTo>
                    <a:pt x="3242950" y="94780"/>
                    <a:pt x="3163046" y="82609"/>
                    <a:pt x="3163046" y="82609"/>
                  </a:cubicBezTo>
                  <a:cubicBezTo>
                    <a:pt x="3131296" y="76259"/>
                    <a:pt x="3089492" y="64617"/>
                    <a:pt x="3070971" y="63559"/>
                  </a:cubicBezTo>
                  <a:cubicBezTo>
                    <a:pt x="3052450" y="62501"/>
                    <a:pt x="3060388" y="67263"/>
                    <a:pt x="3051921" y="76259"/>
                  </a:cubicBezTo>
                  <a:cubicBezTo>
                    <a:pt x="3043454" y="85255"/>
                    <a:pt x="3020171" y="117534"/>
                    <a:pt x="3020171" y="117534"/>
                  </a:cubicBezTo>
                  <a:cubicBezTo>
                    <a:pt x="3008000" y="133409"/>
                    <a:pt x="3000063" y="157751"/>
                    <a:pt x="2978896" y="171509"/>
                  </a:cubicBezTo>
                  <a:cubicBezTo>
                    <a:pt x="2957729" y="185267"/>
                    <a:pt x="2923863" y="193205"/>
                    <a:pt x="2893171" y="200084"/>
                  </a:cubicBezTo>
                  <a:cubicBezTo>
                    <a:pt x="2862479" y="206963"/>
                    <a:pt x="2821733" y="211197"/>
                    <a:pt x="2794746" y="212784"/>
                  </a:cubicBezTo>
                  <a:cubicBezTo>
                    <a:pt x="2767759" y="214371"/>
                    <a:pt x="2742888" y="214371"/>
                    <a:pt x="2731246" y="209609"/>
                  </a:cubicBezTo>
                  <a:cubicBezTo>
                    <a:pt x="2719604" y="204847"/>
                    <a:pt x="2720663" y="190559"/>
                    <a:pt x="2724896" y="184209"/>
                  </a:cubicBezTo>
                  <a:cubicBezTo>
                    <a:pt x="2729129" y="177859"/>
                    <a:pt x="2739184" y="173626"/>
                    <a:pt x="2756646" y="171509"/>
                  </a:cubicBezTo>
                  <a:cubicBezTo>
                    <a:pt x="2774108" y="169392"/>
                    <a:pt x="2806388" y="173626"/>
                    <a:pt x="2829671" y="171509"/>
                  </a:cubicBezTo>
                  <a:cubicBezTo>
                    <a:pt x="2852954" y="169392"/>
                    <a:pt x="2874121" y="165688"/>
                    <a:pt x="2896346" y="158809"/>
                  </a:cubicBezTo>
                  <a:cubicBezTo>
                    <a:pt x="2918571" y="151930"/>
                    <a:pt x="2949263" y="141876"/>
                    <a:pt x="2963021" y="130234"/>
                  </a:cubicBezTo>
                  <a:cubicBezTo>
                    <a:pt x="2976779" y="118592"/>
                    <a:pt x="2977838" y="101659"/>
                    <a:pt x="2978896" y="88959"/>
                  </a:cubicBezTo>
                  <a:cubicBezTo>
                    <a:pt x="2979954" y="76259"/>
                    <a:pt x="2982600" y="60913"/>
                    <a:pt x="2969371" y="54034"/>
                  </a:cubicBezTo>
                  <a:cubicBezTo>
                    <a:pt x="2956142" y="47155"/>
                    <a:pt x="2925979" y="45038"/>
                    <a:pt x="2899521" y="47684"/>
                  </a:cubicBezTo>
                  <a:cubicBezTo>
                    <a:pt x="2873063" y="50330"/>
                    <a:pt x="2848721" y="58267"/>
                    <a:pt x="2810621" y="69909"/>
                  </a:cubicBezTo>
                  <a:cubicBezTo>
                    <a:pt x="2772521" y="81551"/>
                    <a:pt x="2718546" y="103247"/>
                    <a:pt x="2670921" y="117534"/>
                  </a:cubicBezTo>
                  <a:cubicBezTo>
                    <a:pt x="2623296" y="131821"/>
                    <a:pt x="2550800" y="146109"/>
                    <a:pt x="2524871" y="155634"/>
                  </a:cubicBezTo>
                  <a:cubicBezTo>
                    <a:pt x="2498942" y="165159"/>
                    <a:pt x="2499471" y="165688"/>
                    <a:pt x="2515346" y="174684"/>
                  </a:cubicBezTo>
                  <a:cubicBezTo>
                    <a:pt x="2531221" y="183680"/>
                    <a:pt x="2580434" y="196909"/>
                    <a:pt x="2620121" y="209609"/>
                  </a:cubicBezTo>
                  <a:cubicBezTo>
                    <a:pt x="2659809" y="222309"/>
                    <a:pt x="2707434" y="241359"/>
                    <a:pt x="2753471" y="250884"/>
                  </a:cubicBezTo>
                  <a:cubicBezTo>
                    <a:pt x="2799509" y="260409"/>
                    <a:pt x="2850838" y="263584"/>
                    <a:pt x="2896346" y="266759"/>
                  </a:cubicBezTo>
                  <a:cubicBezTo>
                    <a:pt x="2941854" y="269934"/>
                    <a:pt x="2985246" y="272051"/>
                    <a:pt x="3026521" y="269934"/>
                  </a:cubicBezTo>
                  <a:cubicBezTo>
                    <a:pt x="3067796" y="267817"/>
                    <a:pt x="3143996" y="254059"/>
                    <a:pt x="3143996" y="254059"/>
                  </a:cubicBezTo>
                  <a:cubicBezTo>
                    <a:pt x="3174688" y="249826"/>
                    <a:pt x="3189504" y="246121"/>
                    <a:pt x="3210671" y="244534"/>
                  </a:cubicBezTo>
                  <a:cubicBezTo>
                    <a:pt x="3231838" y="242947"/>
                    <a:pt x="3247713" y="247709"/>
                    <a:pt x="3270996" y="244534"/>
                  </a:cubicBezTo>
                  <a:cubicBezTo>
                    <a:pt x="3294279" y="241359"/>
                    <a:pt x="3330792" y="231305"/>
                    <a:pt x="3350371" y="225484"/>
                  </a:cubicBezTo>
                  <a:cubicBezTo>
                    <a:pt x="3369950" y="219663"/>
                    <a:pt x="3375242" y="215430"/>
                    <a:pt x="3388471" y="209609"/>
                  </a:cubicBezTo>
                  <a:cubicBezTo>
                    <a:pt x="3401700" y="203788"/>
                    <a:pt x="3418634" y="195321"/>
                    <a:pt x="3429746" y="190559"/>
                  </a:cubicBezTo>
                  <a:cubicBezTo>
                    <a:pt x="3440858" y="185797"/>
                    <a:pt x="3447209" y="183680"/>
                    <a:pt x="3455146" y="181034"/>
                  </a:cubicBezTo>
                  <a:cubicBezTo>
                    <a:pt x="3463083" y="178388"/>
                    <a:pt x="3470492" y="173097"/>
                    <a:pt x="3477371" y="174684"/>
                  </a:cubicBezTo>
                  <a:cubicBezTo>
                    <a:pt x="3484250" y="176271"/>
                    <a:pt x="3499067" y="182622"/>
                    <a:pt x="3496421" y="190559"/>
                  </a:cubicBezTo>
                  <a:cubicBezTo>
                    <a:pt x="3493775" y="198496"/>
                    <a:pt x="3482663" y="208022"/>
                    <a:pt x="3461496" y="222309"/>
                  </a:cubicBezTo>
                  <a:cubicBezTo>
                    <a:pt x="3440329" y="236597"/>
                    <a:pt x="3394292" y="264642"/>
                    <a:pt x="3369421" y="276284"/>
                  </a:cubicBezTo>
                  <a:cubicBezTo>
                    <a:pt x="3344550" y="287926"/>
                    <a:pt x="3339258" y="290572"/>
                    <a:pt x="3312271" y="292159"/>
                  </a:cubicBezTo>
                  <a:cubicBezTo>
                    <a:pt x="3285284" y="293746"/>
                    <a:pt x="3241892" y="286338"/>
                    <a:pt x="3207496" y="285809"/>
                  </a:cubicBezTo>
                  <a:cubicBezTo>
                    <a:pt x="3173100" y="285280"/>
                    <a:pt x="3152463" y="284751"/>
                    <a:pt x="3105896" y="288984"/>
                  </a:cubicBezTo>
                  <a:cubicBezTo>
                    <a:pt x="3059329" y="293217"/>
                    <a:pt x="2971488" y="309622"/>
                    <a:pt x="2928096" y="311209"/>
                  </a:cubicBezTo>
                  <a:cubicBezTo>
                    <a:pt x="2884704" y="312797"/>
                    <a:pt x="2877296" y="302742"/>
                    <a:pt x="2845546" y="298509"/>
                  </a:cubicBezTo>
                  <a:cubicBezTo>
                    <a:pt x="2813796" y="294276"/>
                    <a:pt x="2777283" y="292159"/>
                    <a:pt x="2737596" y="285809"/>
                  </a:cubicBezTo>
                  <a:cubicBezTo>
                    <a:pt x="2697909" y="279459"/>
                    <a:pt x="2650283" y="274696"/>
                    <a:pt x="2607421" y="260409"/>
                  </a:cubicBezTo>
                  <a:cubicBezTo>
                    <a:pt x="2564559" y="246122"/>
                    <a:pt x="2516404" y="219134"/>
                    <a:pt x="2480421" y="200084"/>
                  </a:cubicBezTo>
                  <a:cubicBezTo>
                    <a:pt x="2444438" y="181034"/>
                    <a:pt x="2423800" y="160397"/>
                    <a:pt x="2391521" y="146109"/>
                  </a:cubicBezTo>
                  <a:cubicBezTo>
                    <a:pt x="2359242" y="131822"/>
                    <a:pt x="2310559" y="119651"/>
                    <a:pt x="2286746" y="114359"/>
                  </a:cubicBezTo>
                  <a:cubicBezTo>
                    <a:pt x="2262933" y="109067"/>
                    <a:pt x="2271929" y="108538"/>
                    <a:pt x="2248646" y="114359"/>
                  </a:cubicBezTo>
                  <a:cubicBezTo>
                    <a:pt x="2225363" y="120180"/>
                    <a:pt x="2170329" y="134997"/>
                    <a:pt x="2147046" y="149284"/>
                  </a:cubicBezTo>
                  <a:cubicBezTo>
                    <a:pt x="2123763" y="163571"/>
                    <a:pt x="2124821" y="183680"/>
                    <a:pt x="2108946" y="200084"/>
                  </a:cubicBezTo>
                  <a:cubicBezTo>
                    <a:pt x="2093071" y="216488"/>
                    <a:pt x="2073492" y="232363"/>
                    <a:pt x="2051796" y="247709"/>
                  </a:cubicBezTo>
                  <a:cubicBezTo>
                    <a:pt x="2030100" y="263055"/>
                    <a:pt x="2006817" y="282634"/>
                    <a:pt x="1978771" y="292159"/>
                  </a:cubicBezTo>
                  <a:cubicBezTo>
                    <a:pt x="1950725" y="301684"/>
                    <a:pt x="1918446" y="311209"/>
                    <a:pt x="1883521" y="304859"/>
                  </a:cubicBezTo>
                  <a:cubicBezTo>
                    <a:pt x="1848596" y="298509"/>
                    <a:pt x="1814200" y="281046"/>
                    <a:pt x="1769221" y="254059"/>
                  </a:cubicBezTo>
                  <a:cubicBezTo>
                    <a:pt x="1724242" y="227072"/>
                    <a:pt x="1657567" y="169922"/>
                    <a:pt x="1613646" y="142934"/>
                  </a:cubicBezTo>
                  <a:cubicBezTo>
                    <a:pt x="1569725" y="115947"/>
                    <a:pt x="1505696" y="92134"/>
                    <a:pt x="1505696" y="92134"/>
                  </a:cubicBezTo>
                  <a:cubicBezTo>
                    <a:pt x="1475004" y="77847"/>
                    <a:pt x="1453309" y="63030"/>
                    <a:pt x="1429496" y="57209"/>
                  </a:cubicBezTo>
                  <a:cubicBezTo>
                    <a:pt x="1405683" y="51388"/>
                    <a:pt x="1391925" y="51388"/>
                    <a:pt x="1362821" y="57209"/>
                  </a:cubicBezTo>
                  <a:cubicBezTo>
                    <a:pt x="1333717" y="63030"/>
                    <a:pt x="1291913" y="76788"/>
                    <a:pt x="1254871" y="92134"/>
                  </a:cubicBezTo>
                  <a:cubicBezTo>
                    <a:pt x="1217829" y="107480"/>
                    <a:pt x="1173909" y="133938"/>
                    <a:pt x="1140571" y="149284"/>
                  </a:cubicBezTo>
                  <a:cubicBezTo>
                    <a:pt x="1107233" y="164630"/>
                    <a:pt x="1089242" y="172567"/>
                    <a:pt x="1054846" y="184209"/>
                  </a:cubicBezTo>
                  <a:cubicBezTo>
                    <a:pt x="1020450" y="195851"/>
                    <a:pt x="970179" y="214372"/>
                    <a:pt x="934196" y="219134"/>
                  </a:cubicBezTo>
                  <a:cubicBezTo>
                    <a:pt x="898213" y="223896"/>
                    <a:pt x="873342" y="218076"/>
                    <a:pt x="838946" y="212784"/>
                  </a:cubicBezTo>
                  <a:cubicBezTo>
                    <a:pt x="804550" y="207492"/>
                    <a:pt x="762746" y="200084"/>
                    <a:pt x="727821" y="187384"/>
                  </a:cubicBezTo>
                  <a:cubicBezTo>
                    <a:pt x="692896" y="174684"/>
                    <a:pt x="658500" y="150342"/>
                    <a:pt x="629396" y="136584"/>
                  </a:cubicBezTo>
                  <a:cubicBezTo>
                    <a:pt x="600292" y="122826"/>
                    <a:pt x="585475" y="116476"/>
                    <a:pt x="553196" y="104834"/>
                  </a:cubicBezTo>
                  <a:cubicBezTo>
                    <a:pt x="520917" y="93192"/>
                    <a:pt x="465354" y="75201"/>
                    <a:pt x="435721" y="66734"/>
                  </a:cubicBezTo>
                  <a:cubicBezTo>
                    <a:pt x="406088" y="58267"/>
                    <a:pt x="401325" y="57738"/>
                    <a:pt x="375396" y="54034"/>
                  </a:cubicBezTo>
                  <a:cubicBezTo>
                    <a:pt x="349467" y="50330"/>
                    <a:pt x="310308" y="46096"/>
                    <a:pt x="280146" y="44509"/>
                  </a:cubicBezTo>
                  <a:cubicBezTo>
                    <a:pt x="249984" y="42922"/>
                    <a:pt x="213471" y="42392"/>
                    <a:pt x="194421" y="44509"/>
                  </a:cubicBezTo>
                  <a:cubicBezTo>
                    <a:pt x="175371" y="46626"/>
                    <a:pt x="179075" y="53505"/>
                    <a:pt x="165846" y="57209"/>
                  </a:cubicBezTo>
                  <a:cubicBezTo>
                    <a:pt x="152617" y="60913"/>
                    <a:pt x="130921" y="62501"/>
                    <a:pt x="115046" y="66734"/>
                  </a:cubicBezTo>
                  <a:cubicBezTo>
                    <a:pt x="99171" y="70967"/>
                    <a:pt x="82767" y="75730"/>
                    <a:pt x="70596" y="82609"/>
                  </a:cubicBezTo>
                  <a:cubicBezTo>
                    <a:pt x="58425" y="89488"/>
                    <a:pt x="-7721" y="91076"/>
                    <a:pt x="746" y="8260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6" name="フリーフォーム: 図形 985">
              <a:extLst>
                <a:ext uri="{FF2B5EF4-FFF2-40B4-BE49-F238E27FC236}">
                  <a16:creationId xmlns:a16="http://schemas.microsoft.com/office/drawing/2014/main" id="{C2C7DBA1-6C89-4BCC-A45C-7D31FB0FD6CD}"/>
                </a:ext>
              </a:extLst>
            </p:cNvPr>
            <p:cNvSpPr/>
            <p:nvPr/>
          </p:nvSpPr>
          <p:spPr>
            <a:xfrm>
              <a:off x="5342759" y="3429053"/>
              <a:ext cx="2067742" cy="268743"/>
            </a:xfrm>
            <a:custGeom>
              <a:avLst/>
              <a:gdLst>
                <a:gd name="connsiteX0" fmla="*/ 11311 w 2462798"/>
                <a:gd name="connsiteY0" fmla="*/ 102791 h 297649"/>
                <a:gd name="connsiteX1" fmla="*/ 103386 w 2462798"/>
                <a:gd name="connsiteY1" fmla="*/ 71041 h 297649"/>
                <a:gd name="connsiteX2" fmla="*/ 319286 w 2462798"/>
                <a:gd name="connsiteY2" fmla="*/ 67866 h 297649"/>
                <a:gd name="connsiteX3" fmla="*/ 465336 w 2462798"/>
                <a:gd name="connsiteY3" fmla="*/ 93266 h 297649"/>
                <a:gd name="connsiteX4" fmla="*/ 655836 w 2462798"/>
                <a:gd name="connsiteY4" fmla="*/ 134541 h 297649"/>
                <a:gd name="connsiteX5" fmla="*/ 763786 w 2462798"/>
                <a:gd name="connsiteY5" fmla="*/ 147241 h 297649"/>
                <a:gd name="connsiteX6" fmla="*/ 957461 w 2462798"/>
                <a:gd name="connsiteY6" fmla="*/ 118666 h 297649"/>
                <a:gd name="connsiteX7" fmla="*/ 1036836 w 2462798"/>
                <a:gd name="connsiteY7" fmla="*/ 99616 h 297649"/>
                <a:gd name="connsiteX8" fmla="*/ 1186061 w 2462798"/>
                <a:gd name="connsiteY8" fmla="*/ 58341 h 297649"/>
                <a:gd name="connsiteX9" fmla="*/ 1376561 w 2462798"/>
                <a:gd name="connsiteY9" fmla="*/ 10716 h 297649"/>
                <a:gd name="connsiteX10" fmla="*/ 1443236 w 2462798"/>
                <a:gd name="connsiteY10" fmla="*/ 10716 h 297649"/>
                <a:gd name="connsiteX11" fmla="*/ 1532136 w 2462798"/>
                <a:gd name="connsiteY11" fmla="*/ 29766 h 297649"/>
                <a:gd name="connsiteX12" fmla="*/ 1586111 w 2462798"/>
                <a:gd name="connsiteY12" fmla="*/ 64691 h 297649"/>
                <a:gd name="connsiteX13" fmla="*/ 1687711 w 2462798"/>
                <a:gd name="connsiteY13" fmla="*/ 134541 h 297649"/>
                <a:gd name="connsiteX14" fmla="*/ 1735336 w 2462798"/>
                <a:gd name="connsiteY14" fmla="*/ 175816 h 297649"/>
                <a:gd name="connsiteX15" fmla="*/ 1827411 w 2462798"/>
                <a:gd name="connsiteY15" fmla="*/ 217091 h 297649"/>
                <a:gd name="connsiteX16" fmla="*/ 1897261 w 2462798"/>
                <a:gd name="connsiteY16" fmla="*/ 232966 h 297649"/>
                <a:gd name="connsiteX17" fmla="*/ 2014736 w 2462798"/>
                <a:gd name="connsiteY17" fmla="*/ 198041 h 297649"/>
                <a:gd name="connsiteX18" fmla="*/ 2081411 w 2462798"/>
                <a:gd name="connsiteY18" fmla="*/ 144066 h 297649"/>
                <a:gd name="connsiteX19" fmla="*/ 2122686 w 2462798"/>
                <a:gd name="connsiteY19" fmla="*/ 96441 h 297649"/>
                <a:gd name="connsiteX20" fmla="*/ 2208411 w 2462798"/>
                <a:gd name="connsiteY20" fmla="*/ 13891 h 297649"/>
                <a:gd name="connsiteX21" fmla="*/ 2249686 w 2462798"/>
                <a:gd name="connsiteY21" fmla="*/ 1191 h 297649"/>
                <a:gd name="connsiteX22" fmla="*/ 2335411 w 2462798"/>
                <a:gd name="connsiteY22" fmla="*/ 26591 h 297649"/>
                <a:gd name="connsiteX23" fmla="*/ 2392561 w 2462798"/>
                <a:gd name="connsiteY23" fmla="*/ 45641 h 297649"/>
                <a:gd name="connsiteX24" fmla="*/ 2414786 w 2462798"/>
                <a:gd name="connsiteY24" fmla="*/ 64691 h 297649"/>
                <a:gd name="connsiteX25" fmla="*/ 2437011 w 2462798"/>
                <a:gd name="connsiteY25" fmla="*/ 83741 h 297649"/>
                <a:gd name="connsiteX26" fmla="*/ 2462411 w 2462798"/>
                <a:gd name="connsiteY26" fmla="*/ 115491 h 297649"/>
                <a:gd name="connsiteX27" fmla="*/ 2449711 w 2462798"/>
                <a:gd name="connsiteY27" fmla="*/ 131366 h 297649"/>
                <a:gd name="connsiteX28" fmla="*/ 2414786 w 2462798"/>
                <a:gd name="connsiteY28" fmla="*/ 121841 h 297649"/>
                <a:gd name="connsiteX29" fmla="*/ 2325886 w 2462798"/>
                <a:gd name="connsiteY29" fmla="*/ 74216 h 297649"/>
                <a:gd name="connsiteX30" fmla="*/ 2246511 w 2462798"/>
                <a:gd name="connsiteY30" fmla="*/ 48816 h 297649"/>
                <a:gd name="connsiteX31" fmla="*/ 2186186 w 2462798"/>
                <a:gd name="connsiteY31" fmla="*/ 77391 h 297649"/>
                <a:gd name="connsiteX32" fmla="*/ 2125861 w 2462798"/>
                <a:gd name="connsiteY32" fmla="*/ 144066 h 297649"/>
                <a:gd name="connsiteX33" fmla="*/ 2040136 w 2462798"/>
                <a:gd name="connsiteY33" fmla="*/ 204391 h 297649"/>
                <a:gd name="connsiteX34" fmla="*/ 1970286 w 2462798"/>
                <a:gd name="connsiteY34" fmla="*/ 255191 h 297649"/>
                <a:gd name="connsiteX35" fmla="*/ 1875036 w 2462798"/>
                <a:gd name="connsiteY35" fmla="*/ 274241 h 297649"/>
                <a:gd name="connsiteX36" fmla="*/ 1821061 w 2462798"/>
                <a:gd name="connsiteY36" fmla="*/ 258366 h 297649"/>
                <a:gd name="connsiteX37" fmla="*/ 1652786 w 2462798"/>
                <a:gd name="connsiteY37" fmla="*/ 175816 h 297649"/>
                <a:gd name="connsiteX38" fmla="*/ 1535311 w 2462798"/>
                <a:gd name="connsiteY38" fmla="*/ 112316 h 297649"/>
                <a:gd name="connsiteX39" fmla="*/ 1376561 w 2462798"/>
                <a:gd name="connsiteY39" fmla="*/ 74216 h 297649"/>
                <a:gd name="connsiteX40" fmla="*/ 1325761 w 2462798"/>
                <a:gd name="connsiteY40" fmla="*/ 83741 h 297649"/>
                <a:gd name="connsiteX41" fmla="*/ 1303536 w 2462798"/>
                <a:gd name="connsiteY41" fmla="*/ 144066 h 297649"/>
                <a:gd name="connsiteX42" fmla="*/ 1341636 w 2462798"/>
                <a:gd name="connsiteY42" fmla="*/ 220266 h 297649"/>
                <a:gd name="connsiteX43" fmla="*/ 1436886 w 2462798"/>
                <a:gd name="connsiteY43" fmla="*/ 261541 h 297649"/>
                <a:gd name="connsiteX44" fmla="*/ 1601986 w 2462798"/>
                <a:gd name="connsiteY44" fmla="*/ 258366 h 297649"/>
                <a:gd name="connsiteX45" fmla="*/ 1681361 w 2462798"/>
                <a:gd name="connsiteY45" fmla="*/ 258366 h 297649"/>
                <a:gd name="connsiteX46" fmla="*/ 1722636 w 2462798"/>
                <a:gd name="connsiteY46" fmla="*/ 258366 h 297649"/>
                <a:gd name="connsiteX47" fmla="*/ 1719461 w 2462798"/>
                <a:gd name="connsiteY47" fmla="*/ 280591 h 297649"/>
                <a:gd name="connsiteX48" fmla="*/ 1551186 w 2462798"/>
                <a:gd name="connsiteY48" fmla="*/ 296466 h 297649"/>
                <a:gd name="connsiteX49" fmla="*/ 1414661 w 2462798"/>
                <a:gd name="connsiteY49" fmla="*/ 293291 h 297649"/>
                <a:gd name="connsiteX50" fmla="*/ 1347986 w 2462798"/>
                <a:gd name="connsiteY50" fmla="*/ 267891 h 297649"/>
                <a:gd name="connsiteX51" fmla="*/ 1297186 w 2462798"/>
                <a:gd name="connsiteY51" fmla="*/ 213916 h 297649"/>
                <a:gd name="connsiteX52" fmla="*/ 1243211 w 2462798"/>
                <a:gd name="connsiteY52" fmla="*/ 166291 h 297649"/>
                <a:gd name="connsiteX53" fmla="*/ 1100336 w 2462798"/>
                <a:gd name="connsiteY53" fmla="*/ 125016 h 297649"/>
                <a:gd name="connsiteX54" fmla="*/ 1014611 w 2462798"/>
                <a:gd name="connsiteY54" fmla="*/ 147241 h 297649"/>
                <a:gd name="connsiteX55" fmla="*/ 859036 w 2462798"/>
                <a:gd name="connsiteY55" fmla="*/ 175816 h 297649"/>
                <a:gd name="connsiteX56" fmla="*/ 782836 w 2462798"/>
                <a:gd name="connsiteY56" fmla="*/ 188516 h 297649"/>
                <a:gd name="connsiteX57" fmla="*/ 678061 w 2462798"/>
                <a:gd name="connsiteY57" fmla="*/ 188516 h 297649"/>
                <a:gd name="connsiteX58" fmla="*/ 614561 w 2462798"/>
                <a:gd name="connsiteY58" fmla="*/ 191691 h 297649"/>
                <a:gd name="connsiteX59" fmla="*/ 519311 w 2462798"/>
                <a:gd name="connsiteY59" fmla="*/ 204391 h 297649"/>
                <a:gd name="connsiteX60" fmla="*/ 430411 w 2462798"/>
                <a:gd name="connsiteY60" fmla="*/ 232966 h 297649"/>
                <a:gd name="connsiteX61" fmla="*/ 316111 w 2462798"/>
                <a:gd name="connsiteY61" fmla="*/ 271066 h 297649"/>
                <a:gd name="connsiteX62" fmla="*/ 236736 w 2462798"/>
                <a:gd name="connsiteY62" fmla="*/ 271066 h 297649"/>
                <a:gd name="connsiteX63" fmla="*/ 128786 w 2462798"/>
                <a:gd name="connsiteY63" fmla="*/ 232966 h 297649"/>
                <a:gd name="connsiteX64" fmla="*/ 62111 w 2462798"/>
                <a:gd name="connsiteY64" fmla="*/ 201216 h 297649"/>
                <a:gd name="connsiteX65" fmla="*/ 8136 w 2462798"/>
                <a:gd name="connsiteY65" fmla="*/ 188516 h 297649"/>
                <a:gd name="connsiteX66" fmla="*/ 11311 w 2462798"/>
                <a:gd name="connsiteY66" fmla="*/ 102791 h 29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462798" h="297649">
                  <a:moveTo>
                    <a:pt x="11311" y="102791"/>
                  </a:moveTo>
                  <a:cubicBezTo>
                    <a:pt x="27186" y="83212"/>
                    <a:pt x="52057" y="76862"/>
                    <a:pt x="103386" y="71041"/>
                  </a:cubicBezTo>
                  <a:cubicBezTo>
                    <a:pt x="154715" y="65220"/>
                    <a:pt x="258961" y="64162"/>
                    <a:pt x="319286" y="67866"/>
                  </a:cubicBezTo>
                  <a:cubicBezTo>
                    <a:pt x="379611" y="71570"/>
                    <a:pt x="409244" y="82154"/>
                    <a:pt x="465336" y="93266"/>
                  </a:cubicBezTo>
                  <a:cubicBezTo>
                    <a:pt x="521428" y="104378"/>
                    <a:pt x="606094" y="125545"/>
                    <a:pt x="655836" y="134541"/>
                  </a:cubicBezTo>
                  <a:cubicBezTo>
                    <a:pt x="705578" y="143537"/>
                    <a:pt x="713515" y="149887"/>
                    <a:pt x="763786" y="147241"/>
                  </a:cubicBezTo>
                  <a:cubicBezTo>
                    <a:pt x="814057" y="144595"/>
                    <a:pt x="911953" y="126603"/>
                    <a:pt x="957461" y="118666"/>
                  </a:cubicBezTo>
                  <a:cubicBezTo>
                    <a:pt x="1002969" y="110729"/>
                    <a:pt x="998736" y="109670"/>
                    <a:pt x="1036836" y="99616"/>
                  </a:cubicBezTo>
                  <a:cubicBezTo>
                    <a:pt x="1074936" y="89562"/>
                    <a:pt x="1129440" y="73158"/>
                    <a:pt x="1186061" y="58341"/>
                  </a:cubicBezTo>
                  <a:cubicBezTo>
                    <a:pt x="1242682" y="43524"/>
                    <a:pt x="1333699" y="18653"/>
                    <a:pt x="1376561" y="10716"/>
                  </a:cubicBezTo>
                  <a:cubicBezTo>
                    <a:pt x="1419423" y="2779"/>
                    <a:pt x="1417307" y="7541"/>
                    <a:pt x="1443236" y="10716"/>
                  </a:cubicBezTo>
                  <a:cubicBezTo>
                    <a:pt x="1469165" y="13891"/>
                    <a:pt x="1508324" y="20770"/>
                    <a:pt x="1532136" y="29766"/>
                  </a:cubicBezTo>
                  <a:cubicBezTo>
                    <a:pt x="1555948" y="38762"/>
                    <a:pt x="1560182" y="47229"/>
                    <a:pt x="1586111" y="64691"/>
                  </a:cubicBezTo>
                  <a:cubicBezTo>
                    <a:pt x="1612040" y="82153"/>
                    <a:pt x="1662840" y="116020"/>
                    <a:pt x="1687711" y="134541"/>
                  </a:cubicBezTo>
                  <a:cubicBezTo>
                    <a:pt x="1712582" y="153062"/>
                    <a:pt x="1712053" y="162058"/>
                    <a:pt x="1735336" y="175816"/>
                  </a:cubicBezTo>
                  <a:cubicBezTo>
                    <a:pt x="1758619" y="189574"/>
                    <a:pt x="1800424" y="207566"/>
                    <a:pt x="1827411" y="217091"/>
                  </a:cubicBezTo>
                  <a:cubicBezTo>
                    <a:pt x="1854398" y="226616"/>
                    <a:pt x="1866040" y="236141"/>
                    <a:pt x="1897261" y="232966"/>
                  </a:cubicBezTo>
                  <a:cubicBezTo>
                    <a:pt x="1928482" y="229791"/>
                    <a:pt x="1984044" y="212858"/>
                    <a:pt x="2014736" y="198041"/>
                  </a:cubicBezTo>
                  <a:cubicBezTo>
                    <a:pt x="2045428" y="183224"/>
                    <a:pt x="2063419" y="160999"/>
                    <a:pt x="2081411" y="144066"/>
                  </a:cubicBezTo>
                  <a:cubicBezTo>
                    <a:pt x="2099403" y="127133"/>
                    <a:pt x="2101519" y="118137"/>
                    <a:pt x="2122686" y="96441"/>
                  </a:cubicBezTo>
                  <a:cubicBezTo>
                    <a:pt x="2143853" y="74745"/>
                    <a:pt x="2187244" y="29766"/>
                    <a:pt x="2208411" y="13891"/>
                  </a:cubicBezTo>
                  <a:cubicBezTo>
                    <a:pt x="2229578" y="-1984"/>
                    <a:pt x="2228519" y="-926"/>
                    <a:pt x="2249686" y="1191"/>
                  </a:cubicBezTo>
                  <a:cubicBezTo>
                    <a:pt x="2270853" y="3308"/>
                    <a:pt x="2311599" y="19183"/>
                    <a:pt x="2335411" y="26591"/>
                  </a:cubicBezTo>
                  <a:cubicBezTo>
                    <a:pt x="2359224" y="33999"/>
                    <a:pt x="2379332" y="39291"/>
                    <a:pt x="2392561" y="45641"/>
                  </a:cubicBezTo>
                  <a:cubicBezTo>
                    <a:pt x="2405790" y="51991"/>
                    <a:pt x="2414786" y="64691"/>
                    <a:pt x="2414786" y="64691"/>
                  </a:cubicBezTo>
                  <a:cubicBezTo>
                    <a:pt x="2422194" y="71041"/>
                    <a:pt x="2429074" y="75274"/>
                    <a:pt x="2437011" y="83741"/>
                  </a:cubicBezTo>
                  <a:cubicBezTo>
                    <a:pt x="2444949" y="92208"/>
                    <a:pt x="2460294" y="107554"/>
                    <a:pt x="2462411" y="115491"/>
                  </a:cubicBezTo>
                  <a:cubicBezTo>
                    <a:pt x="2464528" y="123428"/>
                    <a:pt x="2457648" y="130308"/>
                    <a:pt x="2449711" y="131366"/>
                  </a:cubicBezTo>
                  <a:cubicBezTo>
                    <a:pt x="2441774" y="132424"/>
                    <a:pt x="2435423" y="131366"/>
                    <a:pt x="2414786" y="121841"/>
                  </a:cubicBezTo>
                  <a:cubicBezTo>
                    <a:pt x="2394149" y="112316"/>
                    <a:pt x="2353932" y="86387"/>
                    <a:pt x="2325886" y="74216"/>
                  </a:cubicBezTo>
                  <a:cubicBezTo>
                    <a:pt x="2297840" y="62045"/>
                    <a:pt x="2269794" y="48287"/>
                    <a:pt x="2246511" y="48816"/>
                  </a:cubicBezTo>
                  <a:cubicBezTo>
                    <a:pt x="2223228" y="49345"/>
                    <a:pt x="2206294" y="61516"/>
                    <a:pt x="2186186" y="77391"/>
                  </a:cubicBezTo>
                  <a:cubicBezTo>
                    <a:pt x="2166078" y="93266"/>
                    <a:pt x="2150203" y="122899"/>
                    <a:pt x="2125861" y="144066"/>
                  </a:cubicBezTo>
                  <a:cubicBezTo>
                    <a:pt x="2101519" y="165233"/>
                    <a:pt x="2066065" y="185870"/>
                    <a:pt x="2040136" y="204391"/>
                  </a:cubicBezTo>
                  <a:cubicBezTo>
                    <a:pt x="2014207" y="222912"/>
                    <a:pt x="1997803" y="243549"/>
                    <a:pt x="1970286" y="255191"/>
                  </a:cubicBezTo>
                  <a:cubicBezTo>
                    <a:pt x="1942769" y="266833"/>
                    <a:pt x="1899907" y="273712"/>
                    <a:pt x="1875036" y="274241"/>
                  </a:cubicBezTo>
                  <a:cubicBezTo>
                    <a:pt x="1850165" y="274770"/>
                    <a:pt x="1858103" y="274770"/>
                    <a:pt x="1821061" y="258366"/>
                  </a:cubicBezTo>
                  <a:cubicBezTo>
                    <a:pt x="1784019" y="241962"/>
                    <a:pt x="1700411" y="200158"/>
                    <a:pt x="1652786" y="175816"/>
                  </a:cubicBezTo>
                  <a:cubicBezTo>
                    <a:pt x="1605161" y="151474"/>
                    <a:pt x="1581348" y="129249"/>
                    <a:pt x="1535311" y="112316"/>
                  </a:cubicBezTo>
                  <a:cubicBezTo>
                    <a:pt x="1489274" y="95383"/>
                    <a:pt x="1411486" y="78978"/>
                    <a:pt x="1376561" y="74216"/>
                  </a:cubicBezTo>
                  <a:cubicBezTo>
                    <a:pt x="1341636" y="69453"/>
                    <a:pt x="1337932" y="72099"/>
                    <a:pt x="1325761" y="83741"/>
                  </a:cubicBezTo>
                  <a:cubicBezTo>
                    <a:pt x="1313590" y="95383"/>
                    <a:pt x="1300890" y="121312"/>
                    <a:pt x="1303536" y="144066"/>
                  </a:cubicBezTo>
                  <a:cubicBezTo>
                    <a:pt x="1306182" y="166820"/>
                    <a:pt x="1319411" y="200687"/>
                    <a:pt x="1341636" y="220266"/>
                  </a:cubicBezTo>
                  <a:cubicBezTo>
                    <a:pt x="1363861" y="239845"/>
                    <a:pt x="1393494" y="255191"/>
                    <a:pt x="1436886" y="261541"/>
                  </a:cubicBezTo>
                  <a:cubicBezTo>
                    <a:pt x="1480278" y="267891"/>
                    <a:pt x="1561240" y="258895"/>
                    <a:pt x="1601986" y="258366"/>
                  </a:cubicBezTo>
                  <a:cubicBezTo>
                    <a:pt x="1642732" y="257837"/>
                    <a:pt x="1681361" y="258366"/>
                    <a:pt x="1681361" y="258366"/>
                  </a:cubicBezTo>
                  <a:cubicBezTo>
                    <a:pt x="1701469" y="258366"/>
                    <a:pt x="1716286" y="254662"/>
                    <a:pt x="1722636" y="258366"/>
                  </a:cubicBezTo>
                  <a:cubicBezTo>
                    <a:pt x="1728986" y="262070"/>
                    <a:pt x="1748036" y="274241"/>
                    <a:pt x="1719461" y="280591"/>
                  </a:cubicBezTo>
                  <a:cubicBezTo>
                    <a:pt x="1690886" y="286941"/>
                    <a:pt x="1601986" y="294349"/>
                    <a:pt x="1551186" y="296466"/>
                  </a:cubicBezTo>
                  <a:cubicBezTo>
                    <a:pt x="1500386" y="298583"/>
                    <a:pt x="1448528" y="298053"/>
                    <a:pt x="1414661" y="293291"/>
                  </a:cubicBezTo>
                  <a:cubicBezTo>
                    <a:pt x="1380794" y="288529"/>
                    <a:pt x="1367565" y="281120"/>
                    <a:pt x="1347986" y="267891"/>
                  </a:cubicBezTo>
                  <a:cubicBezTo>
                    <a:pt x="1328407" y="254662"/>
                    <a:pt x="1314648" y="230849"/>
                    <a:pt x="1297186" y="213916"/>
                  </a:cubicBezTo>
                  <a:cubicBezTo>
                    <a:pt x="1279724" y="196983"/>
                    <a:pt x="1276019" y="181108"/>
                    <a:pt x="1243211" y="166291"/>
                  </a:cubicBezTo>
                  <a:cubicBezTo>
                    <a:pt x="1210403" y="151474"/>
                    <a:pt x="1138436" y="128191"/>
                    <a:pt x="1100336" y="125016"/>
                  </a:cubicBezTo>
                  <a:cubicBezTo>
                    <a:pt x="1062236" y="121841"/>
                    <a:pt x="1054827" y="138774"/>
                    <a:pt x="1014611" y="147241"/>
                  </a:cubicBezTo>
                  <a:cubicBezTo>
                    <a:pt x="974395" y="155708"/>
                    <a:pt x="897665" y="168937"/>
                    <a:pt x="859036" y="175816"/>
                  </a:cubicBezTo>
                  <a:cubicBezTo>
                    <a:pt x="820407" y="182695"/>
                    <a:pt x="812998" y="186399"/>
                    <a:pt x="782836" y="188516"/>
                  </a:cubicBezTo>
                  <a:cubicBezTo>
                    <a:pt x="752674" y="190633"/>
                    <a:pt x="706107" y="187987"/>
                    <a:pt x="678061" y="188516"/>
                  </a:cubicBezTo>
                  <a:cubicBezTo>
                    <a:pt x="650015" y="189045"/>
                    <a:pt x="641019" y="189045"/>
                    <a:pt x="614561" y="191691"/>
                  </a:cubicBezTo>
                  <a:cubicBezTo>
                    <a:pt x="588103" y="194337"/>
                    <a:pt x="550003" y="197512"/>
                    <a:pt x="519311" y="204391"/>
                  </a:cubicBezTo>
                  <a:cubicBezTo>
                    <a:pt x="488619" y="211270"/>
                    <a:pt x="430411" y="232966"/>
                    <a:pt x="430411" y="232966"/>
                  </a:cubicBezTo>
                  <a:cubicBezTo>
                    <a:pt x="396544" y="244079"/>
                    <a:pt x="348390" y="264716"/>
                    <a:pt x="316111" y="271066"/>
                  </a:cubicBezTo>
                  <a:cubicBezTo>
                    <a:pt x="283832" y="277416"/>
                    <a:pt x="267957" y="277416"/>
                    <a:pt x="236736" y="271066"/>
                  </a:cubicBezTo>
                  <a:cubicBezTo>
                    <a:pt x="205515" y="264716"/>
                    <a:pt x="157890" y="244608"/>
                    <a:pt x="128786" y="232966"/>
                  </a:cubicBezTo>
                  <a:cubicBezTo>
                    <a:pt x="99682" y="221324"/>
                    <a:pt x="82219" y="208624"/>
                    <a:pt x="62111" y="201216"/>
                  </a:cubicBezTo>
                  <a:cubicBezTo>
                    <a:pt x="42003" y="193808"/>
                    <a:pt x="18190" y="201216"/>
                    <a:pt x="8136" y="188516"/>
                  </a:cubicBezTo>
                  <a:cubicBezTo>
                    <a:pt x="-1918" y="175816"/>
                    <a:pt x="-4564" y="122370"/>
                    <a:pt x="11311" y="102791"/>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7" name="フリーフォーム: 図形 986">
              <a:extLst>
                <a:ext uri="{FF2B5EF4-FFF2-40B4-BE49-F238E27FC236}">
                  <a16:creationId xmlns:a16="http://schemas.microsoft.com/office/drawing/2014/main" id="{15814702-5417-4AEB-A4C3-DBB552A69883}"/>
                </a:ext>
              </a:extLst>
            </p:cNvPr>
            <p:cNvSpPr/>
            <p:nvPr/>
          </p:nvSpPr>
          <p:spPr>
            <a:xfrm>
              <a:off x="5443566" y="4016993"/>
              <a:ext cx="1552961" cy="235514"/>
            </a:xfrm>
            <a:custGeom>
              <a:avLst/>
              <a:gdLst>
                <a:gd name="connsiteX0" fmla="*/ 10518 w 1849665"/>
                <a:gd name="connsiteY0" fmla="*/ 89396 h 260846"/>
                <a:gd name="connsiteX1" fmla="*/ 99418 w 1849665"/>
                <a:gd name="connsiteY1" fmla="*/ 70346 h 260846"/>
                <a:gd name="connsiteX2" fmla="*/ 312143 w 1849665"/>
                <a:gd name="connsiteY2" fmla="*/ 73521 h 260846"/>
                <a:gd name="connsiteX3" fmla="*/ 416918 w 1849665"/>
                <a:gd name="connsiteY3" fmla="*/ 67171 h 260846"/>
                <a:gd name="connsiteX4" fmla="*/ 569318 w 1849665"/>
                <a:gd name="connsiteY4" fmla="*/ 51296 h 260846"/>
                <a:gd name="connsiteX5" fmla="*/ 674093 w 1849665"/>
                <a:gd name="connsiteY5" fmla="*/ 29071 h 260846"/>
                <a:gd name="connsiteX6" fmla="*/ 756643 w 1849665"/>
                <a:gd name="connsiteY6" fmla="*/ 496 h 260846"/>
                <a:gd name="connsiteX7" fmla="*/ 829668 w 1849665"/>
                <a:gd name="connsiteY7" fmla="*/ 13196 h 260846"/>
                <a:gd name="connsiteX8" fmla="*/ 937618 w 1849665"/>
                <a:gd name="connsiteY8" fmla="*/ 41771 h 260846"/>
                <a:gd name="connsiteX9" fmla="*/ 1029693 w 1849665"/>
                <a:gd name="connsiteY9" fmla="*/ 76696 h 260846"/>
                <a:gd name="connsiteX10" fmla="*/ 1112243 w 1849665"/>
                <a:gd name="connsiteY10" fmla="*/ 102096 h 260846"/>
                <a:gd name="connsiteX11" fmla="*/ 1258293 w 1849665"/>
                <a:gd name="connsiteY11" fmla="*/ 121146 h 260846"/>
                <a:gd name="connsiteX12" fmla="*/ 1328143 w 1849665"/>
                <a:gd name="connsiteY12" fmla="*/ 121146 h 260846"/>
                <a:gd name="connsiteX13" fmla="*/ 1404343 w 1849665"/>
                <a:gd name="connsiteY13" fmla="*/ 124321 h 260846"/>
                <a:gd name="connsiteX14" fmla="*/ 1509118 w 1849665"/>
                <a:gd name="connsiteY14" fmla="*/ 111621 h 260846"/>
                <a:gd name="connsiteX15" fmla="*/ 1598018 w 1849665"/>
                <a:gd name="connsiteY15" fmla="*/ 95746 h 260846"/>
                <a:gd name="connsiteX16" fmla="*/ 1680568 w 1849665"/>
                <a:gd name="connsiteY16" fmla="*/ 92571 h 260846"/>
                <a:gd name="connsiteX17" fmla="*/ 1728193 w 1849665"/>
                <a:gd name="connsiteY17" fmla="*/ 83046 h 260846"/>
                <a:gd name="connsiteX18" fmla="*/ 1775818 w 1849665"/>
                <a:gd name="connsiteY18" fmla="*/ 67171 h 260846"/>
                <a:gd name="connsiteX19" fmla="*/ 1823443 w 1849665"/>
                <a:gd name="connsiteY19" fmla="*/ 51296 h 260846"/>
                <a:gd name="connsiteX20" fmla="*/ 1845668 w 1849665"/>
                <a:gd name="connsiteY20" fmla="*/ 54471 h 260846"/>
                <a:gd name="connsiteX21" fmla="*/ 1848843 w 1849665"/>
                <a:gd name="connsiteY21" fmla="*/ 67171 h 260846"/>
                <a:gd name="connsiteX22" fmla="*/ 1836143 w 1849665"/>
                <a:gd name="connsiteY22" fmla="*/ 86221 h 260846"/>
                <a:gd name="connsiteX23" fmla="*/ 1807568 w 1849665"/>
                <a:gd name="connsiteY23" fmla="*/ 111621 h 260846"/>
                <a:gd name="connsiteX24" fmla="*/ 1778993 w 1849665"/>
                <a:gd name="connsiteY24" fmla="*/ 133846 h 260846"/>
                <a:gd name="connsiteX25" fmla="*/ 1728193 w 1849665"/>
                <a:gd name="connsiteY25" fmla="*/ 146546 h 260846"/>
                <a:gd name="connsiteX26" fmla="*/ 1699618 w 1849665"/>
                <a:gd name="connsiteY26" fmla="*/ 133846 h 260846"/>
                <a:gd name="connsiteX27" fmla="*/ 1620243 w 1849665"/>
                <a:gd name="connsiteY27" fmla="*/ 133846 h 260846"/>
                <a:gd name="connsiteX28" fmla="*/ 1486893 w 1849665"/>
                <a:gd name="connsiteY28" fmla="*/ 159246 h 260846"/>
                <a:gd name="connsiteX29" fmla="*/ 1344018 w 1849665"/>
                <a:gd name="connsiteY29" fmla="*/ 181471 h 260846"/>
                <a:gd name="connsiteX30" fmla="*/ 1210668 w 1849665"/>
                <a:gd name="connsiteY30" fmla="*/ 162421 h 260846"/>
                <a:gd name="connsiteX31" fmla="*/ 1099543 w 1849665"/>
                <a:gd name="connsiteY31" fmla="*/ 140196 h 260846"/>
                <a:gd name="connsiteX32" fmla="*/ 1032868 w 1849665"/>
                <a:gd name="connsiteY32" fmla="*/ 124321 h 260846"/>
                <a:gd name="connsiteX33" fmla="*/ 978893 w 1849665"/>
                <a:gd name="connsiteY33" fmla="*/ 105271 h 260846"/>
                <a:gd name="connsiteX34" fmla="*/ 867768 w 1849665"/>
                <a:gd name="connsiteY34" fmla="*/ 60821 h 260846"/>
                <a:gd name="connsiteX35" fmla="*/ 829668 w 1849665"/>
                <a:gd name="connsiteY35" fmla="*/ 57646 h 260846"/>
                <a:gd name="connsiteX36" fmla="*/ 772518 w 1849665"/>
                <a:gd name="connsiteY36" fmla="*/ 57646 h 260846"/>
                <a:gd name="connsiteX37" fmla="*/ 750293 w 1849665"/>
                <a:gd name="connsiteY37" fmla="*/ 79871 h 260846"/>
                <a:gd name="connsiteX38" fmla="*/ 737593 w 1849665"/>
                <a:gd name="connsiteY38" fmla="*/ 111621 h 260846"/>
                <a:gd name="connsiteX39" fmla="*/ 747118 w 1849665"/>
                <a:gd name="connsiteY39" fmla="*/ 143371 h 260846"/>
                <a:gd name="connsiteX40" fmla="*/ 766168 w 1849665"/>
                <a:gd name="connsiteY40" fmla="*/ 168771 h 260846"/>
                <a:gd name="connsiteX41" fmla="*/ 839193 w 1849665"/>
                <a:gd name="connsiteY41" fmla="*/ 190996 h 260846"/>
                <a:gd name="connsiteX42" fmla="*/ 915393 w 1849665"/>
                <a:gd name="connsiteY42" fmla="*/ 181471 h 260846"/>
                <a:gd name="connsiteX43" fmla="*/ 956668 w 1849665"/>
                <a:gd name="connsiteY43" fmla="*/ 178296 h 260846"/>
                <a:gd name="connsiteX44" fmla="*/ 1007468 w 1849665"/>
                <a:gd name="connsiteY44" fmla="*/ 178296 h 260846"/>
                <a:gd name="connsiteX45" fmla="*/ 1039218 w 1849665"/>
                <a:gd name="connsiteY45" fmla="*/ 178296 h 260846"/>
                <a:gd name="connsiteX46" fmla="*/ 1058268 w 1849665"/>
                <a:gd name="connsiteY46" fmla="*/ 178296 h 260846"/>
                <a:gd name="connsiteX47" fmla="*/ 1080493 w 1849665"/>
                <a:gd name="connsiteY47" fmla="*/ 197346 h 260846"/>
                <a:gd name="connsiteX48" fmla="*/ 1099543 w 1849665"/>
                <a:gd name="connsiteY48" fmla="*/ 219571 h 260846"/>
                <a:gd name="connsiteX49" fmla="*/ 1083668 w 1849665"/>
                <a:gd name="connsiteY49" fmla="*/ 244971 h 260846"/>
                <a:gd name="connsiteX50" fmla="*/ 1045568 w 1849665"/>
                <a:gd name="connsiteY50" fmla="*/ 254496 h 260846"/>
                <a:gd name="connsiteX51" fmla="*/ 1010643 w 1849665"/>
                <a:gd name="connsiteY51" fmla="*/ 260846 h 260846"/>
                <a:gd name="connsiteX52" fmla="*/ 1007468 w 1849665"/>
                <a:gd name="connsiteY52" fmla="*/ 254496 h 260846"/>
                <a:gd name="connsiteX53" fmla="*/ 1029693 w 1849665"/>
                <a:gd name="connsiteY53" fmla="*/ 235446 h 260846"/>
                <a:gd name="connsiteX54" fmla="*/ 1042393 w 1849665"/>
                <a:gd name="connsiteY54" fmla="*/ 222746 h 260846"/>
                <a:gd name="connsiteX55" fmla="*/ 1029693 w 1849665"/>
                <a:gd name="connsiteY55" fmla="*/ 210046 h 260846"/>
                <a:gd name="connsiteX56" fmla="*/ 966193 w 1849665"/>
                <a:gd name="connsiteY56" fmla="*/ 213221 h 260846"/>
                <a:gd name="connsiteX57" fmla="*/ 874118 w 1849665"/>
                <a:gd name="connsiteY57" fmla="*/ 213221 h 260846"/>
                <a:gd name="connsiteX58" fmla="*/ 807443 w 1849665"/>
                <a:gd name="connsiteY58" fmla="*/ 216396 h 260846"/>
                <a:gd name="connsiteX59" fmla="*/ 766168 w 1849665"/>
                <a:gd name="connsiteY59" fmla="*/ 203696 h 260846"/>
                <a:gd name="connsiteX60" fmla="*/ 734418 w 1849665"/>
                <a:gd name="connsiteY60" fmla="*/ 181471 h 260846"/>
                <a:gd name="connsiteX61" fmla="*/ 718543 w 1849665"/>
                <a:gd name="connsiteY61" fmla="*/ 162421 h 260846"/>
                <a:gd name="connsiteX62" fmla="*/ 712193 w 1849665"/>
                <a:gd name="connsiteY62" fmla="*/ 130671 h 260846"/>
                <a:gd name="connsiteX63" fmla="*/ 705843 w 1849665"/>
                <a:gd name="connsiteY63" fmla="*/ 76696 h 260846"/>
                <a:gd name="connsiteX64" fmla="*/ 689968 w 1849665"/>
                <a:gd name="connsiteY64" fmla="*/ 70346 h 260846"/>
                <a:gd name="connsiteX65" fmla="*/ 639168 w 1849665"/>
                <a:gd name="connsiteY65" fmla="*/ 70346 h 260846"/>
                <a:gd name="connsiteX66" fmla="*/ 594718 w 1849665"/>
                <a:gd name="connsiteY66" fmla="*/ 83046 h 260846"/>
                <a:gd name="connsiteX67" fmla="*/ 521693 w 1849665"/>
                <a:gd name="connsiteY67" fmla="*/ 98921 h 260846"/>
                <a:gd name="connsiteX68" fmla="*/ 445493 w 1849665"/>
                <a:gd name="connsiteY68" fmla="*/ 98921 h 260846"/>
                <a:gd name="connsiteX69" fmla="*/ 413743 w 1849665"/>
                <a:gd name="connsiteY69" fmla="*/ 102096 h 260846"/>
                <a:gd name="connsiteX70" fmla="*/ 369293 w 1849665"/>
                <a:gd name="connsiteY70" fmla="*/ 102096 h 260846"/>
                <a:gd name="connsiteX71" fmla="*/ 347068 w 1849665"/>
                <a:gd name="connsiteY71" fmla="*/ 105271 h 260846"/>
                <a:gd name="connsiteX72" fmla="*/ 331193 w 1849665"/>
                <a:gd name="connsiteY72" fmla="*/ 121146 h 260846"/>
                <a:gd name="connsiteX73" fmla="*/ 331193 w 1849665"/>
                <a:gd name="connsiteY73" fmla="*/ 137021 h 260846"/>
                <a:gd name="connsiteX74" fmla="*/ 350243 w 1849665"/>
                <a:gd name="connsiteY74" fmla="*/ 156071 h 260846"/>
                <a:gd name="connsiteX75" fmla="*/ 391518 w 1849665"/>
                <a:gd name="connsiteY75" fmla="*/ 156071 h 260846"/>
                <a:gd name="connsiteX76" fmla="*/ 435968 w 1849665"/>
                <a:gd name="connsiteY76" fmla="*/ 140196 h 260846"/>
                <a:gd name="connsiteX77" fmla="*/ 470893 w 1849665"/>
                <a:gd name="connsiteY77" fmla="*/ 127496 h 260846"/>
                <a:gd name="connsiteX78" fmla="*/ 502643 w 1849665"/>
                <a:gd name="connsiteY78" fmla="*/ 140196 h 260846"/>
                <a:gd name="connsiteX79" fmla="*/ 534393 w 1849665"/>
                <a:gd name="connsiteY79" fmla="*/ 156071 h 260846"/>
                <a:gd name="connsiteX80" fmla="*/ 540743 w 1849665"/>
                <a:gd name="connsiteY80" fmla="*/ 190996 h 260846"/>
                <a:gd name="connsiteX81" fmla="*/ 505818 w 1849665"/>
                <a:gd name="connsiteY81" fmla="*/ 175121 h 260846"/>
                <a:gd name="connsiteX82" fmla="*/ 470893 w 1849665"/>
                <a:gd name="connsiteY82" fmla="*/ 175121 h 260846"/>
                <a:gd name="connsiteX83" fmla="*/ 423268 w 1849665"/>
                <a:gd name="connsiteY83" fmla="*/ 190996 h 260846"/>
                <a:gd name="connsiteX84" fmla="*/ 369293 w 1849665"/>
                <a:gd name="connsiteY84" fmla="*/ 200521 h 260846"/>
                <a:gd name="connsiteX85" fmla="*/ 308968 w 1849665"/>
                <a:gd name="connsiteY85" fmla="*/ 175121 h 260846"/>
                <a:gd name="connsiteX86" fmla="*/ 229593 w 1849665"/>
                <a:gd name="connsiteY86" fmla="*/ 127496 h 260846"/>
                <a:gd name="connsiteX87" fmla="*/ 162918 w 1849665"/>
                <a:gd name="connsiteY87" fmla="*/ 124321 h 260846"/>
                <a:gd name="connsiteX88" fmla="*/ 115293 w 1849665"/>
                <a:gd name="connsiteY88" fmla="*/ 117971 h 260846"/>
                <a:gd name="connsiteX89" fmla="*/ 67668 w 1849665"/>
                <a:gd name="connsiteY89" fmla="*/ 137021 h 260846"/>
                <a:gd name="connsiteX90" fmla="*/ 26393 w 1849665"/>
                <a:gd name="connsiteY90" fmla="*/ 149721 h 260846"/>
                <a:gd name="connsiteX91" fmla="*/ 4168 w 1849665"/>
                <a:gd name="connsiteY91" fmla="*/ 143371 h 260846"/>
                <a:gd name="connsiteX92" fmla="*/ 10518 w 1849665"/>
                <a:gd name="connsiteY92" fmla="*/ 89396 h 26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49665" h="260846">
                  <a:moveTo>
                    <a:pt x="10518" y="89396"/>
                  </a:moveTo>
                  <a:cubicBezTo>
                    <a:pt x="26393" y="77225"/>
                    <a:pt x="49147" y="72992"/>
                    <a:pt x="99418" y="70346"/>
                  </a:cubicBezTo>
                  <a:cubicBezTo>
                    <a:pt x="149689" y="67700"/>
                    <a:pt x="259226" y="74050"/>
                    <a:pt x="312143" y="73521"/>
                  </a:cubicBezTo>
                  <a:cubicBezTo>
                    <a:pt x="365060" y="72992"/>
                    <a:pt x="374055" y="70875"/>
                    <a:pt x="416918" y="67171"/>
                  </a:cubicBezTo>
                  <a:cubicBezTo>
                    <a:pt x="459781" y="63467"/>
                    <a:pt x="526456" y="57646"/>
                    <a:pt x="569318" y="51296"/>
                  </a:cubicBezTo>
                  <a:cubicBezTo>
                    <a:pt x="612180" y="44946"/>
                    <a:pt x="642872" y="37538"/>
                    <a:pt x="674093" y="29071"/>
                  </a:cubicBezTo>
                  <a:cubicBezTo>
                    <a:pt x="705314" y="20604"/>
                    <a:pt x="730714" y="3142"/>
                    <a:pt x="756643" y="496"/>
                  </a:cubicBezTo>
                  <a:cubicBezTo>
                    <a:pt x="782572" y="-2150"/>
                    <a:pt x="799506" y="6317"/>
                    <a:pt x="829668" y="13196"/>
                  </a:cubicBezTo>
                  <a:cubicBezTo>
                    <a:pt x="859830" y="20075"/>
                    <a:pt x="904281" y="31188"/>
                    <a:pt x="937618" y="41771"/>
                  </a:cubicBezTo>
                  <a:cubicBezTo>
                    <a:pt x="970956" y="52354"/>
                    <a:pt x="1000589" y="66642"/>
                    <a:pt x="1029693" y="76696"/>
                  </a:cubicBezTo>
                  <a:cubicBezTo>
                    <a:pt x="1058797" y="86750"/>
                    <a:pt x="1074143" y="94688"/>
                    <a:pt x="1112243" y="102096"/>
                  </a:cubicBezTo>
                  <a:cubicBezTo>
                    <a:pt x="1150343" y="109504"/>
                    <a:pt x="1222310" y="117971"/>
                    <a:pt x="1258293" y="121146"/>
                  </a:cubicBezTo>
                  <a:cubicBezTo>
                    <a:pt x="1294276" y="124321"/>
                    <a:pt x="1303801" y="120617"/>
                    <a:pt x="1328143" y="121146"/>
                  </a:cubicBezTo>
                  <a:cubicBezTo>
                    <a:pt x="1352485" y="121675"/>
                    <a:pt x="1374181" y="125908"/>
                    <a:pt x="1404343" y="124321"/>
                  </a:cubicBezTo>
                  <a:cubicBezTo>
                    <a:pt x="1434505" y="122734"/>
                    <a:pt x="1476839" y="116384"/>
                    <a:pt x="1509118" y="111621"/>
                  </a:cubicBezTo>
                  <a:cubicBezTo>
                    <a:pt x="1541397" y="106859"/>
                    <a:pt x="1569443" y="98921"/>
                    <a:pt x="1598018" y="95746"/>
                  </a:cubicBezTo>
                  <a:cubicBezTo>
                    <a:pt x="1626593" y="92571"/>
                    <a:pt x="1658872" y="94688"/>
                    <a:pt x="1680568" y="92571"/>
                  </a:cubicBezTo>
                  <a:cubicBezTo>
                    <a:pt x="1702264" y="90454"/>
                    <a:pt x="1712318" y="87279"/>
                    <a:pt x="1728193" y="83046"/>
                  </a:cubicBezTo>
                  <a:cubicBezTo>
                    <a:pt x="1744068" y="78813"/>
                    <a:pt x="1775818" y="67171"/>
                    <a:pt x="1775818" y="67171"/>
                  </a:cubicBezTo>
                  <a:cubicBezTo>
                    <a:pt x="1791693" y="61879"/>
                    <a:pt x="1811801" y="53413"/>
                    <a:pt x="1823443" y="51296"/>
                  </a:cubicBezTo>
                  <a:cubicBezTo>
                    <a:pt x="1835085" y="49179"/>
                    <a:pt x="1841435" y="51825"/>
                    <a:pt x="1845668" y="54471"/>
                  </a:cubicBezTo>
                  <a:cubicBezTo>
                    <a:pt x="1849901" y="57117"/>
                    <a:pt x="1850430" y="61879"/>
                    <a:pt x="1848843" y="67171"/>
                  </a:cubicBezTo>
                  <a:cubicBezTo>
                    <a:pt x="1847256" y="72463"/>
                    <a:pt x="1843022" y="78813"/>
                    <a:pt x="1836143" y="86221"/>
                  </a:cubicBezTo>
                  <a:cubicBezTo>
                    <a:pt x="1829264" y="93629"/>
                    <a:pt x="1817093" y="103684"/>
                    <a:pt x="1807568" y="111621"/>
                  </a:cubicBezTo>
                  <a:cubicBezTo>
                    <a:pt x="1798043" y="119558"/>
                    <a:pt x="1792222" y="128025"/>
                    <a:pt x="1778993" y="133846"/>
                  </a:cubicBezTo>
                  <a:cubicBezTo>
                    <a:pt x="1765764" y="139667"/>
                    <a:pt x="1741422" y="146546"/>
                    <a:pt x="1728193" y="146546"/>
                  </a:cubicBezTo>
                  <a:cubicBezTo>
                    <a:pt x="1714964" y="146546"/>
                    <a:pt x="1717610" y="135963"/>
                    <a:pt x="1699618" y="133846"/>
                  </a:cubicBezTo>
                  <a:cubicBezTo>
                    <a:pt x="1681626" y="131729"/>
                    <a:pt x="1655697" y="129613"/>
                    <a:pt x="1620243" y="133846"/>
                  </a:cubicBezTo>
                  <a:cubicBezTo>
                    <a:pt x="1584789" y="138079"/>
                    <a:pt x="1532930" y="151309"/>
                    <a:pt x="1486893" y="159246"/>
                  </a:cubicBezTo>
                  <a:cubicBezTo>
                    <a:pt x="1440856" y="167183"/>
                    <a:pt x="1390055" y="180942"/>
                    <a:pt x="1344018" y="181471"/>
                  </a:cubicBezTo>
                  <a:cubicBezTo>
                    <a:pt x="1297981" y="182000"/>
                    <a:pt x="1251414" y="169300"/>
                    <a:pt x="1210668" y="162421"/>
                  </a:cubicBezTo>
                  <a:cubicBezTo>
                    <a:pt x="1169922" y="155542"/>
                    <a:pt x="1129176" y="146546"/>
                    <a:pt x="1099543" y="140196"/>
                  </a:cubicBezTo>
                  <a:cubicBezTo>
                    <a:pt x="1069910" y="133846"/>
                    <a:pt x="1052976" y="130142"/>
                    <a:pt x="1032868" y="124321"/>
                  </a:cubicBezTo>
                  <a:cubicBezTo>
                    <a:pt x="1012760" y="118500"/>
                    <a:pt x="1006410" y="115854"/>
                    <a:pt x="978893" y="105271"/>
                  </a:cubicBezTo>
                  <a:cubicBezTo>
                    <a:pt x="951376" y="94688"/>
                    <a:pt x="892639" y="68758"/>
                    <a:pt x="867768" y="60821"/>
                  </a:cubicBezTo>
                  <a:cubicBezTo>
                    <a:pt x="842897" y="52884"/>
                    <a:pt x="845543" y="58175"/>
                    <a:pt x="829668" y="57646"/>
                  </a:cubicBezTo>
                  <a:cubicBezTo>
                    <a:pt x="813793" y="57117"/>
                    <a:pt x="785747" y="53942"/>
                    <a:pt x="772518" y="57646"/>
                  </a:cubicBezTo>
                  <a:cubicBezTo>
                    <a:pt x="759289" y="61350"/>
                    <a:pt x="756114" y="70875"/>
                    <a:pt x="750293" y="79871"/>
                  </a:cubicBezTo>
                  <a:cubicBezTo>
                    <a:pt x="744472" y="88867"/>
                    <a:pt x="738122" y="101038"/>
                    <a:pt x="737593" y="111621"/>
                  </a:cubicBezTo>
                  <a:cubicBezTo>
                    <a:pt x="737064" y="122204"/>
                    <a:pt x="742355" y="133846"/>
                    <a:pt x="747118" y="143371"/>
                  </a:cubicBezTo>
                  <a:cubicBezTo>
                    <a:pt x="751881" y="152896"/>
                    <a:pt x="750822" y="160834"/>
                    <a:pt x="766168" y="168771"/>
                  </a:cubicBezTo>
                  <a:cubicBezTo>
                    <a:pt x="781514" y="176708"/>
                    <a:pt x="814322" y="188879"/>
                    <a:pt x="839193" y="190996"/>
                  </a:cubicBezTo>
                  <a:cubicBezTo>
                    <a:pt x="864064" y="193113"/>
                    <a:pt x="895814" y="183588"/>
                    <a:pt x="915393" y="181471"/>
                  </a:cubicBezTo>
                  <a:cubicBezTo>
                    <a:pt x="934972" y="179354"/>
                    <a:pt x="941322" y="178825"/>
                    <a:pt x="956668" y="178296"/>
                  </a:cubicBezTo>
                  <a:cubicBezTo>
                    <a:pt x="972014" y="177767"/>
                    <a:pt x="1007468" y="178296"/>
                    <a:pt x="1007468" y="178296"/>
                  </a:cubicBezTo>
                  <a:lnTo>
                    <a:pt x="1039218" y="178296"/>
                  </a:lnTo>
                  <a:cubicBezTo>
                    <a:pt x="1047685" y="178296"/>
                    <a:pt x="1051389" y="175121"/>
                    <a:pt x="1058268" y="178296"/>
                  </a:cubicBezTo>
                  <a:cubicBezTo>
                    <a:pt x="1065147" y="181471"/>
                    <a:pt x="1073614" y="190467"/>
                    <a:pt x="1080493" y="197346"/>
                  </a:cubicBezTo>
                  <a:cubicBezTo>
                    <a:pt x="1087372" y="204225"/>
                    <a:pt x="1099014" y="211634"/>
                    <a:pt x="1099543" y="219571"/>
                  </a:cubicBezTo>
                  <a:cubicBezTo>
                    <a:pt x="1100072" y="227509"/>
                    <a:pt x="1092664" y="239150"/>
                    <a:pt x="1083668" y="244971"/>
                  </a:cubicBezTo>
                  <a:cubicBezTo>
                    <a:pt x="1074672" y="250792"/>
                    <a:pt x="1057739" y="251850"/>
                    <a:pt x="1045568" y="254496"/>
                  </a:cubicBezTo>
                  <a:cubicBezTo>
                    <a:pt x="1033397" y="257142"/>
                    <a:pt x="1010643" y="260846"/>
                    <a:pt x="1010643" y="260846"/>
                  </a:cubicBezTo>
                  <a:cubicBezTo>
                    <a:pt x="1004293" y="260846"/>
                    <a:pt x="1004293" y="258729"/>
                    <a:pt x="1007468" y="254496"/>
                  </a:cubicBezTo>
                  <a:cubicBezTo>
                    <a:pt x="1010643" y="250263"/>
                    <a:pt x="1023872" y="240738"/>
                    <a:pt x="1029693" y="235446"/>
                  </a:cubicBezTo>
                  <a:cubicBezTo>
                    <a:pt x="1035514" y="230154"/>
                    <a:pt x="1042393" y="222746"/>
                    <a:pt x="1042393" y="222746"/>
                  </a:cubicBezTo>
                  <a:lnTo>
                    <a:pt x="1029693" y="210046"/>
                  </a:lnTo>
                  <a:cubicBezTo>
                    <a:pt x="1016993" y="208459"/>
                    <a:pt x="992122" y="212692"/>
                    <a:pt x="966193" y="213221"/>
                  </a:cubicBezTo>
                  <a:cubicBezTo>
                    <a:pt x="940264" y="213750"/>
                    <a:pt x="900576" y="212692"/>
                    <a:pt x="874118" y="213221"/>
                  </a:cubicBezTo>
                  <a:cubicBezTo>
                    <a:pt x="847660" y="213750"/>
                    <a:pt x="825435" y="217984"/>
                    <a:pt x="807443" y="216396"/>
                  </a:cubicBezTo>
                  <a:cubicBezTo>
                    <a:pt x="789451" y="214809"/>
                    <a:pt x="778339" y="209517"/>
                    <a:pt x="766168" y="203696"/>
                  </a:cubicBezTo>
                  <a:cubicBezTo>
                    <a:pt x="753997" y="197875"/>
                    <a:pt x="742356" y="188350"/>
                    <a:pt x="734418" y="181471"/>
                  </a:cubicBezTo>
                  <a:cubicBezTo>
                    <a:pt x="726480" y="174592"/>
                    <a:pt x="722247" y="170888"/>
                    <a:pt x="718543" y="162421"/>
                  </a:cubicBezTo>
                  <a:cubicBezTo>
                    <a:pt x="714839" y="153954"/>
                    <a:pt x="714310" y="144959"/>
                    <a:pt x="712193" y="130671"/>
                  </a:cubicBezTo>
                  <a:cubicBezTo>
                    <a:pt x="710076" y="116384"/>
                    <a:pt x="709547" y="86750"/>
                    <a:pt x="705843" y="76696"/>
                  </a:cubicBezTo>
                  <a:cubicBezTo>
                    <a:pt x="702139" y="66642"/>
                    <a:pt x="701080" y="71404"/>
                    <a:pt x="689968" y="70346"/>
                  </a:cubicBezTo>
                  <a:cubicBezTo>
                    <a:pt x="678856" y="69288"/>
                    <a:pt x="655043" y="68229"/>
                    <a:pt x="639168" y="70346"/>
                  </a:cubicBezTo>
                  <a:cubicBezTo>
                    <a:pt x="623293" y="72463"/>
                    <a:pt x="614297" y="78284"/>
                    <a:pt x="594718" y="83046"/>
                  </a:cubicBezTo>
                  <a:cubicBezTo>
                    <a:pt x="575139" y="87808"/>
                    <a:pt x="546564" y="96275"/>
                    <a:pt x="521693" y="98921"/>
                  </a:cubicBezTo>
                  <a:cubicBezTo>
                    <a:pt x="496822" y="101567"/>
                    <a:pt x="463485" y="98392"/>
                    <a:pt x="445493" y="98921"/>
                  </a:cubicBezTo>
                  <a:cubicBezTo>
                    <a:pt x="427501" y="99450"/>
                    <a:pt x="426443" y="101567"/>
                    <a:pt x="413743" y="102096"/>
                  </a:cubicBezTo>
                  <a:cubicBezTo>
                    <a:pt x="401043" y="102625"/>
                    <a:pt x="380405" y="101567"/>
                    <a:pt x="369293" y="102096"/>
                  </a:cubicBezTo>
                  <a:cubicBezTo>
                    <a:pt x="358181" y="102625"/>
                    <a:pt x="353418" y="102096"/>
                    <a:pt x="347068" y="105271"/>
                  </a:cubicBezTo>
                  <a:cubicBezTo>
                    <a:pt x="340718" y="108446"/>
                    <a:pt x="333839" y="115854"/>
                    <a:pt x="331193" y="121146"/>
                  </a:cubicBezTo>
                  <a:cubicBezTo>
                    <a:pt x="328547" y="126438"/>
                    <a:pt x="328018" y="131200"/>
                    <a:pt x="331193" y="137021"/>
                  </a:cubicBezTo>
                  <a:cubicBezTo>
                    <a:pt x="334368" y="142842"/>
                    <a:pt x="340189" y="152896"/>
                    <a:pt x="350243" y="156071"/>
                  </a:cubicBezTo>
                  <a:cubicBezTo>
                    <a:pt x="360297" y="159246"/>
                    <a:pt x="377231" y="158717"/>
                    <a:pt x="391518" y="156071"/>
                  </a:cubicBezTo>
                  <a:cubicBezTo>
                    <a:pt x="405805" y="153425"/>
                    <a:pt x="435968" y="140196"/>
                    <a:pt x="435968" y="140196"/>
                  </a:cubicBezTo>
                  <a:cubicBezTo>
                    <a:pt x="449197" y="135434"/>
                    <a:pt x="459781" y="127496"/>
                    <a:pt x="470893" y="127496"/>
                  </a:cubicBezTo>
                  <a:cubicBezTo>
                    <a:pt x="482005" y="127496"/>
                    <a:pt x="492060" y="135434"/>
                    <a:pt x="502643" y="140196"/>
                  </a:cubicBezTo>
                  <a:cubicBezTo>
                    <a:pt x="513226" y="144959"/>
                    <a:pt x="528043" y="147604"/>
                    <a:pt x="534393" y="156071"/>
                  </a:cubicBezTo>
                  <a:cubicBezTo>
                    <a:pt x="540743" y="164538"/>
                    <a:pt x="545505" y="187821"/>
                    <a:pt x="540743" y="190996"/>
                  </a:cubicBezTo>
                  <a:cubicBezTo>
                    <a:pt x="535981" y="194171"/>
                    <a:pt x="517460" y="177767"/>
                    <a:pt x="505818" y="175121"/>
                  </a:cubicBezTo>
                  <a:cubicBezTo>
                    <a:pt x="494176" y="172475"/>
                    <a:pt x="484651" y="172475"/>
                    <a:pt x="470893" y="175121"/>
                  </a:cubicBezTo>
                  <a:cubicBezTo>
                    <a:pt x="457135" y="177767"/>
                    <a:pt x="440201" y="186763"/>
                    <a:pt x="423268" y="190996"/>
                  </a:cubicBezTo>
                  <a:cubicBezTo>
                    <a:pt x="406335" y="195229"/>
                    <a:pt x="388343" y="203167"/>
                    <a:pt x="369293" y="200521"/>
                  </a:cubicBezTo>
                  <a:cubicBezTo>
                    <a:pt x="350243" y="197875"/>
                    <a:pt x="332251" y="187292"/>
                    <a:pt x="308968" y="175121"/>
                  </a:cubicBezTo>
                  <a:cubicBezTo>
                    <a:pt x="285685" y="162950"/>
                    <a:pt x="253935" y="135963"/>
                    <a:pt x="229593" y="127496"/>
                  </a:cubicBezTo>
                  <a:cubicBezTo>
                    <a:pt x="205251" y="119029"/>
                    <a:pt x="181968" y="125908"/>
                    <a:pt x="162918" y="124321"/>
                  </a:cubicBezTo>
                  <a:cubicBezTo>
                    <a:pt x="143868" y="122734"/>
                    <a:pt x="131168" y="115854"/>
                    <a:pt x="115293" y="117971"/>
                  </a:cubicBezTo>
                  <a:cubicBezTo>
                    <a:pt x="99418" y="120088"/>
                    <a:pt x="82485" y="131729"/>
                    <a:pt x="67668" y="137021"/>
                  </a:cubicBezTo>
                  <a:cubicBezTo>
                    <a:pt x="52851" y="142313"/>
                    <a:pt x="36976" y="148663"/>
                    <a:pt x="26393" y="149721"/>
                  </a:cubicBezTo>
                  <a:cubicBezTo>
                    <a:pt x="15810" y="150779"/>
                    <a:pt x="7872" y="149192"/>
                    <a:pt x="4168" y="143371"/>
                  </a:cubicBezTo>
                  <a:cubicBezTo>
                    <a:pt x="464" y="137550"/>
                    <a:pt x="-5357" y="101567"/>
                    <a:pt x="10518" y="89396"/>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8" name="フリーフォーム: 図形 987">
              <a:extLst>
                <a:ext uri="{FF2B5EF4-FFF2-40B4-BE49-F238E27FC236}">
                  <a16:creationId xmlns:a16="http://schemas.microsoft.com/office/drawing/2014/main" id="{17DC6386-7C14-4F16-B88B-6677FFC4CE07}"/>
                </a:ext>
              </a:extLst>
            </p:cNvPr>
            <p:cNvSpPr/>
            <p:nvPr/>
          </p:nvSpPr>
          <p:spPr>
            <a:xfrm>
              <a:off x="8443251" y="3437206"/>
              <a:ext cx="1029659" cy="231216"/>
            </a:xfrm>
            <a:custGeom>
              <a:avLst/>
              <a:gdLst>
                <a:gd name="connsiteX0" fmla="*/ 1224579 w 1226382"/>
                <a:gd name="connsiteY0" fmla="*/ 31919 h 256085"/>
                <a:gd name="connsiteX1" fmla="*/ 1107104 w 1226382"/>
                <a:gd name="connsiteY1" fmla="*/ 25569 h 256085"/>
                <a:gd name="connsiteX2" fmla="*/ 1015029 w 1226382"/>
                <a:gd name="connsiteY2" fmla="*/ 31919 h 256085"/>
                <a:gd name="connsiteX3" fmla="*/ 957879 w 1226382"/>
                <a:gd name="connsiteY3" fmla="*/ 35094 h 256085"/>
                <a:gd name="connsiteX4" fmla="*/ 868979 w 1226382"/>
                <a:gd name="connsiteY4" fmla="*/ 9694 h 256085"/>
                <a:gd name="connsiteX5" fmla="*/ 808654 w 1226382"/>
                <a:gd name="connsiteY5" fmla="*/ 9694 h 256085"/>
                <a:gd name="connsiteX6" fmla="*/ 748329 w 1226382"/>
                <a:gd name="connsiteY6" fmla="*/ 31919 h 256085"/>
                <a:gd name="connsiteX7" fmla="*/ 614979 w 1226382"/>
                <a:gd name="connsiteY7" fmla="*/ 12869 h 256085"/>
                <a:gd name="connsiteX8" fmla="*/ 535604 w 1226382"/>
                <a:gd name="connsiteY8" fmla="*/ 19219 h 256085"/>
                <a:gd name="connsiteX9" fmla="*/ 459404 w 1226382"/>
                <a:gd name="connsiteY9" fmla="*/ 19219 h 256085"/>
                <a:gd name="connsiteX10" fmla="*/ 408604 w 1226382"/>
                <a:gd name="connsiteY10" fmla="*/ 50969 h 256085"/>
                <a:gd name="connsiteX11" fmla="*/ 329229 w 1226382"/>
                <a:gd name="connsiteY11" fmla="*/ 76369 h 256085"/>
                <a:gd name="connsiteX12" fmla="*/ 272079 w 1226382"/>
                <a:gd name="connsiteY12" fmla="*/ 63669 h 256085"/>
                <a:gd name="connsiteX13" fmla="*/ 148254 w 1226382"/>
                <a:gd name="connsiteY13" fmla="*/ 12869 h 256085"/>
                <a:gd name="connsiteX14" fmla="*/ 84754 w 1226382"/>
                <a:gd name="connsiteY14" fmla="*/ 3344 h 256085"/>
                <a:gd name="connsiteX15" fmla="*/ 14904 w 1226382"/>
                <a:gd name="connsiteY15" fmla="*/ 60494 h 256085"/>
                <a:gd name="connsiteX16" fmla="*/ 2204 w 1226382"/>
                <a:gd name="connsiteY16" fmla="*/ 133519 h 256085"/>
                <a:gd name="connsiteX17" fmla="*/ 46654 w 1226382"/>
                <a:gd name="connsiteY17" fmla="*/ 203369 h 256085"/>
                <a:gd name="connsiteX18" fmla="*/ 116504 w 1226382"/>
                <a:gd name="connsiteY18" fmla="*/ 235119 h 256085"/>
                <a:gd name="connsiteX19" fmla="*/ 180004 w 1226382"/>
                <a:gd name="connsiteY19" fmla="*/ 247819 h 256085"/>
                <a:gd name="connsiteX20" fmla="*/ 272079 w 1226382"/>
                <a:gd name="connsiteY20" fmla="*/ 254169 h 256085"/>
                <a:gd name="connsiteX21" fmla="*/ 291129 w 1226382"/>
                <a:gd name="connsiteY21" fmla="*/ 212894 h 256085"/>
                <a:gd name="connsiteX22" fmla="*/ 275254 w 1226382"/>
                <a:gd name="connsiteY22" fmla="*/ 177969 h 256085"/>
                <a:gd name="connsiteX23" fmla="*/ 192704 w 1226382"/>
                <a:gd name="connsiteY23" fmla="*/ 171619 h 256085"/>
                <a:gd name="connsiteX24" fmla="*/ 122854 w 1226382"/>
                <a:gd name="connsiteY24" fmla="*/ 162094 h 256085"/>
                <a:gd name="connsiteX25" fmla="*/ 68879 w 1226382"/>
                <a:gd name="connsiteY25" fmla="*/ 139869 h 256085"/>
                <a:gd name="connsiteX26" fmla="*/ 65704 w 1226382"/>
                <a:gd name="connsiteY26" fmla="*/ 85894 h 256085"/>
                <a:gd name="connsiteX27" fmla="*/ 91104 w 1226382"/>
                <a:gd name="connsiteY27" fmla="*/ 44619 h 256085"/>
                <a:gd name="connsiteX28" fmla="*/ 110154 w 1226382"/>
                <a:gd name="connsiteY28" fmla="*/ 38269 h 256085"/>
                <a:gd name="connsiteX29" fmla="*/ 154604 w 1226382"/>
                <a:gd name="connsiteY29" fmla="*/ 57319 h 256085"/>
                <a:gd name="connsiteX30" fmla="*/ 214929 w 1226382"/>
                <a:gd name="connsiteY30" fmla="*/ 82719 h 256085"/>
                <a:gd name="connsiteX31" fmla="*/ 272079 w 1226382"/>
                <a:gd name="connsiteY31" fmla="*/ 120819 h 256085"/>
                <a:gd name="connsiteX32" fmla="*/ 332404 w 1226382"/>
                <a:gd name="connsiteY32" fmla="*/ 117644 h 256085"/>
                <a:gd name="connsiteX33" fmla="*/ 392729 w 1226382"/>
                <a:gd name="connsiteY33" fmla="*/ 114469 h 256085"/>
                <a:gd name="connsiteX34" fmla="*/ 446704 w 1226382"/>
                <a:gd name="connsiteY34" fmla="*/ 127169 h 256085"/>
                <a:gd name="connsiteX35" fmla="*/ 554654 w 1226382"/>
                <a:gd name="connsiteY35" fmla="*/ 130344 h 256085"/>
                <a:gd name="connsiteX36" fmla="*/ 649904 w 1226382"/>
                <a:gd name="connsiteY36" fmla="*/ 127169 h 256085"/>
                <a:gd name="connsiteX37" fmla="*/ 802304 w 1226382"/>
                <a:gd name="connsiteY37" fmla="*/ 155744 h 256085"/>
                <a:gd name="connsiteX38" fmla="*/ 970579 w 1226382"/>
                <a:gd name="connsiteY38" fmla="*/ 174794 h 256085"/>
                <a:gd name="connsiteX39" fmla="*/ 1078529 w 1226382"/>
                <a:gd name="connsiteY39" fmla="*/ 181144 h 256085"/>
                <a:gd name="connsiteX40" fmla="*/ 1176954 w 1226382"/>
                <a:gd name="connsiteY40" fmla="*/ 168444 h 256085"/>
                <a:gd name="connsiteX41" fmla="*/ 1221404 w 1226382"/>
                <a:gd name="connsiteY41" fmla="*/ 165269 h 256085"/>
                <a:gd name="connsiteX42" fmla="*/ 1221404 w 1226382"/>
                <a:gd name="connsiteY42" fmla="*/ 127169 h 256085"/>
                <a:gd name="connsiteX43" fmla="*/ 1186479 w 1226382"/>
                <a:gd name="connsiteY43" fmla="*/ 120819 h 256085"/>
                <a:gd name="connsiteX44" fmla="*/ 1062654 w 1226382"/>
                <a:gd name="connsiteY44" fmla="*/ 130344 h 256085"/>
                <a:gd name="connsiteX45" fmla="*/ 922954 w 1226382"/>
                <a:gd name="connsiteY45" fmla="*/ 127169 h 256085"/>
                <a:gd name="connsiteX46" fmla="*/ 770554 w 1226382"/>
                <a:gd name="connsiteY46" fmla="*/ 98594 h 256085"/>
                <a:gd name="connsiteX47" fmla="*/ 678479 w 1226382"/>
                <a:gd name="connsiteY47" fmla="*/ 85894 h 256085"/>
                <a:gd name="connsiteX48" fmla="*/ 541954 w 1226382"/>
                <a:gd name="connsiteY48" fmla="*/ 85894 h 256085"/>
                <a:gd name="connsiteX49" fmla="*/ 462579 w 1226382"/>
                <a:gd name="connsiteY49" fmla="*/ 85894 h 256085"/>
                <a:gd name="connsiteX50" fmla="*/ 453054 w 1226382"/>
                <a:gd name="connsiteY50" fmla="*/ 85894 h 256085"/>
                <a:gd name="connsiteX51" fmla="*/ 516554 w 1226382"/>
                <a:gd name="connsiteY51" fmla="*/ 35094 h 256085"/>
                <a:gd name="connsiteX52" fmla="*/ 595929 w 1226382"/>
                <a:gd name="connsiteY52" fmla="*/ 47794 h 256085"/>
                <a:gd name="connsiteX53" fmla="*/ 678479 w 1226382"/>
                <a:gd name="connsiteY53" fmla="*/ 60494 h 256085"/>
                <a:gd name="connsiteX54" fmla="*/ 764204 w 1226382"/>
                <a:gd name="connsiteY54" fmla="*/ 54144 h 256085"/>
                <a:gd name="connsiteX55" fmla="*/ 840404 w 1226382"/>
                <a:gd name="connsiteY55" fmla="*/ 44619 h 256085"/>
                <a:gd name="connsiteX56" fmla="*/ 900729 w 1226382"/>
                <a:gd name="connsiteY56" fmla="*/ 63669 h 256085"/>
                <a:gd name="connsiteX57" fmla="*/ 999154 w 1226382"/>
                <a:gd name="connsiteY57" fmla="*/ 70019 h 256085"/>
                <a:gd name="connsiteX58" fmla="*/ 1088054 w 1226382"/>
                <a:gd name="connsiteY58" fmla="*/ 76369 h 256085"/>
                <a:gd name="connsiteX59" fmla="*/ 1167429 w 1226382"/>
                <a:gd name="connsiteY59" fmla="*/ 73194 h 256085"/>
                <a:gd name="connsiteX60" fmla="*/ 1224579 w 1226382"/>
                <a:gd name="connsiteY60" fmla="*/ 31919 h 25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26382" h="256085">
                  <a:moveTo>
                    <a:pt x="1224579" y="31919"/>
                  </a:moveTo>
                  <a:cubicBezTo>
                    <a:pt x="1214525" y="23982"/>
                    <a:pt x="1142029" y="25569"/>
                    <a:pt x="1107104" y="25569"/>
                  </a:cubicBezTo>
                  <a:cubicBezTo>
                    <a:pt x="1072179" y="25569"/>
                    <a:pt x="1015029" y="31919"/>
                    <a:pt x="1015029" y="31919"/>
                  </a:cubicBezTo>
                  <a:cubicBezTo>
                    <a:pt x="990158" y="33507"/>
                    <a:pt x="982221" y="38798"/>
                    <a:pt x="957879" y="35094"/>
                  </a:cubicBezTo>
                  <a:cubicBezTo>
                    <a:pt x="933537" y="31390"/>
                    <a:pt x="893850" y="13927"/>
                    <a:pt x="868979" y="9694"/>
                  </a:cubicBezTo>
                  <a:cubicBezTo>
                    <a:pt x="844108" y="5461"/>
                    <a:pt x="828762" y="5990"/>
                    <a:pt x="808654" y="9694"/>
                  </a:cubicBezTo>
                  <a:cubicBezTo>
                    <a:pt x="788546" y="13398"/>
                    <a:pt x="780608" y="31390"/>
                    <a:pt x="748329" y="31919"/>
                  </a:cubicBezTo>
                  <a:cubicBezTo>
                    <a:pt x="716050" y="32448"/>
                    <a:pt x="650433" y="14986"/>
                    <a:pt x="614979" y="12869"/>
                  </a:cubicBezTo>
                  <a:cubicBezTo>
                    <a:pt x="579525" y="10752"/>
                    <a:pt x="561533" y="18161"/>
                    <a:pt x="535604" y="19219"/>
                  </a:cubicBezTo>
                  <a:cubicBezTo>
                    <a:pt x="509675" y="20277"/>
                    <a:pt x="480570" y="13927"/>
                    <a:pt x="459404" y="19219"/>
                  </a:cubicBezTo>
                  <a:cubicBezTo>
                    <a:pt x="438238" y="24511"/>
                    <a:pt x="430300" y="41444"/>
                    <a:pt x="408604" y="50969"/>
                  </a:cubicBezTo>
                  <a:cubicBezTo>
                    <a:pt x="386908" y="60494"/>
                    <a:pt x="351983" y="74252"/>
                    <a:pt x="329229" y="76369"/>
                  </a:cubicBezTo>
                  <a:cubicBezTo>
                    <a:pt x="306475" y="78486"/>
                    <a:pt x="302241" y="74252"/>
                    <a:pt x="272079" y="63669"/>
                  </a:cubicBezTo>
                  <a:cubicBezTo>
                    <a:pt x="241916" y="53086"/>
                    <a:pt x="179475" y="22923"/>
                    <a:pt x="148254" y="12869"/>
                  </a:cubicBezTo>
                  <a:cubicBezTo>
                    <a:pt x="117033" y="2815"/>
                    <a:pt x="106979" y="-4594"/>
                    <a:pt x="84754" y="3344"/>
                  </a:cubicBezTo>
                  <a:cubicBezTo>
                    <a:pt x="62529" y="11281"/>
                    <a:pt x="28662" y="38798"/>
                    <a:pt x="14904" y="60494"/>
                  </a:cubicBezTo>
                  <a:cubicBezTo>
                    <a:pt x="1146" y="82190"/>
                    <a:pt x="-3088" y="109706"/>
                    <a:pt x="2204" y="133519"/>
                  </a:cubicBezTo>
                  <a:cubicBezTo>
                    <a:pt x="7496" y="157332"/>
                    <a:pt x="27604" y="186436"/>
                    <a:pt x="46654" y="203369"/>
                  </a:cubicBezTo>
                  <a:cubicBezTo>
                    <a:pt x="65704" y="220302"/>
                    <a:pt x="94279" y="227711"/>
                    <a:pt x="116504" y="235119"/>
                  </a:cubicBezTo>
                  <a:cubicBezTo>
                    <a:pt x="138729" y="242527"/>
                    <a:pt x="154075" y="244644"/>
                    <a:pt x="180004" y="247819"/>
                  </a:cubicBezTo>
                  <a:cubicBezTo>
                    <a:pt x="205933" y="250994"/>
                    <a:pt x="253558" y="259990"/>
                    <a:pt x="272079" y="254169"/>
                  </a:cubicBezTo>
                  <a:cubicBezTo>
                    <a:pt x="290600" y="248348"/>
                    <a:pt x="290600" y="225594"/>
                    <a:pt x="291129" y="212894"/>
                  </a:cubicBezTo>
                  <a:cubicBezTo>
                    <a:pt x="291658" y="200194"/>
                    <a:pt x="291658" y="184848"/>
                    <a:pt x="275254" y="177969"/>
                  </a:cubicBezTo>
                  <a:cubicBezTo>
                    <a:pt x="258850" y="171090"/>
                    <a:pt x="218104" y="174265"/>
                    <a:pt x="192704" y="171619"/>
                  </a:cubicBezTo>
                  <a:cubicBezTo>
                    <a:pt x="167304" y="168973"/>
                    <a:pt x="143491" y="167386"/>
                    <a:pt x="122854" y="162094"/>
                  </a:cubicBezTo>
                  <a:cubicBezTo>
                    <a:pt x="102217" y="156802"/>
                    <a:pt x="78404" y="152569"/>
                    <a:pt x="68879" y="139869"/>
                  </a:cubicBezTo>
                  <a:cubicBezTo>
                    <a:pt x="59354" y="127169"/>
                    <a:pt x="62000" y="101769"/>
                    <a:pt x="65704" y="85894"/>
                  </a:cubicBezTo>
                  <a:cubicBezTo>
                    <a:pt x="69408" y="70019"/>
                    <a:pt x="83696" y="52557"/>
                    <a:pt x="91104" y="44619"/>
                  </a:cubicBezTo>
                  <a:cubicBezTo>
                    <a:pt x="98512" y="36682"/>
                    <a:pt x="99571" y="36152"/>
                    <a:pt x="110154" y="38269"/>
                  </a:cubicBezTo>
                  <a:cubicBezTo>
                    <a:pt x="120737" y="40386"/>
                    <a:pt x="154604" y="57319"/>
                    <a:pt x="154604" y="57319"/>
                  </a:cubicBezTo>
                  <a:cubicBezTo>
                    <a:pt x="172066" y="64727"/>
                    <a:pt x="195350" y="72136"/>
                    <a:pt x="214929" y="82719"/>
                  </a:cubicBezTo>
                  <a:cubicBezTo>
                    <a:pt x="234508" y="93302"/>
                    <a:pt x="252500" y="114998"/>
                    <a:pt x="272079" y="120819"/>
                  </a:cubicBezTo>
                  <a:cubicBezTo>
                    <a:pt x="291658" y="126640"/>
                    <a:pt x="332404" y="117644"/>
                    <a:pt x="332404" y="117644"/>
                  </a:cubicBezTo>
                  <a:cubicBezTo>
                    <a:pt x="352512" y="116586"/>
                    <a:pt x="373679" y="112882"/>
                    <a:pt x="392729" y="114469"/>
                  </a:cubicBezTo>
                  <a:cubicBezTo>
                    <a:pt x="411779" y="116056"/>
                    <a:pt x="419716" y="124523"/>
                    <a:pt x="446704" y="127169"/>
                  </a:cubicBezTo>
                  <a:cubicBezTo>
                    <a:pt x="473691" y="129815"/>
                    <a:pt x="520787" y="130344"/>
                    <a:pt x="554654" y="130344"/>
                  </a:cubicBezTo>
                  <a:cubicBezTo>
                    <a:pt x="588521" y="130344"/>
                    <a:pt x="608629" y="122936"/>
                    <a:pt x="649904" y="127169"/>
                  </a:cubicBezTo>
                  <a:cubicBezTo>
                    <a:pt x="691179" y="131402"/>
                    <a:pt x="748858" y="147807"/>
                    <a:pt x="802304" y="155744"/>
                  </a:cubicBezTo>
                  <a:cubicBezTo>
                    <a:pt x="855750" y="163682"/>
                    <a:pt x="924541" y="170561"/>
                    <a:pt x="970579" y="174794"/>
                  </a:cubicBezTo>
                  <a:cubicBezTo>
                    <a:pt x="1016616" y="179027"/>
                    <a:pt x="1044133" y="182202"/>
                    <a:pt x="1078529" y="181144"/>
                  </a:cubicBezTo>
                  <a:cubicBezTo>
                    <a:pt x="1112925" y="180086"/>
                    <a:pt x="1153142" y="171090"/>
                    <a:pt x="1176954" y="168444"/>
                  </a:cubicBezTo>
                  <a:cubicBezTo>
                    <a:pt x="1200766" y="165798"/>
                    <a:pt x="1213996" y="172148"/>
                    <a:pt x="1221404" y="165269"/>
                  </a:cubicBezTo>
                  <a:cubicBezTo>
                    <a:pt x="1228812" y="158390"/>
                    <a:pt x="1227225" y="134577"/>
                    <a:pt x="1221404" y="127169"/>
                  </a:cubicBezTo>
                  <a:cubicBezTo>
                    <a:pt x="1215583" y="119761"/>
                    <a:pt x="1212937" y="120290"/>
                    <a:pt x="1186479" y="120819"/>
                  </a:cubicBezTo>
                  <a:cubicBezTo>
                    <a:pt x="1160021" y="121348"/>
                    <a:pt x="1106575" y="129286"/>
                    <a:pt x="1062654" y="130344"/>
                  </a:cubicBezTo>
                  <a:lnTo>
                    <a:pt x="922954" y="127169"/>
                  </a:lnTo>
                  <a:cubicBezTo>
                    <a:pt x="874271" y="121877"/>
                    <a:pt x="811300" y="105473"/>
                    <a:pt x="770554" y="98594"/>
                  </a:cubicBezTo>
                  <a:cubicBezTo>
                    <a:pt x="729808" y="91715"/>
                    <a:pt x="716579" y="88011"/>
                    <a:pt x="678479" y="85894"/>
                  </a:cubicBezTo>
                  <a:cubicBezTo>
                    <a:pt x="640379" y="83777"/>
                    <a:pt x="541954" y="85894"/>
                    <a:pt x="541954" y="85894"/>
                  </a:cubicBezTo>
                  <a:lnTo>
                    <a:pt x="462579" y="85894"/>
                  </a:lnTo>
                  <a:cubicBezTo>
                    <a:pt x="447762" y="85894"/>
                    <a:pt x="444058" y="94361"/>
                    <a:pt x="453054" y="85894"/>
                  </a:cubicBezTo>
                  <a:cubicBezTo>
                    <a:pt x="462050" y="77427"/>
                    <a:pt x="492742" y="41444"/>
                    <a:pt x="516554" y="35094"/>
                  </a:cubicBezTo>
                  <a:cubicBezTo>
                    <a:pt x="540366" y="28744"/>
                    <a:pt x="595929" y="47794"/>
                    <a:pt x="595929" y="47794"/>
                  </a:cubicBezTo>
                  <a:cubicBezTo>
                    <a:pt x="622916" y="52027"/>
                    <a:pt x="650433" y="59436"/>
                    <a:pt x="678479" y="60494"/>
                  </a:cubicBezTo>
                  <a:cubicBezTo>
                    <a:pt x="706525" y="61552"/>
                    <a:pt x="737216" y="56790"/>
                    <a:pt x="764204" y="54144"/>
                  </a:cubicBezTo>
                  <a:cubicBezTo>
                    <a:pt x="791191" y="51498"/>
                    <a:pt x="817650" y="43032"/>
                    <a:pt x="840404" y="44619"/>
                  </a:cubicBezTo>
                  <a:cubicBezTo>
                    <a:pt x="863158" y="46206"/>
                    <a:pt x="874271" y="59436"/>
                    <a:pt x="900729" y="63669"/>
                  </a:cubicBezTo>
                  <a:cubicBezTo>
                    <a:pt x="927187" y="67902"/>
                    <a:pt x="999154" y="70019"/>
                    <a:pt x="999154" y="70019"/>
                  </a:cubicBezTo>
                  <a:cubicBezTo>
                    <a:pt x="1030375" y="72136"/>
                    <a:pt x="1060008" y="75840"/>
                    <a:pt x="1088054" y="76369"/>
                  </a:cubicBezTo>
                  <a:cubicBezTo>
                    <a:pt x="1116100" y="76898"/>
                    <a:pt x="1147850" y="73194"/>
                    <a:pt x="1167429" y="73194"/>
                  </a:cubicBezTo>
                  <a:cubicBezTo>
                    <a:pt x="1187008" y="73194"/>
                    <a:pt x="1234633" y="39856"/>
                    <a:pt x="1224579" y="31919"/>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9" name="フリーフォーム: 図形 988">
              <a:extLst>
                <a:ext uri="{FF2B5EF4-FFF2-40B4-BE49-F238E27FC236}">
                  <a16:creationId xmlns:a16="http://schemas.microsoft.com/office/drawing/2014/main" id="{D6D4D179-6874-467A-BC74-5B5750B82051}"/>
                </a:ext>
              </a:extLst>
            </p:cNvPr>
            <p:cNvSpPr/>
            <p:nvPr/>
          </p:nvSpPr>
          <p:spPr>
            <a:xfrm>
              <a:off x="6950030" y="3905204"/>
              <a:ext cx="2546930" cy="410160"/>
            </a:xfrm>
            <a:custGeom>
              <a:avLst/>
              <a:gdLst>
                <a:gd name="connsiteX0" fmla="*/ 3023815 w 3033539"/>
                <a:gd name="connsiteY0" fmla="*/ 142887 h 454277"/>
                <a:gd name="connsiteX1" fmla="*/ 2944440 w 3033539"/>
                <a:gd name="connsiteY1" fmla="*/ 168287 h 454277"/>
                <a:gd name="connsiteX2" fmla="*/ 2782515 w 3033539"/>
                <a:gd name="connsiteY2" fmla="*/ 165112 h 454277"/>
                <a:gd name="connsiteX3" fmla="*/ 2588840 w 3033539"/>
                <a:gd name="connsiteY3" fmla="*/ 130187 h 454277"/>
                <a:gd name="connsiteX4" fmla="*/ 2493590 w 3033539"/>
                <a:gd name="connsiteY4" fmla="*/ 111137 h 454277"/>
                <a:gd name="connsiteX5" fmla="*/ 2369765 w 3033539"/>
                <a:gd name="connsiteY5" fmla="*/ 120662 h 454277"/>
                <a:gd name="connsiteX6" fmla="*/ 2280865 w 3033539"/>
                <a:gd name="connsiteY6" fmla="*/ 149237 h 454277"/>
                <a:gd name="connsiteX7" fmla="*/ 2179265 w 3033539"/>
                <a:gd name="connsiteY7" fmla="*/ 200037 h 454277"/>
                <a:gd name="connsiteX8" fmla="*/ 2096715 w 3033539"/>
                <a:gd name="connsiteY8" fmla="*/ 225437 h 454277"/>
                <a:gd name="connsiteX9" fmla="*/ 2023690 w 3033539"/>
                <a:gd name="connsiteY9" fmla="*/ 215912 h 454277"/>
                <a:gd name="connsiteX10" fmla="*/ 1868115 w 3033539"/>
                <a:gd name="connsiteY10" fmla="*/ 184162 h 454277"/>
                <a:gd name="connsiteX11" fmla="*/ 1756990 w 3033539"/>
                <a:gd name="connsiteY11" fmla="*/ 149237 h 454277"/>
                <a:gd name="connsiteX12" fmla="*/ 1671265 w 3033539"/>
                <a:gd name="connsiteY12" fmla="*/ 104787 h 454277"/>
                <a:gd name="connsiteX13" fmla="*/ 1560140 w 3033539"/>
                <a:gd name="connsiteY13" fmla="*/ 85737 h 454277"/>
                <a:gd name="connsiteX14" fmla="*/ 1414090 w 3033539"/>
                <a:gd name="connsiteY14" fmla="*/ 114312 h 454277"/>
                <a:gd name="connsiteX15" fmla="*/ 1322015 w 3033539"/>
                <a:gd name="connsiteY15" fmla="*/ 133362 h 454277"/>
                <a:gd name="connsiteX16" fmla="*/ 1179140 w 3033539"/>
                <a:gd name="connsiteY16" fmla="*/ 133362 h 454277"/>
                <a:gd name="connsiteX17" fmla="*/ 1055315 w 3033539"/>
                <a:gd name="connsiteY17" fmla="*/ 133362 h 454277"/>
                <a:gd name="connsiteX18" fmla="*/ 883865 w 3033539"/>
                <a:gd name="connsiteY18" fmla="*/ 158762 h 454277"/>
                <a:gd name="connsiteX19" fmla="*/ 766390 w 3033539"/>
                <a:gd name="connsiteY19" fmla="*/ 152412 h 454277"/>
                <a:gd name="connsiteX20" fmla="*/ 579065 w 3033539"/>
                <a:gd name="connsiteY20" fmla="*/ 177812 h 454277"/>
                <a:gd name="connsiteX21" fmla="*/ 499690 w 3033539"/>
                <a:gd name="connsiteY21" fmla="*/ 200037 h 454277"/>
                <a:gd name="connsiteX22" fmla="*/ 420315 w 3033539"/>
                <a:gd name="connsiteY22" fmla="*/ 200037 h 454277"/>
                <a:gd name="connsiteX23" fmla="*/ 391740 w 3033539"/>
                <a:gd name="connsiteY23" fmla="*/ 180987 h 454277"/>
                <a:gd name="connsiteX24" fmla="*/ 363165 w 3033539"/>
                <a:gd name="connsiteY24" fmla="*/ 117487 h 454277"/>
                <a:gd name="connsiteX25" fmla="*/ 398090 w 3033539"/>
                <a:gd name="connsiteY25" fmla="*/ 63512 h 454277"/>
                <a:gd name="connsiteX26" fmla="*/ 433015 w 3033539"/>
                <a:gd name="connsiteY26" fmla="*/ 44462 h 454277"/>
                <a:gd name="connsiteX27" fmla="*/ 490165 w 3033539"/>
                <a:gd name="connsiteY27" fmla="*/ 44462 h 454277"/>
                <a:gd name="connsiteX28" fmla="*/ 563190 w 3033539"/>
                <a:gd name="connsiteY28" fmla="*/ 73037 h 454277"/>
                <a:gd name="connsiteX29" fmla="*/ 601290 w 3033539"/>
                <a:gd name="connsiteY29" fmla="*/ 98437 h 454277"/>
                <a:gd name="connsiteX30" fmla="*/ 664790 w 3033539"/>
                <a:gd name="connsiteY30" fmla="*/ 107962 h 454277"/>
                <a:gd name="connsiteX31" fmla="*/ 763215 w 3033539"/>
                <a:gd name="connsiteY31" fmla="*/ 111137 h 454277"/>
                <a:gd name="connsiteX32" fmla="*/ 772740 w 3033539"/>
                <a:gd name="connsiteY32" fmla="*/ 92087 h 454277"/>
                <a:gd name="connsiteX33" fmla="*/ 750515 w 3033539"/>
                <a:gd name="connsiteY33" fmla="*/ 53987 h 454277"/>
                <a:gd name="connsiteX34" fmla="*/ 687015 w 3033539"/>
                <a:gd name="connsiteY34" fmla="*/ 63512 h 454277"/>
                <a:gd name="connsiteX35" fmla="*/ 613990 w 3033539"/>
                <a:gd name="connsiteY35" fmla="*/ 47637 h 454277"/>
                <a:gd name="connsiteX36" fmla="*/ 560015 w 3033539"/>
                <a:gd name="connsiteY36" fmla="*/ 25412 h 454277"/>
                <a:gd name="connsiteX37" fmla="*/ 490165 w 3033539"/>
                <a:gd name="connsiteY37" fmla="*/ 3187 h 454277"/>
                <a:gd name="connsiteX38" fmla="*/ 426665 w 3033539"/>
                <a:gd name="connsiteY38" fmla="*/ 3187 h 454277"/>
                <a:gd name="connsiteX39" fmla="*/ 379040 w 3033539"/>
                <a:gd name="connsiteY39" fmla="*/ 31762 h 454277"/>
                <a:gd name="connsiteX40" fmla="*/ 331415 w 3033539"/>
                <a:gd name="connsiteY40" fmla="*/ 92087 h 454277"/>
                <a:gd name="connsiteX41" fmla="*/ 328240 w 3033539"/>
                <a:gd name="connsiteY41" fmla="*/ 158762 h 454277"/>
                <a:gd name="connsiteX42" fmla="*/ 328240 w 3033539"/>
                <a:gd name="connsiteY42" fmla="*/ 206387 h 454277"/>
                <a:gd name="connsiteX43" fmla="*/ 328240 w 3033539"/>
                <a:gd name="connsiteY43" fmla="*/ 228612 h 454277"/>
                <a:gd name="connsiteX44" fmla="*/ 296490 w 3033539"/>
                <a:gd name="connsiteY44" fmla="*/ 257187 h 454277"/>
                <a:gd name="connsiteX45" fmla="*/ 255215 w 3033539"/>
                <a:gd name="connsiteY45" fmla="*/ 269887 h 454277"/>
                <a:gd name="connsiteX46" fmla="*/ 185365 w 3033539"/>
                <a:gd name="connsiteY46" fmla="*/ 266712 h 454277"/>
                <a:gd name="connsiteX47" fmla="*/ 131390 w 3033539"/>
                <a:gd name="connsiteY47" fmla="*/ 260362 h 454277"/>
                <a:gd name="connsiteX48" fmla="*/ 80590 w 3033539"/>
                <a:gd name="connsiteY48" fmla="*/ 257187 h 454277"/>
                <a:gd name="connsiteX49" fmla="*/ 42490 w 3033539"/>
                <a:gd name="connsiteY49" fmla="*/ 276237 h 454277"/>
                <a:gd name="connsiteX50" fmla="*/ 7565 w 3033539"/>
                <a:gd name="connsiteY50" fmla="*/ 304812 h 454277"/>
                <a:gd name="connsiteX51" fmla="*/ 4390 w 3033539"/>
                <a:gd name="connsiteY51" fmla="*/ 346087 h 454277"/>
                <a:gd name="connsiteX52" fmla="*/ 58365 w 3033539"/>
                <a:gd name="connsiteY52" fmla="*/ 333387 h 454277"/>
                <a:gd name="connsiteX53" fmla="*/ 207590 w 3033539"/>
                <a:gd name="connsiteY53" fmla="*/ 336562 h 454277"/>
                <a:gd name="connsiteX54" fmla="*/ 350465 w 3033539"/>
                <a:gd name="connsiteY54" fmla="*/ 288937 h 454277"/>
                <a:gd name="connsiteX55" fmla="*/ 407615 w 3033539"/>
                <a:gd name="connsiteY55" fmla="*/ 254012 h 454277"/>
                <a:gd name="connsiteX56" fmla="*/ 483815 w 3033539"/>
                <a:gd name="connsiteY56" fmla="*/ 238137 h 454277"/>
                <a:gd name="connsiteX57" fmla="*/ 664790 w 3033539"/>
                <a:gd name="connsiteY57" fmla="*/ 231787 h 454277"/>
                <a:gd name="connsiteX58" fmla="*/ 712415 w 3033539"/>
                <a:gd name="connsiteY58" fmla="*/ 209562 h 454277"/>
                <a:gd name="connsiteX59" fmla="*/ 766390 w 3033539"/>
                <a:gd name="connsiteY59" fmla="*/ 203212 h 454277"/>
                <a:gd name="connsiteX60" fmla="*/ 744165 w 3033539"/>
                <a:gd name="connsiteY60" fmla="*/ 247662 h 454277"/>
                <a:gd name="connsiteX61" fmla="*/ 677490 w 3033539"/>
                <a:gd name="connsiteY61" fmla="*/ 304812 h 454277"/>
                <a:gd name="connsiteX62" fmla="*/ 579065 w 3033539"/>
                <a:gd name="connsiteY62" fmla="*/ 323862 h 454277"/>
                <a:gd name="connsiteX63" fmla="*/ 496515 w 3033539"/>
                <a:gd name="connsiteY63" fmla="*/ 330212 h 454277"/>
                <a:gd name="connsiteX64" fmla="*/ 433015 w 3033539"/>
                <a:gd name="connsiteY64" fmla="*/ 339737 h 454277"/>
                <a:gd name="connsiteX65" fmla="*/ 391740 w 3033539"/>
                <a:gd name="connsiteY65" fmla="*/ 349262 h 454277"/>
                <a:gd name="connsiteX66" fmla="*/ 363165 w 3033539"/>
                <a:gd name="connsiteY66" fmla="*/ 368312 h 454277"/>
                <a:gd name="connsiteX67" fmla="*/ 353640 w 3033539"/>
                <a:gd name="connsiteY67" fmla="*/ 381012 h 454277"/>
                <a:gd name="connsiteX68" fmla="*/ 382215 w 3033539"/>
                <a:gd name="connsiteY68" fmla="*/ 406412 h 454277"/>
                <a:gd name="connsiteX69" fmla="*/ 461590 w 3033539"/>
                <a:gd name="connsiteY69" fmla="*/ 384187 h 454277"/>
                <a:gd name="connsiteX70" fmla="*/ 591765 w 3033539"/>
                <a:gd name="connsiteY70" fmla="*/ 377837 h 454277"/>
                <a:gd name="connsiteX71" fmla="*/ 728290 w 3033539"/>
                <a:gd name="connsiteY71" fmla="*/ 330212 h 454277"/>
                <a:gd name="connsiteX72" fmla="*/ 829890 w 3033539"/>
                <a:gd name="connsiteY72" fmla="*/ 209562 h 454277"/>
                <a:gd name="connsiteX73" fmla="*/ 988640 w 3033539"/>
                <a:gd name="connsiteY73" fmla="*/ 180987 h 454277"/>
                <a:gd name="connsiteX74" fmla="*/ 1083890 w 3033539"/>
                <a:gd name="connsiteY74" fmla="*/ 174637 h 454277"/>
                <a:gd name="connsiteX75" fmla="*/ 1150565 w 3033539"/>
                <a:gd name="connsiteY75" fmla="*/ 177812 h 454277"/>
                <a:gd name="connsiteX76" fmla="*/ 1182315 w 3033539"/>
                <a:gd name="connsiteY76" fmla="*/ 180987 h 454277"/>
                <a:gd name="connsiteX77" fmla="*/ 1147390 w 3033539"/>
                <a:gd name="connsiteY77" fmla="*/ 209562 h 454277"/>
                <a:gd name="connsiteX78" fmla="*/ 1068015 w 3033539"/>
                <a:gd name="connsiteY78" fmla="*/ 269887 h 454277"/>
                <a:gd name="connsiteX79" fmla="*/ 1048965 w 3033539"/>
                <a:gd name="connsiteY79" fmla="*/ 330212 h 454277"/>
                <a:gd name="connsiteX80" fmla="*/ 1029915 w 3033539"/>
                <a:gd name="connsiteY80" fmla="*/ 381012 h 454277"/>
                <a:gd name="connsiteX81" fmla="*/ 966415 w 3033539"/>
                <a:gd name="connsiteY81" fmla="*/ 419112 h 454277"/>
                <a:gd name="connsiteX82" fmla="*/ 925140 w 3033539"/>
                <a:gd name="connsiteY82" fmla="*/ 422287 h 454277"/>
                <a:gd name="connsiteX83" fmla="*/ 893390 w 3033539"/>
                <a:gd name="connsiteY83" fmla="*/ 403237 h 454277"/>
                <a:gd name="connsiteX84" fmla="*/ 858465 w 3033539"/>
                <a:gd name="connsiteY84" fmla="*/ 434987 h 454277"/>
                <a:gd name="connsiteX85" fmla="*/ 896565 w 3033539"/>
                <a:gd name="connsiteY85" fmla="*/ 454037 h 454277"/>
                <a:gd name="connsiteX86" fmla="*/ 994990 w 3033539"/>
                <a:gd name="connsiteY86" fmla="*/ 441337 h 454277"/>
                <a:gd name="connsiteX87" fmla="*/ 1087065 w 3033539"/>
                <a:gd name="connsiteY87" fmla="*/ 384187 h 454277"/>
                <a:gd name="connsiteX88" fmla="*/ 1166440 w 3033539"/>
                <a:gd name="connsiteY88" fmla="*/ 241312 h 454277"/>
                <a:gd name="connsiteX89" fmla="*/ 1210890 w 3033539"/>
                <a:gd name="connsiteY89" fmla="*/ 222262 h 454277"/>
                <a:gd name="connsiteX90" fmla="*/ 1229940 w 3033539"/>
                <a:gd name="connsiteY90" fmla="*/ 238137 h 454277"/>
                <a:gd name="connsiteX91" fmla="*/ 1248990 w 3033539"/>
                <a:gd name="connsiteY91" fmla="*/ 282587 h 454277"/>
                <a:gd name="connsiteX92" fmla="*/ 1248990 w 3033539"/>
                <a:gd name="connsiteY92" fmla="*/ 333387 h 454277"/>
                <a:gd name="connsiteX93" fmla="*/ 1255340 w 3033539"/>
                <a:gd name="connsiteY93" fmla="*/ 374662 h 454277"/>
                <a:gd name="connsiteX94" fmla="*/ 1287090 w 3033539"/>
                <a:gd name="connsiteY94" fmla="*/ 384187 h 454277"/>
                <a:gd name="connsiteX95" fmla="*/ 1328365 w 3033539"/>
                <a:gd name="connsiteY95" fmla="*/ 377837 h 454277"/>
                <a:gd name="connsiteX96" fmla="*/ 1341065 w 3033539"/>
                <a:gd name="connsiteY96" fmla="*/ 346087 h 454277"/>
                <a:gd name="connsiteX97" fmla="*/ 1341065 w 3033539"/>
                <a:gd name="connsiteY97" fmla="*/ 317512 h 454277"/>
                <a:gd name="connsiteX98" fmla="*/ 1344240 w 3033539"/>
                <a:gd name="connsiteY98" fmla="*/ 263537 h 454277"/>
                <a:gd name="connsiteX99" fmla="*/ 1391865 w 3033539"/>
                <a:gd name="connsiteY99" fmla="*/ 238137 h 454277"/>
                <a:gd name="connsiteX100" fmla="*/ 1509340 w 3033539"/>
                <a:gd name="connsiteY100" fmla="*/ 279412 h 454277"/>
                <a:gd name="connsiteX101" fmla="*/ 1687140 w 3033539"/>
                <a:gd name="connsiteY101" fmla="*/ 327037 h 454277"/>
                <a:gd name="connsiteX102" fmla="*/ 1788740 w 3033539"/>
                <a:gd name="connsiteY102" fmla="*/ 314337 h 454277"/>
                <a:gd name="connsiteX103" fmla="*/ 1969715 w 3033539"/>
                <a:gd name="connsiteY103" fmla="*/ 276237 h 454277"/>
                <a:gd name="connsiteX104" fmla="*/ 2058615 w 3033539"/>
                <a:gd name="connsiteY104" fmla="*/ 288937 h 454277"/>
                <a:gd name="connsiteX105" fmla="*/ 2118940 w 3033539"/>
                <a:gd name="connsiteY105" fmla="*/ 301637 h 454277"/>
                <a:gd name="connsiteX106" fmla="*/ 2163390 w 3033539"/>
                <a:gd name="connsiteY106" fmla="*/ 349262 h 454277"/>
                <a:gd name="connsiteX107" fmla="*/ 2220540 w 3033539"/>
                <a:gd name="connsiteY107" fmla="*/ 396887 h 454277"/>
                <a:gd name="connsiteX108" fmla="*/ 2382465 w 3033539"/>
                <a:gd name="connsiteY108" fmla="*/ 358787 h 454277"/>
                <a:gd name="connsiteX109" fmla="*/ 2465015 w 3033539"/>
                <a:gd name="connsiteY109" fmla="*/ 292112 h 454277"/>
                <a:gd name="connsiteX110" fmla="*/ 2630115 w 3033539"/>
                <a:gd name="connsiteY110" fmla="*/ 247662 h 454277"/>
                <a:gd name="connsiteX111" fmla="*/ 2738065 w 3033539"/>
                <a:gd name="connsiteY111" fmla="*/ 244487 h 454277"/>
                <a:gd name="connsiteX112" fmla="*/ 2772990 w 3033539"/>
                <a:gd name="connsiteY112" fmla="*/ 273062 h 454277"/>
                <a:gd name="connsiteX113" fmla="*/ 2782515 w 3033539"/>
                <a:gd name="connsiteY113" fmla="*/ 295287 h 454277"/>
                <a:gd name="connsiteX114" fmla="*/ 2753940 w 3033539"/>
                <a:gd name="connsiteY114" fmla="*/ 333387 h 454277"/>
                <a:gd name="connsiteX115" fmla="*/ 2731715 w 3033539"/>
                <a:gd name="connsiteY115" fmla="*/ 361962 h 454277"/>
                <a:gd name="connsiteX116" fmla="*/ 2750765 w 3033539"/>
                <a:gd name="connsiteY116" fmla="*/ 403237 h 454277"/>
                <a:gd name="connsiteX117" fmla="*/ 2788865 w 3033539"/>
                <a:gd name="connsiteY117" fmla="*/ 387362 h 454277"/>
                <a:gd name="connsiteX118" fmla="*/ 2849190 w 3033539"/>
                <a:gd name="connsiteY118" fmla="*/ 352437 h 454277"/>
                <a:gd name="connsiteX119" fmla="*/ 2890465 w 3033539"/>
                <a:gd name="connsiteY119" fmla="*/ 342912 h 454277"/>
                <a:gd name="connsiteX120" fmla="*/ 2973015 w 3033539"/>
                <a:gd name="connsiteY120" fmla="*/ 358787 h 454277"/>
                <a:gd name="connsiteX121" fmla="*/ 3011115 w 3033539"/>
                <a:gd name="connsiteY121" fmla="*/ 365137 h 454277"/>
                <a:gd name="connsiteX122" fmla="*/ 3023815 w 3033539"/>
                <a:gd name="connsiteY122" fmla="*/ 346087 h 454277"/>
                <a:gd name="connsiteX123" fmla="*/ 3017465 w 3033539"/>
                <a:gd name="connsiteY123" fmla="*/ 327037 h 454277"/>
                <a:gd name="connsiteX124" fmla="*/ 2950790 w 3033539"/>
                <a:gd name="connsiteY124" fmla="*/ 304812 h 454277"/>
                <a:gd name="connsiteX125" fmla="*/ 2814265 w 3033539"/>
                <a:gd name="connsiteY125" fmla="*/ 241312 h 454277"/>
                <a:gd name="connsiteX126" fmla="*/ 2725365 w 3033539"/>
                <a:gd name="connsiteY126" fmla="*/ 215912 h 454277"/>
                <a:gd name="connsiteX127" fmla="*/ 2585665 w 3033539"/>
                <a:gd name="connsiteY127" fmla="*/ 203212 h 454277"/>
                <a:gd name="connsiteX128" fmla="*/ 2477715 w 3033539"/>
                <a:gd name="connsiteY128" fmla="*/ 244487 h 454277"/>
                <a:gd name="connsiteX129" fmla="*/ 2369765 w 3033539"/>
                <a:gd name="connsiteY129" fmla="*/ 282587 h 454277"/>
                <a:gd name="connsiteX130" fmla="*/ 2309440 w 3033539"/>
                <a:gd name="connsiteY130" fmla="*/ 304812 h 454277"/>
                <a:gd name="connsiteX131" fmla="*/ 2287215 w 3033539"/>
                <a:gd name="connsiteY131" fmla="*/ 304812 h 454277"/>
                <a:gd name="connsiteX132" fmla="*/ 2255465 w 3033539"/>
                <a:gd name="connsiteY132" fmla="*/ 298462 h 454277"/>
                <a:gd name="connsiteX133" fmla="*/ 2214190 w 3033539"/>
                <a:gd name="connsiteY133" fmla="*/ 276237 h 454277"/>
                <a:gd name="connsiteX134" fmla="*/ 2185615 w 3033539"/>
                <a:gd name="connsiteY134" fmla="*/ 266712 h 454277"/>
                <a:gd name="connsiteX135" fmla="*/ 2179265 w 3033539"/>
                <a:gd name="connsiteY135" fmla="*/ 263537 h 454277"/>
                <a:gd name="connsiteX136" fmla="*/ 2226890 w 3033539"/>
                <a:gd name="connsiteY136" fmla="*/ 219087 h 454277"/>
                <a:gd name="connsiteX137" fmla="*/ 2331665 w 3033539"/>
                <a:gd name="connsiteY137" fmla="*/ 171462 h 454277"/>
                <a:gd name="connsiteX138" fmla="*/ 2426915 w 3033539"/>
                <a:gd name="connsiteY138" fmla="*/ 149237 h 454277"/>
                <a:gd name="connsiteX139" fmla="*/ 2531690 w 3033539"/>
                <a:gd name="connsiteY139" fmla="*/ 158762 h 454277"/>
                <a:gd name="connsiteX140" fmla="*/ 2655515 w 3033539"/>
                <a:gd name="connsiteY140" fmla="*/ 187337 h 454277"/>
                <a:gd name="connsiteX141" fmla="*/ 2747590 w 3033539"/>
                <a:gd name="connsiteY141" fmla="*/ 209562 h 454277"/>
                <a:gd name="connsiteX142" fmla="*/ 2890465 w 3033539"/>
                <a:gd name="connsiteY142" fmla="*/ 209562 h 454277"/>
                <a:gd name="connsiteX143" fmla="*/ 2988890 w 3033539"/>
                <a:gd name="connsiteY143" fmla="*/ 206387 h 454277"/>
                <a:gd name="connsiteX144" fmla="*/ 3026990 w 3033539"/>
                <a:gd name="connsiteY144" fmla="*/ 203212 h 454277"/>
                <a:gd name="connsiteX145" fmla="*/ 3023815 w 3033539"/>
                <a:gd name="connsiteY145" fmla="*/ 142887 h 454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3033539" h="454277">
                  <a:moveTo>
                    <a:pt x="3023815" y="142887"/>
                  </a:moveTo>
                  <a:cubicBezTo>
                    <a:pt x="3010057" y="137066"/>
                    <a:pt x="2984657" y="164583"/>
                    <a:pt x="2944440" y="168287"/>
                  </a:cubicBezTo>
                  <a:cubicBezTo>
                    <a:pt x="2904223" y="171991"/>
                    <a:pt x="2841782" y="171462"/>
                    <a:pt x="2782515" y="165112"/>
                  </a:cubicBezTo>
                  <a:cubicBezTo>
                    <a:pt x="2723248" y="158762"/>
                    <a:pt x="2636994" y="139183"/>
                    <a:pt x="2588840" y="130187"/>
                  </a:cubicBezTo>
                  <a:cubicBezTo>
                    <a:pt x="2540686" y="121191"/>
                    <a:pt x="2530102" y="112724"/>
                    <a:pt x="2493590" y="111137"/>
                  </a:cubicBezTo>
                  <a:cubicBezTo>
                    <a:pt x="2457078" y="109550"/>
                    <a:pt x="2405219" y="114312"/>
                    <a:pt x="2369765" y="120662"/>
                  </a:cubicBezTo>
                  <a:cubicBezTo>
                    <a:pt x="2334311" y="127012"/>
                    <a:pt x="2312615" y="136008"/>
                    <a:pt x="2280865" y="149237"/>
                  </a:cubicBezTo>
                  <a:cubicBezTo>
                    <a:pt x="2249115" y="162466"/>
                    <a:pt x="2209957" y="187337"/>
                    <a:pt x="2179265" y="200037"/>
                  </a:cubicBezTo>
                  <a:cubicBezTo>
                    <a:pt x="2148573" y="212737"/>
                    <a:pt x="2122644" y="222791"/>
                    <a:pt x="2096715" y="225437"/>
                  </a:cubicBezTo>
                  <a:cubicBezTo>
                    <a:pt x="2070786" y="228083"/>
                    <a:pt x="2061790" y="222791"/>
                    <a:pt x="2023690" y="215912"/>
                  </a:cubicBezTo>
                  <a:cubicBezTo>
                    <a:pt x="1985590" y="209033"/>
                    <a:pt x="1912565" y="195275"/>
                    <a:pt x="1868115" y="184162"/>
                  </a:cubicBezTo>
                  <a:cubicBezTo>
                    <a:pt x="1823665" y="173049"/>
                    <a:pt x="1789798" y="162466"/>
                    <a:pt x="1756990" y="149237"/>
                  </a:cubicBezTo>
                  <a:cubicBezTo>
                    <a:pt x="1724182" y="136008"/>
                    <a:pt x="1704073" y="115370"/>
                    <a:pt x="1671265" y="104787"/>
                  </a:cubicBezTo>
                  <a:cubicBezTo>
                    <a:pt x="1638457" y="94204"/>
                    <a:pt x="1603002" y="84150"/>
                    <a:pt x="1560140" y="85737"/>
                  </a:cubicBezTo>
                  <a:cubicBezTo>
                    <a:pt x="1517278" y="87324"/>
                    <a:pt x="1414090" y="114312"/>
                    <a:pt x="1414090" y="114312"/>
                  </a:cubicBezTo>
                  <a:cubicBezTo>
                    <a:pt x="1374403" y="122249"/>
                    <a:pt x="1361173" y="130187"/>
                    <a:pt x="1322015" y="133362"/>
                  </a:cubicBezTo>
                  <a:cubicBezTo>
                    <a:pt x="1282857" y="136537"/>
                    <a:pt x="1179140" y="133362"/>
                    <a:pt x="1179140" y="133362"/>
                  </a:cubicBezTo>
                  <a:cubicBezTo>
                    <a:pt x="1134690" y="133362"/>
                    <a:pt x="1104527" y="129129"/>
                    <a:pt x="1055315" y="133362"/>
                  </a:cubicBezTo>
                  <a:cubicBezTo>
                    <a:pt x="1006102" y="137595"/>
                    <a:pt x="932019" y="155587"/>
                    <a:pt x="883865" y="158762"/>
                  </a:cubicBezTo>
                  <a:cubicBezTo>
                    <a:pt x="835711" y="161937"/>
                    <a:pt x="817190" y="149237"/>
                    <a:pt x="766390" y="152412"/>
                  </a:cubicBezTo>
                  <a:cubicBezTo>
                    <a:pt x="715590" y="155587"/>
                    <a:pt x="623515" y="169875"/>
                    <a:pt x="579065" y="177812"/>
                  </a:cubicBezTo>
                  <a:cubicBezTo>
                    <a:pt x="534615" y="185749"/>
                    <a:pt x="526148" y="196333"/>
                    <a:pt x="499690" y="200037"/>
                  </a:cubicBezTo>
                  <a:cubicBezTo>
                    <a:pt x="473232" y="203741"/>
                    <a:pt x="438307" y="203212"/>
                    <a:pt x="420315" y="200037"/>
                  </a:cubicBezTo>
                  <a:cubicBezTo>
                    <a:pt x="402323" y="196862"/>
                    <a:pt x="401265" y="194745"/>
                    <a:pt x="391740" y="180987"/>
                  </a:cubicBezTo>
                  <a:cubicBezTo>
                    <a:pt x="382215" y="167229"/>
                    <a:pt x="362107" y="137066"/>
                    <a:pt x="363165" y="117487"/>
                  </a:cubicBezTo>
                  <a:cubicBezTo>
                    <a:pt x="364223" y="97908"/>
                    <a:pt x="386448" y="75683"/>
                    <a:pt x="398090" y="63512"/>
                  </a:cubicBezTo>
                  <a:cubicBezTo>
                    <a:pt x="409732" y="51341"/>
                    <a:pt x="417669" y="47637"/>
                    <a:pt x="433015" y="44462"/>
                  </a:cubicBezTo>
                  <a:cubicBezTo>
                    <a:pt x="448361" y="41287"/>
                    <a:pt x="468469" y="39700"/>
                    <a:pt x="490165" y="44462"/>
                  </a:cubicBezTo>
                  <a:cubicBezTo>
                    <a:pt x="511861" y="49224"/>
                    <a:pt x="544669" y="64041"/>
                    <a:pt x="563190" y="73037"/>
                  </a:cubicBezTo>
                  <a:cubicBezTo>
                    <a:pt x="581711" y="82033"/>
                    <a:pt x="584357" y="92616"/>
                    <a:pt x="601290" y="98437"/>
                  </a:cubicBezTo>
                  <a:cubicBezTo>
                    <a:pt x="618223" y="104258"/>
                    <a:pt x="637802" y="105845"/>
                    <a:pt x="664790" y="107962"/>
                  </a:cubicBezTo>
                  <a:cubicBezTo>
                    <a:pt x="691777" y="110079"/>
                    <a:pt x="745223" y="113783"/>
                    <a:pt x="763215" y="111137"/>
                  </a:cubicBezTo>
                  <a:cubicBezTo>
                    <a:pt x="781207" y="108491"/>
                    <a:pt x="774857" y="101612"/>
                    <a:pt x="772740" y="92087"/>
                  </a:cubicBezTo>
                  <a:cubicBezTo>
                    <a:pt x="770623" y="82562"/>
                    <a:pt x="764803" y="58750"/>
                    <a:pt x="750515" y="53987"/>
                  </a:cubicBezTo>
                  <a:cubicBezTo>
                    <a:pt x="736227" y="49224"/>
                    <a:pt x="709769" y="64570"/>
                    <a:pt x="687015" y="63512"/>
                  </a:cubicBezTo>
                  <a:cubicBezTo>
                    <a:pt x="664261" y="62454"/>
                    <a:pt x="635157" y="53987"/>
                    <a:pt x="613990" y="47637"/>
                  </a:cubicBezTo>
                  <a:cubicBezTo>
                    <a:pt x="592823" y="41287"/>
                    <a:pt x="580652" y="32820"/>
                    <a:pt x="560015" y="25412"/>
                  </a:cubicBezTo>
                  <a:cubicBezTo>
                    <a:pt x="539378" y="18004"/>
                    <a:pt x="512390" y="6891"/>
                    <a:pt x="490165" y="3187"/>
                  </a:cubicBezTo>
                  <a:cubicBezTo>
                    <a:pt x="467940" y="-517"/>
                    <a:pt x="445186" y="-1576"/>
                    <a:pt x="426665" y="3187"/>
                  </a:cubicBezTo>
                  <a:cubicBezTo>
                    <a:pt x="408144" y="7950"/>
                    <a:pt x="394915" y="16945"/>
                    <a:pt x="379040" y="31762"/>
                  </a:cubicBezTo>
                  <a:cubicBezTo>
                    <a:pt x="363165" y="46579"/>
                    <a:pt x="339882" y="70920"/>
                    <a:pt x="331415" y="92087"/>
                  </a:cubicBezTo>
                  <a:cubicBezTo>
                    <a:pt x="322948" y="113254"/>
                    <a:pt x="328769" y="139712"/>
                    <a:pt x="328240" y="158762"/>
                  </a:cubicBezTo>
                  <a:cubicBezTo>
                    <a:pt x="327711" y="177812"/>
                    <a:pt x="328240" y="206387"/>
                    <a:pt x="328240" y="206387"/>
                  </a:cubicBezTo>
                  <a:cubicBezTo>
                    <a:pt x="328240" y="218029"/>
                    <a:pt x="333532" y="220145"/>
                    <a:pt x="328240" y="228612"/>
                  </a:cubicBezTo>
                  <a:cubicBezTo>
                    <a:pt x="322948" y="237079"/>
                    <a:pt x="308661" y="250308"/>
                    <a:pt x="296490" y="257187"/>
                  </a:cubicBezTo>
                  <a:cubicBezTo>
                    <a:pt x="284319" y="264066"/>
                    <a:pt x="273736" y="268300"/>
                    <a:pt x="255215" y="269887"/>
                  </a:cubicBezTo>
                  <a:cubicBezTo>
                    <a:pt x="236694" y="271474"/>
                    <a:pt x="206002" y="268299"/>
                    <a:pt x="185365" y="266712"/>
                  </a:cubicBezTo>
                  <a:cubicBezTo>
                    <a:pt x="164728" y="265125"/>
                    <a:pt x="148852" y="261949"/>
                    <a:pt x="131390" y="260362"/>
                  </a:cubicBezTo>
                  <a:cubicBezTo>
                    <a:pt x="113928" y="258775"/>
                    <a:pt x="95407" y="254541"/>
                    <a:pt x="80590" y="257187"/>
                  </a:cubicBezTo>
                  <a:cubicBezTo>
                    <a:pt x="65773" y="259833"/>
                    <a:pt x="54661" y="268300"/>
                    <a:pt x="42490" y="276237"/>
                  </a:cubicBezTo>
                  <a:cubicBezTo>
                    <a:pt x="30319" y="284174"/>
                    <a:pt x="13915" y="293170"/>
                    <a:pt x="7565" y="304812"/>
                  </a:cubicBezTo>
                  <a:cubicBezTo>
                    <a:pt x="1215" y="316454"/>
                    <a:pt x="-4077" y="341324"/>
                    <a:pt x="4390" y="346087"/>
                  </a:cubicBezTo>
                  <a:cubicBezTo>
                    <a:pt x="12857" y="350850"/>
                    <a:pt x="24498" y="334974"/>
                    <a:pt x="58365" y="333387"/>
                  </a:cubicBezTo>
                  <a:cubicBezTo>
                    <a:pt x="92232" y="331800"/>
                    <a:pt x="158907" y="343970"/>
                    <a:pt x="207590" y="336562"/>
                  </a:cubicBezTo>
                  <a:cubicBezTo>
                    <a:pt x="256273" y="329154"/>
                    <a:pt x="317128" y="302695"/>
                    <a:pt x="350465" y="288937"/>
                  </a:cubicBezTo>
                  <a:cubicBezTo>
                    <a:pt x="383802" y="275179"/>
                    <a:pt x="385390" y="262479"/>
                    <a:pt x="407615" y="254012"/>
                  </a:cubicBezTo>
                  <a:cubicBezTo>
                    <a:pt x="429840" y="245545"/>
                    <a:pt x="440952" y="241841"/>
                    <a:pt x="483815" y="238137"/>
                  </a:cubicBezTo>
                  <a:cubicBezTo>
                    <a:pt x="526678" y="234433"/>
                    <a:pt x="626690" y="236550"/>
                    <a:pt x="664790" y="231787"/>
                  </a:cubicBezTo>
                  <a:cubicBezTo>
                    <a:pt x="702890" y="227025"/>
                    <a:pt x="695482" y="214324"/>
                    <a:pt x="712415" y="209562"/>
                  </a:cubicBezTo>
                  <a:cubicBezTo>
                    <a:pt x="729348" y="204800"/>
                    <a:pt x="761098" y="196862"/>
                    <a:pt x="766390" y="203212"/>
                  </a:cubicBezTo>
                  <a:cubicBezTo>
                    <a:pt x="771682" y="209562"/>
                    <a:pt x="758982" y="230729"/>
                    <a:pt x="744165" y="247662"/>
                  </a:cubicBezTo>
                  <a:cubicBezTo>
                    <a:pt x="729348" y="264595"/>
                    <a:pt x="705007" y="292112"/>
                    <a:pt x="677490" y="304812"/>
                  </a:cubicBezTo>
                  <a:cubicBezTo>
                    <a:pt x="649973" y="317512"/>
                    <a:pt x="609227" y="319629"/>
                    <a:pt x="579065" y="323862"/>
                  </a:cubicBezTo>
                  <a:cubicBezTo>
                    <a:pt x="548903" y="328095"/>
                    <a:pt x="520857" y="327566"/>
                    <a:pt x="496515" y="330212"/>
                  </a:cubicBezTo>
                  <a:cubicBezTo>
                    <a:pt x="472173" y="332858"/>
                    <a:pt x="450477" y="336562"/>
                    <a:pt x="433015" y="339737"/>
                  </a:cubicBezTo>
                  <a:cubicBezTo>
                    <a:pt x="415552" y="342912"/>
                    <a:pt x="403382" y="344500"/>
                    <a:pt x="391740" y="349262"/>
                  </a:cubicBezTo>
                  <a:cubicBezTo>
                    <a:pt x="380098" y="354024"/>
                    <a:pt x="363165" y="368312"/>
                    <a:pt x="363165" y="368312"/>
                  </a:cubicBezTo>
                  <a:cubicBezTo>
                    <a:pt x="356815" y="373604"/>
                    <a:pt x="350465" y="374662"/>
                    <a:pt x="353640" y="381012"/>
                  </a:cubicBezTo>
                  <a:cubicBezTo>
                    <a:pt x="356815" y="387362"/>
                    <a:pt x="364223" y="405883"/>
                    <a:pt x="382215" y="406412"/>
                  </a:cubicBezTo>
                  <a:cubicBezTo>
                    <a:pt x="400207" y="406941"/>
                    <a:pt x="426665" y="388950"/>
                    <a:pt x="461590" y="384187"/>
                  </a:cubicBezTo>
                  <a:cubicBezTo>
                    <a:pt x="496515" y="379425"/>
                    <a:pt x="547315" y="386833"/>
                    <a:pt x="591765" y="377837"/>
                  </a:cubicBezTo>
                  <a:cubicBezTo>
                    <a:pt x="636215" y="368841"/>
                    <a:pt x="688602" y="358258"/>
                    <a:pt x="728290" y="330212"/>
                  </a:cubicBezTo>
                  <a:cubicBezTo>
                    <a:pt x="767977" y="302166"/>
                    <a:pt x="786498" y="234433"/>
                    <a:pt x="829890" y="209562"/>
                  </a:cubicBezTo>
                  <a:cubicBezTo>
                    <a:pt x="873282" y="184691"/>
                    <a:pt x="946307" y="186808"/>
                    <a:pt x="988640" y="180987"/>
                  </a:cubicBezTo>
                  <a:cubicBezTo>
                    <a:pt x="1030973" y="175166"/>
                    <a:pt x="1056903" y="175166"/>
                    <a:pt x="1083890" y="174637"/>
                  </a:cubicBezTo>
                  <a:cubicBezTo>
                    <a:pt x="1110877" y="174108"/>
                    <a:pt x="1134161" y="176754"/>
                    <a:pt x="1150565" y="177812"/>
                  </a:cubicBezTo>
                  <a:cubicBezTo>
                    <a:pt x="1166969" y="178870"/>
                    <a:pt x="1182844" y="175695"/>
                    <a:pt x="1182315" y="180987"/>
                  </a:cubicBezTo>
                  <a:cubicBezTo>
                    <a:pt x="1181786" y="186279"/>
                    <a:pt x="1166440" y="194745"/>
                    <a:pt x="1147390" y="209562"/>
                  </a:cubicBezTo>
                  <a:cubicBezTo>
                    <a:pt x="1128340" y="224379"/>
                    <a:pt x="1084419" y="249779"/>
                    <a:pt x="1068015" y="269887"/>
                  </a:cubicBezTo>
                  <a:cubicBezTo>
                    <a:pt x="1051611" y="289995"/>
                    <a:pt x="1055315" y="311691"/>
                    <a:pt x="1048965" y="330212"/>
                  </a:cubicBezTo>
                  <a:cubicBezTo>
                    <a:pt x="1042615" y="348733"/>
                    <a:pt x="1043673" y="366195"/>
                    <a:pt x="1029915" y="381012"/>
                  </a:cubicBezTo>
                  <a:cubicBezTo>
                    <a:pt x="1016157" y="395829"/>
                    <a:pt x="983877" y="412233"/>
                    <a:pt x="966415" y="419112"/>
                  </a:cubicBezTo>
                  <a:cubicBezTo>
                    <a:pt x="948953" y="425991"/>
                    <a:pt x="937311" y="424933"/>
                    <a:pt x="925140" y="422287"/>
                  </a:cubicBezTo>
                  <a:cubicBezTo>
                    <a:pt x="912969" y="419641"/>
                    <a:pt x="904502" y="401120"/>
                    <a:pt x="893390" y="403237"/>
                  </a:cubicBezTo>
                  <a:cubicBezTo>
                    <a:pt x="882278" y="405354"/>
                    <a:pt x="857936" y="426520"/>
                    <a:pt x="858465" y="434987"/>
                  </a:cubicBezTo>
                  <a:cubicBezTo>
                    <a:pt x="858994" y="443454"/>
                    <a:pt x="873811" y="452979"/>
                    <a:pt x="896565" y="454037"/>
                  </a:cubicBezTo>
                  <a:cubicBezTo>
                    <a:pt x="919319" y="455095"/>
                    <a:pt x="963240" y="452979"/>
                    <a:pt x="994990" y="441337"/>
                  </a:cubicBezTo>
                  <a:cubicBezTo>
                    <a:pt x="1026740" y="429695"/>
                    <a:pt x="1058490" y="417525"/>
                    <a:pt x="1087065" y="384187"/>
                  </a:cubicBezTo>
                  <a:cubicBezTo>
                    <a:pt x="1115640" y="350850"/>
                    <a:pt x="1145802" y="268300"/>
                    <a:pt x="1166440" y="241312"/>
                  </a:cubicBezTo>
                  <a:cubicBezTo>
                    <a:pt x="1187078" y="214324"/>
                    <a:pt x="1200307" y="222791"/>
                    <a:pt x="1210890" y="222262"/>
                  </a:cubicBezTo>
                  <a:cubicBezTo>
                    <a:pt x="1221473" y="221733"/>
                    <a:pt x="1223590" y="228083"/>
                    <a:pt x="1229940" y="238137"/>
                  </a:cubicBezTo>
                  <a:cubicBezTo>
                    <a:pt x="1236290" y="248191"/>
                    <a:pt x="1245815" y="266712"/>
                    <a:pt x="1248990" y="282587"/>
                  </a:cubicBezTo>
                  <a:cubicBezTo>
                    <a:pt x="1252165" y="298462"/>
                    <a:pt x="1247932" y="318041"/>
                    <a:pt x="1248990" y="333387"/>
                  </a:cubicBezTo>
                  <a:cubicBezTo>
                    <a:pt x="1250048" y="348733"/>
                    <a:pt x="1248990" y="366195"/>
                    <a:pt x="1255340" y="374662"/>
                  </a:cubicBezTo>
                  <a:cubicBezTo>
                    <a:pt x="1261690" y="383129"/>
                    <a:pt x="1274919" y="383658"/>
                    <a:pt x="1287090" y="384187"/>
                  </a:cubicBezTo>
                  <a:cubicBezTo>
                    <a:pt x="1299261" y="384716"/>
                    <a:pt x="1319369" y="384187"/>
                    <a:pt x="1328365" y="377837"/>
                  </a:cubicBezTo>
                  <a:cubicBezTo>
                    <a:pt x="1337361" y="371487"/>
                    <a:pt x="1338948" y="356141"/>
                    <a:pt x="1341065" y="346087"/>
                  </a:cubicBezTo>
                  <a:cubicBezTo>
                    <a:pt x="1343182" y="336033"/>
                    <a:pt x="1340536" y="331270"/>
                    <a:pt x="1341065" y="317512"/>
                  </a:cubicBezTo>
                  <a:cubicBezTo>
                    <a:pt x="1341594" y="303754"/>
                    <a:pt x="1335773" y="276766"/>
                    <a:pt x="1344240" y="263537"/>
                  </a:cubicBezTo>
                  <a:cubicBezTo>
                    <a:pt x="1352707" y="250308"/>
                    <a:pt x="1364348" y="235491"/>
                    <a:pt x="1391865" y="238137"/>
                  </a:cubicBezTo>
                  <a:cubicBezTo>
                    <a:pt x="1419382" y="240783"/>
                    <a:pt x="1460128" y="264595"/>
                    <a:pt x="1509340" y="279412"/>
                  </a:cubicBezTo>
                  <a:cubicBezTo>
                    <a:pt x="1558552" y="294229"/>
                    <a:pt x="1640573" y="321216"/>
                    <a:pt x="1687140" y="327037"/>
                  </a:cubicBezTo>
                  <a:cubicBezTo>
                    <a:pt x="1733707" y="332858"/>
                    <a:pt x="1741644" y="322804"/>
                    <a:pt x="1788740" y="314337"/>
                  </a:cubicBezTo>
                  <a:cubicBezTo>
                    <a:pt x="1835836" y="305870"/>
                    <a:pt x="1924736" y="280470"/>
                    <a:pt x="1969715" y="276237"/>
                  </a:cubicBezTo>
                  <a:cubicBezTo>
                    <a:pt x="2014694" y="272004"/>
                    <a:pt x="2033744" y="284704"/>
                    <a:pt x="2058615" y="288937"/>
                  </a:cubicBezTo>
                  <a:cubicBezTo>
                    <a:pt x="2083486" y="293170"/>
                    <a:pt x="2101478" y="291583"/>
                    <a:pt x="2118940" y="301637"/>
                  </a:cubicBezTo>
                  <a:cubicBezTo>
                    <a:pt x="2136402" y="311691"/>
                    <a:pt x="2146457" y="333387"/>
                    <a:pt x="2163390" y="349262"/>
                  </a:cubicBezTo>
                  <a:cubicBezTo>
                    <a:pt x="2180323" y="365137"/>
                    <a:pt x="2184028" y="395300"/>
                    <a:pt x="2220540" y="396887"/>
                  </a:cubicBezTo>
                  <a:cubicBezTo>
                    <a:pt x="2257052" y="398474"/>
                    <a:pt x="2341719" y="376250"/>
                    <a:pt x="2382465" y="358787"/>
                  </a:cubicBezTo>
                  <a:cubicBezTo>
                    <a:pt x="2423211" y="341325"/>
                    <a:pt x="2423740" y="310633"/>
                    <a:pt x="2465015" y="292112"/>
                  </a:cubicBezTo>
                  <a:cubicBezTo>
                    <a:pt x="2506290" y="273591"/>
                    <a:pt x="2584607" y="255599"/>
                    <a:pt x="2630115" y="247662"/>
                  </a:cubicBezTo>
                  <a:cubicBezTo>
                    <a:pt x="2675623" y="239725"/>
                    <a:pt x="2714253" y="240254"/>
                    <a:pt x="2738065" y="244487"/>
                  </a:cubicBezTo>
                  <a:cubicBezTo>
                    <a:pt x="2761877" y="248720"/>
                    <a:pt x="2765582" y="264595"/>
                    <a:pt x="2772990" y="273062"/>
                  </a:cubicBezTo>
                  <a:cubicBezTo>
                    <a:pt x="2780398" y="281529"/>
                    <a:pt x="2785690" y="285233"/>
                    <a:pt x="2782515" y="295287"/>
                  </a:cubicBezTo>
                  <a:cubicBezTo>
                    <a:pt x="2779340" y="305341"/>
                    <a:pt x="2762407" y="322275"/>
                    <a:pt x="2753940" y="333387"/>
                  </a:cubicBezTo>
                  <a:cubicBezTo>
                    <a:pt x="2745473" y="344499"/>
                    <a:pt x="2732244" y="350320"/>
                    <a:pt x="2731715" y="361962"/>
                  </a:cubicBezTo>
                  <a:cubicBezTo>
                    <a:pt x="2731186" y="373604"/>
                    <a:pt x="2741240" y="399004"/>
                    <a:pt x="2750765" y="403237"/>
                  </a:cubicBezTo>
                  <a:cubicBezTo>
                    <a:pt x="2760290" y="407470"/>
                    <a:pt x="2772461" y="395829"/>
                    <a:pt x="2788865" y="387362"/>
                  </a:cubicBezTo>
                  <a:cubicBezTo>
                    <a:pt x="2805269" y="378895"/>
                    <a:pt x="2832257" y="359845"/>
                    <a:pt x="2849190" y="352437"/>
                  </a:cubicBezTo>
                  <a:cubicBezTo>
                    <a:pt x="2866123" y="345029"/>
                    <a:pt x="2869828" y="341854"/>
                    <a:pt x="2890465" y="342912"/>
                  </a:cubicBezTo>
                  <a:cubicBezTo>
                    <a:pt x="2911102" y="343970"/>
                    <a:pt x="2952907" y="355083"/>
                    <a:pt x="2973015" y="358787"/>
                  </a:cubicBezTo>
                  <a:cubicBezTo>
                    <a:pt x="2993123" y="362491"/>
                    <a:pt x="3002648" y="367254"/>
                    <a:pt x="3011115" y="365137"/>
                  </a:cubicBezTo>
                  <a:cubicBezTo>
                    <a:pt x="3019582" y="363020"/>
                    <a:pt x="3022757" y="352437"/>
                    <a:pt x="3023815" y="346087"/>
                  </a:cubicBezTo>
                  <a:cubicBezTo>
                    <a:pt x="3024873" y="339737"/>
                    <a:pt x="3029636" y="333916"/>
                    <a:pt x="3017465" y="327037"/>
                  </a:cubicBezTo>
                  <a:cubicBezTo>
                    <a:pt x="3005294" y="320158"/>
                    <a:pt x="2984657" y="319100"/>
                    <a:pt x="2950790" y="304812"/>
                  </a:cubicBezTo>
                  <a:cubicBezTo>
                    <a:pt x="2916923" y="290524"/>
                    <a:pt x="2851836" y="256129"/>
                    <a:pt x="2814265" y="241312"/>
                  </a:cubicBezTo>
                  <a:cubicBezTo>
                    <a:pt x="2776694" y="226495"/>
                    <a:pt x="2763465" y="222262"/>
                    <a:pt x="2725365" y="215912"/>
                  </a:cubicBezTo>
                  <a:cubicBezTo>
                    <a:pt x="2687265" y="209562"/>
                    <a:pt x="2626940" y="198450"/>
                    <a:pt x="2585665" y="203212"/>
                  </a:cubicBezTo>
                  <a:cubicBezTo>
                    <a:pt x="2544390" y="207974"/>
                    <a:pt x="2513698" y="231258"/>
                    <a:pt x="2477715" y="244487"/>
                  </a:cubicBezTo>
                  <a:cubicBezTo>
                    <a:pt x="2441732" y="257716"/>
                    <a:pt x="2369765" y="282587"/>
                    <a:pt x="2369765" y="282587"/>
                  </a:cubicBezTo>
                  <a:cubicBezTo>
                    <a:pt x="2341719" y="292641"/>
                    <a:pt x="2323198" y="301108"/>
                    <a:pt x="2309440" y="304812"/>
                  </a:cubicBezTo>
                  <a:cubicBezTo>
                    <a:pt x="2295682" y="308516"/>
                    <a:pt x="2296211" y="305870"/>
                    <a:pt x="2287215" y="304812"/>
                  </a:cubicBezTo>
                  <a:cubicBezTo>
                    <a:pt x="2278219" y="303754"/>
                    <a:pt x="2267636" y="303224"/>
                    <a:pt x="2255465" y="298462"/>
                  </a:cubicBezTo>
                  <a:cubicBezTo>
                    <a:pt x="2243294" y="293700"/>
                    <a:pt x="2225832" y="281529"/>
                    <a:pt x="2214190" y="276237"/>
                  </a:cubicBezTo>
                  <a:cubicBezTo>
                    <a:pt x="2202548" y="270945"/>
                    <a:pt x="2185615" y="266712"/>
                    <a:pt x="2185615" y="266712"/>
                  </a:cubicBezTo>
                  <a:cubicBezTo>
                    <a:pt x="2179794" y="264595"/>
                    <a:pt x="2172386" y="271475"/>
                    <a:pt x="2179265" y="263537"/>
                  </a:cubicBezTo>
                  <a:cubicBezTo>
                    <a:pt x="2186144" y="255599"/>
                    <a:pt x="2201490" y="234433"/>
                    <a:pt x="2226890" y="219087"/>
                  </a:cubicBezTo>
                  <a:cubicBezTo>
                    <a:pt x="2252290" y="203741"/>
                    <a:pt x="2298328" y="183104"/>
                    <a:pt x="2331665" y="171462"/>
                  </a:cubicBezTo>
                  <a:cubicBezTo>
                    <a:pt x="2365002" y="159820"/>
                    <a:pt x="2393578" y="151354"/>
                    <a:pt x="2426915" y="149237"/>
                  </a:cubicBezTo>
                  <a:cubicBezTo>
                    <a:pt x="2460252" y="147120"/>
                    <a:pt x="2493590" y="152412"/>
                    <a:pt x="2531690" y="158762"/>
                  </a:cubicBezTo>
                  <a:cubicBezTo>
                    <a:pt x="2569790" y="165112"/>
                    <a:pt x="2655515" y="187337"/>
                    <a:pt x="2655515" y="187337"/>
                  </a:cubicBezTo>
                  <a:cubicBezTo>
                    <a:pt x="2691498" y="195804"/>
                    <a:pt x="2708432" y="205858"/>
                    <a:pt x="2747590" y="209562"/>
                  </a:cubicBezTo>
                  <a:cubicBezTo>
                    <a:pt x="2786748" y="213266"/>
                    <a:pt x="2850248" y="210091"/>
                    <a:pt x="2890465" y="209562"/>
                  </a:cubicBezTo>
                  <a:cubicBezTo>
                    <a:pt x="2930682" y="209033"/>
                    <a:pt x="2966136" y="207445"/>
                    <a:pt x="2988890" y="206387"/>
                  </a:cubicBezTo>
                  <a:cubicBezTo>
                    <a:pt x="3011644" y="205329"/>
                    <a:pt x="3019053" y="206916"/>
                    <a:pt x="3026990" y="203212"/>
                  </a:cubicBezTo>
                  <a:cubicBezTo>
                    <a:pt x="3034927" y="199508"/>
                    <a:pt x="3037573" y="148708"/>
                    <a:pt x="3023815" y="142887"/>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0" name="フリーフォーム: 図形 989">
              <a:extLst>
                <a:ext uri="{FF2B5EF4-FFF2-40B4-BE49-F238E27FC236}">
                  <a16:creationId xmlns:a16="http://schemas.microsoft.com/office/drawing/2014/main" id="{E0B04D12-538C-4B47-9AEE-98AFA439DE29}"/>
                </a:ext>
              </a:extLst>
            </p:cNvPr>
            <p:cNvSpPr/>
            <p:nvPr/>
          </p:nvSpPr>
          <p:spPr>
            <a:xfrm>
              <a:off x="5515539" y="3536299"/>
              <a:ext cx="194357" cy="87106"/>
            </a:xfrm>
            <a:custGeom>
              <a:avLst/>
              <a:gdLst>
                <a:gd name="connsiteX0" fmla="*/ 2844 w 231490"/>
                <a:gd name="connsiteY0" fmla="*/ 15918 h 96475"/>
                <a:gd name="connsiteX1" fmla="*/ 21894 w 231490"/>
                <a:gd name="connsiteY1" fmla="*/ 73068 h 96475"/>
                <a:gd name="connsiteX2" fmla="*/ 98094 w 231490"/>
                <a:gd name="connsiteY2" fmla="*/ 92118 h 96475"/>
                <a:gd name="connsiteX3" fmla="*/ 206044 w 231490"/>
                <a:gd name="connsiteY3" fmla="*/ 95293 h 96475"/>
                <a:gd name="connsiteX4" fmla="*/ 231444 w 231490"/>
                <a:gd name="connsiteY4" fmla="*/ 76243 h 96475"/>
                <a:gd name="connsiteX5" fmla="*/ 202869 w 231490"/>
                <a:gd name="connsiteY5" fmla="*/ 38143 h 96475"/>
                <a:gd name="connsiteX6" fmla="*/ 158419 w 231490"/>
                <a:gd name="connsiteY6" fmla="*/ 22268 h 96475"/>
                <a:gd name="connsiteX7" fmla="*/ 110794 w 231490"/>
                <a:gd name="connsiteY7" fmla="*/ 3218 h 96475"/>
                <a:gd name="connsiteX8" fmla="*/ 72694 w 231490"/>
                <a:gd name="connsiteY8" fmla="*/ 43 h 96475"/>
                <a:gd name="connsiteX9" fmla="*/ 2844 w 231490"/>
                <a:gd name="connsiteY9" fmla="*/ 15918 h 9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490" h="96475">
                  <a:moveTo>
                    <a:pt x="2844" y="15918"/>
                  </a:moveTo>
                  <a:cubicBezTo>
                    <a:pt x="-5623" y="28089"/>
                    <a:pt x="6019" y="60368"/>
                    <a:pt x="21894" y="73068"/>
                  </a:cubicBezTo>
                  <a:cubicBezTo>
                    <a:pt x="37769" y="85768"/>
                    <a:pt x="67402" y="88414"/>
                    <a:pt x="98094" y="92118"/>
                  </a:cubicBezTo>
                  <a:cubicBezTo>
                    <a:pt x="128786" y="95822"/>
                    <a:pt x="183819" y="97939"/>
                    <a:pt x="206044" y="95293"/>
                  </a:cubicBezTo>
                  <a:cubicBezTo>
                    <a:pt x="228269" y="92647"/>
                    <a:pt x="231973" y="85768"/>
                    <a:pt x="231444" y="76243"/>
                  </a:cubicBezTo>
                  <a:cubicBezTo>
                    <a:pt x="230915" y="66718"/>
                    <a:pt x="215040" y="47139"/>
                    <a:pt x="202869" y="38143"/>
                  </a:cubicBezTo>
                  <a:cubicBezTo>
                    <a:pt x="190698" y="29147"/>
                    <a:pt x="173765" y="28089"/>
                    <a:pt x="158419" y="22268"/>
                  </a:cubicBezTo>
                  <a:cubicBezTo>
                    <a:pt x="143073" y="16447"/>
                    <a:pt x="125081" y="6922"/>
                    <a:pt x="110794" y="3218"/>
                  </a:cubicBezTo>
                  <a:cubicBezTo>
                    <a:pt x="96507" y="-486"/>
                    <a:pt x="84865" y="572"/>
                    <a:pt x="72694" y="43"/>
                  </a:cubicBezTo>
                  <a:cubicBezTo>
                    <a:pt x="60523" y="-486"/>
                    <a:pt x="11311" y="3747"/>
                    <a:pt x="2844" y="1591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1" name="フリーフォーム: 図形 990">
              <a:extLst>
                <a:ext uri="{FF2B5EF4-FFF2-40B4-BE49-F238E27FC236}">
                  <a16:creationId xmlns:a16="http://schemas.microsoft.com/office/drawing/2014/main" id="{0F8B6C25-E653-4131-AF9A-64F8375C77E0}"/>
                </a:ext>
              </a:extLst>
            </p:cNvPr>
            <p:cNvSpPr/>
            <p:nvPr/>
          </p:nvSpPr>
          <p:spPr>
            <a:xfrm>
              <a:off x="6958238" y="3368838"/>
              <a:ext cx="194105" cy="160280"/>
            </a:xfrm>
            <a:custGeom>
              <a:avLst/>
              <a:gdLst>
                <a:gd name="connsiteX0" fmla="*/ 231063 w 231190"/>
                <a:gd name="connsiteY0" fmla="*/ 12391 h 177520"/>
                <a:gd name="connsiteX1" fmla="*/ 142163 w 231190"/>
                <a:gd name="connsiteY1" fmla="*/ 2866 h 177520"/>
                <a:gd name="connsiteX2" fmla="*/ 56438 w 231190"/>
                <a:gd name="connsiteY2" fmla="*/ 28266 h 177520"/>
                <a:gd name="connsiteX3" fmla="*/ 2463 w 231190"/>
                <a:gd name="connsiteY3" fmla="*/ 85416 h 177520"/>
                <a:gd name="connsiteX4" fmla="*/ 11988 w 231190"/>
                <a:gd name="connsiteY4" fmla="*/ 145741 h 177520"/>
                <a:gd name="connsiteX5" fmla="*/ 37388 w 231190"/>
                <a:gd name="connsiteY5" fmla="*/ 164791 h 177520"/>
                <a:gd name="connsiteX6" fmla="*/ 119938 w 231190"/>
                <a:gd name="connsiteY6" fmla="*/ 174316 h 177520"/>
                <a:gd name="connsiteX7" fmla="*/ 161213 w 231190"/>
                <a:gd name="connsiteY7" fmla="*/ 107641 h 177520"/>
                <a:gd name="connsiteX8" fmla="*/ 231063 w 231190"/>
                <a:gd name="connsiteY8" fmla="*/ 12391 h 17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90" h="177520">
                  <a:moveTo>
                    <a:pt x="231063" y="12391"/>
                  </a:moveTo>
                  <a:cubicBezTo>
                    <a:pt x="227888" y="-5072"/>
                    <a:pt x="171267" y="220"/>
                    <a:pt x="142163" y="2866"/>
                  </a:cubicBezTo>
                  <a:cubicBezTo>
                    <a:pt x="113059" y="5512"/>
                    <a:pt x="79721" y="14508"/>
                    <a:pt x="56438" y="28266"/>
                  </a:cubicBezTo>
                  <a:cubicBezTo>
                    <a:pt x="33155" y="42024"/>
                    <a:pt x="9871" y="65837"/>
                    <a:pt x="2463" y="85416"/>
                  </a:cubicBezTo>
                  <a:cubicBezTo>
                    <a:pt x="-4945" y="104995"/>
                    <a:pt x="6167" y="132512"/>
                    <a:pt x="11988" y="145741"/>
                  </a:cubicBezTo>
                  <a:cubicBezTo>
                    <a:pt x="17809" y="158970"/>
                    <a:pt x="19396" y="160029"/>
                    <a:pt x="37388" y="164791"/>
                  </a:cubicBezTo>
                  <a:cubicBezTo>
                    <a:pt x="55380" y="169554"/>
                    <a:pt x="99301" y="183841"/>
                    <a:pt x="119938" y="174316"/>
                  </a:cubicBezTo>
                  <a:cubicBezTo>
                    <a:pt x="140575" y="164791"/>
                    <a:pt x="145338" y="128808"/>
                    <a:pt x="161213" y="107641"/>
                  </a:cubicBezTo>
                  <a:cubicBezTo>
                    <a:pt x="177088" y="86474"/>
                    <a:pt x="234238" y="29854"/>
                    <a:pt x="231063" y="12391"/>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2" name="フリーフォーム: 図形 991">
              <a:extLst>
                <a:ext uri="{FF2B5EF4-FFF2-40B4-BE49-F238E27FC236}">
                  <a16:creationId xmlns:a16="http://schemas.microsoft.com/office/drawing/2014/main" id="{5249B8DA-D1E8-4F1D-96B2-52D0DB7B40DB}"/>
                </a:ext>
              </a:extLst>
            </p:cNvPr>
            <p:cNvSpPr/>
            <p:nvPr/>
          </p:nvSpPr>
          <p:spPr>
            <a:xfrm>
              <a:off x="8225126" y="4039143"/>
              <a:ext cx="194201" cy="102340"/>
            </a:xfrm>
            <a:custGeom>
              <a:avLst/>
              <a:gdLst>
                <a:gd name="connsiteX0" fmla="*/ 18380 w 231304"/>
                <a:gd name="connsiteY0" fmla="*/ 8688 h 113348"/>
                <a:gd name="connsiteX1" fmla="*/ 2505 w 231304"/>
                <a:gd name="connsiteY1" fmla="*/ 69013 h 113348"/>
                <a:gd name="connsiteX2" fmla="*/ 59655 w 231304"/>
                <a:gd name="connsiteY2" fmla="*/ 88063 h 113348"/>
                <a:gd name="connsiteX3" fmla="*/ 142205 w 231304"/>
                <a:gd name="connsiteY3" fmla="*/ 107113 h 113348"/>
                <a:gd name="connsiteX4" fmla="*/ 221580 w 231304"/>
                <a:gd name="connsiteY4" fmla="*/ 110288 h 113348"/>
                <a:gd name="connsiteX5" fmla="*/ 221580 w 231304"/>
                <a:gd name="connsiteY5" fmla="*/ 65838 h 113348"/>
                <a:gd name="connsiteX6" fmla="*/ 145380 w 231304"/>
                <a:gd name="connsiteY6" fmla="*/ 18213 h 113348"/>
                <a:gd name="connsiteX7" fmla="*/ 91405 w 231304"/>
                <a:gd name="connsiteY7" fmla="*/ 2338 h 113348"/>
                <a:gd name="connsiteX8" fmla="*/ 18380 w 231304"/>
                <a:gd name="connsiteY8" fmla="*/ 8688 h 1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304" h="113348">
                  <a:moveTo>
                    <a:pt x="18380" y="8688"/>
                  </a:moveTo>
                  <a:cubicBezTo>
                    <a:pt x="3564" y="19800"/>
                    <a:pt x="-4374" y="55784"/>
                    <a:pt x="2505" y="69013"/>
                  </a:cubicBezTo>
                  <a:cubicBezTo>
                    <a:pt x="9384" y="82242"/>
                    <a:pt x="36372" y="81713"/>
                    <a:pt x="59655" y="88063"/>
                  </a:cubicBezTo>
                  <a:cubicBezTo>
                    <a:pt x="82938" y="94413"/>
                    <a:pt x="115218" y="103409"/>
                    <a:pt x="142205" y="107113"/>
                  </a:cubicBezTo>
                  <a:cubicBezTo>
                    <a:pt x="169192" y="110817"/>
                    <a:pt x="208351" y="117167"/>
                    <a:pt x="221580" y="110288"/>
                  </a:cubicBezTo>
                  <a:cubicBezTo>
                    <a:pt x="234809" y="103409"/>
                    <a:pt x="234280" y="81184"/>
                    <a:pt x="221580" y="65838"/>
                  </a:cubicBezTo>
                  <a:cubicBezTo>
                    <a:pt x="208880" y="50492"/>
                    <a:pt x="167076" y="28796"/>
                    <a:pt x="145380" y="18213"/>
                  </a:cubicBezTo>
                  <a:cubicBezTo>
                    <a:pt x="123684" y="7630"/>
                    <a:pt x="108868" y="5513"/>
                    <a:pt x="91405" y="2338"/>
                  </a:cubicBezTo>
                  <a:cubicBezTo>
                    <a:pt x="73943" y="-837"/>
                    <a:pt x="33196" y="-2424"/>
                    <a:pt x="18380" y="8688"/>
                  </a:cubicBezTo>
                  <a:close/>
                </a:path>
              </a:pathLst>
            </a:custGeom>
            <a:solidFill>
              <a:srgbClr val="FF99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93" name="グループ化 992">
              <a:extLst>
                <a:ext uri="{FF2B5EF4-FFF2-40B4-BE49-F238E27FC236}">
                  <a16:creationId xmlns:a16="http://schemas.microsoft.com/office/drawing/2014/main" id="{670A12CD-5799-43CC-95BA-1C57CEACE4D9}"/>
                </a:ext>
              </a:extLst>
            </p:cNvPr>
            <p:cNvGrpSpPr/>
            <p:nvPr/>
          </p:nvGrpSpPr>
          <p:grpSpPr>
            <a:xfrm>
              <a:off x="5397110" y="4217316"/>
              <a:ext cx="4158197" cy="3261986"/>
              <a:chOff x="5382311" y="3818349"/>
              <a:chExt cx="4158197" cy="3261986"/>
            </a:xfrm>
          </p:grpSpPr>
          <p:sp>
            <p:nvSpPr>
              <p:cNvPr id="1303" name="フリーフォーム: 図形 1302">
                <a:extLst>
                  <a:ext uri="{FF2B5EF4-FFF2-40B4-BE49-F238E27FC236}">
                    <a16:creationId xmlns:a16="http://schemas.microsoft.com/office/drawing/2014/main" id="{C008D3D7-B2D7-4E1C-AD97-7D309E13A0BA}"/>
                  </a:ext>
                </a:extLst>
              </p:cNvPr>
              <p:cNvSpPr/>
              <p:nvPr/>
            </p:nvSpPr>
            <p:spPr>
              <a:xfrm>
                <a:off x="5393634" y="3818349"/>
                <a:ext cx="1817366" cy="360773"/>
              </a:xfrm>
              <a:custGeom>
                <a:avLst/>
                <a:gdLst>
                  <a:gd name="connsiteX0" fmla="*/ 11796 w 2164586"/>
                  <a:gd name="connsiteY0" fmla="*/ 44755 h 399577"/>
                  <a:gd name="connsiteX1" fmla="*/ 126096 w 2164586"/>
                  <a:gd name="connsiteY1" fmla="*/ 32055 h 399577"/>
                  <a:gd name="connsiteX2" fmla="*/ 329296 w 2164586"/>
                  <a:gd name="connsiteY2" fmla="*/ 19355 h 399577"/>
                  <a:gd name="connsiteX3" fmla="*/ 481696 w 2164586"/>
                  <a:gd name="connsiteY3" fmla="*/ 3480 h 399577"/>
                  <a:gd name="connsiteX4" fmla="*/ 580121 w 2164586"/>
                  <a:gd name="connsiteY4" fmla="*/ 19355 h 399577"/>
                  <a:gd name="connsiteX5" fmla="*/ 757921 w 2164586"/>
                  <a:gd name="connsiteY5" fmla="*/ 66980 h 399577"/>
                  <a:gd name="connsiteX6" fmla="*/ 932546 w 2164586"/>
                  <a:gd name="connsiteY6" fmla="*/ 70155 h 399577"/>
                  <a:gd name="connsiteX7" fmla="*/ 1065896 w 2164586"/>
                  <a:gd name="connsiteY7" fmla="*/ 44755 h 399577"/>
                  <a:gd name="connsiteX8" fmla="*/ 1250046 w 2164586"/>
                  <a:gd name="connsiteY8" fmla="*/ 35230 h 399577"/>
                  <a:gd name="connsiteX9" fmla="*/ 1472296 w 2164586"/>
                  <a:gd name="connsiteY9" fmla="*/ 6655 h 399577"/>
                  <a:gd name="connsiteX10" fmla="*/ 1669146 w 2164586"/>
                  <a:gd name="connsiteY10" fmla="*/ 305 h 399577"/>
                  <a:gd name="connsiteX11" fmla="*/ 1875521 w 2164586"/>
                  <a:gd name="connsiteY11" fmla="*/ 13005 h 399577"/>
                  <a:gd name="connsiteX12" fmla="*/ 1996171 w 2164586"/>
                  <a:gd name="connsiteY12" fmla="*/ 19355 h 399577"/>
                  <a:gd name="connsiteX13" fmla="*/ 2094596 w 2164586"/>
                  <a:gd name="connsiteY13" fmla="*/ 19355 h 399577"/>
                  <a:gd name="connsiteX14" fmla="*/ 2113646 w 2164586"/>
                  <a:gd name="connsiteY14" fmla="*/ 22530 h 399577"/>
                  <a:gd name="connsiteX15" fmla="*/ 2145396 w 2164586"/>
                  <a:gd name="connsiteY15" fmla="*/ 60630 h 399577"/>
                  <a:gd name="connsiteX16" fmla="*/ 2164446 w 2164586"/>
                  <a:gd name="connsiteY16" fmla="*/ 101905 h 399577"/>
                  <a:gd name="connsiteX17" fmla="*/ 2135871 w 2164586"/>
                  <a:gd name="connsiteY17" fmla="*/ 146355 h 399577"/>
                  <a:gd name="connsiteX18" fmla="*/ 2053321 w 2164586"/>
                  <a:gd name="connsiteY18" fmla="*/ 181280 h 399577"/>
                  <a:gd name="connsiteX19" fmla="*/ 1964421 w 2164586"/>
                  <a:gd name="connsiteY19" fmla="*/ 181280 h 399577"/>
                  <a:gd name="connsiteX20" fmla="*/ 1888221 w 2164586"/>
                  <a:gd name="connsiteY20" fmla="*/ 181280 h 399577"/>
                  <a:gd name="connsiteX21" fmla="*/ 1827896 w 2164586"/>
                  <a:gd name="connsiteY21" fmla="*/ 193980 h 399577"/>
                  <a:gd name="connsiteX22" fmla="*/ 1786621 w 2164586"/>
                  <a:gd name="connsiteY22" fmla="*/ 203505 h 399577"/>
                  <a:gd name="connsiteX23" fmla="*/ 1694546 w 2164586"/>
                  <a:gd name="connsiteY23" fmla="*/ 193980 h 399577"/>
                  <a:gd name="connsiteX24" fmla="*/ 1602471 w 2164586"/>
                  <a:gd name="connsiteY24" fmla="*/ 155880 h 399577"/>
                  <a:gd name="connsiteX25" fmla="*/ 1516746 w 2164586"/>
                  <a:gd name="connsiteY25" fmla="*/ 143180 h 399577"/>
                  <a:gd name="connsiteX26" fmla="*/ 1392921 w 2164586"/>
                  <a:gd name="connsiteY26" fmla="*/ 159055 h 399577"/>
                  <a:gd name="connsiteX27" fmla="*/ 1307196 w 2164586"/>
                  <a:gd name="connsiteY27" fmla="*/ 159055 h 399577"/>
                  <a:gd name="connsiteX28" fmla="*/ 1240521 w 2164586"/>
                  <a:gd name="connsiteY28" fmla="*/ 155880 h 399577"/>
                  <a:gd name="connsiteX29" fmla="*/ 1135746 w 2164586"/>
                  <a:gd name="connsiteY29" fmla="*/ 209855 h 399577"/>
                  <a:gd name="connsiteX30" fmla="*/ 1078596 w 2164586"/>
                  <a:gd name="connsiteY30" fmla="*/ 273355 h 399577"/>
                  <a:gd name="connsiteX31" fmla="*/ 1107171 w 2164586"/>
                  <a:gd name="connsiteY31" fmla="*/ 346380 h 399577"/>
                  <a:gd name="connsiteX32" fmla="*/ 1050021 w 2164586"/>
                  <a:gd name="connsiteY32" fmla="*/ 365430 h 399577"/>
                  <a:gd name="connsiteX33" fmla="*/ 976996 w 2164586"/>
                  <a:gd name="connsiteY33" fmla="*/ 365430 h 399577"/>
                  <a:gd name="connsiteX34" fmla="*/ 903971 w 2164586"/>
                  <a:gd name="connsiteY34" fmla="*/ 387655 h 399577"/>
                  <a:gd name="connsiteX35" fmla="*/ 881746 w 2164586"/>
                  <a:gd name="connsiteY35" fmla="*/ 397180 h 399577"/>
                  <a:gd name="connsiteX36" fmla="*/ 770621 w 2164586"/>
                  <a:gd name="connsiteY36" fmla="*/ 343205 h 399577"/>
                  <a:gd name="connsiteX37" fmla="*/ 589646 w 2164586"/>
                  <a:gd name="connsiteY37" fmla="*/ 247955 h 399577"/>
                  <a:gd name="connsiteX38" fmla="*/ 462646 w 2164586"/>
                  <a:gd name="connsiteY38" fmla="*/ 209855 h 399577"/>
                  <a:gd name="connsiteX39" fmla="*/ 332471 w 2164586"/>
                  <a:gd name="connsiteY39" fmla="*/ 203505 h 399577"/>
                  <a:gd name="connsiteX40" fmla="*/ 205471 w 2164586"/>
                  <a:gd name="connsiteY40" fmla="*/ 200330 h 399577"/>
                  <a:gd name="connsiteX41" fmla="*/ 113396 w 2164586"/>
                  <a:gd name="connsiteY41" fmla="*/ 190805 h 399577"/>
                  <a:gd name="connsiteX42" fmla="*/ 40371 w 2164586"/>
                  <a:gd name="connsiteY42" fmla="*/ 187630 h 399577"/>
                  <a:gd name="connsiteX43" fmla="*/ 21321 w 2164586"/>
                  <a:gd name="connsiteY43" fmla="*/ 187630 h 399577"/>
                  <a:gd name="connsiteX44" fmla="*/ 5446 w 2164586"/>
                  <a:gd name="connsiteY44" fmla="*/ 140005 h 399577"/>
                  <a:gd name="connsiteX45" fmla="*/ 11796 w 2164586"/>
                  <a:gd name="connsiteY45" fmla="*/ 44755 h 39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64586" h="399577">
                    <a:moveTo>
                      <a:pt x="11796" y="44755"/>
                    </a:moveTo>
                    <a:cubicBezTo>
                      <a:pt x="31904" y="26763"/>
                      <a:pt x="73179" y="36288"/>
                      <a:pt x="126096" y="32055"/>
                    </a:cubicBezTo>
                    <a:cubicBezTo>
                      <a:pt x="179013" y="27822"/>
                      <a:pt x="270029" y="24117"/>
                      <a:pt x="329296" y="19355"/>
                    </a:cubicBezTo>
                    <a:cubicBezTo>
                      <a:pt x="388563" y="14592"/>
                      <a:pt x="439892" y="3480"/>
                      <a:pt x="481696" y="3480"/>
                    </a:cubicBezTo>
                    <a:cubicBezTo>
                      <a:pt x="523500" y="3480"/>
                      <a:pt x="534084" y="8772"/>
                      <a:pt x="580121" y="19355"/>
                    </a:cubicBezTo>
                    <a:cubicBezTo>
                      <a:pt x="626158" y="29938"/>
                      <a:pt x="699184" y="58513"/>
                      <a:pt x="757921" y="66980"/>
                    </a:cubicBezTo>
                    <a:cubicBezTo>
                      <a:pt x="816658" y="75447"/>
                      <a:pt x="881217" y="73859"/>
                      <a:pt x="932546" y="70155"/>
                    </a:cubicBezTo>
                    <a:cubicBezTo>
                      <a:pt x="983875" y="66451"/>
                      <a:pt x="1012979" y="50576"/>
                      <a:pt x="1065896" y="44755"/>
                    </a:cubicBezTo>
                    <a:cubicBezTo>
                      <a:pt x="1118813" y="38934"/>
                      <a:pt x="1182313" y="41580"/>
                      <a:pt x="1250046" y="35230"/>
                    </a:cubicBezTo>
                    <a:cubicBezTo>
                      <a:pt x="1317779" y="28880"/>
                      <a:pt x="1402446" y="12476"/>
                      <a:pt x="1472296" y="6655"/>
                    </a:cubicBezTo>
                    <a:cubicBezTo>
                      <a:pt x="1542146" y="834"/>
                      <a:pt x="1601942" y="-753"/>
                      <a:pt x="1669146" y="305"/>
                    </a:cubicBezTo>
                    <a:cubicBezTo>
                      <a:pt x="1736350" y="1363"/>
                      <a:pt x="1875521" y="13005"/>
                      <a:pt x="1875521" y="13005"/>
                    </a:cubicBezTo>
                    <a:cubicBezTo>
                      <a:pt x="1930025" y="16180"/>
                      <a:pt x="1959659" y="18297"/>
                      <a:pt x="1996171" y="19355"/>
                    </a:cubicBezTo>
                    <a:cubicBezTo>
                      <a:pt x="2032683" y="20413"/>
                      <a:pt x="2075017" y="18826"/>
                      <a:pt x="2094596" y="19355"/>
                    </a:cubicBezTo>
                    <a:cubicBezTo>
                      <a:pt x="2114175" y="19884"/>
                      <a:pt x="2105179" y="15651"/>
                      <a:pt x="2113646" y="22530"/>
                    </a:cubicBezTo>
                    <a:cubicBezTo>
                      <a:pt x="2122113" y="29409"/>
                      <a:pt x="2136929" y="47401"/>
                      <a:pt x="2145396" y="60630"/>
                    </a:cubicBezTo>
                    <a:cubicBezTo>
                      <a:pt x="2153863" y="73859"/>
                      <a:pt x="2166033" y="87618"/>
                      <a:pt x="2164446" y="101905"/>
                    </a:cubicBezTo>
                    <a:cubicBezTo>
                      <a:pt x="2162859" y="116192"/>
                      <a:pt x="2154392" y="133126"/>
                      <a:pt x="2135871" y="146355"/>
                    </a:cubicBezTo>
                    <a:cubicBezTo>
                      <a:pt x="2117350" y="159584"/>
                      <a:pt x="2081896" y="175459"/>
                      <a:pt x="2053321" y="181280"/>
                    </a:cubicBezTo>
                    <a:cubicBezTo>
                      <a:pt x="2024746" y="187101"/>
                      <a:pt x="1964421" y="181280"/>
                      <a:pt x="1964421" y="181280"/>
                    </a:cubicBezTo>
                    <a:cubicBezTo>
                      <a:pt x="1936904" y="181280"/>
                      <a:pt x="1910975" y="179163"/>
                      <a:pt x="1888221" y="181280"/>
                    </a:cubicBezTo>
                    <a:cubicBezTo>
                      <a:pt x="1865467" y="183397"/>
                      <a:pt x="1844829" y="190276"/>
                      <a:pt x="1827896" y="193980"/>
                    </a:cubicBezTo>
                    <a:cubicBezTo>
                      <a:pt x="1810963" y="197684"/>
                      <a:pt x="1808846" y="203505"/>
                      <a:pt x="1786621" y="203505"/>
                    </a:cubicBezTo>
                    <a:cubicBezTo>
                      <a:pt x="1764396" y="203505"/>
                      <a:pt x="1725238" y="201917"/>
                      <a:pt x="1694546" y="193980"/>
                    </a:cubicBezTo>
                    <a:cubicBezTo>
                      <a:pt x="1663854" y="186043"/>
                      <a:pt x="1632104" y="164347"/>
                      <a:pt x="1602471" y="155880"/>
                    </a:cubicBezTo>
                    <a:cubicBezTo>
                      <a:pt x="1572838" y="147413"/>
                      <a:pt x="1551671" y="142651"/>
                      <a:pt x="1516746" y="143180"/>
                    </a:cubicBezTo>
                    <a:cubicBezTo>
                      <a:pt x="1481821" y="143709"/>
                      <a:pt x="1427846" y="156409"/>
                      <a:pt x="1392921" y="159055"/>
                    </a:cubicBezTo>
                    <a:cubicBezTo>
                      <a:pt x="1357996" y="161701"/>
                      <a:pt x="1332596" y="159584"/>
                      <a:pt x="1307196" y="159055"/>
                    </a:cubicBezTo>
                    <a:cubicBezTo>
                      <a:pt x="1281796" y="158526"/>
                      <a:pt x="1269096" y="147413"/>
                      <a:pt x="1240521" y="155880"/>
                    </a:cubicBezTo>
                    <a:cubicBezTo>
                      <a:pt x="1211946" y="164347"/>
                      <a:pt x="1162733" y="190276"/>
                      <a:pt x="1135746" y="209855"/>
                    </a:cubicBezTo>
                    <a:cubicBezTo>
                      <a:pt x="1108759" y="229434"/>
                      <a:pt x="1083359" y="250601"/>
                      <a:pt x="1078596" y="273355"/>
                    </a:cubicBezTo>
                    <a:cubicBezTo>
                      <a:pt x="1073833" y="296109"/>
                      <a:pt x="1111934" y="331034"/>
                      <a:pt x="1107171" y="346380"/>
                    </a:cubicBezTo>
                    <a:cubicBezTo>
                      <a:pt x="1102408" y="361726"/>
                      <a:pt x="1071717" y="362255"/>
                      <a:pt x="1050021" y="365430"/>
                    </a:cubicBezTo>
                    <a:cubicBezTo>
                      <a:pt x="1028325" y="368605"/>
                      <a:pt x="1001338" y="361726"/>
                      <a:pt x="976996" y="365430"/>
                    </a:cubicBezTo>
                    <a:cubicBezTo>
                      <a:pt x="952654" y="369134"/>
                      <a:pt x="919846" y="382363"/>
                      <a:pt x="903971" y="387655"/>
                    </a:cubicBezTo>
                    <a:cubicBezTo>
                      <a:pt x="888096" y="392947"/>
                      <a:pt x="903971" y="404588"/>
                      <a:pt x="881746" y="397180"/>
                    </a:cubicBezTo>
                    <a:cubicBezTo>
                      <a:pt x="859521" y="389772"/>
                      <a:pt x="819304" y="368076"/>
                      <a:pt x="770621" y="343205"/>
                    </a:cubicBezTo>
                    <a:cubicBezTo>
                      <a:pt x="721938" y="318334"/>
                      <a:pt x="640975" y="270180"/>
                      <a:pt x="589646" y="247955"/>
                    </a:cubicBezTo>
                    <a:cubicBezTo>
                      <a:pt x="538317" y="225730"/>
                      <a:pt x="505508" y="217263"/>
                      <a:pt x="462646" y="209855"/>
                    </a:cubicBezTo>
                    <a:cubicBezTo>
                      <a:pt x="419784" y="202447"/>
                      <a:pt x="375333" y="205092"/>
                      <a:pt x="332471" y="203505"/>
                    </a:cubicBezTo>
                    <a:cubicBezTo>
                      <a:pt x="289609" y="201918"/>
                      <a:pt x="241983" y="202447"/>
                      <a:pt x="205471" y="200330"/>
                    </a:cubicBezTo>
                    <a:cubicBezTo>
                      <a:pt x="168959" y="198213"/>
                      <a:pt x="140913" y="192922"/>
                      <a:pt x="113396" y="190805"/>
                    </a:cubicBezTo>
                    <a:cubicBezTo>
                      <a:pt x="85879" y="188688"/>
                      <a:pt x="55717" y="188159"/>
                      <a:pt x="40371" y="187630"/>
                    </a:cubicBezTo>
                    <a:cubicBezTo>
                      <a:pt x="25025" y="187101"/>
                      <a:pt x="27142" y="195567"/>
                      <a:pt x="21321" y="187630"/>
                    </a:cubicBezTo>
                    <a:cubicBezTo>
                      <a:pt x="15500" y="179693"/>
                      <a:pt x="8092" y="161701"/>
                      <a:pt x="5446" y="140005"/>
                    </a:cubicBezTo>
                    <a:cubicBezTo>
                      <a:pt x="2800" y="118309"/>
                      <a:pt x="-8312" y="62747"/>
                      <a:pt x="11796" y="44755"/>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4" name="フリーフォーム: 図形 1303">
                <a:extLst>
                  <a:ext uri="{FF2B5EF4-FFF2-40B4-BE49-F238E27FC236}">
                    <a16:creationId xmlns:a16="http://schemas.microsoft.com/office/drawing/2014/main" id="{2927B1EA-8704-4072-910C-2BA084942753}"/>
                  </a:ext>
                </a:extLst>
              </p:cNvPr>
              <p:cNvSpPr/>
              <p:nvPr/>
            </p:nvSpPr>
            <p:spPr>
              <a:xfrm>
                <a:off x="7913524" y="3819837"/>
                <a:ext cx="1553948" cy="305536"/>
              </a:xfrm>
              <a:custGeom>
                <a:avLst/>
                <a:gdLst>
                  <a:gd name="connsiteX0" fmla="*/ 1836464 w 1850840"/>
                  <a:gd name="connsiteY0" fmla="*/ 58982 h 338399"/>
                  <a:gd name="connsiteX1" fmla="*/ 1725339 w 1850840"/>
                  <a:gd name="connsiteY1" fmla="*/ 62157 h 338399"/>
                  <a:gd name="connsiteX2" fmla="*/ 1449114 w 1850840"/>
                  <a:gd name="connsiteY2" fmla="*/ 68507 h 338399"/>
                  <a:gd name="connsiteX3" fmla="*/ 1258614 w 1850840"/>
                  <a:gd name="connsiteY3" fmla="*/ 55807 h 338399"/>
                  <a:gd name="connsiteX4" fmla="*/ 1150664 w 1850840"/>
                  <a:gd name="connsiteY4" fmla="*/ 68507 h 338399"/>
                  <a:gd name="connsiteX5" fmla="*/ 1083989 w 1850840"/>
                  <a:gd name="connsiteY5" fmla="*/ 65332 h 338399"/>
                  <a:gd name="connsiteX6" fmla="*/ 1030014 w 1850840"/>
                  <a:gd name="connsiteY6" fmla="*/ 62157 h 338399"/>
                  <a:gd name="connsiteX7" fmla="*/ 982389 w 1850840"/>
                  <a:gd name="connsiteY7" fmla="*/ 62157 h 338399"/>
                  <a:gd name="connsiteX8" fmla="*/ 903014 w 1850840"/>
                  <a:gd name="connsiteY8" fmla="*/ 58982 h 338399"/>
                  <a:gd name="connsiteX9" fmla="*/ 817289 w 1850840"/>
                  <a:gd name="connsiteY9" fmla="*/ 36757 h 338399"/>
                  <a:gd name="connsiteX10" fmla="*/ 715689 w 1850840"/>
                  <a:gd name="connsiteY10" fmla="*/ 20882 h 338399"/>
                  <a:gd name="connsiteX11" fmla="*/ 629964 w 1850840"/>
                  <a:gd name="connsiteY11" fmla="*/ 1832 h 338399"/>
                  <a:gd name="connsiteX12" fmla="*/ 499789 w 1850840"/>
                  <a:gd name="connsiteY12" fmla="*/ 1832 h 338399"/>
                  <a:gd name="connsiteX13" fmla="*/ 417239 w 1850840"/>
                  <a:gd name="connsiteY13" fmla="*/ 11357 h 338399"/>
                  <a:gd name="connsiteX14" fmla="*/ 283889 w 1850840"/>
                  <a:gd name="connsiteY14" fmla="*/ 27232 h 338399"/>
                  <a:gd name="connsiteX15" fmla="*/ 207689 w 1850840"/>
                  <a:gd name="connsiteY15" fmla="*/ 27232 h 338399"/>
                  <a:gd name="connsiteX16" fmla="*/ 137839 w 1850840"/>
                  <a:gd name="connsiteY16" fmla="*/ 27232 h 338399"/>
                  <a:gd name="connsiteX17" fmla="*/ 90214 w 1850840"/>
                  <a:gd name="connsiteY17" fmla="*/ 49457 h 338399"/>
                  <a:gd name="connsiteX18" fmla="*/ 39414 w 1850840"/>
                  <a:gd name="connsiteY18" fmla="*/ 65332 h 338399"/>
                  <a:gd name="connsiteX19" fmla="*/ 7664 w 1850840"/>
                  <a:gd name="connsiteY19" fmla="*/ 71682 h 338399"/>
                  <a:gd name="connsiteX20" fmla="*/ 4489 w 1850840"/>
                  <a:gd name="connsiteY20" fmla="*/ 144707 h 338399"/>
                  <a:gd name="connsiteX21" fmla="*/ 61639 w 1850840"/>
                  <a:gd name="connsiteY21" fmla="*/ 179632 h 338399"/>
                  <a:gd name="connsiteX22" fmla="*/ 150539 w 1850840"/>
                  <a:gd name="connsiteY22" fmla="*/ 208207 h 338399"/>
                  <a:gd name="connsiteX23" fmla="*/ 198164 w 1850840"/>
                  <a:gd name="connsiteY23" fmla="*/ 227257 h 338399"/>
                  <a:gd name="connsiteX24" fmla="*/ 236264 w 1850840"/>
                  <a:gd name="connsiteY24" fmla="*/ 236782 h 338399"/>
                  <a:gd name="connsiteX25" fmla="*/ 325164 w 1850840"/>
                  <a:gd name="connsiteY25" fmla="*/ 205032 h 338399"/>
                  <a:gd name="connsiteX26" fmla="*/ 414064 w 1850840"/>
                  <a:gd name="connsiteY26" fmla="*/ 192332 h 338399"/>
                  <a:gd name="connsiteX27" fmla="*/ 477564 w 1850840"/>
                  <a:gd name="connsiteY27" fmla="*/ 195507 h 338399"/>
                  <a:gd name="connsiteX28" fmla="*/ 515664 w 1850840"/>
                  <a:gd name="connsiteY28" fmla="*/ 208207 h 338399"/>
                  <a:gd name="connsiteX29" fmla="*/ 569639 w 1850840"/>
                  <a:gd name="connsiteY29" fmla="*/ 214557 h 338399"/>
                  <a:gd name="connsiteX30" fmla="*/ 668064 w 1850840"/>
                  <a:gd name="connsiteY30" fmla="*/ 208207 h 338399"/>
                  <a:gd name="connsiteX31" fmla="*/ 785539 w 1850840"/>
                  <a:gd name="connsiteY31" fmla="*/ 185982 h 338399"/>
                  <a:gd name="connsiteX32" fmla="*/ 871264 w 1850840"/>
                  <a:gd name="connsiteY32" fmla="*/ 192332 h 338399"/>
                  <a:gd name="connsiteX33" fmla="*/ 912539 w 1850840"/>
                  <a:gd name="connsiteY33" fmla="*/ 217732 h 338399"/>
                  <a:gd name="connsiteX34" fmla="*/ 944289 w 1850840"/>
                  <a:gd name="connsiteY34" fmla="*/ 271707 h 338399"/>
                  <a:gd name="connsiteX35" fmla="*/ 966514 w 1850840"/>
                  <a:gd name="connsiteY35" fmla="*/ 316157 h 338399"/>
                  <a:gd name="connsiteX36" fmla="*/ 1033189 w 1850840"/>
                  <a:gd name="connsiteY36" fmla="*/ 338382 h 338399"/>
                  <a:gd name="connsiteX37" fmla="*/ 1182414 w 1850840"/>
                  <a:gd name="connsiteY37" fmla="*/ 312982 h 338399"/>
                  <a:gd name="connsiteX38" fmla="*/ 1290364 w 1850840"/>
                  <a:gd name="connsiteY38" fmla="*/ 278057 h 338399"/>
                  <a:gd name="connsiteX39" fmla="*/ 1376089 w 1850840"/>
                  <a:gd name="connsiteY39" fmla="*/ 252657 h 338399"/>
                  <a:gd name="connsiteX40" fmla="*/ 1496739 w 1850840"/>
                  <a:gd name="connsiteY40" fmla="*/ 252657 h 338399"/>
                  <a:gd name="connsiteX41" fmla="*/ 1576114 w 1850840"/>
                  <a:gd name="connsiteY41" fmla="*/ 252657 h 338399"/>
                  <a:gd name="connsiteX42" fmla="*/ 1655489 w 1850840"/>
                  <a:gd name="connsiteY42" fmla="*/ 239957 h 338399"/>
                  <a:gd name="connsiteX43" fmla="*/ 1779314 w 1850840"/>
                  <a:gd name="connsiteY43" fmla="*/ 243132 h 338399"/>
                  <a:gd name="connsiteX44" fmla="*/ 1830114 w 1850840"/>
                  <a:gd name="connsiteY44" fmla="*/ 239957 h 338399"/>
                  <a:gd name="connsiteX45" fmla="*/ 1849164 w 1850840"/>
                  <a:gd name="connsiteY45" fmla="*/ 252657 h 338399"/>
                  <a:gd name="connsiteX46" fmla="*/ 1849164 w 1850840"/>
                  <a:gd name="connsiteY46" fmla="*/ 173282 h 338399"/>
                  <a:gd name="connsiteX47" fmla="*/ 1836464 w 1850840"/>
                  <a:gd name="connsiteY47" fmla="*/ 58982 h 33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50840" h="338399">
                    <a:moveTo>
                      <a:pt x="1836464" y="58982"/>
                    </a:moveTo>
                    <a:cubicBezTo>
                      <a:pt x="1815827" y="40461"/>
                      <a:pt x="1725339" y="62157"/>
                      <a:pt x="1725339" y="62157"/>
                    </a:cubicBezTo>
                    <a:cubicBezTo>
                      <a:pt x="1660781" y="63744"/>
                      <a:pt x="1526901" y="69565"/>
                      <a:pt x="1449114" y="68507"/>
                    </a:cubicBezTo>
                    <a:cubicBezTo>
                      <a:pt x="1371327" y="67449"/>
                      <a:pt x="1308356" y="55807"/>
                      <a:pt x="1258614" y="55807"/>
                    </a:cubicBezTo>
                    <a:cubicBezTo>
                      <a:pt x="1208872" y="55807"/>
                      <a:pt x="1179768" y="66920"/>
                      <a:pt x="1150664" y="68507"/>
                    </a:cubicBezTo>
                    <a:lnTo>
                      <a:pt x="1083989" y="65332"/>
                    </a:lnTo>
                    <a:cubicBezTo>
                      <a:pt x="1063881" y="64274"/>
                      <a:pt x="1046947" y="62686"/>
                      <a:pt x="1030014" y="62157"/>
                    </a:cubicBezTo>
                    <a:cubicBezTo>
                      <a:pt x="1013081" y="61628"/>
                      <a:pt x="1003556" y="62686"/>
                      <a:pt x="982389" y="62157"/>
                    </a:cubicBezTo>
                    <a:cubicBezTo>
                      <a:pt x="961222" y="61628"/>
                      <a:pt x="930531" y="63215"/>
                      <a:pt x="903014" y="58982"/>
                    </a:cubicBezTo>
                    <a:cubicBezTo>
                      <a:pt x="875497" y="54749"/>
                      <a:pt x="848510" y="43107"/>
                      <a:pt x="817289" y="36757"/>
                    </a:cubicBezTo>
                    <a:cubicBezTo>
                      <a:pt x="786068" y="30407"/>
                      <a:pt x="746910" y="26703"/>
                      <a:pt x="715689" y="20882"/>
                    </a:cubicBezTo>
                    <a:cubicBezTo>
                      <a:pt x="684468" y="15061"/>
                      <a:pt x="665947" y="5007"/>
                      <a:pt x="629964" y="1832"/>
                    </a:cubicBezTo>
                    <a:cubicBezTo>
                      <a:pt x="593981" y="-1343"/>
                      <a:pt x="535243" y="245"/>
                      <a:pt x="499789" y="1832"/>
                    </a:cubicBezTo>
                    <a:cubicBezTo>
                      <a:pt x="464335" y="3419"/>
                      <a:pt x="417239" y="11357"/>
                      <a:pt x="417239" y="11357"/>
                    </a:cubicBezTo>
                    <a:cubicBezTo>
                      <a:pt x="381256" y="15590"/>
                      <a:pt x="318814" y="24586"/>
                      <a:pt x="283889" y="27232"/>
                    </a:cubicBezTo>
                    <a:cubicBezTo>
                      <a:pt x="248964" y="29878"/>
                      <a:pt x="207689" y="27232"/>
                      <a:pt x="207689" y="27232"/>
                    </a:cubicBezTo>
                    <a:cubicBezTo>
                      <a:pt x="183347" y="27232"/>
                      <a:pt x="157418" y="23528"/>
                      <a:pt x="137839" y="27232"/>
                    </a:cubicBezTo>
                    <a:cubicBezTo>
                      <a:pt x="118260" y="30936"/>
                      <a:pt x="106618" y="43107"/>
                      <a:pt x="90214" y="49457"/>
                    </a:cubicBezTo>
                    <a:cubicBezTo>
                      <a:pt x="73810" y="55807"/>
                      <a:pt x="53172" y="61628"/>
                      <a:pt x="39414" y="65332"/>
                    </a:cubicBezTo>
                    <a:cubicBezTo>
                      <a:pt x="25656" y="69036"/>
                      <a:pt x="13485" y="58453"/>
                      <a:pt x="7664" y="71682"/>
                    </a:cubicBezTo>
                    <a:cubicBezTo>
                      <a:pt x="1843" y="84911"/>
                      <a:pt x="-4507" y="126715"/>
                      <a:pt x="4489" y="144707"/>
                    </a:cubicBezTo>
                    <a:cubicBezTo>
                      <a:pt x="13485" y="162699"/>
                      <a:pt x="37297" y="169049"/>
                      <a:pt x="61639" y="179632"/>
                    </a:cubicBezTo>
                    <a:cubicBezTo>
                      <a:pt x="85981" y="190215"/>
                      <a:pt x="127785" y="200270"/>
                      <a:pt x="150539" y="208207"/>
                    </a:cubicBezTo>
                    <a:cubicBezTo>
                      <a:pt x="173293" y="216145"/>
                      <a:pt x="183876" y="222494"/>
                      <a:pt x="198164" y="227257"/>
                    </a:cubicBezTo>
                    <a:cubicBezTo>
                      <a:pt x="212452" y="232020"/>
                      <a:pt x="215097" y="240486"/>
                      <a:pt x="236264" y="236782"/>
                    </a:cubicBezTo>
                    <a:cubicBezTo>
                      <a:pt x="257431" y="233078"/>
                      <a:pt x="295531" y="212440"/>
                      <a:pt x="325164" y="205032"/>
                    </a:cubicBezTo>
                    <a:cubicBezTo>
                      <a:pt x="354797" y="197624"/>
                      <a:pt x="388664" y="193920"/>
                      <a:pt x="414064" y="192332"/>
                    </a:cubicBezTo>
                    <a:cubicBezTo>
                      <a:pt x="439464" y="190745"/>
                      <a:pt x="460631" y="192861"/>
                      <a:pt x="477564" y="195507"/>
                    </a:cubicBezTo>
                    <a:cubicBezTo>
                      <a:pt x="494497" y="198153"/>
                      <a:pt x="500318" y="205032"/>
                      <a:pt x="515664" y="208207"/>
                    </a:cubicBezTo>
                    <a:cubicBezTo>
                      <a:pt x="531010" y="211382"/>
                      <a:pt x="544239" y="214557"/>
                      <a:pt x="569639" y="214557"/>
                    </a:cubicBezTo>
                    <a:cubicBezTo>
                      <a:pt x="595039" y="214557"/>
                      <a:pt x="632081" y="212969"/>
                      <a:pt x="668064" y="208207"/>
                    </a:cubicBezTo>
                    <a:cubicBezTo>
                      <a:pt x="704047" y="203445"/>
                      <a:pt x="751672" y="188628"/>
                      <a:pt x="785539" y="185982"/>
                    </a:cubicBezTo>
                    <a:cubicBezTo>
                      <a:pt x="819406" y="183336"/>
                      <a:pt x="850098" y="187040"/>
                      <a:pt x="871264" y="192332"/>
                    </a:cubicBezTo>
                    <a:cubicBezTo>
                      <a:pt x="892430" y="197624"/>
                      <a:pt x="900368" y="204503"/>
                      <a:pt x="912539" y="217732"/>
                    </a:cubicBezTo>
                    <a:cubicBezTo>
                      <a:pt x="924710" y="230961"/>
                      <a:pt x="935293" y="255303"/>
                      <a:pt x="944289" y="271707"/>
                    </a:cubicBezTo>
                    <a:cubicBezTo>
                      <a:pt x="953285" y="288111"/>
                      <a:pt x="951698" y="305045"/>
                      <a:pt x="966514" y="316157"/>
                    </a:cubicBezTo>
                    <a:cubicBezTo>
                      <a:pt x="981330" y="327269"/>
                      <a:pt x="997206" y="338911"/>
                      <a:pt x="1033189" y="338382"/>
                    </a:cubicBezTo>
                    <a:cubicBezTo>
                      <a:pt x="1069172" y="337853"/>
                      <a:pt x="1139551" y="323036"/>
                      <a:pt x="1182414" y="312982"/>
                    </a:cubicBezTo>
                    <a:cubicBezTo>
                      <a:pt x="1225276" y="302928"/>
                      <a:pt x="1258085" y="288111"/>
                      <a:pt x="1290364" y="278057"/>
                    </a:cubicBezTo>
                    <a:cubicBezTo>
                      <a:pt x="1322643" y="268003"/>
                      <a:pt x="1341693" y="256890"/>
                      <a:pt x="1376089" y="252657"/>
                    </a:cubicBezTo>
                    <a:cubicBezTo>
                      <a:pt x="1410485" y="248424"/>
                      <a:pt x="1496739" y="252657"/>
                      <a:pt x="1496739" y="252657"/>
                    </a:cubicBezTo>
                    <a:cubicBezTo>
                      <a:pt x="1530076" y="252657"/>
                      <a:pt x="1549656" y="254774"/>
                      <a:pt x="1576114" y="252657"/>
                    </a:cubicBezTo>
                    <a:cubicBezTo>
                      <a:pt x="1602572" y="250540"/>
                      <a:pt x="1621622" y="241544"/>
                      <a:pt x="1655489" y="239957"/>
                    </a:cubicBezTo>
                    <a:cubicBezTo>
                      <a:pt x="1689356" y="238370"/>
                      <a:pt x="1750210" y="243132"/>
                      <a:pt x="1779314" y="243132"/>
                    </a:cubicBezTo>
                    <a:cubicBezTo>
                      <a:pt x="1808418" y="243132"/>
                      <a:pt x="1818472" y="238370"/>
                      <a:pt x="1830114" y="239957"/>
                    </a:cubicBezTo>
                    <a:cubicBezTo>
                      <a:pt x="1841756" y="241544"/>
                      <a:pt x="1845989" y="263770"/>
                      <a:pt x="1849164" y="252657"/>
                    </a:cubicBezTo>
                    <a:cubicBezTo>
                      <a:pt x="1852339" y="241544"/>
                      <a:pt x="1850222" y="199740"/>
                      <a:pt x="1849164" y="173282"/>
                    </a:cubicBezTo>
                    <a:cubicBezTo>
                      <a:pt x="1848106" y="146824"/>
                      <a:pt x="1857101" y="77503"/>
                      <a:pt x="1836464" y="5898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305" name="グループ化 1304">
                <a:extLst>
                  <a:ext uri="{FF2B5EF4-FFF2-40B4-BE49-F238E27FC236}">
                    <a16:creationId xmlns:a16="http://schemas.microsoft.com/office/drawing/2014/main" id="{C67C2938-171C-4BDF-879B-692BC384FDEB}"/>
                  </a:ext>
                </a:extLst>
              </p:cNvPr>
              <p:cNvGrpSpPr/>
              <p:nvPr/>
            </p:nvGrpSpPr>
            <p:grpSpPr>
              <a:xfrm>
                <a:off x="5382311" y="3869853"/>
                <a:ext cx="4158197" cy="3210482"/>
                <a:chOff x="5382311" y="3869853"/>
                <a:chExt cx="4158197" cy="3210482"/>
              </a:xfrm>
            </p:grpSpPr>
            <p:sp>
              <p:nvSpPr>
                <p:cNvPr id="1306" name="フリーフォーム: 図形 1305">
                  <a:extLst>
                    <a:ext uri="{FF2B5EF4-FFF2-40B4-BE49-F238E27FC236}">
                      <a16:creationId xmlns:a16="http://schemas.microsoft.com/office/drawing/2014/main" id="{D04547FA-64D3-45BC-A512-CB744063EDC7}"/>
                    </a:ext>
                  </a:extLst>
                </p:cNvPr>
                <p:cNvSpPr/>
                <p:nvPr/>
              </p:nvSpPr>
              <p:spPr>
                <a:xfrm>
                  <a:off x="5382311" y="4407370"/>
                  <a:ext cx="4139731" cy="2617559"/>
                </a:xfrm>
                <a:custGeom>
                  <a:avLst/>
                  <a:gdLst>
                    <a:gd name="connsiteX0" fmla="*/ 4875854 w 4930655"/>
                    <a:gd name="connsiteY0" fmla="*/ 7364 h 2899101"/>
                    <a:gd name="connsiteX1" fmla="*/ 4726767 w 4930655"/>
                    <a:gd name="connsiteY1" fmla="*/ 32212 h 2899101"/>
                    <a:gd name="connsiteX2" fmla="*/ 4622406 w 4930655"/>
                    <a:gd name="connsiteY2" fmla="*/ 66998 h 2899101"/>
                    <a:gd name="connsiteX3" fmla="*/ 4562771 w 4930655"/>
                    <a:gd name="connsiteY3" fmla="*/ 81907 h 2899101"/>
                    <a:gd name="connsiteX4" fmla="*/ 4324232 w 4930655"/>
                    <a:gd name="connsiteY4" fmla="*/ 91846 h 2899101"/>
                    <a:gd name="connsiteX5" fmla="*/ 4140358 w 4930655"/>
                    <a:gd name="connsiteY5" fmla="*/ 76938 h 2899101"/>
                    <a:gd name="connsiteX6" fmla="*/ 3921697 w 4930655"/>
                    <a:gd name="connsiteY6" fmla="*/ 71968 h 2899101"/>
                    <a:gd name="connsiteX7" fmla="*/ 3767641 w 4930655"/>
                    <a:gd name="connsiteY7" fmla="*/ 86877 h 2899101"/>
                    <a:gd name="connsiteX8" fmla="*/ 3703036 w 4930655"/>
                    <a:gd name="connsiteY8" fmla="*/ 76938 h 2899101"/>
                    <a:gd name="connsiteX9" fmla="*/ 3628493 w 4930655"/>
                    <a:gd name="connsiteY9" fmla="*/ 42151 h 2899101"/>
                    <a:gd name="connsiteX10" fmla="*/ 3578797 w 4930655"/>
                    <a:gd name="connsiteY10" fmla="*/ 27242 h 2899101"/>
                    <a:gd name="connsiteX11" fmla="*/ 3484375 w 4930655"/>
                    <a:gd name="connsiteY11" fmla="*/ 37181 h 2899101"/>
                    <a:gd name="connsiteX12" fmla="*/ 3444619 w 4930655"/>
                    <a:gd name="connsiteY12" fmla="*/ 47120 h 2899101"/>
                    <a:gd name="connsiteX13" fmla="*/ 3384984 w 4930655"/>
                    <a:gd name="connsiteY13" fmla="*/ 47120 h 2899101"/>
                    <a:gd name="connsiteX14" fmla="*/ 3285593 w 4930655"/>
                    <a:gd name="connsiteY14" fmla="*/ 42151 h 2899101"/>
                    <a:gd name="connsiteX15" fmla="*/ 3225958 w 4930655"/>
                    <a:gd name="connsiteY15" fmla="*/ 42151 h 2899101"/>
                    <a:gd name="connsiteX16" fmla="*/ 3151415 w 4930655"/>
                    <a:gd name="connsiteY16" fmla="*/ 42151 h 2899101"/>
                    <a:gd name="connsiteX17" fmla="*/ 3101719 w 4930655"/>
                    <a:gd name="connsiteY17" fmla="*/ 62029 h 2899101"/>
                    <a:gd name="connsiteX18" fmla="*/ 3076871 w 4930655"/>
                    <a:gd name="connsiteY18" fmla="*/ 96816 h 2899101"/>
                    <a:gd name="connsiteX19" fmla="*/ 3027175 w 4930655"/>
                    <a:gd name="connsiteY19" fmla="*/ 126633 h 2899101"/>
                    <a:gd name="connsiteX20" fmla="*/ 2932754 w 4930655"/>
                    <a:gd name="connsiteY20" fmla="*/ 106755 h 2899101"/>
                    <a:gd name="connsiteX21" fmla="*/ 2907906 w 4930655"/>
                    <a:gd name="connsiteY21" fmla="*/ 91846 h 2899101"/>
                    <a:gd name="connsiteX22" fmla="*/ 2853241 w 4930655"/>
                    <a:gd name="connsiteY22" fmla="*/ 66998 h 2899101"/>
                    <a:gd name="connsiteX23" fmla="*/ 2828393 w 4930655"/>
                    <a:gd name="connsiteY23" fmla="*/ 52090 h 2899101"/>
                    <a:gd name="connsiteX24" fmla="*/ 2738941 w 4930655"/>
                    <a:gd name="connsiteY24" fmla="*/ 66998 h 2899101"/>
                    <a:gd name="connsiteX25" fmla="*/ 2654458 w 4930655"/>
                    <a:gd name="connsiteY25" fmla="*/ 76938 h 2899101"/>
                    <a:gd name="connsiteX26" fmla="*/ 2550097 w 4930655"/>
                    <a:gd name="connsiteY26" fmla="*/ 76938 h 2899101"/>
                    <a:gd name="connsiteX27" fmla="*/ 2450706 w 4930655"/>
                    <a:gd name="connsiteY27" fmla="*/ 76938 h 2899101"/>
                    <a:gd name="connsiteX28" fmla="*/ 2401010 w 4930655"/>
                    <a:gd name="connsiteY28" fmla="*/ 76938 h 2899101"/>
                    <a:gd name="connsiteX29" fmla="*/ 2391071 w 4930655"/>
                    <a:gd name="connsiteY29" fmla="*/ 76938 h 2899101"/>
                    <a:gd name="connsiteX30" fmla="*/ 2341375 w 4930655"/>
                    <a:gd name="connsiteY30" fmla="*/ 62029 h 2899101"/>
                    <a:gd name="connsiteX31" fmla="*/ 2311558 w 4930655"/>
                    <a:gd name="connsiteY31" fmla="*/ 52090 h 2899101"/>
                    <a:gd name="connsiteX32" fmla="*/ 2266832 w 4930655"/>
                    <a:gd name="connsiteY32" fmla="*/ 32212 h 2899101"/>
                    <a:gd name="connsiteX33" fmla="*/ 2212167 w 4930655"/>
                    <a:gd name="connsiteY33" fmla="*/ 47120 h 2899101"/>
                    <a:gd name="connsiteX34" fmla="*/ 2097867 w 4930655"/>
                    <a:gd name="connsiteY34" fmla="*/ 76938 h 2899101"/>
                    <a:gd name="connsiteX35" fmla="*/ 2028293 w 4930655"/>
                    <a:gd name="connsiteY35" fmla="*/ 76938 h 2899101"/>
                    <a:gd name="connsiteX36" fmla="*/ 1948780 w 4930655"/>
                    <a:gd name="connsiteY36" fmla="*/ 71968 h 2899101"/>
                    <a:gd name="connsiteX37" fmla="*/ 1859328 w 4930655"/>
                    <a:gd name="connsiteY37" fmla="*/ 76938 h 2899101"/>
                    <a:gd name="connsiteX38" fmla="*/ 1804662 w 4930655"/>
                    <a:gd name="connsiteY38" fmla="*/ 57059 h 2899101"/>
                    <a:gd name="connsiteX39" fmla="*/ 1764906 w 4930655"/>
                    <a:gd name="connsiteY39" fmla="*/ 42151 h 2899101"/>
                    <a:gd name="connsiteX40" fmla="*/ 1720180 w 4930655"/>
                    <a:gd name="connsiteY40" fmla="*/ 32212 h 2899101"/>
                    <a:gd name="connsiteX41" fmla="*/ 1581032 w 4930655"/>
                    <a:gd name="connsiteY41" fmla="*/ 52090 h 2899101"/>
                    <a:gd name="connsiteX42" fmla="*/ 1496549 w 4930655"/>
                    <a:gd name="connsiteY42" fmla="*/ 66998 h 2899101"/>
                    <a:gd name="connsiteX43" fmla="*/ 1407097 w 4930655"/>
                    <a:gd name="connsiteY43" fmla="*/ 76938 h 2899101"/>
                    <a:gd name="connsiteX44" fmla="*/ 1322615 w 4930655"/>
                    <a:gd name="connsiteY44" fmla="*/ 66998 h 2899101"/>
                    <a:gd name="connsiteX45" fmla="*/ 1262980 w 4930655"/>
                    <a:gd name="connsiteY45" fmla="*/ 42151 h 2899101"/>
                    <a:gd name="connsiteX46" fmla="*/ 1223223 w 4930655"/>
                    <a:gd name="connsiteY46" fmla="*/ 32212 h 2899101"/>
                    <a:gd name="connsiteX47" fmla="*/ 1188436 w 4930655"/>
                    <a:gd name="connsiteY47" fmla="*/ 17303 h 2899101"/>
                    <a:gd name="connsiteX48" fmla="*/ 1128802 w 4930655"/>
                    <a:gd name="connsiteY48" fmla="*/ 7364 h 2899101"/>
                    <a:gd name="connsiteX49" fmla="*/ 1094015 w 4930655"/>
                    <a:gd name="connsiteY49" fmla="*/ 22272 h 2899101"/>
                    <a:gd name="connsiteX50" fmla="*/ 1024441 w 4930655"/>
                    <a:gd name="connsiteY50" fmla="*/ 42151 h 2899101"/>
                    <a:gd name="connsiteX51" fmla="*/ 949897 w 4930655"/>
                    <a:gd name="connsiteY51" fmla="*/ 52090 h 2899101"/>
                    <a:gd name="connsiteX52" fmla="*/ 890262 w 4930655"/>
                    <a:gd name="connsiteY52" fmla="*/ 37181 h 2899101"/>
                    <a:gd name="connsiteX53" fmla="*/ 820689 w 4930655"/>
                    <a:gd name="connsiteY53" fmla="*/ 42151 h 2899101"/>
                    <a:gd name="connsiteX54" fmla="*/ 775962 w 4930655"/>
                    <a:gd name="connsiteY54" fmla="*/ 71968 h 2899101"/>
                    <a:gd name="connsiteX55" fmla="*/ 746145 w 4930655"/>
                    <a:gd name="connsiteY55" fmla="*/ 91846 h 2899101"/>
                    <a:gd name="connsiteX56" fmla="*/ 671602 w 4930655"/>
                    <a:gd name="connsiteY56" fmla="*/ 66998 h 2899101"/>
                    <a:gd name="connsiteX57" fmla="*/ 626875 w 4930655"/>
                    <a:gd name="connsiteY57" fmla="*/ 47120 h 2899101"/>
                    <a:gd name="connsiteX58" fmla="*/ 577180 w 4930655"/>
                    <a:gd name="connsiteY58" fmla="*/ 17303 h 2899101"/>
                    <a:gd name="connsiteX59" fmla="*/ 482758 w 4930655"/>
                    <a:gd name="connsiteY59" fmla="*/ 12333 h 2899101"/>
                    <a:gd name="connsiteX60" fmla="*/ 358519 w 4930655"/>
                    <a:gd name="connsiteY60" fmla="*/ 47120 h 2899101"/>
                    <a:gd name="connsiteX61" fmla="*/ 279006 w 4930655"/>
                    <a:gd name="connsiteY61" fmla="*/ 71968 h 2899101"/>
                    <a:gd name="connsiteX62" fmla="*/ 154767 w 4930655"/>
                    <a:gd name="connsiteY62" fmla="*/ 106755 h 2899101"/>
                    <a:gd name="connsiteX63" fmla="*/ 110041 w 4930655"/>
                    <a:gd name="connsiteY63" fmla="*/ 116694 h 2899101"/>
                    <a:gd name="connsiteX64" fmla="*/ 30528 w 4930655"/>
                    <a:gd name="connsiteY64" fmla="*/ 136572 h 2899101"/>
                    <a:gd name="connsiteX65" fmla="*/ 710 w 4930655"/>
                    <a:gd name="connsiteY65" fmla="*/ 201177 h 2899101"/>
                    <a:gd name="connsiteX66" fmla="*/ 10649 w 4930655"/>
                    <a:gd name="connsiteY66" fmla="*/ 1234846 h 2899101"/>
                    <a:gd name="connsiteX67" fmla="*/ 25558 w 4930655"/>
                    <a:gd name="connsiteY67" fmla="*/ 1990220 h 2899101"/>
                    <a:gd name="connsiteX68" fmla="*/ 35497 w 4930655"/>
                    <a:gd name="connsiteY68" fmla="*/ 2248638 h 2899101"/>
                    <a:gd name="connsiteX69" fmla="*/ 20589 w 4930655"/>
                    <a:gd name="connsiteY69" fmla="*/ 2308272 h 2899101"/>
                    <a:gd name="connsiteX70" fmla="*/ 95132 w 4930655"/>
                    <a:gd name="connsiteY70" fmla="*/ 2308272 h 2899101"/>
                    <a:gd name="connsiteX71" fmla="*/ 358519 w 4930655"/>
                    <a:gd name="connsiteY71" fmla="*/ 2303303 h 2899101"/>
                    <a:gd name="connsiteX72" fmla="*/ 746145 w 4930655"/>
                    <a:gd name="connsiteY72" fmla="*/ 2318212 h 2899101"/>
                    <a:gd name="connsiteX73" fmla="*/ 1044319 w 4930655"/>
                    <a:gd name="connsiteY73" fmla="*/ 2318212 h 2899101"/>
                    <a:gd name="connsiteX74" fmla="*/ 1248071 w 4930655"/>
                    <a:gd name="connsiteY74" fmla="*/ 2298333 h 2899101"/>
                    <a:gd name="connsiteX75" fmla="*/ 1402128 w 4930655"/>
                    <a:gd name="connsiteY75" fmla="*/ 2313242 h 2899101"/>
                    <a:gd name="connsiteX76" fmla="*/ 1531336 w 4930655"/>
                    <a:gd name="connsiteY76" fmla="*/ 2318212 h 2899101"/>
                    <a:gd name="connsiteX77" fmla="*/ 1710241 w 4930655"/>
                    <a:gd name="connsiteY77" fmla="*/ 2328151 h 2899101"/>
                    <a:gd name="connsiteX78" fmla="*/ 1844419 w 4930655"/>
                    <a:gd name="connsiteY78" fmla="*/ 2318212 h 2899101"/>
                    <a:gd name="connsiteX79" fmla="*/ 2082958 w 4930655"/>
                    <a:gd name="connsiteY79" fmla="*/ 2313242 h 2899101"/>
                    <a:gd name="connsiteX80" fmla="*/ 2251923 w 4930655"/>
                    <a:gd name="connsiteY80" fmla="*/ 2333120 h 2899101"/>
                    <a:gd name="connsiteX81" fmla="*/ 2396041 w 4930655"/>
                    <a:gd name="connsiteY81" fmla="*/ 2377846 h 2899101"/>
                    <a:gd name="connsiteX82" fmla="*/ 2480523 w 4930655"/>
                    <a:gd name="connsiteY82" fmla="*/ 2422572 h 2899101"/>
                    <a:gd name="connsiteX83" fmla="*/ 2545128 w 4930655"/>
                    <a:gd name="connsiteY83" fmla="*/ 2576629 h 2899101"/>
                    <a:gd name="connsiteX84" fmla="*/ 2589854 w 4930655"/>
                    <a:gd name="connsiteY84" fmla="*/ 2720746 h 2899101"/>
                    <a:gd name="connsiteX85" fmla="*/ 2639549 w 4930655"/>
                    <a:gd name="connsiteY85" fmla="*/ 2810198 h 2899101"/>
                    <a:gd name="connsiteX86" fmla="*/ 2669367 w 4930655"/>
                    <a:gd name="connsiteY86" fmla="*/ 2869833 h 2899101"/>
                    <a:gd name="connsiteX87" fmla="*/ 2674336 w 4930655"/>
                    <a:gd name="connsiteY87" fmla="*/ 2884742 h 2899101"/>
                    <a:gd name="connsiteX88" fmla="*/ 2763789 w 4930655"/>
                    <a:gd name="connsiteY88" fmla="*/ 2889712 h 2899101"/>
                    <a:gd name="connsiteX89" fmla="*/ 2848271 w 4930655"/>
                    <a:gd name="connsiteY89" fmla="*/ 2889712 h 2899101"/>
                    <a:gd name="connsiteX90" fmla="*/ 2907906 w 4930655"/>
                    <a:gd name="connsiteY90" fmla="*/ 2765472 h 2899101"/>
                    <a:gd name="connsiteX91" fmla="*/ 2962571 w 4930655"/>
                    <a:gd name="connsiteY91" fmla="*/ 2551781 h 2899101"/>
                    <a:gd name="connsiteX92" fmla="*/ 3096749 w 4930655"/>
                    <a:gd name="connsiteY92" fmla="*/ 2412633 h 2899101"/>
                    <a:gd name="connsiteX93" fmla="*/ 3285593 w 4930655"/>
                    <a:gd name="connsiteY93" fmla="*/ 2372877 h 2899101"/>
                    <a:gd name="connsiteX94" fmla="*/ 3628493 w 4930655"/>
                    <a:gd name="connsiteY94" fmla="*/ 2352998 h 2899101"/>
                    <a:gd name="connsiteX95" fmla="*/ 3936606 w 4930655"/>
                    <a:gd name="connsiteY95" fmla="*/ 2338090 h 2899101"/>
                    <a:gd name="connsiteX96" fmla="*/ 4249689 w 4930655"/>
                    <a:gd name="connsiteY96" fmla="*/ 2348029 h 2899101"/>
                    <a:gd name="connsiteX97" fmla="*/ 4493197 w 4930655"/>
                    <a:gd name="connsiteY97" fmla="*/ 2352998 h 2899101"/>
                    <a:gd name="connsiteX98" fmla="*/ 4721797 w 4930655"/>
                    <a:gd name="connsiteY98" fmla="*/ 2333120 h 2899101"/>
                    <a:gd name="connsiteX99" fmla="*/ 4791371 w 4930655"/>
                    <a:gd name="connsiteY99" fmla="*/ 2338090 h 2899101"/>
                    <a:gd name="connsiteX100" fmla="*/ 4880823 w 4930655"/>
                    <a:gd name="connsiteY100" fmla="*/ 2333120 h 2899101"/>
                    <a:gd name="connsiteX101" fmla="*/ 4930519 w 4930655"/>
                    <a:gd name="connsiteY101" fmla="*/ 2084642 h 2899101"/>
                    <a:gd name="connsiteX102" fmla="*/ 4895732 w 4930655"/>
                    <a:gd name="connsiteY102" fmla="*/ 1408781 h 2899101"/>
                    <a:gd name="connsiteX103" fmla="*/ 4900702 w 4930655"/>
                    <a:gd name="connsiteY103" fmla="*/ 693164 h 2899101"/>
                    <a:gd name="connsiteX104" fmla="*/ 4905671 w 4930655"/>
                    <a:gd name="connsiteY104" fmla="*/ 171359 h 2899101"/>
                    <a:gd name="connsiteX105" fmla="*/ 4875854 w 4930655"/>
                    <a:gd name="connsiteY105" fmla="*/ 7364 h 289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930655" h="2899101">
                      <a:moveTo>
                        <a:pt x="4875854" y="7364"/>
                      </a:moveTo>
                      <a:cubicBezTo>
                        <a:pt x="4846037" y="-15827"/>
                        <a:pt x="4769008" y="22273"/>
                        <a:pt x="4726767" y="32212"/>
                      </a:cubicBezTo>
                      <a:cubicBezTo>
                        <a:pt x="4684526" y="42151"/>
                        <a:pt x="4649739" y="58716"/>
                        <a:pt x="4622406" y="66998"/>
                      </a:cubicBezTo>
                      <a:cubicBezTo>
                        <a:pt x="4595073" y="75280"/>
                        <a:pt x="4612467" y="77766"/>
                        <a:pt x="4562771" y="81907"/>
                      </a:cubicBezTo>
                      <a:cubicBezTo>
                        <a:pt x="4513075" y="86048"/>
                        <a:pt x="4394634" y="92674"/>
                        <a:pt x="4324232" y="91846"/>
                      </a:cubicBezTo>
                      <a:cubicBezTo>
                        <a:pt x="4253830" y="91018"/>
                        <a:pt x="4207447" y="80251"/>
                        <a:pt x="4140358" y="76938"/>
                      </a:cubicBezTo>
                      <a:cubicBezTo>
                        <a:pt x="4073269" y="73625"/>
                        <a:pt x="3983816" y="70312"/>
                        <a:pt x="3921697" y="71968"/>
                      </a:cubicBezTo>
                      <a:cubicBezTo>
                        <a:pt x="3859578" y="73624"/>
                        <a:pt x="3804084" y="86049"/>
                        <a:pt x="3767641" y="86877"/>
                      </a:cubicBezTo>
                      <a:cubicBezTo>
                        <a:pt x="3731198" y="87705"/>
                        <a:pt x="3726227" y="84392"/>
                        <a:pt x="3703036" y="76938"/>
                      </a:cubicBezTo>
                      <a:cubicBezTo>
                        <a:pt x="3679845" y="69484"/>
                        <a:pt x="3649199" y="50434"/>
                        <a:pt x="3628493" y="42151"/>
                      </a:cubicBezTo>
                      <a:cubicBezTo>
                        <a:pt x="3607787" y="33868"/>
                        <a:pt x="3602817" y="28070"/>
                        <a:pt x="3578797" y="27242"/>
                      </a:cubicBezTo>
                      <a:cubicBezTo>
                        <a:pt x="3554777" y="26414"/>
                        <a:pt x="3506738" y="33868"/>
                        <a:pt x="3484375" y="37181"/>
                      </a:cubicBezTo>
                      <a:cubicBezTo>
                        <a:pt x="3462012" y="40494"/>
                        <a:pt x="3461184" y="45464"/>
                        <a:pt x="3444619" y="47120"/>
                      </a:cubicBezTo>
                      <a:cubicBezTo>
                        <a:pt x="3428054" y="48776"/>
                        <a:pt x="3411488" y="47948"/>
                        <a:pt x="3384984" y="47120"/>
                      </a:cubicBezTo>
                      <a:cubicBezTo>
                        <a:pt x="3358480" y="46292"/>
                        <a:pt x="3312097" y="42979"/>
                        <a:pt x="3285593" y="42151"/>
                      </a:cubicBezTo>
                      <a:cubicBezTo>
                        <a:pt x="3259089" y="41323"/>
                        <a:pt x="3225958" y="42151"/>
                        <a:pt x="3225958" y="42151"/>
                      </a:cubicBezTo>
                      <a:cubicBezTo>
                        <a:pt x="3203595" y="42151"/>
                        <a:pt x="3172121" y="38838"/>
                        <a:pt x="3151415" y="42151"/>
                      </a:cubicBezTo>
                      <a:cubicBezTo>
                        <a:pt x="3130708" y="45464"/>
                        <a:pt x="3114143" y="52918"/>
                        <a:pt x="3101719" y="62029"/>
                      </a:cubicBezTo>
                      <a:cubicBezTo>
                        <a:pt x="3089295" y="71140"/>
                        <a:pt x="3089295" y="86049"/>
                        <a:pt x="3076871" y="96816"/>
                      </a:cubicBezTo>
                      <a:cubicBezTo>
                        <a:pt x="3064447" y="107583"/>
                        <a:pt x="3051194" y="124977"/>
                        <a:pt x="3027175" y="126633"/>
                      </a:cubicBezTo>
                      <a:cubicBezTo>
                        <a:pt x="3003155" y="128290"/>
                        <a:pt x="2952632" y="112553"/>
                        <a:pt x="2932754" y="106755"/>
                      </a:cubicBezTo>
                      <a:cubicBezTo>
                        <a:pt x="2912876" y="100957"/>
                        <a:pt x="2921158" y="98472"/>
                        <a:pt x="2907906" y="91846"/>
                      </a:cubicBezTo>
                      <a:cubicBezTo>
                        <a:pt x="2894654" y="85220"/>
                        <a:pt x="2866493" y="73624"/>
                        <a:pt x="2853241" y="66998"/>
                      </a:cubicBezTo>
                      <a:cubicBezTo>
                        <a:pt x="2839989" y="60372"/>
                        <a:pt x="2847443" y="52090"/>
                        <a:pt x="2828393" y="52090"/>
                      </a:cubicBezTo>
                      <a:cubicBezTo>
                        <a:pt x="2809343" y="52090"/>
                        <a:pt x="2767930" y="62857"/>
                        <a:pt x="2738941" y="66998"/>
                      </a:cubicBezTo>
                      <a:cubicBezTo>
                        <a:pt x="2709952" y="71139"/>
                        <a:pt x="2685932" y="75281"/>
                        <a:pt x="2654458" y="76938"/>
                      </a:cubicBezTo>
                      <a:cubicBezTo>
                        <a:pt x="2622984" y="78595"/>
                        <a:pt x="2550097" y="76938"/>
                        <a:pt x="2550097" y="76938"/>
                      </a:cubicBezTo>
                      <a:lnTo>
                        <a:pt x="2450706" y="76938"/>
                      </a:lnTo>
                      <a:lnTo>
                        <a:pt x="2401010" y="76938"/>
                      </a:lnTo>
                      <a:cubicBezTo>
                        <a:pt x="2391071" y="76938"/>
                        <a:pt x="2401010" y="79423"/>
                        <a:pt x="2391071" y="76938"/>
                      </a:cubicBezTo>
                      <a:cubicBezTo>
                        <a:pt x="2381132" y="74453"/>
                        <a:pt x="2354627" y="66170"/>
                        <a:pt x="2341375" y="62029"/>
                      </a:cubicBezTo>
                      <a:cubicBezTo>
                        <a:pt x="2328123" y="57888"/>
                        <a:pt x="2323982" y="57059"/>
                        <a:pt x="2311558" y="52090"/>
                      </a:cubicBezTo>
                      <a:cubicBezTo>
                        <a:pt x="2299134" y="47121"/>
                        <a:pt x="2283397" y="33040"/>
                        <a:pt x="2266832" y="32212"/>
                      </a:cubicBezTo>
                      <a:cubicBezTo>
                        <a:pt x="2250267" y="31384"/>
                        <a:pt x="2212167" y="47120"/>
                        <a:pt x="2212167" y="47120"/>
                      </a:cubicBezTo>
                      <a:cubicBezTo>
                        <a:pt x="2184006" y="54574"/>
                        <a:pt x="2128513" y="71968"/>
                        <a:pt x="2097867" y="76938"/>
                      </a:cubicBezTo>
                      <a:cubicBezTo>
                        <a:pt x="2067221" y="81908"/>
                        <a:pt x="2053141" y="77766"/>
                        <a:pt x="2028293" y="76938"/>
                      </a:cubicBezTo>
                      <a:cubicBezTo>
                        <a:pt x="2003445" y="76110"/>
                        <a:pt x="1976941" y="71968"/>
                        <a:pt x="1948780" y="71968"/>
                      </a:cubicBezTo>
                      <a:cubicBezTo>
                        <a:pt x="1920619" y="71968"/>
                        <a:pt x="1883348" y="79423"/>
                        <a:pt x="1859328" y="76938"/>
                      </a:cubicBezTo>
                      <a:cubicBezTo>
                        <a:pt x="1835308" y="74453"/>
                        <a:pt x="1804662" y="57059"/>
                        <a:pt x="1804662" y="57059"/>
                      </a:cubicBezTo>
                      <a:cubicBezTo>
                        <a:pt x="1788925" y="51261"/>
                        <a:pt x="1778986" y="46292"/>
                        <a:pt x="1764906" y="42151"/>
                      </a:cubicBezTo>
                      <a:cubicBezTo>
                        <a:pt x="1750826" y="38010"/>
                        <a:pt x="1750826" y="30556"/>
                        <a:pt x="1720180" y="32212"/>
                      </a:cubicBezTo>
                      <a:cubicBezTo>
                        <a:pt x="1689534" y="33869"/>
                        <a:pt x="1618304" y="46292"/>
                        <a:pt x="1581032" y="52090"/>
                      </a:cubicBezTo>
                      <a:cubicBezTo>
                        <a:pt x="1543760" y="57888"/>
                        <a:pt x="1525538" y="62857"/>
                        <a:pt x="1496549" y="66998"/>
                      </a:cubicBezTo>
                      <a:cubicBezTo>
                        <a:pt x="1467560" y="71139"/>
                        <a:pt x="1436086" y="76938"/>
                        <a:pt x="1407097" y="76938"/>
                      </a:cubicBezTo>
                      <a:cubicBezTo>
                        <a:pt x="1378108" y="76938"/>
                        <a:pt x="1346634" y="72796"/>
                        <a:pt x="1322615" y="66998"/>
                      </a:cubicBezTo>
                      <a:cubicBezTo>
                        <a:pt x="1298596" y="61200"/>
                        <a:pt x="1279545" y="47949"/>
                        <a:pt x="1262980" y="42151"/>
                      </a:cubicBezTo>
                      <a:cubicBezTo>
                        <a:pt x="1246415" y="36353"/>
                        <a:pt x="1235647" y="36353"/>
                        <a:pt x="1223223" y="32212"/>
                      </a:cubicBezTo>
                      <a:cubicBezTo>
                        <a:pt x="1210799" y="28071"/>
                        <a:pt x="1204173" y="21444"/>
                        <a:pt x="1188436" y="17303"/>
                      </a:cubicBezTo>
                      <a:cubicBezTo>
                        <a:pt x="1172699" y="13162"/>
                        <a:pt x="1144539" y="6536"/>
                        <a:pt x="1128802" y="7364"/>
                      </a:cubicBezTo>
                      <a:cubicBezTo>
                        <a:pt x="1113065" y="8192"/>
                        <a:pt x="1111408" y="16474"/>
                        <a:pt x="1094015" y="22272"/>
                      </a:cubicBezTo>
                      <a:cubicBezTo>
                        <a:pt x="1076622" y="28070"/>
                        <a:pt x="1048461" y="37181"/>
                        <a:pt x="1024441" y="42151"/>
                      </a:cubicBezTo>
                      <a:cubicBezTo>
                        <a:pt x="1000421" y="47121"/>
                        <a:pt x="972260" y="52918"/>
                        <a:pt x="949897" y="52090"/>
                      </a:cubicBezTo>
                      <a:cubicBezTo>
                        <a:pt x="927534" y="51262"/>
                        <a:pt x="911797" y="38837"/>
                        <a:pt x="890262" y="37181"/>
                      </a:cubicBezTo>
                      <a:cubicBezTo>
                        <a:pt x="868727" y="35525"/>
                        <a:pt x="839739" y="36353"/>
                        <a:pt x="820689" y="42151"/>
                      </a:cubicBezTo>
                      <a:cubicBezTo>
                        <a:pt x="801639" y="47949"/>
                        <a:pt x="775962" y="71968"/>
                        <a:pt x="775962" y="71968"/>
                      </a:cubicBezTo>
                      <a:cubicBezTo>
                        <a:pt x="763538" y="80250"/>
                        <a:pt x="763538" y="92674"/>
                        <a:pt x="746145" y="91846"/>
                      </a:cubicBezTo>
                      <a:cubicBezTo>
                        <a:pt x="728752" y="91018"/>
                        <a:pt x="691480" y="74452"/>
                        <a:pt x="671602" y="66998"/>
                      </a:cubicBezTo>
                      <a:cubicBezTo>
                        <a:pt x="651724" y="59544"/>
                        <a:pt x="642612" y="55402"/>
                        <a:pt x="626875" y="47120"/>
                      </a:cubicBezTo>
                      <a:cubicBezTo>
                        <a:pt x="611138" y="38838"/>
                        <a:pt x="601199" y="23101"/>
                        <a:pt x="577180" y="17303"/>
                      </a:cubicBezTo>
                      <a:cubicBezTo>
                        <a:pt x="553161" y="11505"/>
                        <a:pt x="519201" y="7363"/>
                        <a:pt x="482758" y="12333"/>
                      </a:cubicBezTo>
                      <a:cubicBezTo>
                        <a:pt x="446314" y="17303"/>
                        <a:pt x="392477" y="37181"/>
                        <a:pt x="358519" y="47120"/>
                      </a:cubicBezTo>
                      <a:cubicBezTo>
                        <a:pt x="324561" y="57059"/>
                        <a:pt x="312964" y="62029"/>
                        <a:pt x="279006" y="71968"/>
                      </a:cubicBezTo>
                      <a:cubicBezTo>
                        <a:pt x="245048" y="81907"/>
                        <a:pt x="182928" y="99301"/>
                        <a:pt x="154767" y="106755"/>
                      </a:cubicBezTo>
                      <a:cubicBezTo>
                        <a:pt x="126606" y="114209"/>
                        <a:pt x="110041" y="116694"/>
                        <a:pt x="110041" y="116694"/>
                      </a:cubicBezTo>
                      <a:cubicBezTo>
                        <a:pt x="89334" y="121664"/>
                        <a:pt x="48750" y="122492"/>
                        <a:pt x="30528" y="136572"/>
                      </a:cubicBezTo>
                      <a:cubicBezTo>
                        <a:pt x="12306" y="150652"/>
                        <a:pt x="4023" y="18131"/>
                        <a:pt x="710" y="201177"/>
                      </a:cubicBezTo>
                      <a:cubicBezTo>
                        <a:pt x="-2603" y="384223"/>
                        <a:pt x="6508" y="936672"/>
                        <a:pt x="10649" y="1234846"/>
                      </a:cubicBezTo>
                      <a:cubicBezTo>
                        <a:pt x="14790" y="1533020"/>
                        <a:pt x="21417" y="1821255"/>
                        <a:pt x="25558" y="1990220"/>
                      </a:cubicBezTo>
                      <a:cubicBezTo>
                        <a:pt x="29699" y="2159185"/>
                        <a:pt x="36325" y="2195629"/>
                        <a:pt x="35497" y="2248638"/>
                      </a:cubicBezTo>
                      <a:cubicBezTo>
                        <a:pt x="34669" y="2301647"/>
                        <a:pt x="10650" y="2298333"/>
                        <a:pt x="20589" y="2308272"/>
                      </a:cubicBezTo>
                      <a:cubicBezTo>
                        <a:pt x="30528" y="2318211"/>
                        <a:pt x="95132" y="2308272"/>
                        <a:pt x="95132" y="2308272"/>
                      </a:cubicBezTo>
                      <a:cubicBezTo>
                        <a:pt x="151454" y="2307444"/>
                        <a:pt x="250017" y="2301646"/>
                        <a:pt x="358519" y="2303303"/>
                      </a:cubicBezTo>
                      <a:cubicBezTo>
                        <a:pt x="467021" y="2304960"/>
                        <a:pt x="631845" y="2315727"/>
                        <a:pt x="746145" y="2318212"/>
                      </a:cubicBezTo>
                      <a:cubicBezTo>
                        <a:pt x="860445" y="2320697"/>
                        <a:pt x="960665" y="2321525"/>
                        <a:pt x="1044319" y="2318212"/>
                      </a:cubicBezTo>
                      <a:cubicBezTo>
                        <a:pt x="1127973" y="2314899"/>
                        <a:pt x="1188436" y="2299161"/>
                        <a:pt x="1248071" y="2298333"/>
                      </a:cubicBezTo>
                      <a:cubicBezTo>
                        <a:pt x="1307706" y="2297505"/>
                        <a:pt x="1354917" y="2309929"/>
                        <a:pt x="1402128" y="2313242"/>
                      </a:cubicBezTo>
                      <a:cubicBezTo>
                        <a:pt x="1449339" y="2316555"/>
                        <a:pt x="1531336" y="2318212"/>
                        <a:pt x="1531336" y="2318212"/>
                      </a:cubicBezTo>
                      <a:cubicBezTo>
                        <a:pt x="1582688" y="2320697"/>
                        <a:pt x="1658061" y="2328151"/>
                        <a:pt x="1710241" y="2328151"/>
                      </a:cubicBezTo>
                      <a:cubicBezTo>
                        <a:pt x="1762421" y="2328151"/>
                        <a:pt x="1782300" y="2320697"/>
                        <a:pt x="1844419" y="2318212"/>
                      </a:cubicBezTo>
                      <a:cubicBezTo>
                        <a:pt x="1906538" y="2315727"/>
                        <a:pt x="2015041" y="2310757"/>
                        <a:pt x="2082958" y="2313242"/>
                      </a:cubicBezTo>
                      <a:cubicBezTo>
                        <a:pt x="2150875" y="2315727"/>
                        <a:pt x="2199743" y="2322353"/>
                        <a:pt x="2251923" y="2333120"/>
                      </a:cubicBezTo>
                      <a:cubicBezTo>
                        <a:pt x="2304103" y="2343887"/>
                        <a:pt x="2357941" y="2362937"/>
                        <a:pt x="2396041" y="2377846"/>
                      </a:cubicBezTo>
                      <a:cubicBezTo>
                        <a:pt x="2434141" y="2392755"/>
                        <a:pt x="2455675" y="2389442"/>
                        <a:pt x="2480523" y="2422572"/>
                      </a:cubicBezTo>
                      <a:cubicBezTo>
                        <a:pt x="2505371" y="2455702"/>
                        <a:pt x="2526906" y="2526933"/>
                        <a:pt x="2545128" y="2576629"/>
                      </a:cubicBezTo>
                      <a:cubicBezTo>
                        <a:pt x="2563350" y="2626325"/>
                        <a:pt x="2574117" y="2681818"/>
                        <a:pt x="2589854" y="2720746"/>
                      </a:cubicBezTo>
                      <a:cubicBezTo>
                        <a:pt x="2605591" y="2759674"/>
                        <a:pt x="2626297" y="2785350"/>
                        <a:pt x="2639549" y="2810198"/>
                      </a:cubicBezTo>
                      <a:cubicBezTo>
                        <a:pt x="2652801" y="2835046"/>
                        <a:pt x="2669367" y="2869833"/>
                        <a:pt x="2669367" y="2869833"/>
                      </a:cubicBezTo>
                      <a:cubicBezTo>
                        <a:pt x="2675165" y="2882257"/>
                        <a:pt x="2658599" y="2881429"/>
                        <a:pt x="2674336" y="2884742"/>
                      </a:cubicBezTo>
                      <a:cubicBezTo>
                        <a:pt x="2690073" y="2888055"/>
                        <a:pt x="2734800" y="2888884"/>
                        <a:pt x="2763789" y="2889712"/>
                      </a:cubicBezTo>
                      <a:cubicBezTo>
                        <a:pt x="2792778" y="2890540"/>
                        <a:pt x="2824251" y="2910419"/>
                        <a:pt x="2848271" y="2889712"/>
                      </a:cubicBezTo>
                      <a:cubicBezTo>
                        <a:pt x="2872290" y="2869005"/>
                        <a:pt x="2888856" y="2821794"/>
                        <a:pt x="2907906" y="2765472"/>
                      </a:cubicBezTo>
                      <a:cubicBezTo>
                        <a:pt x="2926956" y="2709150"/>
                        <a:pt x="2931097" y="2610587"/>
                        <a:pt x="2962571" y="2551781"/>
                      </a:cubicBezTo>
                      <a:cubicBezTo>
                        <a:pt x="2994045" y="2492975"/>
                        <a:pt x="3042912" y="2442450"/>
                        <a:pt x="3096749" y="2412633"/>
                      </a:cubicBezTo>
                      <a:cubicBezTo>
                        <a:pt x="3150586" y="2382816"/>
                        <a:pt x="3196969" y="2382816"/>
                        <a:pt x="3285593" y="2372877"/>
                      </a:cubicBezTo>
                      <a:cubicBezTo>
                        <a:pt x="3374217" y="2362938"/>
                        <a:pt x="3628493" y="2352998"/>
                        <a:pt x="3628493" y="2352998"/>
                      </a:cubicBezTo>
                      <a:cubicBezTo>
                        <a:pt x="3736995" y="2347200"/>
                        <a:pt x="3833073" y="2338918"/>
                        <a:pt x="3936606" y="2338090"/>
                      </a:cubicBezTo>
                      <a:cubicBezTo>
                        <a:pt x="4040139" y="2337262"/>
                        <a:pt x="4249689" y="2348029"/>
                        <a:pt x="4249689" y="2348029"/>
                      </a:cubicBezTo>
                      <a:cubicBezTo>
                        <a:pt x="4342454" y="2350514"/>
                        <a:pt x="4414512" y="2355483"/>
                        <a:pt x="4493197" y="2352998"/>
                      </a:cubicBezTo>
                      <a:cubicBezTo>
                        <a:pt x="4571882" y="2350513"/>
                        <a:pt x="4672101" y="2335605"/>
                        <a:pt x="4721797" y="2333120"/>
                      </a:cubicBezTo>
                      <a:cubicBezTo>
                        <a:pt x="4771493" y="2330635"/>
                        <a:pt x="4764867" y="2338090"/>
                        <a:pt x="4791371" y="2338090"/>
                      </a:cubicBezTo>
                      <a:cubicBezTo>
                        <a:pt x="4817875" y="2338090"/>
                        <a:pt x="4857632" y="2375361"/>
                        <a:pt x="4880823" y="2333120"/>
                      </a:cubicBezTo>
                      <a:cubicBezTo>
                        <a:pt x="4904014" y="2290879"/>
                        <a:pt x="4928034" y="2238698"/>
                        <a:pt x="4930519" y="2084642"/>
                      </a:cubicBezTo>
                      <a:cubicBezTo>
                        <a:pt x="4933004" y="1930586"/>
                        <a:pt x="4900701" y="1640694"/>
                        <a:pt x="4895732" y="1408781"/>
                      </a:cubicBezTo>
                      <a:cubicBezTo>
                        <a:pt x="4890763" y="1176868"/>
                        <a:pt x="4899046" y="899401"/>
                        <a:pt x="4900702" y="693164"/>
                      </a:cubicBezTo>
                      <a:cubicBezTo>
                        <a:pt x="4902359" y="486927"/>
                        <a:pt x="4907328" y="281518"/>
                        <a:pt x="4905671" y="171359"/>
                      </a:cubicBezTo>
                      <a:cubicBezTo>
                        <a:pt x="4904014" y="61200"/>
                        <a:pt x="4905671" y="30555"/>
                        <a:pt x="4875854" y="7364"/>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7" name="フリーフォーム: 図形 1306">
                  <a:extLst>
                    <a:ext uri="{FF2B5EF4-FFF2-40B4-BE49-F238E27FC236}">
                      <a16:creationId xmlns:a16="http://schemas.microsoft.com/office/drawing/2014/main" id="{CE9BC947-8EC6-40FB-B50E-D7BB1AFD0EB6}"/>
                    </a:ext>
                  </a:extLst>
                </p:cNvPr>
                <p:cNvSpPr/>
                <p:nvPr/>
              </p:nvSpPr>
              <p:spPr>
                <a:xfrm>
                  <a:off x="6316742" y="3869853"/>
                  <a:ext cx="2381713" cy="401930"/>
                </a:xfrm>
                <a:custGeom>
                  <a:avLst/>
                  <a:gdLst>
                    <a:gd name="connsiteX0" fmla="*/ 4522 w 2836756"/>
                    <a:gd name="connsiteY0" fmla="*/ 216312 h 445161"/>
                    <a:gd name="connsiteX1" fmla="*/ 20397 w 2836756"/>
                    <a:gd name="connsiteY1" fmla="*/ 267112 h 445161"/>
                    <a:gd name="connsiteX2" fmla="*/ 83897 w 2836756"/>
                    <a:gd name="connsiteY2" fmla="*/ 311562 h 445161"/>
                    <a:gd name="connsiteX3" fmla="*/ 147397 w 2836756"/>
                    <a:gd name="connsiteY3" fmla="*/ 343312 h 445161"/>
                    <a:gd name="connsiteX4" fmla="*/ 172797 w 2836756"/>
                    <a:gd name="connsiteY4" fmla="*/ 346487 h 445161"/>
                    <a:gd name="connsiteX5" fmla="*/ 274397 w 2836756"/>
                    <a:gd name="connsiteY5" fmla="*/ 314737 h 445161"/>
                    <a:gd name="connsiteX6" fmla="*/ 379172 w 2836756"/>
                    <a:gd name="connsiteY6" fmla="*/ 305212 h 445161"/>
                    <a:gd name="connsiteX7" fmla="*/ 426797 w 2836756"/>
                    <a:gd name="connsiteY7" fmla="*/ 311562 h 445161"/>
                    <a:gd name="connsiteX8" fmla="*/ 464897 w 2836756"/>
                    <a:gd name="connsiteY8" fmla="*/ 349662 h 445161"/>
                    <a:gd name="connsiteX9" fmla="*/ 502997 w 2836756"/>
                    <a:gd name="connsiteY9" fmla="*/ 371887 h 445161"/>
                    <a:gd name="connsiteX10" fmla="*/ 566497 w 2836756"/>
                    <a:gd name="connsiteY10" fmla="*/ 378237 h 445161"/>
                    <a:gd name="connsiteX11" fmla="*/ 626822 w 2836756"/>
                    <a:gd name="connsiteY11" fmla="*/ 359187 h 445161"/>
                    <a:gd name="connsiteX12" fmla="*/ 712547 w 2836756"/>
                    <a:gd name="connsiteY12" fmla="*/ 346487 h 445161"/>
                    <a:gd name="connsiteX13" fmla="*/ 760172 w 2836756"/>
                    <a:gd name="connsiteY13" fmla="*/ 365537 h 445161"/>
                    <a:gd name="connsiteX14" fmla="*/ 798272 w 2836756"/>
                    <a:gd name="connsiteY14" fmla="*/ 390937 h 445161"/>
                    <a:gd name="connsiteX15" fmla="*/ 880822 w 2836756"/>
                    <a:gd name="connsiteY15" fmla="*/ 387762 h 445161"/>
                    <a:gd name="connsiteX16" fmla="*/ 950672 w 2836756"/>
                    <a:gd name="connsiteY16" fmla="*/ 378237 h 445161"/>
                    <a:gd name="connsiteX17" fmla="*/ 1042747 w 2836756"/>
                    <a:gd name="connsiteY17" fmla="*/ 375062 h 445161"/>
                    <a:gd name="connsiteX18" fmla="*/ 1144347 w 2836756"/>
                    <a:gd name="connsiteY18" fmla="*/ 378237 h 445161"/>
                    <a:gd name="connsiteX19" fmla="*/ 1233247 w 2836756"/>
                    <a:gd name="connsiteY19" fmla="*/ 378237 h 445161"/>
                    <a:gd name="connsiteX20" fmla="*/ 1274522 w 2836756"/>
                    <a:gd name="connsiteY20" fmla="*/ 384587 h 445161"/>
                    <a:gd name="connsiteX21" fmla="*/ 1398347 w 2836756"/>
                    <a:gd name="connsiteY21" fmla="*/ 394112 h 445161"/>
                    <a:gd name="connsiteX22" fmla="*/ 1506297 w 2836756"/>
                    <a:gd name="connsiteY22" fmla="*/ 400462 h 445161"/>
                    <a:gd name="connsiteX23" fmla="*/ 1611072 w 2836756"/>
                    <a:gd name="connsiteY23" fmla="*/ 400462 h 445161"/>
                    <a:gd name="connsiteX24" fmla="*/ 1699972 w 2836756"/>
                    <a:gd name="connsiteY24" fmla="*/ 394112 h 445161"/>
                    <a:gd name="connsiteX25" fmla="*/ 1776172 w 2836756"/>
                    <a:gd name="connsiteY25" fmla="*/ 384587 h 445161"/>
                    <a:gd name="connsiteX26" fmla="*/ 1798397 w 2836756"/>
                    <a:gd name="connsiteY26" fmla="*/ 403637 h 445161"/>
                    <a:gd name="connsiteX27" fmla="*/ 1890472 w 2836756"/>
                    <a:gd name="connsiteY27" fmla="*/ 444912 h 445161"/>
                    <a:gd name="connsiteX28" fmla="*/ 1963497 w 2836756"/>
                    <a:gd name="connsiteY28" fmla="*/ 419512 h 445161"/>
                    <a:gd name="connsiteX29" fmla="*/ 2039697 w 2836756"/>
                    <a:gd name="connsiteY29" fmla="*/ 390937 h 445161"/>
                    <a:gd name="connsiteX30" fmla="*/ 2236547 w 2836756"/>
                    <a:gd name="connsiteY30" fmla="*/ 400462 h 445161"/>
                    <a:gd name="connsiteX31" fmla="*/ 2338147 w 2836756"/>
                    <a:gd name="connsiteY31" fmla="*/ 413162 h 445161"/>
                    <a:gd name="connsiteX32" fmla="*/ 2398472 w 2836756"/>
                    <a:gd name="connsiteY32" fmla="*/ 425862 h 445161"/>
                    <a:gd name="connsiteX33" fmla="*/ 2509597 w 2836756"/>
                    <a:gd name="connsiteY33" fmla="*/ 378237 h 445161"/>
                    <a:gd name="connsiteX34" fmla="*/ 2592147 w 2836756"/>
                    <a:gd name="connsiteY34" fmla="*/ 352837 h 445161"/>
                    <a:gd name="connsiteX35" fmla="*/ 2652472 w 2836756"/>
                    <a:gd name="connsiteY35" fmla="*/ 365537 h 445161"/>
                    <a:gd name="connsiteX36" fmla="*/ 2719147 w 2836756"/>
                    <a:gd name="connsiteY36" fmla="*/ 371887 h 445161"/>
                    <a:gd name="connsiteX37" fmla="*/ 2760422 w 2836756"/>
                    <a:gd name="connsiteY37" fmla="*/ 352837 h 445161"/>
                    <a:gd name="connsiteX38" fmla="*/ 2817572 w 2836756"/>
                    <a:gd name="connsiteY38" fmla="*/ 308387 h 445161"/>
                    <a:gd name="connsiteX39" fmla="*/ 2836622 w 2836756"/>
                    <a:gd name="connsiteY39" fmla="*/ 276637 h 445161"/>
                    <a:gd name="connsiteX40" fmla="*/ 2823922 w 2836756"/>
                    <a:gd name="connsiteY40" fmla="*/ 235362 h 445161"/>
                    <a:gd name="connsiteX41" fmla="*/ 2785822 w 2836756"/>
                    <a:gd name="connsiteY41" fmla="*/ 184562 h 445161"/>
                    <a:gd name="connsiteX42" fmla="*/ 2703272 w 2836756"/>
                    <a:gd name="connsiteY42" fmla="*/ 178212 h 445161"/>
                    <a:gd name="connsiteX43" fmla="*/ 2623897 w 2836756"/>
                    <a:gd name="connsiteY43" fmla="*/ 178212 h 445161"/>
                    <a:gd name="connsiteX44" fmla="*/ 2582622 w 2836756"/>
                    <a:gd name="connsiteY44" fmla="*/ 178212 h 445161"/>
                    <a:gd name="connsiteX45" fmla="*/ 2554047 w 2836756"/>
                    <a:gd name="connsiteY45" fmla="*/ 168687 h 445161"/>
                    <a:gd name="connsiteX46" fmla="*/ 2515947 w 2836756"/>
                    <a:gd name="connsiteY46" fmla="*/ 155987 h 445161"/>
                    <a:gd name="connsiteX47" fmla="*/ 2430222 w 2836756"/>
                    <a:gd name="connsiteY47" fmla="*/ 149637 h 445161"/>
                    <a:gd name="connsiteX48" fmla="*/ 2328622 w 2836756"/>
                    <a:gd name="connsiteY48" fmla="*/ 194087 h 445161"/>
                    <a:gd name="connsiteX49" fmla="*/ 2230197 w 2836756"/>
                    <a:gd name="connsiteY49" fmla="*/ 200437 h 445161"/>
                    <a:gd name="connsiteX50" fmla="*/ 2166697 w 2836756"/>
                    <a:gd name="connsiteY50" fmla="*/ 165512 h 445161"/>
                    <a:gd name="connsiteX51" fmla="*/ 2128597 w 2836756"/>
                    <a:gd name="connsiteY51" fmla="*/ 155987 h 445161"/>
                    <a:gd name="connsiteX52" fmla="*/ 2084147 w 2836756"/>
                    <a:gd name="connsiteY52" fmla="*/ 155987 h 445161"/>
                    <a:gd name="connsiteX53" fmla="*/ 1992072 w 2836756"/>
                    <a:gd name="connsiteY53" fmla="*/ 171862 h 445161"/>
                    <a:gd name="connsiteX54" fmla="*/ 1817447 w 2836756"/>
                    <a:gd name="connsiteY54" fmla="*/ 140112 h 445161"/>
                    <a:gd name="connsiteX55" fmla="*/ 1712672 w 2836756"/>
                    <a:gd name="connsiteY55" fmla="*/ 92487 h 445161"/>
                    <a:gd name="connsiteX56" fmla="*/ 1617422 w 2836756"/>
                    <a:gd name="connsiteY56" fmla="*/ 41687 h 445161"/>
                    <a:gd name="connsiteX57" fmla="*/ 1487247 w 2836756"/>
                    <a:gd name="connsiteY57" fmla="*/ 412 h 445161"/>
                    <a:gd name="connsiteX58" fmla="*/ 1379297 w 2836756"/>
                    <a:gd name="connsiteY58" fmla="*/ 22637 h 445161"/>
                    <a:gd name="connsiteX59" fmla="*/ 1277697 w 2836756"/>
                    <a:gd name="connsiteY59" fmla="*/ 57562 h 445161"/>
                    <a:gd name="connsiteX60" fmla="*/ 1169747 w 2836756"/>
                    <a:gd name="connsiteY60" fmla="*/ 108362 h 445161"/>
                    <a:gd name="connsiteX61" fmla="*/ 1109422 w 2836756"/>
                    <a:gd name="connsiteY61" fmla="*/ 124237 h 445161"/>
                    <a:gd name="connsiteX62" fmla="*/ 1010997 w 2836756"/>
                    <a:gd name="connsiteY62" fmla="*/ 140112 h 445161"/>
                    <a:gd name="connsiteX63" fmla="*/ 947497 w 2836756"/>
                    <a:gd name="connsiteY63" fmla="*/ 143287 h 445161"/>
                    <a:gd name="connsiteX64" fmla="*/ 877647 w 2836756"/>
                    <a:gd name="connsiteY64" fmla="*/ 165512 h 445161"/>
                    <a:gd name="connsiteX65" fmla="*/ 804622 w 2836756"/>
                    <a:gd name="connsiteY65" fmla="*/ 171862 h 445161"/>
                    <a:gd name="connsiteX66" fmla="*/ 741122 w 2836756"/>
                    <a:gd name="connsiteY66" fmla="*/ 159162 h 445161"/>
                    <a:gd name="connsiteX67" fmla="*/ 658572 w 2836756"/>
                    <a:gd name="connsiteY67" fmla="*/ 140112 h 445161"/>
                    <a:gd name="connsiteX68" fmla="*/ 614122 w 2836756"/>
                    <a:gd name="connsiteY68" fmla="*/ 133762 h 445161"/>
                    <a:gd name="connsiteX69" fmla="*/ 579197 w 2836756"/>
                    <a:gd name="connsiteY69" fmla="*/ 146462 h 445161"/>
                    <a:gd name="connsiteX70" fmla="*/ 483947 w 2836756"/>
                    <a:gd name="connsiteY70" fmla="*/ 152812 h 445161"/>
                    <a:gd name="connsiteX71" fmla="*/ 391872 w 2836756"/>
                    <a:gd name="connsiteY71" fmla="*/ 149637 h 445161"/>
                    <a:gd name="connsiteX72" fmla="*/ 302972 w 2836756"/>
                    <a:gd name="connsiteY72" fmla="*/ 133762 h 445161"/>
                    <a:gd name="connsiteX73" fmla="*/ 242647 w 2836756"/>
                    <a:gd name="connsiteY73" fmla="*/ 117887 h 445161"/>
                    <a:gd name="connsiteX74" fmla="*/ 160097 w 2836756"/>
                    <a:gd name="connsiteY74" fmla="*/ 133762 h 445161"/>
                    <a:gd name="connsiteX75" fmla="*/ 93422 w 2836756"/>
                    <a:gd name="connsiteY75" fmla="*/ 162337 h 445161"/>
                    <a:gd name="connsiteX76" fmla="*/ 4522 w 2836756"/>
                    <a:gd name="connsiteY76" fmla="*/ 216312 h 44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836756" h="445161">
                      <a:moveTo>
                        <a:pt x="4522" y="216312"/>
                      </a:moveTo>
                      <a:cubicBezTo>
                        <a:pt x="-7649" y="233774"/>
                        <a:pt x="7168" y="251237"/>
                        <a:pt x="20397" y="267112"/>
                      </a:cubicBezTo>
                      <a:cubicBezTo>
                        <a:pt x="33626" y="282987"/>
                        <a:pt x="62730" y="298862"/>
                        <a:pt x="83897" y="311562"/>
                      </a:cubicBezTo>
                      <a:cubicBezTo>
                        <a:pt x="105064" y="324262"/>
                        <a:pt x="132580" y="337491"/>
                        <a:pt x="147397" y="343312"/>
                      </a:cubicBezTo>
                      <a:cubicBezTo>
                        <a:pt x="162214" y="349133"/>
                        <a:pt x="151630" y="351249"/>
                        <a:pt x="172797" y="346487"/>
                      </a:cubicBezTo>
                      <a:cubicBezTo>
                        <a:pt x="193964" y="341725"/>
                        <a:pt x="240001" y="321616"/>
                        <a:pt x="274397" y="314737"/>
                      </a:cubicBezTo>
                      <a:cubicBezTo>
                        <a:pt x="308793" y="307858"/>
                        <a:pt x="353772" y="305741"/>
                        <a:pt x="379172" y="305212"/>
                      </a:cubicBezTo>
                      <a:cubicBezTo>
                        <a:pt x="404572" y="304683"/>
                        <a:pt x="412510" y="304154"/>
                        <a:pt x="426797" y="311562"/>
                      </a:cubicBezTo>
                      <a:cubicBezTo>
                        <a:pt x="441084" y="318970"/>
                        <a:pt x="452197" y="339608"/>
                        <a:pt x="464897" y="349662"/>
                      </a:cubicBezTo>
                      <a:cubicBezTo>
                        <a:pt x="477597" y="359716"/>
                        <a:pt x="486064" y="367125"/>
                        <a:pt x="502997" y="371887"/>
                      </a:cubicBezTo>
                      <a:cubicBezTo>
                        <a:pt x="519930" y="376649"/>
                        <a:pt x="545860" y="380354"/>
                        <a:pt x="566497" y="378237"/>
                      </a:cubicBezTo>
                      <a:cubicBezTo>
                        <a:pt x="587134" y="376120"/>
                        <a:pt x="602480" y="364479"/>
                        <a:pt x="626822" y="359187"/>
                      </a:cubicBezTo>
                      <a:cubicBezTo>
                        <a:pt x="651164" y="353895"/>
                        <a:pt x="690322" y="345429"/>
                        <a:pt x="712547" y="346487"/>
                      </a:cubicBezTo>
                      <a:cubicBezTo>
                        <a:pt x="734772" y="347545"/>
                        <a:pt x="745885" y="358129"/>
                        <a:pt x="760172" y="365537"/>
                      </a:cubicBezTo>
                      <a:cubicBezTo>
                        <a:pt x="774459" y="372945"/>
                        <a:pt x="778164" y="387233"/>
                        <a:pt x="798272" y="390937"/>
                      </a:cubicBezTo>
                      <a:cubicBezTo>
                        <a:pt x="818380" y="394641"/>
                        <a:pt x="855422" y="389879"/>
                        <a:pt x="880822" y="387762"/>
                      </a:cubicBezTo>
                      <a:cubicBezTo>
                        <a:pt x="906222" y="385645"/>
                        <a:pt x="923685" y="380354"/>
                        <a:pt x="950672" y="378237"/>
                      </a:cubicBezTo>
                      <a:cubicBezTo>
                        <a:pt x="977660" y="376120"/>
                        <a:pt x="1010468" y="375062"/>
                        <a:pt x="1042747" y="375062"/>
                      </a:cubicBezTo>
                      <a:cubicBezTo>
                        <a:pt x="1075026" y="375062"/>
                        <a:pt x="1112597" y="377708"/>
                        <a:pt x="1144347" y="378237"/>
                      </a:cubicBezTo>
                      <a:cubicBezTo>
                        <a:pt x="1176097" y="378766"/>
                        <a:pt x="1211551" y="377179"/>
                        <a:pt x="1233247" y="378237"/>
                      </a:cubicBezTo>
                      <a:cubicBezTo>
                        <a:pt x="1254943" y="379295"/>
                        <a:pt x="1247005" y="381941"/>
                        <a:pt x="1274522" y="384587"/>
                      </a:cubicBezTo>
                      <a:cubicBezTo>
                        <a:pt x="1302039" y="387233"/>
                        <a:pt x="1398347" y="394112"/>
                        <a:pt x="1398347" y="394112"/>
                      </a:cubicBezTo>
                      <a:cubicBezTo>
                        <a:pt x="1436976" y="396758"/>
                        <a:pt x="1470843" y="399404"/>
                        <a:pt x="1506297" y="400462"/>
                      </a:cubicBezTo>
                      <a:cubicBezTo>
                        <a:pt x="1541751" y="401520"/>
                        <a:pt x="1578793" y="401520"/>
                        <a:pt x="1611072" y="400462"/>
                      </a:cubicBezTo>
                      <a:cubicBezTo>
                        <a:pt x="1643351" y="399404"/>
                        <a:pt x="1672455" y="396758"/>
                        <a:pt x="1699972" y="394112"/>
                      </a:cubicBezTo>
                      <a:cubicBezTo>
                        <a:pt x="1727489" y="391466"/>
                        <a:pt x="1759768" y="383000"/>
                        <a:pt x="1776172" y="384587"/>
                      </a:cubicBezTo>
                      <a:cubicBezTo>
                        <a:pt x="1792576" y="386174"/>
                        <a:pt x="1779347" y="393583"/>
                        <a:pt x="1798397" y="403637"/>
                      </a:cubicBezTo>
                      <a:cubicBezTo>
                        <a:pt x="1817447" y="413691"/>
                        <a:pt x="1862955" y="442266"/>
                        <a:pt x="1890472" y="444912"/>
                      </a:cubicBezTo>
                      <a:cubicBezTo>
                        <a:pt x="1917989" y="447558"/>
                        <a:pt x="1938626" y="428508"/>
                        <a:pt x="1963497" y="419512"/>
                      </a:cubicBezTo>
                      <a:cubicBezTo>
                        <a:pt x="1988368" y="410516"/>
                        <a:pt x="1994189" y="394112"/>
                        <a:pt x="2039697" y="390937"/>
                      </a:cubicBezTo>
                      <a:cubicBezTo>
                        <a:pt x="2085205" y="387762"/>
                        <a:pt x="2186805" y="396758"/>
                        <a:pt x="2236547" y="400462"/>
                      </a:cubicBezTo>
                      <a:cubicBezTo>
                        <a:pt x="2286289" y="404166"/>
                        <a:pt x="2311160" y="408929"/>
                        <a:pt x="2338147" y="413162"/>
                      </a:cubicBezTo>
                      <a:cubicBezTo>
                        <a:pt x="2365135" y="417395"/>
                        <a:pt x="2369897" y="431683"/>
                        <a:pt x="2398472" y="425862"/>
                      </a:cubicBezTo>
                      <a:cubicBezTo>
                        <a:pt x="2427047" y="420041"/>
                        <a:pt x="2477318" y="390408"/>
                        <a:pt x="2509597" y="378237"/>
                      </a:cubicBezTo>
                      <a:cubicBezTo>
                        <a:pt x="2541876" y="366066"/>
                        <a:pt x="2568334" y="354954"/>
                        <a:pt x="2592147" y="352837"/>
                      </a:cubicBezTo>
                      <a:cubicBezTo>
                        <a:pt x="2615960" y="350720"/>
                        <a:pt x="2631305" y="362362"/>
                        <a:pt x="2652472" y="365537"/>
                      </a:cubicBezTo>
                      <a:cubicBezTo>
                        <a:pt x="2673639" y="368712"/>
                        <a:pt x="2701155" y="374004"/>
                        <a:pt x="2719147" y="371887"/>
                      </a:cubicBezTo>
                      <a:cubicBezTo>
                        <a:pt x="2737139" y="369770"/>
                        <a:pt x="2744018" y="363420"/>
                        <a:pt x="2760422" y="352837"/>
                      </a:cubicBezTo>
                      <a:cubicBezTo>
                        <a:pt x="2776826" y="342254"/>
                        <a:pt x="2804872" y="321087"/>
                        <a:pt x="2817572" y="308387"/>
                      </a:cubicBezTo>
                      <a:cubicBezTo>
                        <a:pt x="2830272" y="295687"/>
                        <a:pt x="2835564" y="288808"/>
                        <a:pt x="2836622" y="276637"/>
                      </a:cubicBezTo>
                      <a:cubicBezTo>
                        <a:pt x="2837680" y="264466"/>
                        <a:pt x="2832389" y="250708"/>
                        <a:pt x="2823922" y="235362"/>
                      </a:cubicBezTo>
                      <a:cubicBezTo>
                        <a:pt x="2815455" y="220016"/>
                        <a:pt x="2805930" y="194087"/>
                        <a:pt x="2785822" y="184562"/>
                      </a:cubicBezTo>
                      <a:cubicBezTo>
                        <a:pt x="2765714" y="175037"/>
                        <a:pt x="2730259" y="179270"/>
                        <a:pt x="2703272" y="178212"/>
                      </a:cubicBezTo>
                      <a:cubicBezTo>
                        <a:pt x="2676285" y="177154"/>
                        <a:pt x="2623897" y="178212"/>
                        <a:pt x="2623897" y="178212"/>
                      </a:cubicBezTo>
                      <a:cubicBezTo>
                        <a:pt x="2603789" y="178212"/>
                        <a:pt x="2594264" y="179799"/>
                        <a:pt x="2582622" y="178212"/>
                      </a:cubicBezTo>
                      <a:cubicBezTo>
                        <a:pt x="2570980" y="176625"/>
                        <a:pt x="2554047" y="168687"/>
                        <a:pt x="2554047" y="168687"/>
                      </a:cubicBezTo>
                      <a:cubicBezTo>
                        <a:pt x="2542935" y="164983"/>
                        <a:pt x="2536585" y="159162"/>
                        <a:pt x="2515947" y="155987"/>
                      </a:cubicBezTo>
                      <a:cubicBezTo>
                        <a:pt x="2495310" y="152812"/>
                        <a:pt x="2461443" y="143287"/>
                        <a:pt x="2430222" y="149637"/>
                      </a:cubicBezTo>
                      <a:cubicBezTo>
                        <a:pt x="2399001" y="155987"/>
                        <a:pt x="2361959" y="185620"/>
                        <a:pt x="2328622" y="194087"/>
                      </a:cubicBezTo>
                      <a:cubicBezTo>
                        <a:pt x="2295285" y="202554"/>
                        <a:pt x="2257184" y="205199"/>
                        <a:pt x="2230197" y="200437"/>
                      </a:cubicBezTo>
                      <a:cubicBezTo>
                        <a:pt x="2203210" y="195675"/>
                        <a:pt x="2183630" y="172920"/>
                        <a:pt x="2166697" y="165512"/>
                      </a:cubicBezTo>
                      <a:cubicBezTo>
                        <a:pt x="2149764" y="158104"/>
                        <a:pt x="2142355" y="157574"/>
                        <a:pt x="2128597" y="155987"/>
                      </a:cubicBezTo>
                      <a:cubicBezTo>
                        <a:pt x="2114839" y="154400"/>
                        <a:pt x="2106901" y="153341"/>
                        <a:pt x="2084147" y="155987"/>
                      </a:cubicBezTo>
                      <a:cubicBezTo>
                        <a:pt x="2061393" y="158633"/>
                        <a:pt x="2036522" y="174508"/>
                        <a:pt x="1992072" y="171862"/>
                      </a:cubicBezTo>
                      <a:cubicBezTo>
                        <a:pt x="1947622" y="169216"/>
                        <a:pt x="1864014" y="153341"/>
                        <a:pt x="1817447" y="140112"/>
                      </a:cubicBezTo>
                      <a:cubicBezTo>
                        <a:pt x="1770880" y="126883"/>
                        <a:pt x="1746010" y="108891"/>
                        <a:pt x="1712672" y="92487"/>
                      </a:cubicBezTo>
                      <a:cubicBezTo>
                        <a:pt x="1679334" y="76083"/>
                        <a:pt x="1654993" y="57033"/>
                        <a:pt x="1617422" y="41687"/>
                      </a:cubicBezTo>
                      <a:cubicBezTo>
                        <a:pt x="1579851" y="26341"/>
                        <a:pt x="1526934" y="3587"/>
                        <a:pt x="1487247" y="412"/>
                      </a:cubicBezTo>
                      <a:cubicBezTo>
                        <a:pt x="1447560" y="-2763"/>
                        <a:pt x="1414222" y="13112"/>
                        <a:pt x="1379297" y="22637"/>
                      </a:cubicBezTo>
                      <a:cubicBezTo>
                        <a:pt x="1344372" y="32162"/>
                        <a:pt x="1312622" y="43274"/>
                        <a:pt x="1277697" y="57562"/>
                      </a:cubicBezTo>
                      <a:cubicBezTo>
                        <a:pt x="1242772" y="71849"/>
                        <a:pt x="1197793" y="97249"/>
                        <a:pt x="1169747" y="108362"/>
                      </a:cubicBezTo>
                      <a:cubicBezTo>
                        <a:pt x="1141701" y="119474"/>
                        <a:pt x="1135880" y="118945"/>
                        <a:pt x="1109422" y="124237"/>
                      </a:cubicBezTo>
                      <a:cubicBezTo>
                        <a:pt x="1082964" y="129529"/>
                        <a:pt x="1037985" y="136937"/>
                        <a:pt x="1010997" y="140112"/>
                      </a:cubicBezTo>
                      <a:cubicBezTo>
                        <a:pt x="984009" y="143287"/>
                        <a:pt x="969722" y="139054"/>
                        <a:pt x="947497" y="143287"/>
                      </a:cubicBezTo>
                      <a:cubicBezTo>
                        <a:pt x="925272" y="147520"/>
                        <a:pt x="901459" y="160750"/>
                        <a:pt x="877647" y="165512"/>
                      </a:cubicBezTo>
                      <a:cubicBezTo>
                        <a:pt x="853835" y="170274"/>
                        <a:pt x="827376" y="172920"/>
                        <a:pt x="804622" y="171862"/>
                      </a:cubicBezTo>
                      <a:cubicBezTo>
                        <a:pt x="781868" y="170804"/>
                        <a:pt x="765464" y="164454"/>
                        <a:pt x="741122" y="159162"/>
                      </a:cubicBezTo>
                      <a:cubicBezTo>
                        <a:pt x="716780" y="153870"/>
                        <a:pt x="679739" y="144345"/>
                        <a:pt x="658572" y="140112"/>
                      </a:cubicBezTo>
                      <a:cubicBezTo>
                        <a:pt x="637405" y="135879"/>
                        <a:pt x="627351" y="132704"/>
                        <a:pt x="614122" y="133762"/>
                      </a:cubicBezTo>
                      <a:cubicBezTo>
                        <a:pt x="600893" y="134820"/>
                        <a:pt x="600893" y="143287"/>
                        <a:pt x="579197" y="146462"/>
                      </a:cubicBezTo>
                      <a:cubicBezTo>
                        <a:pt x="557501" y="149637"/>
                        <a:pt x="515168" y="152283"/>
                        <a:pt x="483947" y="152812"/>
                      </a:cubicBezTo>
                      <a:cubicBezTo>
                        <a:pt x="452726" y="153341"/>
                        <a:pt x="422035" y="152812"/>
                        <a:pt x="391872" y="149637"/>
                      </a:cubicBezTo>
                      <a:cubicBezTo>
                        <a:pt x="361709" y="146462"/>
                        <a:pt x="327843" y="139054"/>
                        <a:pt x="302972" y="133762"/>
                      </a:cubicBezTo>
                      <a:cubicBezTo>
                        <a:pt x="278101" y="128470"/>
                        <a:pt x="266459" y="117887"/>
                        <a:pt x="242647" y="117887"/>
                      </a:cubicBezTo>
                      <a:cubicBezTo>
                        <a:pt x="218835" y="117887"/>
                        <a:pt x="184968" y="126354"/>
                        <a:pt x="160097" y="133762"/>
                      </a:cubicBezTo>
                      <a:cubicBezTo>
                        <a:pt x="135226" y="141170"/>
                        <a:pt x="114589" y="151754"/>
                        <a:pt x="93422" y="162337"/>
                      </a:cubicBezTo>
                      <a:cubicBezTo>
                        <a:pt x="72255" y="172920"/>
                        <a:pt x="16693" y="198850"/>
                        <a:pt x="4522" y="216312"/>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8" name="フリーフォーム: 図形 1307">
                  <a:extLst>
                    <a:ext uri="{FF2B5EF4-FFF2-40B4-BE49-F238E27FC236}">
                      <a16:creationId xmlns:a16="http://schemas.microsoft.com/office/drawing/2014/main" id="{9299D627-9F34-4EBF-A075-B37E2E04B50B}"/>
                    </a:ext>
                  </a:extLst>
                </p:cNvPr>
                <p:cNvSpPr/>
                <p:nvPr/>
              </p:nvSpPr>
              <p:spPr>
                <a:xfrm>
                  <a:off x="9285676" y="4048371"/>
                  <a:ext cx="192836" cy="144793"/>
                </a:xfrm>
                <a:custGeom>
                  <a:avLst/>
                  <a:gdLst>
                    <a:gd name="connsiteX0" fmla="*/ 214852 w 229679"/>
                    <a:gd name="connsiteY0" fmla="*/ 21767 h 160367"/>
                    <a:gd name="connsiteX1" fmla="*/ 132302 w 229679"/>
                    <a:gd name="connsiteY1" fmla="*/ 5892 h 160367"/>
                    <a:gd name="connsiteX2" fmla="*/ 2127 w 229679"/>
                    <a:gd name="connsiteY2" fmla="*/ 2717 h 160367"/>
                    <a:gd name="connsiteX3" fmla="*/ 59277 w 229679"/>
                    <a:gd name="connsiteY3" fmla="*/ 43992 h 160367"/>
                    <a:gd name="connsiteX4" fmla="*/ 160877 w 229679"/>
                    <a:gd name="connsiteY4" fmla="*/ 101142 h 160367"/>
                    <a:gd name="connsiteX5" fmla="*/ 202152 w 229679"/>
                    <a:gd name="connsiteY5" fmla="*/ 136067 h 160367"/>
                    <a:gd name="connsiteX6" fmla="*/ 227552 w 229679"/>
                    <a:gd name="connsiteY6" fmla="*/ 155117 h 160367"/>
                    <a:gd name="connsiteX7" fmla="*/ 214852 w 229679"/>
                    <a:gd name="connsiteY7" fmla="*/ 21767 h 16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679" h="160367">
                      <a:moveTo>
                        <a:pt x="214852" y="21767"/>
                      </a:moveTo>
                      <a:cubicBezTo>
                        <a:pt x="198977" y="-3104"/>
                        <a:pt x="167756" y="9067"/>
                        <a:pt x="132302" y="5892"/>
                      </a:cubicBezTo>
                      <a:cubicBezTo>
                        <a:pt x="96848" y="2717"/>
                        <a:pt x="14298" y="-3633"/>
                        <a:pt x="2127" y="2717"/>
                      </a:cubicBezTo>
                      <a:cubicBezTo>
                        <a:pt x="-10044" y="9067"/>
                        <a:pt x="32819" y="27588"/>
                        <a:pt x="59277" y="43992"/>
                      </a:cubicBezTo>
                      <a:cubicBezTo>
                        <a:pt x="85735" y="60396"/>
                        <a:pt x="137065" y="85796"/>
                        <a:pt x="160877" y="101142"/>
                      </a:cubicBezTo>
                      <a:cubicBezTo>
                        <a:pt x="184689" y="116488"/>
                        <a:pt x="191040" y="127071"/>
                        <a:pt x="202152" y="136067"/>
                      </a:cubicBezTo>
                      <a:cubicBezTo>
                        <a:pt x="213264" y="145063"/>
                        <a:pt x="223319" y="171521"/>
                        <a:pt x="227552" y="155117"/>
                      </a:cubicBezTo>
                      <a:cubicBezTo>
                        <a:pt x="231785" y="138713"/>
                        <a:pt x="230727" y="46638"/>
                        <a:pt x="214852" y="21767"/>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9" name="フリーフォーム: 図形 1308">
                  <a:extLst>
                    <a:ext uri="{FF2B5EF4-FFF2-40B4-BE49-F238E27FC236}">
                      <a16:creationId xmlns:a16="http://schemas.microsoft.com/office/drawing/2014/main" id="{FFA39CDE-2BB9-4BA6-AD1C-826029A33562}"/>
                    </a:ext>
                  </a:extLst>
                </p:cNvPr>
                <p:cNvSpPr/>
                <p:nvPr/>
              </p:nvSpPr>
              <p:spPr>
                <a:xfrm>
                  <a:off x="7290501" y="4066837"/>
                  <a:ext cx="2202585" cy="399939"/>
                </a:xfrm>
                <a:custGeom>
                  <a:avLst/>
                  <a:gdLst>
                    <a:gd name="connsiteX0" fmla="*/ 2622969 w 2623404"/>
                    <a:gd name="connsiteY0" fmla="*/ 194990 h 442956"/>
                    <a:gd name="connsiteX1" fmla="*/ 2546769 w 2623404"/>
                    <a:gd name="connsiteY1" fmla="*/ 141015 h 442956"/>
                    <a:gd name="connsiteX2" fmla="*/ 2457869 w 2623404"/>
                    <a:gd name="connsiteY2" fmla="*/ 71165 h 442956"/>
                    <a:gd name="connsiteX3" fmla="*/ 2318169 w 2623404"/>
                    <a:gd name="connsiteY3" fmla="*/ 20365 h 442956"/>
                    <a:gd name="connsiteX4" fmla="*/ 2159419 w 2623404"/>
                    <a:gd name="connsiteY4" fmla="*/ 4490 h 442956"/>
                    <a:gd name="connsiteX5" fmla="*/ 2080044 w 2623404"/>
                    <a:gd name="connsiteY5" fmla="*/ 1315 h 442956"/>
                    <a:gd name="connsiteX6" fmla="*/ 1991144 w 2623404"/>
                    <a:gd name="connsiteY6" fmla="*/ 23540 h 442956"/>
                    <a:gd name="connsiteX7" fmla="*/ 1876844 w 2623404"/>
                    <a:gd name="connsiteY7" fmla="*/ 77515 h 442956"/>
                    <a:gd name="connsiteX8" fmla="*/ 1791119 w 2623404"/>
                    <a:gd name="connsiteY8" fmla="*/ 90215 h 442956"/>
                    <a:gd name="connsiteX9" fmla="*/ 1718094 w 2623404"/>
                    <a:gd name="connsiteY9" fmla="*/ 112440 h 442956"/>
                    <a:gd name="connsiteX10" fmla="*/ 1648244 w 2623404"/>
                    <a:gd name="connsiteY10" fmla="*/ 137840 h 442956"/>
                    <a:gd name="connsiteX11" fmla="*/ 1597444 w 2623404"/>
                    <a:gd name="connsiteY11" fmla="*/ 134665 h 442956"/>
                    <a:gd name="connsiteX12" fmla="*/ 1492669 w 2623404"/>
                    <a:gd name="connsiteY12" fmla="*/ 160065 h 442956"/>
                    <a:gd name="connsiteX13" fmla="*/ 1441869 w 2623404"/>
                    <a:gd name="connsiteY13" fmla="*/ 169590 h 442956"/>
                    <a:gd name="connsiteX14" fmla="*/ 1372019 w 2623404"/>
                    <a:gd name="connsiteY14" fmla="*/ 188640 h 442956"/>
                    <a:gd name="connsiteX15" fmla="*/ 1257719 w 2623404"/>
                    <a:gd name="connsiteY15" fmla="*/ 191815 h 442956"/>
                    <a:gd name="connsiteX16" fmla="*/ 1184694 w 2623404"/>
                    <a:gd name="connsiteY16" fmla="*/ 185465 h 442956"/>
                    <a:gd name="connsiteX17" fmla="*/ 1146594 w 2623404"/>
                    <a:gd name="connsiteY17" fmla="*/ 179115 h 442956"/>
                    <a:gd name="connsiteX18" fmla="*/ 1095794 w 2623404"/>
                    <a:gd name="connsiteY18" fmla="*/ 188640 h 442956"/>
                    <a:gd name="connsiteX19" fmla="*/ 1029119 w 2623404"/>
                    <a:gd name="connsiteY19" fmla="*/ 217215 h 442956"/>
                    <a:gd name="connsiteX20" fmla="*/ 968794 w 2623404"/>
                    <a:gd name="connsiteY20" fmla="*/ 236265 h 442956"/>
                    <a:gd name="connsiteX21" fmla="*/ 886244 w 2623404"/>
                    <a:gd name="connsiteY21" fmla="*/ 239440 h 442956"/>
                    <a:gd name="connsiteX22" fmla="*/ 816394 w 2623404"/>
                    <a:gd name="connsiteY22" fmla="*/ 236265 h 442956"/>
                    <a:gd name="connsiteX23" fmla="*/ 756069 w 2623404"/>
                    <a:gd name="connsiteY23" fmla="*/ 223565 h 442956"/>
                    <a:gd name="connsiteX24" fmla="*/ 692569 w 2623404"/>
                    <a:gd name="connsiteY24" fmla="*/ 214040 h 442956"/>
                    <a:gd name="connsiteX25" fmla="*/ 613194 w 2623404"/>
                    <a:gd name="connsiteY25" fmla="*/ 214040 h 442956"/>
                    <a:gd name="connsiteX26" fmla="*/ 457619 w 2623404"/>
                    <a:gd name="connsiteY26" fmla="*/ 236265 h 442956"/>
                    <a:gd name="connsiteX27" fmla="*/ 375069 w 2623404"/>
                    <a:gd name="connsiteY27" fmla="*/ 236265 h 442956"/>
                    <a:gd name="connsiteX28" fmla="*/ 292519 w 2623404"/>
                    <a:gd name="connsiteY28" fmla="*/ 223565 h 442956"/>
                    <a:gd name="connsiteX29" fmla="*/ 229019 w 2623404"/>
                    <a:gd name="connsiteY29" fmla="*/ 194990 h 442956"/>
                    <a:gd name="connsiteX30" fmla="*/ 165519 w 2623404"/>
                    <a:gd name="connsiteY30" fmla="*/ 160065 h 442956"/>
                    <a:gd name="connsiteX31" fmla="*/ 70269 w 2623404"/>
                    <a:gd name="connsiteY31" fmla="*/ 188640 h 442956"/>
                    <a:gd name="connsiteX32" fmla="*/ 13119 w 2623404"/>
                    <a:gd name="connsiteY32" fmla="*/ 233090 h 442956"/>
                    <a:gd name="connsiteX33" fmla="*/ 419 w 2623404"/>
                    <a:gd name="connsiteY33" fmla="*/ 293415 h 442956"/>
                    <a:gd name="connsiteX34" fmla="*/ 22644 w 2623404"/>
                    <a:gd name="connsiteY34" fmla="*/ 353740 h 442956"/>
                    <a:gd name="connsiteX35" fmla="*/ 89319 w 2623404"/>
                    <a:gd name="connsiteY35" fmla="*/ 398190 h 442956"/>
                    <a:gd name="connsiteX36" fmla="*/ 298869 w 2623404"/>
                    <a:gd name="connsiteY36" fmla="*/ 410890 h 442956"/>
                    <a:gd name="connsiteX37" fmla="*/ 556044 w 2623404"/>
                    <a:gd name="connsiteY37" fmla="*/ 407715 h 442956"/>
                    <a:gd name="connsiteX38" fmla="*/ 657644 w 2623404"/>
                    <a:gd name="connsiteY38" fmla="*/ 391840 h 442956"/>
                    <a:gd name="connsiteX39" fmla="*/ 825919 w 2623404"/>
                    <a:gd name="connsiteY39" fmla="*/ 388665 h 442956"/>
                    <a:gd name="connsiteX40" fmla="*/ 1025944 w 2623404"/>
                    <a:gd name="connsiteY40" fmla="*/ 401365 h 442956"/>
                    <a:gd name="connsiteX41" fmla="*/ 1165644 w 2623404"/>
                    <a:gd name="connsiteY41" fmla="*/ 395015 h 442956"/>
                    <a:gd name="connsiteX42" fmla="*/ 1225969 w 2623404"/>
                    <a:gd name="connsiteY42" fmla="*/ 388665 h 442956"/>
                    <a:gd name="connsiteX43" fmla="*/ 1292644 w 2623404"/>
                    <a:gd name="connsiteY43" fmla="*/ 331515 h 442956"/>
                    <a:gd name="connsiteX44" fmla="*/ 1359319 w 2623404"/>
                    <a:gd name="connsiteY44" fmla="*/ 287065 h 442956"/>
                    <a:gd name="connsiteX45" fmla="*/ 1410119 w 2623404"/>
                    <a:gd name="connsiteY45" fmla="*/ 283890 h 442956"/>
                    <a:gd name="connsiteX46" fmla="*/ 1451394 w 2623404"/>
                    <a:gd name="connsiteY46" fmla="*/ 315640 h 442956"/>
                    <a:gd name="connsiteX47" fmla="*/ 1429169 w 2623404"/>
                    <a:gd name="connsiteY47" fmla="*/ 375965 h 442956"/>
                    <a:gd name="connsiteX48" fmla="*/ 1413294 w 2623404"/>
                    <a:gd name="connsiteY48" fmla="*/ 414065 h 442956"/>
                    <a:gd name="connsiteX49" fmla="*/ 1518069 w 2623404"/>
                    <a:gd name="connsiteY49" fmla="*/ 442640 h 442956"/>
                    <a:gd name="connsiteX50" fmla="*/ 1641894 w 2623404"/>
                    <a:gd name="connsiteY50" fmla="*/ 429940 h 442956"/>
                    <a:gd name="connsiteX51" fmla="*/ 1886369 w 2623404"/>
                    <a:gd name="connsiteY51" fmla="*/ 439465 h 442956"/>
                    <a:gd name="connsiteX52" fmla="*/ 2076869 w 2623404"/>
                    <a:gd name="connsiteY52" fmla="*/ 436290 h 442956"/>
                    <a:gd name="connsiteX53" fmla="*/ 2222919 w 2623404"/>
                    <a:gd name="connsiteY53" fmla="*/ 439465 h 442956"/>
                    <a:gd name="connsiteX54" fmla="*/ 2397544 w 2623404"/>
                    <a:gd name="connsiteY54" fmla="*/ 385490 h 442956"/>
                    <a:gd name="connsiteX55" fmla="*/ 2483269 w 2623404"/>
                    <a:gd name="connsiteY55" fmla="*/ 356915 h 442956"/>
                    <a:gd name="connsiteX56" fmla="*/ 2575344 w 2623404"/>
                    <a:gd name="connsiteY56" fmla="*/ 347390 h 442956"/>
                    <a:gd name="connsiteX57" fmla="*/ 2622969 w 2623404"/>
                    <a:gd name="connsiteY57" fmla="*/ 194990 h 44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623404" h="442956">
                      <a:moveTo>
                        <a:pt x="2622969" y="194990"/>
                      </a:moveTo>
                      <a:cubicBezTo>
                        <a:pt x="2618207" y="160594"/>
                        <a:pt x="2574286" y="161652"/>
                        <a:pt x="2546769" y="141015"/>
                      </a:cubicBezTo>
                      <a:cubicBezTo>
                        <a:pt x="2519252" y="120378"/>
                        <a:pt x="2495969" y="91273"/>
                        <a:pt x="2457869" y="71165"/>
                      </a:cubicBezTo>
                      <a:cubicBezTo>
                        <a:pt x="2419769" y="51057"/>
                        <a:pt x="2367911" y="31477"/>
                        <a:pt x="2318169" y="20365"/>
                      </a:cubicBezTo>
                      <a:cubicBezTo>
                        <a:pt x="2268427" y="9253"/>
                        <a:pt x="2199106" y="7665"/>
                        <a:pt x="2159419" y="4490"/>
                      </a:cubicBezTo>
                      <a:cubicBezTo>
                        <a:pt x="2119732" y="1315"/>
                        <a:pt x="2108090" y="-1860"/>
                        <a:pt x="2080044" y="1315"/>
                      </a:cubicBezTo>
                      <a:cubicBezTo>
                        <a:pt x="2051998" y="4490"/>
                        <a:pt x="2025011" y="10840"/>
                        <a:pt x="1991144" y="23540"/>
                      </a:cubicBezTo>
                      <a:cubicBezTo>
                        <a:pt x="1957277" y="36240"/>
                        <a:pt x="1910181" y="66403"/>
                        <a:pt x="1876844" y="77515"/>
                      </a:cubicBezTo>
                      <a:cubicBezTo>
                        <a:pt x="1843507" y="88627"/>
                        <a:pt x="1817577" y="84394"/>
                        <a:pt x="1791119" y="90215"/>
                      </a:cubicBezTo>
                      <a:cubicBezTo>
                        <a:pt x="1764661" y="96036"/>
                        <a:pt x="1741906" y="104502"/>
                        <a:pt x="1718094" y="112440"/>
                      </a:cubicBezTo>
                      <a:cubicBezTo>
                        <a:pt x="1694281" y="120377"/>
                        <a:pt x="1668352" y="134136"/>
                        <a:pt x="1648244" y="137840"/>
                      </a:cubicBezTo>
                      <a:cubicBezTo>
                        <a:pt x="1628136" y="141544"/>
                        <a:pt x="1623373" y="130961"/>
                        <a:pt x="1597444" y="134665"/>
                      </a:cubicBezTo>
                      <a:cubicBezTo>
                        <a:pt x="1571515" y="138369"/>
                        <a:pt x="1518598" y="154244"/>
                        <a:pt x="1492669" y="160065"/>
                      </a:cubicBezTo>
                      <a:cubicBezTo>
                        <a:pt x="1466740" y="165886"/>
                        <a:pt x="1461977" y="164828"/>
                        <a:pt x="1441869" y="169590"/>
                      </a:cubicBezTo>
                      <a:cubicBezTo>
                        <a:pt x="1421761" y="174352"/>
                        <a:pt x="1402711" y="184936"/>
                        <a:pt x="1372019" y="188640"/>
                      </a:cubicBezTo>
                      <a:cubicBezTo>
                        <a:pt x="1341327" y="192344"/>
                        <a:pt x="1288940" y="192344"/>
                        <a:pt x="1257719" y="191815"/>
                      </a:cubicBezTo>
                      <a:cubicBezTo>
                        <a:pt x="1226498" y="191286"/>
                        <a:pt x="1203215" y="187582"/>
                        <a:pt x="1184694" y="185465"/>
                      </a:cubicBezTo>
                      <a:cubicBezTo>
                        <a:pt x="1166173" y="183348"/>
                        <a:pt x="1161411" y="178586"/>
                        <a:pt x="1146594" y="179115"/>
                      </a:cubicBezTo>
                      <a:cubicBezTo>
                        <a:pt x="1131777" y="179644"/>
                        <a:pt x="1115373" y="182290"/>
                        <a:pt x="1095794" y="188640"/>
                      </a:cubicBezTo>
                      <a:cubicBezTo>
                        <a:pt x="1076215" y="194990"/>
                        <a:pt x="1050286" y="209278"/>
                        <a:pt x="1029119" y="217215"/>
                      </a:cubicBezTo>
                      <a:cubicBezTo>
                        <a:pt x="1007952" y="225153"/>
                        <a:pt x="992606" y="232561"/>
                        <a:pt x="968794" y="236265"/>
                      </a:cubicBezTo>
                      <a:cubicBezTo>
                        <a:pt x="944981" y="239969"/>
                        <a:pt x="911644" y="239440"/>
                        <a:pt x="886244" y="239440"/>
                      </a:cubicBezTo>
                      <a:cubicBezTo>
                        <a:pt x="860844" y="239440"/>
                        <a:pt x="838090" y="238911"/>
                        <a:pt x="816394" y="236265"/>
                      </a:cubicBezTo>
                      <a:cubicBezTo>
                        <a:pt x="794698" y="233619"/>
                        <a:pt x="776707" y="227269"/>
                        <a:pt x="756069" y="223565"/>
                      </a:cubicBezTo>
                      <a:cubicBezTo>
                        <a:pt x="735431" y="219861"/>
                        <a:pt x="716382" y="215628"/>
                        <a:pt x="692569" y="214040"/>
                      </a:cubicBezTo>
                      <a:cubicBezTo>
                        <a:pt x="668756" y="212452"/>
                        <a:pt x="652352" y="210336"/>
                        <a:pt x="613194" y="214040"/>
                      </a:cubicBezTo>
                      <a:cubicBezTo>
                        <a:pt x="574036" y="217744"/>
                        <a:pt x="497306" y="232561"/>
                        <a:pt x="457619" y="236265"/>
                      </a:cubicBezTo>
                      <a:cubicBezTo>
                        <a:pt x="417932" y="239969"/>
                        <a:pt x="402586" y="238382"/>
                        <a:pt x="375069" y="236265"/>
                      </a:cubicBezTo>
                      <a:cubicBezTo>
                        <a:pt x="347552" y="234148"/>
                        <a:pt x="316861" y="230444"/>
                        <a:pt x="292519" y="223565"/>
                      </a:cubicBezTo>
                      <a:cubicBezTo>
                        <a:pt x="268177" y="216686"/>
                        <a:pt x="250186" y="205573"/>
                        <a:pt x="229019" y="194990"/>
                      </a:cubicBezTo>
                      <a:cubicBezTo>
                        <a:pt x="207852" y="184407"/>
                        <a:pt x="191977" y="161123"/>
                        <a:pt x="165519" y="160065"/>
                      </a:cubicBezTo>
                      <a:cubicBezTo>
                        <a:pt x="139061" y="159007"/>
                        <a:pt x="95669" y="176469"/>
                        <a:pt x="70269" y="188640"/>
                      </a:cubicBezTo>
                      <a:cubicBezTo>
                        <a:pt x="44869" y="200811"/>
                        <a:pt x="24761" y="215628"/>
                        <a:pt x="13119" y="233090"/>
                      </a:cubicBezTo>
                      <a:cubicBezTo>
                        <a:pt x="1477" y="250552"/>
                        <a:pt x="-1169" y="273307"/>
                        <a:pt x="419" y="293415"/>
                      </a:cubicBezTo>
                      <a:cubicBezTo>
                        <a:pt x="2006" y="313523"/>
                        <a:pt x="7827" y="336278"/>
                        <a:pt x="22644" y="353740"/>
                      </a:cubicBezTo>
                      <a:cubicBezTo>
                        <a:pt x="37461" y="371202"/>
                        <a:pt x="43281" y="388665"/>
                        <a:pt x="89319" y="398190"/>
                      </a:cubicBezTo>
                      <a:cubicBezTo>
                        <a:pt x="135356" y="407715"/>
                        <a:pt x="298869" y="410890"/>
                        <a:pt x="298869" y="410890"/>
                      </a:cubicBezTo>
                      <a:cubicBezTo>
                        <a:pt x="376656" y="412477"/>
                        <a:pt x="496248" y="410890"/>
                        <a:pt x="556044" y="407715"/>
                      </a:cubicBezTo>
                      <a:cubicBezTo>
                        <a:pt x="615840" y="404540"/>
                        <a:pt x="612665" y="395015"/>
                        <a:pt x="657644" y="391840"/>
                      </a:cubicBezTo>
                      <a:cubicBezTo>
                        <a:pt x="702623" y="388665"/>
                        <a:pt x="764536" y="387078"/>
                        <a:pt x="825919" y="388665"/>
                      </a:cubicBezTo>
                      <a:cubicBezTo>
                        <a:pt x="887302" y="390252"/>
                        <a:pt x="969323" y="400307"/>
                        <a:pt x="1025944" y="401365"/>
                      </a:cubicBezTo>
                      <a:cubicBezTo>
                        <a:pt x="1082565" y="402423"/>
                        <a:pt x="1132307" y="397132"/>
                        <a:pt x="1165644" y="395015"/>
                      </a:cubicBezTo>
                      <a:cubicBezTo>
                        <a:pt x="1198981" y="392898"/>
                        <a:pt x="1204802" y="399248"/>
                        <a:pt x="1225969" y="388665"/>
                      </a:cubicBezTo>
                      <a:cubicBezTo>
                        <a:pt x="1247136" y="378082"/>
                        <a:pt x="1270419" y="348448"/>
                        <a:pt x="1292644" y="331515"/>
                      </a:cubicBezTo>
                      <a:cubicBezTo>
                        <a:pt x="1314869" y="314582"/>
                        <a:pt x="1339740" y="295003"/>
                        <a:pt x="1359319" y="287065"/>
                      </a:cubicBezTo>
                      <a:cubicBezTo>
                        <a:pt x="1378898" y="279127"/>
                        <a:pt x="1394773" y="279127"/>
                        <a:pt x="1410119" y="283890"/>
                      </a:cubicBezTo>
                      <a:cubicBezTo>
                        <a:pt x="1425465" y="288653"/>
                        <a:pt x="1448219" y="300294"/>
                        <a:pt x="1451394" y="315640"/>
                      </a:cubicBezTo>
                      <a:cubicBezTo>
                        <a:pt x="1454569" y="330986"/>
                        <a:pt x="1435519" y="359561"/>
                        <a:pt x="1429169" y="375965"/>
                      </a:cubicBezTo>
                      <a:cubicBezTo>
                        <a:pt x="1422819" y="392369"/>
                        <a:pt x="1398478" y="402953"/>
                        <a:pt x="1413294" y="414065"/>
                      </a:cubicBezTo>
                      <a:cubicBezTo>
                        <a:pt x="1428110" y="425177"/>
                        <a:pt x="1479969" y="439994"/>
                        <a:pt x="1518069" y="442640"/>
                      </a:cubicBezTo>
                      <a:cubicBezTo>
                        <a:pt x="1556169" y="445286"/>
                        <a:pt x="1580511" y="430469"/>
                        <a:pt x="1641894" y="429940"/>
                      </a:cubicBezTo>
                      <a:cubicBezTo>
                        <a:pt x="1703277" y="429411"/>
                        <a:pt x="1886369" y="439465"/>
                        <a:pt x="1886369" y="439465"/>
                      </a:cubicBezTo>
                      <a:lnTo>
                        <a:pt x="2076869" y="436290"/>
                      </a:lnTo>
                      <a:cubicBezTo>
                        <a:pt x="2132961" y="436290"/>
                        <a:pt x="2169473" y="447932"/>
                        <a:pt x="2222919" y="439465"/>
                      </a:cubicBezTo>
                      <a:cubicBezTo>
                        <a:pt x="2276365" y="430998"/>
                        <a:pt x="2354152" y="399248"/>
                        <a:pt x="2397544" y="385490"/>
                      </a:cubicBezTo>
                      <a:cubicBezTo>
                        <a:pt x="2440936" y="371732"/>
                        <a:pt x="2453636" y="363265"/>
                        <a:pt x="2483269" y="356915"/>
                      </a:cubicBezTo>
                      <a:cubicBezTo>
                        <a:pt x="2512902" y="350565"/>
                        <a:pt x="2558411" y="369086"/>
                        <a:pt x="2575344" y="347390"/>
                      </a:cubicBezTo>
                      <a:cubicBezTo>
                        <a:pt x="2592277" y="325694"/>
                        <a:pt x="2627731" y="229386"/>
                        <a:pt x="2622969" y="194990"/>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0" name="フリーフォーム: 図形 1309">
                  <a:extLst>
                    <a:ext uri="{FF2B5EF4-FFF2-40B4-BE49-F238E27FC236}">
                      <a16:creationId xmlns:a16="http://schemas.microsoft.com/office/drawing/2014/main" id="{6923AF4B-1F34-44E5-B484-9F1B3DF3E25D}"/>
                    </a:ext>
                  </a:extLst>
                </p:cNvPr>
                <p:cNvSpPr/>
                <p:nvPr/>
              </p:nvSpPr>
              <p:spPr>
                <a:xfrm>
                  <a:off x="5390209" y="4016625"/>
                  <a:ext cx="1877633" cy="501776"/>
                </a:xfrm>
                <a:custGeom>
                  <a:avLst/>
                  <a:gdLst>
                    <a:gd name="connsiteX0" fmla="*/ 19050 w 2236368"/>
                    <a:gd name="connsiteY0" fmla="*/ 41053 h 555747"/>
                    <a:gd name="connsiteX1" fmla="*/ 184150 w 2236368"/>
                    <a:gd name="connsiteY1" fmla="*/ 2953 h 555747"/>
                    <a:gd name="connsiteX2" fmla="*/ 403225 w 2236368"/>
                    <a:gd name="connsiteY2" fmla="*/ 6128 h 555747"/>
                    <a:gd name="connsiteX3" fmla="*/ 485775 w 2236368"/>
                    <a:gd name="connsiteY3" fmla="*/ 34703 h 555747"/>
                    <a:gd name="connsiteX4" fmla="*/ 571500 w 2236368"/>
                    <a:gd name="connsiteY4" fmla="*/ 79153 h 555747"/>
                    <a:gd name="connsiteX5" fmla="*/ 711200 w 2236368"/>
                    <a:gd name="connsiteY5" fmla="*/ 142653 h 555747"/>
                    <a:gd name="connsiteX6" fmla="*/ 838200 w 2236368"/>
                    <a:gd name="connsiteY6" fmla="*/ 161703 h 555747"/>
                    <a:gd name="connsiteX7" fmla="*/ 908050 w 2236368"/>
                    <a:gd name="connsiteY7" fmla="*/ 183928 h 555747"/>
                    <a:gd name="connsiteX8" fmla="*/ 990600 w 2236368"/>
                    <a:gd name="connsiteY8" fmla="*/ 206153 h 555747"/>
                    <a:gd name="connsiteX9" fmla="*/ 1108075 w 2236368"/>
                    <a:gd name="connsiteY9" fmla="*/ 231553 h 555747"/>
                    <a:gd name="connsiteX10" fmla="*/ 1196975 w 2236368"/>
                    <a:gd name="connsiteY10" fmla="*/ 209328 h 555747"/>
                    <a:gd name="connsiteX11" fmla="*/ 1250950 w 2236368"/>
                    <a:gd name="connsiteY11" fmla="*/ 177578 h 555747"/>
                    <a:gd name="connsiteX12" fmla="*/ 1285875 w 2236368"/>
                    <a:gd name="connsiteY12" fmla="*/ 177578 h 555747"/>
                    <a:gd name="connsiteX13" fmla="*/ 1343025 w 2236368"/>
                    <a:gd name="connsiteY13" fmla="*/ 206153 h 555747"/>
                    <a:gd name="connsiteX14" fmla="*/ 1511300 w 2236368"/>
                    <a:gd name="connsiteY14" fmla="*/ 206153 h 555747"/>
                    <a:gd name="connsiteX15" fmla="*/ 1600200 w 2236368"/>
                    <a:gd name="connsiteY15" fmla="*/ 202978 h 555747"/>
                    <a:gd name="connsiteX16" fmla="*/ 1647825 w 2236368"/>
                    <a:gd name="connsiteY16" fmla="*/ 212503 h 555747"/>
                    <a:gd name="connsiteX17" fmla="*/ 1685925 w 2236368"/>
                    <a:gd name="connsiteY17" fmla="*/ 228378 h 555747"/>
                    <a:gd name="connsiteX18" fmla="*/ 1803400 w 2236368"/>
                    <a:gd name="connsiteY18" fmla="*/ 225203 h 555747"/>
                    <a:gd name="connsiteX19" fmla="*/ 1885950 w 2236368"/>
                    <a:gd name="connsiteY19" fmla="*/ 212503 h 555747"/>
                    <a:gd name="connsiteX20" fmla="*/ 1927225 w 2236368"/>
                    <a:gd name="connsiteY20" fmla="*/ 215678 h 555747"/>
                    <a:gd name="connsiteX21" fmla="*/ 1962150 w 2236368"/>
                    <a:gd name="connsiteY21" fmla="*/ 225203 h 555747"/>
                    <a:gd name="connsiteX22" fmla="*/ 2028825 w 2236368"/>
                    <a:gd name="connsiteY22" fmla="*/ 253778 h 555747"/>
                    <a:gd name="connsiteX23" fmla="*/ 2105025 w 2236368"/>
                    <a:gd name="connsiteY23" fmla="*/ 241078 h 555747"/>
                    <a:gd name="connsiteX24" fmla="*/ 2212975 w 2236368"/>
                    <a:gd name="connsiteY24" fmla="*/ 250603 h 555747"/>
                    <a:gd name="connsiteX25" fmla="*/ 2232025 w 2236368"/>
                    <a:gd name="connsiteY25" fmla="*/ 282353 h 555747"/>
                    <a:gd name="connsiteX26" fmla="*/ 2232025 w 2236368"/>
                    <a:gd name="connsiteY26" fmla="*/ 390303 h 555747"/>
                    <a:gd name="connsiteX27" fmla="*/ 2184400 w 2236368"/>
                    <a:gd name="connsiteY27" fmla="*/ 466503 h 555747"/>
                    <a:gd name="connsiteX28" fmla="*/ 2076450 w 2236368"/>
                    <a:gd name="connsiteY28" fmla="*/ 472853 h 555747"/>
                    <a:gd name="connsiteX29" fmla="*/ 1971675 w 2236368"/>
                    <a:gd name="connsiteY29" fmla="*/ 450628 h 555747"/>
                    <a:gd name="connsiteX30" fmla="*/ 1873250 w 2236368"/>
                    <a:gd name="connsiteY30" fmla="*/ 453803 h 555747"/>
                    <a:gd name="connsiteX31" fmla="*/ 1803400 w 2236368"/>
                    <a:gd name="connsiteY31" fmla="*/ 450628 h 555747"/>
                    <a:gd name="connsiteX32" fmla="*/ 1720850 w 2236368"/>
                    <a:gd name="connsiteY32" fmla="*/ 437928 h 555747"/>
                    <a:gd name="connsiteX33" fmla="*/ 1590675 w 2236368"/>
                    <a:gd name="connsiteY33" fmla="*/ 453803 h 555747"/>
                    <a:gd name="connsiteX34" fmla="*/ 1504950 w 2236368"/>
                    <a:gd name="connsiteY34" fmla="*/ 472853 h 555747"/>
                    <a:gd name="connsiteX35" fmla="*/ 1412875 w 2236368"/>
                    <a:gd name="connsiteY35" fmla="*/ 472853 h 555747"/>
                    <a:gd name="connsiteX36" fmla="*/ 1323975 w 2236368"/>
                    <a:gd name="connsiteY36" fmla="*/ 450628 h 555747"/>
                    <a:gd name="connsiteX37" fmla="*/ 1177925 w 2236368"/>
                    <a:gd name="connsiteY37" fmla="*/ 428403 h 555747"/>
                    <a:gd name="connsiteX38" fmla="*/ 939800 w 2236368"/>
                    <a:gd name="connsiteY38" fmla="*/ 434753 h 555747"/>
                    <a:gd name="connsiteX39" fmla="*/ 714375 w 2236368"/>
                    <a:gd name="connsiteY39" fmla="*/ 396653 h 555747"/>
                    <a:gd name="connsiteX40" fmla="*/ 498475 w 2236368"/>
                    <a:gd name="connsiteY40" fmla="*/ 415703 h 555747"/>
                    <a:gd name="connsiteX41" fmla="*/ 257175 w 2236368"/>
                    <a:gd name="connsiteY41" fmla="*/ 472853 h 555747"/>
                    <a:gd name="connsiteX42" fmla="*/ 127000 w 2236368"/>
                    <a:gd name="connsiteY42" fmla="*/ 507778 h 555747"/>
                    <a:gd name="connsiteX43" fmla="*/ 25400 w 2236368"/>
                    <a:gd name="connsiteY43" fmla="*/ 533178 h 555747"/>
                    <a:gd name="connsiteX44" fmla="*/ 0 w 2236368"/>
                    <a:gd name="connsiteY44" fmla="*/ 542703 h 555747"/>
                    <a:gd name="connsiteX45" fmla="*/ 25400 w 2236368"/>
                    <a:gd name="connsiteY45" fmla="*/ 342678 h 555747"/>
                    <a:gd name="connsiteX46" fmla="*/ 19050 w 2236368"/>
                    <a:gd name="connsiteY46" fmla="*/ 41053 h 55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236368" h="555747">
                      <a:moveTo>
                        <a:pt x="19050" y="41053"/>
                      </a:moveTo>
                      <a:cubicBezTo>
                        <a:pt x="45508" y="-15568"/>
                        <a:pt x="120121" y="8774"/>
                        <a:pt x="184150" y="2953"/>
                      </a:cubicBezTo>
                      <a:cubicBezTo>
                        <a:pt x="248179" y="-2868"/>
                        <a:pt x="352954" y="836"/>
                        <a:pt x="403225" y="6128"/>
                      </a:cubicBezTo>
                      <a:cubicBezTo>
                        <a:pt x="453496" y="11420"/>
                        <a:pt x="457729" y="22532"/>
                        <a:pt x="485775" y="34703"/>
                      </a:cubicBezTo>
                      <a:cubicBezTo>
                        <a:pt x="513821" y="46874"/>
                        <a:pt x="533929" y="61161"/>
                        <a:pt x="571500" y="79153"/>
                      </a:cubicBezTo>
                      <a:cubicBezTo>
                        <a:pt x="609071" y="97145"/>
                        <a:pt x="666750" y="128895"/>
                        <a:pt x="711200" y="142653"/>
                      </a:cubicBezTo>
                      <a:cubicBezTo>
                        <a:pt x="755650" y="156411"/>
                        <a:pt x="805392" y="154824"/>
                        <a:pt x="838200" y="161703"/>
                      </a:cubicBezTo>
                      <a:cubicBezTo>
                        <a:pt x="871008" y="168582"/>
                        <a:pt x="882650" y="176520"/>
                        <a:pt x="908050" y="183928"/>
                      </a:cubicBezTo>
                      <a:cubicBezTo>
                        <a:pt x="933450" y="191336"/>
                        <a:pt x="957263" y="198216"/>
                        <a:pt x="990600" y="206153"/>
                      </a:cubicBezTo>
                      <a:cubicBezTo>
                        <a:pt x="1023937" y="214090"/>
                        <a:pt x="1073679" y="231024"/>
                        <a:pt x="1108075" y="231553"/>
                      </a:cubicBezTo>
                      <a:cubicBezTo>
                        <a:pt x="1142471" y="232082"/>
                        <a:pt x="1173163" y="218324"/>
                        <a:pt x="1196975" y="209328"/>
                      </a:cubicBezTo>
                      <a:cubicBezTo>
                        <a:pt x="1220787" y="200332"/>
                        <a:pt x="1236133" y="182870"/>
                        <a:pt x="1250950" y="177578"/>
                      </a:cubicBezTo>
                      <a:cubicBezTo>
                        <a:pt x="1265767" y="172286"/>
                        <a:pt x="1270529" y="172815"/>
                        <a:pt x="1285875" y="177578"/>
                      </a:cubicBezTo>
                      <a:cubicBezTo>
                        <a:pt x="1301221" y="182341"/>
                        <a:pt x="1305454" y="201391"/>
                        <a:pt x="1343025" y="206153"/>
                      </a:cubicBezTo>
                      <a:cubicBezTo>
                        <a:pt x="1380596" y="210915"/>
                        <a:pt x="1468438" y="206682"/>
                        <a:pt x="1511300" y="206153"/>
                      </a:cubicBezTo>
                      <a:cubicBezTo>
                        <a:pt x="1554162" y="205624"/>
                        <a:pt x="1577446" y="201920"/>
                        <a:pt x="1600200" y="202978"/>
                      </a:cubicBezTo>
                      <a:cubicBezTo>
                        <a:pt x="1622954" y="204036"/>
                        <a:pt x="1633538" y="208270"/>
                        <a:pt x="1647825" y="212503"/>
                      </a:cubicBezTo>
                      <a:cubicBezTo>
                        <a:pt x="1662112" y="216736"/>
                        <a:pt x="1659996" y="226261"/>
                        <a:pt x="1685925" y="228378"/>
                      </a:cubicBezTo>
                      <a:cubicBezTo>
                        <a:pt x="1711854" y="230495"/>
                        <a:pt x="1770063" y="227849"/>
                        <a:pt x="1803400" y="225203"/>
                      </a:cubicBezTo>
                      <a:cubicBezTo>
                        <a:pt x="1836738" y="222557"/>
                        <a:pt x="1865313" y="214090"/>
                        <a:pt x="1885950" y="212503"/>
                      </a:cubicBezTo>
                      <a:cubicBezTo>
                        <a:pt x="1906587" y="210916"/>
                        <a:pt x="1914525" y="213561"/>
                        <a:pt x="1927225" y="215678"/>
                      </a:cubicBezTo>
                      <a:cubicBezTo>
                        <a:pt x="1939925" y="217795"/>
                        <a:pt x="1945217" y="218853"/>
                        <a:pt x="1962150" y="225203"/>
                      </a:cubicBezTo>
                      <a:cubicBezTo>
                        <a:pt x="1979083" y="231553"/>
                        <a:pt x="2005013" y="251132"/>
                        <a:pt x="2028825" y="253778"/>
                      </a:cubicBezTo>
                      <a:cubicBezTo>
                        <a:pt x="2052637" y="256424"/>
                        <a:pt x="2074333" y="241607"/>
                        <a:pt x="2105025" y="241078"/>
                      </a:cubicBezTo>
                      <a:cubicBezTo>
                        <a:pt x="2135717" y="240549"/>
                        <a:pt x="2191809" y="243724"/>
                        <a:pt x="2212975" y="250603"/>
                      </a:cubicBezTo>
                      <a:cubicBezTo>
                        <a:pt x="2234141" y="257482"/>
                        <a:pt x="2228850" y="259070"/>
                        <a:pt x="2232025" y="282353"/>
                      </a:cubicBezTo>
                      <a:cubicBezTo>
                        <a:pt x="2235200" y="305636"/>
                        <a:pt x="2239962" y="359611"/>
                        <a:pt x="2232025" y="390303"/>
                      </a:cubicBezTo>
                      <a:cubicBezTo>
                        <a:pt x="2224088" y="420995"/>
                        <a:pt x="2210329" y="452745"/>
                        <a:pt x="2184400" y="466503"/>
                      </a:cubicBezTo>
                      <a:cubicBezTo>
                        <a:pt x="2158471" y="480261"/>
                        <a:pt x="2111904" y="475499"/>
                        <a:pt x="2076450" y="472853"/>
                      </a:cubicBezTo>
                      <a:cubicBezTo>
                        <a:pt x="2040996" y="470207"/>
                        <a:pt x="2005542" y="453803"/>
                        <a:pt x="1971675" y="450628"/>
                      </a:cubicBezTo>
                      <a:cubicBezTo>
                        <a:pt x="1937808" y="447453"/>
                        <a:pt x="1901296" y="453803"/>
                        <a:pt x="1873250" y="453803"/>
                      </a:cubicBezTo>
                      <a:cubicBezTo>
                        <a:pt x="1845204" y="453803"/>
                        <a:pt x="1828800" y="453274"/>
                        <a:pt x="1803400" y="450628"/>
                      </a:cubicBezTo>
                      <a:cubicBezTo>
                        <a:pt x="1778000" y="447982"/>
                        <a:pt x="1756304" y="437399"/>
                        <a:pt x="1720850" y="437928"/>
                      </a:cubicBezTo>
                      <a:cubicBezTo>
                        <a:pt x="1685396" y="438457"/>
                        <a:pt x="1626658" y="447982"/>
                        <a:pt x="1590675" y="453803"/>
                      </a:cubicBezTo>
                      <a:cubicBezTo>
                        <a:pt x="1554692" y="459624"/>
                        <a:pt x="1534583" y="469678"/>
                        <a:pt x="1504950" y="472853"/>
                      </a:cubicBezTo>
                      <a:cubicBezTo>
                        <a:pt x="1475317" y="476028"/>
                        <a:pt x="1443038" y="476557"/>
                        <a:pt x="1412875" y="472853"/>
                      </a:cubicBezTo>
                      <a:cubicBezTo>
                        <a:pt x="1382713" y="469149"/>
                        <a:pt x="1363133" y="458036"/>
                        <a:pt x="1323975" y="450628"/>
                      </a:cubicBezTo>
                      <a:cubicBezTo>
                        <a:pt x="1284817" y="443220"/>
                        <a:pt x="1241954" y="431049"/>
                        <a:pt x="1177925" y="428403"/>
                      </a:cubicBezTo>
                      <a:cubicBezTo>
                        <a:pt x="1113896" y="425757"/>
                        <a:pt x="1017058" y="440045"/>
                        <a:pt x="939800" y="434753"/>
                      </a:cubicBezTo>
                      <a:cubicBezTo>
                        <a:pt x="862542" y="429461"/>
                        <a:pt x="787929" y="399828"/>
                        <a:pt x="714375" y="396653"/>
                      </a:cubicBezTo>
                      <a:cubicBezTo>
                        <a:pt x="640821" y="393478"/>
                        <a:pt x="574675" y="403003"/>
                        <a:pt x="498475" y="415703"/>
                      </a:cubicBezTo>
                      <a:cubicBezTo>
                        <a:pt x="422275" y="428403"/>
                        <a:pt x="319087" y="457507"/>
                        <a:pt x="257175" y="472853"/>
                      </a:cubicBezTo>
                      <a:cubicBezTo>
                        <a:pt x="195263" y="488199"/>
                        <a:pt x="165629" y="497724"/>
                        <a:pt x="127000" y="507778"/>
                      </a:cubicBezTo>
                      <a:cubicBezTo>
                        <a:pt x="88371" y="517832"/>
                        <a:pt x="46567" y="527357"/>
                        <a:pt x="25400" y="533178"/>
                      </a:cubicBezTo>
                      <a:cubicBezTo>
                        <a:pt x="4233" y="538999"/>
                        <a:pt x="0" y="574453"/>
                        <a:pt x="0" y="542703"/>
                      </a:cubicBezTo>
                      <a:cubicBezTo>
                        <a:pt x="0" y="510953"/>
                        <a:pt x="21696" y="422053"/>
                        <a:pt x="25400" y="342678"/>
                      </a:cubicBezTo>
                      <a:cubicBezTo>
                        <a:pt x="29104" y="263303"/>
                        <a:pt x="-7408" y="97674"/>
                        <a:pt x="19050" y="41053"/>
                      </a:cubicBezTo>
                      <a:close/>
                    </a:path>
                  </a:pathLst>
                </a:cu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1" name="フリーフォーム: 図形 1310">
                  <a:extLst>
                    <a:ext uri="{FF2B5EF4-FFF2-40B4-BE49-F238E27FC236}">
                      <a16:creationId xmlns:a16="http://schemas.microsoft.com/office/drawing/2014/main" id="{F9092869-1738-432A-A4C6-6106A835F709}"/>
                    </a:ext>
                  </a:extLst>
                </p:cNvPr>
                <p:cNvSpPr/>
                <p:nvPr/>
              </p:nvSpPr>
              <p:spPr>
                <a:xfrm>
                  <a:off x="7424000" y="3973402"/>
                  <a:ext cx="331479" cy="155603"/>
                </a:xfrm>
                <a:custGeom>
                  <a:avLst/>
                  <a:gdLst>
                    <a:gd name="connsiteX0" fmla="*/ 9689 w 394810"/>
                    <a:gd name="connsiteY0" fmla="*/ 66700 h 172340"/>
                    <a:gd name="connsiteX1" fmla="*/ 3339 w 394810"/>
                    <a:gd name="connsiteY1" fmla="*/ 136550 h 172340"/>
                    <a:gd name="connsiteX2" fmla="*/ 44614 w 394810"/>
                    <a:gd name="connsiteY2" fmla="*/ 152425 h 172340"/>
                    <a:gd name="connsiteX3" fmla="*/ 158914 w 394810"/>
                    <a:gd name="connsiteY3" fmla="*/ 165125 h 172340"/>
                    <a:gd name="connsiteX4" fmla="*/ 292264 w 394810"/>
                    <a:gd name="connsiteY4" fmla="*/ 171475 h 172340"/>
                    <a:gd name="connsiteX5" fmla="*/ 355764 w 394810"/>
                    <a:gd name="connsiteY5" fmla="*/ 146075 h 172340"/>
                    <a:gd name="connsiteX6" fmla="*/ 393864 w 394810"/>
                    <a:gd name="connsiteY6" fmla="*/ 98450 h 172340"/>
                    <a:gd name="connsiteX7" fmla="*/ 371639 w 394810"/>
                    <a:gd name="connsiteY7" fmla="*/ 57175 h 172340"/>
                    <a:gd name="connsiteX8" fmla="*/ 254164 w 394810"/>
                    <a:gd name="connsiteY8" fmla="*/ 15900 h 172340"/>
                    <a:gd name="connsiteX9" fmla="*/ 190664 w 394810"/>
                    <a:gd name="connsiteY9" fmla="*/ 25 h 172340"/>
                    <a:gd name="connsiteX10" fmla="*/ 123989 w 394810"/>
                    <a:gd name="connsiteY10" fmla="*/ 12725 h 172340"/>
                    <a:gd name="connsiteX11" fmla="*/ 66839 w 394810"/>
                    <a:gd name="connsiteY11" fmla="*/ 31775 h 172340"/>
                    <a:gd name="connsiteX12" fmla="*/ 9689 w 394810"/>
                    <a:gd name="connsiteY12" fmla="*/ 66700 h 17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810" h="172340">
                      <a:moveTo>
                        <a:pt x="9689" y="66700"/>
                      </a:moveTo>
                      <a:cubicBezTo>
                        <a:pt x="-894" y="84163"/>
                        <a:pt x="-2482" y="122263"/>
                        <a:pt x="3339" y="136550"/>
                      </a:cubicBezTo>
                      <a:cubicBezTo>
                        <a:pt x="9160" y="150837"/>
                        <a:pt x="18685" y="147663"/>
                        <a:pt x="44614" y="152425"/>
                      </a:cubicBezTo>
                      <a:cubicBezTo>
                        <a:pt x="70543" y="157187"/>
                        <a:pt x="117639" y="161950"/>
                        <a:pt x="158914" y="165125"/>
                      </a:cubicBezTo>
                      <a:cubicBezTo>
                        <a:pt x="200189" y="168300"/>
                        <a:pt x="259456" y="174650"/>
                        <a:pt x="292264" y="171475"/>
                      </a:cubicBezTo>
                      <a:cubicBezTo>
                        <a:pt x="325072" y="168300"/>
                        <a:pt x="338831" y="158246"/>
                        <a:pt x="355764" y="146075"/>
                      </a:cubicBezTo>
                      <a:cubicBezTo>
                        <a:pt x="372697" y="133904"/>
                        <a:pt x="391218" y="113267"/>
                        <a:pt x="393864" y="98450"/>
                      </a:cubicBezTo>
                      <a:cubicBezTo>
                        <a:pt x="396510" y="83633"/>
                        <a:pt x="394922" y="70933"/>
                        <a:pt x="371639" y="57175"/>
                      </a:cubicBezTo>
                      <a:cubicBezTo>
                        <a:pt x="348356" y="43417"/>
                        <a:pt x="284326" y="25425"/>
                        <a:pt x="254164" y="15900"/>
                      </a:cubicBezTo>
                      <a:cubicBezTo>
                        <a:pt x="224002" y="6375"/>
                        <a:pt x="212360" y="554"/>
                        <a:pt x="190664" y="25"/>
                      </a:cubicBezTo>
                      <a:cubicBezTo>
                        <a:pt x="168968" y="-504"/>
                        <a:pt x="144626" y="7433"/>
                        <a:pt x="123989" y="12725"/>
                      </a:cubicBezTo>
                      <a:cubicBezTo>
                        <a:pt x="103352" y="18017"/>
                        <a:pt x="83772" y="24896"/>
                        <a:pt x="66839" y="31775"/>
                      </a:cubicBezTo>
                      <a:cubicBezTo>
                        <a:pt x="49906" y="38654"/>
                        <a:pt x="20272" y="49237"/>
                        <a:pt x="9689" y="66700"/>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2" name="フリーフォーム: 図形 1311">
                  <a:extLst>
                    <a:ext uri="{FF2B5EF4-FFF2-40B4-BE49-F238E27FC236}">
                      <a16:creationId xmlns:a16="http://schemas.microsoft.com/office/drawing/2014/main" id="{1310B9A6-0BC2-422F-B4F7-723B61F33086}"/>
                    </a:ext>
                  </a:extLst>
                </p:cNvPr>
                <p:cNvSpPr/>
                <p:nvPr/>
              </p:nvSpPr>
              <p:spPr>
                <a:xfrm>
                  <a:off x="8856452" y="4170996"/>
                  <a:ext cx="453255" cy="212870"/>
                </a:xfrm>
                <a:custGeom>
                  <a:avLst/>
                  <a:gdLst>
                    <a:gd name="connsiteX0" fmla="*/ 8533 w 539853"/>
                    <a:gd name="connsiteY0" fmla="*/ 79628 h 235766"/>
                    <a:gd name="connsiteX1" fmla="*/ 8533 w 539853"/>
                    <a:gd name="connsiteY1" fmla="*/ 130428 h 235766"/>
                    <a:gd name="connsiteX2" fmla="*/ 78383 w 539853"/>
                    <a:gd name="connsiteY2" fmla="*/ 174878 h 235766"/>
                    <a:gd name="connsiteX3" fmla="*/ 145058 w 539853"/>
                    <a:gd name="connsiteY3" fmla="*/ 209803 h 235766"/>
                    <a:gd name="connsiteX4" fmla="*/ 211733 w 539853"/>
                    <a:gd name="connsiteY4" fmla="*/ 228853 h 235766"/>
                    <a:gd name="connsiteX5" fmla="*/ 287933 w 539853"/>
                    <a:gd name="connsiteY5" fmla="*/ 235203 h 235766"/>
                    <a:gd name="connsiteX6" fmla="*/ 399058 w 539853"/>
                    <a:gd name="connsiteY6" fmla="*/ 216153 h 235766"/>
                    <a:gd name="connsiteX7" fmla="*/ 472083 w 539853"/>
                    <a:gd name="connsiteY7" fmla="*/ 184403 h 235766"/>
                    <a:gd name="connsiteX8" fmla="*/ 529233 w 539853"/>
                    <a:gd name="connsiteY8" fmla="*/ 146303 h 235766"/>
                    <a:gd name="connsiteX9" fmla="*/ 535583 w 539853"/>
                    <a:gd name="connsiteY9" fmla="*/ 82803 h 235766"/>
                    <a:gd name="connsiteX10" fmla="*/ 481608 w 539853"/>
                    <a:gd name="connsiteY10" fmla="*/ 28828 h 235766"/>
                    <a:gd name="connsiteX11" fmla="*/ 284758 w 539853"/>
                    <a:gd name="connsiteY11" fmla="*/ 253 h 235766"/>
                    <a:gd name="connsiteX12" fmla="*/ 164108 w 539853"/>
                    <a:gd name="connsiteY12" fmla="*/ 16128 h 235766"/>
                    <a:gd name="connsiteX13" fmla="*/ 75208 w 539853"/>
                    <a:gd name="connsiteY13" fmla="*/ 38353 h 235766"/>
                    <a:gd name="connsiteX14" fmla="*/ 8533 w 539853"/>
                    <a:gd name="connsiteY14" fmla="*/ 79628 h 2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853" h="235766">
                      <a:moveTo>
                        <a:pt x="8533" y="79628"/>
                      </a:moveTo>
                      <a:cubicBezTo>
                        <a:pt x="-2579" y="94974"/>
                        <a:pt x="-3109" y="114553"/>
                        <a:pt x="8533" y="130428"/>
                      </a:cubicBezTo>
                      <a:cubicBezTo>
                        <a:pt x="20175" y="146303"/>
                        <a:pt x="55629" y="161649"/>
                        <a:pt x="78383" y="174878"/>
                      </a:cubicBezTo>
                      <a:cubicBezTo>
                        <a:pt x="101137" y="188107"/>
                        <a:pt x="122833" y="200807"/>
                        <a:pt x="145058" y="209803"/>
                      </a:cubicBezTo>
                      <a:cubicBezTo>
                        <a:pt x="167283" y="218799"/>
                        <a:pt x="187921" y="224620"/>
                        <a:pt x="211733" y="228853"/>
                      </a:cubicBezTo>
                      <a:cubicBezTo>
                        <a:pt x="235545" y="233086"/>
                        <a:pt x="256712" y="237320"/>
                        <a:pt x="287933" y="235203"/>
                      </a:cubicBezTo>
                      <a:cubicBezTo>
                        <a:pt x="319154" y="233086"/>
                        <a:pt x="368366" y="224620"/>
                        <a:pt x="399058" y="216153"/>
                      </a:cubicBezTo>
                      <a:cubicBezTo>
                        <a:pt x="429750" y="207686"/>
                        <a:pt x="450387" y="196045"/>
                        <a:pt x="472083" y="184403"/>
                      </a:cubicBezTo>
                      <a:cubicBezTo>
                        <a:pt x="493779" y="172761"/>
                        <a:pt x="518650" y="163236"/>
                        <a:pt x="529233" y="146303"/>
                      </a:cubicBezTo>
                      <a:cubicBezTo>
                        <a:pt x="539816" y="129370"/>
                        <a:pt x="543521" y="102382"/>
                        <a:pt x="535583" y="82803"/>
                      </a:cubicBezTo>
                      <a:cubicBezTo>
                        <a:pt x="527645" y="63224"/>
                        <a:pt x="523412" y="42586"/>
                        <a:pt x="481608" y="28828"/>
                      </a:cubicBezTo>
                      <a:cubicBezTo>
                        <a:pt x="439804" y="15070"/>
                        <a:pt x="337675" y="2370"/>
                        <a:pt x="284758" y="253"/>
                      </a:cubicBezTo>
                      <a:cubicBezTo>
                        <a:pt x="231841" y="-1864"/>
                        <a:pt x="199033" y="9778"/>
                        <a:pt x="164108" y="16128"/>
                      </a:cubicBezTo>
                      <a:cubicBezTo>
                        <a:pt x="129183" y="22478"/>
                        <a:pt x="95845" y="30945"/>
                        <a:pt x="75208" y="38353"/>
                      </a:cubicBezTo>
                      <a:cubicBezTo>
                        <a:pt x="54571" y="45761"/>
                        <a:pt x="19645" y="64282"/>
                        <a:pt x="8533" y="79628"/>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3" name="フリーフォーム: 図形 1312">
                  <a:extLst>
                    <a:ext uri="{FF2B5EF4-FFF2-40B4-BE49-F238E27FC236}">
                      <a16:creationId xmlns:a16="http://schemas.microsoft.com/office/drawing/2014/main" id="{FCB97256-CBAF-42B5-AD59-9765F9796A5F}"/>
                    </a:ext>
                  </a:extLst>
                </p:cNvPr>
                <p:cNvSpPr/>
                <p:nvPr/>
              </p:nvSpPr>
              <p:spPr>
                <a:xfrm>
                  <a:off x="5393535" y="4128427"/>
                  <a:ext cx="347894" cy="266407"/>
                </a:xfrm>
                <a:custGeom>
                  <a:avLst/>
                  <a:gdLst>
                    <a:gd name="connsiteX0" fmla="*/ 5564 w 414361"/>
                    <a:gd name="connsiteY0" fmla="*/ 41051 h 295061"/>
                    <a:gd name="connsiteX1" fmla="*/ 65889 w 414361"/>
                    <a:gd name="connsiteY1" fmla="*/ 22001 h 295061"/>
                    <a:gd name="connsiteX2" fmla="*/ 215114 w 414361"/>
                    <a:gd name="connsiteY2" fmla="*/ 6126 h 295061"/>
                    <a:gd name="connsiteX3" fmla="*/ 338939 w 414361"/>
                    <a:gd name="connsiteY3" fmla="*/ 2951 h 295061"/>
                    <a:gd name="connsiteX4" fmla="*/ 408789 w 414361"/>
                    <a:gd name="connsiteY4" fmla="*/ 47401 h 295061"/>
                    <a:gd name="connsiteX5" fmla="*/ 402439 w 414361"/>
                    <a:gd name="connsiteY5" fmla="*/ 117251 h 295061"/>
                    <a:gd name="connsiteX6" fmla="*/ 342114 w 414361"/>
                    <a:gd name="connsiteY6" fmla="*/ 183926 h 295061"/>
                    <a:gd name="connsiteX7" fmla="*/ 259564 w 414361"/>
                    <a:gd name="connsiteY7" fmla="*/ 231551 h 295061"/>
                    <a:gd name="connsiteX8" fmla="*/ 202414 w 414361"/>
                    <a:gd name="connsiteY8" fmla="*/ 256951 h 295061"/>
                    <a:gd name="connsiteX9" fmla="*/ 142089 w 414361"/>
                    <a:gd name="connsiteY9" fmla="*/ 272826 h 295061"/>
                    <a:gd name="connsiteX10" fmla="*/ 78589 w 414361"/>
                    <a:gd name="connsiteY10" fmla="*/ 276001 h 295061"/>
                    <a:gd name="connsiteX11" fmla="*/ 37314 w 414361"/>
                    <a:gd name="connsiteY11" fmla="*/ 285526 h 295061"/>
                    <a:gd name="connsiteX12" fmla="*/ 21439 w 414361"/>
                    <a:gd name="connsiteY12" fmla="*/ 285526 h 295061"/>
                    <a:gd name="connsiteX13" fmla="*/ 5564 w 414361"/>
                    <a:gd name="connsiteY13" fmla="*/ 161701 h 295061"/>
                    <a:gd name="connsiteX14" fmla="*/ 5564 w 414361"/>
                    <a:gd name="connsiteY14" fmla="*/ 41051 h 2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361" h="295061">
                      <a:moveTo>
                        <a:pt x="5564" y="41051"/>
                      </a:moveTo>
                      <a:cubicBezTo>
                        <a:pt x="15618" y="17768"/>
                        <a:pt x="30964" y="27822"/>
                        <a:pt x="65889" y="22001"/>
                      </a:cubicBezTo>
                      <a:cubicBezTo>
                        <a:pt x="100814" y="16180"/>
                        <a:pt x="169606" y="9301"/>
                        <a:pt x="215114" y="6126"/>
                      </a:cubicBezTo>
                      <a:cubicBezTo>
                        <a:pt x="260622" y="2951"/>
                        <a:pt x="306660" y="-3928"/>
                        <a:pt x="338939" y="2951"/>
                      </a:cubicBezTo>
                      <a:cubicBezTo>
                        <a:pt x="371218" y="9830"/>
                        <a:pt x="398206" y="28351"/>
                        <a:pt x="408789" y="47401"/>
                      </a:cubicBezTo>
                      <a:cubicBezTo>
                        <a:pt x="419372" y="66451"/>
                        <a:pt x="413551" y="94497"/>
                        <a:pt x="402439" y="117251"/>
                      </a:cubicBezTo>
                      <a:cubicBezTo>
                        <a:pt x="391327" y="140005"/>
                        <a:pt x="365926" y="164876"/>
                        <a:pt x="342114" y="183926"/>
                      </a:cubicBezTo>
                      <a:cubicBezTo>
                        <a:pt x="318302" y="202976"/>
                        <a:pt x="282847" y="219380"/>
                        <a:pt x="259564" y="231551"/>
                      </a:cubicBezTo>
                      <a:cubicBezTo>
                        <a:pt x="236281" y="243722"/>
                        <a:pt x="221993" y="250072"/>
                        <a:pt x="202414" y="256951"/>
                      </a:cubicBezTo>
                      <a:cubicBezTo>
                        <a:pt x="182835" y="263830"/>
                        <a:pt x="162727" y="269651"/>
                        <a:pt x="142089" y="272826"/>
                      </a:cubicBezTo>
                      <a:cubicBezTo>
                        <a:pt x="121452" y="276001"/>
                        <a:pt x="96051" y="273884"/>
                        <a:pt x="78589" y="276001"/>
                      </a:cubicBezTo>
                      <a:cubicBezTo>
                        <a:pt x="61127" y="278118"/>
                        <a:pt x="46839" y="283939"/>
                        <a:pt x="37314" y="285526"/>
                      </a:cubicBezTo>
                      <a:cubicBezTo>
                        <a:pt x="27789" y="287114"/>
                        <a:pt x="26731" y="306163"/>
                        <a:pt x="21439" y="285526"/>
                      </a:cubicBezTo>
                      <a:cubicBezTo>
                        <a:pt x="16147" y="264889"/>
                        <a:pt x="9797" y="203505"/>
                        <a:pt x="5564" y="161701"/>
                      </a:cubicBezTo>
                      <a:cubicBezTo>
                        <a:pt x="1331" y="119897"/>
                        <a:pt x="-4490" y="64334"/>
                        <a:pt x="5564" y="41051"/>
                      </a:cubicBezTo>
                      <a:close/>
                    </a:path>
                  </a:pathLst>
                </a:cu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4" name="フリーフォーム: 図形 1313">
                  <a:extLst>
                    <a:ext uri="{FF2B5EF4-FFF2-40B4-BE49-F238E27FC236}">
                      <a16:creationId xmlns:a16="http://schemas.microsoft.com/office/drawing/2014/main" id="{AAC18F6B-A775-4B97-ABA1-11B7F0332034}"/>
                    </a:ext>
                  </a:extLst>
                </p:cNvPr>
                <p:cNvSpPr/>
                <p:nvPr/>
              </p:nvSpPr>
              <p:spPr>
                <a:xfrm>
                  <a:off x="8007820" y="4343224"/>
                  <a:ext cx="741171" cy="2093030"/>
                </a:xfrm>
                <a:custGeom>
                  <a:avLst/>
                  <a:gdLst>
                    <a:gd name="connsiteX0" fmla="*/ 882777 w 882777"/>
                    <a:gd name="connsiteY0" fmla="*/ 2187575 h 2318154"/>
                    <a:gd name="connsiteX1" fmla="*/ 812927 w 882777"/>
                    <a:gd name="connsiteY1" fmla="*/ 2209800 h 2318154"/>
                    <a:gd name="connsiteX2" fmla="*/ 781177 w 882777"/>
                    <a:gd name="connsiteY2" fmla="*/ 2171700 h 2318154"/>
                    <a:gd name="connsiteX3" fmla="*/ 736727 w 882777"/>
                    <a:gd name="connsiteY3" fmla="*/ 2111375 h 2318154"/>
                    <a:gd name="connsiteX4" fmla="*/ 682752 w 882777"/>
                    <a:gd name="connsiteY4" fmla="*/ 2066925 h 2318154"/>
                    <a:gd name="connsiteX5" fmla="*/ 622427 w 882777"/>
                    <a:gd name="connsiteY5" fmla="*/ 1993900 h 2318154"/>
                    <a:gd name="connsiteX6" fmla="*/ 555752 w 882777"/>
                    <a:gd name="connsiteY6" fmla="*/ 1914525 h 2318154"/>
                    <a:gd name="connsiteX7" fmla="*/ 492252 w 882777"/>
                    <a:gd name="connsiteY7" fmla="*/ 1762125 h 2318154"/>
                    <a:gd name="connsiteX8" fmla="*/ 485902 w 882777"/>
                    <a:gd name="connsiteY8" fmla="*/ 1692275 h 2318154"/>
                    <a:gd name="connsiteX9" fmla="*/ 460502 w 882777"/>
                    <a:gd name="connsiteY9" fmla="*/ 1638300 h 2318154"/>
                    <a:gd name="connsiteX10" fmla="*/ 428752 w 882777"/>
                    <a:gd name="connsiteY10" fmla="*/ 1622425 h 2318154"/>
                    <a:gd name="connsiteX11" fmla="*/ 355727 w 882777"/>
                    <a:gd name="connsiteY11" fmla="*/ 1619250 h 2318154"/>
                    <a:gd name="connsiteX12" fmla="*/ 295402 w 882777"/>
                    <a:gd name="connsiteY12" fmla="*/ 1635125 h 2318154"/>
                    <a:gd name="connsiteX13" fmla="*/ 257302 w 882777"/>
                    <a:gd name="connsiteY13" fmla="*/ 1657350 h 2318154"/>
                    <a:gd name="connsiteX14" fmla="*/ 222377 w 882777"/>
                    <a:gd name="connsiteY14" fmla="*/ 1689100 h 2318154"/>
                    <a:gd name="connsiteX15" fmla="*/ 222377 w 882777"/>
                    <a:gd name="connsiteY15" fmla="*/ 1743075 h 2318154"/>
                    <a:gd name="connsiteX16" fmla="*/ 238252 w 882777"/>
                    <a:gd name="connsiteY16" fmla="*/ 1816100 h 2318154"/>
                    <a:gd name="connsiteX17" fmla="*/ 276352 w 882777"/>
                    <a:gd name="connsiteY17" fmla="*/ 1873250 h 2318154"/>
                    <a:gd name="connsiteX18" fmla="*/ 327152 w 882777"/>
                    <a:gd name="connsiteY18" fmla="*/ 1895475 h 2318154"/>
                    <a:gd name="connsiteX19" fmla="*/ 387477 w 882777"/>
                    <a:gd name="connsiteY19" fmla="*/ 1908175 h 2318154"/>
                    <a:gd name="connsiteX20" fmla="*/ 444627 w 882777"/>
                    <a:gd name="connsiteY20" fmla="*/ 1911350 h 2318154"/>
                    <a:gd name="connsiteX21" fmla="*/ 466852 w 882777"/>
                    <a:gd name="connsiteY21" fmla="*/ 1911350 h 2318154"/>
                    <a:gd name="connsiteX22" fmla="*/ 492252 w 882777"/>
                    <a:gd name="connsiteY22" fmla="*/ 1920875 h 2318154"/>
                    <a:gd name="connsiteX23" fmla="*/ 447802 w 882777"/>
                    <a:gd name="connsiteY23" fmla="*/ 1946275 h 2318154"/>
                    <a:gd name="connsiteX24" fmla="*/ 374777 w 882777"/>
                    <a:gd name="connsiteY24" fmla="*/ 1949450 h 2318154"/>
                    <a:gd name="connsiteX25" fmla="*/ 311277 w 882777"/>
                    <a:gd name="connsiteY25" fmla="*/ 1936750 h 2318154"/>
                    <a:gd name="connsiteX26" fmla="*/ 241427 w 882777"/>
                    <a:gd name="connsiteY26" fmla="*/ 1879600 h 2318154"/>
                    <a:gd name="connsiteX27" fmla="*/ 193802 w 882777"/>
                    <a:gd name="connsiteY27" fmla="*/ 1790700 h 2318154"/>
                    <a:gd name="connsiteX28" fmla="*/ 181102 w 882777"/>
                    <a:gd name="connsiteY28" fmla="*/ 1685925 h 2318154"/>
                    <a:gd name="connsiteX29" fmla="*/ 209677 w 882777"/>
                    <a:gd name="connsiteY29" fmla="*/ 1628775 h 2318154"/>
                    <a:gd name="connsiteX30" fmla="*/ 266827 w 882777"/>
                    <a:gd name="connsiteY30" fmla="*/ 1603375 h 2318154"/>
                    <a:gd name="connsiteX31" fmla="*/ 323977 w 882777"/>
                    <a:gd name="connsiteY31" fmla="*/ 1581150 h 2318154"/>
                    <a:gd name="connsiteX32" fmla="*/ 362077 w 882777"/>
                    <a:gd name="connsiteY32" fmla="*/ 1562100 h 2318154"/>
                    <a:gd name="connsiteX33" fmla="*/ 352552 w 882777"/>
                    <a:gd name="connsiteY33" fmla="*/ 1463675 h 2318154"/>
                    <a:gd name="connsiteX34" fmla="*/ 330327 w 882777"/>
                    <a:gd name="connsiteY34" fmla="*/ 1349375 h 2318154"/>
                    <a:gd name="connsiteX35" fmla="*/ 314452 w 882777"/>
                    <a:gd name="connsiteY35" fmla="*/ 1279525 h 2318154"/>
                    <a:gd name="connsiteX36" fmla="*/ 298577 w 882777"/>
                    <a:gd name="connsiteY36" fmla="*/ 1241425 h 2318154"/>
                    <a:gd name="connsiteX37" fmla="*/ 225552 w 882777"/>
                    <a:gd name="connsiteY37" fmla="*/ 1244600 h 2318154"/>
                    <a:gd name="connsiteX38" fmla="*/ 203327 w 882777"/>
                    <a:gd name="connsiteY38" fmla="*/ 1292225 h 2318154"/>
                    <a:gd name="connsiteX39" fmla="*/ 165227 w 882777"/>
                    <a:gd name="connsiteY39" fmla="*/ 1355725 h 2318154"/>
                    <a:gd name="connsiteX40" fmla="*/ 73152 w 882777"/>
                    <a:gd name="connsiteY40" fmla="*/ 1428750 h 2318154"/>
                    <a:gd name="connsiteX41" fmla="*/ 50927 w 882777"/>
                    <a:gd name="connsiteY41" fmla="*/ 1482725 h 2318154"/>
                    <a:gd name="connsiteX42" fmla="*/ 41402 w 882777"/>
                    <a:gd name="connsiteY42" fmla="*/ 1555750 h 2318154"/>
                    <a:gd name="connsiteX43" fmla="*/ 47752 w 882777"/>
                    <a:gd name="connsiteY43" fmla="*/ 1622425 h 2318154"/>
                    <a:gd name="connsiteX44" fmla="*/ 54102 w 882777"/>
                    <a:gd name="connsiteY44" fmla="*/ 1704975 h 2318154"/>
                    <a:gd name="connsiteX45" fmla="*/ 69977 w 882777"/>
                    <a:gd name="connsiteY45" fmla="*/ 1762125 h 2318154"/>
                    <a:gd name="connsiteX46" fmla="*/ 114427 w 882777"/>
                    <a:gd name="connsiteY46" fmla="*/ 1841500 h 2318154"/>
                    <a:gd name="connsiteX47" fmla="*/ 130302 w 882777"/>
                    <a:gd name="connsiteY47" fmla="*/ 1876425 h 2318154"/>
                    <a:gd name="connsiteX48" fmla="*/ 146177 w 882777"/>
                    <a:gd name="connsiteY48" fmla="*/ 1962150 h 2318154"/>
                    <a:gd name="connsiteX49" fmla="*/ 127127 w 882777"/>
                    <a:gd name="connsiteY49" fmla="*/ 2041525 h 2318154"/>
                    <a:gd name="connsiteX50" fmla="*/ 111252 w 882777"/>
                    <a:gd name="connsiteY50" fmla="*/ 2124075 h 2318154"/>
                    <a:gd name="connsiteX51" fmla="*/ 108077 w 882777"/>
                    <a:gd name="connsiteY51" fmla="*/ 2165350 h 2318154"/>
                    <a:gd name="connsiteX52" fmla="*/ 130302 w 882777"/>
                    <a:gd name="connsiteY52" fmla="*/ 2232025 h 2318154"/>
                    <a:gd name="connsiteX53" fmla="*/ 149352 w 882777"/>
                    <a:gd name="connsiteY53" fmla="*/ 2276475 h 2318154"/>
                    <a:gd name="connsiteX54" fmla="*/ 146177 w 882777"/>
                    <a:gd name="connsiteY54" fmla="*/ 2292350 h 2318154"/>
                    <a:gd name="connsiteX55" fmla="*/ 95377 w 882777"/>
                    <a:gd name="connsiteY55" fmla="*/ 2317750 h 2318154"/>
                    <a:gd name="connsiteX56" fmla="*/ 66802 w 882777"/>
                    <a:gd name="connsiteY56" fmla="*/ 2301875 h 2318154"/>
                    <a:gd name="connsiteX57" fmla="*/ 66802 w 882777"/>
                    <a:gd name="connsiteY57" fmla="*/ 2228850 h 2318154"/>
                    <a:gd name="connsiteX58" fmla="*/ 66802 w 882777"/>
                    <a:gd name="connsiteY58" fmla="*/ 2117725 h 2318154"/>
                    <a:gd name="connsiteX59" fmla="*/ 85852 w 882777"/>
                    <a:gd name="connsiteY59" fmla="*/ 2028825 h 2318154"/>
                    <a:gd name="connsiteX60" fmla="*/ 101727 w 882777"/>
                    <a:gd name="connsiteY60" fmla="*/ 1927225 h 2318154"/>
                    <a:gd name="connsiteX61" fmla="*/ 98552 w 882777"/>
                    <a:gd name="connsiteY61" fmla="*/ 1879600 h 2318154"/>
                    <a:gd name="connsiteX62" fmla="*/ 57277 w 882777"/>
                    <a:gd name="connsiteY62" fmla="*/ 1809750 h 2318154"/>
                    <a:gd name="connsiteX63" fmla="*/ 22352 w 882777"/>
                    <a:gd name="connsiteY63" fmla="*/ 1736725 h 2318154"/>
                    <a:gd name="connsiteX64" fmla="*/ 12827 w 882777"/>
                    <a:gd name="connsiteY64" fmla="*/ 1679575 h 2318154"/>
                    <a:gd name="connsiteX65" fmla="*/ 127 w 882777"/>
                    <a:gd name="connsiteY65" fmla="*/ 1562100 h 2318154"/>
                    <a:gd name="connsiteX66" fmla="*/ 6477 w 882777"/>
                    <a:gd name="connsiteY66" fmla="*/ 1463675 h 2318154"/>
                    <a:gd name="connsiteX67" fmla="*/ 9652 w 882777"/>
                    <a:gd name="connsiteY67" fmla="*/ 1416050 h 2318154"/>
                    <a:gd name="connsiteX68" fmla="*/ 60452 w 882777"/>
                    <a:gd name="connsiteY68" fmla="*/ 1371600 h 2318154"/>
                    <a:gd name="connsiteX69" fmla="*/ 149352 w 882777"/>
                    <a:gd name="connsiteY69" fmla="*/ 1311275 h 2318154"/>
                    <a:gd name="connsiteX70" fmla="*/ 181102 w 882777"/>
                    <a:gd name="connsiteY70" fmla="*/ 1266825 h 2318154"/>
                    <a:gd name="connsiteX71" fmla="*/ 200152 w 882777"/>
                    <a:gd name="connsiteY71" fmla="*/ 1149350 h 2318154"/>
                    <a:gd name="connsiteX72" fmla="*/ 174752 w 882777"/>
                    <a:gd name="connsiteY72" fmla="*/ 1066800 h 2318154"/>
                    <a:gd name="connsiteX73" fmla="*/ 155702 w 882777"/>
                    <a:gd name="connsiteY73" fmla="*/ 965200 h 2318154"/>
                    <a:gd name="connsiteX74" fmla="*/ 155702 w 882777"/>
                    <a:gd name="connsiteY74" fmla="*/ 857250 h 2318154"/>
                    <a:gd name="connsiteX75" fmla="*/ 225552 w 882777"/>
                    <a:gd name="connsiteY75" fmla="*/ 758825 h 2318154"/>
                    <a:gd name="connsiteX76" fmla="*/ 289052 w 882777"/>
                    <a:gd name="connsiteY76" fmla="*/ 708025 h 2318154"/>
                    <a:gd name="connsiteX77" fmla="*/ 317627 w 882777"/>
                    <a:gd name="connsiteY77" fmla="*/ 647700 h 2318154"/>
                    <a:gd name="connsiteX78" fmla="*/ 320802 w 882777"/>
                    <a:gd name="connsiteY78" fmla="*/ 495300 h 2318154"/>
                    <a:gd name="connsiteX79" fmla="*/ 320802 w 882777"/>
                    <a:gd name="connsiteY79" fmla="*/ 403225 h 2318154"/>
                    <a:gd name="connsiteX80" fmla="*/ 314452 w 882777"/>
                    <a:gd name="connsiteY80" fmla="*/ 330200 h 2318154"/>
                    <a:gd name="connsiteX81" fmla="*/ 336677 w 882777"/>
                    <a:gd name="connsiteY81" fmla="*/ 250825 h 2318154"/>
                    <a:gd name="connsiteX82" fmla="*/ 403352 w 882777"/>
                    <a:gd name="connsiteY82" fmla="*/ 142875 h 2318154"/>
                    <a:gd name="connsiteX83" fmla="*/ 438277 w 882777"/>
                    <a:gd name="connsiteY83" fmla="*/ 50800 h 2318154"/>
                    <a:gd name="connsiteX84" fmla="*/ 463677 w 882777"/>
                    <a:gd name="connsiteY84" fmla="*/ 12700 h 2318154"/>
                    <a:gd name="connsiteX85" fmla="*/ 492252 w 882777"/>
                    <a:gd name="connsiteY85" fmla="*/ 0 h 2318154"/>
                    <a:gd name="connsiteX86" fmla="*/ 527177 w 882777"/>
                    <a:gd name="connsiteY86" fmla="*/ 12700 h 2318154"/>
                    <a:gd name="connsiteX87" fmla="*/ 539877 w 882777"/>
                    <a:gd name="connsiteY87" fmla="*/ 38100 h 2318154"/>
                    <a:gd name="connsiteX88" fmla="*/ 543052 w 882777"/>
                    <a:gd name="connsiteY88" fmla="*/ 79375 h 2318154"/>
                    <a:gd name="connsiteX89" fmla="*/ 511302 w 882777"/>
                    <a:gd name="connsiteY89" fmla="*/ 101600 h 2318154"/>
                    <a:gd name="connsiteX90" fmla="*/ 431927 w 882777"/>
                    <a:gd name="connsiteY90" fmla="*/ 165100 h 2318154"/>
                    <a:gd name="connsiteX91" fmla="*/ 393827 w 882777"/>
                    <a:gd name="connsiteY91" fmla="*/ 244475 h 2318154"/>
                    <a:gd name="connsiteX92" fmla="*/ 368427 w 882777"/>
                    <a:gd name="connsiteY92" fmla="*/ 314325 h 2318154"/>
                    <a:gd name="connsiteX93" fmla="*/ 362077 w 882777"/>
                    <a:gd name="connsiteY93" fmla="*/ 390525 h 2318154"/>
                    <a:gd name="connsiteX94" fmla="*/ 355727 w 882777"/>
                    <a:gd name="connsiteY94" fmla="*/ 479425 h 2318154"/>
                    <a:gd name="connsiteX95" fmla="*/ 355727 w 882777"/>
                    <a:gd name="connsiteY95" fmla="*/ 561975 h 2318154"/>
                    <a:gd name="connsiteX96" fmla="*/ 355727 w 882777"/>
                    <a:gd name="connsiteY96" fmla="*/ 612775 h 2318154"/>
                    <a:gd name="connsiteX97" fmla="*/ 355727 w 882777"/>
                    <a:gd name="connsiteY97" fmla="*/ 657225 h 2318154"/>
                    <a:gd name="connsiteX98" fmla="*/ 371602 w 882777"/>
                    <a:gd name="connsiteY98" fmla="*/ 704850 h 2318154"/>
                    <a:gd name="connsiteX99" fmla="*/ 460502 w 882777"/>
                    <a:gd name="connsiteY99" fmla="*/ 685800 h 2318154"/>
                    <a:gd name="connsiteX100" fmla="*/ 577977 w 882777"/>
                    <a:gd name="connsiteY100" fmla="*/ 631825 h 2318154"/>
                    <a:gd name="connsiteX101" fmla="*/ 635127 w 882777"/>
                    <a:gd name="connsiteY101" fmla="*/ 561975 h 2318154"/>
                    <a:gd name="connsiteX102" fmla="*/ 673227 w 882777"/>
                    <a:gd name="connsiteY102" fmla="*/ 479425 h 2318154"/>
                    <a:gd name="connsiteX103" fmla="*/ 695452 w 882777"/>
                    <a:gd name="connsiteY103" fmla="*/ 393700 h 2318154"/>
                    <a:gd name="connsiteX104" fmla="*/ 711327 w 882777"/>
                    <a:gd name="connsiteY104" fmla="*/ 339725 h 2318154"/>
                    <a:gd name="connsiteX105" fmla="*/ 714502 w 882777"/>
                    <a:gd name="connsiteY105" fmla="*/ 298450 h 2318154"/>
                    <a:gd name="connsiteX106" fmla="*/ 679577 w 882777"/>
                    <a:gd name="connsiteY106" fmla="*/ 257175 h 2318154"/>
                    <a:gd name="connsiteX107" fmla="*/ 638302 w 882777"/>
                    <a:gd name="connsiteY107" fmla="*/ 247650 h 2318154"/>
                    <a:gd name="connsiteX108" fmla="*/ 597027 w 882777"/>
                    <a:gd name="connsiteY108" fmla="*/ 257175 h 2318154"/>
                    <a:gd name="connsiteX109" fmla="*/ 527177 w 882777"/>
                    <a:gd name="connsiteY109" fmla="*/ 295275 h 2318154"/>
                    <a:gd name="connsiteX110" fmla="*/ 441452 w 882777"/>
                    <a:gd name="connsiteY110" fmla="*/ 323850 h 2318154"/>
                    <a:gd name="connsiteX111" fmla="*/ 416052 w 882777"/>
                    <a:gd name="connsiteY111" fmla="*/ 323850 h 2318154"/>
                    <a:gd name="connsiteX112" fmla="*/ 409702 w 882777"/>
                    <a:gd name="connsiteY112" fmla="*/ 307975 h 2318154"/>
                    <a:gd name="connsiteX113" fmla="*/ 409702 w 882777"/>
                    <a:gd name="connsiteY113" fmla="*/ 285750 h 2318154"/>
                    <a:gd name="connsiteX114" fmla="*/ 425577 w 882777"/>
                    <a:gd name="connsiteY114" fmla="*/ 257175 h 2318154"/>
                    <a:gd name="connsiteX115" fmla="*/ 454152 w 882777"/>
                    <a:gd name="connsiteY115" fmla="*/ 222250 h 2318154"/>
                    <a:gd name="connsiteX116" fmla="*/ 479552 w 882777"/>
                    <a:gd name="connsiteY116" fmla="*/ 225425 h 2318154"/>
                    <a:gd name="connsiteX117" fmla="*/ 498602 w 882777"/>
                    <a:gd name="connsiteY117" fmla="*/ 234950 h 2318154"/>
                    <a:gd name="connsiteX118" fmla="*/ 549402 w 882777"/>
                    <a:gd name="connsiteY118" fmla="*/ 225425 h 2318154"/>
                    <a:gd name="connsiteX119" fmla="*/ 612902 w 882777"/>
                    <a:gd name="connsiteY119" fmla="*/ 209550 h 2318154"/>
                    <a:gd name="connsiteX120" fmla="*/ 682752 w 882777"/>
                    <a:gd name="connsiteY120" fmla="*/ 209550 h 2318154"/>
                    <a:gd name="connsiteX121" fmla="*/ 730377 w 882777"/>
                    <a:gd name="connsiteY121" fmla="*/ 247650 h 2318154"/>
                    <a:gd name="connsiteX122" fmla="*/ 749427 w 882777"/>
                    <a:gd name="connsiteY122" fmla="*/ 279400 h 2318154"/>
                    <a:gd name="connsiteX123" fmla="*/ 752602 w 882777"/>
                    <a:gd name="connsiteY123" fmla="*/ 339725 h 2318154"/>
                    <a:gd name="connsiteX124" fmla="*/ 739902 w 882777"/>
                    <a:gd name="connsiteY124" fmla="*/ 428625 h 2318154"/>
                    <a:gd name="connsiteX125" fmla="*/ 685927 w 882777"/>
                    <a:gd name="connsiteY125" fmla="*/ 561975 h 2318154"/>
                    <a:gd name="connsiteX126" fmla="*/ 606552 w 882777"/>
                    <a:gd name="connsiteY126" fmla="*/ 660400 h 2318154"/>
                    <a:gd name="connsiteX127" fmla="*/ 536702 w 882777"/>
                    <a:gd name="connsiteY127" fmla="*/ 701675 h 2318154"/>
                    <a:gd name="connsiteX128" fmla="*/ 479552 w 882777"/>
                    <a:gd name="connsiteY128" fmla="*/ 723900 h 2318154"/>
                    <a:gd name="connsiteX129" fmla="*/ 431927 w 882777"/>
                    <a:gd name="connsiteY129" fmla="*/ 752475 h 2318154"/>
                    <a:gd name="connsiteX130" fmla="*/ 409702 w 882777"/>
                    <a:gd name="connsiteY130" fmla="*/ 777875 h 2318154"/>
                    <a:gd name="connsiteX131" fmla="*/ 435102 w 882777"/>
                    <a:gd name="connsiteY131" fmla="*/ 831850 h 2318154"/>
                    <a:gd name="connsiteX132" fmla="*/ 450977 w 882777"/>
                    <a:gd name="connsiteY132" fmla="*/ 939800 h 2318154"/>
                    <a:gd name="connsiteX133" fmla="*/ 444627 w 882777"/>
                    <a:gd name="connsiteY133" fmla="*/ 1025525 h 2318154"/>
                    <a:gd name="connsiteX134" fmla="*/ 400177 w 882777"/>
                    <a:gd name="connsiteY134" fmla="*/ 1095375 h 2318154"/>
                    <a:gd name="connsiteX135" fmla="*/ 362077 w 882777"/>
                    <a:gd name="connsiteY135" fmla="*/ 1152525 h 2318154"/>
                    <a:gd name="connsiteX136" fmla="*/ 349377 w 882777"/>
                    <a:gd name="connsiteY136" fmla="*/ 1206500 h 2318154"/>
                    <a:gd name="connsiteX137" fmla="*/ 358902 w 882777"/>
                    <a:gd name="connsiteY137" fmla="*/ 1314450 h 2318154"/>
                    <a:gd name="connsiteX138" fmla="*/ 371602 w 882777"/>
                    <a:gd name="connsiteY138" fmla="*/ 1425575 h 2318154"/>
                    <a:gd name="connsiteX139" fmla="*/ 400177 w 882777"/>
                    <a:gd name="connsiteY139" fmla="*/ 1527175 h 2318154"/>
                    <a:gd name="connsiteX140" fmla="*/ 425577 w 882777"/>
                    <a:gd name="connsiteY140" fmla="*/ 1568450 h 2318154"/>
                    <a:gd name="connsiteX141" fmla="*/ 479552 w 882777"/>
                    <a:gd name="connsiteY141" fmla="*/ 1606550 h 2318154"/>
                    <a:gd name="connsiteX142" fmla="*/ 517652 w 882777"/>
                    <a:gd name="connsiteY142" fmla="*/ 1641475 h 2318154"/>
                    <a:gd name="connsiteX143" fmla="*/ 539877 w 882777"/>
                    <a:gd name="connsiteY143" fmla="*/ 1739900 h 2318154"/>
                    <a:gd name="connsiteX144" fmla="*/ 577977 w 882777"/>
                    <a:gd name="connsiteY144" fmla="*/ 1844675 h 2318154"/>
                    <a:gd name="connsiteX145" fmla="*/ 635127 w 882777"/>
                    <a:gd name="connsiteY145" fmla="*/ 1946275 h 2318154"/>
                    <a:gd name="connsiteX146" fmla="*/ 689102 w 882777"/>
                    <a:gd name="connsiteY146" fmla="*/ 2012950 h 2318154"/>
                    <a:gd name="connsiteX147" fmla="*/ 781177 w 882777"/>
                    <a:gd name="connsiteY147" fmla="*/ 2085975 h 2318154"/>
                    <a:gd name="connsiteX148" fmla="*/ 831977 w 882777"/>
                    <a:gd name="connsiteY148" fmla="*/ 2136775 h 2318154"/>
                    <a:gd name="connsiteX149" fmla="*/ 882777 w 882777"/>
                    <a:gd name="connsiteY149" fmla="*/ 2187575 h 231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882777" h="2318154">
                      <a:moveTo>
                        <a:pt x="882777" y="2187575"/>
                      </a:moveTo>
                      <a:cubicBezTo>
                        <a:pt x="856318" y="2200010"/>
                        <a:pt x="829860" y="2212446"/>
                        <a:pt x="812927" y="2209800"/>
                      </a:cubicBezTo>
                      <a:cubicBezTo>
                        <a:pt x="795994" y="2207154"/>
                        <a:pt x="793877" y="2188104"/>
                        <a:pt x="781177" y="2171700"/>
                      </a:cubicBezTo>
                      <a:cubicBezTo>
                        <a:pt x="768477" y="2155296"/>
                        <a:pt x="753131" y="2128837"/>
                        <a:pt x="736727" y="2111375"/>
                      </a:cubicBezTo>
                      <a:cubicBezTo>
                        <a:pt x="720323" y="2093912"/>
                        <a:pt x="701802" y="2086504"/>
                        <a:pt x="682752" y="2066925"/>
                      </a:cubicBezTo>
                      <a:cubicBezTo>
                        <a:pt x="663702" y="2047346"/>
                        <a:pt x="622427" y="1993900"/>
                        <a:pt x="622427" y="1993900"/>
                      </a:cubicBezTo>
                      <a:cubicBezTo>
                        <a:pt x="601260" y="1968500"/>
                        <a:pt x="577448" y="1953154"/>
                        <a:pt x="555752" y="1914525"/>
                      </a:cubicBezTo>
                      <a:cubicBezTo>
                        <a:pt x="534056" y="1875896"/>
                        <a:pt x="503894" y="1799167"/>
                        <a:pt x="492252" y="1762125"/>
                      </a:cubicBezTo>
                      <a:cubicBezTo>
                        <a:pt x="480610" y="1725083"/>
                        <a:pt x="491194" y="1712912"/>
                        <a:pt x="485902" y="1692275"/>
                      </a:cubicBezTo>
                      <a:cubicBezTo>
                        <a:pt x="480610" y="1671638"/>
                        <a:pt x="470027" y="1649942"/>
                        <a:pt x="460502" y="1638300"/>
                      </a:cubicBezTo>
                      <a:cubicBezTo>
                        <a:pt x="450977" y="1626658"/>
                        <a:pt x="446214" y="1625600"/>
                        <a:pt x="428752" y="1622425"/>
                      </a:cubicBezTo>
                      <a:cubicBezTo>
                        <a:pt x="411289" y="1619250"/>
                        <a:pt x="377952" y="1617133"/>
                        <a:pt x="355727" y="1619250"/>
                      </a:cubicBezTo>
                      <a:cubicBezTo>
                        <a:pt x="333502" y="1621367"/>
                        <a:pt x="311806" y="1628775"/>
                        <a:pt x="295402" y="1635125"/>
                      </a:cubicBezTo>
                      <a:cubicBezTo>
                        <a:pt x="278998" y="1641475"/>
                        <a:pt x="269473" y="1648354"/>
                        <a:pt x="257302" y="1657350"/>
                      </a:cubicBezTo>
                      <a:cubicBezTo>
                        <a:pt x="245131" y="1666346"/>
                        <a:pt x="228198" y="1674813"/>
                        <a:pt x="222377" y="1689100"/>
                      </a:cubicBezTo>
                      <a:cubicBezTo>
                        <a:pt x="216556" y="1703387"/>
                        <a:pt x="219731" y="1721908"/>
                        <a:pt x="222377" y="1743075"/>
                      </a:cubicBezTo>
                      <a:cubicBezTo>
                        <a:pt x="225023" y="1764242"/>
                        <a:pt x="229256" y="1794404"/>
                        <a:pt x="238252" y="1816100"/>
                      </a:cubicBezTo>
                      <a:cubicBezTo>
                        <a:pt x="247248" y="1837796"/>
                        <a:pt x="261535" y="1860021"/>
                        <a:pt x="276352" y="1873250"/>
                      </a:cubicBezTo>
                      <a:cubicBezTo>
                        <a:pt x="291169" y="1886479"/>
                        <a:pt x="308631" y="1889654"/>
                        <a:pt x="327152" y="1895475"/>
                      </a:cubicBezTo>
                      <a:cubicBezTo>
                        <a:pt x="345673" y="1901296"/>
                        <a:pt x="367898" y="1905529"/>
                        <a:pt x="387477" y="1908175"/>
                      </a:cubicBezTo>
                      <a:cubicBezTo>
                        <a:pt x="407056" y="1910821"/>
                        <a:pt x="431398" y="1910821"/>
                        <a:pt x="444627" y="1911350"/>
                      </a:cubicBezTo>
                      <a:cubicBezTo>
                        <a:pt x="457856" y="1911879"/>
                        <a:pt x="458914" y="1909762"/>
                        <a:pt x="466852" y="1911350"/>
                      </a:cubicBezTo>
                      <a:cubicBezTo>
                        <a:pt x="474790" y="1912938"/>
                        <a:pt x="495427" y="1915054"/>
                        <a:pt x="492252" y="1920875"/>
                      </a:cubicBezTo>
                      <a:cubicBezTo>
                        <a:pt x="489077" y="1926696"/>
                        <a:pt x="467381" y="1941513"/>
                        <a:pt x="447802" y="1946275"/>
                      </a:cubicBezTo>
                      <a:cubicBezTo>
                        <a:pt x="428223" y="1951037"/>
                        <a:pt x="397531" y="1951037"/>
                        <a:pt x="374777" y="1949450"/>
                      </a:cubicBezTo>
                      <a:cubicBezTo>
                        <a:pt x="352023" y="1947863"/>
                        <a:pt x="333502" y="1948392"/>
                        <a:pt x="311277" y="1936750"/>
                      </a:cubicBezTo>
                      <a:cubicBezTo>
                        <a:pt x="289052" y="1925108"/>
                        <a:pt x="261006" y="1903942"/>
                        <a:pt x="241427" y="1879600"/>
                      </a:cubicBezTo>
                      <a:cubicBezTo>
                        <a:pt x="221848" y="1855258"/>
                        <a:pt x="203856" y="1822979"/>
                        <a:pt x="193802" y="1790700"/>
                      </a:cubicBezTo>
                      <a:cubicBezTo>
                        <a:pt x="183748" y="1758421"/>
                        <a:pt x="178456" y="1712912"/>
                        <a:pt x="181102" y="1685925"/>
                      </a:cubicBezTo>
                      <a:cubicBezTo>
                        <a:pt x="183748" y="1658937"/>
                        <a:pt x="195389" y="1642533"/>
                        <a:pt x="209677" y="1628775"/>
                      </a:cubicBezTo>
                      <a:cubicBezTo>
                        <a:pt x="223965" y="1615017"/>
                        <a:pt x="247777" y="1611312"/>
                        <a:pt x="266827" y="1603375"/>
                      </a:cubicBezTo>
                      <a:cubicBezTo>
                        <a:pt x="285877" y="1595438"/>
                        <a:pt x="308102" y="1588029"/>
                        <a:pt x="323977" y="1581150"/>
                      </a:cubicBezTo>
                      <a:cubicBezTo>
                        <a:pt x="339852" y="1574271"/>
                        <a:pt x="357315" y="1581679"/>
                        <a:pt x="362077" y="1562100"/>
                      </a:cubicBezTo>
                      <a:cubicBezTo>
                        <a:pt x="366839" y="1542521"/>
                        <a:pt x="357844" y="1499129"/>
                        <a:pt x="352552" y="1463675"/>
                      </a:cubicBezTo>
                      <a:cubicBezTo>
                        <a:pt x="347260" y="1428221"/>
                        <a:pt x="336677" y="1380067"/>
                        <a:pt x="330327" y="1349375"/>
                      </a:cubicBezTo>
                      <a:cubicBezTo>
                        <a:pt x="323977" y="1318683"/>
                        <a:pt x="319744" y="1297517"/>
                        <a:pt x="314452" y="1279525"/>
                      </a:cubicBezTo>
                      <a:cubicBezTo>
                        <a:pt x="309160" y="1261533"/>
                        <a:pt x="313394" y="1247246"/>
                        <a:pt x="298577" y="1241425"/>
                      </a:cubicBezTo>
                      <a:cubicBezTo>
                        <a:pt x="283760" y="1235604"/>
                        <a:pt x="241427" y="1236133"/>
                        <a:pt x="225552" y="1244600"/>
                      </a:cubicBezTo>
                      <a:cubicBezTo>
                        <a:pt x="209677" y="1253067"/>
                        <a:pt x="213381" y="1273704"/>
                        <a:pt x="203327" y="1292225"/>
                      </a:cubicBezTo>
                      <a:cubicBezTo>
                        <a:pt x="193273" y="1310746"/>
                        <a:pt x="186923" y="1332971"/>
                        <a:pt x="165227" y="1355725"/>
                      </a:cubicBezTo>
                      <a:cubicBezTo>
                        <a:pt x="143531" y="1378479"/>
                        <a:pt x="92202" y="1407584"/>
                        <a:pt x="73152" y="1428750"/>
                      </a:cubicBezTo>
                      <a:cubicBezTo>
                        <a:pt x="54102" y="1449916"/>
                        <a:pt x="56219" y="1461559"/>
                        <a:pt x="50927" y="1482725"/>
                      </a:cubicBezTo>
                      <a:cubicBezTo>
                        <a:pt x="45635" y="1503891"/>
                        <a:pt x="41931" y="1532467"/>
                        <a:pt x="41402" y="1555750"/>
                      </a:cubicBezTo>
                      <a:cubicBezTo>
                        <a:pt x="40873" y="1579033"/>
                        <a:pt x="45635" y="1597554"/>
                        <a:pt x="47752" y="1622425"/>
                      </a:cubicBezTo>
                      <a:cubicBezTo>
                        <a:pt x="49869" y="1647296"/>
                        <a:pt x="50398" y="1681692"/>
                        <a:pt x="54102" y="1704975"/>
                      </a:cubicBezTo>
                      <a:cubicBezTo>
                        <a:pt x="57806" y="1728258"/>
                        <a:pt x="59923" y="1739371"/>
                        <a:pt x="69977" y="1762125"/>
                      </a:cubicBezTo>
                      <a:cubicBezTo>
                        <a:pt x="80031" y="1784879"/>
                        <a:pt x="104373" y="1822450"/>
                        <a:pt x="114427" y="1841500"/>
                      </a:cubicBezTo>
                      <a:cubicBezTo>
                        <a:pt x="124481" y="1860550"/>
                        <a:pt x="125010" y="1856317"/>
                        <a:pt x="130302" y="1876425"/>
                      </a:cubicBezTo>
                      <a:cubicBezTo>
                        <a:pt x="135594" y="1896533"/>
                        <a:pt x="146706" y="1934633"/>
                        <a:pt x="146177" y="1962150"/>
                      </a:cubicBezTo>
                      <a:cubicBezTo>
                        <a:pt x="145648" y="1989667"/>
                        <a:pt x="132948" y="2014537"/>
                        <a:pt x="127127" y="2041525"/>
                      </a:cubicBezTo>
                      <a:cubicBezTo>
                        <a:pt x="121306" y="2068513"/>
                        <a:pt x="114427" y="2103437"/>
                        <a:pt x="111252" y="2124075"/>
                      </a:cubicBezTo>
                      <a:cubicBezTo>
                        <a:pt x="108077" y="2144712"/>
                        <a:pt x="104902" y="2147358"/>
                        <a:pt x="108077" y="2165350"/>
                      </a:cubicBezTo>
                      <a:cubicBezTo>
                        <a:pt x="111252" y="2183342"/>
                        <a:pt x="123423" y="2213504"/>
                        <a:pt x="130302" y="2232025"/>
                      </a:cubicBezTo>
                      <a:cubicBezTo>
                        <a:pt x="137181" y="2250546"/>
                        <a:pt x="146706" y="2266421"/>
                        <a:pt x="149352" y="2276475"/>
                      </a:cubicBezTo>
                      <a:cubicBezTo>
                        <a:pt x="151998" y="2286529"/>
                        <a:pt x="155173" y="2285471"/>
                        <a:pt x="146177" y="2292350"/>
                      </a:cubicBezTo>
                      <a:cubicBezTo>
                        <a:pt x="137181" y="2299229"/>
                        <a:pt x="108606" y="2316163"/>
                        <a:pt x="95377" y="2317750"/>
                      </a:cubicBezTo>
                      <a:cubicBezTo>
                        <a:pt x="82148" y="2319337"/>
                        <a:pt x="71565" y="2316692"/>
                        <a:pt x="66802" y="2301875"/>
                      </a:cubicBezTo>
                      <a:cubicBezTo>
                        <a:pt x="62039" y="2287058"/>
                        <a:pt x="66802" y="2228850"/>
                        <a:pt x="66802" y="2228850"/>
                      </a:cubicBezTo>
                      <a:cubicBezTo>
                        <a:pt x="66802" y="2198158"/>
                        <a:pt x="63627" y="2151062"/>
                        <a:pt x="66802" y="2117725"/>
                      </a:cubicBezTo>
                      <a:cubicBezTo>
                        <a:pt x="69977" y="2084388"/>
                        <a:pt x="80031" y="2060575"/>
                        <a:pt x="85852" y="2028825"/>
                      </a:cubicBezTo>
                      <a:cubicBezTo>
                        <a:pt x="91673" y="1997075"/>
                        <a:pt x="99610" y="1952096"/>
                        <a:pt x="101727" y="1927225"/>
                      </a:cubicBezTo>
                      <a:cubicBezTo>
                        <a:pt x="103844" y="1902354"/>
                        <a:pt x="105960" y="1899179"/>
                        <a:pt x="98552" y="1879600"/>
                      </a:cubicBezTo>
                      <a:cubicBezTo>
                        <a:pt x="91144" y="1860021"/>
                        <a:pt x="69977" y="1833562"/>
                        <a:pt x="57277" y="1809750"/>
                      </a:cubicBezTo>
                      <a:cubicBezTo>
                        <a:pt x="44577" y="1785937"/>
                        <a:pt x="29760" y="1758421"/>
                        <a:pt x="22352" y="1736725"/>
                      </a:cubicBezTo>
                      <a:cubicBezTo>
                        <a:pt x="14944" y="1715029"/>
                        <a:pt x="16531" y="1708679"/>
                        <a:pt x="12827" y="1679575"/>
                      </a:cubicBezTo>
                      <a:cubicBezTo>
                        <a:pt x="9123" y="1650471"/>
                        <a:pt x="1185" y="1598083"/>
                        <a:pt x="127" y="1562100"/>
                      </a:cubicBezTo>
                      <a:cubicBezTo>
                        <a:pt x="-931" y="1526117"/>
                        <a:pt x="4889" y="1488017"/>
                        <a:pt x="6477" y="1463675"/>
                      </a:cubicBezTo>
                      <a:cubicBezTo>
                        <a:pt x="8064" y="1439333"/>
                        <a:pt x="656" y="1431396"/>
                        <a:pt x="9652" y="1416050"/>
                      </a:cubicBezTo>
                      <a:cubicBezTo>
                        <a:pt x="18648" y="1400704"/>
                        <a:pt x="37169" y="1389062"/>
                        <a:pt x="60452" y="1371600"/>
                      </a:cubicBezTo>
                      <a:cubicBezTo>
                        <a:pt x="83735" y="1354137"/>
                        <a:pt x="129244" y="1328737"/>
                        <a:pt x="149352" y="1311275"/>
                      </a:cubicBezTo>
                      <a:cubicBezTo>
                        <a:pt x="169460" y="1293813"/>
                        <a:pt x="172635" y="1293813"/>
                        <a:pt x="181102" y="1266825"/>
                      </a:cubicBezTo>
                      <a:cubicBezTo>
                        <a:pt x="189569" y="1239837"/>
                        <a:pt x="201210" y="1182687"/>
                        <a:pt x="200152" y="1149350"/>
                      </a:cubicBezTo>
                      <a:cubicBezTo>
                        <a:pt x="199094" y="1116013"/>
                        <a:pt x="182160" y="1097492"/>
                        <a:pt x="174752" y="1066800"/>
                      </a:cubicBezTo>
                      <a:cubicBezTo>
                        <a:pt x="167344" y="1036108"/>
                        <a:pt x="158877" y="1000125"/>
                        <a:pt x="155702" y="965200"/>
                      </a:cubicBezTo>
                      <a:cubicBezTo>
                        <a:pt x="152527" y="930275"/>
                        <a:pt x="144060" y="891646"/>
                        <a:pt x="155702" y="857250"/>
                      </a:cubicBezTo>
                      <a:cubicBezTo>
                        <a:pt x="167344" y="822854"/>
                        <a:pt x="203327" y="783696"/>
                        <a:pt x="225552" y="758825"/>
                      </a:cubicBezTo>
                      <a:cubicBezTo>
                        <a:pt x="247777" y="733954"/>
                        <a:pt x="273706" y="726546"/>
                        <a:pt x="289052" y="708025"/>
                      </a:cubicBezTo>
                      <a:cubicBezTo>
                        <a:pt x="304398" y="689504"/>
                        <a:pt x="312335" y="683154"/>
                        <a:pt x="317627" y="647700"/>
                      </a:cubicBezTo>
                      <a:cubicBezTo>
                        <a:pt x="322919" y="612246"/>
                        <a:pt x="320273" y="536046"/>
                        <a:pt x="320802" y="495300"/>
                      </a:cubicBezTo>
                      <a:cubicBezTo>
                        <a:pt x="321331" y="454554"/>
                        <a:pt x="321860" y="430742"/>
                        <a:pt x="320802" y="403225"/>
                      </a:cubicBezTo>
                      <a:cubicBezTo>
                        <a:pt x="319744" y="375708"/>
                        <a:pt x="311806" y="355600"/>
                        <a:pt x="314452" y="330200"/>
                      </a:cubicBezTo>
                      <a:cubicBezTo>
                        <a:pt x="317098" y="304800"/>
                        <a:pt x="321860" y="282046"/>
                        <a:pt x="336677" y="250825"/>
                      </a:cubicBezTo>
                      <a:cubicBezTo>
                        <a:pt x="351494" y="219604"/>
                        <a:pt x="386419" y="176212"/>
                        <a:pt x="403352" y="142875"/>
                      </a:cubicBezTo>
                      <a:cubicBezTo>
                        <a:pt x="420285" y="109538"/>
                        <a:pt x="428223" y="72496"/>
                        <a:pt x="438277" y="50800"/>
                      </a:cubicBezTo>
                      <a:cubicBezTo>
                        <a:pt x="448331" y="29104"/>
                        <a:pt x="454681" y="21167"/>
                        <a:pt x="463677" y="12700"/>
                      </a:cubicBezTo>
                      <a:cubicBezTo>
                        <a:pt x="472673" y="4233"/>
                        <a:pt x="481669" y="0"/>
                        <a:pt x="492252" y="0"/>
                      </a:cubicBezTo>
                      <a:cubicBezTo>
                        <a:pt x="502835" y="0"/>
                        <a:pt x="519240" y="6350"/>
                        <a:pt x="527177" y="12700"/>
                      </a:cubicBezTo>
                      <a:cubicBezTo>
                        <a:pt x="535114" y="19050"/>
                        <a:pt x="537231" y="26987"/>
                        <a:pt x="539877" y="38100"/>
                      </a:cubicBezTo>
                      <a:cubicBezTo>
                        <a:pt x="542523" y="49213"/>
                        <a:pt x="547814" y="68792"/>
                        <a:pt x="543052" y="79375"/>
                      </a:cubicBezTo>
                      <a:cubicBezTo>
                        <a:pt x="538289" y="89958"/>
                        <a:pt x="529823" y="87313"/>
                        <a:pt x="511302" y="101600"/>
                      </a:cubicBezTo>
                      <a:cubicBezTo>
                        <a:pt x="492781" y="115887"/>
                        <a:pt x="451506" y="141288"/>
                        <a:pt x="431927" y="165100"/>
                      </a:cubicBezTo>
                      <a:cubicBezTo>
                        <a:pt x="412348" y="188912"/>
                        <a:pt x="404410" y="219604"/>
                        <a:pt x="393827" y="244475"/>
                      </a:cubicBezTo>
                      <a:cubicBezTo>
                        <a:pt x="383244" y="269346"/>
                        <a:pt x="373719" y="289983"/>
                        <a:pt x="368427" y="314325"/>
                      </a:cubicBezTo>
                      <a:cubicBezTo>
                        <a:pt x="363135" y="338667"/>
                        <a:pt x="364194" y="363008"/>
                        <a:pt x="362077" y="390525"/>
                      </a:cubicBezTo>
                      <a:cubicBezTo>
                        <a:pt x="359960" y="418042"/>
                        <a:pt x="356785" y="450850"/>
                        <a:pt x="355727" y="479425"/>
                      </a:cubicBezTo>
                      <a:cubicBezTo>
                        <a:pt x="354669" y="508000"/>
                        <a:pt x="355727" y="561975"/>
                        <a:pt x="355727" y="561975"/>
                      </a:cubicBezTo>
                      <a:lnTo>
                        <a:pt x="355727" y="612775"/>
                      </a:lnTo>
                      <a:cubicBezTo>
                        <a:pt x="355727" y="628650"/>
                        <a:pt x="353081" y="641879"/>
                        <a:pt x="355727" y="657225"/>
                      </a:cubicBezTo>
                      <a:cubicBezTo>
                        <a:pt x="358373" y="672571"/>
                        <a:pt x="354139" y="700087"/>
                        <a:pt x="371602" y="704850"/>
                      </a:cubicBezTo>
                      <a:cubicBezTo>
                        <a:pt x="389065" y="709613"/>
                        <a:pt x="426106" y="697971"/>
                        <a:pt x="460502" y="685800"/>
                      </a:cubicBezTo>
                      <a:cubicBezTo>
                        <a:pt x="494898" y="673629"/>
                        <a:pt x="548873" y="652462"/>
                        <a:pt x="577977" y="631825"/>
                      </a:cubicBezTo>
                      <a:cubicBezTo>
                        <a:pt x="607081" y="611187"/>
                        <a:pt x="619252" y="587375"/>
                        <a:pt x="635127" y="561975"/>
                      </a:cubicBezTo>
                      <a:cubicBezTo>
                        <a:pt x="651002" y="536575"/>
                        <a:pt x="663173" y="507471"/>
                        <a:pt x="673227" y="479425"/>
                      </a:cubicBezTo>
                      <a:cubicBezTo>
                        <a:pt x="683281" y="451379"/>
                        <a:pt x="689102" y="416983"/>
                        <a:pt x="695452" y="393700"/>
                      </a:cubicBezTo>
                      <a:cubicBezTo>
                        <a:pt x="701802" y="370417"/>
                        <a:pt x="708152" y="355600"/>
                        <a:pt x="711327" y="339725"/>
                      </a:cubicBezTo>
                      <a:cubicBezTo>
                        <a:pt x="714502" y="323850"/>
                        <a:pt x="719794" y="312208"/>
                        <a:pt x="714502" y="298450"/>
                      </a:cubicBezTo>
                      <a:cubicBezTo>
                        <a:pt x="709210" y="284692"/>
                        <a:pt x="692277" y="265642"/>
                        <a:pt x="679577" y="257175"/>
                      </a:cubicBezTo>
                      <a:cubicBezTo>
                        <a:pt x="666877" y="248708"/>
                        <a:pt x="652060" y="247650"/>
                        <a:pt x="638302" y="247650"/>
                      </a:cubicBezTo>
                      <a:cubicBezTo>
                        <a:pt x="624544" y="247650"/>
                        <a:pt x="615548" y="249238"/>
                        <a:pt x="597027" y="257175"/>
                      </a:cubicBezTo>
                      <a:cubicBezTo>
                        <a:pt x="578506" y="265112"/>
                        <a:pt x="553106" y="284162"/>
                        <a:pt x="527177" y="295275"/>
                      </a:cubicBezTo>
                      <a:cubicBezTo>
                        <a:pt x="501248" y="306387"/>
                        <a:pt x="459973" y="319087"/>
                        <a:pt x="441452" y="323850"/>
                      </a:cubicBezTo>
                      <a:cubicBezTo>
                        <a:pt x="422931" y="328613"/>
                        <a:pt x="416052" y="323850"/>
                        <a:pt x="416052" y="323850"/>
                      </a:cubicBezTo>
                      <a:cubicBezTo>
                        <a:pt x="410760" y="321204"/>
                        <a:pt x="410760" y="314325"/>
                        <a:pt x="409702" y="307975"/>
                      </a:cubicBezTo>
                      <a:cubicBezTo>
                        <a:pt x="408644" y="301625"/>
                        <a:pt x="407056" y="294217"/>
                        <a:pt x="409702" y="285750"/>
                      </a:cubicBezTo>
                      <a:cubicBezTo>
                        <a:pt x="412348" y="277283"/>
                        <a:pt x="418169" y="267758"/>
                        <a:pt x="425577" y="257175"/>
                      </a:cubicBezTo>
                      <a:cubicBezTo>
                        <a:pt x="432985" y="246592"/>
                        <a:pt x="445156" y="227542"/>
                        <a:pt x="454152" y="222250"/>
                      </a:cubicBezTo>
                      <a:cubicBezTo>
                        <a:pt x="463148" y="216958"/>
                        <a:pt x="472144" y="223308"/>
                        <a:pt x="479552" y="225425"/>
                      </a:cubicBezTo>
                      <a:cubicBezTo>
                        <a:pt x="486960" y="227542"/>
                        <a:pt x="486960" y="234950"/>
                        <a:pt x="498602" y="234950"/>
                      </a:cubicBezTo>
                      <a:cubicBezTo>
                        <a:pt x="510244" y="234950"/>
                        <a:pt x="530352" y="229658"/>
                        <a:pt x="549402" y="225425"/>
                      </a:cubicBezTo>
                      <a:cubicBezTo>
                        <a:pt x="568452" y="221192"/>
                        <a:pt x="590677" y="212196"/>
                        <a:pt x="612902" y="209550"/>
                      </a:cubicBezTo>
                      <a:cubicBezTo>
                        <a:pt x="635127" y="206904"/>
                        <a:pt x="663173" y="203200"/>
                        <a:pt x="682752" y="209550"/>
                      </a:cubicBezTo>
                      <a:cubicBezTo>
                        <a:pt x="702331" y="215900"/>
                        <a:pt x="719264" y="236008"/>
                        <a:pt x="730377" y="247650"/>
                      </a:cubicBezTo>
                      <a:cubicBezTo>
                        <a:pt x="741489" y="259292"/>
                        <a:pt x="745723" y="264054"/>
                        <a:pt x="749427" y="279400"/>
                      </a:cubicBezTo>
                      <a:cubicBezTo>
                        <a:pt x="753131" y="294746"/>
                        <a:pt x="754189" y="314854"/>
                        <a:pt x="752602" y="339725"/>
                      </a:cubicBezTo>
                      <a:cubicBezTo>
                        <a:pt x="751014" y="364596"/>
                        <a:pt x="751014" y="391583"/>
                        <a:pt x="739902" y="428625"/>
                      </a:cubicBezTo>
                      <a:cubicBezTo>
                        <a:pt x="728790" y="465667"/>
                        <a:pt x="708152" y="523346"/>
                        <a:pt x="685927" y="561975"/>
                      </a:cubicBezTo>
                      <a:cubicBezTo>
                        <a:pt x="663702" y="600604"/>
                        <a:pt x="631423" y="637117"/>
                        <a:pt x="606552" y="660400"/>
                      </a:cubicBezTo>
                      <a:cubicBezTo>
                        <a:pt x="581681" y="683683"/>
                        <a:pt x="557869" y="691092"/>
                        <a:pt x="536702" y="701675"/>
                      </a:cubicBezTo>
                      <a:cubicBezTo>
                        <a:pt x="515535" y="712258"/>
                        <a:pt x="497014" y="715433"/>
                        <a:pt x="479552" y="723900"/>
                      </a:cubicBezTo>
                      <a:cubicBezTo>
                        <a:pt x="462090" y="732367"/>
                        <a:pt x="443569" y="743479"/>
                        <a:pt x="431927" y="752475"/>
                      </a:cubicBezTo>
                      <a:cubicBezTo>
                        <a:pt x="420285" y="761471"/>
                        <a:pt x="409173" y="764646"/>
                        <a:pt x="409702" y="777875"/>
                      </a:cubicBezTo>
                      <a:cubicBezTo>
                        <a:pt x="410231" y="791104"/>
                        <a:pt x="428223" y="804863"/>
                        <a:pt x="435102" y="831850"/>
                      </a:cubicBezTo>
                      <a:cubicBezTo>
                        <a:pt x="441981" y="858837"/>
                        <a:pt x="449390" y="907521"/>
                        <a:pt x="450977" y="939800"/>
                      </a:cubicBezTo>
                      <a:cubicBezTo>
                        <a:pt x="452564" y="972079"/>
                        <a:pt x="453094" y="999596"/>
                        <a:pt x="444627" y="1025525"/>
                      </a:cubicBezTo>
                      <a:cubicBezTo>
                        <a:pt x="436160" y="1051454"/>
                        <a:pt x="413935" y="1074208"/>
                        <a:pt x="400177" y="1095375"/>
                      </a:cubicBezTo>
                      <a:cubicBezTo>
                        <a:pt x="386419" y="1116542"/>
                        <a:pt x="370544" y="1134004"/>
                        <a:pt x="362077" y="1152525"/>
                      </a:cubicBezTo>
                      <a:cubicBezTo>
                        <a:pt x="353610" y="1171046"/>
                        <a:pt x="349906" y="1179513"/>
                        <a:pt x="349377" y="1206500"/>
                      </a:cubicBezTo>
                      <a:cubicBezTo>
                        <a:pt x="348848" y="1233487"/>
                        <a:pt x="355198" y="1277938"/>
                        <a:pt x="358902" y="1314450"/>
                      </a:cubicBezTo>
                      <a:cubicBezTo>
                        <a:pt x="362606" y="1350962"/>
                        <a:pt x="364723" y="1390121"/>
                        <a:pt x="371602" y="1425575"/>
                      </a:cubicBezTo>
                      <a:cubicBezTo>
                        <a:pt x="378481" y="1461029"/>
                        <a:pt x="391181" y="1503363"/>
                        <a:pt x="400177" y="1527175"/>
                      </a:cubicBezTo>
                      <a:cubicBezTo>
                        <a:pt x="409173" y="1550987"/>
                        <a:pt x="412348" y="1555221"/>
                        <a:pt x="425577" y="1568450"/>
                      </a:cubicBezTo>
                      <a:cubicBezTo>
                        <a:pt x="438806" y="1581679"/>
                        <a:pt x="464206" y="1594379"/>
                        <a:pt x="479552" y="1606550"/>
                      </a:cubicBezTo>
                      <a:cubicBezTo>
                        <a:pt x="494898" y="1618721"/>
                        <a:pt x="507598" y="1619250"/>
                        <a:pt x="517652" y="1641475"/>
                      </a:cubicBezTo>
                      <a:cubicBezTo>
                        <a:pt x="527706" y="1663700"/>
                        <a:pt x="529823" y="1706033"/>
                        <a:pt x="539877" y="1739900"/>
                      </a:cubicBezTo>
                      <a:cubicBezTo>
                        <a:pt x="549931" y="1773767"/>
                        <a:pt x="562102" y="1810279"/>
                        <a:pt x="577977" y="1844675"/>
                      </a:cubicBezTo>
                      <a:cubicBezTo>
                        <a:pt x="593852" y="1879071"/>
                        <a:pt x="616606" y="1918229"/>
                        <a:pt x="635127" y="1946275"/>
                      </a:cubicBezTo>
                      <a:cubicBezTo>
                        <a:pt x="653648" y="1974321"/>
                        <a:pt x="664760" y="1989667"/>
                        <a:pt x="689102" y="2012950"/>
                      </a:cubicBezTo>
                      <a:cubicBezTo>
                        <a:pt x="713444" y="2036233"/>
                        <a:pt x="757365" y="2065338"/>
                        <a:pt x="781177" y="2085975"/>
                      </a:cubicBezTo>
                      <a:cubicBezTo>
                        <a:pt x="804989" y="2106612"/>
                        <a:pt x="831977" y="2136775"/>
                        <a:pt x="831977" y="2136775"/>
                      </a:cubicBezTo>
                      <a:lnTo>
                        <a:pt x="882777" y="2187575"/>
                      </a:ln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5" name="フリーフォーム: 図形 1314">
                  <a:extLst>
                    <a:ext uri="{FF2B5EF4-FFF2-40B4-BE49-F238E27FC236}">
                      <a16:creationId xmlns:a16="http://schemas.microsoft.com/office/drawing/2014/main" id="{45AD296F-CF0E-49B2-954E-7C3DF800E471}"/>
                    </a:ext>
                  </a:extLst>
                </p:cNvPr>
                <p:cNvSpPr/>
                <p:nvPr/>
              </p:nvSpPr>
              <p:spPr>
                <a:xfrm>
                  <a:off x="6615779" y="4434659"/>
                  <a:ext cx="1369694" cy="1879317"/>
                </a:xfrm>
                <a:custGeom>
                  <a:avLst/>
                  <a:gdLst>
                    <a:gd name="connsiteX0" fmla="*/ 150002 w 1631384"/>
                    <a:gd name="connsiteY0" fmla="*/ 2079956 h 2081455"/>
                    <a:gd name="connsiteX1" fmla="*/ 153177 w 1631384"/>
                    <a:gd name="connsiteY1" fmla="*/ 2016456 h 2081455"/>
                    <a:gd name="connsiteX2" fmla="*/ 150002 w 1631384"/>
                    <a:gd name="connsiteY2" fmla="*/ 1810081 h 2081455"/>
                    <a:gd name="connsiteX3" fmla="*/ 194452 w 1631384"/>
                    <a:gd name="connsiteY3" fmla="*/ 1711656 h 2081455"/>
                    <a:gd name="connsiteX4" fmla="*/ 245252 w 1631384"/>
                    <a:gd name="connsiteY4" fmla="*/ 1641806 h 2081455"/>
                    <a:gd name="connsiteX5" fmla="*/ 321452 w 1631384"/>
                    <a:gd name="connsiteY5" fmla="*/ 1581481 h 2081455"/>
                    <a:gd name="connsiteX6" fmla="*/ 384952 w 1631384"/>
                    <a:gd name="connsiteY6" fmla="*/ 1495756 h 2081455"/>
                    <a:gd name="connsiteX7" fmla="*/ 397652 w 1631384"/>
                    <a:gd name="connsiteY7" fmla="*/ 1483056 h 2081455"/>
                    <a:gd name="connsiteX8" fmla="*/ 359552 w 1631384"/>
                    <a:gd name="connsiteY8" fmla="*/ 1451306 h 2081455"/>
                    <a:gd name="connsiteX9" fmla="*/ 270652 w 1631384"/>
                    <a:gd name="connsiteY9" fmla="*/ 1416381 h 2081455"/>
                    <a:gd name="connsiteX10" fmla="*/ 219852 w 1631384"/>
                    <a:gd name="connsiteY10" fmla="*/ 1387806 h 2081455"/>
                    <a:gd name="connsiteX11" fmla="*/ 172227 w 1631384"/>
                    <a:gd name="connsiteY11" fmla="*/ 1384631 h 2081455"/>
                    <a:gd name="connsiteX12" fmla="*/ 134127 w 1631384"/>
                    <a:gd name="connsiteY12" fmla="*/ 1406856 h 2081455"/>
                    <a:gd name="connsiteX13" fmla="*/ 99202 w 1631384"/>
                    <a:gd name="connsiteY13" fmla="*/ 1470356 h 2081455"/>
                    <a:gd name="connsiteX14" fmla="*/ 67452 w 1631384"/>
                    <a:gd name="connsiteY14" fmla="*/ 1549731 h 2081455"/>
                    <a:gd name="connsiteX15" fmla="*/ 57927 w 1631384"/>
                    <a:gd name="connsiteY15" fmla="*/ 1594181 h 2081455"/>
                    <a:gd name="connsiteX16" fmla="*/ 83327 w 1631384"/>
                    <a:gd name="connsiteY16" fmla="*/ 1644981 h 2081455"/>
                    <a:gd name="connsiteX17" fmla="*/ 118252 w 1631384"/>
                    <a:gd name="connsiteY17" fmla="*/ 1673556 h 2081455"/>
                    <a:gd name="connsiteX18" fmla="*/ 146827 w 1631384"/>
                    <a:gd name="connsiteY18" fmla="*/ 1702131 h 2081455"/>
                    <a:gd name="connsiteX19" fmla="*/ 140477 w 1631384"/>
                    <a:gd name="connsiteY19" fmla="*/ 1730706 h 2081455"/>
                    <a:gd name="connsiteX20" fmla="*/ 102377 w 1631384"/>
                    <a:gd name="connsiteY20" fmla="*/ 1737056 h 2081455"/>
                    <a:gd name="connsiteX21" fmla="*/ 86502 w 1631384"/>
                    <a:gd name="connsiteY21" fmla="*/ 1708481 h 2081455"/>
                    <a:gd name="connsiteX22" fmla="*/ 42052 w 1631384"/>
                    <a:gd name="connsiteY22" fmla="*/ 1673556 h 2081455"/>
                    <a:gd name="connsiteX23" fmla="*/ 777 w 1631384"/>
                    <a:gd name="connsiteY23" fmla="*/ 1629106 h 2081455"/>
                    <a:gd name="connsiteX24" fmla="*/ 19827 w 1631384"/>
                    <a:gd name="connsiteY24" fmla="*/ 1524331 h 2081455"/>
                    <a:gd name="connsiteX25" fmla="*/ 76977 w 1631384"/>
                    <a:gd name="connsiteY25" fmla="*/ 1400506 h 2081455"/>
                    <a:gd name="connsiteX26" fmla="*/ 124602 w 1631384"/>
                    <a:gd name="connsiteY26" fmla="*/ 1343356 h 2081455"/>
                    <a:gd name="connsiteX27" fmla="*/ 159527 w 1631384"/>
                    <a:gd name="connsiteY27" fmla="*/ 1333831 h 2081455"/>
                    <a:gd name="connsiteX28" fmla="*/ 229377 w 1631384"/>
                    <a:gd name="connsiteY28" fmla="*/ 1349706 h 2081455"/>
                    <a:gd name="connsiteX29" fmla="*/ 321452 w 1631384"/>
                    <a:gd name="connsiteY29" fmla="*/ 1387806 h 2081455"/>
                    <a:gd name="connsiteX30" fmla="*/ 419877 w 1631384"/>
                    <a:gd name="connsiteY30" fmla="*/ 1438606 h 2081455"/>
                    <a:gd name="connsiteX31" fmla="*/ 505602 w 1631384"/>
                    <a:gd name="connsiteY31" fmla="*/ 1321131 h 2081455"/>
                    <a:gd name="connsiteX32" fmla="*/ 581802 w 1631384"/>
                    <a:gd name="connsiteY32" fmla="*/ 1241756 h 2081455"/>
                    <a:gd name="connsiteX33" fmla="*/ 645302 w 1631384"/>
                    <a:gd name="connsiteY33" fmla="*/ 1143331 h 2081455"/>
                    <a:gd name="connsiteX34" fmla="*/ 664352 w 1631384"/>
                    <a:gd name="connsiteY34" fmla="*/ 1022681 h 2081455"/>
                    <a:gd name="connsiteX35" fmla="*/ 664352 w 1631384"/>
                    <a:gd name="connsiteY35" fmla="*/ 968706 h 2081455"/>
                    <a:gd name="connsiteX36" fmla="*/ 635777 w 1631384"/>
                    <a:gd name="connsiteY36" fmla="*/ 892506 h 2081455"/>
                    <a:gd name="connsiteX37" fmla="*/ 645302 w 1631384"/>
                    <a:gd name="connsiteY37" fmla="*/ 816306 h 2081455"/>
                    <a:gd name="connsiteX38" fmla="*/ 715152 w 1631384"/>
                    <a:gd name="connsiteY38" fmla="*/ 705181 h 2081455"/>
                    <a:gd name="connsiteX39" fmla="*/ 708802 w 1631384"/>
                    <a:gd name="connsiteY39" fmla="*/ 587706 h 2081455"/>
                    <a:gd name="connsiteX40" fmla="*/ 635777 w 1631384"/>
                    <a:gd name="connsiteY40" fmla="*/ 454356 h 2081455"/>
                    <a:gd name="connsiteX41" fmla="*/ 562752 w 1631384"/>
                    <a:gd name="connsiteY41" fmla="*/ 314656 h 2081455"/>
                    <a:gd name="connsiteX42" fmla="*/ 531002 w 1631384"/>
                    <a:gd name="connsiteY42" fmla="*/ 228931 h 2081455"/>
                    <a:gd name="connsiteX43" fmla="*/ 489727 w 1631384"/>
                    <a:gd name="connsiteY43" fmla="*/ 149556 h 2081455"/>
                    <a:gd name="connsiteX44" fmla="*/ 451627 w 1631384"/>
                    <a:gd name="connsiteY44" fmla="*/ 101931 h 2081455"/>
                    <a:gd name="connsiteX45" fmla="*/ 423052 w 1631384"/>
                    <a:gd name="connsiteY45" fmla="*/ 70181 h 2081455"/>
                    <a:gd name="connsiteX46" fmla="*/ 397652 w 1631384"/>
                    <a:gd name="connsiteY46" fmla="*/ 35256 h 2081455"/>
                    <a:gd name="connsiteX47" fmla="*/ 400827 w 1631384"/>
                    <a:gd name="connsiteY47" fmla="*/ 9856 h 2081455"/>
                    <a:gd name="connsiteX48" fmla="*/ 429402 w 1631384"/>
                    <a:gd name="connsiteY48" fmla="*/ 331 h 2081455"/>
                    <a:gd name="connsiteX49" fmla="*/ 483377 w 1631384"/>
                    <a:gd name="connsiteY49" fmla="*/ 3506 h 2081455"/>
                    <a:gd name="connsiteX50" fmla="*/ 521477 w 1631384"/>
                    <a:gd name="connsiteY50" fmla="*/ 16206 h 2081455"/>
                    <a:gd name="connsiteX51" fmla="*/ 531002 w 1631384"/>
                    <a:gd name="connsiteY51" fmla="*/ 38431 h 2081455"/>
                    <a:gd name="connsiteX52" fmla="*/ 531002 w 1631384"/>
                    <a:gd name="connsiteY52" fmla="*/ 86056 h 2081455"/>
                    <a:gd name="connsiteX53" fmla="*/ 540527 w 1631384"/>
                    <a:gd name="connsiteY53" fmla="*/ 162256 h 2081455"/>
                    <a:gd name="connsiteX54" fmla="*/ 572277 w 1631384"/>
                    <a:gd name="connsiteY54" fmla="*/ 251156 h 2081455"/>
                    <a:gd name="connsiteX55" fmla="*/ 629427 w 1631384"/>
                    <a:gd name="connsiteY55" fmla="*/ 359106 h 2081455"/>
                    <a:gd name="connsiteX56" fmla="*/ 708802 w 1631384"/>
                    <a:gd name="connsiteY56" fmla="*/ 454356 h 2081455"/>
                    <a:gd name="connsiteX57" fmla="*/ 734202 w 1631384"/>
                    <a:gd name="connsiteY57" fmla="*/ 533731 h 2081455"/>
                    <a:gd name="connsiteX58" fmla="*/ 759602 w 1631384"/>
                    <a:gd name="connsiteY58" fmla="*/ 594056 h 2081455"/>
                    <a:gd name="connsiteX59" fmla="*/ 813577 w 1631384"/>
                    <a:gd name="connsiteY59" fmla="*/ 625806 h 2081455"/>
                    <a:gd name="connsiteX60" fmla="*/ 877077 w 1631384"/>
                    <a:gd name="connsiteY60" fmla="*/ 584531 h 2081455"/>
                    <a:gd name="connsiteX61" fmla="*/ 950102 w 1631384"/>
                    <a:gd name="connsiteY61" fmla="*/ 511506 h 2081455"/>
                    <a:gd name="connsiteX62" fmla="*/ 981852 w 1631384"/>
                    <a:gd name="connsiteY62" fmla="*/ 441656 h 2081455"/>
                    <a:gd name="connsiteX63" fmla="*/ 991377 w 1631384"/>
                    <a:gd name="connsiteY63" fmla="*/ 352756 h 2081455"/>
                    <a:gd name="connsiteX64" fmla="*/ 994552 w 1631384"/>
                    <a:gd name="connsiteY64" fmla="*/ 260681 h 2081455"/>
                    <a:gd name="connsiteX65" fmla="*/ 988202 w 1631384"/>
                    <a:gd name="connsiteY65" fmla="*/ 216231 h 2081455"/>
                    <a:gd name="connsiteX66" fmla="*/ 931052 w 1631384"/>
                    <a:gd name="connsiteY66" fmla="*/ 174956 h 2081455"/>
                    <a:gd name="connsiteX67" fmla="*/ 877077 w 1631384"/>
                    <a:gd name="connsiteY67" fmla="*/ 162256 h 2081455"/>
                    <a:gd name="connsiteX68" fmla="*/ 823102 w 1631384"/>
                    <a:gd name="connsiteY68" fmla="*/ 155906 h 2081455"/>
                    <a:gd name="connsiteX69" fmla="*/ 750077 w 1631384"/>
                    <a:gd name="connsiteY69" fmla="*/ 168606 h 2081455"/>
                    <a:gd name="connsiteX70" fmla="*/ 654827 w 1631384"/>
                    <a:gd name="connsiteY70" fmla="*/ 203531 h 2081455"/>
                    <a:gd name="connsiteX71" fmla="*/ 626252 w 1631384"/>
                    <a:gd name="connsiteY71" fmla="*/ 209881 h 2081455"/>
                    <a:gd name="connsiteX72" fmla="*/ 588152 w 1631384"/>
                    <a:gd name="connsiteY72" fmla="*/ 181306 h 2081455"/>
                    <a:gd name="connsiteX73" fmla="*/ 572277 w 1631384"/>
                    <a:gd name="connsiteY73" fmla="*/ 152731 h 2081455"/>
                    <a:gd name="connsiteX74" fmla="*/ 575452 w 1631384"/>
                    <a:gd name="connsiteY74" fmla="*/ 124156 h 2081455"/>
                    <a:gd name="connsiteX75" fmla="*/ 613552 w 1631384"/>
                    <a:gd name="connsiteY75" fmla="*/ 111456 h 2081455"/>
                    <a:gd name="connsiteX76" fmla="*/ 664352 w 1631384"/>
                    <a:gd name="connsiteY76" fmla="*/ 120981 h 2081455"/>
                    <a:gd name="connsiteX77" fmla="*/ 743727 w 1631384"/>
                    <a:gd name="connsiteY77" fmla="*/ 127331 h 2081455"/>
                    <a:gd name="connsiteX78" fmla="*/ 835802 w 1631384"/>
                    <a:gd name="connsiteY78" fmla="*/ 114631 h 2081455"/>
                    <a:gd name="connsiteX79" fmla="*/ 937402 w 1631384"/>
                    <a:gd name="connsiteY79" fmla="*/ 127331 h 2081455"/>
                    <a:gd name="connsiteX80" fmla="*/ 1000902 w 1631384"/>
                    <a:gd name="connsiteY80" fmla="*/ 168606 h 2081455"/>
                    <a:gd name="connsiteX81" fmla="*/ 1032652 w 1631384"/>
                    <a:gd name="connsiteY81" fmla="*/ 203531 h 2081455"/>
                    <a:gd name="connsiteX82" fmla="*/ 1048527 w 1631384"/>
                    <a:gd name="connsiteY82" fmla="*/ 305131 h 2081455"/>
                    <a:gd name="connsiteX83" fmla="*/ 1042177 w 1631384"/>
                    <a:gd name="connsiteY83" fmla="*/ 359106 h 2081455"/>
                    <a:gd name="connsiteX84" fmla="*/ 1035827 w 1631384"/>
                    <a:gd name="connsiteY84" fmla="*/ 409906 h 2081455"/>
                    <a:gd name="connsiteX85" fmla="*/ 1032652 w 1631384"/>
                    <a:gd name="connsiteY85" fmla="*/ 448006 h 2081455"/>
                    <a:gd name="connsiteX86" fmla="*/ 1061227 w 1631384"/>
                    <a:gd name="connsiteY86" fmla="*/ 444831 h 2081455"/>
                    <a:gd name="connsiteX87" fmla="*/ 1115202 w 1631384"/>
                    <a:gd name="connsiteY87" fmla="*/ 362281 h 2081455"/>
                    <a:gd name="connsiteX88" fmla="*/ 1153302 w 1631384"/>
                    <a:gd name="connsiteY88" fmla="*/ 292431 h 2081455"/>
                    <a:gd name="connsiteX89" fmla="*/ 1178702 w 1631384"/>
                    <a:gd name="connsiteY89" fmla="*/ 203531 h 2081455"/>
                    <a:gd name="connsiteX90" fmla="*/ 1166002 w 1631384"/>
                    <a:gd name="connsiteY90" fmla="*/ 136856 h 2081455"/>
                    <a:gd name="connsiteX91" fmla="*/ 1137427 w 1631384"/>
                    <a:gd name="connsiteY91" fmla="*/ 89231 h 2081455"/>
                    <a:gd name="connsiteX92" fmla="*/ 1118377 w 1631384"/>
                    <a:gd name="connsiteY92" fmla="*/ 54306 h 2081455"/>
                    <a:gd name="connsiteX93" fmla="*/ 1121552 w 1631384"/>
                    <a:gd name="connsiteY93" fmla="*/ 25731 h 2081455"/>
                    <a:gd name="connsiteX94" fmla="*/ 1150127 w 1631384"/>
                    <a:gd name="connsiteY94" fmla="*/ 16206 h 2081455"/>
                    <a:gd name="connsiteX95" fmla="*/ 1175527 w 1631384"/>
                    <a:gd name="connsiteY95" fmla="*/ 19381 h 2081455"/>
                    <a:gd name="connsiteX96" fmla="*/ 1185052 w 1631384"/>
                    <a:gd name="connsiteY96" fmla="*/ 41606 h 2081455"/>
                    <a:gd name="connsiteX97" fmla="*/ 1200927 w 1631384"/>
                    <a:gd name="connsiteY97" fmla="*/ 92406 h 2081455"/>
                    <a:gd name="connsiteX98" fmla="*/ 1219977 w 1631384"/>
                    <a:gd name="connsiteY98" fmla="*/ 140031 h 2081455"/>
                    <a:gd name="connsiteX99" fmla="*/ 1219977 w 1631384"/>
                    <a:gd name="connsiteY99" fmla="*/ 251156 h 2081455"/>
                    <a:gd name="connsiteX100" fmla="*/ 1219977 w 1631384"/>
                    <a:gd name="connsiteY100" fmla="*/ 282906 h 2081455"/>
                    <a:gd name="connsiteX101" fmla="*/ 1277127 w 1631384"/>
                    <a:gd name="connsiteY101" fmla="*/ 276556 h 2081455"/>
                    <a:gd name="connsiteX102" fmla="*/ 1366027 w 1631384"/>
                    <a:gd name="connsiteY102" fmla="*/ 222581 h 2081455"/>
                    <a:gd name="connsiteX103" fmla="*/ 1410477 w 1631384"/>
                    <a:gd name="connsiteY103" fmla="*/ 178131 h 2081455"/>
                    <a:gd name="connsiteX104" fmla="*/ 1439052 w 1631384"/>
                    <a:gd name="connsiteY104" fmla="*/ 130506 h 2081455"/>
                    <a:gd name="connsiteX105" fmla="*/ 1442227 w 1631384"/>
                    <a:gd name="connsiteY105" fmla="*/ 79706 h 2081455"/>
                    <a:gd name="connsiteX106" fmla="*/ 1432702 w 1631384"/>
                    <a:gd name="connsiteY106" fmla="*/ 47956 h 2081455"/>
                    <a:gd name="connsiteX107" fmla="*/ 1467627 w 1631384"/>
                    <a:gd name="connsiteY107" fmla="*/ 35256 h 2081455"/>
                    <a:gd name="connsiteX108" fmla="*/ 1502552 w 1631384"/>
                    <a:gd name="connsiteY108" fmla="*/ 38431 h 2081455"/>
                    <a:gd name="connsiteX109" fmla="*/ 1527952 w 1631384"/>
                    <a:gd name="connsiteY109" fmla="*/ 41606 h 2081455"/>
                    <a:gd name="connsiteX110" fmla="*/ 1512077 w 1631384"/>
                    <a:gd name="connsiteY110" fmla="*/ 95581 h 2081455"/>
                    <a:gd name="connsiteX111" fmla="*/ 1483502 w 1631384"/>
                    <a:gd name="connsiteY111" fmla="*/ 155906 h 2081455"/>
                    <a:gd name="connsiteX112" fmla="*/ 1426352 w 1631384"/>
                    <a:gd name="connsiteY112" fmla="*/ 228931 h 2081455"/>
                    <a:gd name="connsiteX113" fmla="*/ 1327927 w 1631384"/>
                    <a:gd name="connsiteY113" fmla="*/ 308306 h 2081455"/>
                    <a:gd name="connsiteX114" fmla="*/ 1235852 w 1631384"/>
                    <a:gd name="connsiteY114" fmla="*/ 333706 h 2081455"/>
                    <a:gd name="connsiteX115" fmla="*/ 1197752 w 1631384"/>
                    <a:gd name="connsiteY115" fmla="*/ 378156 h 2081455"/>
                    <a:gd name="connsiteX116" fmla="*/ 1134252 w 1631384"/>
                    <a:gd name="connsiteY116" fmla="*/ 454356 h 2081455"/>
                    <a:gd name="connsiteX117" fmla="*/ 1061227 w 1631384"/>
                    <a:gd name="connsiteY117" fmla="*/ 524206 h 2081455"/>
                    <a:gd name="connsiteX118" fmla="*/ 1007252 w 1631384"/>
                    <a:gd name="connsiteY118" fmla="*/ 559131 h 2081455"/>
                    <a:gd name="connsiteX119" fmla="*/ 959627 w 1631384"/>
                    <a:gd name="connsiteY119" fmla="*/ 587706 h 2081455"/>
                    <a:gd name="connsiteX120" fmla="*/ 927877 w 1631384"/>
                    <a:gd name="connsiteY120" fmla="*/ 619456 h 2081455"/>
                    <a:gd name="connsiteX121" fmla="*/ 908827 w 1631384"/>
                    <a:gd name="connsiteY121" fmla="*/ 657556 h 2081455"/>
                    <a:gd name="connsiteX122" fmla="*/ 972327 w 1631384"/>
                    <a:gd name="connsiteY122" fmla="*/ 768681 h 2081455"/>
                    <a:gd name="connsiteX123" fmla="*/ 981852 w 1631384"/>
                    <a:gd name="connsiteY123" fmla="*/ 873456 h 2081455"/>
                    <a:gd name="connsiteX124" fmla="*/ 962802 w 1631384"/>
                    <a:gd name="connsiteY124" fmla="*/ 943306 h 2081455"/>
                    <a:gd name="connsiteX125" fmla="*/ 927877 w 1631384"/>
                    <a:gd name="connsiteY125" fmla="*/ 1022681 h 2081455"/>
                    <a:gd name="connsiteX126" fmla="*/ 892952 w 1631384"/>
                    <a:gd name="connsiteY126" fmla="*/ 1092531 h 2081455"/>
                    <a:gd name="connsiteX127" fmla="*/ 880252 w 1631384"/>
                    <a:gd name="connsiteY127" fmla="*/ 1146506 h 2081455"/>
                    <a:gd name="connsiteX128" fmla="*/ 931052 w 1631384"/>
                    <a:gd name="connsiteY128" fmla="*/ 1213181 h 2081455"/>
                    <a:gd name="connsiteX129" fmla="*/ 1032652 w 1631384"/>
                    <a:gd name="connsiteY129" fmla="*/ 1241756 h 2081455"/>
                    <a:gd name="connsiteX130" fmla="*/ 1146952 w 1631384"/>
                    <a:gd name="connsiteY130" fmla="*/ 1244931 h 2081455"/>
                    <a:gd name="connsiteX131" fmla="*/ 1267602 w 1631384"/>
                    <a:gd name="connsiteY131" fmla="*/ 1260806 h 2081455"/>
                    <a:gd name="connsiteX132" fmla="*/ 1375552 w 1631384"/>
                    <a:gd name="connsiteY132" fmla="*/ 1257631 h 2081455"/>
                    <a:gd name="connsiteX133" fmla="*/ 1429527 w 1631384"/>
                    <a:gd name="connsiteY133" fmla="*/ 1276681 h 2081455"/>
                    <a:gd name="connsiteX134" fmla="*/ 1512077 w 1631384"/>
                    <a:gd name="connsiteY134" fmla="*/ 1333831 h 2081455"/>
                    <a:gd name="connsiteX135" fmla="*/ 1569227 w 1631384"/>
                    <a:gd name="connsiteY135" fmla="*/ 1387806 h 2081455"/>
                    <a:gd name="connsiteX136" fmla="*/ 1591452 w 1631384"/>
                    <a:gd name="connsiteY136" fmla="*/ 1413206 h 2081455"/>
                    <a:gd name="connsiteX137" fmla="*/ 1607327 w 1631384"/>
                    <a:gd name="connsiteY137" fmla="*/ 1470356 h 2081455"/>
                    <a:gd name="connsiteX138" fmla="*/ 1610502 w 1631384"/>
                    <a:gd name="connsiteY138" fmla="*/ 1498931 h 2081455"/>
                    <a:gd name="connsiteX139" fmla="*/ 1620027 w 1631384"/>
                    <a:gd name="connsiteY139" fmla="*/ 1556081 h 2081455"/>
                    <a:gd name="connsiteX140" fmla="*/ 1629552 w 1631384"/>
                    <a:gd name="connsiteY140" fmla="*/ 1597356 h 2081455"/>
                    <a:gd name="connsiteX141" fmla="*/ 1629552 w 1631384"/>
                    <a:gd name="connsiteY141" fmla="*/ 1606881 h 2081455"/>
                    <a:gd name="connsiteX142" fmla="*/ 1610502 w 1631384"/>
                    <a:gd name="connsiteY142" fmla="*/ 1622756 h 2081455"/>
                    <a:gd name="connsiteX143" fmla="*/ 1588277 w 1631384"/>
                    <a:gd name="connsiteY143" fmla="*/ 1587831 h 2081455"/>
                    <a:gd name="connsiteX144" fmla="*/ 1566052 w 1631384"/>
                    <a:gd name="connsiteY144" fmla="*/ 1508456 h 2081455"/>
                    <a:gd name="connsiteX145" fmla="*/ 1562877 w 1631384"/>
                    <a:gd name="connsiteY145" fmla="*/ 1470356 h 2081455"/>
                    <a:gd name="connsiteX146" fmla="*/ 1521602 w 1631384"/>
                    <a:gd name="connsiteY146" fmla="*/ 1406856 h 2081455"/>
                    <a:gd name="connsiteX147" fmla="*/ 1445402 w 1631384"/>
                    <a:gd name="connsiteY147" fmla="*/ 1340181 h 2081455"/>
                    <a:gd name="connsiteX148" fmla="*/ 1359677 w 1631384"/>
                    <a:gd name="connsiteY148" fmla="*/ 1305256 h 2081455"/>
                    <a:gd name="connsiteX149" fmla="*/ 1251727 w 1631384"/>
                    <a:gd name="connsiteY149" fmla="*/ 1283031 h 2081455"/>
                    <a:gd name="connsiteX150" fmla="*/ 1150127 w 1631384"/>
                    <a:gd name="connsiteY150" fmla="*/ 1286206 h 2081455"/>
                    <a:gd name="connsiteX151" fmla="*/ 1045352 w 1631384"/>
                    <a:gd name="connsiteY151" fmla="*/ 1289381 h 2081455"/>
                    <a:gd name="connsiteX152" fmla="*/ 1004077 w 1631384"/>
                    <a:gd name="connsiteY152" fmla="*/ 1279856 h 2081455"/>
                    <a:gd name="connsiteX153" fmla="*/ 959627 w 1631384"/>
                    <a:gd name="connsiteY153" fmla="*/ 1260806 h 2081455"/>
                    <a:gd name="connsiteX154" fmla="*/ 1019952 w 1631384"/>
                    <a:gd name="connsiteY154" fmla="*/ 1314781 h 2081455"/>
                    <a:gd name="connsiteX155" fmla="*/ 1102502 w 1631384"/>
                    <a:gd name="connsiteY155" fmla="*/ 1378281 h 2081455"/>
                    <a:gd name="connsiteX156" fmla="*/ 1162827 w 1631384"/>
                    <a:gd name="connsiteY156" fmla="*/ 1425906 h 2081455"/>
                    <a:gd name="connsiteX157" fmla="*/ 1207277 w 1631384"/>
                    <a:gd name="connsiteY157" fmla="*/ 1495756 h 2081455"/>
                    <a:gd name="connsiteX158" fmla="*/ 1248552 w 1631384"/>
                    <a:gd name="connsiteY158" fmla="*/ 1575131 h 2081455"/>
                    <a:gd name="connsiteX159" fmla="*/ 1270777 w 1631384"/>
                    <a:gd name="connsiteY159" fmla="*/ 1651331 h 2081455"/>
                    <a:gd name="connsiteX160" fmla="*/ 1277127 w 1631384"/>
                    <a:gd name="connsiteY160" fmla="*/ 1749756 h 2081455"/>
                    <a:gd name="connsiteX161" fmla="*/ 1267602 w 1631384"/>
                    <a:gd name="connsiteY161" fmla="*/ 1794206 h 2081455"/>
                    <a:gd name="connsiteX162" fmla="*/ 1258077 w 1631384"/>
                    <a:gd name="connsiteY162" fmla="*/ 1845006 h 2081455"/>
                    <a:gd name="connsiteX163" fmla="*/ 1254902 w 1631384"/>
                    <a:gd name="connsiteY163" fmla="*/ 1870406 h 2081455"/>
                    <a:gd name="connsiteX164" fmla="*/ 1232677 w 1631384"/>
                    <a:gd name="connsiteY164" fmla="*/ 1908506 h 2081455"/>
                    <a:gd name="connsiteX165" fmla="*/ 1210452 w 1631384"/>
                    <a:gd name="connsiteY165" fmla="*/ 1886281 h 2081455"/>
                    <a:gd name="connsiteX166" fmla="*/ 1226327 w 1631384"/>
                    <a:gd name="connsiteY166" fmla="*/ 1737056 h 2081455"/>
                    <a:gd name="connsiteX167" fmla="*/ 1188227 w 1631384"/>
                    <a:gd name="connsiteY167" fmla="*/ 1556081 h 2081455"/>
                    <a:gd name="connsiteX168" fmla="*/ 1121552 w 1631384"/>
                    <a:gd name="connsiteY168" fmla="*/ 1470356 h 2081455"/>
                    <a:gd name="connsiteX169" fmla="*/ 1032652 w 1631384"/>
                    <a:gd name="connsiteY169" fmla="*/ 1378281 h 2081455"/>
                    <a:gd name="connsiteX170" fmla="*/ 965977 w 1631384"/>
                    <a:gd name="connsiteY170" fmla="*/ 1333831 h 2081455"/>
                    <a:gd name="connsiteX171" fmla="*/ 896127 w 1631384"/>
                    <a:gd name="connsiteY171" fmla="*/ 1273506 h 2081455"/>
                    <a:gd name="connsiteX172" fmla="*/ 854852 w 1631384"/>
                    <a:gd name="connsiteY172" fmla="*/ 1206831 h 2081455"/>
                    <a:gd name="connsiteX173" fmla="*/ 800877 w 1631384"/>
                    <a:gd name="connsiteY173" fmla="*/ 1162381 h 2081455"/>
                    <a:gd name="connsiteX174" fmla="*/ 718327 w 1631384"/>
                    <a:gd name="connsiteY174" fmla="*/ 1165556 h 2081455"/>
                    <a:gd name="connsiteX175" fmla="*/ 683402 w 1631384"/>
                    <a:gd name="connsiteY175" fmla="*/ 1184606 h 2081455"/>
                    <a:gd name="connsiteX176" fmla="*/ 638952 w 1631384"/>
                    <a:gd name="connsiteY176" fmla="*/ 1216356 h 2081455"/>
                    <a:gd name="connsiteX177" fmla="*/ 578627 w 1631384"/>
                    <a:gd name="connsiteY177" fmla="*/ 1283031 h 2081455"/>
                    <a:gd name="connsiteX178" fmla="*/ 553227 w 1631384"/>
                    <a:gd name="connsiteY178" fmla="*/ 1321131 h 2081455"/>
                    <a:gd name="connsiteX179" fmla="*/ 534177 w 1631384"/>
                    <a:gd name="connsiteY179" fmla="*/ 1343356 h 2081455"/>
                    <a:gd name="connsiteX180" fmla="*/ 527827 w 1631384"/>
                    <a:gd name="connsiteY180" fmla="*/ 1375106 h 2081455"/>
                    <a:gd name="connsiteX181" fmla="*/ 540527 w 1631384"/>
                    <a:gd name="connsiteY181" fmla="*/ 1406856 h 2081455"/>
                    <a:gd name="connsiteX182" fmla="*/ 540527 w 1631384"/>
                    <a:gd name="connsiteY182" fmla="*/ 1438606 h 2081455"/>
                    <a:gd name="connsiteX183" fmla="*/ 515127 w 1631384"/>
                    <a:gd name="connsiteY183" fmla="*/ 1470356 h 2081455"/>
                    <a:gd name="connsiteX184" fmla="*/ 499252 w 1631384"/>
                    <a:gd name="connsiteY184" fmla="*/ 1460831 h 2081455"/>
                    <a:gd name="connsiteX185" fmla="*/ 489727 w 1631384"/>
                    <a:gd name="connsiteY185" fmla="*/ 1435431 h 2081455"/>
                    <a:gd name="connsiteX186" fmla="*/ 464327 w 1631384"/>
                    <a:gd name="connsiteY186" fmla="*/ 1438606 h 2081455"/>
                    <a:gd name="connsiteX187" fmla="*/ 426227 w 1631384"/>
                    <a:gd name="connsiteY187" fmla="*/ 1511631 h 2081455"/>
                    <a:gd name="connsiteX188" fmla="*/ 346852 w 1631384"/>
                    <a:gd name="connsiteY188" fmla="*/ 1597356 h 2081455"/>
                    <a:gd name="connsiteX189" fmla="*/ 292877 w 1631384"/>
                    <a:gd name="connsiteY189" fmla="*/ 1660856 h 2081455"/>
                    <a:gd name="connsiteX190" fmla="*/ 235727 w 1631384"/>
                    <a:gd name="connsiteY190" fmla="*/ 1724356 h 2081455"/>
                    <a:gd name="connsiteX191" fmla="*/ 194452 w 1631384"/>
                    <a:gd name="connsiteY191" fmla="*/ 1787856 h 2081455"/>
                    <a:gd name="connsiteX192" fmla="*/ 178577 w 1631384"/>
                    <a:gd name="connsiteY192" fmla="*/ 1854531 h 2081455"/>
                    <a:gd name="connsiteX193" fmla="*/ 178577 w 1631384"/>
                    <a:gd name="connsiteY193" fmla="*/ 1921206 h 2081455"/>
                    <a:gd name="connsiteX194" fmla="*/ 181752 w 1631384"/>
                    <a:gd name="connsiteY194" fmla="*/ 1984706 h 2081455"/>
                    <a:gd name="connsiteX195" fmla="*/ 200802 w 1631384"/>
                    <a:gd name="connsiteY195" fmla="*/ 2010106 h 2081455"/>
                    <a:gd name="connsiteX196" fmla="*/ 219852 w 1631384"/>
                    <a:gd name="connsiteY196" fmla="*/ 2041856 h 2081455"/>
                    <a:gd name="connsiteX197" fmla="*/ 213502 w 1631384"/>
                    <a:gd name="connsiteY197" fmla="*/ 2060906 h 2081455"/>
                    <a:gd name="connsiteX198" fmla="*/ 150002 w 1631384"/>
                    <a:gd name="connsiteY198" fmla="*/ 2079956 h 208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631384" h="2081455">
                      <a:moveTo>
                        <a:pt x="150002" y="2079956"/>
                      </a:moveTo>
                      <a:cubicBezTo>
                        <a:pt x="139948" y="2072548"/>
                        <a:pt x="153177" y="2061435"/>
                        <a:pt x="153177" y="2016456"/>
                      </a:cubicBezTo>
                      <a:cubicBezTo>
                        <a:pt x="153177" y="1971477"/>
                        <a:pt x="143123" y="1860881"/>
                        <a:pt x="150002" y="1810081"/>
                      </a:cubicBezTo>
                      <a:cubicBezTo>
                        <a:pt x="156881" y="1759281"/>
                        <a:pt x="178577" y="1739702"/>
                        <a:pt x="194452" y="1711656"/>
                      </a:cubicBezTo>
                      <a:cubicBezTo>
                        <a:pt x="210327" y="1683610"/>
                        <a:pt x="224085" y="1663502"/>
                        <a:pt x="245252" y="1641806"/>
                      </a:cubicBezTo>
                      <a:cubicBezTo>
                        <a:pt x="266419" y="1620110"/>
                        <a:pt x="298169" y="1605823"/>
                        <a:pt x="321452" y="1581481"/>
                      </a:cubicBezTo>
                      <a:cubicBezTo>
                        <a:pt x="344735" y="1557139"/>
                        <a:pt x="372252" y="1512160"/>
                        <a:pt x="384952" y="1495756"/>
                      </a:cubicBezTo>
                      <a:cubicBezTo>
                        <a:pt x="397652" y="1479352"/>
                        <a:pt x="401885" y="1490464"/>
                        <a:pt x="397652" y="1483056"/>
                      </a:cubicBezTo>
                      <a:cubicBezTo>
                        <a:pt x="393419" y="1475648"/>
                        <a:pt x="380719" y="1462418"/>
                        <a:pt x="359552" y="1451306"/>
                      </a:cubicBezTo>
                      <a:cubicBezTo>
                        <a:pt x="338385" y="1440193"/>
                        <a:pt x="293935" y="1426964"/>
                        <a:pt x="270652" y="1416381"/>
                      </a:cubicBezTo>
                      <a:cubicBezTo>
                        <a:pt x="247369" y="1405798"/>
                        <a:pt x="236256" y="1393098"/>
                        <a:pt x="219852" y="1387806"/>
                      </a:cubicBezTo>
                      <a:cubicBezTo>
                        <a:pt x="203448" y="1382514"/>
                        <a:pt x="186514" y="1381456"/>
                        <a:pt x="172227" y="1384631"/>
                      </a:cubicBezTo>
                      <a:cubicBezTo>
                        <a:pt x="157940" y="1387806"/>
                        <a:pt x="146298" y="1392569"/>
                        <a:pt x="134127" y="1406856"/>
                      </a:cubicBezTo>
                      <a:cubicBezTo>
                        <a:pt x="121956" y="1421143"/>
                        <a:pt x="110314" y="1446543"/>
                        <a:pt x="99202" y="1470356"/>
                      </a:cubicBezTo>
                      <a:cubicBezTo>
                        <a:pt x="88089" y="1494168"/>
                        <a:pt x="74331" y="1529094"/>
                        <a:pt x="67452" y="1549731"/>
                      </a:cubicBezTo>
                      <a:cubicBezTo>
                        <a:pt x="60573" y="1570368"/>
                        <a:pt x="55281" y="1578306"/>
                        <a:pt x="57927" y="1594181"/>
                      </a:cubicBezTo>
                      <a:cubicBezTo>
                        <a:pt x="60573" y="1610056"/>
                        <a:pt x="73273" y="1631752"/>
                        <a:pt x="83327" y="1644981"/>
                      </a:cubicBezTo>
                      <a:cubicBezTo>
                        <a:pt x="93381" y="1658210"/>
                        <a:pt x="107669" y="1664031"/>
                        <a:pt x="118252" y="1673556"/>
                      </a:cubicBezTo>
                      <a:cubicBezTo>
                        <a:pt x="128835" y="1683081"/>
                        <a:pt x="143123" y="1692606"/>
                        <a:pt x="146827" y="1702131"/>
                      </a:cubicBezTo>
                      <a:cubicBezTo>
                        <a:pt x="150531" y="1711656"/>
                        <a:pt x="147885" y="1724885"/>
                        <a:pt x="140477" y="1730706"/>
                      </a:cubicBezTo>
                      <a:cubicBezTo>
                        <a:pt x="133069" y="1736527"/>
                        <a:pt x="111373" y="1740760"/>
                        <a:pt x="102377" y="1737056"/>
                      </a:cubicBezTo>
                      <a:cubicBezTo>
                        <a:pt x="93381" y="1733352"/>
                        <a:pt x="96556" y="1719064"/>
                        <a:pt x="86502" y="1708481"/>
                      </a:cubicBezTo>
                      <a:cubicBezTo>
                        <a:pt x="76448" y="1697898"/>
                        <a:pt x="56339" y="1686785"/>
                        <a:pt x="42052" y="1673556"/>
                      </a:cubicBezTo>
                      <a:cubicBezTo>
                        <a:pt x="27764" y="1660327"/>
                        <a:pt x="4481" y="1653977"/>
                        <a:pt x="777" y="1629106"/>
                      </a:cubicBezTo>
                      <a:cubicBezTo>
                        <a:pt x="-2927" y="1604235"/>
                        <a:pt x="7127" y="1562431"/>
                        <a:pt x="19827" y="1524331"/>
                      </a:cubicBezTo>
                      <a:cubicBezTo>
                        <a:pt x="32527" y="1486231"/>
                        <a:pt x="59515" y="1430668"/>
                        <a:pt x="76977" y="1400506"/>
                      </a:cubicBezTo>
                      <a:cubicBezTo>
                        <a:pt x="94439" y="1370344"/>
                        <a:pt x="110844" y="1354469"/>
                        <a:pt x="124602" y="1343356"/>
                      </a:cubicBezTo>
                      <a:cubicBezTo>
                        <a:pt x="138360" y="1332243"/>
                        <a:pt x="142065" y="1332773"/>
                        <a:pt x="159527" y="1333831"/>
                      </a:cubicBezTo>
                      <a:cubicBezTo>
                        <a:pt x="176989" y="1334889"/>
                        <a:pt x="202390" y="1340710"/>
                        <a:pt x="229377" y="1349706"/>
                      </a:cubicBezTo>
                      <a:cubicBezTo>
                        <a:pt x="256364" y="1358702"/>
                        <a:pt x="289702" y="1372989"/>
                        <a:pt x="321452" y="1387806"/>
                      </a:cubicBezTo>
                      <a:cubicBezTo>
                        <a:pt x="353202" y="1402623"/>
                        <a:pt x="389185" y="1449718"/>
                        <a:pt x="419877" y="1438606"/>
                      </a:cubicBezTo>
                      <a:cubicBezTo>
                        <a:pt x="450569" y="1427493"/>
                        <a:pt x="478615" y="1353939"/>
                        <a:pt x="505602" y="1321131"/>
                      </a:cubicBezTo>
                      <a:cubicBezTo>
                        <a:pt x="532590" y="1288323"/>
                        <a:pt x="558519" y="1271389"/>
                        <a:pt x="581802" y="1241756"/>
                      </a:cubicBezTo>
                      <a:cubicBezTo>
                        <a:pt x="605085" y="1212123"/>
                        <a:pt x="631544" y="1179843"/>
                        <a:pt x="645302" y="1143331"/>
                      </a:cubicBezTo>
                      <a:cubicBezTo>
                        <a:pt x="659060" y="1106819"/>
                        <a:pt x="661177" y="1051785"/>
                        <a:pt x="664352" y="1022681"/>
                      </a:cubicBezTo>
                      <a:cubicBezTo>
                        <a:pt x="667527" y="993577"/>
                        <a:pt x="669114" y="990402"/>
                        <a:pt x="664352" y="968706"/>
                      </a:cubicBezTo>
                      <a:cubicBezTo>
                        <a:pt x="659590" y="947010"/>
                        <a:pt x="638952" y="917906"/>
                        <a:pt x="635777" y="892506"/>
                      </a:cubicBezTo>
                      <a:cubicBezTo>
                        <a:pt x="632602" y="867106"/>
                        <a:pt x="632073" y="847527"/>
                        <a:pt x="645302" y="816306"/>
                      </a:cubicBezTo>
                      <a:cubicBezTo>
                        <a:pt x="658531" y="785085"/>
                        <a:pt x="704569" y="743281"/>
                        <a:pt x="715152" y="705181"/>
                      </a:cubicBezTo>
                      <a:cubicBezTo>
                        <a:pt x="725735" y="667081"/>
                        <a:pt x="722031" y="629510"/>
                        <a:pt x="708802" y="587706"/>
                      </a:cubicBezTo>
                      <a:cubicBezTo>
                        <a:pt x="695573" y="545902"/>
                        <a:pt x="660119" y="499864"/>
                        <a:pt x="635777" y="454356"/>
                      </a:cubicBezTo>
                      <a:cubicBezTo>
                        <a:pt x="611435" y="408848"/>
                        <a:pt x="580214" y="352227"/>
                        <a:pt x="562752" y="314656"/>
                      </a:cubicBezTo>
                      <a:cubicBezTo>
                        <a:pt x="545290" y="277085"/>
                        <a:pt x="543173" y="256448"/>
                        <a:pt x="531002" y="228931"/>
                      </a:cubicBezTo>
                      <a:cubicBezTo>
                        <a:pt x="518831" y="201414"/>
                        <a:pt x="502956" y="170723"/>
                        <a:pt x="489727" y="149556"/>
                      </a:cubicBezTo>
                      <a:cubicBezTo>
                        <a:pt x="476498" y="128389"/>
                        <a:pt x="462739" y="115160"/>
                        <a:pt x="451627" y="101931"/>
                      </a:cubicBezTo>
                      <a:cubicBezTo>
                        <a:pt x="440515" y="88702"/>
                        <a:pt x="432048" y="81293"/>
                        <a:pt x="423052" y="70181"/>
                      </a:cubicBezTo>
                      <a:cubicBezTo>
                        <a:pt x="414056" y="59069"/>
                        <a:pt x="401356" y="45310"/>
                        <a:pt x="397652" y="35256"/>
                      </a:cubicBezTo>
                      <a:cubicBezTo>
                        <a:pt x="393948" y="25202"/>
                        <a:pt x="395535" y="15677"/>
                        <a:pt x="400827" y="9856"/>
                      </a:cubicBezTo>
                      <a:cubicBezTo>
                        <a:pt x="406119" y="4035"/>
                        <a:pt x="415644" y="1389"/>
                        <a:pt x="429402" y="331"/>
                      </a:cubicBezTo>
                      <a:cubicBezTo>
                        <a:pt x="443160" y="-727"/>
                        <a:pt x="468031" y="860"/>
                        <a:pt x="483377" y="3506"/>
                      </a:cubicBezTo>
                      <a:cubicBezTo>
                        <a:pt x="498723" y="6152"/>
                        <a:pt x="513540" y="10385"/>
                        <a:pt x="521477" y="16206"/>
                      </a:cubicBezTo>
                      <a:cubicBezTo>
                        <a:pt x="529414" y="22027"/>
                        <a:pt x="529415" y="26789"/>
                        <a:pt x="531002" y="38431"/>
                      </a:cubicBezTo>
                      <a:cubicBezTo>
                        <a:pt x="532589" y="50073"/>
                        <a:pt x="529415" y="65419"/>
                        <a:pt x="531002" y="86056"/>
                      </a:cubicBezTo>
                      <a:cubicBezTo>
                        <a:pt x="532589" y="106693"/>
                        <a:pt x="533648" y="134739"/>
                        <a:pt x="540527" y="162256"/>
                      </a:cubicBezTo>
                      <a:cubicBezTo>
                        <a:pt x="547406" y="189773"/>
                        <a:pt x="557460" y="218348"/>
                        <a:pt x="572277" y="251156"/>
                      </a:cubicBezTo>
                      <a:cubicBezTo>
                        <a:pt x="587094" y="283964"/>
                        <a:pt x="606673" y="325239"/>
                        <a:pt x="629427" y="359106"/>
                      </a:cubicBezTo>
                      <a:cubicBezTo>
                        <a:pt x="652181" y="392973"/>
                        <a:pt x="691339" y="425252"/>
                        <a:pt x="708802" y="454356"/>
                      </a:cubicBezTo>
                      <a:cubicBezTo>
                        <a:pt x="726265" y="483460"/>
                        <a:pt x="725735" y="510448"/>
                        <a:pt x="734202" y="533731"/>
                      </a:cubicBezTo>
                      <a:cubicBezTo>
                        <a:pt x="742669" y="557014"/>
                        <a:pt x="746373" y="578710"/>
                        <a:pt x="759602" y="594056"/>
                      </a:cubicBezTo>
                      <a:cubicBezTo>
                        <a:pt x="772831" y="609402"/>
                        <a:pt x="793998" y="627393"/>
                        <a:pt x="813577" y="625806"/>
                      </a:cubicBezTo>
                      <a:cubicBezTo>
                        <a:pt x="833156" y="624219"/>
                        <a:pt x="854323" y="603581"/>
                        <a:pt x="877077" y="584531"/>
                      </a:cubicBezTo>
                      <a:cubicBezTo>
                        <a:pt x="899831" y="565481"/>
                        <a:pt x="932640" y="535318"/>
                        <a:pt x="950102" y="511506"/>
                      </a:cubicBezTo>
                      <a:cubicBezTo>
                        <a:pt x="967564" y="487694"/>
                        <a:pt x="974973" y="468114"/>
                        <a:pt x="981852" y="441656"/>
                      </a:cubicBezTo>
                      <a:cubicBezTo>
                        <a:pt x="988731" y="415198"/>
                        <a:pt x="989260" y="382918"/>
                        <a:pt x="991377" y="352756"/>
                      </a:cubicBezTo>
                      <a:cubicBezTo>
                        <a:pt x="993494" y="322594"/>
                        <a:pt x="995081" y="283435"/>
                        <a:pt x="994552" y="260681"/>
                      </a:cubicBezTo>
                      <a:cubicBezTo>
                        <a:pt x="994023" y="237927"/>
                        <a:pt x="998785" y="230518"/>
                        <a:pt x="988202" y="216231"/>
                      </a:cubicBezTo>
                      <a:cubicBezTo>
                        <a:pt x="977619" y="201943"/>
                        <a:pt x="949573" y="183952"/>
                        <a:pt x="931052" y="174956"/>
                      </a:cubicBezTo>
                      <a:cubicBezTo>
                        <a:pt x="912531" y="165960"/>
                        <a:pt x="895069" y="165431"/>
                        <a:pt x="877077" y="162256"/>
                      </a:cubicBezTo>
                      <a:cubicBezTo>
                        <a:pt x="859085" y="159081"/>
                        <a:pt x="844269" y="154848"/>
                        <a:pt x="823102" y="155906"/>
                      </a:cubicBezTo>
                      <a:cubicBezTo>
                        <a:pt x="801935" y="156964"/>
                        <a:pt x="778123" y="160668"/>
                        <a:pt x="750077" y="168606"/>
                      </a:cubicBezTo>
                      <a:cubicBezTo>
                        <a:pt x="722031" y="176543"/>
                        <a:pt x="675464" y="196652"/>
                        <a:pt x="654827" y="203531"/>
                      </a:cubicBezTo>
                      <a:cubicBezTo>
                        <a:pt x="634190" y="210410"/>
                        <a:pt x="637364" y="213585"/>
                        <a:pt x="626252" y="209881"/>
                      </a:cubicBezTo>
                      <a:cubicBezTo>
                        <a:pt x="615140" y="206177"/>
                        <a:pt x="597148" y="190831"/>
                        <a:pt x="588152" y="181306"/>
                      </a:cubicBezTo>
                      <a:cubicBezTo>
                        <a:pt x="579156" y="171781"/>
                        <a:pt x="574394" y="162256"/>
                        <a:pt x="572277" y="152731"/>
                      </a:cubicBezTo>
                      <a:cubicBezTo>
                        <a:pt x="570160" y="143206"/>
                        <a:pt x="568573" y="131035"/>
                        <a:pt x="575452" y="124156"/>
                      </a:cubicBezTo>
                      <a:cubicBezTo>
                        <a:pt x="582331" y="117277"/>
                        <a:pt x="598735" y="111985"/>
                        <a:pt x="613552" y="111456"/>
                      </a:cubicBezTo>
                      <a:cubicBezTo>
                        <a:pt x="628369" y="110927"/>
                        <a:pt x="642656" y="118335"/>
                        <a:pt x="664352" y="120981"/>
                      </a:cubicBezTo>
                      <a:cubicBezTo>
                        <a:pt x="686048" y="123627"/>
                        <a:pt x="715152" y="128389"/>
                        <a:pt x="743727" y="127331"/>
                      </a:cubicBezTo>
                      <a:cubicBezTo>
                        <a:pt x="772302" y="126273"/>
                        <a:pt x="803523" y="114631"/>
                        <a:pt x="835802" y="114631"/>
                      </a:cubicBezTo>
                      <a:cubicBezTo>
                        <a:pt x="868081" y="114631"/>
                        <a:pt x="909885" y="118335"/>
                        <a:pt x="937402" y="127331"/>
                      </a:cubicBezTo>
                      <a:cubicBezTo>
                        <a:pt x="964919" y="136327"/>
                        <a:pt x="985027" y="155906"/>
                        <a:pt x="1000902" y="168606"/>
                      </a:cubicBezTo>
                      <a:cubicBezTo>
                        <a:pt x="1016777" y="181306"/>
                        <a:pt x="1024715" y="180777"/>
                        <a:pt x="1032652" y="203531"/>
                      </a:cubicBezTo>
                      <a:cubicBezTo>
                        <a:pt x="1040590" y="226285"/>
                        <a:pt x="1046940" y="279202"/>
                        <a:pt x="1048527" y="305131"/>
                      </a:cubicBezTo>
                      <a:cubicBezTo>
                        <a:pt x="1050115" y="331060"/>
                        <a:pt x="1044294" y="341644"/>
                        <a:pt x="1042177" y="359106"/>
                      </a:cubicBezTo>
                      <a:cubicBezTo>
                        <a:pt x="1040060" y="376568"/>
                        <a:pt x="1037414" y="395089"/>
                        <a:pt x="1035827" y="409906"/>
                      </a:cubicBezTo>
                      <a:cubicBezTo>
                        <a:pt x="1034240" y="424723"/>
                        <a:pt x="1028419" y="442185"/>
                        <a:pt x="1032652" y="448006"/>
                      </a:cubicBezTo>
                      <a:cubicBezTo>
                        <a:pt x="1036885" y="453827"/>
                        <a:pt x="1047469" y="459119"/>
                        <a:pt x="1061227" y="444831"/>
                      </a:cubicBezTo>
                      <a:cubicBezTo>
                        <a:pt x="1074985" y="430543"/>
                        <a:pt x="1099856" y="387681"/>
                        <a:pt x="1115202" y="362281"/>
                      </a:cubicBezTo>
                      <a:cubicBezTo>
                        <a:pt x="1130548" y="336881"/>
                        <a:pt x="1142719" y="318889"/>
                        <a:pt x="1153302" y="292431"/>
                      </a:cubicBezTo>
                      <a:cubicBezTo>
                        <a:pt x="1163885" y="265973"/>
                        <a:pt x="1176585" y="229460"/>
                        <a:pt x="1178702" y="203531"/>
                      </a:cubicBezTo>
                      <a:cubicBezTo>
                        <a:pt x="1180819" y="177602"/>
                        <a:pt x="1172881" y="155906"/>
                        <a:pt x="1166002" y="136856"/>
                      </a:cubicBezTo>
                      <a:cubicBezTo>
                        <a:pt x="1159123" y="117806"/>
                        <a:pt x="1145365" y="102989"/>
                        <a:pt x="1137427" y="89231"/>
                      </a:cubicBezTo>
                      <a:cubicBezTo>
                        <a:pt x="1129490" y="75473"/>
                        <a:pt x="1121023" y="64889"/>
                        <a:pt x="1118377" y="54306"/>
                      </a:cubicBezTo>
                      <a:cubicBezTo>
                        <a:pt x="1115731" y="43723"/>
                        <a:pt x="1116260" y="32081"/>
                        <a:pt x="1121552" y="25731"/>
                      </a:cubicBezTo>
                      <a:cubicBezTo>
                        <a:pt x="1126844" y="19381"/>
                        <a:pt x="1141131" y="17264"/>
                        <a:pt x="1150127" y="16206"/>
                      </a:cubicBezTo>
                      <a:cubicBezTo>
                        <a:pt x="1159123" y="15148"/>
                        <a:pt x="1169706" y="15148"/>
                        <a:pt x="1175527" y="19381"/>
                      </a:cubicBezTo>
                      <a:cubicBezTo>
                        <a:pt x="1181348" y="23614"/>
                        <a:pt x="1180819" y="29435"/>
                        <a:pt x="1185052" y="41606"/>
                      </a:cubicBezTo>
                      <a:cubicBezTo>
                        <a:pt x="1189285" y="53777"/>
                        <a:pt x="1195106" y="76002"/>
                        <a:pt x="1200927" y="92406"/>
                      </a:cubicBezTo>
                      <a:cubicBezTo>
                        <a:pt x="1206748" y="108810"/>
                        <a:pt x="1216802" y="113573"/>
                        <a:pt x="1219977" y="140031"/>
                      </a:cubicBezTo>
                      <a:cubicBezTo>
                        <a:pt x="1223152" y="166489"/>
                        <a:pt x="1219977" y="251156"/>
                        <a:pt x="1219977" y="251156"/>
                      </a:cubicBezTo>
                      <a:cubicBezTo>
                        <a:pt x="1219977" y="274968"/>
                        <a:pt x="1210452" y="278673"/>
                        <a:pt x="1219977" y="282906"/>
                      </a:cubicBezTo>
                      <a:cubicBezTo>
                        <a:pt x="1229502" y="287139"/>
                        <a:pt x="1252785" y="286610"/>
                        <a:pt x="1277127" y="276556"/>
                      </a:cubicBezTo>
                      <a:cubicBezTo>
                        <a:pt x="1301469" y="266502"/>
                        <a:pt x="1343802" y="238985"/>
                        <a:pt x="1366027" y="222581"/>
                      </a:cubicBezTo>
                      <a:cubicBezTo>
                        <a:pt x="1388252" y="206177"/>
                        <a:pt x="1398306" y="193477"/>
                        <a:pt x="1410477" y="178131"/>
                      </a:cubicBezTo>
                      <a:cubicBezTo>
                        <a:pt x="1422648" y="162785"/>
                        <a:pt x="1433760" y="146910"/>
                        <a:pt x="1439052" y="130506"/>
                      </a:cubicBezTo>
                      <a:cubicBezTo>
                        <a:pt x="1444344" y="114102"/>
                        <a:pt x="1443285" y="93464"/>
                        <a:pt x="1442227" y="79706"/>
                      </a:cubicBezTo>
                      <a:cubicBezTo>
                        <a:pt x="1441169" y="65948"/>
                        <a:pt x="1428469" y="55364"/>
                        <a:pt x="1432702" y="47956"/>
                      </a:cubicBezTo>
                      <a:cubicBezTo>
                        <a:pt x="1436935" y="40548"/>
                        <a:pt x="1455985" y="36843"/>
                        <a:pt x="1467627" y="35256"/>
                      </a:cubicBezTo>
                      <a:cubicBezTo>
                        <a:pt x="1479269" y="33669"/>
                        <a:pt x="1492498" y="37373"/>
                        <a:pt x="1502552" y="38431"/>
                      </a:cubicBezTo>
                      <a:cubicBezTo>
                        <a:pt x="1512606" y="39489"/>
                        <a:pt x="1526365" y="32081"/>
                        <a:pt x="1527952" y="41606"/>
                      </a:cubicBezTo>
                      <a:cubicBezTo>
                        <a:pt x="1529540" y="51131"/>
                        <a:pt x="1519485" y="76531"/>
                        <a:pt x="1512077" y="95581"/>
                      </a:cubicBezTo>
                      <a:cubicBezTo>
                        <a:pt x="1504669" y="114631"/>
                        <a:pt x="1497790" y="133681"/>
                        <a:pt x="1483502" y="155906"/>
                      </a:cubicBezTo>
                      <a:cubicBezTo>
                        <a:pt x="1469214" y="178131"/>
                        <a:pt x="1452281" y="203531"/>
                        <a:pt x="1426352" y="228931"/>
                      </a:cubicBezTo>
                      <a:cubicBezTo>
                        <a:pt x="1400423" y="254331"/>
                        <a:pt x="1359677" y="290844"/>
                        <a:pt x="1327927" y="308306"/>
                      </a:cubicBezTo>
                      <a:cubicBezTo>
                        <a:pt x="1296177" y="325768"/>
                        <a:pt x="1257548" y="322064"/>
                        <a:pt x="1235852" y="333706"/>
                      </a:cubicBezTo>
                      <a:cubicBezTo>
                        <a:pt x="1214156" y="345348"/>
                        <a:pt x="1214685" y="358048"/>
                        <a:pt x="1197752" y="378156"/>
                      </a:cubicBezTo>
                      <a:cubicBezTo>
                        <a:pt x="1180819" y="398264"/>
                        <a:pt x="1157006" y="430014"/>
                        <a:pt x="1134252" y="454356"/>
                      </a:cubicBezTo>
                      <a:cubicBezTo>
                        <a:pt x="1111498" y="478698"/>
                        <a:pt x="1082394" y="506744"/>
                        <a:pt x="1061227" y="524206"/>
                      </a:cubicBezTo>
                      <a:cubicBezTo>
                        <a:pt x="1040060" y="541668"/>
                        <a:pt x="1024185" y="548548"/>
                        <a:pt x="1007252" y="559131"/>
                      </a:cubicBezTo>
                      <a:cubicBezTo>
                        <a:pt x="990319" y="569714"/>
                        <a:pt x="972856" y="577652"/>
                        <a:pt x="959627" y="587706"/>
                      </a:cubicBezTo>
                      <a:cubicBezTo>
                        <a:pt x="946398" y="597760"/>
                        <a:pt x="936344" y="607814"/>
                        <a:pt x="927877" y="619456"/>
                      </a:cubicBezTo>
                      <a:cubicBezTo>
                        <a:pt x="919410" y="631098"/>
                        <a:pt x="901419" y="632685"/>
                        <a:pt x="908827" y="657556"/>
                      </a:cubicBezTo>
                      <a:cubicBezTo>
                        <a:pt x="916235" y="682427"/>
                        <a:pt x="960156" y="732698"/>
                        <a:pt x="972327" y="768681"/>
                      </a:cubicBezTo>
                      <a:cubicBezTo>
                        <a:pt x="984498" y="804664"/>
                        <a:pt x="983439" y="844352"/>
                        <a:pt x="981852" y="873456"/>
                      </a:cubicBezTo>
                      <a:cubicBezTo>
                        <a:pt x="980265" y="902560"/>
                        <a:pt x="971798" y="918435"/>
                        <a:pt x="962802" y="943306"/>
                      </a:cubicBezTo>
                      <a:cubicBezTo>
                        <a:pt x="953806" y="968177"/>
                        <a:pt x="939519" y="997810"/>
                        <a:pt x="927877" y="1022681"/>
                      </a:cubicBezTo>
                      <a:cubicBezTo>
                        <a:pt x="916235" y="1047552"/>
                        <a:pt x="900890" y="1071893"/>
                        <a:pt x="892952" y="1092531"/>
                      </a:cubicBezTo>
                      <a:cubicBezTo>
                        <a:pt x="885015" y="1113168"/>
                        <a:pt x="873902" y="1126398"/>
                        <a:pt x="880252" y="1146506"/>
                      </a:cubicBezTo>
                      <a:cubicBezTo>
                        <a:pt x="886602" y="1166614"/>
                        <a:pt x="905652" y="1197306"/>
                        <a:pt x="931052" y="1213181"/>
                      </a:cubicBezTo>
                      <a:cubicBezTo>
                        <a:pt x="956452" y="1229056"/>
                        <a:pt x="996669" y="1236464"/>
                        <a:pt x="1032652" y="1241756"/>
                      </a:cubicBezTo>
                      <a:cubicBezTo>
                        <a:pt x="1068635" y="1247048"/>
                        <a:pt x="1107794" y="1241756"/>
                        <a:pt x="1146952" y="1244931"/>
                      </a:cubicBezTo>
                      <a:cubicBezTo>
                        <a:pt x="1186110" y="1248106"/>
                        <a:pt x="1229502" y="1258689"/>
                        <a:pt x="1267602" y="1260806"/>
                      </a:cubicBezTo>
                      <a:cubicBezTo>
                        <a:pt x="1305702" y="1262923"/>
                        <a:pt x="1348565" y="1254985"/>
                        <a:pt x="1375552" y="1257631"/>
                      </a:cubicBezTo>
                      <a:cubicBezTo>
                        <a:pt x="1402540" y="1260277"/>
                        <a:pt x="1406773" y="1263981"/>
                        <a:pt x="1429527" y="1276681"/>
                      </a:cubicBezTo>
                      <a:cubicBezTo>
                        <a:pt x="1452281" y="1289381"/>
                        <a:pt x="1488794" y="1315310"/>
                        <a:pt x="1512077" y="1333831"/>
                      </a:cubicBezTo>
                      <a:cubicBezTo>
                        <a:pt x="1535360" y="1352352"/>
                        <a:pt x="1555998" y="1374577"/>
                        <a:pt x="1569227" y="1387806"/>
                      </a:cubicBezTo>
                      <a:cubicBezTo>
                        <a:pt x="1582456" y="1401035"/>
                        <a:pt x="1585102" y="1399448"/>
                        <a:pt x="1591452" y="1413206"/>
                      </a:cubicBezTo>
                      <a:cubicBezTo>
                        <a:pt x="1597802" y="1426964"/>
                        <a:pt x="1604152" y="1456069"/>
                        <a:pt x="1607327" y="1470356"/>
                      </a:cubicBezTo>
                      <a:cubicBezTo>
                        <a:pt x="1610502" y="1484643"/>
                        <a:pt x="1608385" y="1484643"/>
                        <a:pt x="1610502" y="1498931"/>
                      </a:cubicBezTo>
                      <a:cubicBezTo>
                        <a:pt x="1612619" y="1513218"/>
                        <a:pt x="1616852" y="1539677"/>
                        <a:pt x="1620027" y="1556081"/>
                      </a:cubicBezTo>
                      <a:cubicBezTo>
                        <a:pt x="1623202" y="1572485"/>
                        <a:pt x="1629552" y="1597356"/>
                        <a:pt x="1629552" y="1597356"/>
                      </a:cubicBezTo>
                      <a:cubicBezTo>
                        <a:pt x="1631139" y="1605823"/>
                        <a:pt x="1632727" y="1602648"/>
                        <a:pt x="1629552" y="1606881"/>
                      </a:cubicBezTo>
                      <a:cubicBezTo>
                        <a:pt x="1626377" y="1611114"/>
                        <a:pt x="1617381" y="1625931"/>
                        <a:pt x="1610502" y="1622756"/>
                      </a:cubicBezTo>
                      <a:cubicBezTo>
                        <a:pt x="1603623" y="1619581"/>
                        <a:pt x="1595685" y="1606881"/>
                        <a:pt x="1588277" y="1587831"/>
                      </a:cubicBezTo>
                      <a:cubicBezTo>
                        <a:pt x="1580869" y="1568781"/>
                        <a:pt x="1570285" y="1528035"/>
                        <a:pt x="1566052" y="1508456"/>
                      </a:cubicBezTo>
                      <a:cubicBezTo>
                        <a:pt x="1561819" y="1488877"/>
                        <a:pt x="1570285" y="1487289"/>
                        <a:pt x="1562877" y="1470356"/>
                      </a:cubicBezTo>
                      <a:cubicBezTo>
                        <a:pt x="1555469" y="1453423"/>
                        <a:pt x="1541181" y="1428552"/>
                        <a:pt x="1521602" y="1406856"/>
                      </a:cubicBezTo>
                      <a:cubicBezTo>
                        <a:pt x="1502023" y="1385160"/>
                        <a:pt x="1472390" y="1357114"/>
                        <a:pt x="1445402" y="1340181"/>
                      </a:cubicBezTo>
                      <a:cubicBezTo>
                        <a:pt x="1418415" y="1323248"/>
                        <a:pt x="1391956" y="1314781"/>
                        <a:pt x="1359677" y="1305256"/>
                      </a:cubicBezTo>
                      <a:cubicBezTo>
                        <a:pt x="1327398" y="1295731"/>
                        <a:pt x="1286652" y="1286206"/>
                        <a:pt x="1251727" y="1283031"/>
                      </a:cubicBezTo>
                      <a:cubicBezTo>
                        <a:pt x="1216802" y="1279856"/>
                        <a:pt x="1150127" y="1286206"/>
                        <a:pt x="1150127" y="1286206"/>
                      </a:cubicBezTo>
                      <a:cubicBezTo>
                        <a:pt x="1115731" y="1287264"/>
                        <a:pt x="1069694" y="1290439"/>
                        <a:pt x="1045352" y="1289381"/>
                      </a:cubicBezTo>
                      <a:cubicBezTo>
                        <a:pt x="1021010" y="1288323"/>
                        <a:pt x="1018365" y="1284619"/>
                        <a:pt x="1004077" y="1279856"/>
                      </a:cubicBezTo>
                      <a:cubicBezTo>
                        <a:pt x="989789" y="1275093"/>
                        <a:pt x="956981" y="1254985"/>
                        <a:pt x="959627" y="1260806"/>
                      </a:cubicBezTo>
                      <a:cubicBezTo>
                        <a:pt x="962273" y="1266627"/>
                        <a:pt x="996140" y="1295202"/>
                        <a:pt x="1019952" y="1314781"/>
                      </a:cubicBezTo>
                      <a:cubicBezTo>
                        <a:pt x="1043764" y="1334360"/>
                        <a:pt x="1078690" y="1359760"/>
                        <a:pt x="1102502" y="1378281"/>
                      </a:cubicBezTo>
                      <a:cubicBezTo>
                        <a:pt x="1126314" y="1396802"/>
                        <a:pt x="1145365" y="1406327"/>
                        <a:pt x="1162827" y="1425906"/>
                      </a:cubicBezTo>
                      <a:cubicBezTo>
                        <a:pt x="1180289" y="1445485"/>
                        <a:pt x="1192990" y="1470885"/>
                        <a:pt x="1207277" y="1495756"/>
                      </a:cubicBezTo>
                      <a:cubicBezTo>
                        <a:pt x="1221565" y="1520627"/>
                        <a:pt x="1237969" y="1549202"/>
                        <a:pt x="1248552" y="1575131"/>
                      </a:cubicBezTo>
                      <a:cubicBezTo>
                        <a:pt x="1259135" y="1601060"/>
                        <a:pt x="1266015" y="1622227"/>
                        <a:pt x="1270777" y="1651331"/>
                      </a:cubicBezTo>
                      <a:cubicBezTo>
                        <a:pt x="1275539" y="1680435"/>
                        <a:pt x="1277656" y="1725944"/>
                        <a:pt x="1277127" y="1749756"/>
                      </a:cubicBezTo>
                      <a:cubicBezTo>
                        <a:pt x="1276598" y="1773568"/>
                        <a:pt x="1270777" y="1778331"/>
                        <a:pt x="1267602" y="1794206"/>
                      </a:cubicBezTo>
                      <a:cubicBezTo>
                        <a:pt x="1264427" y="1810081"/>
                        <a:pt x="1260194" y="1832306"/>
                        <a:pt x="1258077" y="1845006"/>
                      </a:cubicBezTo>
                      <a:cubicBezTo>
                        <a:pt x="1255960" y="1857706"/>
                        <a:pt x="1259135" y="1859823"/>
                        <a:pt x="1254902" y="1870406"/>
                      </a:cubicBezTo>
                      <a:cubicBezTo>
                        <a:pt x="1250669" y="1880989"/>
                        <a:pt x="1240085" y="1905860"/>
                        <a:pt x="1232677" y="1908506"/>
                      </a:cubicBezTo>
                      <a:cubicBezTo>
                        <a:pt x="1225269" y="1911152"/>
                        <a:pt x="1211510" y="1914856"/>
                        <a:pt x="1210452" y="1886281"/>
                      </a:cubicBezTo>
                      <a:cubicBezTo>
                        <a:pt x="1209394" y="1857706"/>
                        <a:pt x="1230031" y="1792089"/>
                        <a:pt x="1226327" y="1737056"/>
                      </a:cubicBezTo>
                      <a:cubicBezTo>
                        <a:pt x="1222623" y="1682023"/>
                        <a:pt x="1205689" y="1600531"/>
                        <a:pt x="1188227" y="1556081"/>
                      </a:cubicBezTo>
                      <a:cubicBezTo>
                        <a:pt x="1170765" y="1511631"/>
                        <a:pt x="1147481" y="1499989"/>
                        <a:pt x="1121552" y="1470356"/>
                      </a:cubicBezTo>
                      <a:cubicBezTo>
                        <a:pt x="1095623" y="1440723"/>
                        <a:pt x="1058581" y="1401035"/>
                        <a:pt x="1032652" y="1378281"/>
                      </a:cubicBezTo>
                      <a:cubicBezTo>
                        <a:pt x="1006723" y="1355527"/>
                        <a:pt x="988731" y="1351293"/>
                        <a:pt x="965977" y="1333831"/>
                      </a:cubicBezTo>
                      <a:cubicBezTo>
                        <a:pt x="943223" y="1316368"/>
                        <a:pt x="914648" y="1294673"/>
                        <a:pt x="896127" y="1273506"/>
                      </a:cubicBezTo>
                      <a:cubicBezTo>
                        <a:pt x="877606" y="1252339"/>
                        <a:pt x="870727" y="1225352"/>
                        <a:pt x="854852" y="1206831"/>
                      </a:cubicBezTo>
                      <a:cubicBezTo>
                        <a:pt x="838977" y="1188310"/>
                        <a:pt x="823631" y="1169260"/>
                        <a:pt x="800877" y="1162381"/>
                      </a:cubicBezTo>
                      <a:cubicBezTo>
                        <a:pt x="778123" y="1155502"/>
                        <a:pt x="737906" y="1161852"/>
                        <a:pt x="718327" y="1165556"/>
                      </a:cubicBezTo>
                      <a:cubicBezTo>
                        <a:pt x="698748" y="1169260"/>
                        <a:pt x="696631" y="1176139"/>
                        <a:pt x="683402" y="1184606"/>
                      </a:cubicBezTo>
                      <a:cubicBezTo>
                        <a:pt x="670173" y="1193073"/>
                        <a:pt x="656415" y="1199952"/>
                        <a:pt x="638952" y="1216356"/>
                      </a:cubicBezTo>
                      <a:cubicBezTo>
                        <a:pt x="621490" y="1232760"/>
                        <a:pt x="592914" y="1265569"/>
                        <a:pt x="578627" y="1283031"/>
                      </a:cubicBezTo>
                      <a:cubicBezTo>
                        <a:pt x="564340" y="1300493"/>
                        <a:pt x="560635" y="1311077"/>
                        <a:pt x="553227" y="1321131"/>
                      </a:cubicBezTo>
                      <a:cubicBezTo>
                        <a:pt x="545819" y="1331185"/>
                        <a:pt x="538410" y="1334360"/>
                        <a:pt x="534177" y="1343356"/>
                      </a:cubicBezTo>
                      <a:cubicBezTo>
                        <a:pt x="529944" y="1352352"/>
                        <a:pt x="526769" y="1364523"/>
                        <a:pt x="527827" y="1375106"/>
                      </a:cubicBezTo>
                      <a:cubicBezTo>
                        <a:pt x="528885" y="1385689"/>
                        <a:pt x="538410" y="1396273"/>
                        <a:pt x="540527" y="1406856"/>
                      </a:cubicBezTo>
                      <a:cubicBezTo>
                        <a:pt x="542644" y="1417439"/>
                        <a:pt x="544760" y="1428023"/>
                        <a:pt x="540527" y="1438606"/>
                      </a:cubicBezTo>
                      <a:cubicBezTo>
                        <a:pt x="536294" y="1449189"/>
                        <a:pt x="522006" y="1466652"/>
                        <a:pt x="515127" y="1470356"/>
                      </a:cubicBezTo>
                      <a:cubicBezTo>
                        <a:pt x="508248" y="1474060"/>
                        <a:pt x="503485" y="1466652"/>
                        <a:pt x="499252" y="1460831"/>
                      </a:cubicBezTo>
                      <a:cubicBezTo>
                        <a:pt x="495019" y="1455010"/>
                        <a:pt x="495548" y="1439135"/>
                        <a:pt x="489727" y="1435431"/>
                      </a:cubicBezTo>
                      <a:cubicBezTo>
                        <a:pt x="483906" y="1431727"/>
                        <a:pt x="474910" y="1425906"/>
                        <a:pt x="464327" y="1438606"/>
                      </a:cubicBezTo>
                      <a:cubicBezTo>
                        <a:pt x="453744" y="1451306"/>
                        <a:pt x="445806" y="1485173"/>
                        <a:pt x="426227" y="1511631"/>
                      </a:cubicBezTo>
                      <a:cubicBezTo>
                        <a:pt x="406648" y="1538089"/>
                        <a:pt x="369077" y="1572485"/>
                        <a:pt x="346852" y="1597356"/>
                      </a:cubicBezTo>
                      <a:cubicBezTo>
                        <a:pt x="324627" y="1622227"/>
                        <a:pt x="311398" y="1639689"/>
                        <a:pt x="292877" y="1660856"/>
                      </a:cubicBezTo>
                      <a:cubicBezTo>
                        <a:pt x="274356" y="1682023"/>
                        <a:pt x="252131" y="1703189"/>
                        <a:pt x="235727" y="1724356"/>
                      </a:cubicBezTo>
                      <a:cubicBezTo>
                        <a:pt x="219323" y="1745523"/>
                        <a:pt x="203977" y="1766160"/>
                        <a:pt x="194452" y="1787856"/>
                      </a:cubicBezTo>
                      <a:cubicBezTo>
                        <a:pt x="184927" y="1809552"/>
                        <a:pt x="181223" y="1832306"/>
                        <a:pt x="178577" y="1854531"/>
                      </a:cubicBezTo>
                      <a:cubicBezTo>
                        <a:pt x="175931" y="1876756"/>
                        <a:pt x="178048" y="1899510"/>
                        <a:pt x="178577" y="1921206"/>
                      </a:cubicBezTo>
                      <a:cubicBezTo>
                        <a:pt x="179106" y="1942902"/>
                        <a:pt x="178048" y="1969889"/>
                        <a:pt x="181752" y="1984706"/>
                      </a:cubicBezTo>
                      <a:cubicBezTo>
                        <a:pt x="185456" y="1999523"/>
                        <a:pt x="194452" y="2000581"/>
                        <a:pt x="200802" y="2010106"/>
                      </a:cubicBezTo>
                      <a:cubicBezTo>
                        <a:pt x="207152" y="2019631"/>
                        <a:pt x="217735" y="2033389"/>
                        <a:pt x="219852" y="2041856"/>
                      </a:cubicBezTo>
                      <a:cubicBezTo>
                        <a:pt x="221969" y="2050323"/>
                        <a:pt x="219323" y="2056673"/>
                        <a:pt x="213502" y="2060906"/>
                      </a:cubicBezTo>
                      <a:cubicBezTo>
                        <a:pt x="207681" y="2065139"/>
                        <a:pt x="160056" y="2087364"/>
                        <a:pt x="150002" y="2079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6" name="フリーフォーム: 図形 1315">
                  <a:extLst>
                    <a:ext uri="{FF2B5EF4-FFF2-40B4-BE49-F238E27FC236}">
                      <a16:creationId xmlns:a16="http://schemas.microsoft.com/office/drawing/2014/main" id="{4F6A741D-FBE2-4EDE-84B1-D33081799368}"/>
                    </a:ext>
                  </a:extLst>
                </p:cNvPr>
                <p:cNvSpPr/>
                <p:nvPr/>
              </p:nvSpPr>
              <p:spPr>
                <a:xfrm>
                  <a:off x="5391193" y="4434059"/>
                  <a:ext cx="1072588" cy="1928490"/>
                </a:xfrm>
                <a:custGeom>
                  <a:avLst/>
                  <a:gdLst>
                    <a:gd name="connsiteX0" fmla="*/ 8353 w 1277513"/>
                    <a:gd name="connsiteY0" fmla="*/ 293095 h 2135917"/>
                    <a:gd name="connsiteX1" fmla="*/ 81378 w 1277513"/>
                    <a:gd name="connsiteY1" fmla="*/ 293095 h 2135917"/>
                    <a:gd name="connsiteX2" fmla="*/ 170278 w 1277513"/>
                    <a:gd name="connsiteY2" fmla="*/ 340720 h 2135917"/>
                    <a:gd name="connsiteX3" fmla="*/ 297278 w 1277513"/>
                    <a:gd name="connsiteY3" fmla="*/ 401045 h 2135917"/>
                    <a:gd name="connsiteX4" fmla="*/ 427453 w 1277513"/>
                    <a:gd name="connsiteY4" fmla="*/ 448670 h 2135917"/>
                    <a:gd name="connsiteX5" fmla="*/ 541753 w 1277513"/>
                    <a:gd name="connsiteY5" fmla="*/ 486770 h 2135917"/>
                    <a:gd name="connsiteX6" fmla="*/ 605253 w 1277513"/>
                    <a:gd name="connsiteY6" fmla="*/ 493120 h 2135917"/>
                    <a:gd name="connsiteX7" fmla="*/ 659228 w 1277513"/>
                    <a:gd name="connsiteY7" fmla="*/ 381995 h 2135917"/>
                    <a:gd name="connsiteX8" fmla="*/ 687803 w 1277513"/>
                    <a:gd name="connsiteY8" fmla="*/ 261345 h 2135917"/>
                    <a:gd name="connsiteX9" fmla="*/ 690978 w 1277513"/>
                    <a:gd name="connsiteY9" fmla="*/ 150220 h 2135917"/>
                    <a:gd name="connsiteX10" fmla="*/ 700503 w 1277513"/>
                    <a:gd name="connsiteY10" fmla="*/ 108945 h 2135917"/>
                    <a:gd name="connsiteX11" fmla="*/ 690978 w 1277513"/>
                    <a:gd name="connsiteY11" fmla="*/ 86720 h 2135917"/>
                    <a:gd name="connsiteX12" fmla="*/ 668753 w 1277513"/>
                    <a:gd name="connsiteY12" fmla="*/ 16870 h 2135917"/>
                    <a:gd name="connsiteX13" fmla="*/ 697328 w 1277513"/>
                    <a:gd name="connsiteY13" fmla="*/ 4170 h 2135917"/>
                    <a:gd name="connsiteX14" fmla="*/ 719553 w 1277513"/>
                    <a:gd name="connsiteY14" fmla="*/ 995 h 2135917"/>
                    <a:gd name="connsiteX15" fmla="*/ 738603 w 1277513"/>
                    <a:gd name="connsiteY15" fmla="*/ 20045 h 2135917"/>
                    <a:gd name="connsiteX16" fmla="*/ 725903 w 1277513"/>
                    <a:gd name="connsiteY16" fmla="*/ 140695 h 2135917"/>
                    <a:gd name="connsiteX17" fmla="*/ 703678 w 1277513"/>
                    <a:gd name="connsiteY17" fmla="*/ 356595 h 2135917"/>
                    <a:gd name="connsiteX18" fmla="*/ 668753 w 1277513"/>
                    <a:gd name="connsiteY18" fmla="*/ 474070 h 2135917"/>
                    <a:gd name="connsiteX19" fmla="*/ 656053 w 1277513"/>
                    <a:gd name="connsiteY19" fmla="*/ 588370 h 2135917"/>
                    <a:gd name="connsiteX20" fmla="*/ 668753 w 1277513"/>
                    <a:gd name="connsiteY20" fmla="*/ 762995 h 2135917"/>
                    <a:gd name="connsiteX21" fmla="*/ 621128 w 1277513"/>
                    <a:gd name="connsiteY21" fmla="*/ 940795 h 2135917"/>
                    <a:gd name="connsiteX22" fmla="*/ 589378 w 1277513"/>
                    <a:gd name="connsiteY22" fmla="*/ 1032870 h 2135917"/>
                    <a:gd name="connsiteX23" fmla="*/ 605253 w 1277513"/>
                    <a:gd name="connsiteY23" fmla="*/ 1134470 h 2135917"/>
                    <a:gd name="connsiteX24" fmla="*/ 633828 w 1277513"/>
                    <a:gd name="connsiteY24" fmla="*/ 1194795 h 2135917"/>
                    <a:gd name="connsiteX25" fmla="*/ 665578 w 1277513"/>
                    <a:gd name="connsiteY25" fmla="*/ 1242420 h 2135917"/>
                    <a:gd name="connsiteX26" fmla="*/ 757653 w 1277513"/>
                    <a:gd name="connsiteY26" fmla="*/ 1321795 h 2135917"/>
                    <a:gd name="connsiteX27" fmla="*/ 767178 w 1277513"/>
                    <a:gd name="connsiteY27" fmla="*/ 1451970 h 2135917"/>
                    <a:gd name="connsiteX28" fmla="*/ 732253 w 1277513"/>
                    <a:gd name="connsiteY28" fmla="*/ 1528170 h 2135917"/>
                    <a:gd name="connsiteX29" fmla="*/ 681453 w 1277513"/>
                    <a:gd name="connsiteY29" fmla="*/ 1588495 h 2135917"/>
                    <a:gd name="connsiteX30" fmla="*/ 646528 w 1277513"/>
                    <a:gd name="connsiteY30" fmla="*/ 1661520 h 2135917"/>
                    <a:gd name="connsiteX31" fmla="*/ 643353 w 1277513"/>
                    <a:gd name="connsiteY31" fmla="*/ 1705970 h 2135917"/>
                    <a:gd name="connsiteX32" fmla="*/ 665578 w 1277513"/>
                    <a:gd name="connsiteY32" fmla="*/ 1772645 h 2135917"/>
                    <a:gd name="connsiteX33" fmla="*/ 700503 w 1277513"/>
                    <a:gd name="connsiteY33" fmla="*/ 1836145 h 2135917"/>
                    <a:gd name="connsiteX34" fmla="*/ 764003 w 1277513"/>
                    <a:gd name="connsiteY34" fmla="*/ 1918695 h 2135917"/>
                    <a:gd name="connsiteX35" fmla="*/ 900528 w 1277513"/>
                    <a:gd name="connsiteY35" fmla="*/ 1985370 h 2135917"/>
                    <a:gd name="connsiteX36" fmla="*/ 995778 w 1277513"/>
                    <a:gd name="connsiteY36" fmla="*/ 2013945 h 2135917"/>
                    <a:gd name="connsiteX37" fmla="*/ 1037053 w 1277513"/>
                    <a:gd name="connsiteY37" fmla="*/ 2029820 h 2135917"/>
                    <a:gd name="connsiteX38" fmla="*/ 1148178 w 1277513"/>
                    <a:gd name="connsiteY38" fmla="*/ 2058395 h 2135917"/>
                    <a:gd name="connsiteX39" fmla="*/ 1202153 w 1277513"/>
                    <a:gd name="connsiteY39" fmla="*/ 2055220 h 2135917"/>
                    <a:gd name="connsiteX40" fmla="*/ 1252953 w 1277513"/>
                    <a:gd name="connsiteY40" fmla="*/ 2042520 h 2135917"/>
                    <a:gd name="connsiteX41" fmla="*/ 1275178 w 1277513"/>
                    <a:gd name="connsiteY41" fmla="*/ 2055220 h 2135917"/>
                    <a:gd name="connsiteX42" fmla="*/ 1198978 w 1277513"/>
                    <a:gd name="connsiteY42" fmla="*/ 2083795 h 2135917"/>
                    <a:gd name="connsiteX43" fmla="*/ 1097378 w 1277513"/>
                    <a:gd name="connsiteY43" fmla="*/ 2086970 h 2135917"/>
                    <a:gd name="connsiteX44" fmla="*/ 935453 w 1277513"/>
                    <a:gd name="connsiteY44" fmla="*/ 2052045 h 2135917"/>
                    <a:gd name="connsiteX45" fmla="*/ 808453 w 1277513"/>
                    <a:gd name="connsiteY45" fmla="*/ 1998070 h 2135917"/>
                    <a:gd name="connsiteX46" fmla="*/ 741778 w 1277513"/>
                    <a:gd name="connsiteY46" fmla="*/ 1953620 h 2135917"/>
                    <a:gd name="connsiteX47" fmla="*/ 684628 w 1277513"/>
                    <a:gd name="connsiteY47" fmla="*/ 1883770 h 2135917"/>
                    <a:gd name="connsiteX48" fmla="*/ 637003 w 1277513"/>
                    <a:gd name="connsiteY48" fmla="*/ 1807570 h 2135917"/>
                    <a:gd name="connsiteX49" fmla="*/ 598903 w 1277513"/>
                    <a:gd name="connsiteY49" fmla="*/ 1734545 h 2135917"/>
                    <a:gd name="connsiteX50" fmla="*/ 567153 w 1277513"/>
                    <a:gd name="connsiteY50" fmla="*/ 1696445 h 2135917"/>
                    <a:gd name="connsiteX51" fmla="*/ 529053 w 1277513"/>
                    <a:gd name="connsiteY51" fmla="*/ 1677395 h 2135917"/>
                    <a:gd name="connsiteX52" fmla="*/ 443328 w 1277513"/>
                    <a:gd name="connsiteY52" fmla="*/ 1740895 h 2135917"/>
                    <a:gd name="connsiteX53" fmla="*/ 363953 w 1277513"/>
                    <a:gd name="connsiteY53" fmla="*/ 1820270 h 2135917"/>
                    <a:gd name="connsiteX54" fmla="*/ 284578 w 1277513"/>
                    <a:gd name="connsiteY54" fmla="*/ 1883770 h 2135917"/>
                    <a:gd name="connsiteX55" fmla="*/ 240128 w 1277513"/>
                    <a:gd name="connsiteY55" fmla="*/ 1940920 h 2135917"/>
                    <a:gd name="connsiteX56" fmla="*/ 198853 w 1277513"/>
                    <a:gd name="connsiteY56" fmla="*/ 2007595 h 2135917"/>
                    <a:gd name="connsiteX57" fmla="*/ 186153 w 1277513"/>
                    <a:gd name="connsiteY57" fmla="*/ 2058395 h 2135917"/>
                    <a:gd name="connsiteX58" fmla="*/ 176628 w 1277513"/>
                    <a:gd name="connsiteY58" fmla="*/ 2077445 h 2135917"/>
                    <a:gd name="connsiteX59" fmla="*/ 176628 w 1277513"/>
                    <a:gd name="connsiteY59" fmla="*/ 2118720 h 2135917"/>
                    <a:gd name="connsiteX60" fmla="*/ 125828 w 1277513"/>
                    <a:gd name="connsiteY60" fmla="*/ 2134595 h 2135917"/>
                    <a:gd name="connsiteX61" fmla="*/ 81378 w 1277513"/>
                    <a:gd name="connsiteY61" fmla="*/ 2131420 h 2135917"/>
                    <a:gd name="connsiteX62" fmla="*/ 71853 w 1277513"/>
                    <a:gd name="connsiteY62" fmla="*/ 2102845 h 2135917"/>
                    <a:gd name="connsiteX63" fmla="*/ 122653 w 1277513"/>
                    <a:gd name="connsiteY63" fmla="*/ 2058395 h 2135917"/>
                    <a:gd name="connsiteX64" fmla="*/ 192503 w 1277513"/>
                    <a:gd name="connsiteY64" fmla="*/ 1950445 h 2135917"/>
                    <a:gd name="connsiteX65" fmla="*/ 233778 w 1277513"/>
                    <a:gd name="connsiteY65" fmla="*/ 1874245 h 2135917"/>
                    <a:gd name="connsiteX66" fmla="*/ 329028 w 1277513"/>
                    <a:gd name="connsiteY66" fmla="*/ 1801220 h 2135917"/>
                    <a:gd name="connsiteX67" fmla="*/ 411578 w 1277513"/>
                    <a:gd name="connsiteY67" fmla="*/ 1715495 h 2135917"/>
                    <a:gd name="connsiteX68" fmla="*/ 471903 w 1277513"/>
                    <a:gd name="connsiteY68" fmla="*/ 1648820 h 2135917"/>
                    <a:gd name="connsiteX69" fmla="*/ 490953 w 1277513"/>
                    <a:gd name="connsiteY69" fmla="*/ 1563095 h 2135917"/>
                    <a:gd name="connsiteX70" fmla="*/ 471903 w 1277513"/>
                    <a:gd name="connsiteY70" fmla="*/ 1474195 h 2135917"/>
                    <a:gd name="connsiteX71" fmla="*/ 443328 w 1277513"/>
                    <a:gd name="connsiteY71" fmla="*/ 1353545 h 2135917"/>
                    <a:gd name="connsiteX72" fmla="*/ 481428 w 1277513"/>
                    <a:gd name="connsiteY72" fmla="*/ 1264645 h 2135917"/>
                    <a:gd name="connsiteX73" fmla="*/ 529053 w 1277513"/>
                    <a:gd name="connsiteY73" fmla="*/ 1166220 h 2135917"/>
                    <a:gd name="connsiteX74" fmla="*/ 538578 w 1277513"/>
                    <a:gd name="connsiteY74" fmla="*/ 1039220 h 2135917"/>
                    <a:gd name="connsiteX75" fmla="*/ 548103 w 1277513"/>
                    <a:gd name="connsiteY75" fmla="*/ 956670 h 2135917"/>
                    <a:gd name="connsiteX76" fmla="*/ 538578 w 1277513"/>
                    <a:gd name="connsiteY76" fmla="*/ 921745 h 2135917"/>
                    <a:gd name="connsiteX77" fmla="*/ 414753 w 1277513"/>
                    <a:gd name="connsiteY77" fmla="*/ 864595 h 2135917"/>
                    <a:gd name="connsiteX78" fmla="*/ 373478 w 1277513"/>
                    <a:gd name="connsiteY78" fmla="*/ 832845 h 2135917"/>
                    <a:gd name="connsiteX79" fmla="*/ 313153 w 1277513"/>
                    <a:gd name="connsiteY79" fmla="*/ 686795 h 2135917"/>
                    <a:gd name="connsiteX80" fmla="*/ 332203 w 1277513"/>
                    <a:gd name="connsiteY80" fmla="*/ 610595 h 2135917"/>
                    <a:gd name="connsiteX81" fmla="*/ 348078 w 1277513"/>
                    <a:gd name="connsiteY81" fmla="*/ 569320 h 2135917"/>
                    <a:gd name="connsiteX82" fmla="*/ 363953 w 1277513"/>
                    <a:gd name="connsiteY82" fmla="*/ 556620 h 2135917"/>
                    <a:gd name="connsiteX83" fmla="*/ 414753 w 1277513"/>
                    <a:gd name="connsiteY83" fmla="*/ 582020 h 2135917"/>
                    <a:gd name="connsiteX84" fmla="*/ 402053 w 1277513"/>
                    <a:gd name="connsiteY84" fmla="*/ 616945 h 2135917"/>
                    <a:gd name="connsiteX85" fmla="*/ 373478 w 1277513"/>
                    <a:gd name="connsiteY85" fmla="*/ 648695 h 2135917"/>
                    <a:gd name="connsiteX86" fmla="*/ 363953 w 1277513"/>
                    <a:gd name="connsiteY86" fmla="*/ 699495 h 2135917"/>
                    <a:gd name="connsiteX87" fmla="*/ 376653 w 1277513"/>
                    <a:gd name="connsiteY87" fmla="*/ 747120 h 2135917"/>
                    <a:gd name="connsiteX88" fmla="*/ 402053 w 1277513"/>
                    <a:gd name="connsiteY88" fmla="*/ 801095 h 2135917"/>
                    <a:gd name="connsiteX89" fmla="*/ 494128 w 1277513"/>
                    <a:gd name="connsiteY89" fmla="*/ 858245 h 2135917"/>
                    <a:gd name="connsiteX90" fmla="*/ 544928 w 1277513"/>
                    <a:gd name="connsiteY90" fmla="*/ 880470 h 2135917"/>
                    <a:gd name="connsiteX91" fmla="*/ 589378 w 1277513"/>
                    <a:gd name="connsiteY91" fmla="*/ 912220 h 2135917"/>
                    <a:gd name="connsiteX92" fmla="*/ 608428 w 1277513"/>
                    <a:gd name="connsiteY92" fmla="*/ 861420 h 2135917"/>
                    <a:gd name="connsiteX93" fmla="*/ 624303 w 1277513"/>
                    <a:gd name="connsiteY93" fmla="*/ 762995 h 2135917"/>
                    <a:gd name="connsiteX94" fmla="*/ 624303 w 1277513"/>
                    <a:gd name="connsiteY94" fmla="*/ 667745 h 2135917"/>
                    <a:gd name="connsiteX95" fmla="*/ 576678 w 1277513"/>
                    <a:gd name="connsiteY95" fmla="*/ 582020 h 2135917"/>
                    <a:gd name="connsiteX96" fmla="*/ 481428 w 1277513"/>
                    <a:gd name="connsiteY96" fmla="*/ 508995 h 2135917"/>
                    <a:gd name="connsiteX97" fmla="*/ 367128 w 1277513"/>
                    <a:gd name="connsiteY97" fmla="*/ 493120 h 2135917"/>
                    <a:gd name="connsiteX98" fmla="*/ 271878 w 1277513"/>
                    <a:gd name="connsiteY98" fmla="*/ 439145 h 2135917"/>
                    <a:gd name="connsiteX99" fmla="*/ 211553 w 1277513"/>
                    <a:gd name="connsiteY99" fmla="*/ 407395 h 2135917"/>
                    <a:gd name="connsiteX100" fmla="*/ 170278 w 1277513"/>
                    <a:gd name="connsiteY100" fmla="*/ 385170 h 2135917"/>
                    <a:gd name="connsiteX101" fmla="*/ 129003 w 1277513"/>
                    <a:gd name="connsiteY101" fmla="*/ 372470 h 2135917"/>
                    <a:gd name="connsiteX102" fmla="*/ 65503 w 1277513"/>
                    <a:gd name="connsiteY102" fmla="*/ 343895 h 2135917"/>
                    <a:gd name="connsiteX103" fmla="*/ 8353 w 1277513"/>
                    <a:gd name="connsiteY103" fmla="*/ 343895 h 2135917"/>
                    <a:gd name="connsiteX104" fmla="*/ 8353 w 1277513"/>
                    <a:gd name="connsiteY104" fmla="*/ 293095 h 213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277513" h="2135917">
                      <a:moveTo>
                        <a:pt x="8353" y="293095"/>
                      </a:moveTo>
                      <a:cubicBezTo>
                        <a:pt x="20524" y="284628"/>
                        <a:pt x="54391" y="285158"/>
                        <a:pt x="81378" y="293095"/>
                      </a:cubicBezTo>
                      <a:cubicBezTo>
                        <a:pt x="108365" y="301032"/>
                        <a:pt x="134295" y="322728"/>
                        <a:pt x="170278" y="340720"/>
                      </a:cubicBezTo>
                      <a:cubicBezTo>
                        <a:pt x="206261" y="358712"/>
                        <a:pt x="254415" y="383053"/>
                        <a:pt x="297278" y="401045"/>
                      </a:cubicBezTo>
                      <a:cubicBezTo>
                        <a:pt x="340141" y="419037"/>
                        <a:pt x="386707" y="434383"/>
                        <a:pt x="427453" y="448670"/>
                      </a:cubicBezTo>
                      <a:cubicBezTo>
                        <a:pt x="468199" y="462957"/>
                        <a:pt x="512120" y="479362"/>
                        <a:pt x="541753" y="486770"/>
                      </a:cubicBezTo>
                      <a:cubicBezTo>
                        <a:pt x="571386" y="494178"/>
                        <a:pt x="585674" y="510582"/>
                        <a:pt x="605253" y="493120"/>
                      </a:cubicBezTo>
                      <a:cubicBezTo>
                        <a:pt x="624832" y="475658"/>
                        <a:pt x="645470" y="420624"/>
                        <a:pt x="659228" y="381995"/>
                      </a:cubicBezTo>
                      <a:cubicBezTo>
                        <a:pt x="672986" y="343366"/>
                        <a:pt x="682511" y="299974"/>
                        <a:pt x="687803" y="261345"/>
                      </a:cubicBezTo>
                      <a:cubicBezTo>
                        <a:pt x="693095" y="222716"/>
                        <a:pt x="688861" y="175620"/>
                        <a:pt x="690978" y="150220"/>
                      </a:cubicBezTo>
                      <a:cubicBezTo>
                        <a:pt x="693095" y="124820"/>
                        <a:pt x="700503" y="119528"/>
                        <a:pt x="700503" y="108945"/>
                      </a:cubicBezTo>
                      <a:cubicBezTo>
                        <a:pt x="700503" y="98362"/>
                        <a:pt x="696270" y="102066"/>
                        <a:pt x="690978" y="86720"/>
                      </a:cubicBezTo>
                      <a:cubicBezTo>
                        <a:pt x="685686" y="71374"/>
                        <a:pt x="667695" y="30628"/>
                        <a:pt x="668753" y="16870"/>
                      </a:cubicBezTo>
                      <a:cubicBezTo>
                        <a:pt x="669811" y="3112"/>
                        <a:pt x="688861" y="6816"/>
                        <a:pt x="697328" y="4170"/>
                      </a:cubicBezTo>
                      <a:cubicBezTo>
                        <a:pt x="705795" y="1524"/>
                        <a:pt x="712674" y="-1651"/>
                        <a:pt x="719553" y="995"/>
                      </a:cubicBezTo>
                      <a:cubicBezTo>
                        <a:pt x="726432" y="3641"/>
                        <a:pt x="737545" y="-3238"/>
                        <a:pt x="738603" y="20045"/>
                      </a:cubicBezTo>
                      <a:cubicBezTo>
                        <a:pt x="739661" y="43328"/>
                        <a:pt x="731724" y="84603"/>
                        <a:pt x="725903" y="140695"/>
                      </a:cubicBezTo>
                      <a:cubicBezTo>
                        <a:pt x="720082" y="196787"/>
                        <a:pt x="713203" y="301033"/>
                        <a:pt x="703678" y="356595"/>
                      </a:cubicBezTo>
                      <a:cubicBezTo>
                        <a:pt x="694153" y="412157"/>
                        <a:pt x="676691" y="435441"/>
                        <a:pt x="668753" y="474070"/>
                      </a:cubicBezTo>
                      <a:cubicBezTo>
                        <a:pt x="660816" y="512699"/>
                        <a:pt x="656053" y="540216"/>
                        <a:pt x="656053" y="588370"/>
                      </a:cubicBezTo>
                      <a:cubicBezTo>
                        <a:pt x="656053" y="636524"/>
                        <a:pt x="674574" y="704258"/>
                        <a:pt x="668753" y="762995"/>
                      </a:cubicBezTo>
                      <a:cubicBezTo>
                        <a:pt x="662932" y="821733"/>
                        <a:pt x="634357" y="895816"/>
                        <a:pt x="621128" y="940795"/>
                      </a:cubicBezTo>
                      <a:cubicBezTo>
                        <a:pt x="607899" y="985774"/>
                        <a:pt x="592024" y="1000591"/>
                        <a:pt x="589378" y="1032870"/>
                      </a:cubicBezTo>
                      <a:cubicBezTo>
                        <a:pt x="586732" y="1065149"/>
                        <a:pt x="597845" y="1107483"/>
                        <a:pt x="605253" y="1134470"/>
                      </a:cubicBezTo>
                      <a:cubicBezTo>
                        <a:pt x="612661" y="1161457"/>
                        <a:pt x="623774" y="1176803"/>
                        <a:pt x="633828" y="1194795"/>
                      </a:cubicBezTo>
                      <a:cubicBezTo>
                        <a:pt x="643882" y="1212787"/>
                        <a:pt x="644941" y="1221253"/>
                        <a:pt x="665578" y="1242420"/>
                      </a:cubicBezTo>
                      <a:cubicBezTo>
                        <a:pt x="686216" y="1263587"/>
                        <a:pt x="740720" y="1286870"/>
                        <a:pt x="757653" y="1321795"/>
                      </a:cubicBezTo>
                      <a:cubicBezTo>
                        <a:pt x="774586" y="1356720"/>
                        <a:pt x="771411" y="1417574"/>
                        <a:pt x="767178" y="1451970"/>
                      </a:cubicBezTo>
                      <a:cubicBezTo>
                        <a:pt x="762945" y="1486366"/>
                        <a:pt x="746541" y="1505416"/>
                        <a:pt x="732253" y="1528170"/>
                      </a:cubicBezTo>
                      <a:cubicBezTo>
                        <a:pt x="717966" y="1550924"/>
                        <a:pt x="695741" y="1566270"/>
                        <a:pt x="681453" y="1588495"/>
                      </a:cubicBezTo>
                      <a:cubicBezTo>
                        <a:pt x="667165" y="1610720"/>
                        <a:pt x="652878" y="1641941"/>
                        <a:pt x="646528" y="1661520"/>
                      </a:cubicBezTo>
                      <a:cubicBezTo>
                        <a:pt x="640178" y="1681099"/>
                        <a:pt x="640178" y="1687449"/>
                        <a:pt x="643353" y="1705970"/>
                      </a:cubicBezTo>
                      <a:cubicBezTo>
                        <a:pt x="646528" y="1724491"/>
                        <a:pt x="656053" y="1750949"/>
                        <a:pt x="665578" y="1772645"/>
                      </a:cubicBezTo>
                      <a:cubicBezTo>
                        <a:pt x="675103" y="1794341"/>
                        <a:pt x="684099" y="1811803"/>
                        <a:pt x="700503" y="1836145"/>
                      </a:cubicBezTo>
                      <a:cubicBezTo>
                        <a:pt x="716907" y="1860487"/>
                        <a:pt x="730666" y="1893824"/>
                        <a:pt x="764003" y="1918695"/>
                      </a:cubicBezTo>
                      <a:cubicBezTo>
                        <a:pt x="797340" y="1943566"/>
                        <a:pt x="861899" y="1969495"/>
                        <a:pt x="900528" y="1985370"/>
                      </a:cubicBezTo>
                      <a:cubicBezTo>
                        <a:pt x="939157" y="2001245"/>
                        <a:pt x="973024" y="2006537"/>
                        <a:pt x="995778" y="2013945"/>
                      </a:cubicBezTo>
                      <a:cubicBezTo>
                        <a:pt x="1018532" y="2021353"/>
                        <a:pt x="1011653" y="2022412"/>
                        <a:pt x="1037053" y="2029820"/>
                      </a:cubicBezTo>
                      <a:cubicBezTo>
                        <a:pt x="1062453" y="2037228"/>
                        <a:pt x="1120661" y="2054162"/>
                        <a:pt x="1148178" y="2058395"/>
                      </a:cubicBezTo>
                      <a:cubicBezTo>
                        <a:pt x="1175695" y="2062628"/>
                        <a:pt x="1184690" y="2057866"/>
                        <a:pt x="1202153" y="2055220"/>
                      </a:cubicBezTo>
                      <a:cubicBezTo>
                        <a:pt x="1219616" y="2052574"/>
                        <a:pt x="1240782" y="2042520"/>
                        <a:pt x="1252953" y="2042520"/>
                      </a:cubicBezTo>
                      <a:cubicBezTo>
                        <a:pt x="1265124" y="2042520"/>
                        <a:pt x="1284174" y="2048341"/>
                        <a:pt x="1275178" y="2055220"/>
                      </a:cubicBezTo>
                      <a:cubicBezTo>
                        <a:pt x="1266182" y="2062099"/>
                        <a:pt x="1228611" y="2078503"/>
                        <a:pt x="1198978" y="2083795"/>
                      </a:cubicBezTo>
                      <a:cubicBezTo>
                        <a:pt x="1169345" y="2089087"/>
                        <a:pt x="1141299" y="2092262"/>
                        <a:pt x="1097378" y="2086970"/>
                      </a:cubicBezTo>
                      <a:cubicBezTo>
                        <a:pt x="1053457" y="2081678"/>
                        <a:pt x="983607" y="2066862"/>
                        <a:pt x="935453" y="2052045"/>
                      </a:cubicBezTo>
                      <a:cubicBezTo>
                        <a:pt x="887299" y="2037228"/>
                        <a:pt x="840732" y="2014474"/>
                        <a:pt x="808453" y="1998070"/>
                      </a:cubicBezTo>
                      <a:cubicBezTo>
                        <a:pt x="776174" y="1981666"/>
                        <a:pt x="762415" y="1972670"/>
                        <a:pt x="741778" y="1953620"/>
                      </a:cubicBezTo>
                      <a:cubicBezTo>
                        <a:pt x="721141" y="1934570"/>
                        <a:pt x="702091" y="1908112"/>
                        <a:pt x="684628" y="1883770"/>
                      </a:cubicBezTo>
                      <a:cubicBezTo>
                        <a:pt x="667165" y="1859428"/>
                        <a:pt x="651291" y="1832441"/>
                        <a:pt x="637003" y="1807570"/>
                      </a:cubicBezTo>
                      <a:cubicBezTo>
                        <a:pt x="622716" y="1782699"/>
                        <a:pt x="610545" y="1753066"/>
                        <a:pt x="598903" y="1734545"/>
                      </a:cubicBezTo>
                      <a:cubicBezTo>
                        <a:pt x="587261" y="1716024"/>
                        <a:pt x="578795" y="1705970"/>
                        <a:pt x="567153" y="1696445"/>
                      </a:cubicBezTo>
                      <a:cubicBezTo>
                        <a:pt x="555511" y="1686920"/>
                        <a:pt x="549690" y="1669987"/>
                        <a:pt x="529053" y="1677395"/>
                      </a:cubicBezTo>
                      <a:cubicBezTo>
                        <a:pt x="508416" y="1684803"/>
                        <a:pt x="470845" y="1717083"/>
                        <a:pt x="443328" y="1740895"/>
                      </a:cubicBezTo>
                      <a:cubicBezTo>
                        <a:pt x="415811" y="1764707"/>
                        <a:pt x="390411" y="1796458"/>
                        <a:pt x="363953" y="1820270"/>
                      </a:cubicBezTo>
                      <a:cubicBezTo>
                        <a:pt x="337495" y="1844082"/>
                        <a:pt x="305215" y="1863662"/>
                        <a:pt x="284578" y="1883770"/>
                      </a:cubicBezTo>
                      <a:cubicBezTo>
                        <a:pt x="263941" y="1903878"/>
                        <a:pt x="254415" y="1920283"/>
                        <a:pt x="240128" y="1940920"/>
                      </a:cubicBezTo>
                      <a:cubicBezTo>
                        <a:pt x="225841" y="1961557"/>
                        <a:pt x="207849" y="1988016"/>
                        <a:pt x="198853" y="2007595"/>
                      </a:cubicBezTo>
                      <a:cubicBezTo>
                        <a:pt x="189857" y="2027174"/>
                        <a:pt x="189857" y="2046753"/>
                        <a:pt x="186153" y="2058395"/>
                      </a:cubicBezTo>
                      <a:cubicBezTo>
                        <a:pt x="182449" y="2070037"/>
                        <a:pt x="178215" y="2067391"/>
                        <a:pt x="176628" y="2077445"/>
                      </a:cubicBezTo>
                      <a:cubicBezTo>
                        <a:pt x="175041" y="2087499"/>
                        <a:pt x="185095" y="2109195"/>
                        <a:pt x="176628" y="2118720"/>
                      </a:cubicBezTo>
                      <a:cubicBezTo>
                        <a:pt x="168161" y="2128245"/>
                        <a:pt x="141703" y="2132478"/>
                        <a:pt x="125828" y="2134595"/>
                      </a:cubicBezTo>
                      <a:cubicBezTo>
                        <a:pt x="109953" y="2136712"/>
                        <a:pt x="90374" y="2136712"/>
                        <a:pt x="81378" y="2131420"/>
                      </a:cubicBezTo>
                      <a:cubicBezTo>
                        <a:pt x="72382" y="2126128"/>
                        <a:pt x="64974" y="2115016"/>
                        <a:pt x="71853" y="2102845"/>
                      </a:cubicBezTo>
                      <a:cubicBezTo>
                        <a:pt x="78732" y="2090674"/>
                        <a:pt x="102545" y="2083795"/>
                        <a:pt x="122653" y="2058395"/>
                      </a:cubicBezTo>
                      <a:cubicBezTo>
                        <a:pt x="142761" y="2032995"/>
                        <a:pt x="173982" y="1981136"/>
                        <a:pt x="192503" y="1950445"/>
                      </a:cubicBezTo>
                      <a:cubicBezTo>
                        <a:pt x="211024" y="1919754"/>
                        <a:pt x="211024" y="1899116"/>
                        <a:pt x="233778" y="1874245"/>
                      </a:cubicBezTo>
                      <a:cubicBezTo>
                        <a:pt x="256532" y="1849374"/>
                        <a:pt x="299395" y="1827678"/>
                        <a:pt x="329028" y="1801220"/>
                      </a:cubicBezTo>
                      <a:cubicBezTo>
                        <a:pt x="358661" y="1774762"/>
                        <a:pt x="387766" y="1740895"/>
                        <a:pt x="411578" y="1715495"/>
                      </a:cubicBezTo>
                      <a:cubicBezTo>
                        <a:pt x="435391" y="1690095"/>
                        <a:pt x="458674" y="1674220"/>
                        <a:pt x="471903" y="1648820"/>
                      </a:cubicBezTo>
                      <a:cubicBezTo>
                        <a:pt x="485132" y="1623420"/>
                        <a:pt x="490953" y="1592199"/>
                        <a:pt x="490953" y="1563095"/>
                      </a:cubicBezTo>
                      <a:cubicBezTo>
                        <a:pt x="490953" y="1533991"/>
                        <a:pt x="479840" y="1509120"/>
                        <a:pt x="471903" y="1474195"/>
                      </a:cubicBezTo>
                      <a:cubicBezTo>
                        <a:pt x="463966" y="1439270"/>
                        <a:pt x="441740" y="1388470"/>
                        <a:pt x="443328" y="1353545"/>
                      </a:cubicBezTo>
                      <a:cubicBezTo>
                        <a:pt x="444916" y="1318620"/>
                        <a:pt x="467141" y="1295866"/>
                        <a:pt x="481428" y="1264645"/>
                      </a:cubicBezTo>
                      <a:cubicBezTo>
                        <a:pt x="495716" y="1233424"/>
                        <a:pt x="519528" y="1203791"/>
                        <a:pt x="529053" y="1166220"/>
                      </a:cubicBezTo>
                      <a:cubicBezTo>
                        <a:pt x="538578" y="1128649"/>
                        <a:pt x="535403" y="1074145"/>
                        <a:pt x="538578" y="1039220"/>
                      </a:cubicBezTo>
                      <a:cubicBezTo>
                        <a:pt x="541753" y="1004295"/>
                        <a:pt x="548103" y="976249"/>
                        <a:pt x="548103" y="956670"/>
                      </a:cubicBezTo>
                      <a:cubicBezTo>
                        <a:pt x="548103" y="937091"/>
                        <a:pt x="560803" y="937091"/>
                        <a:pt x="538578" y="921745"/>
                      </a:cubicBezTo>
                      <a:cubicBezTo>
                        <a:pt x="516353" y="906399"/>
                        <a:pt x="442270" y="879412"/>
                        <a:pt x="414753" y="864595"/>
                      </a:cubicBezTo>
                      <a:cubicBezTo>
                        <a:pt x="387236" y="849778"/>
                        <a:pt x="390411" y="862478"/>
                        <a:pt x="373478" y="832845"/>
                      </a:cubicBezTo>
                      <a:cubicBezTo>
                        <a:pt x="356545" y="803212"/>
                        <a:pt x="320032" y="723837"/>
                        <a:pt x="313153" y="686795"/>
                      </a:cubicBezTo>
                      <a:cubicBezTo>
                        <a:pt x="306274" y="649753"/>
                        <a:pt x="326382" y="630174"/>
                        <a:pt x="332203" y="610595"/>
                      </a:cubicBezTo>
                      <a:cubicBezTo>
                        <a:pt x="338024" y="591016"/>
                        <a:pt x="342786" y="578316"/>
                        <a:pt x="348078" y="569320"/>
                      </a:cubicBezTo>
                      <a:cubicBezTo>
                        <a:pt x="353370" y="560324"/>
                        <a:pt x="352841" y="554503"/>
                        <a:pt x="363953" y="556620"/>
                      </a:cubicBezTo>
                      <a:cubicBezTo>
                        <a:pt x="375065" y="558737"/>
                        <a:pt x="408403" y="571966"/>
                        <a:pt x="414753" y="582020"/>
                      </a:cubicBezTo>
                      <a:cubicBezTo>
                        <a:pt x="421103" y="592074"/>
                        <a:pt x="408932" y="605833"/>
                        <a:pt x="402053" y="616945"/>
                      </a:cubicBezTo>
                      <a:cubicBezTo>
                        <a:pt x="395174" y="628057"/>
                        <a:pt x="379828" y="634937"/>
                        <a:pt x="373478" y="648695"/>
                      </a:cubicBezTo>
                      <a:cubicBezTo>
                        <a:pt x="367128" y="662453"/>
                        <a:pt x="363424" y="683091"/>
                        <a:pt x="363953" y="699495"/>
                      </a:cubicBezTo>
                      <a:cubicBezTo>
                        <a:pt x="364482" y="715899"/>
                        <a:pt x="370303" y="730187"/>
                        <a:pt x="376653" y="747120"/>
                      </a:cubicBezTo>
                      <a:cubicBezTo>
                        <a:pt x="383003" y="764053"/>
                        <a:pt x="382474" y="782574"/>
                        <a:pt x="402053" y="801095"/>
                      </a:cubicBezTo>
                      <a:cubicBezTo>
                        <a:pt x="421632" y="819616"/>
                        <a:pt x="470316" y="845016"/>
                        <a:pt x="494128" y="858245"/>
                      </a:cubicBezTo>
                      <a:cubicBezTo>
                        <a:pt x="517940" y="871474"/>
                        <a:pt x="529053" y="871474"/>
                        <a:pt x="544928" y="880470"/>
                      </a:cubicBezTo>
                      <a:cubicBezTo>
                        <a:pt x="560803" y="889466"/>
                        <a:pt x="578795" y="915395"/>
                        <a:pt x="589378" y="912220"/>
                      </a:cubicBezTo>
                      <a:cubicBezTo>
                        <a:pt x="599961" y="909045"/>
                        <a:pt x="602607" y="886291"/>
                        <a:pt x="608428" y="861420"/>
                      </a:cubicBezTo>
                      <a:cubicBezTo>
                        <a:pt x="614249" y="836549"/>
                        <a:pt x="621657" y="795274"/>
                        <a:pt x="624303" y="762995"/>
                      </a:cubicBezTo>
                      <a:cubicBezTo>
                        <a:pt x="626949" y="730716"/>
                        <a:pt x="632241" y="697908"/>
                        <a:pt x="624303" y="667745"/>
                      </a:cubicBezTo>
                      <a:cubicBezTo>
                        <a:pt x="616365" y="637582"/>
                        <a:pt x="600490" y="608478"/>
                        <a:pt x="576678" y="582020"/>
                      </a:cubicBezTo>
                      <a:cubicBezTo>
                        <a:pt x="552866" y="555562"/>
                        <a:pt x="516353" y="523812"/>
                        <a:pt x="481428" y="508995"/>
                      </a:cubicBezTo>
                      <a:cubicBezTo>
                        <a:pt x="446503" y="494178"/>
                        <a:pt x="402053" y="504762"/>
                        <a:pt x="367128" y="493120"/>
                      </a:cubicBezTo>
                      <a:cubicBezTo>
                        <a:pt x="332203" y="481478"/>
                        <a:pt x="297807" y="453432"/>
                        <a:pt x="271878" y="439145"/>
                      </a:cubicBezTo>
                      <a:cubicBezTo>
                        <a:pt x="245949" y="424858"/>
                        <a:pt x="211553" y="407395"/>
                        <a:pt x="211553" y="407395"/>
                      </a:cubicBezTo>
                      <a:cubicBezTo>
                        <a:pt x="194620" y="398399"/>
                        <a:pt x="184036" y="390991"/>
                        <a:pt x="170278" y="385170"/>
                      </a:cubicBezTo>
                      <a:cubicBezTo>
                        <a:pt x="156520" y="379349"/>
                        <a:pt x="146465" y="379349"/>
                        <a:pt x="129003" y="372470"/>
                      </a:cubicBezTo>
                      <a:cubicBezTo>
                        <a:pt x="111541" y="365591"/>
                        <a:pt x="85611" y="348657"/>
                        <a:pt x="65503" y="343895"/>
                      </a:cubicBezTo>
                      <a:cubicBezTo>
                        <a:pt x="45395" y="339133"/>
                        <a:pt x="18407" y="349187"/>
                        <a:pt x="8353" y="343895"/>
                      </a:cubicBezTo>
                      <a:cubicBezTo>
                        <a:pt x="-1701" y="338603"/>
                        <a:pt x="-3818" y="301562"/>
                        <a:pt x="8353" y="293095"/>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7" name="フリーフォーム: 図形 1316">
                  <a:extLst>
                    <a:ext uri="{FF2B5EF4-FFF2-40B4-BE49-F238E27FC236}">
                      <a16:creationId xmlns:a16="http://schemas.microsoft.com/office/drawing/2014/main" id="{8F9DB085-3371-472F-AD68-7BD89F86DE36}"/>
                    </a:ext>
                  </a:extLst>
                </p:cNvPr>
                <p:cNvSpPr/>
                <p:nvPr/>
              </p:nvSpPr>
              <p:spPr>
                <a:xfrm>
                  <a:off x="5832577" y="5565717"/>
                  <a:ext cx="106187" cy="228404"/>
                </a:xfrm>
                <a:custGeom>
                  <a:avLst/>
                  <a:gdLst>
                    <a:gd name="connsiteX0" fmla="*/ 66840 w 126475"/>
                    <a:gd name="connsiteY0" fmla="*/ 1742 h 252971"/>
                    <a:gd name="connsiteX1" fmla="*/ 19215 w 126475"/>
                    <a:gd name="connsiteY1" fmla="*/ 43017 h 252971"/>
                    <a:gd name="connsiteX2" fmla="*/ 6515 w 126475"/>
                    <a:gd name="connsiteY2" fmla="*/ 116042 h 252971"/>
                    <a:gd name="connsiteX3" fmla="*/ 165 w 126475"/>
                    <a:gd name="connsiteY3" fmla="*/ 170017 h 252971"/>
                    <a:gd name="connsiteX4" fmla="*/ 12865 w 126475"/>
                    <a:gd name="connsiteY4" fmla="*/ 227167 h 252971"/>
                    <a:gd name="connsiteX5" fmla="*/ 41440 w 126475"/>
                    <a:gd name="connsiteY5" fmla="*/ 249392 h 252971"/>
                    <a:gd name="connsiteX6" fmla="*/ 92240 w 126475"/>
                    <a:gd name="connsiteY6" fmla="*/ 246217 h 252971"/>
                    <a:gd name="connsiteX7" fmla="*/ 123990 w 126475"/>
                    <a:gd name="connsiteY7" fmla="*/ 185892 h 252971"/>
                    <a:gd name="connsiteX8" fmla="*/ 120815 w 126475"/>
                    <a:gd name="connsiteY8" fmla="*/ 100167 h 252971"/>
                    <a:gd name="connsiteX9" fmla="*/ 66840 w 126475"/>
                    <a:gd name="connsiteY9" fmla="*/ 1742 h 25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75" h="252971">
                      <a:moveTo>
                        <a:pt x="66840" y="1742"/>
                      </a:moveTo>
                      <a:cubicBezTo>
                        <a:pt x="49907" y="-7783"/>
                        <a:pt x="29269" y="23967"/>
                        <a:pt x="19215" y="43017"/>
                      </a:cubicBezTo>
                      <a:cubicBezTo>
                        <a:pt x="9161" y="62067"/>
                        <a:pt x="9690" y="94875"/>
                        <a:pt x="6515" y="116042"/>
                      </a:cubicBezTo>
                      <a:cubicBezTo>
                        <a:pt x="3340" y="137209"/>
                        <a:pt x="-893" y="151496"/>
                        <a:pt x="165" y="170017"/>
                      </a:cubicBezTo>
                      <a:cubicBezTo>
                        <a:pt x="1223" y="188538"/>
                        <a:pt x="5986" y="213938"/>
                        <a:pt x="12865" y="227167"/>
                      </a:cubicBezTo>
                      <a:cubicBezTo>
                        <a:pt x="19744" y="240396"/>
                        <a:pt x="28211" y="246217"/>
                        <a:pt x="41440" y="249392"/>
                      </a:cubicBezTo>
                      <a:cubicBezTo>
                        <a:pt x="54669" y="252567"/>
                        <a:pt x="78482" y="256800"/>
                        <a:pt x="92240" y="246217"/>
                      </a:cubicBezTo>
                      <a:cubicBezTo>
                        <a:pt x="105998" y="235634"/>
                        <a:pt x="119228" y="210234"/>
                        <a:pt x="123990" y="185892"/>
                      </a:cubicBezTo>
                      <a:cubicBezTo>
                        <a:pt x="128752" y="161550"/>
                        <a:pt x="126107" y="125567"/>
                        <a:pt x="120815" y="100167"/>
                      </a:cubicBezTo>
                      <a:cubicBezTo>
                        <a:pt x="115523" y="74767"/>
                        <a:pt x="83773" y="11267"/>
                        <a:pt x="66840" y="1742"/>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8" name="フリーフォーム: 図形 1317">
                  <a:extLst>
                    <a:ext uri="{FF2B5EF4-FFF2-40B4-BE49-F238E27FC236}">
                      <a16:creationId xmlns:a16="http://schemas.microsoft.com/office/drawing/2014/main" id="{902564C3-A8B1-4B8B-8FCE-990106198A88}"/>
                    </a:ext>
                  </a:extLst>
                </p:cNvPr>
                <p:cNvSpPr/>
                <p:nvPr/>
              </p:nvSpPr>
              <p:spPr>
                <a:xfrm>
                  <a:off x="7218879" y="5094840"/>
                  <a:ext cx="158127" cy="232578"/>
                </a:xfrm>
                <a:custGeom>
                  <a:avLst/>
                  <a:gdLst>
                    <a:gd name="connsiteX0" fmla="*/ 82550 w 188338"/>
                    <a:gd name="connsiteY0" fmla="*/ 2566 h 257594"/>
                    <a:gd name="connsiteX1" fmla="*/ 47625 w 188338"/>
                    <a:gd name="connsiteY1" fmla="*/ 100991 h 257594"/>
                    <a:gd name="connsiteX2" fmla="*/ 22225 w 188338"/>
                    <a:gd name="connsiteY2" fmla="*/ 145441 h 257594"/>
                    <a:gd name="connsiteX3" fmla="*/ 0 w 188338"/>
                    <a:gd name="connsiteY3" fmla="*/ 215291 h 257594"/>
                    <a:gd name="connsiteX4" fmla="*/ 22225 w 188338"/>
                    <a:gd name="connsiteY4" fmla="*/ 256566 h 257594"/>
                    <a:gd name="connsiteX5" fmla="*/ 92075 w 188338"/>
                    <a:gd name="connsiteY5" fmla="*/ 240691 h 257594"/>
                    <a:gd name="connsiteX6" fmla="*/ 155575 w 188338"/>
                    <a:gd name="connsiteY6" fmla="*/ 193066 h 257594"/>
                    <a:gd name="connsiteX7" fmla="*/ 184150 w 188338"/>
                    <a:gd name="connsiteY7" fmla="*/ 110516 h 257594"/>
                    <a:gd name="connsiteX8" fmla="*/ 184150 w 188338"/>
                    <a:gd name="connsiteY8" fmla="*/ 72416 h 257594"/>
                    <a:gd name="connsiteX9" fmla="*/ 146050 w 188338"/>
                    <a:gd name="connsiteY9" fmla="*/ 31141 h 257594"/>
                    <a:gd name="connsiteX10" fmla="*/ 82550 w 188338"/>
                    <a:gd name="connsiteY10" fmla="*/ 2566 h 257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338" h="257594">
                      <a:moveTo>
                        <a:pt x="82550" y="2566"/>
                      </a:moveTo>
                      <a:cubicBezTo>
                        <a:pt x="66146" y="14208"/>
                        <a:pt x="57679" y="77179"/>
                        <a:pt x="47625" y="100991"/>
                      </a:cubicBezTo>
                      <a:cubicBezTo>
                        <a:pt x="37571" y="124803"/>
                        <a:pt x="30162" y="126391"/>
                        <a:pt x="22225" y="145441"/>
                      </a:cubicBezTo>
                      <a:cubicBezTo>
                        <a:pt x="14288" y="164491"/>
                        <a:pt x="0" y="196770"/>
                        <a:pt x="0" y="215291"/>
                      </a:cubicBezTo>
                      <a:cubicBezTo>
                        <a:pt x="0" y="233812"/>
                        <a:pt x="6879" y="252333"/>
                        <a:pt x="22225" y="256566"/>
                      </a:cubicBezTo>
                      <a:cubicBezTo>
                        <a:pt x="37571" y="260799"/>
                        <a:pt x="69850" y="251274"/>
                        <a:pt x="92075" y="240691"/>
                      </a:cubicBezTo>
                      <a:cubicBezTo>
                        <a:pt x="114300" y="230108"/>
                        <a:pt x="140229" y="214762"/>
                        <a:pt x="155575" y="193066"/>
                      </a:cubicBezTo>
                      <a:cubicBezTo>
                        <a:pt x="170921" y="171370"/>
                        <a:pt x="179388" y="130624"/>
                        <a:pt x="184150" y="110516"/>
                      </a:cubicBezTo>
                      <a:cubicBezTo>
                        <a:pt x="188912" y="90408"/>
                        <a:pt x="190500" y="85645"/>
                        <a:pt x="184150" y="72416"/>
                      </a:cubicBezTo>
                      <a:cubicBezTo>
                        <a:pt x="177800" y="59187"/>
                        <a:pt x="158750" y="40137"/>
                        <a:pt x="146050" y="31141"/>
                      </a:cubicBezTo>
                      <a:cubicBezTo>
                        <a:pt x="133350" y="22145"/>
                        <a:pt x="98954" y="-9076"/>
                        <a:pt x="82550" y="2566"/>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9" name="フリーフォーム: 図形 1318">
                  <a:extLst>
                    <a:ext uri="{FF2B5EF4-FFF2-40B4-BE49-F238E27FC236}">
                      <a16:creationId xmlns:a16="http://schemas.microsoft.com/office/drawing/2014/main" id="{13FE18FF-0C0B-4DF5-AEAB-AFEE349C143C}"/>
                    </a:ext>
                  </a:extLst>
                </p:cNvPr>
                <p:cNvSpPr/>
                <p:nvPr/>
              </p:nvSpPr>
              <p:spPr>
                <a:xfrm>
                  <a:off x="8207743" y="5065535"/>
                  <a:ext cx="109626" cy="241694"/>
                </a:xfrm>
                <a:custGeom>
                  <a:avLst/>
                  <a:gdLst>
                    <a:gd name="connsiteX0" fmla="*/ 85857 w 130571"/>
                    <a:gd name="connsiteY0" fmla="*/ 98 h 267690"/>
                    <a:gd name="connsiteX1" fmla="*/ 41407 w 130571"/>
                    <a:gd name="connsiteY1" fmla="*/ 28673 h 267690"/>
                    <a:gd name="connsiteX2" fmla="*/ 44582 w 130571"/>
                    <a:gd name="connsiteY2" fmla="*/ 73123 h 267690"/>
                    <a:gd name="connsiteX3" fmla="*/ 16007 w 130571"/>
                    <a:gd name="connsiteY3" fmla="*/ 104873 h 267690"/>
                    <a:gd name="connsiteX4" fmla="*/ 3307 w 130571"/>
                    <a:gd name="connsiteY4" fmla="*/ 139798 h 267690"/>
                    <a:gd name="connsiteX5" fmla="*/ 132 w 130571"/>
                    <a:gd name="connsiteY5" fmla="*/ 187423 h 267690"/>
                    <a:gd name="connsiteX6" fmla="*/ 6482 w 130571"/>
                    <a:gd name="connsiteY6" fmla="*/ 231873 h 267690"/>
                    <a:gd name="connsiteX7" fmla="*/ 31882 w 130571"/>
                    <a:gd name="connsiteY7" fmla="*/ 266798 h 267690"/>
                    <a:gd name="connsiteX8" fmla="*/ 76332 w 130571"/>
                    <a:gd name="connsiteY8" fmla="*/ 250923 h 267690"/>
                    <a:gd name="connsiteX9" fmla="*/ 117607 w 130571"/>
                    <a:gd name="connsiteY9" fmla="*/ 184248 h 267690"/>
                    <a:gd name="connsiteX10" fmla="*/ 130307 w 130571"/>
                    <a:gd name="connsiteY10" fmla="*/ 79473 h 267690"/>
                    <a:gd name="connsiteX11" fmla="*/ 123957 w 130571"/>
                    <a:gd name="connsiteY11" fmla="*/ 38198 h 267690"/>
                    <a:gd name="connsiteX12" fmla="*/ 85857 w 130571"/>
                    <a:gd name="connsiteY12" fmla="*/ 98 h 26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571" h="267690">
                      <a:moveTo>
                        <a:pt x="85857" y="98"/>
                      </a:moveTo>
                      <a:cubicBezTo>
                        <a:pt x="72099" y="-1489"/>
                        <a:pt x="48286" y="16502"/>
                        <a:pt x="41407" y="28673"/>
                      </a:cubicBezTo>
                      <a:cubicBezTo>
                        <a:pt x="34528" y="40844"/>
                        <a:pt x="48815" y="60423"/>
                        <a:pt x="44582" y="73123"/>
                      </a:cubicBezTo>
                      <a:cubicBezTo>
                        <a:pt x="40349" y="85823"/>
                        <a:pt x="22886" y="93761"/>
                        <a:pt x="16007" y="104873"/>
                      </a:cubicBezTo>
                      <a:cubicBezTo>
                        <a:pt x="9128" y="115985"/>
                        <a:pt x="5953" y="126040"/>
                        <a:pt x="3307" y="139798"/>
                      </a:cubicBezTo>
                      <a:cubicBezTo>
                        <a:pt x="661" y="153556"/>
                        <a:pt x="-397" y="172077"/>
                        <a:pt x="132" y="187423"/>
                      </a:cubicBezTo>
                      <a:cubicBezTo>
                        <a:pt x="661" y="202769"/>
                        <a:pt x="1190" y="218644"/>
                        <a:pt x="6482" y="231873"/>
                      </a:cubicBezTo>
                      <a:cubicBezTo>
                        <a:pt x="11774" y="245102"/>
                        <a:pt x="20240" y="263623"/>
                        <a:pt x="31882" y="266798"/>
                      </a:cubicBezTo>
                      <a:cubicBezTo>
                        <a:pt x="43524" y="269973"/>
                        <a:pt x="62044" y="264681"/>
                        <a:pt x="76332" y="250923"/>
                      </a:cubicBezTo>
                      <a:cubicBezTo>
                        <a:pt x="90620" y="237165"/>
                        <a:pt x="108611" y="212823"/>
                        <a:pt x="117607" y="184248"/>
                      </a:cubicBezTo>
                      <a:cubicBezTo>
                        <a:pt x="126603" y="155673"/>
                        <a:pt x="129249" y="103815"/>
                        <a:pt x="130307" y="79473"/>
                      </a:cubicBezTo>
                      <a:cubicBezTo>
                        <a:pt x="131365" y="55131"/>
                        <a:pt x="129249" y="49311"/>
                        <a:pt x="123957" y="38198"/>
                      </a:cubicBezTo>
                      <a:cubicBezTo>
                        <a:pt x="118665" y="27086"/>
                        <a:pt x="99615" y="1685"/>
                        <a:pt x="85857" y="98"/>
                      </a:cubicBez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0" name="楕円 1319">
                  <a:extLst>
                    <a:ext uri="{FF2B5EF4-FFF2-40B4-BE49-F238E27FC236}">
                      <a16:creationId xmlns:a16="http://schemas.microsoft.com/office/drawing/2014/main" id="{17FAF355-029A-41D4-9F94-625E424DC54D}"/>
                    </a:ext>
                  </a:extLst>
                </p:cNvPr>
                <p:cNvSpPr/>
                <p:nvPr/>
              </p:nvSpPr>
              <p:spPr>
                <a:xfrm>
                  <a:off x="7067147" y="5794121"/>
                  <a:ext cx="461591" cy="501777"/>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1" name="フリーフォーム: 図形 1320">
                  <a:extLst>
                    <a:ext uri="{FF2B5EF4-FFF2-40B4-BE49-F238E27FC236}">
                      <a16:creationId xmlns:a16="http://schemas.microsoft.com/office/drawing/2014/main" id="{0CB67CFC-B725-4CB3-AB30-DBBBFD298BA9}"/>
                    </a:ext>
                  </a:extLst>
                </p:cNvPr>
                <p:cNvSpPr/>
                <p:nvPr/>
              </p:nvSpPr>
              <p:spPr>
                <a:xfrm>
                  <a:off x="7084273" y="5810882"/>
                  <a:ext cx="388124" cy="459367"/>
                </a:xfrm>
                <a:custGeom>
                  <a:avLst/>
                  <a:gdLst>
                    <a:gd name="connsiteX0" fmla="*/ 382573 w 462278"/>
                    <a:gd name="connsiteY0" fmla="*/ 57232 h 508776"/>
                    <a:gd name="connsiteX1" fmla="*/ 373048 w 462278"/>
                    <a:gd name="connsiteY1" fmla="*/ 203282 h 508776"/>
                    <a:gd name="connsiteX2" fmla="*/ 417498 w 462278"/>
                    <a:gd name="connsiteY2" fmla="*/ 260432 h 508776"/>
                    <a:gd name="connsiteX3" fmla="*/ 446073 w 462278"/>
                    <a:gd name="connsiteY3" fmla="*/ 292182 h 508776"/>
                    <a:gd name="connsiteX4" fmla="*/ 461948 w 462278"/>
                    <a:gd name="connsiteY4" fmla="*/ 342982 h 508776"/>
                    <a:gd name="connsiteX5" fmla="*/ 452423 w 462278"/>
                    <a:gd name="connsiteY5" fmla="*/ 400132 h 508776"/>
                    <a:gd name="connsiteX6" fmla="*/ 404798 w 462278"/>
                    <a:gd name="connsiteY6" fmla="*/ 466807 h 508776"/>
                    <a:gd name="connsiteX7" fmla="*/ 325423 w 462278"/>
                    <a:gd name="connsiteY7" fmla="*/ 498557 h 508776"/>
                    <a:gd name="connsiteX8" fmla="*/ 249223 w 462278"/>
                    <a:gd name="connsiteY8" fmla="*/ 508082 h 508776"/>
                    <a:gd name="connsiteX9" fmla="*/ 153973 w 462278"/>
                    <a:gd name="connsiteY9" fmla="*/ 482682 h 508776"/>
                    <a:gd name="connsiteX10" fmla="*/ 87298 w 462278"/>
                    <a:gd name="connsiteY10" fmla="*/ 447757 h 508776"/>
                    <a:gd name="connsiteX11" fmla="*/ 39673 w 462278"/>
                    <a:gd name="connsiteY11" fmla="*/ 387432 h 508776"/>
                    <a:gd name="connsiteX12" fmla="*/ 1573 w 462278"/>
                    <a:gd name="connsiteY12" fmla="*/ 314407 h 508776"/>
                    <a:gd name="connsiteX13" fmla="*/ 11098 w 462278"/>
                    <a:gd name="connsiteY13" fmla="*/ 212807 h 508776"/>
                    <a:gd name="connsiteX14" fmla="*/ 46023 w 462278"/>
                    <a:gd name="connsiteY14" fmla="*/ 98507 h 508776"/>
                    <a:gd name="connsiteX15" fmla="*/ 93648 w 462278"/>
                    <a:gd name="connsiteY15" fmla="*/ 54057 h 508776"/>
                    <a:gd name="connsiteX16" fmla="*/ 150798 w 462278"/>
                    <a:gd name="connsiteY16" fmla="*/ 19132 h 508776"/>
                    <a:gd name="connsiteX17" fmla="*/ 198423 w 462278"/>
                    <a:gd name="connsiteY17" fmla="*/ 9607 h 508776"/>
                    <a:gd name="connsiteX18" fmla="*/ 252398 w 462278"/>
                    <a:gd name="connsiteY18" fmla="*/ 3257 h 508776"/>
                    <a:gd name="connsiteX19" fmla="*/ 287323 w 462278"/>
                    <a:gd name="connsiteY19" fmla="*/ 82 h 508776"/>
                    <a:gd name="connsiteX20" fmla="*/ 325423 w 462278"/>
                    <a:gd name="connsiteY20" fmla="*/ 6432 h 508776"/>
                    <a:gd name="connsiteX21" fmla="*/ 353998 w 462278"/>
                    <a:gd name="connsiteY21" fmla="*/ 15957 h 508776"/>
                    <a:gd name="connsiteX22" fmla="*/ 382573 w 462278"/>
                    <a:gd name="connsiteY22" fmla="*/ 57232 h 50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2278" h="508776">
                      <a:moveTo>
                        <a:pt x="382573" y="57232"/>
                      </a:moveTo>
                      <a:cubicBezTo>
                        <a:pt x="385748" y="88453"/>
                        <a:pt x="367227" y="169415"/>
                        <a:pt x="373048" y="203282"/>
                      </a:cubicBezTo>
                      <a:cubicBezTo>
                        <a:pt x="378869" y="237149"/>
                        <a:pt x="405327" y="245615"/>
                        <a:pt x="417498" y="260432"/>
                      </a:cubicBezTo>
                      <a:cubicBezTo>
                        <a:pt x="429669" y="275249"/>
                        <a:pt x="438665" y="278424"/>
                        <a:pt x="446073" y="292182"/>
                      </a:cubicBezTo>
                      <a:cubicBezTo>
                        <a:pt x="453481" y="305940"/>
                        <a:pt x="460890" y="324991"/>
                        <a:pt x="461948" y="342982"/>
                      </a:cubicBezTo>
                      <a:cubicBezTo>
                        <a:pt x="463006" y="360973"/>
                        <a:pt x="461948" y="379495"/>
                        <a:pt x="452423" y="400132"/>
                      </a:cubicBezTo>
                      <a:cubicBezTo>
                        <a:pt x="442898" y="420769"/>
                        <a:pt x="425965" y="450403"/>
                        <a:pt x="404798" y="466807"/>
                      </a:cubicBezTo>
                      <a:cubicBezTo>
                        <a:pt x="383631" y="483211"/>
                        <a:pt x="351352" y="491678"/>
                        <a:pt x="325423" y="498557"/>
                      </a:cubicBezTo>
                      <a:cubicBezTo>
                        <a:pt x="299494" y="505436"/>
                        <a:pt x="277798" y="510728"/>
                        <a:pt x="249223" y="508082"/>
                      </a:cubicBezTo>
                      <a:cubicBezTo>
                        <a:pt x="220648" y="505436"/>
                        <a:pt x="180960" y="492736"/>
                        <a:pt x="153973" y="482682"/>
                      </a:cubicBezTo>
                      <a:cubicBezTo>
                        <a:pt x="126985" y="472628"/>
                        <a:pt x="106348" y="463632"/>
                        <a:pt x="87298" y="447757"/>
                      </a:cubicBezTo>
                      <a:cubicBezTo>
                        <a:pt x="68248" y="431882"/>
                        <a:pt x="53961" y="409657"/>
                        <a:pt x="39673" y="387432"/>
                      </a:cubicBezTo>
                      <a:cubicBezTo>
                        <a:pt x="25385" y="365207"/>
                        <a:pt x="6335" y="343511"/>
                        <a:pt x="1573" y="314407"/>
                      </a:cubicBezTo>
                      <a:cubicBezTo>
                        <a:pt x="-3189" y="285303"/>
                        <a:pt x="3690" y="248790"/>
                        <a:pt x="11098" y="212807"/>
                      </a:cubicBezTo>
                      <a:cubicBezTo>
                        <a:pt x="18506" y="176824"/>
                        <a:pt x="32265" y="124965"/>
                        <a:pt x="46023" y="98507"/>
                      </a:cubicBezTo>
                      <a:cubicBezTo>
                        <a:pt x="59781" y="72049"/>
                        <a:pt x="76185" y="67286"/>
                        <a:pt x="93648" y="54057"/>
                      </a:cubicBezTo>
                      <a:cubicBezTo>
                        <a:pt x="111110" y="40828"/>
                        <a:pt x="133336" y="26540"/>
                        <a:pt x="150798" y="19132"/>
                      </a:cubicBezTo>
                      <a:cubicBezTo>
                        <a:pt x="168260" y="11724"/>
                        <a:pt x="181490" y="12253"/>
                        <a:pt x="198423" y="9607"/>
                      </a:cubicBezTo>
                      <a:cubicBezTo>
                        <a:pt x="215356" y="6961"/>
                        <a:pt x="237581" y="4844"/>
                        <a:pt x="252398" y="3257"/>
                      </a:cubicBezTo>
                      <a:cubicBezTo>
                        <a:pt x="267215" y="1670"/>
                        <a:pt x="275152" y="-447"/>
                        <a:pt x="287323" y="82"/>
                      </a:cubicBezTo>
                      <a:cubicBezTo>
                        <a:pt x="299494" y="611"/>
                        <a:pt x="314310" y="3786"/>
                        <a:pt x="325423" y="6432"/>
                      </a:cubicBezTo>
                      <a:cubicBezTo>
                        <a:pt x="336536" y="9078"/>
                        <a:pt x="347119" y="11724"/>
                        <a:pt x="353998" y="15957"/>
                      </a:cubicBezTo>
                      <a:cubicBezTo>
                        <a:pt x="360877" y="20190"/>
                        <a:pt x="379398" y="26011"/>
                        <a:pt x="382573" y="57232"/>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2" name="楕円 1321">
                  <a:extLst>
                    <a:ext uri="{FF2B5EF4-FFF2-40B4-BE49-F238E27FC236}">
                      <a16:creationId xmlns:a16="http://schemas.microsoft.com/office/drawing/2014/main" id="{697A0C27-6440-4D28-9AA9-483CBB3FE4EA}"/>
                    </a:ext>
                  </a:extLst>
                </p:cNvPr>
                <p:cNvSpPr/>
                <p:nvPr/>
              </p:nvSpPr>
              <p:spPr>
                <a:xfrm rot="19931928">
                  <a:off x="7445143" y="5926032"/>
                  <a:ext cx="46372" cy="110127"/>
                </a:xfrm>
                <a:prstGeom prst="ellipse">
                  <a:avLst/>
                </a:prstGeom>
                <a:solidFill>
                  <a:srgbClr val="FF99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3" name="フリーフォーム: 図形 1322">
                  <a:extLst>
                    <a:ext uri="{FF2B5EF4-FFF2-40B4-BE49-F238E27FC236}">
                      <a16:creationId xmlns:a16="http://schemas.microsoft.com/office/drawing/2014/main" id="{C8E0550D-DC55-4313-8EE6-C77881F965E5}"/>
                    </a:ext>
                  </a:extLst>
                </p:cNvPr>
                <p:cNvSpPr/>
                <p:nvPr/>
              </p:nvSpPr>
              <p:spPr>
                <a:xfrm>
                  <a:off x="5406139" y="5724718"/>
                  <a:ext cx="1749403" cy="751410"/>
                </a:xfrm>
                <a:custGeom>
                  <a:avLst/>
                  <a:gdLst>
                    <a:gd name="connsiteX0" fmla="*/ 77 w 2083639"/>
                    <a:gd name="connsiteY0" fmla="*/ 778139 h 832231"/>
                    <a:gd name="connsiteX1" fmla="*/ 63577 w 2083639"/>
                    <a:gd name="connsiteY1" fmla="*/ 778139 h 832231"/>
                    <a:gd name="connsiteX2" fmla="*/ 209627 w 2083639"/>
                    <a:gd name="connsiteY2" fmla="*/ 778139 h 832231"/>
                    <a:gd name="connsiteX3" fmla="*/ 308052 w 2083639"/>
                    <a:gd name="connsiteY3" fmla="*/ 768614 h 832231"/>
                    <a:gd name="connsiteX4" fmla="*/ 384252 w 2083639"/>
                    <a:gd name="connsiteY4" fmla="*/ 749564 h 832231"/>
                    <a:gd name="connsiteX5" fmla="*/ 460452 w 2083639"/>
                    <a:gd name="connsiteY5" fmla="*/ 711464 h 832231"/>
                    <a:gd name="connsiteX6" fmla="*/ 514427 w 2083639"/>
                    <a:gd name="connsiteY6" fmla="*/ 663839 h 832231"/>
                    <a:gd name="connsiteX7" fmla="*/ 574752 w 2083639"/>
                    <a:gd name="connsiteY7" fmla="*/ 654314 h 832231"/>
                    <a:gd name="connsiteX8" fmla="*/ 609677 w 2083639"/>
                    <a:gd name="connsiteY8" fmla="*/ 654314 h 832231"/>
                    <a:gd name="connsiteX9" fmla="*/ 663652 w 2083639"/>
                    <a:gd name="connsiteY9" fmla="*/ 701939 h 832231"/>
                    <a:gd name="connsiteX10" fmla="*/ 717627 w 2083639"/>
                    <a:gd name="connsiteY10" fmla="*/ 749564 h 832231"/>
                    <a:gd name="connsiteX11" fmla="*/ 777952 w 2083639"/>
                    <a:gd name="connsiteY11" fmla="*/ 762264 h 832231"/>
                    <a:gd name="connsiteX12" fmla="*/ 806527 w 2083639"/>
                    <a:gd name="connsiteY12" fmla="*/ 755914 h 832231"/>
                    <a:gd name="connsiteX13" fmla="*/ 841452 w 2083639"/>
                    <a:gd name="connsiteY13" fmla="*/ 730514 h 832231"/>
                    <a:gd name="connsiteX14" fmla="*/ 854152 w 2083639"/>
                    <a:gd name="connsiteY14" fmla="*/ 711464 h 832231"/>
                    <a:gd name="connsiteX15" fmla="*/ 854152 w 2083639"/>
                    <a:gd name="connsiteY15" fmla="*/ 667014 h 832231"/>
                    <a:gd name="connsiteX16" fmla="*/ 904952 w 2083639"/>
                    <a:gd name="connsiteY16" fmla="*/ 657489 h 832231"/>
                    <a:gd name="connsiteX17" fmla="*/ 1000202 w 2083639"/>
                    <a:gd name="connsiteY17" fmla="*/ 673364 h 832231"/>
                    <a:gd name="connsiteX18" fmla="*/ 1082752 w 2083639"/>
                    <a:gd name="connsiteY18" fmla="*/ 679714 h 832231"/>
                    <a:gd name="connsiteX19" fmla="*/ 1174827 w 2083639"/>
                    <a:gd name="connsiteY19" fmla="*/ 695589 h 832231"/>
                    <a:gd name="connsiteX20" fmla="*/ 1266902 w 2083639"/>
                    <a:gd name="connsiteY20" fmla="*/ 714639 h 832231"/>
                    <a:gd name="connsiteX21" fmla="*/ 1352627 w 2083639"/>
                    <a:gd name="connsiteY21" fmla="*/ 727339 h 832231"/>
                    <a:gd name="connsiteX22" fmla="*/ 1435177 w 2083639"/>
                    <a:gd name="connsiteY22" fmla="*/ 730514 h 832231"/>
                    <a:gd name="connsiteX23" fmla="*/ 1555827 w 2083639"/>
                    <a:gd name="connsiteY23" fmla="*/ 711464 h 832231"/>
                    <a:gd name="connsiteX24" fmla="*/ 1612977 w 2083639"/>
                    <a:gd name="connsiteY24" fmla="*/ 676539 h 832231"/>
                    <a:gd name="connsiteX25" fmla="*/ 1705052 w 2083639"/>
                    <a:gd name="connsiteY25" fmla="*/ 644789 h 832231"/>
                    <a:gd name="connsiteX26" fmla="*/ 1784427 w 2083639"/>
                    <a:gd name="connsiteY26" fmla="*/ 622564 h 832231"/>
                    <a:gd name="connsiteX27" fmla="*/ 1844752 w 2083639"/>
                    <a:gd name="connsiteY27" fmla="*/ 613039 h 832231"/>
                    <a:gd name="connsiteX28" fmla="*/ 1898727 w 2083639"/>
                    <a:gd name="connsiteY28" fmla="*/ 600339 h 832231"/>
                    <a:gd name="connsiteX29" fmla="*/ 1914602 w 2083639"/>
                    <a:gd name="connsiteY29" fmla="*/ 584464 h 832231"/>
                    <a:gd name="connsiteX30" fmla="*/ 1924127 w 2083639"/>
                    <a:gd name="connsiteY30" fmla="*/ 533664 h 832231"/>
                    <a:gd name="connsiteX31" fmla="*/ 1895552 w 2083639"/>
                    <a:gd name="connsiteY31" fmla="*/ 473339 h 832231"/>
                    <a:gd name="connsiteX32" fmla="*/ 1860627 w 2083639"/>
                    <a:gd name="connsiteY32" fmla="*/ 365389 h 832231"/>
                    <a:gd name="connsiteX33" fmla="*/ 1882852 w 2083639"/>
                    <a:gd name="connsiteY33" fmla="*/ 178064 h 832231"/>
                    <a:gd name="connsiteX34" fmla="*/ 1997152 w 2083639"/>
                    <a:gd name="connsiteY34" fmla="*/ 51064 h 832231"/>
                    <a:gd name="connsiteX35" fmla="*/ 2057477 w 2083639"/>
                    <a:gd name="connsiteY35" fmla="*/ 12964 h 832231"/>
                    <a:gd name="connsiteX36" fmla="*/ 2076527 w 2083639"/>
                    <a:gd name="connsiteY36" fmla="*/ 264 h 832231"/>
                    <a:gd name="connsiteX37" fmla="*/ 2082877 w 2083639"/>
                    <a:gd name="connsiteY37" fmla="*/ 6614 h 832231"/>
                    <a:gd name="connsiteX38" fmla="*/ 2060652 w 2083639"/>
                    <a:gd name="connsiteY38" fmla="*/ 32014 h 832231"/>
                    <a:gd name="connsiteX39" fmla="*/ 1987627 w 2083639"/>
                    <a:gd name="connsiteY39" fmla="*/ 101864 h 832231"/>
                    <a:gd name="connsiteX40" fmla="*/ 1940002 w 2083639"/>
                    <a:gd name="connsiteY40" fmla="*/ 146314 h 832231"/>
                    <a:gd name="connsiteX41" fmla="*/ 1914602 w 2083639"/>
                    <a:gd name="connsiteY41" fmla="*/ 181239 h 832231"/>
                    <a:gd name="connsiteX42" fmla="*/ 1892377 w 2083639"/>
                    <a:gd name="connsiteY42" fmla="*/ 241564 h 832231"/>
                    <a:gd name="connsiteX43" fmla="*/ 1886027 w 2083639"/>
                    <a:gd name="connsiteY43" fmla="*/ 289189 h 832231"/>
                    <a:gd name="connsiteX44" fmla="*/ 1889202 w 2083639"/>
                    <a:gd name="connsiteY44" fmla="*/ 365389 h 832231"/>
                    <a:gd name="connsiteX45" fmla="*/ 1886027 w 2083639"/>
                    <a:gd name="connsiteY45" fmla="*/ 409839 h 832231"/>
                    <a:gd name="connsiteX46" fmla="*/ 1898727 w 2083639"/>
                    <a:gd name="connsiteY46" fmla="*/ 457464 h 832231"/>
                    <a:gd name="connsiteX47" fmla="*/ 1920952 w 2083639"/>
                    <a:gd name="connsiteY47" fmla="*/ 495564 h 832231"/>
                    <a:gd name="connsiteX48" fmla="*/ 1952702 w 2083639"/>
                    <a:gd name="connsiteY48" fmla="*/ 549539 h 832231"/>
                    <a:gd name="connsiteX49" fmla="*/ 1981277 w 2083639"/>
                    <a:gd name="connsiteY49" fmla="*/ 587639 h 832231"/>
                    <a:gd name="connsiteX50" fmla="*/ 2006677 w 2083639"/>
                    <a:gd name="connsiteY50" fmla="*/ 613039 h 832231"/>
                    <a:gd name="connsiteX51" fmla="*/ 1997152 w 2083639"/>
                    <a:gd name="connsiteY51" fmla="*/ 632089 h 832231"/>
                    <a:gd name="connsiteX52" fmla="*/ 1974927 w 2083639"/>
                    <a:gd name="connsiteY52" fmla="*/ 609864 h 832231"/>
                    <a:gd name="connsiteX53" fmla="*/ 1952702 w 2083639"/>
                    <a:gd name="connsiteY53" fmla="*/ 603514 h 832231"/>
                    <a:gd name="connsiteX54" fmla="*/ 1943177 w 2083639"/>
                    <a:gd name="connsiteY54" fmla="*/ 603514 h 832231"/>
                    <a:gd name="connsiteX55" fmla="*/ 1905077 w 2083639"/>
                    <a:gd name="connsiteY55" fmla="*/ 622564 h 832231"/>
                    <a:gd name="connsiteX56" fmla="*/ 1844752 w 2083639"/>
                    <a:gd name="connsiteY56" fmla="*/ 638439 h 832231"/>
                    <a:gd name="connsiteX57" fmla="*/ 1790777 w 2083639"/>
                    <a:gd name="connsiteY57" fmla="*/ 641614 h 832231"/>
                    <a:gd name="connsiteX58" fmla="*/ 1733627 w 2083639"/>
                    <a:gd name="connsiteY58" fmla="*/ 667014 h 832231"/>
                    <a:gd name="connsiteX59" fmla="*/ 1686002 w 2083639"/>
                    <a:gd name="connsiteY59" fmla="*/ 682889 h 832231"/>
                    <a:gd name="connsiteX60" fmla="*/ 1606627 w 2083639"/>
                    <a:gd name="connsiteY60" fmla="*/ 717814 h 832231"/>
                    <a:gd name="connsiteX61" fmla="*/ 1533602 w 2083639"/>
                    <a:gd name="connsiteY61" fmla="*/ 740039 h 832231"/>
                    <a:gd name="connsiteX62" fmla="*/ 1470102 w 2083639"/>
                    <a:gd name="connsiteY62" fmla="*/ 755914 h 832231"/>
                    <a:gd name="connsiteX63" fmla="*/ 1346277 w 2083639"/>
                    <a:gd name="connsiteY63" fmla="*/ 762264 h 832231"/>
                    <a:gd name="connsiteX64" fmla="*/ 1260552 w 2083639"/>
                    <a:gd name="connsiteY64" fmla="*/ 746389 h 832231"/>
                    <a:gd name="connsiteX65" fmla="*/ 1155777 w 2083639"/>
                    <a:gd name="connsiteY65" fmla="*/ 724164 h 832231"/>
                    <a:gd name="connsiteX66" fmla="*/ 1076402 w 2083639"/>
                    <a:gd name="connsiteY66" fmla="*/ 711464 h 832231"/>
                    <a:gd name="connsiteX67" fmla="*/ 1003377 w 2083639"/>
                    <a:gd name="connsiteY67" fmla="*/ 698764 h 832231"/>
                    <a:gd name="connsiteX68" fmla="*/ 987502 w 2083639"/>
                    <a:gd name="connsiteY68" fmla="*/ 695589 h 832231"/>
                    <a:gd name="connsiteX69" fmla="*/ 939877 w 2083639"/>
                    <a:gd name="connsiteY69" fmla="*/ 692414 h 832231"/>
                    <a:gd name="connsiteX70" fmla="*/ 908127 w 2083639"/>
                    <a:gd name="connsiteY70" fmla="*/ 701939 h 832231"/>
                    <a:gd name="connsiteX71" fmla="*/ 857327 w 2083639"/>
                    <a:gd name="connsiteY71" fmla="*/ 743214 h 832231"/>
                    <a:gd name="connsiteX72" fmla="*/ 831927 w 2083639"/>
                    <a:gd name="connsiteY72" fmla="*/ 765439 h 832231"/>
                    <a:gd name="connsiteX73" fmla="*/ 809702 w 2083639"/>
                    <a:gd name="connsiteY73" fmla="*/ 774964 h 832231"/>
                    <a:gd name="connsiteX74" fmla="*/ 723977 w 2083639"/>
                    <a:gd name="connsiteY74" fmla="*/ 790839 h 832231"/>
                    <a:gd name="connsiteX75" fmla="*/ 692227 w 2083639"/>
                    <a:gd name="connsiteY75" fmla="*/ 794014 h 832231"/>
                    <a:gd name="connsiteX76" fmla="*/ 654127 w 2083639"/>
                    <a:gd name="connsiteY76" fmla="*/ 806714 h 832231"/>
                    <a:gd name="connsiteX77" fmla="*/ 609677 w 2083639"/>
                    <a:gd name="connsiteY77" fmla="*/ 828939 h 832231"/>
                    <a:gd name="connsiteX78" fmla="*/ 568402 w 2083639"/>
                    <a:gd name="connsiteY78" fmla="*/ 832114 h 832231"/>
                    <a:gd name="connsiteX79" fmla="*/ 508077 w 2083639"/>
                    <a:gd name="connsiteY79" fmla="*/ 828939 h 832231"/>
                    <a:gd name="connsiteX80" fmla="*/ 460452 w 2083639"/>
                    <a:gd name="connsiteY80" fmla="*/ 822589 h 832231"/>
                    <a:gd name="connsiteX81" fmla="*/ 422352 w 2083639"/>
                    <a:gd name="connsiteY81" fmla="*/ 806714 h 832231"/>
                    <a:gd name="connsiteX82" fmla="*/ 368377 w 2083639"/>
                    <a:gd name="connsiteY82" fmla="*/ 800364 h 832231"/>
                    <a:gd name="connsiteX83" fmla="*/ 308052 w 2083639"/>
                    <a:gd name="connsiteY83" fmla="*/ 794014 h 832231"/>
                    <a:gd name="connsiteX84" fmla="*/ 254077 w 2083639"/>
                    <a:gd name="connsiteY84" fmla="*/ 800364 h 832231"/>
                    <a:gd name="connsiteX85" fmla="*/ 184227 w 2083639"/>
                    <a:gd name="connsiteY85" fmla="*/ 800364 h 832231"/>
                    <a:gd name="connsiteX86" fmla="*/ 114377 w 2083639"/>
                    <a:gd name="connsiteY86" fmla="*/ 803539 h 832231"/>
                    <a:gd name="connsiteX87" fmla="*/ 79452 w 2083639"/>
                    <a:gd name="connsiteY87" fmla="*/ 803539 h 832231"/>
                    <a:gd name="connsiteX88" fmla="*/ 77 w 2083639"/>
                    <a:gd name="connsiteY88" fmla="*/ 778139 h 83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2083639" h="832231">
                      <a:moveTo>
                        <a:pt x="77" y="778139"/>
                      </a:moveTo>
                      <a:cubicBezTo>
                        <a:pt x="-2569" y="773906"/>
                        <a:pt x="63577" y="778139"/>
                        <a:pt x="63577" y="778139"/>
                      </a:cubicBezTo>
                      <a:cubicBezTo>
                        <a:pt x="98502" y="778139"/>
                        <a:pt x="168881" y="779726"/>
                        <a:pt x="209627" y="778139"/>
                      </a:cubicBezTo>
                      <a:cubicBezTo>
                        <a:pt x="250373" y="776552"/>
                        <a:pt x="278948" y="773376"/>
                        <a:pt x="308052" y="768614"/>
                      </a:cubicBezTo>
                      <a:cubicBezTo>
                        <a:pt x="337156" y="763852"/>
                        <a:pt x="358852" y="759089"/>
                        <a:pt x="384252" y="749564"/>
                      </a:cubicBezTo>
                      <a:cubicBezTo>
                        <a:pt x="409652" y="740039"/>
                        <a:pt x="438756" y="725751"/>
                        <a:pt x="460452" y="711464"/>
                      </a:cubicBezTo>
                      <a:cubicBezTo>
                        <a:pt x="482148" y="697176"/>
                        <a:pt x="495377" y="673364"/>
                        <a:pt x="514427" y="663839"/>
                      </a:cubicBezTo>
                      <a:cubicBezTo>
                        <a:pt x="533477" y="654314"/>
                        <a:pt x="558877" y="655901"/>
                        <a:pt x="574752" y="654314"/>
                      </a:cubicBezTo>
                      <a:cubicBezTo>
                        <a:pt x="590627" y="652726"/>
                        <a:pt x="594860" y="646376"/>
                        <a:pt x="609677" y="654314"/>
                      </a:cubicBezTo>
                      <a:cubicBezTo>
                        <a:pt x="624494" y="662251"/>
                        <a:pt x="663652" y="701939"/>
                        <a:pt x="663652" y="701939"/>
                      </a:cubicBezTo>
                      <a:cubicBezTo>
                        <a:pt x="681644" y="717814"/>
                        <a:pt x="698577" y="739510"/>
                        <a:pt x="717627" y="749564"/>
                      </a:cubicBezTo>
                      <a:cubicBezTo>
                        <a:pt x="736677" y="759618"/>
                        <a:pt x="763135" y="761206"/>
                        <a:pt x="777952" y="762264"/>
                      </a:cubicBezTo>
                      <a:cubicBezTo>
                        <a:pt x="792769" y="763322"/>
                        <a:pt x="795944" y="761206"/>
                        <a:pt x="806527" y="755914"/>
                      </a:cubicBezTo>
                      <a:cubicBezTo>
                        <a:pt x="817110" y="750622"/>
                        <a:pt x="833515" y="737922"/>
                        <a:pt x="841452" y="730514"/>
                      </a:cubicBezTo>
                      <a:cubicBezTo>
                        <a:pt x="849390" y="723106"/>
                        <a:pt x="852035" y="722047"/>
                        <a:pt x="854152" y="711464"/>
                      </a:cubicBezTo>
                      <a:cubicBezTo>
                        <a:pt x="856269" y="700881"/>
                        <a:pt x="845685" y="676010"/>
                        <a:pt x="854152" y="667014"/>
                      </a:cubicBezTo>
                      <a:cubicBezTo>
                        <a:pt x="862619" y="658018"/>
                        <a:pt x="880610" y="656431"/>
                        <a:pt x="904952" y="657489"/>
                      </a:cubicBezTo>
                      <a:cubicBezTo>
                        <a:pt x="929294" y="658547"/>
                        <a:pt x="970569" y="669660"/>
                        <a:pt x="1000202" y="673364"/>
                      </a:cubicBezTo>
                      <a:cubicBezTo>
                        <a:pt x="1029835" y="677068"/>
                        <a:pt x="1053648" y="676010"/>
                        <a:pt x="1082752" y="679714"/>
                      </a:cubicBezTo>
                      <a:cubicBezTo>
                        <a:pt x="1111856" y="683418"/>
                        <a:pt x="1144135" y="689768"/>
                        <a:pt x="1174827" y="695589"/>
                      </a:cubicBezTo>
                      <a:cubicBezTo>
                        <a:pt x="1205519" y="701410"/>
                        <a:pt x="1237269" y="709347"/>
                        <a:pt x="1266902" y="714639"/>
                      </a:cubicBezTo>
                      <a:cubicBezTo>
                        <a:pt x="1296535" y="719931"/>
                        <a:pt x="1324581" y="724693"/>
                        <a:pt x="1352627" y="727339"/>
                      </a:cubicBezTo>
                      <a:cubicBezTo>
                        <a:pt x="1380673" y="729985"/>
                        <a:pt x="1401310" y="733160"/>
                        <a:pt x="1435177" y="730514"/>
                      </a:cubicBezTo>
                      <a:cubicBezTo>
                        <a:pt x="1469044" y="727868"/>
                        <a:pt x="1526194" y="720460"/>
                        <a:pt x="1555827" y="711464"/>
                      </a:cubicBezTo>
                      <a:cubicBezTo>
                        <a:pt x="1585460" y="702468"/>
                        <a:pt x="1588106" y="687651"/>
                        <a:pt x="1612977" y="676539"/>
                      </a:cubicBezTo>
                      <a:cubicBezTo>
                        <a:pt x="1637848" y="665427"/>
                        <a:pt x="1676477" y="653785"/>
                        <a:pt x="1705052" y="644789"/>
                      </a:cubicBezTo>
                      <a:cubicBezTo>
                        <a:pt x="1733627" y="635793"/>
                        <a:pt x="1761144" y="627856"/>
                        <a:pt x="1784427" y="622564"/>
                      </a:cubicBezTo>
                      <a:cubicBezTo>
                        <a:pt x="1807710" y="617272"/>
                        <a:pt x="1825702" y="616743"/>
                        <a:pt x="1844752" y="613039"/>
                      </a:cubicBezTo>
                      <a:cubicBezTo>
                        <a:pt x="1863802" y="609335"/>
                        <a:pt x="1887085" y="605101"/>
                        <a:pt x="1898727" y="600339"/>
                      </a:cubicBezTo>
                      <a:cubicBezTo>
                        <a:pt x="1910369" y="595577"/>
                        <a:pt x="1910369" y="595576"/>
                        <a:pt x="1914602" y="584464"/>
                      </a:cubicBezTo>
                      <a:cubicBezTo>
                        <a:pt x="1918835" y="573351"/>
                        <a:pt x="1927302" y="552185"/>
                        <a:pt x="1924127" y="533664"/>
                      </a:cubicBezTo>
                      <a:cubicBezTo>
                        <a:pt x="1920952" y="515143"/>
                        <a:pt x="1906135" y="501385"/>
                        <a:pt x="1895552" y="473339"/>
                      </a:cubicBezTo>
                      <a:cubicBezTo>
                        <a:pt x="1884969" y="445293"/>
                        <a:pt x="1862744" y="414601"/>
                        <a:pt x="1860627" y="365389"/>
                      </a:cubicBezTo>
                      <a:cubicBezTo>
                        <a:pt x="1858510" y="316177"/>
                        <a:pt x="1860098" y="230451"/>
                        <a:pt x="1882852" y="178064"/>
                      </a:cubicBezTo>
                      <a:cubicBezTo>
                        <a:pt x="1905606" y="125676"/>
                        <a:pt x="1968048" y="78581"/>
                        <a:pt x="1997152" y="51064"/>
                      </a:cubicBezTo>
                      <a:cubicBezTo>
                        <a:pt x="2026256" y="23547"/>
                        <a:pt x="2044248" y="21431"/>
                        <a:pt x="2057477" y="12964"/>
                      </a:cubicBezTo>
                      <a:cubicBezTo>
                        <a:pt x="2070706" y="4497"/>
                        <a:pt x="2076527" y="264"/>
                        <a:pt x="2076527" y="264"/>
                      </a:cubicBezTo>
                      <a:cubicBezTo>
                        <a:pt x="2080760" y="-794"/>
                        <a:pt x="2085523" y="1322"/>
                        <a:pt x="2082877" y="6614"/>
                      </a:cubicBezTo>
                      <a:cubicBezTo>
                        <a:pt x="2080231" y="11906"/>
                        <a:pt x="2076527" y="16139"/>
                        <a:pt x="2060652" y="32014"/>
                      </a:cubicBezTo>
                      <a:cubicBezTo>
                        <a:pt x="2044777" y="47889"/>
                        <a:pt x="2007735" y="82814"/>
                        <a:pt x="1987627" y="101864"/>
                      </a:cubicBezTo>
                      <a:cubicBezTo>
                        <a:pt x="1967519" y="120914"/>
                        <a:pt x="1952173" y="133085"/>
                        <a:pt x="1940002" y="146314"/>
                      </a:cubicBezTo>
                      <a:cubicBezTo>
                        <a:pt x="1927831" y="159543"/>
                        <a:pt x="1922539" y="165364"/>
                        <a:pt x="1914602" y="181239"/>
                      </a:cubicBezTo>
                      <a:cubicBezTo>
                        <a:pt x="1906665" y="197114"/>
                        <a:pt x="1897140" y="223572"/>
                        <a:pt x="1892377" y="241564"/>
                      </a:cubicBezTo>
                      <a:cubicBezTo>
                        <a:pt x="1887615" y="259556"/>
                        <a:pt x="1886556" y="268552"/>
                        <a:pt x="1886027" y="289189"/>
                      </a:cubicBezTo>
                      <a:cubicBezTo>
                        <a:pt x="1885498" y="309826"/>
                        <a:pt x="1889202" y="345281"/>
                        <a:pt x="1889202" y="365389"/>
                      </a:cubicBezTo>
                      <a:cubicBezTo>
                        <a:pt x="1889202" y="385497"/>
                        <a:pt x="1884440" y="394493"/>
                        <a:pt x="1886027" y="409839"/>
                      </a:cubicBezTo>
                      <a:cubicBezTo>
                        <a:pt x="1887615" y="425185"/>
                        <a:pt x="1892906" y="443177"/>
                        <a:pt x="1898727" y="457464"/>
                      </a:cubicBezTo>
                      <a:cubicBezTo>
                        <a:pt x="1904548" y="471751"/>
                        <a:pt x="1920952" y="495564"/>
                        <a:pt x="1920952" y="495564"/>
                      </a:cubicBezTo>
                      <a:cubicBezTo>
                        <a:pt x="1929948" y="510910"/>
                        <a:pt x="1942648" y="534193"/>
                        <a:pt x="1952702" y="549539"/>
                      </a:cubicBezTo>
                      <a:cubicBezTo>
                        <a:pt x="1962756" y="564885"/>
                        <a:pt x="1972281" y="577056"/>
                        <a:pt x="1981277" y="587639"/>
                      </a:cubicBezTo>
                      <a:cubicBezTo>
                        <a:pt x="1990273" y="598222"/>
                        <a:pt x="2004031" y="605631"/>
                        <a:pt x="2006677" y="613039"/>
                      </a:cubicBezTo>
                      <a:cubicBezTo>
                        <a:pt x="2009323" y="620447"/>
                        <a:pt x="1997152" y="632089"/>
                        <a:pt x="1997152" y="632089"/>
                      </a:cubicBezTo>
                      <a:cubicBezTo>
                        <a:pt x="1991860" y="631560"/>
                        <a:pt x="1982335" y="614626"/>
                        <a:pt x="1974927" y="609864"/>
                      </a:cubicBezTo>
                      <a:cubicBezTo>
                        <a:pt x="1967519" y="605101"/>
                        <a:pt x="1952702" y="603514"/>
                        <a:pt x="1952702" y="603514"/>
                      </a:cubicBezTo>
                      <a:cubicBezTo>
                        <a:pt x="1947411" y="602456"/>
                        <a:pt x="1951115" y="600339"/>
                        <a:pt x="1943177" y="603514"/>
                      </a:cubicBezTo>
                      <a:cubicBezTo>
                        <a:pt x="1935239" y="606689"/>
                        <a:pt x="1921481" y="616743"/>
                        <a:pt x="1905077" y="622564"/>
                      </a:cubicBezTo>
                      <a:cubicBezTo>
                        <a:pt x="1888673" y="628385"/>
                        <a:pt x="1863802" y="635264"/>
                        <a:pt x="1844752" y="638439"/>
                      </a:cubicBezTo>
                      <a:cubicBezTo>
                        <a:pt x="1825702" y="641614"/>
                        <a:pt x="1809298" y="636851"/>
                        <a:pt x="1790777" y="641614"/>
                      </a:cubicBezTo>
                      <a:cubicBezTo>
                        <a:pt x="1772256" y="646377"/>
                        <a:pt x="1751089" y="660135"/>
                        <a:pt x="1733627" y="667014"/>
                      </a:cubicBezTo>
                      <a:cubicBezTo>
                        <a:pt x="1716165" y="673893"/>
                        <a:pt x="1707169" y="674422"/>
                        <a:pt x="1686002" y="682889"/>
                      </a:cubicBezTo>
                      <a:cubicBezTo>
                        <a:pt x="1664835" y="691356"/>
                        <a:pt x="1632027" y="708289"/>
                        <a:pt x="1606627" y="717814"/>
                      </a:cubicBezTo>
                      <a:cubicBezTo>
                        <a:pt x="1581227" y="727339"/>
                        <a:pt x="1556356" y="733689"/>
                        <a:pt x="1533602" y="740039"/>
                      </a:cubicBezTo>
                      <a:cubicBezTo>
                        <a:pt x="1510848" y="746389"/>
                        <a:pt x="1501323" y="752210"/>
                        <a:pt x="1470102" y="755914"/>
                      </a:cubicBezTo>
                      <a:cubicBezTo>
                        <a:pt x="1438881" y="759618"/>
                        <a:pt x="1381202" y="763852"/>
                        <a:pt x="1346277" y="762264"/>
                      </a:cubicBezTo>
                      <a:cubicBezTo>
                        <a:pt x="1311352" y="760676"/>
                        <a:pt x="1292302" y="752739"/>
                        <a:pt x="1260552" y="746389"/>
                      </a:cubicBezTo>
                      <a:cubicBezTo>
                        <a:pt x="1228802" y="740039"/>
                        <a:pt x="1186469" y="729985"/>
                        <a:pt x="1155777" y="724164"/>
                      </a:cubicBezTo>
                      <a:cubicBezTo>
                        <a:pt x="1125085" y="718343"/>
                        <a:pt x="1076402" y="711464"/>
                        <a:pt x="1076402" y="711464"/>
                      </a:cubicBezTo>
                      <a:lnTo>
                        <a:pt x="1003377" y="698764"/>
                      </a:lnTo>
                      <a:cubicBezTo>
                        <a:pt x="988560" y="696118"/>
                        <a:pt x="998085" y="696647"/>
                        <a:pt x="987502" y="695589"/>
                      </a:cubicBezTo>
                      <a:cubicBezTo>
                        <a:pt x="976919" y="694531"/>
                        <a:pt x="953106" y="691356"/>
                        <a:pt x="939877" y="692414"/>
                      </a:cubicBezTo>
                      <a:cubicBezTo>
                        <a:pt x="926648" y="693472"/>
                        <a:pt x="921885" y="693472"/>
                        <a:pt x="908127" y="701939"/>
                      </a:cubicBezTo>
                      <a:cubicBezTo>
                        <a:pt x="894369" y="710406"/>
                        <a:pt x="870027" y="732631"/>
                        <a:pt x="857327" y="743214"/>
                      </a:cubicBezTo>
                      <a:cubicBezTo>
                        <a:pt x="844627" y="753797"/>
                        <a:pt x="839864" y="760147"/>
                        <a:pt x="831927" y="765439"/>
                      </a:cubicBezTo>
                      <a:cubicBezTo>
                        <a:pt x="823990" y="770731"/>
                        <a:pt x="827694" y="770731"/>
                        <a:pt x="809702" y="774964"/>
                      </a:cubicBezTo>
                      <a:cubicBezTo>
                        <a:pt x="791710" y="779197"/>
                        <a:pt x="743556" y="787664"/>
                        <a:pt x="723977" y="790839"/>
                      </a:cubicBezTo>
                      <a:cubicBezTo>
                        <a:pt x="704398" y="794014"/>
                        <a:pt x="703869" y="791368"/>
                        <a:pt x="692227" y="794014"/>
                      </a:cubicBezTo>
                      <a:cubicBezTo>
                        <a:pt x="680585" y="796660"/>
                        <a:pt x="667885" y="800893"/>
                        <a:pt x="654127" y="806714"/>
                      </a:cubicBezTo>
                      <a:cubicBezTo>
                        <a:pt x="640369" y="812535"/>
                        <a:pt x="623964" y="824706"/>
                        <a:pt x="609677" y="828939"/>
                      </a:cubicBezTo>
                      <a:cubicBezTo>
                        <a:pt x="595390" y="833172"/>
                        <a:pt x="585335" y="832114"/>
                        <a:pt x="568402" y="832114"/>
                      </a:cubicBezTo>
                      <a:cubicBezTo>
                        <a:pt x="551469" y="832114"/>
                        <a:pt x="526069" y="830527"/>
                        <a:pt x="508077" y="828939"/>
                      </a:cubicBezTo>
                      <a:cubicBezTo>
                        <a:pt x="490085" y="827352"/>
                        <a:pt x="474739" y="826293"/>
                        <a:pt x="460452" y="822589"/>
                      </a:cubicBezTo>
                      <a:cubicBezTo>
                        <a:pt x="446165" y="818885"/>
                        <a:pt x="437698" y="810418"/>
                        <a:pt x="422352" y="806714"/>
                      </a:cubicBezTo>
                      <a:cubicBezTo>
                        <a:pt x="407006" y="803010"/>
                        <a:pt x="368377" y="800364"/>
                        <a:pt x="368377" y="800364"/>
                      </a:cubicBezTo>
                      <a:cubicBezTo>
                        <a:pt x="349327" y="798247"/>
                        <a:pt x="327102" y="794014"/>
                        <a:pt x="308052" y="794014"/>
                      </a:cubicBezTo>
                      <a:cubicBezTo>
                        <a:pt x="289002" y="794014"/>
                        <a:pt x="274714" y="799306"/>
                        <a:pt x="254077" y="800364"/>
                      </a:cubicBezTo>
                      <a:cubicBezTo>
                        <a:pt x="233440" y="801422"/>
                        <a:pt x="207510" y="799835"/>
                        <a:pt x="184227" y="800364"/>
                      </a:cubicBezTo>
                      <a:cubicBezTo>
                        <a:pt x="160944" y="800893"/>
                        <a:pt x="131839" y="803010"/>
                        <a:pt x="114377" y="803539"/>
                      </a:cubicBezTo>
                      <a:cubicBezTo>
                        <a:pt x="96915" y="804068"/>
                        <a:pt x="93740" y="803010"/>
                        <a:pt x="79452" y="803539"/>
                      </a:cubicBezTo>
                      <a:cubicBezTo>
                        <a:pt x="65165" y="804068"/>
                        <a:pt x="2723" y="782372"/>
                        <a:pt x="77" y="778139"/>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4" name="フリーフォーム: 図形 1323">
                  <a:extLst>
                    <a:ext uri="{FF2B5EF4-FFF2-40B4-BE49-F238E27FC236}">
                      <a16:creationId xmlns:a16="http://schemas.microsoft.com/office/drawing/2014/main" id="{C44520E0-4BD0-468F-A248-1E61B4C4E531}"/>
                    </a:ext>
                  </a:extLst>
                </p:cNvPr>
                <p:cNvSpPr/>
                <p:nvPr/>
              </p:nvSpPr>
              <p:spPr>
                <a:xfrm>
                  <a:off x="6694388" y="5690331"/>
                  <a:ext cx="986026" cy="1287610"/>
                </a:xfrm>
                <a:custGeom>
                  <a:avLst/>
                  <a:gdLst>
                    <a:gd name="connsiteX0" fmla="*/ 2399 w 1174413"/>
                    <a:gd name="connsiteY0" fmla="*/ 819400 h 1426104"/>
                    <a:gd name="connsiteX1" fmla="*/ 135749 w 1174413"/>
                    <a:gd name="connsiteY1" fmla="*/ 816225 h 1426104"/>
                    <a:gd name="connsiteX2" fmla="*/ 183374 w 1174413"/>
                    <a:gd name="connsiteY2" fmla="*/ 794000 h 1426104"/>
                    <a:gd name="connsiteX3" fmla="*/ 237349 w 1174413"/>
                    <a:gd name="connsiteY3" fmla="*/ 778125 h 1426104"/>
                    <a:gd name="connsiteX4" fmla="*/ 272274 w 1174413"/>
                    <a:gd name="connsiteY4" fmla="*/ 778125 h 1426104"/>
                    <a:gd name="connsiteX5" fmla="*/ 326249 w 1174413"/>
                    <a:gd name="connsiteY5" fmla="*/ 794000 h 1426104"/>
                    <a:gd name="connsiteX6" fmla="*/ 402449 w 1174413"/>
                    <a:gd name="connsiteY6" fmla="*/ 828925 h 1426104"/>
                    <a:gd name="connsiteX7" fmla="*/ 469124 w 1174413"/>
                    <a:gd name="connsiteY7" fmla="*/ 854325 h 1426104"/>
                    <a:gd name="connsiteX8" fmla="*/ 573899 w 1174413"/>
                    <a:gd name="connsiteY8" fmla="*/ 863850 h 1426104"/>
                    <a:gd name="connsiteX9" fmla="*/ 650099 w 1174413"/>
                    <a:gd name="connsiteY9" fmla="*/ 860675 h 1426104"/>
                    <a:gd name="connsiteX10" fmla="*/ 738999 w 1174413"/>
                    <a:gd name="connsiteY10" fmla="*/ 838450 h 1426104"/>
                    <a:gd name="connsiteX11" fmla="*/ 815199 w 1174413"/>
                    <a:gd name="connsiteY11" fmla="*/ 841625 h 1426104"/>
                    <a:gd name="connsiteX12" fmla="*/ 824724 w 1174413"/>
                    <a:gd name="connsiteY12" fmla="*/ 847975 h 1426104"/>
                    <a:gd name="connsiteX13" fmla="*/ 878699 w 1174413"/>
                    <a:gd name="connsiteY13" fmla="*/ 914650 h 1426104"/>
                    <a:gd name="connsiteX14" fmla="*/ 939024 w 1174413"/>
                    <a:gd name="connsiteY14" fmla="*/ 990850 h 1426104"/>
                    <a:gd name="connsiteX15" fmla="*/ 958074 w 1174413"/>
                    <a:gd name="connsiteY15" fmla="*/ 1009900 h 1426104"/>
                    <a:gd name="connsiteX16" fmla="*/ 980299 w 1174413"/>
                    <a:gd name="connsiteY16" fmla="*/ 1032125 h 1426104"/>
                    <a:gd name="connsiteX17" fmla="*/ 1031099 w 1174413"/>
                    <a:gd name="connsiteY17" fmla="*/ 1067050 h 1426104"/>
                    <a:gd name="connsiteX18" fmla="*/ 1066024 w 1174413"/>
                    <a:gd name="connsiteY18" fmla="*/ 1114675 h 1426104"/>
                    <a:gd name="connsiteX19" fmla="*/ 1075549 w 1174413"/>
                    <a:gd name="connsiteY19" fmla="*/ 1162300 h 1426104"/>
                    <a:gd name="connsiteX20" fmla="*/ 1072374 w 1174413"/>
                    <a:gd name="connsiteY20" fmla="*/ 1184525 h 1426104"/>
                    <a:gd name="connsiteX21" fmla="*/ 1075549 w 1174413"/>
                    <a:gd name="connsiteY21" fmla="*/ 1216275 h 1426104"/>
                    <a:gd name="connsiteX22" fmla="*/ 1107299 w 1174413"/>
                    <a:gd name="connsiteY22" fmla="*/ 1282950 h 1426104"/>
                    <a:gd name="connsiteX23" fmla="*/ 1123174 w 1174413"/>
                    <a:gd name="connsiteY23" fmla="*/ 1321050 h 1426104"/>
                    <a:gd name="connsiteX24" fmla="*/ 1132699 w 1174413"/>
                    <a:gd name="connsiteY24" fmla="*/ 1365500 h 1426104"/>
                    <a:gd name="connsiteX25" fmla="*/ 1139049 w 1174413"/>
                    <a:gd name="connsiteY25" fmla="*/ 1390900 h 1426104"/>
                    <a:gd name="connsiteX26" fmla="*/ 1148574 w 1174413"/>
                    <a:gd name="connsiteY26" fmla="*/ 1419475 h 1426104"/>
                    <a:gd name="connsiteX27" fmla="*/ 1170799 w 1174413"/>
                    <a:gd name="connsiteY27" fmla="*/ 1419475 h 1426104"/>
                    <a:gd name="connsiteX28" fmla="*/ 1170799 w 1174413"/>
                    <a:gd name="connsiteY28" fmla="*/ 1346450 h 1426104"/>
                    <a:gd name="connsiteX29" fmla="*/ 1135874 w 1174413"/>
                    <a:gd name="connsiteY29" fmla="*/ 1263900 h 1426104"/>
                    <a:gd name="connsiteX30" fmla="*/ 1123174 w 1174413"/>
                    <a:gd name="connsiteY30" fmla="*/ 1235325 h 1426104"/>
                    <a:gd name="connsiteX31" fmla="*/ 1100949 w 1174413"/>
                    <a:gd name="connsiteY31" fmla="*/ 1203575 h 1426104"/>
                    <a:gd name="connsiteX32" fmla="*/ 1100949 w 1174413"/>
                    <a:gd name="connsiteY32" fmla="*/ 1168650 h 1426104"/>
                    <a:gd name="connsiteX33" fmla="*/ 1088249 w 1174413"/>
                    <a:gd name="connsiteY33" fmla="*/ 1108325 h 1426104"/>
                    <a:gd name="connsiteX34" fmla="*/ 1075549 w 1174413"/>
                    <a:gd name="connsiteY34" fmla="*/ 1067050 h 1426104"/>
                    <a:gd name="connsiteX35" fmla="*/ 1053324 w 1174413"/>
                    <a:gd name="connsiteY35" fmla="*/ 1003550 h 1426104"/>
                    <a:gd name="connsiteX36" fmla="*/ 1046974 w 1174413"/>
                    <a:gd name="connsiteY36" fmla="*/ 940050 h 1426104"/>
                    <a:gd name="connsiteX37" fmla="*/ 1027924 w 1174413"/>
                    <a:gd name="connsiteY37" fmla="*/ 857500 h 1426104"/>
                    <a:gd name="connsiteX38" fmla="*/ 1005699 w 1174413"/>
                    <a:gd name="connsiteY38" fmla="*/ 835275 h 1426104"/>
                    <a:gd name="connsiteX39" fmla="*/ 923149 w 1174413"/>
                    <a:gd name="connsiteY39" fmla="*/ 822575 h 1426104"/>
                    <a:gd name="connsiteX40" fmla="*/ 872349 w 1174413"/>
                    <a:gd name="connsiteY40" fmla="*/ 822575 h 1426104"/>
                    <a:gd name="connsiteX41" fmla="*/ 850124 w 1174413"/>
                    <a:gd name="connsiteY41" fmla="*/ 809875 h 1426104"/>
                    <a:gd name="connsiteX42" fmla="*/ 821549 w 1174413"/>
                    <a:gd name="connsiteY42" fmla="*/ 797175 h 1426104"/>
                    <a:gd name="connsiteX43" fmla="*/ 812024 w 1174413"/>
                    <a:gd name="connsiteY43" fmla="*/ 790825 h 1426104"/>
                    <a:gd name="connsiteX44" fmla="*/ 799324 w 1174413"/>
                    <a:gd name="connsiteY44" fmla="*/ 771775 h 1426104"/>
                    <a:gd name="connsiteX45" fmla="*/ 818374 w 1174413"/>
                    <a:gd name="connsiteY45" fmla="*/ 749550 h 1426104"/>
                    <a:gd name="connsiteX46" fmla="*/ 891399 w 1174413"/>
                    <a:gd name="connsiteY46" fmla="*/ 717800 h 1426104"/>
                    <a:gd name="connsiteX47" fmla="*/ 958074 w 1174413"/>
                    <a:gd name="connsiteY47" fmla="*/ 682875 h 1426104"/>
                    <a:gd name="connsiteX48" fmla="*/ 1015224 w 1174413"/>
                    <a:gd name="connsiteY48" fmla="*/ 625725 h 1426104"/>
                    <a:gd name="connsiteX49" fmla="*/ 1066024 w 1174413"/>
                    <a:gd name="connsiteY49" fmla="*/ 546350 h 1426104"/>
                    <a:gd name="connsiteX50" fmla="*/ 1097774 w 1174413"/>
                    <a:gd name="connsiteY50" fmla="*/ 457450 h 1426104"/>
                    <a:gd name="connsiteX51" fmla="*/ 1104124 w 1174413"/>
                    <a:gd name="connsiteY51" fmla="*/ 352675 h 1426104"/>
                    <a:gd name="connsiteX52" fmla="*/ 1081899 w 1174413"/>
                    <a:gd name="connsiteY52" fmla="*/ 244725 h 1426104"/>
                    <a:gd name="connsiteX53" fmla="*/ 1027924 w 1174413"/>
                    <a:gd name="connsiteY53" fmla="*/ 152650 h 1426104"/>
                    <a:gd name="connsiteX54" fmla="*/ 967599 w 1174413"/>
                    <a:gd name="connsiteY54" fmla="*/ 95500 h 1426104"/>
                    <a:gd name="connsiteX55" fmla="*/ 904099 w 1174413"/>
                    <a:gd name="connsiteY55" fmla="*/ 54225 h 1426104"/>
                    <a:gd name="connsiteX56" fmla="*/ 843774 w 1174413"/>
                    <a:gd name="connsiteY56" fmla="*/ 22475 h 1426104"/>
                    <a:gd name="connsiteX57" fmla="*/ 780274 w 1174413"/>
                    <a:gd name="connsiteY57" fmla="*/ 3425 h 1426104"/>
                    <a:gd name="connsiteX58" fmla="*/ 716774 w 1174413"/>
                    <a:gd name="connsiteY58" fmla="*/ 250 h 1426104"/>
                    <a:gd name="connsiteX59" fmla="*/ 669149 w 1174413"/>
                    <a:gd name="connsiteY59" fmla="*/ 6600 h 1426104"/>
                    <a:gd name="connsiteX60" fmla="*/ 615174 w 1174413"/>
                    <a:gd name="connsiteY60" fmla="*/ 19300 h 1426104"/>
                    <a:gd name="connsiteX61" fmla="*/ 589774 w 1174413"/>
                    <a:gd name="connsiteY61" fmla="*/ 28825 h 1426104"/>
                    <a:gd name="connsiteX62" fmla="*/ 583424 w 1174413"/>
                    <a:gd name="connsiteY62" fmla="*/ 35175 h 1426104"/>
                    <a:gd name="connsiteX63" fmla="*/ 586599 w 1174413"/>
                    <a:gd name="connsiteY63" fmla="*/ 57400 h 1426104"/>
                    <a:gd name="connsiteX64" fmla="*/ 643749 w 1174413"/>
                    <a:gd name="connsiteY64" fmla="*/ 28825 h 1426104"/>
                    <a:gd name="connsiteX65" fmla="*/ 738999 w 1174413"/>
                    <a:gd name="connsiteY65" fmla="*/ 22475 h 1426104"/>
                    <a:gd name="connsiteX66" fmla="*/ 824724 w 1174413"/>
                    <a:gd name="connsiteY66" fmla="*/ 41525 h 1426104"/>
                    <a:gd name="connsiteX67" fmla="*/ 932674 w 1174413"/>
                    <a:gd name="connsiteY67" fmla="*/ 95500 h 1426104"/>
                    <a:gd name="connsiteX68" fmla="*/ 989824 w 1174413"/>
                    <a:gd name="connsiteY68" fmla="*/ 146300 h 1426104"/>
                    <a:gd name="connsiteX69" fmla="*/ 1050149 w 1174413"/>
                    <a:gd name="connsiteY69" fmla="*/ 216150 h 1426104"/>
                    <a:gd name="connsiteX70" fmla="*/ 1085074 w 1174413"/>
                    <a:gd name="connsiteY70" fmla="*/ 324100 h 1426104"/>
                    <a:gd name="connsiteX71" fmla="*/ 1078724 w 1174413"/>
                    <a:gd name="connsiteY71" fmla="*/ 438400 h 1426104"/>
                    <a:gd name="connsiteX72" fmla="*/ 1046974 w 1174413"/>
                    <a:gd name="connsiteY72" fmla="*/ 536825 h 1426104"/>
                    <a:gd name="connsiteX73" fmla="*/ 983474 w 1174413"/>
                    <a:gd name="connsiteY73" fmla="*/ 619375 h 1426104"/>
                    <a:gd name="connsiteX74" fmla="*/ 939024 w 1174413"/>
                    <a:gd name="connsiteY74" fmla="*/ 667000 h 1426104"/>
                    <a:gd name="connsiteX75" fmla="*/ 885049 w 1174413"/>
                    <a:gd name="connsiteY75" fmla="*/ 698750 h 1426104"/>
                    <a:gd name="connsiteX76" fmla="*/ 840599 w 1174413"/>
                    <a:gd name="connsiteY76" fmla="*/ 720975 h 1426104"/>
                    <a:gd name="connsiteX77" fmla="*/ 773924 w 1174413"/>
                    <a:gd name="connsiteY77" fmla="*/ 736850 h 1426104"/>
                    <a:gd name="connsiteX78" fmla="*/ 700899 w 1174413"/>
                    <a:gd name="connsiteY78" fmla="*/ 740025 h 1426104"/>
                    <a:gd name="connsiteX79" fmla="*/ 653274 w 1174413"/>
                    <a:gd name="connsiteY79" fmla="*/ 736850 h 1426104"/>
                    <a:gd name="connsiteX80" fmla="*/ 554849 w 1174413"/>
                    <a:gd name="connsiteY80" fmla="*/ 705100 h 1426104"/>
                    <a:gd name="connsiteX81" fmla="*/ 519924 w 1174413"/>
                    <a:gd name="connsiteY81" fmla="*/ 692400 h 1426104"/>
                    <a:gd name="connsiteX82" fmla="*/ 488174 w 1174413"/>
                    <a:gd name="connsiteY82" fmla="*/ 670175 h 1426104"/>
                    <a:gd name="connsiteX83" fmla="*/ 478649 w 1174413"/>
                    <a:gd name="connsiteY83" fmla="*/ 673350 h 1426104"/>
                    <a:gd name="connsiteX84" fmla="*/ 507224 w 1174413"/>
                    <a:gd name="connsiteY84" fmla="*/ 692400 h 1426104"/>
                    <a:gd name="connsiteX85" fmla="*/ 580249 w 1174413"/>
                    <a:gd name="connsiteY85" fmla="*/ 730500 h 1426104"/>
                    <a:gd name="connsiteX86" fmla="*/ 656449 w 1174413"/>
                    <a:gd name="connsiteY86" fmla="*/ 749550 h 1426104"/>
                    <a:gd name="connsiteX87" fmla="*/ 735824 w 1174413"/>
                    <a:gd name="connsiteY87" fmla="*/ 755900 h 1426104"/>
                    <a:gd name="connsiteX88" fmla="*/ 761224 w 1174413"/>
                    <a:gd name="connsiteY88" fmla="*/ 755900 h 1426104"/>
                    <a:gd name="connsiteX89" fmla="*/ 770749 w 1174413"/>
                    <a:gd name="connsiteY89" fmla="*/ 784475 h 1426104"/>
                    <a:gd name="connsiteX90" fmla="*/ 748524 w 1174413"/>
                    <a:gd name="connsiteY90" fmla="*/ 806700 h 1426104"/>
                    <a:gd name="connsiteX91" fmla="*/ 634224 w 1174413"/>
                    <a:gd name="connsiteY91" fmla="*/ 838450 h 1426104"/>
                    <a:gd name="connsiteX92" fmla="*/ 558024 w 1174413"/>
                    <a:gd name="connsiteY92" fmla="*/ 832100 h 1426104"/>
                    <a:gd name="connsiteX93" fmla="*/ 478649 w 1174413"/>
                    <a:gd name="connsiteY93" fmla="*/ 825750 h 1426104"/>
                    <a:gd name="connsiteX94" fmla="*/ 402449 w 1174413"/>
                    <a:gd name="connsiteY94" fmla="*/ 809875 h 1426104"/>
                    <a:gd name="connsiteX95" fmla="*/ 367524 w 1174413"/>
                    <a:gd name="connsiteY95" fmla="*/ 787650 h 1426104"/>
                    <a:gd name="connsiteX96" fmla="*/ 313549 w 1174413"/>
                    <a:gd name="connsiteY96" fmla="*/ 762250 h 1426104"/>
                    <a:gd name="connsiteX97" fmla="*/ 259574 w 1174413"/>
                    <a:gd name="connsiteY97" fmla="*/ 752725 h 1426104"/>
                    <a:gd name="connsiteX98" fmla="*/ 189724 w 1174413"/>
                    <a:gd name="connsiteY98" fmla="*/ 765425 h 1426104"/>
                    <a:gd name="connsiteX99" fmla="*/ 142099 w 1174413"/>
                    <a:gd name="connsiteY99" fmla="*/ 781300 h 1426104"/>
                    <a:gd name="connsiteX100" fmla="*/ 94474 w 1174413"/>
                    <a:gd name="connsiteY100" fmla="*/ 809875 h 1426104"/>
                    <a:gd name="connsiteX101" fmla="*/ 53199 w 1174413"/>
                    <a:gd name="connsiteY101" fmla="*/ 809875 h 1426104"/>
                    <a:gd name="connsiteX102" fmla="*/ 2399 w 1174413"/>
                    <a:gd name="connsiteY102" fmla="*/ 819400 h 142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74413" h="1426104">
                      <a:moveTo>
                        <a:pt x="2399" y="819400"/>
                      </a:moveTo>
                      <a:cubicBezTo>
                        <a:pt x="16157" y="820458"/>
                        <a:pt x="105587" y="820458"/>
                        <a:pt x="135749" y="816225"/>
                      </a:cubicBezTo>
                      <a:cubicBezTo>
                        <a:pt x="165911" y="811992"/>
                        <a:pt x="166441" y="800350"/>
                        <a:pt x="183374" y="794000"/>
                      </a:cubicBezTo>
                      <a:cubicBezTo>
                        <a:pt x="200307" y="787650"/>
                        <a:pt x="222532" y="780771"/>
                        <a:pt x="237349" y="778125"/>
                      </a:cubicBezTo>
                      <a:cubicBezTo>
                        <a:pt x="252166" y="775479"/>
                        <a:pt x="257457" y="775479"/>
                        <a:pt x="272274" y="778125"/>
                      </a:cubicBezTo>
                      <a:cubicBezTo>
                        <a:pt x="287091" y="780771"/>
                        <a:pt x="304553" y="785533"/>
                        <a:pt x="326249" y="794000"/>
                      </a:cubicBezTo>
                      <a:cubicBezTo>
                        <a:pt x="347945" y="802467"/>
                        <a:pt x="378637" y="818871"/>
                        <a:pt x="402449" y="828925"/>
                      </a:cubicBezTo>
                      <a:cubicBezTo>
                        <a:pt x="426261" y="838979"/>
                        <a:pt x="440549" y="848504"/>
                        <a:pt x="469124" y="854325"/>
                      </a:cubicBezTo>
                      <a:cubicBezTo>
                        <a:pt x="497699" y="860146"/>
                        <a:pt x="543737" y="862792"/>
                        <a:pt x="573899" y="863850"/>
                      </a:cubicBezTo>
                      <a:cubicBezTo>
                        <a:pt x="604061" y="864908"/>
                        <a:pt x="622582" y="864908"/>
                        <a:pt x="650099" y="860675"/>
                      </a:cubicBezTo>
                      <a:cubicBezTo>
                        <a:pt x="677616" y="856442"/>
                        <a:pt x="711482" y="841625"/>
                        <a:pt x="738999" y="838450"/>
                      </a:cubicBezTo>
                      <a:cubicBezTo>
                        <a:pt x="766516" y="835275"/>
                        <a:pt x="800912" y="840038"/>
                        <a:pt x="815199" y="841625"/>
                      </a:cubicBezTo>
                      <a:cubicBezTo>
                        <a:pt x="829486" y="843212"/>
                        <a:pt x="814141" y="835804"/>
                        <a:pt x="824724" y="847975"/>
                      </a:cubicBezTo>
                      <a:cubicBezTo>
                        <a:pt x="835307" y="860146"/>
                        <a:pt x="859649" y="890838"/>
                        <a:pt x="878699" y="914650"/>
                      </a:cubicBezTo>
                      <a:cubicBezTo>
                        <a:pt x="897749" y="938462"/>
                        <a:pt x="925795" y="974975"/>
                        <a:pt x="939024" y="990850"/>
                      </a:cubicBezTo>
                      <a:cubicBezTo>
                        <a:pt x="952253" y="1006725"/>
                        <a:pt x="958074" y="1009900"/>
                        <a:pt x="958074" y="1009900"/>
                      </a:cubicBezTo>
                      <a:cubicBezTo>
                        <a:pt x="964953" y="1016779"/>
                        <a:pt x="968128" y="1022600"/>
                        <a:pt x="980299" y="1032125"/>
                      </a:cubicBezTo>
                      <a:cubicBezTo>
                        <a:pt x="992470" y="1041650"/>
                        <a:pt x="1016811" y="1053292"/>
                        <a:pt x="1031099" y="1067050"/>
                      </a:cubicBezTo>
                      <a:cubicBezTo>
                        <a:pt x="1045387" y="1080808"/>
                        <a:pt x="1058616" y="1098800"/>
                        <a:pt x="1066024" y="1114675"/>
                      </a:cubicBezTo>
                      <a:cubicBezTo>
                        <a:pt x="1073432" y="1130550"/>
                        <a:pt x="1074491" y="1150658"/>
                        <a:pt x="1075549" y="1162300"/>
                      </a:cubicBezTo>
                      <a:cubicBezTo>
                        <a:pt x="1076607" y="1173942"/>
                        <a:pt x="1072374" y="1175529"/>
                        <a:pt x="1072374" y="1184525"/>
                      </a:cubicBezTo>
                      <a:cubicBezTo>
                        <a:pt x="1072374" y="1193521"/>
                        <a:pt x="1069728" y="1199871"/>
                        <a:pt x="1075549" y="1216275"/>
                      </a:cubicBezTo>
                      <a:cubicBezTo>
                        <a:pt x="1081370" y="1232679"/>
                        <a:pt x="1099362" y="1265488"/>
                        <a:pt x="1107299" y="1282950"/>
                      </a:cubicBezTo>
                      <a:cubicBezTo>
                        <a:pt x="1115236" y="1300412"/>
                        <a:pt x="1118941" y="1307292"/>
                        <a:pt x="1123174" y="1321050"/>
                      </a:cubicBezTo>
                      <a:cubicBezTo>
                        <a:pt x="1127407" y="1334808"/>
                        <a:pt x="1130053" y="1353858"/>
                        <a:pt x="1132699" y="1365500"/>
                      </a:cubicBezTo>
                      <a:cubicBezTo>
                        <a:pt x="1135345" y="1377142"/>
                        <a:pt x="1136403" y="1381904"/>
                        <a:pt x="1139049" y="1390900"/>
                      </a:cubicBezTo>
                      <a:cubicBezTo>
                        <a:pt x="1141695" y="1399896"/>
                        <a:pt x="1143282" y="1414713"/>
                        <a:pt x="1148574" y="1419475"/>
                      </a:cubicBezTo>
                      <a:cubicBezTo>
                        <a:pt x="1153866" y="1424238"/>
                        <a:pt x="1167095" y="1431646"/>
                        <a:pt x="1170799" y="1419475"/>
                      </a:cubicBezTo>
                      <a:cubicBezTo>
                        <a:pt x="1174503" y="1407304"/>
                        <a:pt x="1176620" y="1372379"/>
                        <a:pt x="1170799" y="1346450"/>
                      </a:cubicBezTo>
                      <a:cubicBezTo>
                        <a:pt x="1164978" y="1320521"/>
                        <a:pt x="1143811" y="1282421"/>
                        <a:pt x="1135874" y="1263900"/>
                      </a:cubicBezTo>
                      <a:cubicBezTo>
                        <a:pt x="1127937" y="1245379"/>
                        <a:pt x="1128995" y="1245379"/>
                        <a:pt x="1123174" y="1235325"/>
                      </a:cubicBezTo>
                      <a:cubicBezTo>
                        <a:pt x="1117353" y="1225271"/>
                        <a:pt x="1104653" y="1214687"/>
                        <a:pt x="1100949" y="1203575"/>
                      </a:cubicBezTo>
                      <a:cubicBezTo>
                        <a:pt x="1097245" y="1192463"/>
                        <a:pt x="1103066" y="1184525"/>
                        <a:pt x="1100949" y="1168650"/>
                      </a:cubicBezTo>
                      <a:cubicBezTo>
                        <a:pt x="1098832" y="1152775"/>
                        <a:pt x="1092482" y="1125258"/>
                        <a:pt x="1088249" y="1108325"/>
                      </a:cubicBezTo>
                      <a:cubicBezTo>
                        <a:pt x="1084016" y="1091392"/>
                        <a:pt x="1081370" y="1084512"/>
                        <a:pt x="1075549" y="1067050"/>
                      </a:cubicBezTo>
                      <a:cubicBezTo>
                        <a:pt x="1069728" y="1049588"/>
                        <a:pt x="1058086" y="1024717"/>
                        <a:pt x="1053324" y="1003550"/>
                      </a:cubicBezTo>
                      <a:cubicBezTo>
                        <a:pt x="1048562" y="982383"/>
                        <a:pt x="1051207" y="964392"/>
                        <a:pt x="1046974" y="940050"/>
                      </a:cubicBezTo>
                      <a:cubicBezTo>
                        <a:pt x="1042741" y="915708"/>
                        <a:pt x="1034803" y="874962"/>
                        <a:pt x="1027924" y="857500"/>
                      </a:cubicBezTo>
                      <a:cubicBezTo>
                        <a:pt x="1021045" y="840038"/>
                        <a:pt x="1023161" y="841096"/>
                        <a:pt x="1005699" y="835275"/>
                      </a:cubicBezTo>
                      <a:cubicBezTo>
                        <a:pt x="988237" y="829454"/>
                        <a:pt x="945374" y="824692"/>
                        <a:pt x="923149" y="822575"/>
                      </a:cubicBezTo>
                      <a:cubicBezTo>
                        <a:pt x="900924" y="820458"/>
                        <a:pt x="884520" y="824692"/>
                        <a:pt x="872349" y="822575"/>
                      </a:cubicBezTo>
                      <a:cubicBezTo>
                        <a:pt x="860178" y="820458"/>
                        <a:pt x="858591" y="814108"/>
                        <a:pt x="850124" y="809875"/>
                      </a:cubicBezTo>
                      <a:cubicBezTo>
                        <a:pt x="841657" y="805642"/>
                        <a:pt x="821549" y="797175"/>
                        <a:pt x="821549" y="797175"/>
                      </a:cubicBezTo>
                      <a:cubicBezTo>
                        <a:pt x="815199" y="794000"/>
                        <a:pt x="815728" y="795058"/>
                        <a:pt x="812024" y="790825"/>
                      </a:cubicBezTo>
                      <a:cubicBezTo>
                        <a:pt x="808320" y="786592"/>
                        <a:pt x="798266" y="778654"/>
                        <a:pt x="799324" y="771775"/>
                      </a:cubicBezTo>
                      <a:cubicBezTo>
                        <a:pt x="800382" y="764896"/>
                        <a:pt x="803028" y="758546"/>
                        <a:pt x="818374" y="749550"/>
                      </a:cubicBezTo>
                      <a:cubicBezTo>
                        <a:pt x="833720" y="740554"/>
                        <a:pt x="868116" y="728912"/>
                        <a:pt x="891399" y="717800"/>
                      </a:cubicBezTo>
                      <a:cubicBezTo>
                        <a:pt x="914682" y="706688"/>
                        <a:pt x="937437" y="698221"/>
                        <a:pt x="958074" y="682875"/>
                      </a:cubicBezTo>
                      <a:cubicBezTo>
                        <a:pt x="978711" y="667529"/>
                        <a:pt x="997232" y="648479"/>
                        <a:pt x="1015224" y="625725"/>
                      </a:cubicBezTo>
                      <a:cubicBezTo>
                        <a:pt x="1033216" y="602971"/>
                        <a:pt x="1052266" y="574396"/>
                        <a:pt x="1066024" y="546350"/>
                      </a:cubicBezTo>
                      <a:cubicBezTo>
                        <a:pt x="1079782" y="518304"/>
                        <a:pt x="1091424" y="489729"/>
                        <a:pt x="1097774" y="457450"/>
                      </a:cubicBezTo>
                      <a:cubicBezTo>
                        <a:pt x="1104124" y="425171"/>
                        <a:pt x="1106770" y="388129"/>
                        <a:pt x="1104124" y="352675"/>
                      </a:cubicBezTo>
                      <a:cubicBezTo>
                        <a:pt x="1101478" y="317221"/>
                        <a:pt x="1094599" y="278062"/>
                        <a:pt x="1081899" y="244725"/>
                      </a:cubicBezTo>
                      <a:cubicBezTo>
                        <a:pt x="1069199" y="211387"/>
                        <a:pt x="1046974" y="177521"/>
                        <a:pt x="1027924" y="152650"/>
                      </a:cubicBezTo>
                      <a:cubicBezTo>
                        <a:pt x="1008874" y="127779"/>
                        <a:pt x="988236" y="111904"/>
                        <a:pt x="967599" y="95500"/>
                      </a:cubicBezTo>
                      <a:cubicBezTo>
                        <a:pt x="946962" y="79096"/>
                        <a:pt x="924736" y="66396"/>
                        <a:pt x="904099" y="54225"/>
                      </a:cubicBezTo>
                      <a:cubicBezTo>
                        <a:pt x="883462" y="42054"/>
                        <a:pt x="864412" y="30942"/>
                        <a:pt x="843774" y="22475"/>
                      </a:cubicBezTo>
                      <a:cubicBezTo>
                        <a:pt x="823136" y="14008"/>
                        <a:pt x="801441" y="7129"/>
                        <a:pt x="780274" y="3425"/>
                      </a:cubicBezTo>
                      <a:cubicBezTo>
                        <a:pt x="759107" y="-279"/>
                        <a:pt x="735295" y="-279"/>
                        <a:pt x="716774" y="250"/>
                      </a:cubicBezTo>
                      <a:cubicBezTo>
                        <a:pt x="698253" y="779"/>
                        <a:pt x="686082" y="3425"/>
                        <a:pt x="669149" y="6600"/>
                      </a:cubicBezTo>
                      <a:cubicBezTo>
                        <a:pt x="652216" y="9775"/>
                        <a:pt x="628403" y="15596"/>
                        <a:pt x="615174" y="19300"/>
                      </a:cubicBezTo>
                      <a:cubicBezTo>
                        <a:pt x="601945" y="23004"/>
                        <a:pt x="589774" y="28825"/>
                        <a:pt x="589774" y="28825"/>
                      </a:cubicBezTo>
                      <a:cubicBezTo>
                        <a:pt x="584482" y="31471"/>
                        <a:pt x="583953" y="30412"/>
                        <a:pt x="583424" y="35175"/>
                      </a:cubicBezTo>
                      <a:cubicBezTo>
                        <a:pt x="582895" y="39937"/>
                        <a:pt x="576545" y="58458"/>
                        <a:pt x="586599" y="57400"/>
                      </a:cubicBezTo>
                      <a:cubicBezTo>
                        <a:pt x="596653" y="56342"/>
                        <a:pt x="618349" y="34646"/>
                        <a:pt x="643749" y="28825"/>
                      </a:cubicBezTo>
                      <a:cubicBezTo>
                        <a:pt x="669149" y="23004"/>
                        <a:pt x="708837" y="20358"/>
                        <a:pt x="738999" y="22475"/>
                      </a:cubicBezTo>
                      <a:cubicBezTo>
                        <a:pt x="769161" y="24592"/>
                        <a:pt x="792445" y="29354"/>
                        <a:pt x="824724" y="41525"/>
                      </a:cubicBezTo>
                      <a:cubicBezTo>
                        <a:pt x="857003" y="53696"/>
                        <a:pt x="905157" y="78037"/>
                        <a:pt x="932674" y="95500"/>
                      </a:cubicBezTo>
                      <a:cubicBezTo>
                        <a:pt x="960191" y="112962"/>
                        <a:pt x="970245" y="126192"/>
                        <a:pt x="989824" y="146300"/>
                      </a:cubicBezTo>
                      <a:cubicBezTo>
                        <a:pt x="1009403" y="166408"/>
                        <a:pt x="1034274" y="186517"/>
                        <a:pt x="1050149" y="216150"/>
                      </a:cubicBezTo>
                      <a:cubicBezTo>
                        <a:pt x="1066024" y="245783"/>
                        <a:pt x="1080312" y="287058"/>
                        <a:pt x="1085074" y="324100"/>
                      </a:cubicBezTo>
                      <a:cubicBezTo>
                        <a:pt x="1089836" y="361142"/>
                        <a:pt x="1085074" y="402946"/>
                        <a:pt x="1078724" y="438400"/>
                      </a:cubicBezTo>
                      <a:cubicBezTo>
                        <a:pt x="1072374" y="473854"/>
                        <a:pt x="1062849" y="506663"/>
                        <a:pt x="1046974" y="536825"/>
                      </a:cubicBezTo>
                      <a:cubicBezTo>
                        <a:pt x="1031099" y="566987"/>
                        <a:pt x="1001466" y="597679"/>
                        <a:pt x="983474" y="619375"/>
                      </a:cubicBezTo>
                      <a:cubicBezTo>
                        <a:pt x="965482" y="641071"/>
                        <a:pt x="955428" y="653771"/>
                        <a:pt x="939024" y="667000"/>
                      </a:cubicBezTo>
                      <a:cubicBezTo>
                        <a:pt x="922620" y="680229"/>
                        <a:pt x="901453" y="689754"/>
                        <a:pt x="885049" y="698750"/>
                      </a:cubicBezTo>
                      <a:cubicBezTo>
                        <a:pt x="868645" y="707746"/>
                        <a:pt x="859120" y="714625"/>
                        <a:pt x="840599" y="720975"/>
                      </a:cubicBezTo>
                      <a:cubicBezTo>
                        <a:pt x="822078" y="727325"/>
                        <a:pt x="797207" y="733675"/>
                        <a:pt x="773924" y="736850"/>
                      </a:cubicBezTo>
                      <a:cubicBezTo>
                        <a:pt x="750641" y="740025"/>
                        <a:pt x="721007" y="740025"/>
                        <a:pt x="700899" y="740025"/>
                      </a:cubicBezTo>
                      <a:cubicBezTo>
                        <a:pt x="680791" y="740025"/>
                        <a:pt x="677616" y="742671"/>
                        <a:pt x="653274" y="736850"/>
                      </a:cubicBezTo>
                      <a:cubicBezTo>
                        <a:pt x="628932" y="731029"/>
                        <a:pt x="577074" y="712508"/>
                        <a:pt x="554849" y="705100"/>
                      </a:cubicBezTo>
                      <a:cubicBezTo>
                        <a:pt x="532624" y="697692"/>
                        <a:pt x="531036" y="698221"/>
                        <a:pt x="519924" y="692400"/>
                      </a:cubicBezTo>
                      <a:cubicBezTo>
                        <a:pt x="508812" y="686579"/>
                        <a:pt x="488174" y="670175"/>
                        <a:pt x="488174" y="670175"/>
                      </a:cubicBezTo>
                      <a:cubicBezTo>
                        <a:pt x="481295" y="667000"/>
                        <a:pt x="475474" y="669646"/>
                        <a:pt x="478649" y="673350"/>
                      </a:cubicBezTo>
                      <a:cubicBezTo>
                        <a:pt x="481824" y="677054"/>
                        <a:pt x="490291" y="682875"/>
                        <a:pt x="507224" y="692400"/>
                      </a:cubicBezTo>
                      <a:cubicBezTo>
                        <a:pt x="524157" y="701925"/>
                        <a:pt x="555378" y="720975"/>
                        <a:pt x="580249" y="730500"/>
                      </a:cubicBezTo>
                      <a:cubicBezTo>
                        <a:pt x="605120" y="740025"/>
                        <a:pt x="630520" y="745317"/>
                        <a:pt x="656449" y="749550"/>
                      </a:cubicBezTo>
                      <a:cubicBezTo>
                        <a:pt x="682378" y="753783"/>
                        <a:pt x="718362" y="754842"/>
                        <a:pt x="735824" y="755900"/>
                      </a:cubicBezTo>
                      <a:cubicBezTo>
                        <a:pt x="753286" y="756958"/>
                        <a:pt x="755403" y="751138"/>
                        <a:pt x="761224" y="755900"/>
                      </a:cubicBezTo>
                      <a:cubicBezTo>
                        <a:pt x="767045" y="760662"/>
                        <a:pt x="772866" y="776008"/>
                        <a:pt x="770749" y="784475"/>
                      </a:cubicBezTo>
                      <a:cubicBezTo>
                        <a:pt x="768632" y="792942"/>
                        <a:pt x="771278" y="797704"/>
                        <a:pt x="748524" y="806700"/>
                      </a:cubicBezTo>
                      <a:cubicBezTo>
                        <a:pt x="725770" y="815696"/>
                        <a:pt x="665974" y="834217"/>
                        <a:pt x="634224" y="838450"/>
                      </a:cubicBezTo>
                      <a:cubicBezTo>
                        <a:pt x="602474" y="842683"/>
                        <a:pt x="558024" y="832100"/>
                        <a:pt x="558024" y="832100"/>
                      </a:cubicBezTo>
                      <a:cubicBezTo>
                        <a:pt x="532095" y="829983"/>
                        <a:pt x="504578" y="829454"/>
                        <a:pt x="478649" y="825750"/>
                      </a:cubicBezTo>
                      <a:cubicBezTo>
                        <a:pt x="452720" y="822046"/>
                        <a:pt x="420970" y="816225"/>
                        <a:pt x="402449" y="809875"/>
                      </a:cubicBezTo>
                      <a:cubicBezTo>
                        <a:pt x="383928" y="803525"/>
                        <a:pt x="382341" y="795587"/>
                        <a:pt x="367524" y="787650"/>
                      </a:cubicBezTo>
                      <a:cubicBezTo>
                        <a:pt x="352707" y="779712"/>
                        <a:pt x="331541" y="768071"/>
                        <a:pt x="313549" y="762250"/>
                      </a:cubicBezTo>
                      <a:cubicBezTo>
                        <a:pt x="295557" y="756429"/>
                        <a:pt x="280211" y="752196"/>
                        <a:pt x="259574" y="752725"/>
                      </a:cubicBezTo>
                      <a:cubicBezTo>
                        <a:pt x="238937" y="753254"/>
                        <a:pt x="209303" y="760663"/>
                        <a:pt x="189724" y="765425"/>
                      </a:cubicBezTo>
                      <a:cubicBezTo>
                        <a:pt x="170145" y="770187"/>
                        <a:pt x="157974" y="773892"/>
                        <a:pt x="142099" y="781300"/>
                      </a:cubicBezTo>
                      <a:cubicBezTo>
                        <a:pt x="126224" y="788708"/>
                        <a:pt x="109291" y="805112"/>
                        <a:pt x="94474" y="809875"/>
                      </a:cubicBezTo>
                      <a:cubicBezTo>
                        <a:pt x="79657" y="814638"/>
                        <a:pt x="68545" y="809346"/>
                        <a:pt x="53199" y="809875"/>
                      </a:cubicBezTo>
                      <a:cubicBezTo>
                        <a:pt x="37853" y="810404"/>
                        <a:pt x="-11359" y="818342"/>
                        <a:pt x="2399" y="81940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5" name="フリーフォーム: 図形 1324">
                  <a:extLst>
                    <a:ext uri="{FF2B5EF4-FFF2-40B4-BE49-F238E27FC236}">
                      <a16:creationId xmlns:a16="http://schemas.microsoft.com/office/drawing/2014/main" id="{0F2AC009-E4ED-435D-9D1D-09F4978562B4}"/>
                    </a:ext>
                  </a:extLst>
                </p:cNvPr>
                <p:cNvSpPr/>
                <p:nvPr/>
              </p:nvSpPr>
              <p:spPr>
                <a:xfrm>
                  <a:off x="7751908" y="6334861"/>
                  <a:ext cx="1730253" cy="637797"/>
                </a:xfrm>
                <a:custGeom>
                  <a:avLst/>
                  <a:gdLst>
                    <a:gd name="connsiteX0" fmla="*/ 132 w 2060830"/>
                    <a:gd name="connsiteY0" fmla="*/ 705620 h 706398"/>
                    <a:gd name="connsiteX1" fmla="*/ 28707 w 2060830"/>
                    <a:gd name="connsiteY1" fmla="*/ 610370 h 706398"/>
                    <a:gd name="connsiteX2" fmla="*/ 41407 w 2060830"/>
                    <a:gd name="connsiteY2" fmla="*/ 423045 h 706398"/>
                    <a:gd name="connsiteX3" fmla="*/ 54107 w 2060830"/>
                    <a:gd name="connsiteY3" fmla="*/ 267470 h 706398"/>
                    <a:gd name="connsiteX4" fmla="*/ 171582 w 2060830"/>
                    <a:gd name="connsiteY4" fmla="*/ 169045 h 706398"/>
                    <a:gd name="connsiteX5" fmla="*/ 301757 w 2060830"/>
                    <a:gd name="connsiteY5" fmla="*/ 165870 h 706398"/>
                    <a:gd name="connsiteX6" fmla="*/ 416057 w 2060830"/>
                    <a:gd name="connsiteY6" fmla="*/ 165870 h 706398"/>
                    <a:gd name="connsiteX7" fmla="*/ 492257 w 2060830"/>
                    <a:gd name="connsiteY7" fmla="*/ 143645 h 706398"/>
                    <a:gd name="connsiteX8" fmla="*/ 568457 w 2060830"/>
                    <a:gd name="connsiteY8" fmla="*/ 115070 h 706398"/>
                    <a:gd name="connsiteX9" fmla="*/ 628782 w 2060830"/>
                    <a:gd name="connsiteY9" fmla="*/ 70620 h 706398"/>
                    <a:gd name="connsiteX10" fmla="*/ 733557 w 2060830"/>
                    <a:gd name="connsiteY10" fmla="*/ 3945 h 706398"/>
                    <a:gd name="connsiteX11" fmla="*/ 771657 w 2060830"/>
                    <a:gd name="connsiteY11" fmla="*/ 13470 h 706398"/>
                    <a:gd name="connsiteX12" fmla="*/ 847857 w 2060830"/>
                    <a:gd name="connsiteY12" fmla="*/ 61095 h 706398"/>
                    <a:gd name="connsiteX13" fmla="*/ 908182 w 2060830"/>
                    <a:gd name="connsiteY13" fmla="*/ 83320 h 706398"/>
                    <a:gd name="connsiteX14" fmla="*/ 1070107 w 2060830"/>
                    <a:gd name="connsiteY14" fmla="*/ 73795 h 706398"/>
                    <a:gd name="connsiteX15" fmla="*/ 1130432 w 2060830"/>
                    <a:gd name="connsiteY15" fmla="*/ 70620 h 706398"/>
                    <a:gd name="connsiteX16" fmla="*/ 1235207 w 2060830"/>
                    <a:gd name="connsiteY16" fmla="*/ 29345 h 706398"/>
                    <a:gd name="connsiteX17" fmla="*/ 1292357 w 2060830"/>
                    <a:gd name="connsiteY17" fmla="*/ 10295 h 706398"/>
                    <a:gd name="connsiteX18" fmla="*/ 1330457 w 2060830"/>
                    <a:gd name="connsiteY18" fmla="*/ 7120 h 706398"/>
                    <a:gd name="connsiteX19" fmla="*/ 1397132 w 2060830"/>
                    <a:gd name="connsiteY19" fmla="*/ 54745 h 706398"/>
                    <a:gd name="connsiteX20" fmla="*/ 1422532 w 2060830"/>
                    <a:gd name="connsiteY20" fmla="*/ 76970 h 706398"/>
                    <a:gd name="connsiteX21" fmla="*/ 1508257 w 2060830"/>
                    <a:gd name="connsiteY21" fmla="*/ 108720 h 706398"/>
                    <a:gd name="connsiteX22" fmla="*/ 1603507 w 2060830"/>
                    <a:gd name="connsiteY22" fmla="*/ 127770 h 706398"/>
                    <a:gd name="connsiteX23" fmla="*/ 1727332 w 2060830"/>
                    <a:gd name="connsiteY23" fmla="*/ 124595 h 706398"/>
                    <a:gd name="connsiteX24" fmla="*/ 1816232 w 2060830"/>
                    <a:gd name="connsiteY24" fmla="*/ 115070 h 706398"/>
                    <a:gd name="connsiteX25" fmla="*/ 1898782 w 2060830"/>
                    <a:gd name="connsiteY25" fmla="*/ 118245 h 706398"/>
                    <a:gd name="connsiteX26" fmla="*/ 1987682 w 2060830"/>
                    <a:gd name="connsiteY26" fmla="*/ 121420 h 706398"/>
                    <a:gd name="connsiteX27" fmla="*/ 2051182 w 2060830"/>
                    <a:gd name="connsiteY27" fmla="*/ 127770 h 706398"/>
                    <a:gd name="connsiteX28" fmla="*/ 2054357 w 2060830"/>
                    <a:gd name="connsiteY28" fmla="*/ 153170 h 706398"/>
                    <a:gd name="connsiteX29" fmla="*/ 1990857 w 2060830"/>
                    <a:gd name="connsiteY29" fmla="*/ 149995 h 706398"/>
                    <a:gd name="connsiteX30" fmla="*/ 1841632 w 2060830"/>
                    <a:gd name="connsiteY30" fmla="*/ 153170 h 706398"/>
                    <a:gd name="connsiteX31" fmla="*/ 1746382 w 2060830"/>
                    <a:gd name="connsiteY31" fmla="*/ 143645 h 706398"/>
                    <a:gd name="connsiteX32" fmla="*/ 1622557 w 2060830"/>
                    <a:gd name="connsiteY32" fmla="*/ 169045 h 706398"/>
                    <a:gd name="connsiteX33" fmla="*/ 1565407 w 2060830"/>
                    <a:gd name="connsiteY33" fmla="*/ 156345 h 706398"/>
                    <a:gd name="connsiteX34" fmla="*/ 1454282 w 2060830"/>
                    <a:gd name="connsiteY34" fmla="*/ 121420 h 706398"/>
                    <a:gd name="connsiteX35" fmla="*/ 1374907 w 2060830"/>
                    <a:gd name="connsiteY35" fmla="*/ 80145 h 706398"/>
                    <a:gd name="connsiteX36" fmla="*/ 1320932 w 2060830"/>
                    <a:gd name="connsiteY36" fmla="*/ 42045 h 706398"/>
                    <a:gd name="connsiteX37" fmla="*/ 1286007 w 2060830"/>
                    <a:gd name="connsiteY37" fmla="*/ 32520 h 706398"/>
                    <a:gd name="connsiteX38" fmla="*/ 1232032 w 2060830"/>
                    <a:gd name="connsiteY38" fmla="*/ 54745 h 706398"/>
                    <a:gd name="connsiteX39" fmla="*/ 1124082 w 2060830"/>
                    <a:gd name="connsiteY39" fmla="*/ 92845 h 706398"/>
                    <a:gd name="connsiteX40" fmla="*/ 1035182 w 2060830"/>
                    <a:gd name="connsiteY40" fmla="*/ 102370 h 706398"/>
                    <a:gd name="connsiteX41" fmla="*/ 974857 w 2060830"/>
                    <a:gd name="connsiteY41" fmla="*/ 99195 h 706398"/>
                    <a:gd name="connsiteX42" fmla="*/ 930407 w 2060830"/>
                    <a:gd name="connsiteY42" fmla="*/ 102370 h 706398"/>
                    <a:gd name="connsiteX43" fmla="*/ 895482 w 2060830"/>
                    <a:gd name="connsiteY43" fmla="*/ 102370 h 706398"/>
                    <a:gd name="connsiteX44" fmla="*/ 866907 w 2060830"/>
                    <a:gd name="connsiteY44" fmla="*/ 108720 h 706398"/>
                    <a:gd name="connsiteX45" fmla="*/ 831982 w 2060830"/>
                    <a:gd name="connsiteY45" fmla="*/ 124595 h 706398"/>
                    <a:gd name="connsiteX46" fmla="*/ 746257 w 2060830"/>
                    <a:gd name="connsiteY46" fmla="*/ 153170 h 706398"/>
                    <a:gd name="connsiteX47" fmla="*/ 704982 w 2060830"/>
                    <a:gd name="connsiteY47" fmla="*/ 165870 h 706398"/>
                    <a:gd name="connsiteX48" fmla="*/ 682757 w 2060830"/>
                    <a:gd name="connsiteY48" fmla="*/ 169045 h 706398"/>
                    <a:gd name="connsiteX49" fmla="*/ 657357 w 2060830"/>
                    <a:gd name="connsiteY49" fmla="*/ 172220 h 706398"/>
                    <a:gd name="connsiteX50" fmla="*/ 622432 w 2060830"/>
                    <a:gd name="connsiteY50" fmla="*/ 169045 h 706398"/>
                    <a:gd name="connsiteX51" fmla="*/ 574807 w 2060830"/>
                    <a:gd name="connsiteY51" fmla="*/ 159520 h 706398"/>
                    <a:gd name="connsiteX52" fmla="*/ 539882 w 2060830"/>
                    <a:gd name="connsiteY52" fmla="*/ 165870 h 706398"/>
                    <a:gd name="connsiteX53" fmla="*/ 504957 w 2060830"/>
                    <a:gd name="connsiteY53" fmla="*/ 178570 h 706398"/>
                    <a:gd name="connsiteX54" fmla="*/ 393832 w 2060830"/>
                    <a:gd name="connsiteY54" fmla="*/ 178570 h 706398"/>
                    <a:gd name="connsiteX55" fmla="*/ 323982 w 2060830"/>
                    <a:gd name="connsiteY55" fmla="*/ 188095 h 706398"/>
                    <a:gd name="connsiteX56" fmla="*/ 273182 w 2060830"/>
                    <a:gd name="connsiteY56" fmla="*/ 184920 h 706398"/>
                    <a:gd name="connsiteX57" fmla="*/ 222382 w 2060830"/>
                    <a:gd name="connsiteY57" fmla="*/ 184920 h 706398"/>
                    <a:gd name="connsiteX58" fmla="*/ 174757 w 2060830"/>
                    <a:gd name="connsiteY58" fmla="*/ 207145 h 706398"/>
                    <a:gd name="connsiteX59" fmla="*/ 133482 w 2060830"/>
                    <a:gd name="connsiteY59" fmla="*/ 226195 h 706398"/>
                    <a:gd name="connsiteX60" fmla="*/ 89032 w 2060830"/>
                    <a:gd name="connsiteY60" fmla="*/ 257945 h 706398"/>
                    <a:gd name="connsiteX61" fmla="*/ 69982 w 2060830"/>
                    <a:gd name="connsiteY61" fmla="*/ 273820 h 706398"/>
                    <a:gd name="connsiteX62" fmla="*/ 66807 w 2060830"/>
                    <a:gd name="connsiteY62" fmla="*/ 330970 h 706398"/>
                    <a:gd name="connsiteX63" fmla="*/ 57282 w 2060830"/>
                    <a:gd name="connsiteY63" fmla="*/ 426220 h 706398"/>
                    <a:gd name="connsiteX64" fmla="*/ 69982 w 2060830"/>
                    <a:gd name="connsiteY64" fmla="*/ 483370 h 706398"/>
                    <a:gd name="connsiteX65" fmla="*/ 50932 w 2060830"/>
                    <a:gd name="connsiteY65" fmla="*/ 578620 h 706398"/>
                    <a:gd name="connsiteX66" fmla="*/ 47757 w 2060830"/>
                    <a:gd name="connsiteY66" fmla="*/ 619895 h 706398"/>
                    <a:gd name="connsiteX67" fmla="*/ 41407 w 2060830"/>
                    <a:gd name="connsiteY67" fmla="*/ 654820 h 706398"/>
                    <a:gd name="connsiteX68" fmla="*/ 132 w 2060830"/>
                    <a:gd name="connsiteY68" fmla="*/ 705620 h 70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060830" h="706398">
                      <a:moveTo>
                        <a:pt x="132" y="705620"/>
                      </a:moveTo>
                      <a:cubicBezTo>
                        <a:pt x="-1985" y="698212"/>
                        <a:pt x="21828" y="657466"/>
                        <a:pt x="28707" y="610370"/>
                      </a:cubicBezTo>
                      <a:cubicBezTo>
                        <a:pt x="35586" y="563274"/>
                        <a:pt x="37174" y="480195"/>
                        <a:pt x="41407" y="423045"/>
                      </a:cubicBezTo>
                      <a:cubicBezTo>
                        <a:pt x="45640" y="365895"/>
                        <a:pt x="32411" y="309803"/>
                        <a:pt x="54107" y="267470"/>
                      </a:cubicBezTo>
                      <a:cubicBezTo>
                        <a:pt x="75803" y="225137"/>
                        <a:pt x="130307" y="185978"/>
                        <a:pt x="171582" y="169045"/>
                      </a:cubicBezTo>
                      <a:cubicBezTo>
                        <a:pt x="212857" y="152112"/>
                        <a:pt x="261011" y="166399"/>
                        <a:pt x="301757" y="165870"/>
                      </a:cubicBezTo>
                      <a:cubicBezTo>
                        <a:pt x="342503" y="165341"/>
                        <a:pt x="384307" y="169574"/>
                        <a:pt x="416057" y="165870"/>
                      </a:cubicBezTo>
                      <a:cubicBezTo>
                        <a:pt x="447807" y="162166"/>
                        <a:pt x="466857" y="152112"/>
                        <a:pt x="492257" y="143645"/>
                      </a:cubicBezTo>
                      <a:cubicBezTo>
                        <a:pt x="517657" y="135178"/>
                        <a:pt x="545703" y="127241"/>
                        <a:pt x="568457" y="115070"/>
                      </a:cubicBezTo>
                      <a:cubicBezTo>
                        <a:pt x="591211" y="102899"/>
                        <a:pt x="601265" y="89141"/>
                        <a:pt x="628782" y="70620"/>
                      </a:cubicBezTo>
                      <a:cubicBezTo>
                        <a:pt x="656299" y="52099"/>
                        <a:pt x="709745" y="13470"/>
                        <a:pt x="733557" y="3945"/>
                      </a:cubicBezTo>
                      <a:cubicBezTo>
                        <a:pt x="757370" y="-5580"/>
                        <a:pt x="752607" y="3945"/>
                        <a:pt x="771657" y="13470"/>
                      </a:cubicBezTo>
                      <a:cubicBezTo>
                        <a:pt x="790707" y="22995"/>
                        <a:pt x="825103" y="49453"/>
                        <a:pt x="847857" y="61095"/>
                      </a:cubicBezTo>
                      <a:cubicBezTo>
                        <a:pt x="870611" y="72737"/>
                        <a:pt x="871140" y="81203"/>
                        <a:pt x="908182" y="83320"/>
                      </a:cubicBezTo>
                      <a:lnTo>
                        <a:pt x="1070107" y="73795"/>
                      </a:lnTo>
                      <a:cubicBezTo>
                        <a:pt x="1107149" y="71678"/>
                        <a:pt x="1102915" y="78028"/>
                        <a:pt x="1130432" y="70620"/>
                      </a:cubicBezTo>
                      <a:cubicBezTo>
                        <a:pt x="1157949" y="63212"/>
                        <a:pt x="1208220" y="39399"/>
                        <a:pt x="1235207" y="29345"/>
                      </a:cubicBezTo>
                      <a:cubicBezTo>
                        <a:pt x="1262195" y="19291"/>
                        <a:pt x="1276482" y="13999"/>
                        <a:pt x="1292357" y="10295"/>
                      </a:cubicBezTo>
                      <a:cubicBezTo>
                        <a:pt x="1308232" y="6591"/>
                        <a:pt x="1312995" y="-288"/>
                        <a:pt x="1330457" y="7120"/>
                      </a:cubicBezTo>
                      <a:cubicBezTo>
                        <a:pt x="1347919" y="14528"/>
                        <a:pt x="1381786" y="43103"/>
                        <a:pt x="1397132" y="54745"/>
                      </a:cubicBezTo>
                      <a:cubicBezTo>
                        <a:pt x="1412478" y="66387"/>
                        <a:pt x="1404011" y="67974"/>
                        <a:pt x="1422532" y="76970"/>
                      </a:cubicBezTo>
                      <a:cubicBezTo>
                        <a:pt x="1441053" y="85966"/>
                        <a:pt x="1478095" y="100253"/>
                        <a:pt x="1508257" y="108720"/>
                      </a:cubicBezTo>
                      <a:cubicBezTo>
                        <a:pt x="1538420" y="117187"/>
                        <a:pt x="1566995" y="125124"/>
                        <a:pt x="1603507" y="127770"/>
                      </a:cubicBezTo>
                      <a:cubicBezTo>
                        <a:pt x="1640019" y="130416"/>
                        <a:pt x="1691878" y="126712"/>
                        <a:pt x="1727332" y="124595"/>
                      </a:cubicBezTo>
                      <a:cubicBezTo>
                        <a:pt x="1762786" y="122478"/>
                        <a:pt x="1787657" y="116128"/>
                        <a:pt x="1816232" y="115070"/>
                      </a:cubicBezTo>
                      <a:lnTo>
                        <a:pt x="1898782" y="118245"/>
                      </a:lnTo>
                      <a:cubicBezTo>
                        <a:pt x="1927357" y="119303"/>
                        <a:pt x="1962282" y="119832"/>
                        <a:pt x="1987682" y="121420"/>
                      </a:cubicBezTo>
                      <a:cubicBezTo>
                        <a:pt x="2013082" y="123007"/>
                        <a:pt x="2040070" y="122478"/>
                        <a:pt x="2051182" y="127770"/>
                      </a:cubicBezTo>
                      <a:cubicBezTo>
                        <a:pt x="2062295" y="133062"/>
                        <a:pt x="2064411" y="149466"/>
                        <a:pt x="2054357" y="153170"/>
                      </a:cubicBezTo>
                      <a:cubicBezTo>
                        <a:pt x="2044303" y="156874"/>
                        <a:pt x="2026311" y="149995"/>
                        <a:pt x="1990857" y="149995"/>
                      </a:cubicBezTo>
                      <a:cubicBezTo>
                        <a:pt x="1955403" y="149995"/>
                        <a:pt x="1882378" y="154228"/>
                        <a:pt x="1841632" y="153170"/>
                      </a:cubicBezTo>
                      <a:cubicBezTo>
                        <a:pt x="1800886" y="152112"/>
                        <a:pt x="1782894" y="140999"/>
                        <a:pt x="1746382" y="143645"/>
                      </a:cubicBezTo>
                      <a:cubicBezTo>
                        <a:pt x="1709870" y="146291"/>
                        <a:pt x="1652719" y="166928"/>
                        <a:pt x="1622557" y="169045"/>
                      </a:cubicBezTo>
                      <a:cubicBezTo>
                        <a:pt x="1592395" y="171162"/>
                        <a:pt x="1593453" y="164282"/>
                        <a:pt x="1565407" y="156345"/>
                      </a:cubicBezTo>
                      <a:cubicBezTo>
                        <a:pt x="1537361" y="148407"/>
                        <a:pt x="1486032" y="134120"/>
                        <a:pt x="1454282" y="121420"/>
                      </a:cubicBezTo>
                      <a:cubicBezTo>
                        <a:pt x="1422532" y="108720"/>
                        <a:pt x="1397132" y="93374"/>
                        <a:pt x="1374907" y="80145"/>
                      </a:cubicBezTo>
                      <a:cubicBezTo>
                        <a:pt x="1352682" y="66916"/>
                        <a:pt x="1335749" y="49982"/>
                        <a:pt x="1320932" y="42045"/>
                      </a:cubicBezTo>
                      <a:cubicBezTo>
                        <a:pt x="1306115" y="34107"/>
                        <a:pt x="1300824" y="30403"/>
                        <a:pt x="1286007" y="32520"/>
                      </a:cubicBezTo>
                      <a:cubicBezTo>
                        <a:pt x="1271190" y="34637"/>
                        <a:pt x="1259020" y="44691"/>
                        <a:pt x="1232032" y="54745"/>
                      </a:cubicBezTo>
                      <a:cubicBezTo>
                        <a:pt x="1205045" y="64799"/>
                        <a:pt x="1156890" y="84908"/>
                        <a:pt x="1124082" y="92845"/>
                      </a:cubicBezTo>
                      <a:cubicBezTo>
                        <a:pt x="1091274" y="100782"/>
                        <a:pt x="1060053" y="101312"/>
                        <a:pt x="1035182" y="102370"/>
                      </a:cubicBezTo>
                      <a:cubicBezTo>
                        <a:pt x="1010311" y="103428"/>
                        <a:pt x="992319" y="99195"/>
                        <a:pt x="974857" y="99195"/>
                      </a:cubicBezTo>
                      <a:cubicBezTo>
                        <a:pt x="957395" y="99195"/>
                        <a:pt x="943636" y="101841"/>
                        <a:pt x="930407" y="102370"/>
                      </a:cubicBezTo>
                      <a:cubicBezTo>
                        <a:pt x="917178" y="102899"/>
                        <a:pt x="906065" y="101312"/>
                        <a:pt x="895482" y="102370"/>
                      </a:cubicBezTo>
                      <a:cubicBezTo>
                        <a:pt x="884899" y="103428"/>
                        <a:pt x="877490" y="105016"/>
                        <a:pt x="866907" y="108720"/>
                      </a:cubicBezTo>
                      <a:cubicBezTo>
                        <a:pt x="856324" y="112424"/>
                        <a:pt x="852090" y="117187"/>
                        <a:pt x="831982" y="124595"/>
                      </a:cubicBezTo>
                      <a:cubicBezTo>
                        <a:pt x="811874" y="132003"/>
                        <a:pt x="767423" y="146291"/>
                        <a:pt x="746257" y="153170"/>
                      </a:cubicBezTo>
                      <a:cubicBezTo>
                        <a:pt x="725091" y="160049"/>
                        <a:pt x="715565" y="163224"/>
                        <a:pt x="704982" y="165870"/>
                      </a:cubicBezTo>
                      <a:cubicBezTo>
                        <a:pt x="694399" y="168516"/>
                        <a:pt x="682757" y="169045"/>
                        <a:pt x="682757" y="169045"/>
                      </a:cubicBezTo>
                      <a:cubicBezTo>
                        <a:pt x="674820" y="170103"/>
                        <a:pt x="667411" y="172220"/>
                        <a:pt x="657357" y="172220"/>
                      </a:cubicBezTo>
                      <a:cubicBezTo>
                        <a:pt x="647303" y="172220"/>
                        <a:pt x="636190" y="171162"/>
                        <a:pt x="622432" y="169045"/>
                      </a:cubicBezTo>
                      <a:cubicBezTo>
                        <a:pt x="608674" y="166928"/>
                        <a:pt x="588565" y="160049"/>
                        <a:pt x="574807" y="159520"/>
                      </a:cubicBezTo>
                      <a:cubicBezTo>
                        <a:pt x="561049" y="158991"/>
                        <a:pt x="551524" y="162695"/>
                        <a:pt x="539882" y="165870"/>
                      </a:cubicBezTo>
                      <a:cubicBezTo>
                        <a:pt x="528240" y="169045"/>
                        <a:pt x="529299" y="176453"/>
                        <a:pt x="504957" y="178570"/>
                      </a:cubicBezTo>
                      <a:cubicBezTo>
                        <a:pt x="480615" y="180687"/>
                        <a:pt x="423994" y="176983"/>
                        <a:pt x="393832" y="178570"/>
                      </a:cubicBezTo>
                      <a:cubicBezTo>
                        <a:pt x="363670" y="180157"/>
                        <a:pt x="344090" y="187037"/>
                        <a:pt x="323982" y="188095"/>
                      </a:cubicBezTo>
                      <a:cubicBezTo>
                        <a:pt x="303874" y="189153"/>
                        <a:pt x="290115" y="185449"/>
                        <a:pt x="273182" y="184920"/>
                      </a:cubicBezTo>
                      <a:cubicBezTo>
                        <a:pt x="256249" y="184391"/>
                        <a:pt x="238786" y="181216"/>
                        <a:pt x="222382" y="184920"/>
                      </a:cubicBezTo>
                      <a:cubicBezTo>
                        <a:pt x="205978" y="188624"/>
                        <a:pt x="174757" y="207145"/>
                        <a:pt x="174757" y="207145"/>
                      </a:cubicBezTo>
                      <a:cubicBezTo>
                        <a:pt x="159940" y="214024"/>
                        <a:pt x="147770" y="217728"/>
                        <a:pt x="133482" y="226195"/>
                      </a:cubicBezTo>
                      <a:cubicBezTo>
                        <a:pt x="119194" y="234662"/>
                        <a:pt x="99615" y="250008"/>
                        <a:pt x="89032" y="257945"/>
                      </a:cubicBezTo>
                      <a:cubicBezTo>
                        <a:pt x="78449" y="265882"/>
                        <a:pt x="73686" y="261649"/>
                        <a:pt x="69982" y="273820"/>
                      </a:cubicBezTo>
                      <a:cubicBezTo>
                        <a:pt x="66278" y="285991"/>
                        <a:pt x="68924" y="305570"/>
                        <a:pt x="66807" y="330970"/>
                      </a:cubicBezTo>
                      <a:cubicBezTo>
                        <a:pt x="64690" y="356370"/>
                        <a:pt x="56753" y="400820"/>
                        <a:pt x="57282" y="426220"/>
                      </a:cubicBezTo>
                      <a:cubicBezTo>
                        <a:pt x="57811" y="451620"/>
                        <a:pt x="71040" y="457970"/>
                        <a:pt x="69982" y="483370"/>
                      </a:cubicBezTo>
                      <a:cubicBezTo>
                        <a:pt x="68924" y="508770"/>
                        <a:pt x="54636" y="555866"/>
                        <a:pt x="50932" y="578620"/>
                      </a:cubicBezTo>
                      <a:cubicBezTo>
                        <a:pt x="47228" y="601374"/>
                        <a:pt x="49344" y="607195"/>
                        <a:pt x="47757" y="619895"/>
                      </a:cubicBezTo>
                      <a:cubicBezTo>
                        <a:pt x="46170" y="632595"/>
                        <a:pt x="42995" y="644237"/>
                        <a:pt x="41407" y="654820"/>
                      </a:cubicBezTo>
                      <a:cubicBezTo>
                        <a:pt x="39820" y="665403"/>
                        <a:pt x="2249" y="713028"/>
                        <a:pt x="132" y="705620"/>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6" name="フローチャート: 端子 1325">
                  <a:extLst>
                    <a:ext uri="{FF2B5EF4-FFF2-40B4-BE49-F238E27FC236}">
                      <a16:creationId xmlns:a16="http://schemas.microsoft.com/office/drawing/2014/main" id="{153709D6-3960-4A5B-B73D-85FDEDD036B2}"/>
                    </a:ext>
                  </a:extLst>
                </p:cNvPr>
                <p:cNvSpPr/>
                <p:nvPr/>
              </p:nvSpPr>
              <p:spPr>
                <a:xfrm rot="239616">
                  <a:off x="7215940" y="6306742"/>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7" name="フローチャート: 端子 1326">
                  <a:extLst>
                    <a:ext uri="{FF2B5EF4-FFF2-40B4-BE49-F238E27FC236}">
                      <a16:creationId xmlns:a16="http://schemas.microsoft.com/office/drawing/2014/main" id="{A8EECE63-9AE0-41F1-9BEC-8CDBC73D068A}"/>
                    </a:ext>
                  </a:extLst>
                </p:cNvPr>
                <p:cNvSpPr/>
                <p:nvPr/>
              </p:nvSpPr>
              <p:spPr>
                <a:xfrm rot="1982908">
                  <a:off x="7112437" y="6264539"/>
                  <a:ext cx="103806"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8" name="フローチャート: 端子 1327">
                  <a:extLst>
                    <a:ext uri="{FF2B5EF4-FFF2-40B4-BE49-F238E27FC236}">
                      <a16:creationId xmlns:a16="http://schemas.microsoft.com/office/drawing/2014/main" id="{95ADF86F-43E5-4DE0-857F-096A5E890966}"/>
                    </a:ext>
                  </a:extLst>
                </p:cNvPr>
                <p:cNvSpPr/>
                <p:nvPr/>
              </p:nvSpPr>
              <p:spPr>
                <a:xfrm rot="2999041">
                  <a:off x="7038921" y="6194856"/>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9" name="フローチャート: 端子 1328">
                  <a:extLst>
                    <a:ext uri="{FF2B5EF4-FFF2-40B4-BE49-F238E27FC236}">
                      <a16:creationId xmlns:a16="http://schemas.microsoft.com/office/drawing/2014/main" id="{390E70F3-D587-467E-808D-80FA47ACDF60}"/>
                    </a:ext>
                  </a:extLst>
                </p:cNvPr>
                <p:cNvSpPr/>
                <p:nvPr/>
              </p:nvSpPr>
              <p:spPr>
                <a:xfrm rot="4393057">
                  <a:off x="6986669" y="6099086"/>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0" name="フローチャート: 端子 1329">
                  <a:extLst>
                    <a:ext uri="{FF2B5EF4-FFF2-40B4-BE49-F238E27FC236}">
                      <a16:creationId xmlns:a16="http://schemas.microsoft.com/office/drawing/2014/main" id="{7C7ACAB9-4667-4797-BAE6-EC2DC290F7F1}"/>
                    </a:ext>
                  </a:extLst>
                </p:cNvPr>
                <p:cNvSpPr/>
                <p:nvPr/>
              </p:nvSpPr>
              <p:spPr>
                <a:xfrm rot="5680696">
                  <a:off x="6976723" y="5988230"/>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1" name="フローチャート: 端子 1330">
                  <a:extLst>
                    <a:ext uri="{FF2B5EF4-FFF2-40B4-BE49-F238E27FC236}">
                      <a16:creationId xmlns:a16="http://schemas.microsoft.com/office/drawing/2014/main" id="{2F5FB76A-DA3C-45C5-B727-300953B07104}"/>
                    </a:ext>
                  </a:extLst>
                </p:cNvPr>
                <p:cNvSpPr/>
                <p:nvPr/>
              </p:nvSpPr>
              <p:spPr>
                <a:xfrm rot="7265601">
                  <a:off x="7004842" y="5876550"/>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2" name="フローチャート: 端子 1331">
                  <a:extLst>
                    <a:ext uri="{FF2B5EF4-FFF2-40B4-BE49-F238E27FC236}">
                      <a16:creationId xmlns:a16="http://schemas.microsoft.com/office/drawing/2014/main" id="{3D159617-7C20-4734-B068-A66A0F15D4F3}"/>
                    </a:ext>
                  </a:extLst>
                </p:cNvPr>
                <p:cNvSpPr/>
                <p:nvPr/>
              </p:nvSpPr>
              <p:spPr>
                <a:xfrm rot="8700262">
                  <a:off x="7081206" y="5792201"/>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3" name="フローチャート: 端子 1332">
                  <a:extLst>
                    <a:ext uri="{FF2B5EF4-FFF2-40B4-BE49-F238E27FC236}">
                      <a16:creationId xmlns:a16="http://schemas.microsoft.com/office/drawing/2014/main" id="{5F57787B-DBD5-4094-94FB-91BFA6017CB3}"/>
                    </a:ext>
                  </a:extLst>
                </p:cNvPr>
                <p:cNvSpPr/>
                <p:nvPr/>
              </p:nvSpPr>
              <p:spPr>
                <a:xfrm rot="9991390">
                  <a:off x="7177124" y="5742566"/>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4" name="フローチャート: 端子 1333">
                  <a:extLst>
                    <a:ext uri="{FF2B5EF4-FFF2-40B4-BE49-F238E27FC236}">
                      <a16:creationId xmlns:a16="http://schemas.microsoft.com/office/drawing/2014/main" id="{FE02C576-D636-4AF5-88D4-3AD32D9466D8}"/>
                    </a:ext>
                  </a:extLst>
                </p:cNvPr>
                <p:cNvSpPr/>
                <p:nvPr/>
              </p:nvSpPr>
              <p:spPr>
                <a:xfrm rot="11202753">
                  <a:off x="7277252" y="5736653"/>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5" name="フローチャート: 端子 1334">
                  <a:extLst>
                    <a:ext uri="{FF2B5EF4-FFF2-40B4-BE49-F238E27FC236}">
                      <a16:creationId xmlns:a16="http://schemas.microsoft.com/office/drawing/2014/main" id="{8F1CB2AC-784F-4C21-8F2B-100595B837B2}"/>
                    </a:ext>
                  </a:extLst>
                </p:cNvPr>
                <p:cNvSpPr/>
                <p:nvPr/>
              </p:nvSpPr>
              <p:spPr>
                <a:xfrm rot="12660932">
                  <a:off x="7376416" y="5765037"/>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6" name="フローチャート: 端子 1335">
                  <a:extLst>
                    <a:ext uri="{FF2B5EF4-FFF2-40B4-BE49-F238E27FC236}">
                      <a16:creationId xmlns:a16="http://schemas.microsoft.com/office/drawing/2014/main" id="{D3DF08B5-48E0-4E37-B6D6-6219C8B0CA3D}"/>
                    </a:ext>
                  </a:extLst>
                </p:cNvPr>
                <p:cNvSpPr/>
                <p:nvPr/>
              </p:nvSpPr>
              <p:spPr>
                <a:xfrm rot="13986877">
                  <a:off x="7454257" y="5846628"/>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7" name="フローチャート: 端子 1336">
                  <a:extLst>
                    <a:ext uri="{FF2B5EF4-FFF2-40B4-BE49-F238E27FC236}">
                      <a16:creationId xmlns:a16="http://schemas.microsoft.com/office/drawing/2014/main" id="{4243E47A-886E-4DA7-BD62-2A048DAD9633}"/>
                    </a:ext>
                  </a:extLst>
                </p:cNvPr>
                <p:cNvSpPr/>
                <p:nvPr/>
              </p:nvSpPr>
              <p:spPr>
                <a:xfrm rot="15515153">
                  <a:off x="7505628" y="5956866"/>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8" name="フローチャート: 端子 1337">
                  <a:extLst>
                    <a:ext uri="{FF2B5EF4-FFF2-40B4-BE49-F238E27FC236}">
                      <a16:creationId xmlns:a16="http://schemas.microsoft.com/office/drawing/2014/main" id="{D127261F-8AC0-4169-B26F-66A4AA8B2833}"/>
                    </a:ext>
                  </a:extLst>
                </p:cNvPr>
                <p:cNvSpPr/>
                <p:nvPr/>
              </p:nvSpPr>
              <p:spPr>
                <a:xfrm rot="17145197">
                  <a:off x="7508186" y="6060656"/>
                  <a:ext cx="107303" cy="38385"/>
                </a:xfrm>
                <a:prstGeom prst="flowChartTerminator">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9" name="フローチャート: 端子 1338">
                  <a:extLst>
                    <a:ext uri="{FF2B5EF4-FFF2-40B4-BE49-F238E27FC236}">
                      <a16:creationId xmlns:a16="http://schemas.microsoft.com/office/drawing/2014/main" id="{6A5476C9-A687-45BF-BC1F-900E58D0EC54}"/>
                    </a:ext>
                  </a:extLst>
                </p:cNvPr>
                <p:cNvSpPr/>
                <p:nvPr/>
              </p:nvSpPr>
              <p:spPr>
                <a:xfrm rot="17862671">
                  <a:off x="7476781" y="6157953"/>
                  <a:ext cx="107303" cy="38385"/>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0" name="フローチャート: 端子 1339">
                  <a:extLst>
                    <a:ext uri="{FF2B5EF4-FFF2-40B4-BE49-F238E27FC236}">
                      <a16:creationId xmlns:a16="http://schemas.microsoft.com/office/drawing/2014/main" id="{F24C120D-070C-476F-BC35-3E01068AF591}"/>
                    </a:ext>
                  </a:extLst>
                </p:cNvPr>
                <p:cNvSpPr/>
                <p:nvPr/>
              </p:nvSpPr>
              <p:spPr>
                <a:xfrm rot="19174478">
                  <a:off x="7413743" y="6243692"/>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1" name="フローチャート: 端子 1340">
                  <a:extLst>
                    <a:ext uri="{FF2B5EF4-FFF2-40B4-BE49-F238E27FC236}">
                      <a16:creationId xmlns:a16="http://schemas.microsoft.com/office/drawing/2014/main" id="{74DF074A-090E-486B-8B65-275D4957B6D1}"/>
                    </a:ext>
                  </a:extLst>
                </p:cNvPr>
                <p:cNvSpPr/>
                <p:nvPr/>
              </p:nvSpPr>
              <p:spPr>
                <a:xfrm rot="20590845">
                  <a:off x="7323906" y="6292533"/>
                  <a:ext cx="99780" cy="41279"/>
                </a:xfrm>
                <a:prstGeom prst="flowChartTerminator">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2" name="フリーフォーム: 図形 1341">
                  <a:extLst>
                    <a:ext uri="{FF2B5EF4-FFF2-40B4-BE49-F238E27FC236}">
                      <a16:creationId xmlns:a16="http://schemas.microsoft.com/office/drawing/2014/main" id="{662D018D-2277-4A26-999B-B15EA99FD4F8}"/>
                    </a:ext>
                  </a:extLst>
                </p:cNvPr>
                <p:cNvSpPr/>
                <p:nvPr/>
              </p:nvSpPr>
              <p:spPr>
                <a:xfrm>
                  <a:off x="8307022" y="6377135"/>
                  <a:ext cx="107331" cy="69233"/>
                </a:xfrm>
                <a:custGeom>
                  <a:avLst/>
                  <a:gdLst>
                    <a:gd name="connsiteX0" fmla="*/ 116907 w 127837"/>
                    <a:gd name="connsiteY0" fmla="*/ 2186 h 76680"/>
                    <a:gd name="connsiteX1" fmla="*/ 11466 w 127837"/>
                    <a:gd name="connsiteY1" fmla="*/ 12557 h 76680"/>
                    <a:gd name="connsiteX2" fmla="*/ 2823 w 127837"/>
                    <a:gd name="connsiteY2" fmla="*/ 26386 h 76680"/>
                    <a:gd name="connsiteX3" fmla="*/ 11466 w 127837"/>
                    <a:gd name="connsiteY3" fmla="*/ 64414 h 76680"/>
                    <a:gd name="connsiteX4" fmla="*/ 63322 w 127837"/>
                    <a:gd name="connsiteY4" fmla="*/ 76514 h 76680"/>
                    <a:gd name="connsiteX5" fmla="*/ 116907 w 127837"/>
                    <a:gd name="connsiteY5" fmla="*/ 57500 h 76680"/>
                    <a:gd name="connsiteX6" fmla="*/ 116907 w 127837"/>
                    <a:gd name="connsiteY6" fmla="*/ 2186 h 7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837" h="76680">
                      <a:moveTo>
                        <a:pt x="116907" y="2186"/>
                      </a:moveTo>
                      <a:cubicBezTo>
                        <a:pt x="99334" y="-5304"/>
                        <a:pt x="30480" y="8524"/>
                        <a:pt x="11466" y="12557"/>
                      </a:cubicBezTo>
                      <a:cubicBezTo>
                        <a:pt x="-7548" y="16590"/>
                        <a:pt x="2823" y="17743"/>
                        <a:pt x="2823" y="26386"/>
                      </a:cubicBezTo>
                      <a:cubicBezTo>
                        <a:pt x="2823" y="35029"/>
                        <a:pt x="1383" y="56059"/>
                        <a:pt x="11466" y="64414"/>
                      </a:cubicBezTo>
                      <a:cubicBezTo>
                        <a:pt x="21549" y="72769"/>
                        <a:pt x="45749" y="77666"/>
                        <a:pt x="63322" y="76514"/>
                      </a:cubicBezTo>
                      <a:cubicBezTo>
                        <a:pt x="80895" y="75362"/>
                        <a:pt x="105672" y="63838"/>
                        <a:pt x="116907" y="57500"/>
                      </a:cubicBezTo>
                      <a:cubicBezTo>
                        <a:pt x="128142" y="51162"/>
                        <a:pt x="134480" y="9676"/>
                        <a:pt x="116907" y="2186"/>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3" name="フリーフォーム: 図形 1342">
                  <a:extLst>
                    <a:ext uri="{FF2B5EF4-FFF2-40B4-BE49-F238E27FC236}">
                      <a16:creationId xmlns:a16="http://schemas.microsoft.com/office/drawing/2014/main" id="{29E89023-2969-48A7-94EB-7E161A1508DD}"/>
                    </a:ext>
                  </a:extLst>
                </p:cNvPr>
                <p:cNvSpPr/>
                <p:nvPr/>
              </p:nvSpPr>
              <p:spPr>
                <a:xfrm>
                  <a:off x="7459903" y="6460395"/>
                  <a:ext cx="72795" cy="92003"/>
                </a:xfrm>
                <a:custGeom>
                  <a:avLst/>
                  <a:gdLst>
                    <a:gd name="connsiteX0" fmla="*/ 592 w 86703"/>
                    <a:gd name="connsiteY0" fmla="*/ 5040 h 101899"/>
                    <a:gd name="connsiteX1" fmla="*/ 31705 w 86703"/>
                    <a:gd name="connsiteY1" fmla="*/ 84553 h 101899"/>
                    <a:gd name="connsiteX2" fmla="*/ 55905 w 86703"/>
                    <a:gd name="connsiteY2" fmla="*/ 101839 h 101899"/>
                    <a:gd name="connsiteX3" fmla="*/ 83562 w 86703"/>
                    <a:gd name="connsiteY3" fmla="*/ 88010 h 101899"/>
                    <a:gd name="connsiteX4" fmla="*/ 83562 w 86703"/>
                    <a:gd name="connsiteY4" fmla="*/ 36154 h 101899"/>
                    <a:gd name="connsiteX5" fmla="*/ 61091 w 86703"/>
                    <a:gd name="connsiteY5" fmla="*/ 11954 h 101899"/>
                    <a:gd name="connsiteX6" fmla="*/ 592 w 86703"/>
                    <a:gd name="connsiteY6" fmla="*/ 5040 h 1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703" h="101899">
                      <a:moveTo>
                        <a:pt x="592" y="5040"/>
                      </a:moveTo>
                      <a:cubicBezTo>
                        <a:pt x="-4306" y="17140"/>
                        <a:pt x="22486" y="68420"/>
                        <a:pt x="31705" y="84553"/>
                      </a:cubicBezTo>
                      <a:cubicBezTo>
                        <a:pt x="40924" y="100686"/>
                        <a:pt x="47262" y="101263"/>
                        <a:pt x="55905" y="101839"/>
                      </a:cubicBezTo>
                      <a:cubicBezTo>
                        <a:pt x="64548" y="102415"/>
                        <a:pt x="78953" y="98958"/>
                        <a:pt x="83562" y="88010"/>
                      </a:cubicBezTo>
                      <a:cubicBezTo>
                        <a:pt x="88172" y="77063"/>
                        <a:pt x="87307" y="48830"/>
                        <a:pt x="83562" y="36154"/>
                      </a:cubicBezTo>
                      <a:cubicBezTo>
                        <a:pt x="79817" y="23478"/>
                        <a:pt x="69446" y="18292"/>
                        <a:pt x="61091" y="11954"/>
                      </a:cubicBezTo>
                      <a:cubicBezTo>
                        <a:pt x="52736" y="5616"/>
                        <a:pt x="5490" y="-7060"/>
                        <a:pt x="592" y="504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4" name="フリーフォーム: 図形 1343">
                  <a:extLst>
                    <a:ext uri="{FF2B5EF4-FFF2-40B4-BE49-F238E27FC236}">
                      <a16:creationId xmlns:a16="http://schemas.microsoft.com/office/drawing/2014/main" id="{70B4548C-B6FF-4B65-A003-D3C70644391C}"/>
                    </a:ext>
                  </a:extLst>
                </p:cNvPr>
                <p:cNvSpPr/>
                <p:nvPr/>
              </p:nvSpPr>
              <p:spPr>
                <a:xfrm>
                  <a:off x="5813301" y="6377471"/>
                  <a:ext cx="111743" cy="67417"/>
                </a:xfrm>
                <a:custGeom>
                  <a:avLst/>
                  <a:gdLst>
                    <a:gd name="connsiteX0" fmla="*/ 3347 w 133092"/>
                    <a:gd name="connsiteY0" fmla="*/ 17370 h 74668"/>
                    <a:gd name="connsiteX1" fmla="*/ 31003 w 133092"/>
                    <a:gd name="connsiteY1" fmla="*/ 70955 h 74668"/>
                    <a:gd name="connsiteX2" fmla="*/ 108788 w 133092"/>
                    <a:gd name="connsiteY2" fmla="*/ 65769 h 74668"/>
                    <a:gd name="connsiteX3" fmla="*/ 132988 w 133092"/>
                    <a:gd name="connsiteY3" fmla="*/ 31198 h 74668"/>
                    <a:gd name="connsiteX4" fmla="*/ 101874 w 133092"/>
                    <a:gd name="connsiteY4" fmla="*/ 1813 h 74668"/>
                    <a:gd name="connsiteX5" fmla="*/ 3347 w 133092"/>
                    <a:gd name="connsiteY5" fmla="*/ 17370 h 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092" h="74668">
                      <a:moveTo>
                        <a:pt x="3347" y="17370"/>
                      </a:moveTo>
                      <a:cubicBezTo>
                        <a:pt x="-8465" y="28894"/>
                        <a:pt x="13430" y="62889"/>
                        <a:pt x="31003" y="70955"/>
                      </a:cubicBezTo>
                      <a:cubicBezTo>
                        <a:pt x="48577" y="79022"/>
                        <a:pt x="91791" y="72395"/>
                        <a:pt x="108788" y="65769"/>
                      </a:cubicBezTo>
                      <a:cubicBezTo>
                        <a:pt x="125785" y="59143"/>
                        <a:pt x="134140" y="41857"/>
                        <a:pt x="132988" y="31198"/>
                      </a:cubicBezTo>
                      <a:cubicBezTo>
                        <a:pt x="131836" y="20539"/>
                        <a:pt x="116567" y="7863"/>
                        <a:pt x="101874" y="1813"/>
                      </a:cubicBezTo>
                      <a:cubicBezTo>
                        <a:pt x="87181" y="-4237"/>
                        <a:pt x="15159" y="5846"/>
                        <a:pt x="3347" y="17370"/>
                      </a:cubicBezTo>
                      <a:close/>
                    </a:path>
                  </a:pathLst>
                </a:custGeom>
                <a:solidFill>
                  <a:srgbClr val="33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5" name="楕円 1344">
                  <a:extLst>
                    <a:ext uri="{FF2B5EF4-FFF2-40B4-BE49-F238E27FC236}">
                      <a16:creationId xmlns:a16="http://schemas.microsoft.com/office/drawing/2014/main" id="{5C4E44DD-1229-410E-BD42-6AB93BC51D77}"/>
                    </a:ext>
                  </a:extLst>
                </p:cNvPr>
                <p:cNvSpPr/>
                <p:nvPr/>
              </p:nvSpPr>
              <p:spPr>
                <a:xfrm>
                  <a:off x="6030981" y="47642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6" name="楕円 1345">
                  <a:extLst>
                    <a:ext uri="{FF2B5EF4-FFF2-40B4-BE49-F238E27FC236}">
                      <a16:creationId xmlns:a16="http://schemas.microsoft.com/office/drawing/2014/main" id="{EDD6DD63-9DE2-4202-B7CC-03CAC24B6D8D}"/>
                    </a:ext>
                  </a:extLst>
                </p:cNvPr>
                <p:cNvSpPr/>
                <p:nvPr/>
              </p:nvSpPr>
              <p:spPr>
                <a:xfrm>
                  <a:off x="6030981" y="45824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7" name="楕円 1346">
                  <a:extLst>
                    <a:ext uri="{FF2B5EF4-FFF2-40B4-BE49-F238E27FC236}">
                      <a16:creationId xmlns:a16="http://schemas.microsoft.com/office/drawing/2014/main" id="{7C50BAFE-3E3D-4578-B76E-E970E3C24F76}"/>
                    </a:ext>
                  </a:extLst>
                </p:cNvPr>
                <p:cNvSpPr/>
                <p:nvPr/>
              </p:nvSpPr>
              <p:spPr>
                <a:xfrm>
                  <a:off x="6038092" y="46684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8" name="楕円 1347">
                  <a:extLst>
                    <a:ext uri="{FF2B5EF4-FFF2-40B4-BE49-F238E27FC236}">
                      <a16:creationId xmlns:a16="http://schemas.microsoft.com/office/drawing/2014/main" id="{921ABFE3-FEAB-4BC1-AFFA-6393EEDEAD2C}"/>
                    </a:ext>
                  </a:extLst>
                </p:cNvPr>
                <p:cNvSpPr/>
                <p:nvPr/>
              </p:nvSpPr>
              <p:spPr>
                <a:xfrm>
                  <a:off x="6093908" y="47318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9" name="楕円 1348">
                  <a:extLst>
                    <a:ext uri="{FF2B5EF4-FFF2-40B4-BE49-F238E27FC236}">
                      <a16:creationId xmlns:a16="http://schemas.microsoft.com/office/drawing/2014/main" id="{068ED7C5-D64A-428B-9D4A-59C11B5A534A}"/>
                    </a:ext>
                  </a:extLst>
                </p:cNvPr>
                <p:cNvSpPr/>
                <p:nvPr/>
              </p:nvSpPr>
              <p:spPr>
                <a:xfrm>
                  <a:off x="6099396" y="46410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0" name="楕円 1349">
                  <a:extLst>
                    <a:ext uri="{FF2B5EF4-FFF2-40B4-BE49-F238E27FC236}">
                      <a16:creationId xmlns:a16="http://schemas.microsoft.com/office/drawing/2014/main" id="{E8AF1DB9-F5E2-48E6-A00F-C26EC84334B1}"/>
                    </a:ext>
                  </a:extLst>
                </p:cNvPr>
                <p:cNvSpPr/>
                <p:nvPr/>
              </p:nvSpPr>
              <p:spPr>
                <a:xfrm>
                  <a:off x="7165113" y="46275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1" name="楕円 1350">
                  <a:extLst>
                    <a:ext uri="{FF2B5EF4-FFF2-40B4-BE49-F238E27FC236}">
                      <a16:creationId xmlns:a16="http://schemas.microsoft.com/office/drawing/2014/main" id="{E9AF1236-4B74-4680-953D-BBC5DAC5348D}"/>
                    </a:ext>
                  </a:extLst>
                </p:cNvPr>
                <p:cNvSpPr/>
                <p:nvPr/>
              </p:nvSpPr>
              <p:spPr>
                <a:xfrm>
                  <a:off x="7290501" y="45981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2" name="楕円 1351">
                  <a:extLst>
                    <a:ext uri="{FF2B5EF4-FFF2-40B4-BE49-F238E27FC236}">
                      <a16:creationId xmlns:a16="http://schemas.microsoft.com/office/drawing/2014/main" id="{D8EAF73E-6A07-4328-9E38-6149FB38C790}"/>
                    </a:ext>
                  </a:extLst>
                </p:cNvPr>
                <p:cNvSpPr/>
                <p:nvPr/>
              </p:nvSpPr>
              <p:spPr>
                <a:xfrm>
                  <a:off x="7289639" y="46941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3" name="楕円 1352">
                  <a:extLst>
                    <a:ext uri="{FF2B5EF4-FFF2-40B4-BE49-F238E27FC236}">
                      <a16:creationId xmlns:a16="http://schemas.microsoft.com/office/drawing/2014/main" id="{EA8970DB-5F8E-49C0-807E-A9F27BD32F61}"/>
                    </a:ext>
                  </a:extLst>
                </p:cNvPr>
                <p:cNvSpPr/>
                <p:nvPr/>
              </p:nvSpPr>
              <p:spPr>
                <a:xfrm>
                  <a:off x="7290774" y="47983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4" name="楕円 1353">
                  <a:extLst>
                    <a:ext uri="{FF2B5EF4-FFF2-40B4-BE49-F238E27FC236}">
                      <a16:creationId xmlns:a16="http://schemas.microsoft.com/office/drawing/2014/main" id="{D3C10A49-9613-48BD-940D-7AC7CE5434FB}"/>
                    </a:ext>
                  </a:extLst>
                </p:cNvPr>
                <p:cNvSpPr/>
                <p:nvPr/>
              </p:nvSpPr>
              <p:spPr>
                <a:xfrm>
                  <a:off x="7290501" y="48763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5" name="楕円 1354">
                  <a:extLst>
                    <a:ext uri="{FF2B5EF4-FFF2-40B4-BE49-F238E27FC236}">
                      <a16:creationId xmlns:a16="http://schemas.microsoft.com/office/drawing/2014/main" id="{F127F29A-168B-470D-8947-E2125361DA0B}"/>
                    </a:ext>
                  </a:extLst>
                </p:cNvPr>
                <p:cNvSpPr/>
                <p:nvPr/>
              </p:nvSpPr>
              <p:spPr>
                <a:xfrm>
                  <a:off x="7230145" y="46651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6" name="楕円 1355">
                  <a:extLst>
                    <a:ext uri="{FF2B5EF4-FFF2-40B4-BE49-F238E27FC236}">
                      <a16:creationId xmlns:a16="http://schemas.microsoft.com/office/drawing/2014/main" id="{E3E3A518-37E6-47D6-8D1D-A91935303B5A}"/>
                    </a:ext>
                  </a:extLst>
                </p:cNvPr>
                <p:cNvSpPr/>
                <p:nvPr/>
              </p:nvSpPr>
              <p:spPr>
                <a:xfrm>
                  <a:off x="7232522" y="47528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7" name="楕円 1356">
                  <a:extLst>
                    <a:ext uri="{FF2B5EF4-FFF2-40B4-BE49-F238E27FC236}">
                      <a16:creationId xmlns:a16="http://schemas.microsoft.com/office/drawing/2014/main" id="{034E404F-1E44-423D-9E11-B0456B78BEA8}"/>
                    </a:ext>
                  </a:extLst>
                </p:cNvPr>
                <p:cNvSpPr/>
                <p:nvPr/>
              </p:nvSpPr>
              <p:spPr>
                <a:xfrm>
                  <a:off x="7359758" y="46669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8" name="楕円 1357">
                  <a:extLst>
                    <a:ext uri="{FF2B5EF4-FFF2-40B4-BE49-F238E27FC236}">
                      <a16:creationId xmlns:a16="http://schemas.microsoft.com/office/drawing/2014/main" id="{639A08C1-2314-41F0-BA62-7F63AC1FB767}"/>
                    </a:ext>
                  </a:extLst>
                </p:cNvPr>
                <p:cNvSpPr/>
                <p:nvPr/>
              </p:nvSpPr>
              <p:spPr>
                <a:xfrm>
                  <a:off x="7350303" y="47584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9" name="楕円 1358">
                  <a:extLst>
                    <a:ext uri="{FF2B5EF4-FFF2-40B4-BE49-F238E27FC236}">
                      <a16:creationId xmlns:a16="http://schemas.microsoft.com/office/drawing/2014/main" id="{D93466B8-B3D2-426A-9307-46766E9DC83B}"/>
                    </a:ext>
                  </a:extLst>
                </p:cNvPr>
                <p:cNvSpPr/>
                <p:nvPr/>
              </p:nvSpPr>
              <p:spPr>
                <a:xfrm>
                  <a:off x="7353442" y="48522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0" name="楕円 1359">
                  <a:extLst>
                    <a:ext uri="{FF2B5EF4-FFF2-40B4-BE49-F238E27FC236}">
                      <a16:creationId xmlns:a16="http://schemas.microsoft.com/office/drawing/2014/main" id="{CDD07B74-439F-4C1A-B71E-A7132FE5F692}"/>
                    </a:ext>
                  </a:extLst>
                </p:cNvPr>
                <p:cNvSpPr/>
                <p:nvPr/>
              </p:nvSpPr>
              <p:spPr>
                <a:xfrm>
                  <a:off x="7680414" y="44864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1" name="楕円 1360">
                  <a:extLst>
                    <a:ext uri="{FF2B5EF4-FFF2-40B4-BE49-F238E27FC236}">
                      <a16:creationId xmlns:a16="http://schemas.microsoft.com/office/drawing/2014/main" id="{6AFAA1AC-42E9-4948-8663-BFF6D8421750}"/>
                    </a:ext>
                  </a:extLst>
                </p:cNvPr>
                <p:cNvSpPr/>
                <p:nvPr/>
              </p:nvSpPr>
              <p:spPr>
                <a:xfrm>
                  <a:off x="7683831" y="45700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2" name="楕円 1361">
                  <a:extLst>
                    <a:ext uri="{FF2B5EF4-FFF2-40B4-BE49-F238E27FC236}">
                      <a16:creationId xmlns:a16="http://schemas.microsoft.com/office/drawing/2014/main" id="{6520BAE5-8740-4C56-BABF-328021EB5FFA}"/>
                    </a:ext>
                  </a:extLst>
                </p:cNvPr>
                <p:cNvSpPr/>
                <p:nvPr/>
              </p:nvSpPr>
              <p:spPr>
                <a:xfrm>
                  <a:off x="7747290" y="45403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3" name="楕円 1362">
                  <a:extLst>
                    <a:ext uri="{FF2B5EF4-FFF2-40B4-BE49-F238E27FC236}">
                      <a16:creationId xmlns:a16="http://schemas.microsoft.com/office/drawing/2014/main" id="{F39F552F-C660-44CA-A306-646721CDB185}"/>
                    </a:ext>
                  </a:extLst>
                </p:cNvPr>
                <p:cNvSpPr/>
                <p:nvPr/>
              </p:nvSpPr>
              <p:spPr>
                <a:xfrm>
                  <a:off x="5792878" y="49697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4" name="楕円 1363">
                  <a:extLst>
                    <a:ext uri="{FF2B5EF4-FFF2-40B4-BE49-F238E27FC236}">
                      <a16:creationId xmlns:a16="http://schemas.microsoft.com/office/drawing/2014/main" id="{AAED94DB-6BE6-4B7E-B996-DBF61DB4B3A1}"/>
                    </a:ext>
                  </a:extLst>
                </p:cNvPr>
                <p:cNvSpPr/>
                <p:nvPr/>
              </p:nvSpPr>
              <p:spPr>
                <a:xfrm>
                  <a:off x="5739338" y="50267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5" name="楕円 1364">
                  <a:extLst>
                    <a:ext uri="{FF2B5EF4-FFF2-40B4-BE49-F238E27FC236}">
                      <a16:creationId xmlns:a16="http://schemas.microsoft.com/office/drawing/2014/main" id="{41987998-8215-44C0-BBD4-C65DFEA37F04}"/>
                    </a:ext>
                  </a:extLst>
                </p:cNvPr>
                <p:cNvSpPr/>
                <p:nvPr/>
              </p:nvSpPr>
              <p:spPr>
                <a:xfrm>
                  <a:off x="5855065" y="502889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6" name="楕円 1365">
                  <a:extLst>
                    <a:ext uri="{FF2B5EF4-FFF2-40B4-BE49-F238E27FC236}">
                      <a16:creationId xmlns:a16="http://schemas.microsoft.com/office/drawing/2014/main" id="{B220DB1D-751E-4140-B639-4E715210D164}"/>
                    </a:ext>
                  </a:extLst>
                </p:cNvPr>
                <p:cNvSpPr/>
                <p:nvPr/>
              </p:nvSpPr>
              <p:spPr>
                <a:xfrm>
                  <a:off x="5795395" y="50733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7" name="楕円 1366">
                  <a:extLst>
                    <a:ext uri="{FF2B5EF4-FFF2-40B4-BE49-F238E27FC236}">
                      <a16:creationId xmlns:a16="http://schemas.microsoft.com/office/drawing/2014/main" id="{8A43158A-C3CA-424E-8148-459326812C19}"/>
                    </a:ext>
                  </a:extLst>
                </p:cNvPr>
                <p:cNvSpPr/>
                <p:nvPr/>
              </p:nvSpPr>
              <p:spPr>
                <a:xfrm>
                  <a:off x="8407199" y="46436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8" name="楕円 1367">
                  <a:extLst>
                    <a:ext uri="{FF2B5EF4-FFF2-40B4-BE49-F238E27FC236}">
                      <a16:creationId xmlns:a16="http://schemas.microsoft.com/office/drawing/2014/main" id="{EAE8EAED-55A1-44EB-AF07-78140CD88375}"/>
                    </a:ext>
                  </a:extLst>
                </p:cNvPr>
                <p:cNvSpPr/>
                <p:nvPr/>
              </p:nvSpPr>
              <p:spPr>
                <a:xfrm>
                  <a:off x="6522181" y="52304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9" name="楕円 1368">
                  <a:extLst>
                    <a:ext uri="{FF2B5EF4-FFF2-40B4-BE49-F238E27FC236}">
                      <a16:creationId xmlns:a16="http://schemas.microsoft.com/office/drawing/2014/main" id="{04224482-EBB8-455C-8B1E-975E29CA6731}"/>
                    </a:ext>
                  </a:extLst>
                </p:cNvPr>
                <p:cNvSpPr/>
                <p:nvPr/>
              </p:nvSpPr>
              <p:spPr>
                <a:xfrm>
                  <a:off x="8397828" y="47387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0" name="楕円 1369">
                  <a:extLst>
                    <a:ext uri="{FF2B5EF4-FFF2-40B4-BE49-F238E27FC236}">
                      <a16:creationId xmlns:a16="http://schemas.microsoft.com/office/drawing/2014/main" id="{63893D62-5BC8-4B0E-9BF2-D6DF3B336CF3}"/>
                    </a:ext>
                  </a:extLst>
                </p:cNvPr>
                <p:cNvSpPr/>
                <p:nvPr/>
              </p:nvSpPr>
              <p:spPr>
                <a:xfrm>
                  <a:off x="6512810" y="53256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1" name="楕円 1370">
                  <a:extLst>
                    <a:ext uri="{FF2B5EF4-FFF2-40B4-BE49-F238E27FC236}">
                      <a16:creationId xmlns:a16="http://schemas.microsoft.com/office/drawing/2014/main" id="{C0495B7D-10B1-4AF4-980A-BE9C0E9EBEE0}"/>
                    </a:ext>
                  </a:extLst>
                </p:cNvPr>
                <p:cNvSpPr/>
                <p:nvPr/>
              </p:nvSpPr>
              <p:spPr>
                <a:xfrm>
                  <a:off x="8400240" y="48347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2" name="楕円 1371">
                  <a:extLst>
                    <a:ext uri="{FF2B5EF4-FFF2-40B4-BE49-F238E27FC236}">
                      <a16:creationId xmlns:a16="http://schemas.microsoft.com/office/drawing/2014/main" id="{E1589B11-46FE-4F4C-958D-FD871E0C8481}"/>
                    </a:ext>
                  </a:extLst>
                </p:cNvPr>
                <p:cNvSpPr/>
                <p:nvPr/>
              </p:nvSpPr>
              <p:spPr>
                <a:xfrm>
                  <a:off x="6515222" y="54216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3" name="楕円 1372">
                  <a:extLst>
                    <a:ext uri="{FF2B5EF4-FFF2-40B4-BE49-F238E27FC236}">
                      <a16:creationId xmlns:a16="http://schemas.microsoft.com/office/drawing/2014/main" id="{7D643427-4527-4BEE-A4D2-4AFE678F29E1}"/>
                    </a:ext>
                  </a:extLst>
                </p:cNvPr>
                <p:cNvSpPr/>
                <p:nvPr/>
              </p:nvSpPr>
              <p:spPr>
                <a:xfrm>
                  <a:off x="8329442" y="46938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4" name="楕円 1373">
                  <a:extLst>
                    <a:ext uri="{FF2B5EF4-FFF2-40B4-BE49-F238E27FC236}">
                      <a16:creationId xmlns:a16="http://schemas.microsoft.com/office/drawing/2014/main" id="{AFD22CE9-93E5-4A64-B1E7-576947A5B645}"/>
                    </a:ext>
                  </a:extLst>
                </p:cNvPr>
                <p:cNvSpPr/>
                <p:nvPr/>
              </p:nvSpPr>
              <p:spPr>
                <a:xfrm>
                  <a:off x="8331855" y="47898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5" name="楕円 1374">
                  <a:extLst>
                    <a:ext uri="{FF2B5EF4-FFF2-40B4-BE49-F238E27FC236}">
                      <a16:creationId xmlns:a16="http://schemas.microsoft.com/office/drawing/2014/main" id="{D2E86DA8-4E7F-42DB-A653-F13EEC79BCF7}"/>
                    </a:ext>
                  </a:extLst>
                </p:cNvPr>
                <p:cNvSpPr/>
                <p:nvPr/>
              </p:nvSpPr>
              <p:spPr>
                <a:xfrm>
                  <a:off x="6446836" y="53767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6" name="楕円 1375">
                  <a:extLst>
                    <a:ext uri="{FF2B5EF4-FFF2-40B4-BE49-F238E27FC236}">
                      <a16:creationId xmlns:a16="http://schemas.microsoft.com/office/drawing/2014/main" id="{C0B850FE-1A51-493B-9B15-79F9EFF006F4}"/>
                    </a:ext>
                  </a:extLst>
                </p:cNvPr>
                <p:cNvSpPr/>
                <p:nvPr/>
              </p:nvSpPr>
              <p:spPr>
                <a:xfrm>
                  <a:off x="8471857" y="47118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7" name="楕円 1376">
                  <a:extLst>
                    <a:ext uri="{FF2B5EF4-FFF2-40B4-BE49-F238E27FC236}">
                      <a16:creationId xmlns:a16="http://schemas.microsoft.com/office/drawing/2014/main" id="{6041E0CC-FD88-4327-9ABB-288469EA818E}"/>
                    </a:ext>
                  </a:extLst>
                </p:cNvPr>
                <p:cNvSpPr/>
                <p:nvPr/>
              </p:nvSpPr>
              <p:spPr>
                <a:xfrm>
                  <a:off x="8474269" y="48078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8" name="楕円 1377">
                  <a:extLst>
                    <a:ext uri="{FF2B5EF4-FFF2-40B4-BE49-F238E27FC236}">
                      <a16:creationId xmlns:a16="http://schemas.microsoft.com/office/drawing/2014/main" id="{8F79516A-BE62-4888-9FAC-2283AB6BE9DC}"/>
                    </a:ext>
                  </a:extLst>
                </p:cNvPr>
                <p:cNvSpPr/>
                <p:nvPr/>
              </p:nvSpPr>
              <p:spPr>
                <a:xfrm>
                  <a:off x="6589251" y="53947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9" name="楕円 1378">
                  <a:extLst>
                    <a:ext uri="{FF2B5EF4-FFF2-40B4-BE49-F238E27FC236}">
                      <a16:creationId xmlns:a16="http://schemas.microsoft.com/office/drawing/2014/main" id="{53380F3B-1A78-4C5F-9F23-A1EF3AA64CB9}"/>
                    </a:ext>
                  </a:extLst>
                </p:cNvPr>
                <p:cNvSpPr/>
                <p:nvPr/>
              </p:nvSpPr>
              <p:spPr>
                <a:xfrm>
                  <a:off x="8761318" y="47311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0" name="楕円 1379">
                  <a:extLst>
                    <a:ext uri="{FF2B5EF4-FFF2-40B4-BE49-F238E27FC236}">
                      <a16:creationId xmlns:a16="http://schemas.microsoft.com/office/drawing/2014/main" id="{57A59589-67AE-4B29-820F-0A98C75E2CDC}"/>
                    </a:ext>
                  </a:extLst>
                </p:cNvPr>
                <p:cNvSpPr/>
                <p:nvPr/>
              </p:nvSpPr>
              <p:spPr>
                <a:xfrm>
                  <a:off x="8763730" y="48271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1" name="楕円 1380">
                  <a:extLst>
                    <a:ext uri="{FF2B5EF4-FFF2-40B4-BE49-F238E27FC236}">
                      <a16:creationId xmlns:a16="http://schemas.microsoft.com/office/drawing/2014/main" id="{4EF22402-59F1-4CFD-9361-FA50D5D636D5}"/>
                    </a:ext>
                  </a:extLst>
                </p:cNvPr>
                <p:cNvSpPr/>
                <p:nvPr/>
              </p:nvSpPr>
              <p:spPr>
                <a:xfrm>
                  <a:off x="6878711" y="541397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2" name="楕円 1381">
                  <a:extLst>
                    <a:ext uri="{FF2B5EF4-FFF2-40B4-BE49-F238E27FC236}">
                      <a16:creationId xmlns:a16="http://schemas.microsoft.com/office/drawing/2014/main" id="{A0187B0C-1F4E-4DDA-95F5-01B6358A2760}"/>
                    </a:ext>
                  </a:extLst>
                </p:cNvPr>
                <p:cNvSpPr/>
                <p:nvPr/>
              </p:nvSpPr>
              <p:spPr>
                <a:xfrm>
                  <a:off x="8693265" y="47680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3" name="楕円 1382">
                  <a:extLst>
                    <a:ext uri="{FF2B5EF4-FFF2-40B4-BE49-F238E27FC236}">
                      <a16:creationId xmlns:a16="http://schemas.microsoft.com/office/drawing/2014/main" id="{BF5CE796-F822-4DBC-9B27-233BD6C7CAA0}"/>
                    </a:ext>
                  </a:extLst>
                </p:cNvPr>
                <p:cNvSpPr/>
                <p:nvPr/>
              </p:nvSpPr>
              <p:spPr>
                <a:xfrm>
                  <a:off x="8695677" y="48640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4" name="楕円 1383">
                  <a:extLst>
                    <a:ext uri="{FF2B5EF4-FFF2-40B4-BE49-F238E27FC236}">
                      <a16:creationId xmlns:a16="http://schemas.microsoft.com/office/drawing/2014/main" id="{00FAB598-CAA9-43DC-8015-30049C21CFBA}"/>
                    </a:ext>
                  </a:extLst>
                </p:cNvPr>
                <p:cNvSpPr/>
                <p:nvPr/>
              </p:nvSpPr>
              <p:spPr>
                <a:xfrm>
                  <a:off x="6810658" y="54509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5" name="楕円 1384">
                  <a:extLst>
                    <a:ext uri="{FF2B5EF4-FFF2-40B4-BE49-F238E27FC236}">
                      <a16:creationId xmlns:a16="http://schemas.microsoft.com/office/drawing/2014/main" id="{92EB601F-1168-4FD8-BCC1-C63B1A2B94C2}"/>
                    </a:ext>
                  </a:extLst>
                </p:cNvPr>
                <p:cNvSpPr/>
                <p:nvPr/>
              </p:nvSpPr>
              <p:spPr>
                <a:xfrm>
                  <a:off x="8641394" y="49038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6" name="楕円 1385">
                  <a:extLst>
                    <a:ext uri="{FF2B5EF4-FFF2-40B4-BE49-F238E27FC236}">
                      <a16:creationId xmlns:a16="http://schemas.microsoft.com/office/drawing/2014/main" id="{E5CAFB45-2434-49F8-BA1F-16879B6F8ADB}"/>
                    </a:ext>
                  </a:extLst>
                </p:cNvPr>
                <p:cNvSpPr/>
                <p:nvPr/>
              </p:nvSpPr>
              <p:spPr>
                <a:xfrm>
                  <a:off x="8697252" y="49512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7" name="楕円 1386">
                  <a:extLst>
                    <a:ext uri="{FF2B5EF4-FFF2-40B4-BE49-F238E27FC236}">
                      <a16:creationId xmlns:a16="http://schemas.microsoft.com/office/drawing/2014/main" id="{BD7A3A05-1E8E-46E6-A54C-42937400408D}"/>
                    </a:ext>
                  </a:extLst>
                </p:cNvPr>
                <p:cNvSpPr/>
                <p:nvPr/>
              </p:nvSpPr>
              <p:spPr>
                <a:xfrm>
                  <a:off x="8760709" y="49153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8" name="楕円 1387">
                  <a:extLst>
                    <a:ext uri="{FF2B5EF4-FFF2-40B4-BE49-F238E27FC236}">
                      <a16:creationId xmlns:a16="http://schemas.microsoft.com/office/drawing/2014/main" id="{9A5E7734-7F0E-4509-B328-71595467B078}"/>
                    </a:ext>
                  </a:extLst>
                </p:cNvPr>
                <p:cNvSpPr/>
                <p:nvPr/>
              </p:nvSpPr>
              <p:spPr>
                <a:xfrm>
                  <a:off x="8766678" y="58644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9" name="楕円 1388">
                  <a:extLst>
                    <a:ext uri="{FF2B5EF4-FFF2-40B4-BE49-F238E27FC236}">
                      <a16:creationId xmlns:a16="http://schemas.microsoft.com/office/drawing/2014/main" id="{57292ADD-F1A1-45DD-BBB9-EFC72862385C}"/>
                    </a:ext>
                  </a:extLst>
                </p:cNvPr>
                <p:cNvSpPr/>
                <p:nvPr/>
              </p:nvSpPr>
              <p:spPr>
                <a:xfrm>
                  <a:off x="8769091" y="596039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0" name="楕円 1389">
                  <a:extLst>
                    <a:ext uri="{FF2B5EF4-FFF2-40B4-BE49-F238E27FC236}">
                      <a16:creationId xmlns:a16="http://schemas.microsoft.com/office/drawing/2014/main" id="{50BCD306-317B-4416-8BF1-9D9508DC08BD}"/>
                    </a:ext>
                  </a:extLst>
                </p:cNvPr>
                <p:cNvSpPr/>
                <p:nvPr/>
              </p:nvSpPr>
              <p:spPr>
                <a:xfrm>
                  <a:off x="8766070" y="60486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1" name="楕円 1390">
                  <a:extLst>
                    <a:ext uri="{FF2B5EF4-FFF2-40B4-BE49-F238E27FC236}">
                      <a16:creationId xmlns:a16="http://schemas.microsoft.com/office/drawing/2014/main" id="{40891D3D-8EF0-4539-B4C8-C26ED60AD0C4}"/>
                    </a:ext>
                  </a:extLst>
                </p:cNvPr>
                <p:cNvSpPr/>
                <p:nvPr/>
              </p:nvSpPr>
              <p:spPr>
                <a:xfrm>
                  <a:off x="8700938" y="589873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2" name="楕円 1391">
                  <a:extLst>
                    <a:ext uri="{FF2B5EF4-FFF2-40B4-BE49-F238E27FC236}">
                      <a16:creationId xmlns:a16="http://schemas.microsoft.com/office/drawing/2014/main" id="{9D252B0D-E644-4106-8936-BB7A6CB5E7AC}"/>
                    </a:ext>
                  </a:extLst>
                </p:cNvPr>
                <p:cNvSpPr/>
                <p:nvPr/>
              </p:nvSpPr>
              <p:spPr>
                <a:xfrm>
                  <a:off x="8703351" y="599471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3" name="楕円 1392">
                  <a:extLst>
                    <a:ext uri="{FF2B5EF4-FFF2-40B4-BE49-F238E27FC236}">
                      <a16:creationId xmlns:a16="http://schemas.microsoft.com/office/drawing/2014/main" id="{977F5E33-F526-4129-B321-C29381837651}"/>
                    </a:ext>
                  </a:extLst>
                </p:cNvPr>
                <p:cNvSpPr/>
                <p:nvPr/>
              </p:nvSpPr>
              <p:spPr>
                <a:xfrm>
                  <a:off x="8700330" y="60829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4" name="楕円 1393">
                  <a:extLst>
                    <a:ext uri="{FF2B5EF4-FFF2-40B4-BE49-F238E27FC236}">
                      <a16:creationId xmlns:a16="http://schemas.microsoft.com/office/drawing/2014/main" id="{35E67AD6-9E7A-4EEE-9638-257E6412C05D}"/>
                    </a:ext>
                  </a:extLst>
                </p:cNvPr>
                <p:cNvSpPr/>
                <p:nvPr/>
              </p:nvSpPr>
              <p:spPr>
                <a:xfrm>
                  <a:off x="8639704" y="60405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5" name="楕円 1394">
                  <a:extLst>
                    <a:ext uri="{FF2B5EF4-FFF2-40B4-BE49-F238E27FC236}">
                      <a16:creationId xmlns:a16="http://schemas.microsoft.com/office/drawing/2014/main" id="{7001799A-7226-4E89-B007-96C3FC3C8E24}"/>
                    </a:ext>
                  </a:extLst>
                </p:cNvPr>
                <p:cNvSpPr/>
                <p:nvPr/>
              </p:nvSpPr>
              <p:spPr>
                <a:xfrm>
                  <a:off x="8382756" y="58998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6" name="楕円 1395">
                  <a:extLst>
                    <a:ext uri="{FF2B5EF4-FFF2-40B4-BE49-F238E27FC236}">
                      <a16:creationId xmlns:a16="http://schemas.microsoft.com/office/drawing/2014/main" id="{36D528E0-32BE-44DA-AD0E-D3BE3B3E2644}"/>
                    </a:ext>
                  </a:extLst>
                </p:cNvPr>
                <p:cNvSpPr/>
                <p:nvPr/>
              </p:nvSpPr>
              <p:spPr>
                <a:xfrm>
                  <a:off x="8321505" y="58475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7" name="楕円 1396">
                  <a:extLst>
                    <a:ext uri="{FF2B5EF4-FFF2-40B4-BE49-F238E27FC236}">
                      <a16:creationId xmlns:a16="http://schemas.microsoft.com/office/drawing/2014/main" id="{6BC760EB-B128-474A-8CE3-68DE08F8D01E}"/>
                    </a:ext>
                  </a:extLst>
                </p:cNvPr>
                <p:cNvSpPr/>
                <p:nvPr/>
              </p:nvSpPr>
              <p:spPr>
                <a:xfrm>
                  <a:off x="8317116" y="59281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8" name="楕円 1397">
                  <a:extLst>
                    <a:ext uri="{FF2B5EF4-FFF2-40B4-BE49-F238E27FC236}">
                      <a16:creationId xmlns:a16="http://schemas.microsoft.com/office/drawing/2014/main" id="{9A744AC6-C82D-4B02-A09C-7E872326D680}"/>
                    </a:ext>
                  </a:extLst>
                </p:cNvPr>
                <p:cNvSpPr/>
                <p:nvPr/>
              </p:nvSpPr>
              <p:spPr>
                <a:xfrm>
                  <a:off x="8260794" y="59022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9" name="楕円 1398">
                  <a:extLst>
                    <a:ext uri="{FF2B5EF4-FFF2-40B4-BE49-F238E27FC236}">
                      <a16:creationId xmlns:a16="http://schemas.microsoft.com/office/drawing/2014/main" id="{D9400A5D-3776-4FB9-8593-89E2E15ACEE6}"/>
                    </a:ext>
                  </a:extLst>
                </p:cNvPr>
                <p:cNvSpPr/>
                <p:nvPr/>
              </p:nvSpPr>
              <p:spPr>
                <a:xfrm>
                  <a:off x="7296989" y="55767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0" name="楕円 1399">
                  <a:extLst>
                    <a:ext uri="{FF2B5EF4-FFF2-40B4-BE49-F238E27FC236}">
                      <a16:creationId xmlns:a16="http://schemas.microsoft.com/office/drawing/2014/main" id="{C4722BE1-137F-4187-87B0-A2EAB2EB1DE8}"/>
                    </a:ext>
                  </a:extLst>
                </p:cNvPr>
                <p:cNvSpPr/>
                <p:nvPr/>
              </p:nvSpPr>
              <p:spPr>
                <a:xfrm>
                  <a:off x="7229645" y="55970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1" name="楕円 1400">
                  <a:extLst>
                    <a:ext uri="{FF2B5EF4-FFF2-40B4-BE49-F238E27FC236}">
                      <a16:creationId xmlns:a16="http://schemas.microsoft.com/office/drawing/2014/main" id="{368DB433-6658-4B0F-99A7-9714B6F7F970}"/>
                    </a:ext>
                  </a:extLst>
                </p:cNvPr>
                <p:cNvSpPr/>
                <p:nvPr/>
              </p:nvSpPr>
              <p:spPr>
                <a:xfrm>
                  <a:off x="7227014" y="55173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2" name="楕円 1401">
                  <a:extLst>
                    <a:ext uri="{FF2B5EF4-FFF2-40B4-BE49-F238E27FC236}">
                      <a16:creationId xmlns:a16="http://schemas.microsoft.com/office/drawing/2014/main" id="{E19AE3B8-7D0A-457D-9723-25B549B0121C}"/>
                    </a:ext>
                  </a:extLst>
                </p:cNvPr>
                <p:cNvSpPr/>
                <p:nvPr/>
              </p:nvSpPr>
              <p:spPr>
                <a:xfrm>
                  <a:off x="7164004" y="55605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3" name="楕円 1402">
                  <a:extLst>
                    <a:ext uri="{FF2B5EF4-FFF2-40B4-BE49-F238E27FC236}">
                      <a16:creationId xmlns:a16="http://schemas.microsoft.com/office/drawing/2014/main" id="{24034147-824D-4D36-8126-86FA7A6826E5}"/>
                    </a:ext>
                  </a:extLst>
                </p:cNvPr>
                <p:cNvSpPr/>
                <p:nvPr/>
              </p:nvSpPr>
              <p:spPr>
                <a:xfrm>
                  <a:off x="7120258" y="56227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4" name="楕円 1403">
                  <a:extLst>
                    <a:ext uri="{FF2B5EF4-FFF2-40B4-BE49-F238E27FC236}">
                      <a16:creationId xmlns:a16="http://schemas.microsoft.com/office/drawing/2014/main" id="{B6D7C0A0-502B-409C-8BE3-907F90948816}"/>
                    </a:ext>
                  </a:extLst>
                </p:cNvPr>
                <p:cNvSpPr/>
                <p:nvPr/>
              </p:nvSpPr>
              <p:spPr>
                <a:xfrm>
                  <a:off x="6826245" y="58108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5" name="楕円 1404">
                  <a:extLst>
                    <a:ext uri="{FF2B5EF4-FFF2-40B4-BE49-F238E27FC236}">
                      <a16:creationId xmlns:a16="http://schemas.microsoft.com/office/drawing/2014/main" id="{E928CD7D-CA04-4D77-80F7-3BEDB605B43F}"/>
                    </a:ext>
                  </a:extLst>
                </p:cNvPr>
                <p:cNvSpPr/>
                <p:nvPr/>
              </p:nvSpPr>
              <p:spPr>
                <a:xfrm>
                  <a:off x="6759746" y="57477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6" name="楕円 1405">
                  <a:extLst>
                    <a:ext uri="{FF2B5EF4-FFF2-40B4-BE49-F238E27FC236}">
                      <a16:creationId xmlns:a16="http://schemas.microsoft.com/office/drawing/2014/main" id="{D463F5AD-0808-48C5-8A8F-8C9DF9C50104}"/>
                    </a:ext>
                  </a:extLst>
                </p:cNvPr>
                <p:cNvSpPr/>
                <p:nvPr/>
              </p:nvSpPr>
              <p:spPr>
                <a:xfrm>
                  <a:off x="6754449" y="58335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7" name="楕円 1406">
                  <a:extLst>
                    <a:ext uri="{FF2B5EF4-FFF2-40B4-BE49-F238E27FC236}">
                      <a16:creationId xmlns:a16="http://schemas.microsoft.com/office/drawing/2014/main" id="{152450EB-D267-4832-A422-55CEDD6C1D3C}"/>
                    </a:ext>
                  </a:extLst>
                </p:cNvPr>
                <p:cNvSpPr/>
                <p:nvPr/>
              </p:nvSpPr>
              <p:spPr>
                <a:xfrm>
                  <a:off x="6343357" y="63952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8" name="楕円 1407">
                  <a:extLst>
                    <a:ext uri="{FF2B5EF4-FFF2-40B4-BE49-F238E27FC236}">
                      <a16:creationId xmlns:a16="http://schemas.microsoft.com/office/drawing/2014/main" id="{D9429F0B-846C-406E-B206-51555CACBF00}"/>
                    </a:ext>
                  </a:extLst>
                </p:cNvPr>
                <p:cNvSpPr/>
                <p:nvPr/>
              </p:nvSpPr>
              <p:spPr>
                <a:xfrm>
                  <a:off x="6270435" y="63952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9" name="楕円 1408">
                  <a:extLst>
                    <a:ext uri="{FF2B5EF4-FFF2-40B4-BE49-F238E27FC236}">
                      <a16:creationId xmlns:a16="http://schemas.microsoft.com/office/drawing/2014/main" id="{E356B26E-8E31-4B38-9873-2D63F3C359A5}"/>
                    </a:ext>
                  </a:extLst>
                </p:cNvPr>
                <p:cNvSpPr/>
                <p:nvPr/>
              </p:nvSpPr>
              <p:spPr>
                <a:xfrm>
                  <a:off x="6185295" y="63952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0" name="楕円 1409">
                  <a:extLst>
                    <a:ext uri="{FF2B5EF4-FFF2-40B4-BE49-F238E27FC236}">
                      <a16:creationId xmlns:a16="http://schemas.microsoft.com/office/drawing/2014/main" id="{AB38674B-307E-4221-B319-BEBDB722A602}"/>
                    </a:ext>
                  </a:extLst>
                </p:cNvPr>
                <p:cNvSpPr/>
                <p:nvPr/>
              </p:nvSpPr>
              <p:spPr>
                <a:xfrm>
                  <a:off x="6841865" y="64279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1" name="楕円 1410">
                  <a:extLst>
                    <a:ext uri="{FF2B5EF4-FFF2-40B4-BE49-F238E27FC236}">
                      <a16:creationId xmlns:a16="http://schemas.microsoft.com/office/drawing/2014/main" id="{8D2B8B94-149C-4CF3-9C7E-3FC265D4D660}"/>
                    </a:ext>
                  </a:extLst>
                </p:cNvPr>
                <p:cNvSpPr/>
                <p:nvPr/>
              </p:nvSpPr>
              <p:spPr>
                <a:xfrm>
                  <a:off x="7881631" y="65520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2" name="楕円 1411">
                  <a:extLst>
                    <a:ext uri="{FF2B5EF4-FFF2-40B4-BE49-F238E27FC236}">
                      <a16:creationId xmlns:a16="http://schemas.microsoft.com/office/drawing/2014/main" id="{9F983612-54B2-479A-B76A-37139D229478}"/>
                    </a:ext>
                  </a:extLst>
                </p:cNvPr>
                <p:cNvSpPr/>
                <p:nvPr/>
              </p:nvSpPr>
              <p:spPr>
                <a:xfrm>
                  <a:off x="7821256" y="65957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3" name="楕円 1412">
                  <a:extLst>
                    <a:ext uri="{FF2B5EF4-FFF2-40B4-BE49-F238E27FC236}">
                      <a16:creationId xmlns:a16="http://schemas.microsoft.com/office/drawing/2014/main" id="{EB15CF8A-B4D5-49ED-B717-98BF6FDD05C1}"/>
                    </a:ext>
                  </a:extLst>
                </p:cNvPr>
                <p:cNvSpPr/>
                <p:nvPr/>
              </p:nvSpPr>
              <p:spPr>
                <a:xfrm>
                  <a:off x="8663840" y="6447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4" name="楕円 1413">
                  <a:extLst>
                    <a:ext uri="{FF2B5EF4-FFF2-40B4-BE49-F238E27FC236}">
                      <a16:creationId xmlns:a16="http://schemas.microsoft.com/office/drawing/2014/main" id="{318A3405-6BFA-4B6D-BEEA-CB89B80BFEDB}"/>
                    </a:ext>
                  </a:extLst>
                </p:cNvPr>
                <p:cNvSpPr/>
                <p:nvPr/>
              </p:nvSpPr>
              <p:spPr>
                <a:xfrm>
                  <a:off x="8746579" y="64472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5" name="楕円 1414">
                  <a:extLst>
                    <a:ext uri="{FF2B5EF4-FFF2-40B4-BE49-F238E27FC236}">
                      <a16:creationId xmlns:a16="http://schemas.microsoft.com/office/drawing/2014/main" id="{288DE3A4-0E6A-466E-AD5C-B728EB69A272}"/>
                    </a:ext>
                  </a:extLst>
                </p:cNvPr>
                <p:cNvSpPr/>
                <p:nvPr/>
              </p:nvSpPr>
              <p:spPr>
                <a:xfrm>
                  <a:off x="8815041" y="63952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6" name="フリーフォーム: 図形 1415">
                  <a:extLst>
                    <a:ext uri="{FF2B5EF4-FFF2-40B4-BE49-F238E27FC236}">
                      <a16:creationId xmlns:a16="http://schemas.microsoft.com/office/drawing/2014/main" id="{02FF56CB-1F59-41F4-AB2F-1485DC196C10}"/>
                    </a:ext>
                  </a:extLst>
                </p:cNvPr>
                <p:cNvSpPr/>
                <p:nvPr/>
              </p:nvSpPr>
              <p:spPr>
                <a:xfrm>
                  <a:off x="8910825" y="6306768"/>
                  <a:ext cx="564601" cy="85960"/>
                </a:xfrm>
                <a:custGeom>
                  <a:avLst/>
                  <a:gdLst>
                    <a:gd name="connsiteX0" fmla="*/ 671368 w 672472"/>
                    <a:gd name="connsiteY0" fmla="*/ 12713 h 95206"/>
                    <a:gd name="connsiteX1" fmla="*/ 567196 w 672472"/>
                    <a:gd name="connsiteY1" fmla="*/ 1139 h 95206"/>
                    <a:gd name="connsiteX2" fmla="*/ 471705 w 672472"/>
                    <a:gd name="connsiteY2" fmla="*/ 15607 h 95206"/>
                    <a:gd name="connsiteX3" fmla="*/ 361746 w 672472"/>
                    <a:gd name="connsiteY3" fmla="*/ 53225 h 95206"/>
                    <a:gd name="connsiteX4" fmla="*/ 300979 w 672472"/>
                    <a:gd name="connsiteY4" fmla="*/ 70587 h 95206"/>
                    <a:gd name="connsiteX5" fmla="*/ 182338 w 672472"/>
                    <a:gd name="connsiteY5" fmla="*/ 64800 h 95206"/>
                    <a:gd name="connsiteX6" fmla="*/ 118677 w 672472"/>
                    <a:gd name="connsiteY6" fmla="*/ 56118 h 95206"/>
                    <a:gd name="connsiteX7" fmla="*/ 81060 w 672472"/>
                    <a:gd name="connsiteY7" fmla="*/ 38756 h 95206"/>
                    <a:gd name="connsiteX8" fmla="*/ 37655 w 672472"/>
                    <a:gd name="connsiteY8" fmla="*/ 12713 h 95206"/>
                    <a:gd name="connsiteX9" fmla="*/ 23186 w 672472"/>
                    <a:gd name="connsiteY9" fmla="*/ 1139 h 95206"/>
                    <a:gd name="connsiteX10" fmla="*/ 37 w 672472"/>
                    <a:gd name="connsiteY10" fmla="*/ 4032 h 95206"/>
                    <a:gd name="connsiteX11" fmla="*/ 28974 w 672472"/>
                    <a:gd name="connsiteY11" fmla="*/ 32969 h 95206"/>
                    <a:gd name="connsiteX12" fmla="*/ 156295 w 672472"/>
                    <a:gd name="connsiteY12" fmla="*/ 87949 h 95206"/>
                    <a:gd name="connsiteX13" fmla="*/ 315447 w 672472"/>
                    <a:gd name="connsiteY13" fmla="*/ 90843 h 95206"/>
                    <a:gd name="connsiteX14" fmla="*/ 431194 w 672472"/>
                    <a:gd name="connsiteY14" fmla="*/ 53225 h 95206"/>
                    <a:gd name="connsiteX15" fmla="*/ 564303 w 672472"/>
                    <a:gd name="connsiteY15" fmla="*/ 27182 h 95206"/>
                    <a:gd name="connsiteX16" fmla="*/ 619282 w 672472"/>
                    <a:gd name="connsiteY16" fmla="*/ 30075 h 95206"/>
                    <a:gd name="connsiteX17" fmla="*/ 671368 w 672472"/>
                    <a:gd name="connsiteY17" fmla="*/ 12713 h 95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472" h="95206">
                      <a:moveTo>
                        <a:pt x="671368" y="12713"/>
                      </a:moveTo>
                      <a:cubicBezTo>
                        <a:pt x="662687" y="7890"/>
                        <a:pt x="600473" y="657"/>
                        <a:pt x="567196" y="1139"/>
                      </a:cubicBezTo>
                      <a:cubicBezTo>
                        <a:pt x="533919" y="1621"/>
                        <a:pt x="505947" y="6926"/>
                        <a:pt x="471705" y="15607"/>
                      </a:cubicBezTo>
                      <a:cubicBezTo>
                        <a:pt x="437463" y="24288"/>
                        <a:pt x="390200" y="44062"/>
                        <a:pt x="361746" y="53225"/>
                      </a:cubicBezTo>
                      <a:cubicBezTo>
                        <a:pt x="333292" y="62388"/>
                        <a:pt x="330880" y="68658"/>
                        <a:pt x="300979" y="70587"/>
                      </a:cubicBezTo>
                      <a:cubicBezTo>
                        <a:pt x="271078" y="72516"/>
                        <a:pt x="212722" y="67211"/>
                        <a:pt x="182338" y="64800"/>
                      </a:cubicBezTo>
                      <a:cubicBezTo>
                        <a:pt x="151954" y="62389"/>
                        <a:pt x="135557" y="60459"/>
                        <a:pt x="118677" y="56118"/>
                      </a:cubicBezTo>
                      <a:cubicBezTo>
                        <a:pt x="101797" y="51777"/>
                        <a:pt x="94564" y="45990"/>
                        <a:pt x="81060" y="38756"/>
                      </a:cubicBezTo>
                      <a:cubicBezTo>
                        <a:pt x="67556" y="31522"/>
                        <a:pt x="47301" y="18982"/>
                        <a:pt x="37655" y="12713"/>
                      </a:cubicBezTo>
                      <a:cubicBezTo>
                        <a:pt x="28009" y="6444"/>
                        <a:pt x="29456" y="2586"/>
                        <a:pt x="23186" y="1139"/>
                      </a:cubicBezTo>
                      <a:cubicBezTo>
                        <a:pt x="16916" y="-308"/>
                        <a:pt x="-928" y="-1273"/>
                        <a:pt x="37" y="4032"/>
                      </a:cubicBezTo>
                      <a:cubicBezTo>
                        <a:pt x="1002" y="9337"/>
                        <a:pt x="2931" y="18983"/>
                        <a:pt x="28974" y="32969"/>
                      </a:cubicBezTo>
                      <a:cubicBezTo>
                        <a:pt x="55017" y="46955"/>
                        <a:pt x="108550" y="78303"/>
                        <a:pt x="156295" y="87949"/>
                      </a:cubicBezTo>
                      <a:cubicBezTo>
                        <a:pt x="204040" y="97595"/>
                        <a:pt x="269631" y="96630"/>
                        <a:pt x="315447" y="90843"/>
                      </a:cubicBezTo>
                      <a:cubicBezTo>
                        <a:pt x="361263" y="85056"/>
                        <a:pt x="389718" y="63835"/>
                        <a:pt x="431194" y="53225"/>
                      </a:cubicBezTo>
                      <a:cubicBezTo>
                        <a:pt x="472670" y="42615"/>
                        <a:pt x="532955" y="31040"/>
                        <a:pt x="564303" y="27182"/>
                      </a:cubicBezTo>
                      <a:cubicBezTo>
                        <a:pt x="595651" y="23324"/>
                        <a:pt x="603367" y="29111"/>
                        <a:pt x="619282" y="30075"/>
                      </a:cubicBezTo>
                      <a:cubicBezTo>
                        <a:pt x="635197" y="31039"/>
                        <a:pt x="680049" y="17536"/>
                        <a:pt x="671368" y="12713"/>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7" name="フリーフォーム: 図形 1416">
                  <a:extLst>
                    <a:ext uri="{FF2B5EF4-FFF2-40B4-BE49-F238E27FC236}">
                      <a16:creationId xmlns:a16="http://schemas.microsoft.com/office/drawing/2014/main" id="{09F4B4CD-99A9-49E8-AA84-9AFC7886D255}"/>
                    </a:ext>
                  </a:extLst>
                </p:cNvPr>
                <p:cNvSpPr/>
                <p:nvPr/>
              </p:nvSpPr>
              <p:spPr>
                <a:xfrm>
                  <a:off x="5385902" y="6488061"/>
                  <a:ext cx="2244787" cy="554481"/>
                </a:xfrm>
                <a:custGeom>
                  <a:avLst/>
                  <a:gdLst>
                    <a:gd name="connsiteX0" fmla="*/ 22854 w 2673669"/>
                    <a:gd name="connsiteY0" fmla="*/ 14477 h 614121"/>
                    <a:gd name="connsiteX1" fmla="*/ 210942 w 2673669"/>
                    <a:gd name="connsiteY1" fmla="*/ 17371 h 614121"/>
                    <a:gd name="connsiteX2" fmla="*/ 624737 w 2673669"/>
                    <a:gd name="connsiteY2" fmla="*/ 14477 h 614121"/>
                    <a:gd name="connsiteX3" fmla="*/ 977765 w 2673669"/>
                    <a:gd name="connsiteY3" fmla="*/ 20265 h 614121"/>
                    <a:gd name="connsiteX4" fmla="*/ 1327899 w 2673669"/>
                    <a:gd name="connsiteY4" fmla="*/ 9 h 614121"/>
                    <a:gd name="connsiteX5" fmla="*/ 1614373 w 2673669"/>
                    <a:gd name="connsiteY5" fmla="*/ 23158 h 614121"/>
                    <a:gd name="connsiteX6" fmla="*/ 1811142 w 2673669"/>
                    <a:gd name="connsiteY6" fmla="*/ 2903 h 614121"/>
                    <a:gd name="connsiteX7" fmla="*/ 2022380 w 2673669"/>
                    <a:gd name="connsiteY7" fmla="*/ 23158 h 614121"/>
                    <a:gd name="connsiteX8" fmla="*/ 2077360 w 2673669"/>
                    <a:gd name="connsiteY8" fmla="*/ 23158 h 614121"/>
                    <a:gd name="connsiteX9" fmla="*/ 2262555 w 2673669"/>
                    <a:gd name="connsiteY9" fmla="*/ 31839 h 614121"/>
                    <a:gd name="connsiteX10" fmla="*/ 2372514 w 2673669"/>
                    <a:gd name="connsiteY10" fmla="*/ 63670 h 614121"/>
                    <a:gd name="connsiteX11" fmla="*/ 2441963 w 2673669"/>
                    <a:gd name="connsiteY11" fmla="*/ 109969 h 614121"/>
                    <a:gd name="connsiteX12" fmla="*/ 2514304 w 2673669"/>
                    <a:gd name="connsiteY12" fmla="*/ 193885 h 614121"/>
                    <a:gd name="connsiteX13" fmla="*/ 2560603 w 2673669"/>
                    <a:gd name="connsiteY13" fmla="*/ 306738 h 614121"/>
                    <a:gd name="connsiteX14" fmla="*/ 2612689 w 2673669"/>
                    <a:gd name="connsiteY14" fmla="*/ 445634 h 614121"/>
                    <a:gd name="connsiteX15" fmla="*/ 2632945 w 2673669"/>
                    <a:gd name="connsiteY15" fmla="*/ 529551 h 614121"/>
                    <a:gd name="connsiteX16" fmla="*/ 2647413 w 2673669"/>
                    <a:gd name="connsiteY16" fmla="*/ 593212 h 614121"/>
                    <a:gd name="connsiteX17" fmla="*/ 2248087 w 2673669"/>
                    <a:gd name="connsiteY17" fmla="*/ 604786 h 614121"/>
                    <a:gd name="connsiteX18" fmla="*/ 943041 w 2673669"/>
                    <a:gd name="connsiteY18" fmla="*/ 607680 h 614121"/>
                    <a:gd name="connsiteX19" fmla="*/ 222517 w 2673669"/>
                    <a:gd name="connsiteY19" fmla="*/ 515082 h 614121"/>
                    <a:gd name="connsiteX20" fmla="*/ 17066 w 2673669"/>
                    <a:gd name="connsiteY20" fmla="*/ 532444 h 614121"/>
                    <a:gd name="connsiteX21" fmla="*/ 14173 w 2673669"/>
                    <a:gd name="connsiteY21" fmla="*/ 141799 h 614121"/>
                    <a:gd name="connsiteX22" fmla="*/ 22854 w 2673669"/>
                    <a:gd name="connsiteY22" fmla="*/ 14477 h 61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73669" h="614121">
                      <a:moveTo>
                        <a:pt x="22854" y="14477"/>
                      </a:moveTo>
                      <a:lnTo>
                        <a:pt x="210942" y="17371"/>
                      </a:lnTo>
                      <a:lnTo>
                        <a:pt x="624737" y="14477"/>
                      </a:lnTo>
                      <a:cubicBezTo>
                        <a:pt x="752541" y="14959"/>
                        <a:pt x="860571" y="22676"/>
                        <a:pt x="977765" y="20265"/>
                      </a:cubicBezTo>
                      <a:cubicBezTo>
                        <a:pt x="1094959" y="17854"/>
                        <a:pt x="1221798" y="-473"/>
                        <a:pt x="1327899" y="9"/>
                      </a:cubicBezTo>
                      <a:cubicBezTo>
                        <a:pt x="1434000" y="491"/>
                        <a:pt x="1533833" y="22676"/>
                        <a:pt x="1614373" y="23158"/>
                      </a:cubicBezTo>
                      <a:cubicBezTo>
                        <a:pt x="1694913" y="23640"/>
                        <a:pt x="1743141" y="2903"/>
                        <a:pt x="1811142" y="2903"/>
                      </a:cubicBezTo>
                      <a:cubicBezTo>
                        <a:pt x="1879143" y="2903"/>
                        <a:pt x="1978010" y="19782"/>
                        <a:pt x="2022380" y="23158"/>
                      </a:cubicBezTo>
                      <a:cubicBezTo>
                        <a:pt x="2066750" y="26534"/>
                        <a:pt x="2037331" y="21711"/>
                        <a:pt x="2077360" y="23158"/>
                      </a:cubicBezTo>
                      <a:cubicBezTo>
                        <a:pt x="2117389" y="24605"/>
                        <a:pt x="2213363" y="25087"/>
                        <a:pt x="2262555" y="31839"/>
                      </a:cubicBezTo>
                      <a:cubicBezTo>
                        <a:pt x="2311747" y="38591"/>
                        <a:pt x="2342613" y="50648"/>
                        <a:pt x="2372514" y="63670"/>
                      </a:cubicBezTo>
                      <a:cubicBezTo>
                        <a:pt x="2402415" y="76692"/>
                        <a:pt x="2418331" y="88267"/>
                        <a:pt x="2441963" y="109969"/>
                      </a:cubicBezTo>
                      <a:cubicBezTo>
                        <a:pt x="2465595" y="131671"/>
                        <a:pt x="2494531" y="161090"/>
                        <a:pt x="2514304" y="193885"/>
                      </a:cubicBezTo>
                      <a:cubicBezTo>
                        <a:pt x="2534077" y="226680"/>
                        <a:pt x="2544205" y="264780"/>
                        <a:pt x="2560603" y="306738"/>
                      </a:cubicBezTo>
                      <a:cubicBezTo>
                        <a:pt x="2577001" y="348696"/>
                        <a:pt x="2600632" y="408498"/>
                        <a:pt x="2612689" y="445634"/>
                      </a:cubicBezTo>
                      <a:cubicBezTo>
                        <a:pt x="2624746" y="482770"/>
                        <a:pt x="2627158" y="504955"/>
                        <a:pt x="2632945" y="529551"/>
                      </a:cubicBezTo>
                      <a:cubicBezTo>
                        <a:pt x="2638732" y="554147"/>
                        <a:pt x="2711556" y="580673"/>
                        <a:pt x="2647413" y="593212"/>
                      </a:cubicBezTo>
                      <a:cubicBezTo>
                        <a:pt x="2583270" y="605751"/>
                        <a:pt x="2248087" y="604786"/>
                        <a:pt x="2248087" y="604786"/>
                      </a:cubicBezTo>
                      <a:cubicBezTo>
                        <a:pt x="1964025" y="607197"/>
                        <a:pt x="1280636" y="622631"/>
                        <a:pt x="943041" y="607680"/>
                      </a:cubicBezTo>
                      <a:cubicBezTo>
                        <a:pt x="605446" y="592729"/>
                        <a:pt x="376846" y="527621"/>
                        <a:pt x="222517" y="515082"/>
                      </a:cubicBezTo>
                      <a:cubicBezTo>
                        <a:pt x="68188" y="502543"/>
                        <a:pt x="51790" y="594658"/>
                        <a:pt x="17066" y="532444"/>
                      </a:cubicBezTo>
                      <a:cubicBezTo>
                        <a:pt x="-17658" y="470230"/>
                        <a:pt x="10797" y="225715"/>
                        <a:pt x="14173" y="141799"/>
                      </a:cubicBezTo>
                      <a:cubicBezTo>
                        <a:pt x="17549" y="57883"/>
                        <a:pt x="27435" y="43414"/>
                        <a:pt x="22854" y="14477"/>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8" name="フリーフォーム: 図形 1417">
                  <a:extLst>
                    <a:ext uri="{FF2B5EF4-FFF2-40B4-BE49-F238E27FC236}">
                      <a16:creationId xmlns:a16="http://schemas.microsoft.com/office/drawing/2014/main" id="{EB56045F-D699-47DC-A9DE-D1E4EAE8E9B3}"/>
                    </a:ext>
                  </a:extLst>
                </p:cNvPr>
                <p:cNvSpPr/>
                <p:nvPr/>
              </p:nvSpPr>
              <p:spPr>
                <a:xfrm>
                  <a:off x="7774119" y="6504220"/>
                  <a:ext cx="1766389" cy="576115"/>
                </a:xfrm>
                <a:custGeom>
                  <a:avLst/>
                  <a:gdLst>
                    <a:gd name="connsiteX0" fmla="*/ 11256 w 2103870"/>
                    <a:gd name="connsiteY0" fmla="*/ 575315 h 638081"/>
                    <a:gd name="connsiteX1" fmla="*/ 43086 w 2103870"/>
                    <a:gd name="connsiteY1" fmla="*/ 468249 h 638081"/>
                    <a:gd name="connsiteX2" fmla="*/ 95172 w 2103870"/>
                    <a:gd name="connsiteY2" fmla="*/ 262798 h 638081"/>
                    <a:gd name="connsiteX3" fmla="*/ 181982 w 2103870"/>
                    <a:gd name="connsiteY3" fmla="*/ 141264 h 638081"/>
                    <a:gd name="connsiteX4" fmla="*/ 294835 w 2103870"/>
                    <a:gd name="connsiteY4" fmla="*/ 63135 h 638081"/>
                    <a:gd name="connsiteX5" fmla="*/ 569734 w 2103870"/>
                    <a:gd name="connsiteY5" fmla="*/ 39985 h 638081"/>
                    <a:gd name="connsiteX6" fmla="*/ 890931 w 2103870"/>
                    <a:gd name="connsiteY6" fmla="*/ 13942 h 638081"/>
                    <a:gd name="connsiteX7" fmla="*/ 1177405 w 2103870"/>
                    <a:gd name="connsiteY7" fmla="*/ 16836 h 638081"/>
                    <a:gd name="connsiteX8" fmla="*/ 1504390 w 2103870"/>
                    <a:gd name="connsiteY8" fmla="*/ 22623 h 638081"/>
                    <a:gd name="connsiteX9" fmla="*/ 1724309 w 2103870"/>
                    <a:gd name="connsiteY9" fmla="*/ 2368 h 638081"/>
                    <a:gd name="connsiteX10" fmla="*/ 1923972 w 2103870"/>
                    <a:gd name="connsiteY10" fmla="*/ 25517 h 638081"/>
                    <a:gd name="connsiteX11" fmla="*/ 2033931 w 2103870"/>
                    <a:gd name="connsiteY11" fmla="*/ 31304 h 638081"/>
                    <a:gd name="connsiteX12" fmla="*/ 2059975 w 2103870"/>
                    <a:gd name="connsiteY12" fmla="*/ 442206 h 638081"/>
                    <a:gd name="connsiteX13" fmla="*/ 2074443 w 2103870"/>
                    <a:gd name="connsiteY13" fmla="*/ 615826 h 638081"/>
                    <a:gd name="connsiteX14" fmla="*/ 1634605 w 2103870"/>
                    <a:gd name="connsiteY14" fmla="*/ 636082 h 638081"/>
                    <a:gd name="connsiteX15" fmla="*/ 835952 w 2103870"/>
                    <a:gd name="connsiteY15" fmla="*/ 618720 h 638081"/>
                    <a:gd name="connsiteX16" fmla="*/ 245643 w 2103870"/>
                    <a:gd name="connsiteY16" fmla="*/ 610039 h 638081"/>
                    <a:gd name="connsiteX17" fmla="*/ 11256 w 2103870"/>
                    <a:gd name="connsiteY17" fmla="*/ 575315 h 63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870" h="638081">
                      <a:moveTo>
                        <a:pt x="11256" y="575315"/>
                      </a:moveTo>
                      <a:cubicBezTo>
                        <a:pt x="-22504" y="551683"/>
                        <a:pt x="29100" y="520335"/>
                        <a:pt x="43086" y="468249"/>
                      </a:cubicBezTo>
                      <a:cubicBezTo>
                        <a:pt x="57072" y="416163"/>
                        <a:pt x="72023" y="317295"/>
                        <a:pt x="95172" y="262798"/>
                      </a:cubicBezTo>
                      <a:cubicBezTo>
                        <a:pt x="118321" y="208300"/>
                        <a:pt x="148705" y="174541"/>
                        <a:pt x="181982" y="141264"/>
                      </a:cubicBezTo>
                      <a:cubicBezTo>
                        <a:pt x="215259" y="107987"/>
                        <a:pt x="230210" y="80015"/>
                        <a:pt x="294835" y="63135"/>
                      </a:cubicBezTo>
                      <a:cubicBezTo>
                        <a:pt x="359460" y="46255"/>
                        <a:pt x="569734" y="39985"/>
                        <a:pt x="569734" y="39985"/>
                      </a:cubicBezTo>
                      <a:cubicBezTo>
                        <a:pt x="669083" y="31786"/>
                        <a:pt x="789653" y="17800"/>
                        <a:pt x="890931" y="13942"/>
                      </a:cubicBezTo>
                      <a:cubicBezTo>
                        <a:pt x="992209" y="10084"/>
                        <a:pt x="1177405" y="16836"/>
                        <a:pt x="1177405" y="16836"/>
                      </a:cubicBezTo>
                      <a:cubicBezTo>
                        <a:pt x="1279648" y="18283"/>
                        <a:pt x="1413239" y="25034"/>
                        <a:pt x="1504390" y="22623"/>
                      </a:cubicBezTo>
                      <a:cubicBezTo>
                        <a:pt x="1595541" y="20212"/>
                        <a:pt x="1654379" y="1886"/>
                        <a:pt x="1724309" y="2368"/>
                      </a:cubicBezTo>
                      <a:cubicBezTo>
                        <a:pt x="1794239" y="2850"/>
                        <a:pt x="1872368" y="20694"/>
                        <a:pt x="1923972" y="25517"/>
                      </a:cubicBezTo>
                      <a:cubicBezTo>
                        <a:pt x="1975576" y="30340"/>
                        <a:pt x="2011264" y="-38144"/>
                        <a:pt x="2033931" y="31304"/>
                      </a:cubicBezTo>
                      <a:cubicBezTo>
                        <a:pt x="2056598" y="100752"/>
                        <a:pt x="2053223" y="344786"/>
                        <a:pt x="2059975" y="442206"/>
                      </a:cubicBezTo>
                      <a:cubicBezTo>
                        <a:pt x="2066727" y="539626"/>
                        <a:pt x="2145338" y="583513"/>
                        <a:pt x="2074443" y="615826"/>
                      </a:cubicBezTo>
                      <a:cubicBezTo>
                        <a:pt x="2003548" y="648139"/>
                        <a:pt x="1841020" y="635600"/>
                        <a:pt x="1634605" y="636082"/>
                      </a:cubicBezTo>
                      <a:cubicBezTo>
                        <a:pt x="1428190" y="636564"/>
                        <a:pt x="835952" y="618720"/>
                        <a:pt x="835952" y="618720"/>
                      </a:cubicBezTo>
                      <a:lnTo>
                        <a:pt x="245643" y="610039"/>
                      </a:lnTo>
                      <a:cubicBezTo>
                        <a:pt x="107711" y="606181"/>
                        <a:pt x="45016" y="598947"/>
                        <a:pt x="11256" y="57531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994" name="グループ化 993">
              <a:extLst>
                <a:ext uri="{FF2B5EF4-FFF2-40B4-BE49-F238E27FC236}">
                  <a16:creationId xmlns:a16="http://schemas.microsoft.com/office/drawing/2014/main" id="{209DE0D0-D827-4942-8019-D3E26BCE98D9}"/>
                </a:ext>
              </a:extLst>
            </p:cNvPr>
            <p:cNvGrpSpPr/>
            <p:nvPr/>
          </p:nvGrpSpPr>
          <p:grpSpPr>
            <a:xfrm>
              <a:off x="5381401" y="105780"/>
              <a:ext cx="4178940" cy="3244499"/>
              <a:chOff x="5381401" y="105780"/>
              <a:chExt cx="4178940" cy="3244499"/>
            </a:xfrm>
          </p:grpSpPr>
          <p:grpSp>
            <p:nvGrpSpPr>
              <p:cNvPr id="999" name="グループ化 998">
                <a:extLst>
                  <a:ext uri="{FF2B5EF4-FFF2-40B4-BE49-F238E27FC236}">
                    <a16:creationId xmlns:a16="http://schemas.microsoft.com/office/drawing/2014/main" id="{45D35503-15A9-4AAC-8BB7-D207CD0D8410}"/>
                  </a:ext>
                </a:extLst>
              </p:cNvPr>
              <p:cNvGrpSpPr/>
              <p:nvPr/>
            </p:nvGrpSpPr>
            <p:grpSpPr>
              <a:xfrm>
                <a:off x="5385832" y="1379760"/>
                <a:ext cx="4098137" cy="1868460"/>
                <a:chOff x="4208451" y="2084178"/>
                <a:chExt cx="3067809" cy="1300649"/>
              </a:xfrm>
            </p:grpSpPr>
            <p:sp>
              <p:nvSpPr>
                <p:cNvPr id="1288" name="フリーフォーム: 図形 1287">
                  <a:extLst>
                    <a:ext uri="{FF2B5EF4-FFF2-40B4-BE49-F238E27FC236}">
                      <a16:creationId xmlns:a16="http://schemas.microsoft.com/office/drawing/2014/main" id="{EA42C9DC-D958-4EB4-A5BD-277455E9200E}"/>
                    </a:ext>
                  </a:extLst>
                </p:cNvPr>
                <p:cNvSpPr/>
                <p:nvPr/>
              </p:nvSpPr>
              <p:spPr>
                <a:xfrm>
                  <a:off x="4234224" y="2129165"/>
                  <a:ext cx="1012712" cy="252344"/>
                </a:xfrm>
                <a:custGeom>
                  <a:avLst/>
                  <a:gdLst>
                    <a:gd name="connsiteX0" fmla="*/ 8296 w 1012712"/>
                    <a:gd name="connsiteY0" fmla="*/ 40221 h 252344"/>
                    <a:gd name="connsiteX1" fmla="*/ 134165 w 1012712"/>
                    <a:gd name="connsiteY1" fmla="*/ 3201 h 252344"/>
                    <a:gd name="connsiteX2" fmla="*/ 252629 w 1012712"/>
                    <a:gd name="connsiteY2" fmla="*/ 3201 h 252344"/>
                    <a:gd name="connsiteX3" fmla="*/ 378498 w 1012712"/>
                    <a:gd name="connsiteY3" fmla="*/ 14307 h 252344"/>
                    <a:gd name="connsiteX4" fmla="*/ 430327 w 1012712"/>
                    <a:gd name="connsiteY4" fmla="*/ 32817 h 252344"/>
                    <a:gd name="connsiteX5" fmla="*/ 496963 w 1012712"/>
                    <a:gd name="connsiteY5" fmla="*/ 66135 h 252344"/>
                    <a:gd name="connsiteX6" fmla="*/ 545089 w 1012712"/>
                    <a:gd name="connsiteY6" fmla="*/ 92050 h 252344"/>
                    <a:gd name="connsiteX7" fmla="*/ 596918 w 1012712"/>
                    <a:gd name="connsiteY7" fmla="*/ 106858 h 252344"/>
                    <a:gd name="connsiteX8" fmla="*/ 685766 w 1012712"/>
                    <a:gd name="connsiteY8" fmla="*/ 106858 h 252344"/>
                    <a:gd name="connsiteX9" fmla="*/ 804231 w 1012712"/>
                    <a:gd name="connsiteY9" fmla="*/ 114262 h 252344"/>
                    <a:gd name="connsiteX10" fmla="*/ 870867 w 1012712"/>
                    <a:gd name="connsiteY10" fmla="*/ 132772 h 252344"/>
                    <a:gd name="connsiteX11" fmla="*/ 933802 w 1012712"/>
                    <a:gd name="connsiteY11" fmla="*/ 143878 h 252344"/>
                    <a:gd name="connsiteX12" fmla="*/ 1000438 w 1012712"/>
                    <a:gd name="connsiteY12" fmla="*/ 158686 h 252344"/>
                    <a:gd name="connsiteX13" fmla="*/ 1011544 w 1012712"/>
                    <a:gd name="connsiteY13" fmla="*/ 173494 h 252344"/>
                    <a:gd name="connsiteX14" fmla="*/ 1011544 w 1012712"/>
                    <a:gd name="connsiteY14" fmla="*/ 192004 h 252344"/>
                    <a:gd name="connsiteX15" fmla="*/ 1004140 w 1012712"/>
                    <a:gd name="connsiteY15" fmla="*/ 210514 h 252344"/>
                    <a:gd name="connsiteX16" fmla="*/ 967120 w 1012712"/>
                    <a:gd name="connsiteY16" fmla="*/ 210514 h 252344"/>
                    <a:gd name="connsiteX17" fmla="*/ 904186 w 1012712"/>
                    <a:gd name="connsiteY17" fmla="*/ 195706 h 252344"/>
                    <a:gd name="connsiteX18" fmla="*/ 837549 w 1012712"/>
                    <a:gd name="connsiteY18" fmla="*/ 180898 h 252344"/>
                    <a:gd name="connsiteX19" fmla="*/ 793125 w 1012712"/>
                    <a:gd name="connsiteY19" fmla="*/ 173494 h 252344"/>
                    <a:gd name="connsiteX20" fmla="*/ 741297 w 1012712"/>
                    <a:gd name="connsiteY20" fmla="*/ 177196 h 252344"/>
                    <a:gd name="connsiteX21" fmla="*/ 670958 w 1012712"/>
                    <a:gd name="connsiteY21" fmla="*/ 195706 h 252344"/>
                    <a:gd name="connsiteX22" fmla="*/ 589514 w 1012712"/>
                    <a:gd name="connsiteY22" fmla="*/ 188302 h 252344"/>
                    <a:gd name="connsiteX23" fmla="*/ 548791 w 1012712"/>
                    <a:gd name="connsiteY23" fmla="*/ 188302 h 252344"/>
                    <a:gd name="connsiteX24" fmla="*/ 474751 w 1012712"/>
                    <a:gd name="connsiteY24" fmla="*/ 217918 h 252344"/>
                    <a:gd name="connsiteX25" fmla="*/ 404412 w 1012712"/>
                    <a:gd name="connsiteY25" fmla="*/ 247535 h 252344"/>
                    <a:gd name="connsiteX26" fmla="*/ 293352 w 1012712"/>
                    <a:gd name="connsiteY26" fmla="*/ 251237 h 252344"/>
                    <a:gd name="connsiteX27" fmla="*/ 219311 w 1012712"/>
                    <a:gd name="connsiteY27" fmla="*/ 236429 h 252344"/>
                    <a:gd name="connsiteX28" fmla="*/ 111953 w 1012712"/>
                    <a:gd name="connsiteY28" fmla="*/ 195706 h 252344"/>
                    <a:gd name="connsiteX29" fmla="*/ 93442 w 1012712"/>
                    <a:gd name="connsiteY29" fmla="*/ 188302 h 252344"/>
                    <a:gd name="connsiteX30" fmla="*/ 56422 w 1012712"/>
                    <a:gd name="connsiteY30" fmla="*/ 180898 h 252344"/>
                    <a:gd name="connsiteX31" fmla="*/ 26806 w 1012712"/>
                    <a:gd name="connsiteY31" fmla="*/ 180898 h 252344"/>
                    <a:gd name="connsiteX32" fmla="*/ 19402 w 1012712"/>
                    <a:gd name="connsiteY32" fmla="*/ 177196 h 252344"/>
                    <a:gd name="connsiteX33" fmla="*/ 15700 w 1012712"/>
                    <a:gd name="connsiteY33" fmla="*/ 147580 h 252344"/>
                    <a:gd name="connsiteX34" fmla="*/ 11998 w 1012712"/>
                    <a:gd name="connsiteY34" fmla="*/ 103156 h 252344"/>
                    <a:gd name="connsiteX35" fmla="*/ 8296 w 1012712"/>
                    <a:gd name="connsiteY35" fmla="*/ 40221 h 252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2712" h="252344">
                      <a:moveTo>
                        <a:pt x="8296" y="40221"/>
                      </a:moveTo>
                      <a:cubicBezTo>
                        <a:pt x="28657" y="23562"/>
                        <a:pt x="93443" y="9371"/>
                        <a:pt x="134165" y="3201"/>
                      </a:cubicBezTo>
                      <a:cubicBezTo>
                        <a:pt x="174887" y="-2969"/>
                        <a:pt x="211907" y="1350"/>
                        <a:pt x="252629" y="3201"/>
                      </a:cubicBezTo>
                      <a:cubicBezTo>
                        <a:pt x="293351" y="5052"/>
                        <a:pt x="348882" y="9371"/>
                        <a:pt x="378498" y="14307"/>
                      </a:cubicBezTo>
                      <a:cubicBezTo>
                        <a:pt x="408114" y="19243"/>
                        <a:pt x="410583" y="24179"/>
                        <a:pt x="430327" y="32817"/>
                      </a:cubicBezTo>
                      <a:cubicBezTo>
                        <a:pt x="450071" y="41455"/>
                        <a:pt x="477836" y="56263"/>
                        <a:pt x="496963" y="66135"/>
                      </a:cubicBezTo>
                      <a:cubicBezTo>
                        <a:pt x="516090" y="76007"/>
                        <a:pt x="528430" y="85263"/>
                        <a:pt x="545089" y="92050"/>
                      </a:cubicBezTo>
                      <a:cubicBezTo>
                        <a:pt x="561748" y="98837"/>
                        <a:pt x="573472" y="104390"/>
                        <a:pt x="596918" y="106858"/>
                      </a:cubicBezTo>
                      <a:cubicBezTo>
                        <a:pt x="620364" y="109326"/>
                        <a:pt x="651214" y="105624"/>
                        <a:pt x="685766" y="106858"/>
                      </a:cubicBezTo>
                      <a:cubicBezTo>
                        <a:pt x="720318" y="108092"/>
                        <a:pt x="773381" y="109943"/>
                        <a:pt x="804231" y="114262"/>
                      </a:cubicBezTo>
                      <a:cubicBezTo>
                        <a:pt x="835081" y="118581"/>
                        <a:pt x="849272" y="127836"/>
                        <a:pt x="870867" y="132772"/>
                      </a:cubicBezTo>
                      <a:cubicBezTo>
                        <a:pt x="892462" y="137708"/>
                        <a:pt x="912207" y="139559"/>
                        <a:pt x="933802" y="143878"/>
                      </a:cubicBezTo>
                      <a:cubicBezTo>
                        <a:pt x="955397" y="148197"/>
                        <a:pt x="1000438" y="158686"/>
                        <a:pt x="1000438" y="158686"/>
                      </a:cubicBezTo>
                      <a:cubicBezTo>
                        <a:pt x="1013395" y="163622"/>
                        <a:pt x="1009693" y="167941"/>
                        <a:pt x="1011544" y="173494"/>
                      </a:cubicBezTo>
                      <a:cubicBezTo>
                        <a:pt x="1013395" y="179047"/>
                        <a:pt x="1012778" y="185834"/>
                        <a:pt x="1011544" y="192004"/>
                      </a:cubicBezTo>
                      <a:cubicBezTo>
                        <a:pt x="1010310" y="198174"/>
                        <a:pt x="1011544" y="207429"/>
                        <a:pt x="1004140" y="210514"/>
                      </a:cubicBezTo>
                      <a:cubicBezTo>
                        <a:pt x="996736" y="213599"/>
                        <a:pt x="983779" y="212982"/>
                        <a:pt x="967120" y="210514"/>
                      </a:cubicBezTo>
                      <a:cubicBezTo>
                        <a:pt x="950461" y="208046"/>
                        <a:pt x="904186" y="195706"/>
                        <a:pt x="904186" y="195706"/>
                      </a:cubicBezTo>
                      <a:lnTo>
                        <a:pt x="837549" y="180898"/>
                      </a:lnTo>
                      <a:cubicBezTo>
                        <a:pt x="819039" y="177196"/>
                        <a:pt x="809167" y="174111"/>
                        <a:pt x="793125" y="173494"/>
                      </a:cubicBezTo>
                      <a:cubicBezTo>
                        <a:pt x="777083" y="172877"/>
                        <a:pt x="761658" y="173494"/>
                        <a:pt x="741297" y="177196"/>
                      </a:cubicBezTo>
                      <a:cubicBezTo>
                        <a:pt x="720936" y="180898"/>
                        <a:pt x="696255" y="193855"/>
                        <a:pt x="670958" y="195706"/>
                      </a:cubicBezTo>
                      <a:cubicBezTo>
                        <a:pt x="645661" y="197557"/>
                        <a:pt x="609875" y="189536"/>
                        <a:pt x="589514" y="188302"/>
                      </a:cubicBezTo>
                      <a:cubicBezTo>
                        <a:pt x="569153" y="187068"/>
                        <a:pt x="567918" y="183366"/>
                        <a:pt x="548791" y="188302"/>
                      </a:cubicBezTo>
                      <a:cubicBezTo>
                        <a:pt x="529664" y="193238"/>
                        <a:pt x="498814" y="208046"/>
                        <a:pt x="474751" y="217918"/>
                      </a:cubicBezTo>
                      <a:cubicBezTo>
                        <a:pt x="450688" y="227790"/>
                        <a:pt x="434645" y="241982"/>
                        <a:pt x="404412" y="247535"/>
                      </a:cubicBezTo>
                      <a:cubicBezTo>
                        <a:pt x="374179" y="253088"/>
                        <a:pt x="324202" y="253088"/>
                        <a:pt x="293352" y="251237"/>
                      </a:cubicBezTo>
                      <a:cubicBezTo>
                        <a:pt x="262502" y="249386"/>
                        <a:pt x="249544" y="245684"/>
                        <a:pt x="219311" y="236429"/>
                      </a:cubicBezTo>
                      <a:cubicBezTo>
                        <a:pt x="189078" y="227174"/>
                        <a:pt x="132931" y="203727"/>
                        <a:pt x="111953" y="195706"/>
                      </a:cubicBezTo>
                      <a:cubicBezTo>
                        <a:pt x="90975" y="187685"/>
                        <a:pt x="102697" y="190770"/>
                        <a:pt x="93442" y="188302"/>
                      </a:cubicBezTo>
                      <a:cubicBezTo>
                        <a:pt x="84187" y="185834"/>
                        <a:pt x="67528" y="182132"/>
                        <a:pt x="56422" y="180898"/>
                      </a:cubicBezTo>
                      <a:cubicBezTo>
                        <a:pt x="45316" y="179664"/>
                        <a:pt x="26806" y="180898"/>
                        <a:pt x="26806" y="180898"/>
                      </a:cubicBezTo>
                      <a:cubicBezTo>
                        <a:pt x="20636" y="180281"/>
                        <a:pt x="21253" y="182749"/>
                        <a:pt x="19402" y="177196"/>
                      </a:cubicBezTo>
                      <a:cubicBezTo>
                        <a:pt x="17551" y="171643"/>
                        <a:pt x="16934" y="159920"/>
                        <a:pt x="15700" y="147580"/>
                      </a:cubicBezTo>
                      <a:cubicBezTo>
                        <a:pt x="14466" y="135240"/>
                        <a:pt x="12615" y="119198"/>
                        <a:pt x="11998" y="103156"/>
                      </a:cubicBezTo>
                      <a:cubicBezTo>
                        <a:pt x="11381" y="87114"/>
                        <a:pt x="-12065" y="56880"/>
                        <a:pt x="8296" y="40221"/>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9" name="フリーフォーム: 図形 1288">
                  <a:extLst>
                    <a:ext uri="{FF2B5EF4-FFF2-40B4-BE49-F238E27FC236}">
                      <a16:creationId xmlns:a16="http://schemas.microsoft.com/office/drawing/2014/main" id="{5E136A3B-8465-4B16-81A5-8591F9A8FBC5}"/>
                    </a:ext>
                  </a:extLst>
                </p:cNvPr>
                <p:cNvSpPr/>
                <p:nvPr/>
              </p:nvSpPr>
              <p:spPr>
                <a:xfrm>
                  <a:off x="5276356" y="2084178"/>
                  <a:ext cx="1302989" cy="226463"/>
                </a:xfrm>
                <a:custGeom>
                  <a:avLst/>
                  <a:gdLst>
                    <a:gd name="connsiteX0" fmla="*/ 2731 w 1302989"/>
                    <a:gd name="connsiteY0" fmla="*/ 96314 h 226463"/>
                    <a:gd name="connsiteX1" fmla="*/ 32347 w 1302989"/>
                    <a:gd name="connsiteY1" fmla="*/ 148143 h 226463"/>
                    <a:gd name="connsiteX2" fmla="*/ 128599 w 1302989"/>
                    <a:gd name="connsiteY2" fmla="*/ 148143 h 226463"/>
                    <a:gd name="connsiteX3" fmla="*/ 173024 w 1302989"/>
                    <a:gd name="connsiteY3" fmla="*/ 159249 h 226463"/>
                    <a:gd name="connsiteX4" fmla="*/ 272978 w 1302989"/>
                    <a:gd name="connsiteY4" fmla="*/ 196269 h 226463"/>
                    <a:gd name="connsiteX5" fmla="*/ 395145 w 1302989"/>
                    <a:gd name="connsiteY5" fmla="*/ 196269 h 226463"/>
                    <a:gd name="connsiteX6" fmla="*/ 450676 w 1302989"/>
                    <a:gd name="connsiteY6" fmla="*/ 177759 h 226463"/>
                    <a:gd name="connsiteX7" fmla="*/ 554332 w 1302989"/>
                    <a:gd name="connsiteY7" fmla="*/ 211077 h 226463"/>
                    <a:gd name="connsiteX8" fmla="*/ 698711 w 1302989"/>
                    <a:gd name="connsiteY8" fmla="*/ 225885 h 226463"/>
                    <a:gd name="connsiteX9" fmla="*/ 813474 w 1302989"/>
                    <a:gd name="connsiteY9" fmla="*/ 192567 h 226463"/>
                    <a:gd name="connsiteX10" fmla="*/ 917131 w 1302989"/>
                    <a:gd name="connsiteY10" fmla="*/ 155547 h 226463"/>
                    <a:gd name="connsiteX11" fmla="*/ 1002277 w 1302989"/>
                    <a:gd name="connsiteY11" fmla="*/ 155547 h 226463"/>
                    <a:gd name="connsiteX12" fmla="*/ 1094828 w 1302989"/>
                    <a:gd name="connsiteY12" fmla="*/ 133335 h 226463"/>
                    <a:gd name="connsiteX13" fmla="*/ 1172570 w 1302989"/>
                    <a:gd name="connsiteY13" fmla="*/ 118526 h 226463"/>
                    <a:gd name="connsiteX14" fmla="*/ 1291035 w 1302989"/>
                    <a:gd name="connsiteY14" fmla="*/ 118526 h 226463"/>
                    <a:gd name="connsiteX15" fmla="*/ 1294737 w 1302989"/>
                    <a:gd name="connsiteY15" fmla="*/ 85208 h 226463"/>
                    <a:gd name="connsiteX16" fmla="*/ 1254015 w 1302989"/>
                    <a:gd name="connsiteY16" fmla="*/ 74102 h 226463"/>
                    <a:gd name="connsiteX17" fmla="*/ 1028191 w 1302989"/>
                    <a:gd name="connsiteY17" fmla="*/ 55592 h 226463"/>
                    <a:gd name="connsiteX18" fmla="*/ 906025 w 1302989"/>
                    <a:gd name="connsiteY18" fmla="*/ 70400 h 226463"/>
                    <a:gd name="connsiteX19" fmla="*/ 750540 w 1302989"/>
                    <a:gd name="connsiteY19" fmla="*/ 40784 h 226463"/>
                    <a:gd name="connsiteX20" fmla="*/ 591353 w 1302989"/>
                    <a:gd name="connsiteY20" fmla="*/ 62 h 226463"/>
                    <a:gd name="connsiteX21" fmla="*/ 376635 w 1302989"/>
                    <a:gd name="connsiteY21" fmla="*/ 33380 h 226463"/>
                    <a:gd name="connsiteX22" fmla="*/ 206342 w 1302989"/>
                    <a:gd name="connsiteY22" fmla="*/ 103718 h 226463"/>
                    <a:gd name="connsiteX23" fmla="*/ 91579 w 1302989"/>
                    <a:gd name="connsiteY23" fmla="*/ 100016 h 226463"/>
                    <a:gd name="connsiteX24" fmla="*/ 2731 w 1302989"/>
                    <a:gd name="connsiteY24" fmla="*/ 96314 h 22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2989" h="226463">
                      <a:moveTo>
                        <a:pt x="2731" y="96314"/>
                      </a:moveTo>
                      <a:cubicBezTo>
                        <a:pt x="-7141" y="104335"/>
                        <a:pt x="11369" y="139505"/>
                        <a:pt x="32347" y="148143"/>
                      </a:cubicBezTo>
                      <a:cubicBezTo>
                        <a:pt x="53325" y="156781"/>
                        <a:pt x="105153" y="146292"/>
                        <a:pt x="128599" y="148143"/>
                      </a:cubicBezTo>
                      <a:cubicBezTo>
                        <a:pt x="152045" y="149994"/>
                        <a:pt x="148961" y="151228"/>
                        <a:pt x="173024" y="159249"/>
                      </a:cubicBezTo>
                      <a:cubicBezTo>
                        <a:pt x="197087" y="167270"/>
                        <a:pt x="235958" y="190099"/>
                        <a:pt x="272978" y="196269"/>
                      </a:cubicBezTo>
                      <a:cubicBezTo>
                        <a:pt x="309998" y="202439"/>
                        <a:pt x="365529" y="199354"/>
                        <a:pt x="395145" y="196269"/>
                      </a:cubicBezTo>
                      <a:cubicBezTo>
                        <a:pt x="424761" y="193184"/>
                        <a:pt x="424145" y="175291"/>
                        <a:pt x="450676" y="177759"/>
                      </a:cubicBezTo>
                      <a:cubicBezTo>
                        <a:pt x="477207" y="180227"/>
                        <a:pt x="512993" y="203056"/>
                        <a:pt x="554332" y="211077"/>
                      </a:cubicBezTo>
                      <a:cubicBezTo>
                        <a:pt x="595671" y="219098"/>
                        <a:pt x="655521" y="228970"/>
                        <a:pt x="698711" y="225885"/>
                      </a:cubicBezTo>
                      <a:cubicBezTo>
                        <a:pt x="741901" y="222800"/>
                        <a:pt x="777071" y="204290"/>
                        <a:pt x="813474" y="192567"/>
                      </a:cubicBezTo>
                      <a:cubicBezTo>
                        <a:pt x="849877" y="180844"/>
                        <a:pt x="885664" y="161717"/>
                        <a:pt x="917131" y="155547"/>
                      </a:cubicBezTo>
                      <a:cubicBezTo>
                        <a:pt x="948598" y="149377"/>
                        <a:pt x="972661" y="159249"/>
                        <a:pt x="1002277" y="155547"/>
                      </a:cubicBezTo>
                      <a:cubicBezTo>
                        <a:pt x="1031893" y="151845"/>
                        <a:pt x="1066446" y="139505"/>
                        <a:pt x="1094828" y="133335"/>
                      </a:cubicBezTo>
                      <a:cubicBezTo>
                        <a:pt x="1123210" y="127165"/>
                        <a:pt x="1139869" y="120994"/>
                        <a:pt x="1172570" y="118526"/>
                      </a:cubicBezTo>
                      <a:cubicBezTo>
                        <a:pt x="1205271" y="116058"/>
                        <a:pt x="1270674" y="124079"/>
                        <a:pt x="1291035" y="118526"/>
                      </a:cubicBezTo>
                      <a:cubicBezTo>
                        <a:pt x="1311396" y="112973"/>
                        <a:pt x="1300907" y="92612"/>
                        <a:pt x="1294737" y="85208"/>
                      </a:cubicBezTo>
                      <a:cubicBezTo>
                        <a:pt x="1288567" y="77804"/>
                        <a:pt x="1298439" y="79038"/>
                        <a:pt x="1254015" y="74102"/>
                      </a:cubicBezTo>
                      <a:cubicBezTo>
                        <a:pt x="1209591" y="69166"/>
                        <a:pt x="1086189" y="56209"/>
                        <a:pt x="1028191" y="55592"/>
                      </a:cubicBezTo>
                      <a:cubicBezTo>
                        <a:pt x="970193" y="54975"/>
                        <a:pt x="952300" y="72868"/>
                        <a:pt x="906025" y="70400"/>
                      </a:cubicBezTo>
                      <a:cubicBezTo>
                        <a:pt x="859750" y="67932"/>
                        <a:pt x="802985" y="52507"/>
                        <a:pt x="750540" y="40784"/>
                      </a:cubicBezTo>
                      <a:cubicBezTo>
                        <a:pt x="698095" y="29061"/>
                        <a:pt x="653670" y="1296"/>
                        <a:pt x="591353" y="62"/>
                      </a:cubicBezTo>
                      <a:cubicBezTo>
                        <a:pt x="529036" y="-1172"/>
                        <a:pt x="440803" y="16104"/>
                        <a:pt x="376635" y="33380"/>
                      </a:cubicBezTo>
                      <a:cubicBezTo>
                        <a:pt x="312467" y="50656"/>
                        <a:pt x="253851" y="92612"/>
                        <a:pt x="206342" y="103718"/>
                      </a:cubicBezTo>
                      <a:cubicBezTo>
                        <a:pt x="158833" y="114824"/>
                        <a:pt x="122429" y="103101"/>
                        <a:pt x="91579" y="100016"/>
                      </a:cubicBezTo>
                      <a:cubicBezTo>
                        <a:pt x="60729" y="96931"/>
                        <a:pt x="12603" y="88293"/>
                        <a:pt x="2731" y="9631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0" name="フリーフォーム: 図形 1289">
                  <a:extLst>
                    <a:ext uri="{FF2B5EF4-FFF2-40B4-BE49-F238E27FC236}">
                      <a16:creationId xmlns:a16="http://schemas.microsoft.com/office/drawing/2014/main" id="{DAAD1527-0657-4C6B-BB23-C5C58AF07023}"/>
                    </a:ext>
                  </a:extLst>
                </p:cNvPr>
                <p:cNvSpPr/>
                <p:nvPr/>
              </p:nvSpPr>
              <p:spPr>
                <a:xfrm>
                  <a:off x="6010982" y="2316194"/>
                  <a:ext cx="1251950" cy="216703"/>
                </a:xfrm>
                <a:custGeom>
                  <a:avLst/>
                  <a:gdLst>
                    <a:gd name="connsiteX0" fmla="*/ 34424 w 1251950"/>
                    <a:gd name="connsiteY0" fmla="*/ 112334 h 216703"/>
                    <a:gd name="connsiteX1" fmla="*/ 4807 w 1251950"/>
                    <a:gd name="connsiteY1" fmla="*/ 175268 h 216703"/>
                    <a:gd name="connsiteX2" fmla="*/ 130676 w 1251950"/>
                    <a:gd name="connsiteY2" fmla="*/ 178970 h 216703"/>
                    <a:gd name="connsiteX3" fmla="*/ 252843 w 1251950"/>
                    <a:gd name="connsiteY3" fmla="*/ 171566 h 216703"/>
                    <a:gd name="connsiteX4" fmla="*/ 293565 w 1251950"/>
                    <a:gd name="connsiteY4" fmla="*/ 178970 h 216703"/>
                    <a:gd name="connsiteX5" fmla="*/ 397222 w 1251950"/>
                    <a:gd name="connsiteY5" fmla="*/ 178970 h 216703"/>
                    <a:gd name="connsiteX6" fmla="*/ 474965 w 1251950"/>
                    <a:gd name="connsiteY6" fmla="*/ 149354 h 216703"/>
                    <a:gd name="connsiteX7" fmla="*/ 541601 w 1251950"/>
                    <a:gd name="connsiteY7" fmla="*/ 149354 h 216703"/>
                    <a:gd name="connsiteX8" fmla="*/ 608237 w 1251950"/>
                    <a:gd name="connsiteY8" fmla="*/ 197480 h 216703"/>
                    <a:gd name="connsiteX9" fmla="*/ 693384 w 1251950"/>
                    <a:gd name="connsiteY9" fmla="*/ 215991 h 216703"/>
                    <a:gd name="connsiteX10" fmla="*/ 785935 w 1251950"/>
                    <a:gd name="connsiteY10" fmla="*/ 204885 h 216703"/>
                    <a:gd name="connsiteX11" fmla="*/ 896995 w 1251950"/>
                    <a:gd name="connsiteY11" fmla="*/ 134546 h 216703"/>
                    <a:gd name="connsiteX12" fmla="*/ 1026566 w 1251950"/>
                    <a:gd name="connsiteY12" fmla="*/ 108632 h 216703"/>
                    <a:gd name="connsiteX13" fmla="*/ 1133925 w 1251950"/>
                    <a:gd name="connsiteY13" fmla="*/ 104930 h 216703"/>
                    <a:gd name="connsiteX14" fmla="*/ 1193157 w 1251950"/>
                    <a:gd name="connsiteY14" fmla="*/ 108632 h 216703"/>
                    <a:gd name="connsiteX15" fmla="*/ 1241284 w 1251950"/>
                    <a:gd name="connsiteY15" fmla="*/ 104930 h 216703"/>
                    <a:gd name="connsiteX16" fmla="*/ 1248688 w 1251950"/>
                    <a:gd name="connsiteY16" fmla="*/ 86420 h 216703"/>
                    <a:gd name="connsiteX17" fmla="*/ 1237582 w 1251950"/>
                    <a:gd name="connsiteY17" fmla="*/ 71612 h 216703"/>
                    <a:gd name="connsiteX18" fmla="*/ 1104309 w 1251950"/>
                    <a:gd name="connsiteY18" fmla="*/ 75314 h 216703"/>
                    <a:gd name="connsiteX19" fmla="*/ 982142 w 1251950"/>
                    <a:gd name="connsiteY19" fmla="*/ 75314 h 216703"/>
                    <a:gd name="connsiteX20" fmla="*/ 889591 w 1251950"/>
                    <a:gd name="connsiteY20" fmla="*/ 38293 h 216703"/>
                    <a:gd name="connsiteX21" fmla="*/ 774829 w 1251950"/>
                    <a:gd name="connsiteY21" fmla="*/ 4975 h 216703"/>
                    <a:gd name="connsiteX22" fmla="*/ 652662 w 1251950"/>
                    <a:gd name="connsiteY22" fmla="*/ 1273 h 216703"/>
                    <a:gd name="connsiteX23" fmla="*/ 567515 w 1251950"/>
                    <a:gd name="connsiteY23" fmla="*/ 16081 h 216703"/>
                    <a:gd name="connsiteX24" fmla="*/ 489773 w 1251950"/>
                    <a:gd name="connsiteY24" fmla="*/ 53102 h 216703"/>
                    <a:gd name="connsiteX25" fmla="*/ 386116 w 1251950"/>
                    <a:gd name="connsiteY25" fmla="*/ 67910 h 216703"/>
                    <a:gd name="connsiteX26" fmla="*/ 345394 w 1251950"/>
                    <a:gd name="connsiteY26" fmla="*/ 67910 h 216703"/>
                    <a:gd name="connsiteX27" fmla="*/ 319480 w 1251950"/>
                    <a:gd name="connsiteY27" fmla="*/ 75314 h 216703"/>
                    <a:gd name="connsiteX28" fmla="*/ 182505 w 1251950"/>
                    <a:gd name="connsiteY28" fmla="*/ 101228 h 216703"/>
                    <a:gd name="connsiteX29" fmla="*/ 112166 w 1251950"/>
                    <a:gd name="connsiteY29" fmla="*/ 112334 h 216703"/>
                    <a:gd name="connsiteX30" fmla="*/ 34424 w 1251950"/>
                    <a:gd name="connsiteY30" fmla="*/ 112334 h 21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1950" h="216703">
                      <a:moveTo>
                        <a:pt x="34424" y="112334"/>
                      </a:moveTo>
                      <a:cubicBezTo>
                        <a:pt x="16531" y="122823"/>
                        <a:pt x="-11235" y="164162"/>
                        <a:pt x="4807" y="175268"/>
                      </a:cubicBezTo>
                      <a:cubicBezTo>
                        <a:pt x="20849" y="186374"/>
                        <a:pt x="89337" y="179587"/>
                        <a:pt x="130676" y="178970"/>
                      </a:cubicBezTo>
                      <a:cubicBezTo>
                        <a:pt x="172015" y="178353"/>
                        <a:pt x="225695" y="171566"/>
                        <a:pt x="252843" y="171566"/>
                      </a:cubicBezTo>
                      <a:cubicBezTo>
                        <a:pt x="279991" y="171566"/>
                        <a:pt x="269502" y="177736"/>
                        <a:pt x="293565" y="178970"/>
                      </a:cubicBezTo>
                      <a:cubicBezTo>
                        <a:pt x="317628" y="180204"/>
                        <a:pt x="366989" y="183906"/>
                        <a:pt x="397222" y="178970"/>
                      </a:cubicBezTo>
                      <a:cubicBezTo>
                        <a:pt x="427455" y="174034"/>
                        <a:pt x="450902" y="154290"/>
                        <a:pt x="474965" y="149354"/>
                      </a:cubicBezTo>
                      <a:cubicBezTo>
                        <a:pt x="499028" y="144418"/>
                        <a:pt x="519389" y="141333"/>
                        <a:pt x="541601" y="149354"/>
                      </a:cubicBezTo>
                      <a:cubicBezTo>
                        <a:pt x="563813" y="157375"/>
                        <a:pt x="582940" y="186374"/>
                        <a:pt x="608237" y="197480"/>
                      </a:cubicBezTo>
                      <a:cubicBezTo>
                        <a:pt x="633534" y="208586"/>
                        <a:pt x="663768" y="214757"/>
                        <a:pt x="693384" y="215991"/>
                      </a:cubicBezTo>
                      <a:cubicBezTo>
                        <a:pt x="723000" y="217225"/>
                        <a:pt x="752000" y="218459"/>
                        <a:pt x="785935" y="204885"/>
                      </a:cubicBezTo>
                      <a:cubicBezTo>
                        <a:pt x="819870" y="191311"/>
                        <a:pt x="856890" y="150588"/>
                        <a:pt x="896995" y="134546"/>
                      </a:cubicBezTo>
                      <a:cubicBezTo>
                        <a:pt x="937100" y="118504"/>
                        <a:pt x="987078" y="113568"/>
                        <a:pt x="1026566" y="108632"/>
                      </a:cubicBezTo>
                      <a:cubicBezTo>
                        <a:pt x="1066054" y="103696"/>
                        <a:pt x="1106160" y="104930"/>
                        <a:pt x="1133925" y="104930"/>
                      </a:cubicBezTo>
                      <a:cubicBezTo>
                        <a:pt x="1161690" y="104930"/>
                        <a:pt x="1175264" y="108632"/>
                        <a:pt x="1193157" y="108632"/>
                      </a:cubicBezTo>
                      <a:cubicBezTo>
                        <a:pt x="1211050" y="108632"/>
                        <a:pt x="1232029" y="108632"/>
                        <a:pt x="1241284" y="104930"/>
                      </a:cubicBezTo>
                      <a:cubicBezTo>
                        <a:pt x="1250539" y="101228"/>
                        <a:pt x="1248688" y="86420"/>
                        <a:pt x="1248688" y="86420"/>
                      </a:cubicBezTo>
                      <a:cubicBezTo>
                        <a:pt x="1248071" y="80867"/>
                        <a:pt x="1261645" y="73463"/>
                        <a:pt x="1237582" y="71612"/>
                      </a:cubicBezTo>
                      <a:cubicBezTo>
                        <a:pt x="1213519" y="69761"/>
                        <a:pt x="1146882" y="74697"/>
                        <a:pt x="1104309" y="75314"/>
                      </a:cubicBezTo>
                      <a:cubicBezTo>
                        <a:pt x="1061736" y="75931"/>
                        <a:pt x="1017928" y="81484"/>
                        <a:pt x="982142" y="75314"/>
                      </a:cubicBezTo>
                      <a:cubicBezTo>
                        <a:pt x="946356" y="69144"/>
                        <a:pt x="924143" y="50016"/>
                        <a:pt x="889591" y="38293"/>
                      </a:cubicBezTo>
                      <a:cubicBezTo>
                        <a:pt x="855039" y="26570"/>
                        <a:pt x="814317" y="11145"/>
                        <a:pt x="774829" y="4975"/>
                      </a:cubicBezTo>
                      <a:cubicBezTo>
                        <a:pt x="735341" y="-1195"/>
                        <a:pt x="687214" y="-578"/>
                        <a:pt x="652662" y="1273"/>
                      </a:cubicBezTo>
                      <a:cubicBezTo>
                        <a:pt x="618110" y="3124"/>
                        <a:pt x="594663" y="7443"/>
                        <a:pt x="567515" y="16081"/>
                      </a:cubicBezTo>
                      <a:cubicBezTo>
                        <a:pt x="540367" y="24719"/>
                        <a:pt x="520006" y="44464"/>
                        <a:pt x="489773" y="53102"/>
                      </a:cubicBezTo>
                      <a:cubicBezTo>
                        <a:pt x="459540" y="61740"/>
                        <a:pt x="410179" y="65442"/>
                        <a:pt x="386116" y="67910"/>
                      </a:cubicBezTo>
                      <a:cubicBezTo>
                        <a:pt x="362053" y="70378"/>
                        <a:pt x="356500" y="66676"/>
                        <a:pt x="345394" y="67910"/>
                      </a:cubicBezTo>
                      <a:cubicBezTo>
                        <a:pt x="334288" y="69144"/>
                        <a:pt x="346628" y="69761"/>
                        <a:pt x="319480" y="75314"/>
                      </a:cubicBezTo>
                      <a:cubicBezTo>
                        <a:pt x="292332" y="80867"/>
                        <a:pt x="217057" y="95058"/>
                        <a:pt x="182505" y="101228"/>
                      </a:cubicBezTo>
                      <a:cubicBezTo>
                        <a:pt x="147953" y="107398"/>
                        <a:pt x="133144" y="110483"/>
                        <a:pt x="112166" y="112334"/>
                      </a:cubicBezTo>
                      <a:cubicBezTo>
                        <a:pt x="91188" y="114185"/>
                        <a:pt x="52317" y="101845"/>
                        <a:pt x="34424" y="112334"/>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1" name="フリーフォーム: 図形 1290">
                  <a:extLst>
                    <a:ext uri="{FF2B5EF4-FFF2-40B4-BE49-F238E27FC236}">
                      <a16:creationId xmlns:a16="http://schemas.microsoft.com/office/drawing/2014/main" id="{8D8EAF22-A744-446F-8BE4-FC81FE5CB96E}"/>
                    </a:ext>
                  </a:extLst>
                </p:cNvPr>
                <p:cNvSpPr/>
                <p:nvPr/>
              </p:nvSpPr>
              <p:spPr>
                <a:xfrm>
                  <a:off x="6815420" y="2125999"/>
                  <a:ext cx="454319" cy="121475"/>
                </a:xfrm>
                <a:custGeom>
                  <a:avLst/>
                  <a:gdLst>
                    <a:gd name="connsiteX0" fmla="*/ 422037 w 454319"/>
                    <a:gd name="connsiteY0" fmla="*/ 6367 h 121475"/>
                    <a:gd name="connsiteX1" fmla="*/ 351699 w 454319"/>
                    <a:gd name="connsiteY1" fmla="*/ 13771 h 121475"/>
                    <a:gd name="connsiteX2" fmla="*/ 273957 w 454319"/>
                    <a:gd name="connsiteY2" fmla="*/ 32281 h 121475"/>
                    <a:gd name="connsiteX3" fmla="*/ 151790 w 454319"/>
                    <a:gd name="connsiteY3" fmla="*/ 2665 h 121475"/>
                    <a:gd name="connsiteX4" fmla="*/ 74047 w 454319"/>
                    <a:gd name="connsiteY4" fmla="*/ 2665 h 121475"/>
                    <a:gd name="connsiteX5" fmla="*/ 22219 w 454319"/>
                    <a:gd name="connsiteY5" fmla="*/ 13771 h 121475"/>
                    <a:gd name="connsiteX6" fmla="*/ 3709 w 454319"/>
                    <a:gd name="connsiteY6" fmla="*/ 32281 h 121475"/>
                    <a:gd name="connsiteX7" fmla="*/ 11113 w 454319"/>
                    <a:gd name="connsiteY7" fmla="*/ 54493 h 121475"/>
                    <a:gd name="connsiteX8" fmla="*/ 111067 w 454319"/>
                    <a:gd name="connsiteY8" fmla="*/ 61897 h 121475"/>
                    <a:gd name="connsiteX9" fmla="*/ 207320 w 454319"/>
                    <a:gd name="connsiteY9" fmla="*/ 73003 h 121475"/>
                    <a:gd name="connsiteX10" fmla="*/ 351699 w 454319"/>
                    <a:gd name="connsiteY10" fmla="*/ 102620 h 121475"/>
                    <a:gd name="connsiteX11" fmla="*/ 422037 w 454319"/>
                    <a:gd name="connsiteY11" fmla="*/ 102620 h 121475"/>
                    <a:gd name="connsiteX12" fmla="*/ 451654 w 454319"/>
                    <a:gd name="connsiteY12" fmla="*/ 121130 h 121475"/>
                    <a:gd name="connsiteX13" fmla="*/ 451654 w 454319"/>
                    <a:gd name="connsiteY13" fmla="*/ 84110 h 121475"/>
                    <a:gd name="connsiteX14" fmla="*/ 422037 w 454319"/>
                    <a:gd name="connsiteY14" fmla="*/ 6367 h 12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319" h="121475">
                      <a:moveTo>
                        <a:pt x="422037" y="6367"/>
                      </a:moveTo>
                      <a:cubicBezTo>
                        <a:pt x="405378" y="-5356"/>
                        <a:pt x="376379" y="9452"/>
                        <a:pt x="351699" y="13771"/>
                      </a:cubicBezTo>
                      <a:cubicBezTo>
                        <a:pt x="327019" y="18090"/>
                        <a:pt x="307275" y="34132"/>
                        <a:pt x="273957" y="32281"/>
                      </a:cubicBezTo>
                      <a:cubicBezTo>
                        <a:pt x="240639" y="30430"/>
                        <a:pt x="185108" y="7601"/>
                        <a:pt x="151790" y="2665"/>
                      </a:cubicBezTo>
                      <a:cubicBezTo>
                        <a:pt x="118472" y="-2271"/>
                        <a:pt x="95642" y="814"/>
                        <a:pt x="74047" y="2665"/>
                      </a:cubicBezTo>
                      <a:cubicBezTo>
                        <a:pt x="52452" y="4516"/>
                        <a:pt x="33942" y="8835"/>
                        <a:pt x="22219" y="13771"/>
                      </a:cubicBezTo>
                      <a:cubicBezTo>
                        <a:pt x="10496" y="18707"/>
                        <a:pt x="5560" y="25494"/>
                        <a:pt x="3709" y="32281"/>
                      </a:cubicBezTo>
                      <a:cubicBezTo>
                        <a:pt x="1858" y="39068"/>
                        <a:pt x="-6780" y="49557"/>
                        <a:pt x="11113" y="54493"/>
                      </a:cubicBezTo>
                      <a:cubicBezTo>
                        <a:pt x="29006" y="59429"/>
                        <a:pt x="78366" y="58812"/>
                        <a:pt x="111067" y="61897"/>
                      </a:cubicBezTo>
                      <a:cubicBezTo>
                        <a:pt x="143768" y="64982"/>
                        <a:pt x="167215" y="66216"/>
                        <a:pt x="207320" y="73003"/>
                      </a:cubicBezTo>
                      <a:cubicBezTo>
                        <a:pt x="247425" y="79790"/>
                        <a:pt x="315913" y="97684"/>
                        <a:pt x="351699" y="102620"/>
                      </a:cubicBezTo>
                      <a:cubicBezTo>
                        <a:pt x="387485" y="107556"/>
                        <a:pt x="405378" y="99535"/>
                        <a:pt x="422037" y="102620"/>
                      </a:cubicBezTo>
                      <a:cubicBezTo>
                        <a:pt x="438696" y="105705"/>
                        <a:pt x="446718" y="124215"/>
                        <a:pt x="451654" y="121130"/>
                      </a:cubicBezTo>
                      <a:cubicBezTo>
                        <a:pt x="456590" y="118045"/>
                        <a:pt x="453505" y="102003"/>
                        <a:pt x="451654" y="84110"/>
                      </a:cubicBezTo>
                      <a:cubicBezTo>
                        <a:pt x="449803" y="66217"/>
                        <a:pt x="438696" y="18090"/>
                        <a:pt x="422037" y="6367"/>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2" name="フリーフォーム: 図形 1291">
                  <a:extLst>
                    <a:ext uri="{FF2B5EF4-FFF2-40B4-BE49-F238E27FC236}">
                      <a16:creationId xmlns:a16="http://schemas.microsoft.com/office/drawing/2014/main" id="{FAA89029-B665-479B-99C4-1530CB03B412}"/>
                    </a:ext>
                  </a:extLst>
                </p:cNvPr>
                <p:cNvSpPr/>
                <p:nvPr/>
              </p:nvSpPr>
              <p:spPr>
                <a:xfrm>
                  <a:off x="4788741" y="2615754"/>
                  <a:ext cx="1487759" cy="210629"/>
                </a:xfrm>
                <a:custGeom>
                  <a:avLst/>
                  <a:gdLst>
                    <a:gd name="connsiteX0" fmla="*/ 64613 w 1487759"/>
                    <a:gd name="connsiteY0" fmla="*/ 116340 h 210629"/>
                    <a:gd name="connsiteX1" fmla="*/ 9082 w 1487759"/>
                    <a:gd name="connsiteY1" fmla="*/ 131148 h 210629"/>
                    <a:gd name="connsiteX2" fmla="*/ 12785 w 1487759"/>
                    <a:gd name="connsiteY2" fmla="*/ 168168 h 210629"/>
                    <a:gd name="connsiteX3" fmla="*/ 131249 w 1487759"/>
                    <a:gd name="connsiteY3" fmla="*/ 175572 h 210629"/>
                    <a:gd name="connsiteX4" fmla="*/ 312648 w 1487759"/>
                    <a:gd name="connsiteY4" fmla="*/ 201486 h 210629"/>
                    <a:gd name="connsiteX5" fmla="*/ 516260 w 1487759"/>
                    <a:gd name="connsiteY5" fmla="*/ 171870 h 210629"/>
                    <a:gd name="connsiteX6" fmla="*/ 645831 w 1487759"/>
                    <a:gd name="connsiteY6" fmla="*/ 153360 h 210629"/>
                    <a:gd name="connsiteX7" fmla="*/ 760593 w 1487759"/>
                    <a:gd name="connsiteY7" fmla="*/ 208891 h 210629"/>
                    <a:gd name="connsiteX8" fmla="*/ 897568 w 1487759"/>
                    <a:gd name="connsiteY8" fmla="*/ 194082 h 210629"/>
                    <a:gd name="connsiteX9" fmla="*/ 1016033 w 1487759"/>
                    <a:gd name="connsiteY9" fmla="*/ 168168 h 210629"/>
                    <a:gd name="connsiteX10" fmla="*/ 1119690 w 1487759"/>
                    <a:gd name="connsiteY10" fmla="*/ 175572 h 210629"/>
                    <a:gd name="connsiteX11" fmla="*/ 1197432 w 1487759"/>
                    <a:gd name="connsiteY11" fmla="*/ 168168 h 210629"/>
                    <a:gd name="connsiteX12" fmla="*/ 1293685 w 1487759"/>
                    <a:gd name="connsiteY12" fmla="*/ 164466 h 210629"/>
                    <a:gd name="connsiteX13" fmla="*/ 1426958 w 1487759"/>
                    <a:gd name="connsiteY13" fmla="*/ 164466 h 210629"/>
                    <a:gd name="connsiteX14" fmla="*/ 1475084 w 1487759"/>
                    <a:gd name="connsiteY14" fmla="*/ 157062 h 210629"/>
                    <a:gd name="connsiteX15" fmla="*/ 1478786 w 1487759"/>
                    <a:gd name="connsiteY15" fmla="*/ 108936 h 210629"/>
                    <a:gd name="connsiteX16" fmla="*/ 1367725 w 1487759"/>
                    <a:gd name="connsiteY16" fmla="*/ 94128 h 210629"/>
                    <a:gd name="connsiteX17" fmla="*/ 1275175 w 1487759"/>
                    <a:gd name="connsiteY17" fmla="*/ 79320 h 210629"/>
                    <a:gd name="connsiteX18" fmla="*/ 1175220 w 1487759"/>
                    <a:gd name="connsiteY18" fmla="*/ 57108 h 210629"/>
                    <a:gd name="connsiteX19" fmla="*/ 1112286 w 1487759"/>
                    <a:gd name="connsiteY19" fmla="*/ 90426 h 210629"/>
                    <a:gd name="connsiteX20" fmla="*/ 1027139 w 1487759"/>
                    <a:gd name="connsiteY20" fmla="*/ 75618 h 210629"/>
                    <a:gd name="connsiteX21" fmla="*/ 919780 w 1487759"/>
                    <a:gd name="connsiteY21" fmla="*/ 12683 h 210629"/>
                    <a:gd name="connsiteX22" fmla="*/ 756891 w 1487759"/>
                    <a:gd name="connsiteY22" fmla="*/ 1577 h 210629"/>
                    <a:gd name="connsiteX23" fmla="*/ 568088 w 1487759"/>
                    <a:gd name="connsiteY23" fmla="*/ 34895 h 210629"/>
                    <a:gd name="connsiteX24" fmla="*/ 508856 w 1487759"/>
                    <a:gd name="connsiteY24" fmla="*/ 71916 h 210629"/>
                    <a:gd name="connsiteX25" fmla="*/ 434815 w 1487759"/>
                    <a:gd name="connsiteY25" fmla="*/ 75618 h 210629"/>
                    <a:gd name="connsiteX26" fmla="*/ 349669 w 1487759"/>
                    <a:gd name="connsiteY26" fmla="*/ 94128 h 210629"/>
                    <a:gd name="connsiteX27" fmla="*/ 227502 w 1487759"/>
                    <a:gd name="connsiteY27" fmla="*/ 105234 h 210629"/>
                    <a:gd name="connsiteX28" fmla="*/ 146057 w 1487759"/>
                    <a:gd name="connsiteY28" fmla="*/ 108936 h 210629"/>
                    <a:gd name="connsiteX29" fmla="*/ 64613 w 1487759"/>
                    <a:gd name="connsiteY29" fmla="*/ 116340 h 21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87759" h="210629">
                      <a:moveTo>
                        <a:pt x="64613" y="116340"/>
                      </a:moveTo>
                      <a:cubicBezTo>
                        <a:pt x="41166" y="119425"/>
                        <a:pt x="17720" y="122510"/>
                        <a:pt x="9082" y="131148"/>
                      </a:cubicBezTo>
                      <a:cubicBezTo>
                        <a:pt x="444" y="139786"/>
                        <a:pt x="-7576" y="160764"/>
                        <a:pt x="12785" y="168168"/>
                      </a:cubicBezTo>
                      <a:cubicBezTo>
                        <a:pt x="33146" y="175572"/>
                        <a:pt x="81272" y="170019"/>
                        <a:pt x="131249" y="175572"/>
                      </a:cubicBezTo>
                      <a:cubicBezTo>
                        <a:pt x="181226" y="181125"/>
                        <a:pt x="248480" y="202103"/>
                        <a:pt x="312648" y="201486"/>
                      </a:cubicBezTo>
                      <a:cubicBezTo>
                        <a:pt x="376817" y="200869"/>
                        <a:pt x="516260" y="171870"/>
                        <a:pt x="516260" y="171870"/>
                      </a:cubicBezTo>
                      <a:cubicBezTo>
                        <a:pt x="571791" y="163849"/>
                        <a:pt x="605109" y="147190"/>
                        <a:pt x="645831" y="153360"/>
                      </a:cubicBezTo>
                      <a:cubicBezTo>
                        <a:pt x="686553" y="159530"/>
                        <a:pt x="718637" y="202104"/>
                        <a:pt x="760593" y="208891"/>
                      </a:cubicBezTo>
                      <a:cubicBezTo>
                        <a:pt x="802549" y="215678"/>
                        <a:pt x="854995" y="200869"/>
                        <a:pt x="897568" y="194082"/>
                      </a:cubicBezTo>
                      <a:cubicBezTo>
                        <a:pt x="940141" y="187295"/>
                        <a:pt x="979013" y="171253"/>
                        <a:pt x="1016033" y="168168"/>
                      </a:cubicBezTo>
                      <a:cubicBezTo>
                        <a:pt x="1053053" y="165083"/>
                        <a:pt x="1089457" y="175572"/>
                        <a:pt x="1119690" y="175572"/>
                      </a:cubicBezTo>
                      <a:cubicBezTo>
                        <a:pt x="1149923" y="175572"/>
                        <a:pt x="1168433" y="170019"/>
                        <a:pt x="1197432" y="168168"/>
                      </a:cubicBezTo>
                      <a:cubicBezTo>
                        <a:pt x="1226431" y="166317"/>
                        <a:pt x="1255431" y="165083"/>
                        <a:pt x="1293685" y="164466"/>
                      </a:cubicBezTo>
                      <a:cubicBezTo>
                        <a:pt x="1331939" y="163849"/>
                        <a:pt x="1396725" y="165700"/>
                        <a:pt x="1426958" y="164466"/>
                      </a:cubicBezTo>
                      <a:cubicBezTo>
                        <a:pt x="1457191" y="163232"/>
                        <a:pt x="1466446" y="166317"/>
                        <a:pt x="1475084" y="157062"/>
                      </a:cubicBezTo>
                      <a:cubicBezTo>
                        <a:pt x="1483722" y="147807"/>
                        <a:pt x="1496679" y="119425"/>
                        <a:pt x="1478786" y="108936"/>
                      </a:cubicBezTo>
                      <a:cubicBezTo>
                        <a:pt x="1460893" y="98447"/>
                        <a:pt x="1401660" y="99064"/>
                        <a:pt x="1367725" y="94128"/>
                      </a:cubicBezTo>
                      <a:cubicBezTo>
                        <a:pt x="1333790" y="89192"/>
                        <a:pt x="1307259" y="85490"/>
                        <a:pt x="1275175" y="79320"/>
                      </a:cubicBezTo>
                      <a:cubicBezTo>
                        <a:pt x="1243091" y="73150"/>
                        <a:pt x="1202368" y="55257"/>
                        <a:pt x="1175220" y="57108"/>
                      </a:cubicBezTo>
                      <a:cubicBezTo>
                        <a:pt x="1148072" y="58959"/>
                        <a:pt x="1136966" y="87341"/>
                        <a:pt x="1112286" y="90426"/>
                      </a:cubicBezTo>
                      <a:cubicBezTo>
                        <a:pt x="1087606" y="93511"/>
                        <a:pt x="1059223" y="88575"/>
                        <a:pt x="1027139" y="75618"/>
                      </a:cubicBezTo>
                      <a:cubicBezTo>
                        <a:pt x="995055" y="62661"/>
                        <a:pt x="964821" y="25023"/>
                        <a:pt x="919780" y="12683"/>
                      </a:cubicBezTo>
                      <a:cubicBezTo>
                        <a:pt x="874739" y="343"/>
                        <a:pt x="815506" y="-2125"/>
                        <a:pt x="756891" y="1577"/>
                      </a:cubicBezTo>
                      <a:cubicBezTo>
                        <a:pt x="698276" y="5279"/>
                        <a:pt x="609427" y="23172"/>
                        <a:pt x="568088" y="34895"/>
                      </a:cubicBezTo>
                      <a:cubicBezTo>
                        <a:pt x="526749" y="46618"/>
                        <a:pt x="531068" y="65129"/>
                        <a:pt x="508856" y="71916"/>
                      </a:cubicBezTo>
                      <a:cubicBezTo>
                        <a:pt x="486644" y="78703"/>
                        <a:pt x="461346" y="71916"/>
                        <a:pt x="434815" y="75618"/>
                      </a:cubicBezTo>
                      <a:cubicBezTo>
                        <a:pt x="408284" y="79320"/>
                        <a:pt x="384221" y="89192"/>
                        <a:pt x="349669" y="94128"/>
                      </a:cubicBezTo>
                      <a:cubicBezTo>
                        <a:pt x="315117" y="99064"/>
                        <a:pt x="261437" y="102766"/>
                        <a:pt x="227502" y="105234"/>
                      </a:cubicBezTo>
                      <a:cubicBezTo>
                        <a:pt x="193567" y="107702"/>
                        <a:pt x="146057" y="108936"/>
                        <a:pt x="146057" y="108936"/>
                      </a:cubicBezTo>
                      <a:lnTo>
                        <a:pt x="64613" y="11634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3" name="フリーフォーム: 図形 1292">
                  <a:extLst>
                    <a:ext uri="{FF2B5EF4-FFF2-40B4-BE49-F238E27FC236}">
                      <a16:creationId xmlns:a16="http://schemas.microsoft.com/office/drawing/2014/main" id="{FAD38FC0-3382-4E88-A14C-37FD5790646E}"/>
                    </a:ext>
                  </a:extLst>
                </p:cNvPr>
                <p:cNvSpPr/>
                <p:nvPr/>
              </p:nvSpPr>
              <p:spPr>
                <a:xfrm>
                  <a:off x="6781065" y="2646947"/>
                  <a:ext cx="495195" cy="227443"/>
                </a:xfrm>
                <a:custGeom>
                  <a:avLst/>
                  <a:gdLst>
                    <a:gd name="connsiteX0" fmla="*/ 467499 w 495195"/>
                    <a:gd name="connsiteY0" fmla="*/ 0 h 227443"/>
                    <a:gd name="connsiteX1" fmla="*/ 411968 w 495195"/>
                    <a:gd name="connsiteY1" fmla="*/ 29617 h 227443"/>
                    <a:gd name="connsiteX2" fmla="*/ 334226 w 495195"/>
                    <a:gd name="connsiteY2" fmla="*/ 66637 h 227443"/>
                    <a:gd name="connsiteX3" fmla="*/ 278695 w 495195"/>
                    <a:gd name="connsiteY3" fmla="*/ 74041 h 227443"/>
                    <a:gd name="connsiteX4" fmla="*/ 189847 w 495195"/>
                    <a:gd name="connsiteY4" fmla="*/ 103657 h 227443"/>
                    <a:gd name="connsiteX5" fmla="*/ 97296 w 495195"/>
                    <a:gd name="connsiteY5" fmla="*/ 96253 h 227443"/>
                    <a:gd name="connsiteX6" fmla="*/ 23256 w 495195"/>
                    <a:gd name="connsiteY6" fmla="*/ 96253 h 227443"/>
                    <a:gd name="connsiteX7" fmla="*/ 4746 w 495195"/>
                    <a:gd name="connsiteY7" fmla="*/ 129571 h 227443"/>
                    <a:gd name="connsiteX8" fmla="*/ 100998 w 495195"/>
                    <a:gd name="connsiteY8" fmla="*/ 148081 h 227443"/>
                    <a:gd name="connsiteX9" fmla="*/ 163933 w 495195"/>
                    <a:gd name="connsiteY9" fmla="*/ 162889 h 227443"/>
                    <a:gd name="connsiteX10" fmla="*/ 252781 w 495195"/>
                    <a:gd name="connsiteY10" fmla="*/ 144379 h 227443"/>
                    <a:gd name="connsiteX11" fmla="*/ 326822 w 495195"/>
                    <a:gd name="connsiteY11" fmla="*/ 162889 h 227443"/>
                    <a:gd name="connsiteX12" fmla="*/ 371246 w 495195"/>
                    <a:gd name="connsiteY12" fmla="*/ 177698 h 227443"/>
                    <a:gd name="connsiteX13" fmla="*/ 415670 w 495195"/>
                    <a:gd name="connsiteY13" fmla="*/ 218420 h 227443"/>
                    <a:gd name="connsiteX14" fmla="*/ 489711 w 495195"/>
                    <a:gd name="connsiteY14" fmla="*/ 214718 h 227443"/>
                    <a:gd name="connsiteX15" fmla="*/ 489711 w 495195"/>
                    <a:gd name="connsiteY15" fmla="*/ 85147 h 227443"/>
                    <a:gd name="connsiteX16" fmla="*/ 467499 w 495195"/>
                    <a:gd name="connsiteY16" fmla="*/ 0 h 22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195" h="227443">
                      <a:moveTo>
                        <a:pt x="467499" y="0"/>
                      </a:moveTo>
                      <a:cubicBezTo>
                        <a:pt x="450839" y="9255"/>
                        <a:pt x="434180" y="18511"/>
                        <a:pt x="411968" y="29617"/>
                      </a:cubicBezTo>
                      <a:cubicBezTo>
                        <a:pt x="389756" y="40723"/>
                        <a:pt x="356438" y="59233"/>
                        <a:pt x="334226" y="66637"/>
                      </a:cubicBezTo>
                      <a:cubicBezTo>
                        <a:pt x="312014" y="74041"/>
                        <a:pt x="302758" y="67871"/>
                        <a:pt x="278695" y="74041"/>
                      </a:cubicBezTo>
                      <a:cubicBezTo>
                        <a:pt x="254632" y="80211"/>
                        <a:pt x="220080" y="99955"/>
                        <a:pt x="189847" y="103657"/>
                      </a:cubicBezTo>
                      <a:cubicBezTo>
                        <a:pt x="159614" y="107359"/>
                        <a:pt x="125061" y="97487"/>
                        <a:pt x="97296" y="96253"/>
                      </a:cubicBezTo>
                      <a:cubicBezTo>
                        <a:pt x="69531" y="95019"/>
                        <a:pt x="38681" y="90700"/>
                        <a:pt x="23256" y="96253"/>
                      </a:cubicBezTo>
                      <a:cubicBezTo>
                        <a:pt x="7831" y="101806"/>
                        <a:pt x="-8211" y="120933"/>
                        <a:pt x="4746" y="129571"/>
                      </a:cubicBezTo>
                      <a:cubicBezTo>
                        <a:pt x="17703" y="138209"/>
                        <a:pt x="74467" y="142528"/>
                        <a:pt x="100998" y="148081"/>
                      </a:cubicBezTo>
                      <a:cubicBezTo>
                        <a:pt x="127529" y="153634"/>
                        <a:pt x="138636" y="163506"/>
                        <a:pt x="163933" y="162889"/>
                      </a:cubicBezTo>
                      <a:cubicBezTo>
                        <a:pt x="189230" y="162272"/>
                        <a:pt x="225633" y="144379"/>
                        <a:pt x="252781" y="144379"/>
                      </a:cubicBezTo>
                      <a:cubicBezTo>
                        <a:pt x="279929" y="144379"/>
                        <a:pt x="307078" y="157336"/>
                        <a:pt x="326822" y="162889"/>
                      </a:cubicBezTo>
                      <a:cubicBezTo>
                        <a:pt x="346566" y="168442"/>
                        <a:pt x="356438" y="168443"/>
                        <a:pt x="371246" y="177698"/>
                      </a:cubicBezTo>
                      <a:cubicBezTo>
                        <a:pt x="386054" y="186953"/>
                        <a:pt x="395926" y="212250"/>
                        <a:pt x="415670" y="218420"/>
                      </a:cubicBezTo>
                      <a:cubicBezTo>
                        <a:pt x="435414" y="224590"/>
                        <a:pt x="477371" y="236930"/>
                        <a:pt x="489711" y="214718"/>
                      </a:cubicBezTo>
                      <a:cubicBezTo>
                        <a:pt x="502051" y="192506"/>
                        <a:pt x="489711" y="85147"/>
                        <a:pt x="489711" y="85147"/>
                      </a:cubicBezTo>
                      <a:lnTo>
                        <a:pt x="467499" y="0"/>
                      </a:ln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4" name="フリーフォーム: 図形 1293">
                  <a:extLst>
                    <a:ext uri="{FF2B5EF4-FFF2-40B4-BE49-F238E27FC236}">
                      <a16:creationId xmlns:a16="http://schemas.microsoft.com/office/drawing/2014/main" id="{17E1EECB-81E1-4312-99F3-73213322839B}"/>
                    </a:ext>
                  </a:extLst>
                </p:cNvPr>
                <p:cNvSpPr/>
                <p:nvPr/>
              </p:nvSpPr>
              <p:spPr>
                <a:xfrm>
                  <a:off x="4225512" y="2845671"/>
                  <a:ext cx="265237" cy="140090"/>
                </a:xfrm>
                <a:custGeom>
                  <a:avLst/>
                  <a:gdLst>
                    <a:gd name="connsiteX0" fmla="*/ 5902 w 265237"/>
                    <a:gd name="connsiteY0" fmla="*/ 4888 h 140090"/>
                    <a:gd name="connsiteX1" fmla="*/ 57730 w 265237"/>
                    <a:gd name="connsiteY1" fmla="*/ 4888 h 140090"/>
                    <a:gd name="connsiteX2" fmla="*/ 139175 w 265237"/>
                    <a:gd name="connsiteY2" fmla="*/ 23398 h 140090"/>
                    <a:gd name="connsiteX3" fmla="*/ 253937 w 265237"/>
                    <a:gd name="connsiteY3" fmla="*/ 30802 h 140090"/>
                    <a:gd name="connsiteX4" fmla="*/ 257639 w 265237"/>
                    <a:gd name="connsiteY4" fmla="*/ 71524 h 140090"/>
                    <a:gd name="connsiteX5" fmla="*/ 224321 w 265237"/>
                    <a:gd name="connsiteY5" fmla="*/ 82630 h 140090"/>
                    <a:gd name="connsiteX6" fmla="*/ 168791 w 265237"/>
                    <a:gd name="connsiteY6" fmla="*/ 78928 h 140090"/>
                    <a:gd name="connsiteX7" fmla="*/ 105856 w 265237"/>
                    <a:gd name="connsiteY7" fmla="*/ 97438 h 140090"/>
                    <a:gd name="connsiteX8" fmla="*/ 42922 w 265237"/>
                    <a:gd name="connsiteY8" fmla="*/ 130757 h 140090"/>
                    <a:gd name="connsiteX9" fmla="*/ 2200 w 265237"/>
                    <a:gd name="connsiteY9" fmla="*/ 134459 h 140090"/>
                    <a:gd name="connsiteX10" fmla="*/ 5902 w 265237"/>
                    <a:gd name="connsiteY10" fmla="*/ 60418 h 140090"/>
                    <a:gd name="connsiteX11" fmla="*/ 5902 w 265237"/>
                    <a:gd name="connsiteY11" fmla="*/ 4888 h 1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37" h="140090">
                      <a:moveTo>
                        <a:pt x="5902" y="4888"/>
                      </a:moveTo>
                      <a:cubicBezTo>
                        <a:pt x="14540" y="-4367"/>
                        <a:pt x="35518" y="1803"/>
                        <a:pt x="57730" y="4888"/>
                      </a:cubicBezTo>
                      <a:cubicBezTo>
                        <a:pt x="79942" y="7973"/>
                        <a:pt x="106474" y="19079"/>
                        <a:pt x="139175" y="23398"/>
                      </a:cubicBezTo>
                      <a:cubicBezTo>
                        <a:pt x="171876" y="27717"/>
                        <a:pt x="234193" y="22781"/>
                        <a:pt x="253937" y="30802"/>
                      </a:cubicBezTo>
                      <a:cubicBezTo>
                        <a:pt x="273681" y="38823"/>
                        <a:pt x="262575" y="62886"/>
                        <a:pt x="257639" y="71524"/>
                      </a:cubicBezTo>
                      <a:cubicBezTo>
                        <a:pt x="252703" y="80162"/>
                        <a:pt x="239129" y="81396"/>
                        <a:pt x="224321" y="82630"/>
                      </a:cubicBezTo>
                      <a:cubicBezTo>
                        <a:pt x="209513" y="83864"/>
                        <a:pt x="188535" y="76460"/>
                        <a:pt x="168791" y="78928"/>
                      </a:cubicBezTo>
                      <a:cubicBezTo>
                        <a:pt x="149047" y="81396"/>
                        <a:pt x="126834" y="88800"/>
                        <a:pt x="105856" y="97438"/>
                      </a:cubicBezTo>
                      <a:cubicBezTo>
                        <a:pt x="84878" y="106076"/>
                        <a:pt x="60198" y="124587"/>
                        <a:pt x="42922" y="130757"/>
                      </a:cubicBezTo>
                      <a:cubicBezTo>
                        <a:pt x="25646" y="136927"/>
                        <a:pt x="8370" y="146182"/>
                        <a:pt x="2200" y="134459"/>
                      </a:cubicBezTo>
                      <a:cubicBezTo>
                        <a:pt x="-3970" y="122736"/>
                        <a:pt x="4668" y="78928"/>
                        <a:pt x="5902" y="60418"/>
                      </a:cubicBezTo>
                      <a:cubicBezTo>
                        <a:pt x="7136" y="41908"/>
                        <a:pt x="-2736" y="14143"/>
                        <a:pt x="5902" y="4888"/>
                      </a:cubicBezTo>
                      <a:close/>
                    </a:path>
                  </a:pathLst>
                </a:custGeom>
                <a:solidFill>
                  <a:srgbClr val="FFCC9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5" name="フリーフォーム: 図形 1294">
                  <a:extLst>
                    <a:ext uri="{FF2B5EF4-FFF2-40B4-BE49-F238E27FC236}">
                      <a16:creationId xmlns:a16="http://schemas.microsoft.com/office/drawing/2014/main" id="{77C095BC-6506-4C52-BF0B-21185CDAAD9A}"/>
                    </a:ext>
                  </a:extLst>
                </p:cNvPr>
                <p:cNvSpPr/>
                <p:nvPr/>
              </p:nvSpPr>
              <p:spPr>
                <a:xfrm>
                  <a:off x="4435793" y="2203310"/>
                  <a:ext cx="248093" cy="92509"/>
                </a:xfrm>
                <a:custGeom>
                  <a:avLst/>
                  <a:gdLst>
                    <a:gd name="connsiteX0" fmla="*/ 28848 w 248093"/>
                    <a:gd name="connsiteY0" fmla="*/ 3096 h 92509"/>
                    <a:gd name="connsiteX1" fmla="*/ 2934 w 248093"/>
                    <a:gd name="connsiteY1" fmla="*/ 62329 h 92509"/>
                    <a:gd name="connsiteX2" fmla="*/ 91783 w 248093"/>
                    <a:gd name="connsiteY2" fmla="*/ 84541 h 92509"/>
                    <a:gd name="connsiteX3" fmla="*/ 176929 w 248093"/>
                    <a:gd name="connsiteY3" fmla="*/ 91945 h 92509"/>
                    <a:gd name="connsiteX4" fmla="*/ 243566 w 248093"/>
                    <a:gd name="connsiteY4" fmla="*/ 88243 h 92509"/>
                    <a:gd name="connsiteX5" fmla="*/ 236162 w 248093"/>
                    <a:gd name="connsiteY5" fmla="*/ 58627 h 92509"/>
                    <a:gd name="connsiteX6" fmla="*/ 188035 w 248093"/>
                    <a:gd name="connsiteY6" fmla="*/ 29011 h 92509"/>
                    <a:gd name="connsiteX7" fmla="*/ 102889 w 248093"/>
                    <a:gd name="connsiteY7" fmla="*/ 10501 h 92509"/>
                    <a:gd name="connsiteX8" fmla="*/ 28848 w 248093"/>
                    <a:gd name="connsiteY8" fmla="*/ 3096 h 9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093" h="92509">
                      <a:moveTo>
                        <a:pt x="28848" y="3096"/>
                      </a:moveTo>
                      <a:cubicBezTo>
                        <a:pt x="12189" y="11734"/>
                        <a:pt x="-7555" y="48755"/>
                        <a:pt x="2934" y="62329"/>
                      </a:cubicBezTo>
                      <a:cubicBezTo>
                        <a:pt x="13423" y="75903"/>
                        <a:pt x="62784" y="79605"/>
                        <a:pt x="91783" y="84541"/>
                      </a:cubicBezTo>
                      <a:cubicBezTo>
                        <a:pt x="120782" y="89477"/>
                        <a:pt x="151632" y="91328"/>
                        <a:pt x="176929" y="91945"/>
                      </a:cubicBezTo>
                      <a:cubicBezTo>
                        <a:pt x="202226" y="92562"/>
                        <a:pt x="233694" y="93796"/>
                        <a:pt x="243566" y="88243"/>
                      </a:cubicBezTo>
                      <a:cubicBezTo>
                        <a:pt x="253438" y="82690"/>
                        <a:pt x="245417" y="68499"/>
                        <a:pt x="236162" y="58627"/>
                      </a:cubicBezTo>
                      <a:cubicBezTo>
                        <a:pt x="226907" y="48755"/>
                        <a:pt x="210247" y="37032"/>
                        <a:pt x="188035" y="29011"/>
                      </a:cubicBezTo>
                      <a:cubicBezTo>
                        <a:pt x="165823" y="20990"/>
                        <a:pt x="125718" y="14820"/>
                        <a:pt x="102889" y="10501"/>
                      </a:cubicBezTo>
                      <a:cubicBezTo>
                        <a:pt x="80060" y="6182"/>
                        <a:pt x="45507" y="-5542"/>
                        <a:pt x="28848" y="3096"/>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6" name="フリーフォーム: 図形 1295">
                  <a:extLst>
                    <a:ext uri="{FF2B5EF4-FFF2-40B4-BE49-F238E27FC236}">
                      <a16:creationId xmlns:a16="http://schemas.microsoft.com/office/drawing/2014/main" id="{288F798D-BDAE-4013-B0F4-EB2921F6AAFD}"/>
                    </a:ext>
                  </a:extLst>
                </p:cNvPr>
                <p:cNvSpPr/>
                <p:nvPr/>
              </p:nvSpPr>
              <p:spPr>
                <a:xfrm>
                  <a:off x="5752368" y="2147174"/>
                  <a:ext cx="250827" cy="103686"/>
                </a:xfrm>
                <a:custGeom>
                  <a:avLst/>
                  <a:gdLst>
                    <a:gd name="connsiteX0" fmla="*/ 70916 w 250827"/>
                    <a:gd name="connsiteY0" fmla="*/ 0 h 103686"/>
                    <a:gd name="connsiteX1" fmla="*/ 578 w 250827"/>
                    <a:gd name="connsiteY1" fmla="*/ 51828 h 103686"/>
                    <a:gd name="connsiteX2" fmla="*/ 41300 w 250827"/>
                    <a:gd name="connsiteY2" fmla="*/ 74041 h 103686"/>
                    <a:gd name="connsiteX3" fmla="*/ 107936 w 250827"/>
                    <a:gd name="connsiteY3" fmla="*/ 81445 h 103686"/>
                    <a:gd name="connsiteX4" fmla="*/ 174573 w 250827"/>
                    <a:gd name="connsiteY4" fmla="*/ 103657 h 103686"/>
                    <a:gd name="connsiteX5" fmla="*/ 237507 w 250827"/>
                    <a:gd name="connsiteY5" fmla="*/ 85147 h 103686"/>
                    <a:gd name="connsiteX6" fmla="*/ 244911 w 250827"/>
                    <a:gd name="connsiteY6" fmla="*/ 44424 h 103686"/>
                    <a:gd name="connsiteX7" fmla="*/ 167169 w 250827"/>
                    <a:gd name="connsiteY7" fmla="*/ 18510 h 103686"/>
                    <a:gd name="connsiteX8" fmla="*/ 70916 w 250827"/>
                    <a:gd name="connsiteY8" fmla="*/ 0 h 10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827" h="103686">
                      <a:moveTo>
                        <a:pt x="70916" y="0"/>
                      </a:moveTo>
                      <a:cubicBezTo>
                        <a:pt x="38215" y="19744"/>
                        <a:pt x="5514" y="39488"/>
                        <a:pt x="578" y="51828"/>
                      </a:cubicBezTo>
                      <a:cubicBezTo>
                        <a:pt x="-4358" y="64168"/>
                        <a:pt x="23407" y="69105"/>
                        <a:pt x="41300" y="74041"/>
                      </a:cubicBezTo>
                      <a:cubicBezTo>
                        <a:pt x="59193" y="78977"/>
                        <a:pt x="85724" y="76509"/>
                        <a:pt x="107936" y="81445"/>
                      </a:cubicBezTo>
                      <a:cubicBezTo>
                        <a:pt x="130148" y="86381"/>
                        <a:pt x="152978" y="103040"/>
                        <a:pt x="174573" y="103657"/>
                      </a:cubicBezTo>
                      <a:cubicBezTo>
                        <a:pt x="196168" y="104274"/>
                        <a:pt x="225784" y="95019"/>
                        <a:pt x="237507" y="85147"/>
                      </a:cubicBezTo>
                      <a:cubicBezTo>
                        <a:pt x="249230" y="75275"/>
                        <a:pt x="256634" y="55530"/>
                        <a:pt x="244911" y="44424"/>
                      </a:cubicBezTo>
                      <a:cubicBezTo>
                        <a:pt x="233188" y="33318"/>
                        <a:pt x="167169" y="18510"/>
                        <a:pt x="167169" y="18510"/>
                      </a:cubicBezTo>
                      <a:lnTo>
                        <a:pt x="70916"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7" name="フリーフォーム: 図形 1296">
                  <a:extLst>
                    <a:ext uri="{FF2B5EF4-FFF2-40B4-BE49-F238E27FC236}">
                      <a16:creationId xmlns:a16="http://schemas.microsoft.com/office/drawing/2014/main" id="{E42C3F08-9C90-453E-89B2-E987B8E8176B}"/>
                    </a:ext>
                  </a:extLst>
                </p:cNvPr>
                <p:cNvSpPr/>
                <p:nvPr/>
              </p:nvSpPr>
              <p:spPr>
                <a:xfrm>
                  <a:off x="6589444" y="2379179"/>
                  <a:ext cx="195622" cy="81433"/>
                </a:xfrm>
                <a:custGeom>
                  <a:avLst/>
                  <a:gdLst>
                    <a:gd name="connsiteX0" fmla="*/ 29775 w 195622"/>
                    <a:gd name="connsiteY0" fmla="*/ 4925 h 81433"/>
                    <a:gd name="connsiteX1" fmla="*/ 159 w 195622"/>
                    <a:gd name="connsiteY1" fmla="*/ 53051 h 81433"/>
                    <a:gd name="connsiteX2" fmla="*/ 37179 w 195622"/>
                    <a:gd name="connsiteY2" fmla="*/ 78965 h 81433"/>
                    <a:gd name="connsiteX3" fmla="*/ 92710 w 195622"/>
                    <a:gd name="connsiteY3" fmla="*/ 78965 h 81433"/>
                    <a:gd name="connsiteX4" fmla="*/ 140836 w 195622"/>
                    <a:gd name="connsiteY4" fmla="*/ 78965 h 81433"/>
                    <a:gd name="connsiteX5" fmla="*/ 192665 w 195622"/>
                    <a:gd name="connsiteY5" fmla="*/ 45647 h 81433"/>
                    <a:gd name="connsiteX6" fmla="*/ 185260 w 195622"/>
                    <a:gd name="connsiteY6" fmla="*/ 23435 h 81433"/>
                    <a:gd name="connsiteX7" fmla="*/ 151942 w 195622"/>
                    <a:gd name="connsiteY7" fmla="*/ 4925 h 81433"/>
                    <a:gd name="connsiteX8" fmla="*/ 29775 w 195622"/>
                    <a:gd name="connsiteY8" fmla="*/ 4925 h 8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22" h="81433">
                      <a:moveTo>
                        <a:pt x="29775" y="4925"/>
                      </a:moveTo>
                      <a:cubicBezTo>
                        <a:pt x="4478" y="12946"/>
                        <a:pt x="-1075" y="40711"/>
                        <a:pt x="159" y="53051"/>
                      </a:cubicBezTo>
                      <a:cubicBezTo>
                        <a:pt x="1393" y="65391"/>
                        <a:pt x="21754" y="74646"/>
                        <a:pt x="37179" y="78965"/>
                      </a:cubicBezTo>
                      <a:cubicBezTo>
                        <a:pt x="52604" y="83284"/>
                        <a:pt x="92710" y="78965"/>
                        <a:pt x="92710" y="78965"/>
                      </a:cubicBezTo>
                      <a:cubicBezTo>
                        <a:pt x="109986" y="78965"/>
                        <a:pt x="124177" y="84518"/>
                        <a:pt x="140836" y="78965"/>
                      </a:cubicBezTo>
                      <a:cubicBezTo>
                        <a:pt x="157495" y="73412"/>
                        <a:pt x="185261" y="54902"/>
                        <a:pt x="192665" y="45647"/>
                      </a:cubicBezTo>
                      <a:cubicBezTo>
                        <a:pt x="200069" y="36392"/>
                        <a:pt x="192047" y="30222"/>
                        <a:pt x="185260" y="23435"/>
                      </a:cubicBezTo>
                      <a:cubicBezTo>
                        <a:pt x="178473" y="16648"/>
                        <a:pt x="170452" y="9861"/>
                        <a:pt x="151942" y="4925"/>
                      </a:cubicBezTo>
                      <a:cubicBezTo>
                        <a:pt x="133432" y="-11"/>
                        <a:pt x="55072" y="-3096"/>
                        <a:pt x="29775" y="4925"/>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8" name="フリーフォーム: 図形 1297">
                  <a:extLst>
                    <a:ext uri="{FF2B5EF4-FFF2-40B4-BE49-F238E27FC236}">
                      <a16:creationId xmlns:a16="http://schemas.microsoft.com/office/drawing/2014/main" id="{342A7529-AF21-43BB-969C-4F668758B525}"/>
                    </a:ext>
                  </a:extLst>
                </p:cNvPr>
                <p:cNvSpPr/>
                <p:nvPr/>
              </p:nvSpPr>
              <p:spPr>
                <a:xfrm>
                  <a:off x="5527581" y="2659566"/>
                  <a:ext cx="215081" cy="95258"/>
                </a:xfrm>
                <a:custGeom>
                  <a:avLst/>
                  <a:gdLst>
                    <a:gd name="connsiteX0" fmla="*/ 14349 w 215081"/>
                    <a:gd name="connsiteY0" fmla="*/ 2189 h 95258"/>
                    <a:gd name="connsiteX1" fmla="*/ 10647 w 215081"/>
                    <a:gd name="connsiteY1" fmla="*/ 54018 h 95258"/>
                    <a:gd name="connsiteX2" fmla="*/ 88390 w 215081"/>
                    <a:gd name="connsiteY2" fmla="*/ 83634 h 95258"/>
                    <a:gd name="connsiteX3" fmla="*/ 173536 w 215081"/>
                    <a:gd name="connsiteY3" fmla="*/ 94740 h 95258"/>
                    <a:gd name="connsiteX4" fmla="*/ 214259 w 215081"/>
                    <a:gd name="connsiteY4" fmla="*/ 68826 h 95258"/>
                    <a:gd name="connsiteX5" fmla="*/ 195749 w 215081"/>
                    <a:gd name="connsiteY5" fmla="*/ 35508 h 95258"/>
                    <a:gd name="connsiteX6" fmla="*/ 136516 w 215081"/>
                    <a:gd name="connsiteY6" fmla="*/ 13296 h 95258"/>
                    <a:gd name="connsiteX7" fmla="*/ 14349 w 215081"/>
                    <a:gd name="connsiteY7" fmla="*/ 2189 h 9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081" h="95258">
                      <a:moveTo>
                        <a:pt x="14349" y="2189"/>
                      </a:moveTo>
                      <a:cubicBezTo>
                        <a:pt x="-6629" y="8976"/>
                        <a:pt x="-1693" y="40444"/>
                        <a:pt x="10647" y="54018"/>
                      </a:cubicBezTo>
                      <a:cubicBezTo>
                        <a:pt x="22987" y="67592"/>
                        <a:pt x="61242" y="76847"/>
                        <a:pt x="88390" y="83634"/>
                      </a:cubicBezTo>
                      <a:cubicBezTo>
                        <a:pt x="115538" y="90421"/>
                        <a:pt x="152558" y="97208"/>
                        <a:pt x="173536" y="94740"/>
                      </a:cubicBezTo>
                      <a:cubicBezTo>
                        <a:pt x="194514" y="92272"/>
                        <a:pt x="210557" y="78698"/>
                        <a:pt x="214259" y="68826"/>
                      </a:cubicBezTo>
                      <a:cubicBezTo>
                        <a:pt x="217961" y="58954"/>
                        <a:pt x="208706" y="44763"/>
                        <a:pt x="195749" y="35508"/>
                      </a:cubicBezTo>
                      <a:cubicBezTo>
                        <a:pt x="182792" y="26253"/>
                        <a:pt x="159962" y="20700"/>
                        <a:pt x="136516" y="13296"/>
                      </a:cubicBezTo>
                      <a:cubicBezTo>
                        <a:pt x="113070" y="5892"/>
                        <a:pt x="35327" y="-4598"/>
                        <a:pt x="14349" y="2189"/>
                      </a:cubicBez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9" name="フリーフォーム: 図形 1298">
                  <a:extLst>
                    <a:ext uri="{FF2B5EF4-FFF2-40B4-BE49-F238E27FC236}">
                      <a16:creationId xmlns:a16="http://schemas.microsoft.com/office/drawing/2014/main" id="{899C6E54-F44C-42C9-BC90-94C301CB46D0}"/>
                    </a:ext>
                  </a:extLst>
                </p:cNvPr>
                <p:cNvSpPr/>
                <p:nvPr/>
              </p:nvSpPr>
              <p:spPr>
                <a:xfrm>
                  <a:off x="7154177" y="2717286"/>
                  <a:ext cx="112897" cy="98589"/>
                </a:xfrm>
                <a:custGeom>
                  <a:avLst/>
                  <a:gdLst>
                    <a:gd name="connsiteX0" fmla="*/ 112897 w 112897"/>
                    <a:gd name="connsiteY0" fmla="*/ 0 h 98589"/>
                    <a:gd name="connsiteX1" fmla="*/ 9240 w 112897"/>
                    <a:gd name="connsiteY1" fmla="*/ 33318 h 98589"/>
                    <a:gd name="connsiteX2" fmla="*/ 9240 w 112897"/>
                    <a:gd name="connsiteY2" fmla="*/ 59232 h 98589"/>
                    <a:gd name="connsiteX3" fmla="*/ 46260 w 112897"/>
                    <a:gd name="connsiteY3" fmla="*/ 92550 h 98589"/>
                    <a:gd name="connsiteX4" fmla="*/ 86983 w 112897"/>
                    <a:gd name="connsiteY4" fmla="*/ 96252 h 98589"/>
                    <a:gd name="connsiteX5" fmla="*/ 109195 w 112897"/>
                    <a:gd name="connsiteY5" fmla="*/ 96252 h 98589"/>
                    <a:gd name="connsiteX6" fmla="*/ 109195 w 112897"/>
                    <a:gd name="connsiteY6" fmla="*/ 66636 h 98589"/>
                    <a:gd name="connsiteX7" fmla="*/ 112897 w 112897"/>
                    <a:gd name="connsiteY7" fmla="*/ 0 h 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97" h="98589">
                      <a:moveTo>
                        <a:pt x="112897" y="0"/>
                      </a:moveTo>
                      <a:cubicBezTo>
                        <a:pt x="69706" y="11723"/>
                        <a:pt x="26516" y="23446"/>
                        <a:pt x="9240" y="33318"/>
                      </a:cubicBezTo>
                      <a:cubicBezTo>
                        <a:pt x="-8036" y="43190"/>
                        <a:pt x="3070" y="49360"/>
                        <a:pt x="9240" y="59232"/>
                      </a:cubicBezTo>
                      <a:cubicBezTo>
                        <a:pt x="15410" y="69104"/>
                        <a:pt x="33303" y="86380"/>
                        <a:pt x="46260" y="92550"/>
                      </a:cubicBezTo>
                      <a:cubicBezTo>
                        <a:pt x="59217" y="98720"/>
                        <a:pt x="76494" y="95635"/>
                        <a:pt x="86983" y="96252"/>
                      </a:cubicBezTo>
                      <a:cubicBezTo>
                        <a:pt x="97472" y="96869"/>
                        <a:pt x="105493" y="101188"/>
                        <a:pt x="109195" y="96252"/>
                      </a:cubicBezTo>
                      <a:cubicBezTo>
                        <a:pt x="112897" y="91316"/>
                        <a:pt x="109195" y="66636"/>
                        <a:pt x="109195" y="66636"/>
                      </a:cubicBezTo>
                      <a:lnTo>
                        <a:pt x="112897" y="0"/>
                      </a:lnTo>
                      <a:close/>
                    </a:path>
                  </a:pathLst>
                </a:cu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0" name="フリーフォーム: 図形 1299">
                  <a:extLst>
                    <a:ext uri="{FF2B5EF4-FFF2-40B4-BE49-F238E27FC236}">
                      <a16:creationId xmlns:a16="http://schemas.microsoft.com/office/drawing/2014/main" id="{3CB362E5-1083-4333-A324-1FE841822F21}"/>
                    </a:ext>
                  </a:extLst>
                </p:cNvPr>
                <p:cNvSpPr/>
                <p:nvPr/>
              </p:nvSpPr>
              <p:spPr>
                <a:xfrm>
                  <a:off x="4215210" y="2994938"/>
                  <a:ext cx="2526302" cy="163221"/>
                </a:xfrm>
                <a:custGeom>
                  <a:avLst/>
                  <a:gdLst>
                    <a:gd name="connsiteX0" fmla="*/ 1396 w 2526302"/>
                    <a:gd name="connsiteY0" fmla="*/ 81444 h 163221"/>
                    <a:gd name="connsiteX1" fmla="*/ 64330 w 2526302"/>
                    <a:gd name="connsiteY1" fmla="*/ 62934 h 163221"/>
                    <a:gd name="connsiteX2" fmla="*/ 234623 w 2526302"/>
                    <a:gd name="connsiteY2" fmla="*/ 66636 h 163221"/>
                    <a:gd name="connsiteX3" fmla="*/ 382704 w 2526302"/>
                    <a:gd name="connsiteY3" fmla="*/ 77742 h 163221"/>
                    <a:gd name="connsiteX4" fmla="*/ 534487 w 2526302"/>
                    <a:gd name="connsiteY4" fmla="*/ 66636 h 163221"/>
                    <a:gd name="connsiteX5" fmla="*/ 593720 w 2526302"/>
                    <a:gd name="connsiteY5" fmla="*/ 59232 h 163221"/>
                    <a:gd name="connsiteX6" fmla="*/ 615932 w 2526302"/>
                    <a:gd name="connsiteY6" fmla="*/ 48126 h 163221"/>
                    <a:gd name="connsiteX7" fmla="*/ 667760 w 2526302"/>
                    <a:gd name="connsiteY7" fmla="*/ 48126 h 163221"/>
                    <a:gd name="connsiteX8" fmla="*/ 797331 w 2526302"/>
                    <a:gd name="connsiteY8" fmla="*/ 48126 h 163221"/>
                    <a:gd name="connsiteX9" fmla="*/ 860265 w 2526302"/>
                    <a:gd name="connsiteY9" fmla="*/ 62934 h 163221"/>
                    <a:gd name="connsiteX10" fmla="*/ 945412 w 2526302"/>
                    <a:gd name="connsiteY10" fmla="*/ 62934 h 163221"/>
                    <a:gd name="connsiteX11" fmla="*/ 978730 w 2526302"/>
                    <a:gd name="connsiteY11" fmla="*/ 55530 h 163221"/>
                    <a:gd name="connsiteX12" fmla="*/ 1037962 w 2526302"/>
                    <a:gd name="connsiteY12" fmla="*/ 59232 h 163221"/>
                    <a:gd name="connsiteX13" fmla="*/ 1108301 w 2526302"/>
                    <a:gd name="connsiteY13" fmla="*/ 22212 h 163221"/>
                    <a:gd name="connsiteX14" fmla="*/ 1163831 w 2526302"/>
                    <a:gd name="connsiteY14" fmla="*/ 0 h 163221"/>
                    <a:gd name="connsiteX15" fmla="*/ 1223064 w 2526302"/>
                    <a:gd name="connsiteY15" fmla="*/ 22212 h 163221"/>
                    <a:gd name="connsiteX16" fmla="*/ 1348933 w 2526302"/>
                    <a:gd name="connsiteY16" fmla="*/ 51828 h 163221"/>
                    <a:gd name="connsiteX17" fmla="*/ 1493311 w 2526302"/>
                    <a:gd name="connsiteY17" fmla="*/ 55530 h 163221"/>
                    <a:gd name="connsiteX18" fmla="*/ 1600670 w 2526302"/>
                    <a:gd name="connsiteY18" fmla="*/ 51828 h 163221"/>
                    <a:gd name="connsiteX19" fmla="*/ 1730241 w 2526302"/>
                    <a:gd name="connsiteY19" fmla="*/ 48126 h 163221"/>
                    <a:gd name="connsiteX20" fmla="*/ 1904236 w 2526302"/>
                    <a:gd name="connsiteY20" fmla="*/ 62934 h 163221"/>
                    <a:gd name="connsiteX21" fmla="*/ 2018999 w 2526302"/>
                    <a:gd name="connsiteY21" fmla="*/ 44424 h 163221"/>
                    <a:gd name="connsiteX22" fmla="*/ 2174484 w 2526302"/>
                    <a:gd name="connsiteY22" fmla="*/ 14808 h 163221"/>
                    <a:gd name="connsiteX23" fmla="*/ 2263333 w 2526302"/>
                    <a:gd name="connsiteY23" fmla="*/ 11106 h 163221"/>
                    <a:gd name="connsiteX24" fmla="*/ 2311459 w 2526302"/>
                    <a:gd name="connsiteY24" fmla="*/ 0 h 163221"/>
                    <a:gd name="connsiteX25" fmla="*/ 2337373 w 2526302"/>
                    <a:gd name="connsiteY25" fmla="*/ 11106 h 163221"/>
                    <a:gd name="connsiteX26" fmla="*/ 2478050 w 2526302"/>
                    <a:gd name="connsiteY26" fmla="*/ 11106 h 163221"/>
                    <a:gd name="connsiteX27" fmla="*/ 2526176 w 2526302"/>
                    <a:gd name="connsiteY27" fmla="*/ 18510 h 163221"/>
                    <a:gd name="connsiteX28" fmla="*/ 2466944 w 2526302"/>
                    <a:gd name="connsiteY28" fmla="*/ 55530 h 163221"/>
                    <a:gd name="connsiteX29" fmla="*/ 2396605 w 2526302"/>
                    <a:gd name="connsiteY29" fmla="*/ 55530 h 163221"/>
                    <a:gd name="connsiteX30" fmla="*/ 2359585 w 2526302"/>
                    <a:gd name="connsiteY30" fmla="*/ 77742 h 163221"/>
                    <a:gd name="connsiteX31" fmla="*/ 2311459 w 2526302"/>
                    <a:gd name="connsiteY31" fmla="*/ 48126 h 163221"/>
                    <a:gd name="connsiteX32" fmla="*/ 2167080 w 2526302"/>
                    <a:gd name="connsiteY32" fmla="*/ 48126 h 163221"/>
                    <a:gd name="connsiteX33" fmla="*/ 2044913 w 2526302"/>
                    <a:gd name="connsiteY33" fmla="*/ 85146 h 163221"/>
                    <a:gd name="connsiteX34" fmla="*/ 1970873 w 2526302"/>
                    <a:gd name="connsiteY34" fmla="*/ 103656 h 163221"/>
                    <a:gd name="connsiteX35" fmla="*/ 1882024 w 2526302"/>
                    <a:gd name="connsiteY35" fmla="*/ 129571 h 163221"/>
                    <a:gd name="connsiteX36" fmla="*/ 1830196 w 2526302"/>
                    <a:gd name="connsiteY36" fmla="*/ 96252 h 163221"/>
                    <a:gd name="connsiteX37" fmla="*/ 1608074 w 2526302"/>
                    <a:gd name="connsiteY37" fmla="*/ 81444 h 163221"/>
                    <a:gd name="connsiteX38" fmla="*/ 1489609 w 2526302"/>
                    <a:gd name="connsiteY38" fmla="*/ 96252 h 163221"/>
                    <a:gd name="connsiteX39" fmla="*/ 1408165 w 2526302"/>
                    <a:gd name="connsiteY39" fmla="*/ 92550 h 163221"/>
                    <a:gd name="connsiteX40" fmla="*/ 1334124 w 2526302"/>
                    <a:gd name="connsiteY40" fmla="*/ 85146 h 163221"/>
                    <a:gd name="connsiteX41" fmla="*/ 1297104 w 2526302"/>
                    <a:gd name="connsiteY41" fmla="*/ 96252 h 163221"/>
                    <a:gd name="connsiteX42" fmla="*/ 1215660 w 2526302"/>
                    <a:gd name="connsiteY42" fmla="*/ 140677 h 163221"/>
                    <a:gd name="connsiteX43" fmla="*/ 1178639 w 2526302"/>
                    <a:gd name="connsiteY43" fmla="*/ 162889 h 163221"/>
                    <a:gd name="connsiteX44" fmla="*/ 1074983 w 2526302"/>
                    <a:gd name="connsiteY44" fmla="*/ 151783 h 163221"/>
                    <a:gd name="connsiteX45" fmla="*/ 1015750 w 2526302"/>
                    <a:gd name="connsiteY45" fmla="*/ 122166 h 163221"/>
                    <a:gd name="connsiteX46" fmla="*/ 889881 w 2526302"/>
                    <a:gd name="connsiteY46" fmla="*/ 107358 h 163221"/>
                    <a:gd name="connsiteX47" fmla="*/ 764013 w 2526302"/>
                    <a:gd name="connsiteY47" fmla="*/ 77742 h 163221"/>
                    <a:gd name="connsiteX48" fmla="*/ 701078 w 2526302"/>
                    <a:gd name="connsiteY48" fmla="*/ 81444 h 163221"/>
                    <a:gd name="connsiteX49" fmla="*/ 675164 w 2526302"/>
                    <a:gd name="connsiteY49" fmla="*/ 96252 h 163221"/>
                    <a:gd name="connsiteX50" fmla="*/ 649250 w 2526302"/>
                    <a:gd name="connsiteY50" fmla="*/ 103656 h 163221"/>
                    <a:gd name="connsiteX51" fmla="*/ 578911 w 2526302"/>
                    <a:gd name="connsiteY51" fmla="*/ 107358 h 163221"/>
                    <a:gd name="connsiteX52" fmla="*/ 493765 w 2526302"/>
                    <a:gd name="connsiteY52" fmla="*/ 103656 h 163221"/>
                    <a:gd name="connsiteX53" fmla="*/ 460447 w 2526302"/>
                    <a:gd name="connsiteY53" fmla="*/ 103656 h 163221"/>
                    <a:gd name="connsiteX54" fmla="*/ 430830 w 2526302"/>
                    <a:gd name="connsiteY54" fmla="*/ 114762 h 163221"/>
                    <a:gd name="connsiteX55" fmla="*/ 375300 w 2526302"/>
                    <a:gd name="connsiteY55" fmla="*/ 155485 h 163221"/>
                    <a:gd name="connsiteX56" fmla="*/ 353088 w 2526302"/>
                    <a:gd name="connsiteY56" fmla="*/ 151783 h 163221"/>
                    <a:gd name="connsiteX57" fmla="*/ 327174 w 2526302"/>
                    <a:gd name="connsiteY57" fmla="*/ 111060 h 163221"/>
                    <a:gd name="connsiteX58" fmla="*/ 245729 w 2526302"/>
                    <a:gd name="connsiteY58" fmla="*/ 96252 h 163221"/>
                    <a:gd name="connsiteX59" fmla="*/ 116158 w 2526302"/>
                    <a:gd name="connsiteY59" fmla="*/ 103656 h 163221"/>
                    <a:gd name="connsiteX60" fmla="*/ 1396 w 2526302"/>
                    <a:gd name="connsiteY60" fmla="*/ 81444 h 16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26302" h="163221">
                      <a:moveTo>
                        <a:pt x="1396" y="81444"/>
                      </a:moveTo>
                      <a:cubicBezTo>
                        <a:pt x="-7242" y="74657"/>
                        <a:pt x="25459" y="65402"/>
                        <a:pt x="64330" y="62934"/>
                      </a:cubicBezTo>
                      <a:cubicBezTo>
                        <a:pt x="103201" y="60466"/>
                        <a:pt x="181561" y="64168"/>
                        <a:pt x="234623" y="66636"/>
                      </a:cubicBezTo>
                      <a:cubicBezTo>
                        <a:pt x="287685" y="69104"/>
                        <a:pt x="332727" y="77742"/>
                        <a:pt x="382704" y="77742"/>
                      </a:cubicBezTo>
                      <a:cubicBezTo>
                        <a:pt x="432681" y="77742"/>
                        <a:pt x="499318" y="69721"/>
                        <a:pt x="534487" y="66636"/>
                      </a:cubicBezTo>
                      <a:cubicBezTo>
                        <a:pt x="569656" y="63551"/>
                        <a:pt x="580146" y="62317"/>
                        <a:pt x="593720" y="59232"/>
                      </a:cubicBezTo>
                      <a:cubicBezTo>
                        <a:pt x="607294" y="56147"/>
                        <a:pt x="603592" y="49977"/>
                        <a:pt x="615932" y="48126"/>
                      </a:cubicBezTo>
                      <a:cubicBezTo>
                        <a:pt x="628272" y="46275"/>
                        <a:pt x="667760" y="48126"/>
                        <a:pt x="667760" y="48126"/>
                      </a:cubicBezTo>
                      <a:cubicBezTo>
                        <a:pt x="697993" y="48126"/>
                        <a:pt x="765247" y="45658"/>
                        <a:pt x="797331" y="48126"/>
                      </a:cubicBezTo>
                      <a:cubicBezTo>
                        <a:pt x="829415" y="50594"/>
                        <a:pt x="835585" y="60466"/>
                        <a:pt x="860265" y="62934"/>
                      </a:cubicBezTo>
                      <a:cubicBezTo>
                        <a:pt x="884945" y="65402"/>
                        <a:pt x="925668" y="64168"/>
                        <a:pt x="945412" y="62934"/>
                      </a:cubicBezTo>
                      <a:cubicBezTo>
                        <a:pt x="965156" y="61700"/>
                        <a:pt x="963305" y="56147"/>
                        <a:pt x="978730" y="55530"/>
                      </a:cubicBezTo>
                      <a:cubicBezTo>
                        <a:pt x="994155" y="54913"/>
                        <a:pt x="1016367" y="64785"/>
                        <a:pt x="1037962" y="59232"/>
                      </a:cubicBezTo>
                      <a:cubicBezTo>
                        <a:pt x="1059557" y="53679"/>
                        <a:pt x="1087323" y="32084"/>
                        <a:pt x="1108301" y="22212"/>
                      </a:cubicBezTo>
                      <a:cubicBezTo>
                        <a:pt x="1129279" y="12340"/>
                        <a:pt x="1144704" y="0"/>
                        <a:pt x="1163831" y="0"/>
                      </a:cubicBezTo>
                      <a:cubicBezTo>
                        <a:pt x="1182958" y="0"/>
                        <a:pt x="1192214" y="13574"/>
                        <a:pt x="1223064" y="22212"/>
                      </a:cubicBezTo>
                      <a:cubicBezTo>
                        <a:pt x="1253914" y="30850"/>
                        <a:pt x="1303892" y="46275"/>
                        <a:pt x="1348933" y="51828"/>
                      </a:cubicBezTo>
                      <a:cubicBezTo>
                        <a:pt x="1393974" y="57381"/>
                        <a:pt x="1451355" y="55530"/>
                        <a:pt x="1493311" y="55530"/>
                      </a:cubicBezTo>
                      <a:cubicBezTo>
                        <a:pt x="1535267" y="55530"/>
                        <a:pt x="1600670" y="51828"/>
                        <a:pt x="1600670" y="51828"/>
                      </a:cubicBezTo>
                      <a:cubicBezTo>
                        <a:pt x="1640158" y="50594"/>
                        <a:pt x="1679647" y="46275"/>
                        <a:pt x="1730241" y="48126"/>
                      </a:cubicBezTo>
                      <a:cubicBezTo>
                        <a:pt x="1780835" y="49977"/>
                        <a:pt x="1856110" y="63551"/>
                        <a:pt x="1904236" y="62934"/>
                      </a:cubicBezTo>
                      <a:cubicBezTo>
                        <a:pt x="1952362" y="62317"/>
                        <a:pt x="1973958" y="52445"/>
                        <a:pt x="2018999" y="44424"/>
                      </a:cubicBezTo>
                      <a:cubicBezTo>
                        <a:pt x="2064040" y="36403"/>
                        <a:pt x="2133762" y="20361"/>
                        <a:pt x="2174484" y="14808"/>
                      </a:cubicBezTo>
                      <a:cubicBezTo>
                        <a:pt x="2215206" y="9255"/>
                        <a:pt x="2240504" y="13574"/>
                        <a:pt x="2263333" y="11106"/>
                      </a:cubicBezTo>
                      <a:cubicBezTo>
                        <a:pt x="2286162" y="8638"/>
                        <a:pt x="2299119" y="0"/>
                        <a:pt x="2311459" y="0"/>
                      </a:cubicBezTo>
                      <a:cubicBezTo>
                        <a:pt x="2323799" y="0"/>
                        <a:pt x="2309608" y="9255"/>
                        <a:pt x="2337373" y="11106"/>
                      </a:cubicBezTo>
                      <a:cubicBezTo>
                        <a:pt x="2365138" y="12957"/>
                        <a:pt x="2446583" y="9872"/>
                        <a:pt x="2478050" y="11106"/>
                      </a:cubicBezTo>
                      <a:cubicBezTo>
                        <a:pt x="2509517" y="12340"/>
                        <a:pt x="2528027" y="11106"/>
                        <a:pt x="2526176" y="18510"/>
                      </a:cubicBezTo>
                      <a:cubicBezTo>
                        <a:pt x="2524325" y="25914"/>
                        <a:pt x="2488539" y="49360"/>
                        <a:pt x="2466944" y="55530"/>
                      </a:cubicBezTo>
                      <a:cubicBezTo>
                        <a:pt x="2445349" y="61700"/>
                        <a:pt x="2414498" y="51828"/>
                        <a:pt x="2396605" y="55530"/>
                      </a:cubicBezTo>
                      <a:cubicBezTo>
                        <a:pt x="2378712" y="59232"/>
                        <a:pt x="2373776" y="78976"/>
                        <a:pt x="2359585" y="77742"/>
                      </a:cubicBezTo>
                      <a:cubicBezTo>
                        <a:pt x="2345394" y="76508"/>
                        <a:pt x="2343543" y="53062"/>
                        <a:pt x="2311459" y="48126"/>
                      </a:cubicBezTo>
                      <a:cubicBezTo>
                        <a:pt x="2279375" y="43190"/>
                        <a:pt x="2211504" y="41956"/>
                        <a:pt x="2167080" y="48126"/>
                      </a:cubicBezTo>
                      <a:cubicBezTo>
                        <a:pt x="2122656" y="54296"/>
                        <a:pt x="2077614" y="75891"/>
                        <a:pt x="2044913" y="85146"/>
                      </a:cubicBezTo>
                      <a:cubicBezTo>
                        <a:pt x="2012212" y="94401"/>
                        <a:pt x="1998021" y="96252"/>
                        <a:pt x="1970873" y="103656"/>
                      </a:cubicBezTo>
                      <a:cubicBezTo>
                        <a:pt x="1943725" y="111060"/>
                        <a:pt x="1905470" y="130805"/>
                        <a:pt x="1882024" y="129571"/>
                      </a:cubicBezTo>
                      <a:cubicBezTo>
                        <a:pt x="1858578" y="128337"/>
                        <a:pt x="1875854" y="104273"/>
                        <a:pt x="1830196" y="96252"/>
                      </a:cubicBezTo>
                      <a:cubicBezTo>
                        <a:pt x="1784538" y="88231"/>
                        <a:pt x="1664838" y="81444"/>
                        <a:pt x="1608074" y="81444"/>
                      </a:cubicBezTo>
                      <a:cubicBezTo>
                        <a:pt x="1551310" y="81444"/>
                        <a:pt x="1522927" y="94401"/>
                        <a:pt x="1489609" y="96252"/>
                      </a:cubicBezTo>
                      <a:cubicBezTo>
                        <a:pt x="1456291" y="98103"/>
                        <a:pt x="1434079" y="94401"/>
                        <a:pt x="1408165" y="92550"/>
                      </a:cubicBezTo>
                      <a:cubicBezTo>
                        <a:pt x="1382251" y="90699"/>
                        <a:pt x="1352634" y="84529"/>
                        <a:pt x="1334124" y="85146"/>
                      </a:cubicBezTo>
                      <a:cubicBezTo>
                        <a:pt x="1315614" y="85763"/>
                        <a:pt x="1316848" y="86997"/>
                        <a:pt x="1297104" y="96252"/>
                      </a:cubicBezTo>
                      <a:cubicBezTo>
                        <a:pt x="1277360" y="105507"/>
                        <a:pt x="1235404" y="129571"/>
                        <a:pt x="1215660" y="140677"/>
                      </a:cubicBezTo>
                      <a:cubicBezTo>
                        <a:pt x="1195916" y="151783"/>
                        <a:pt x="1202085" y="161038"/>
                        <a:pt x="1178639" y="162889"/>
                      </a:cubicBezTo>
                      <a:cubicBezTo>
                        <a:pt x="1155193" y="164740"/>
                        <a:pt x="1102131" y="158570"/>
                        <a:pt x="1074983" y="151783"/>
                      </a:cubicBezTo>
                      <a:cubicBezTo>
                        <a:pt x="1047835" y="144996"/>
                        <a:pt x="1046600" y="129570"/>
                        <a:pt x="1015750" y="122166"/>
                      </a:cubicBezTo>
                      <a:cubicBezTo>
                        <a:pt x="984900" y="114762"/>
                        <a:pt x="931837" y="114762"/>
                        <a:pt x="889881" y="107358"/>
                      </a:cubicBezTo>
                      <a:cubicBezTo>
                        <a:pt x="847925" y="99954"/>
                        <a:pt x="795480" y="82061"/>
                        <a:pt x="764013" y="77742"/>
                      </a:cubicBezTo>
                      <a:cubicBezTo>
                        <a:pt x="732546" y="73423"/>
                        <a:pt x="715886" y="78359"/>
                        <a:pt x="701078" y="81444"/>
                      </a:cubicBezTo>
                      <a:cubicBezTo>
                        <a:pt x="686270" y="84529"/>
                        <a:pt x="683802" y="92550"/>
                        <a:pt x="675164" y="96252"/>
                      </a:cubicBezTo>
                      <a:cubicBezTo>
                        <a:pt x="666526" y="99954"/>
                        <a:pt x="665292" y="101805"/>
                        <a:pt x="649250" y="103656"/>
                      </a:cubicBezTo>
                      <a:cubicBezTo>
                        <a:pt x="633208" y="105507"/>
                        <a:pt x="604825" y="107358"/>
                        <a:pt x="578911" y="107358"/>
                      </a:cubicBezTo>
                      <a:cubicBezTo>
                        <a:pt x="552997" y="107358"/>
                        <a:pt x="513509" y="104273"/>
                        <a:pt x="493765" y="103656"/>
                      </a:cubicBezTo>
                      <a:cubicBezTo>
                        <a:pt x="474021" y="103039"/>
                        <a:pt x="470936" y="101805"/>
                        <a:pt x="460447" y="103656"/>
                      </a:cubicBezTo>
                      <a:cubicBezTo>
                        <a:pt x="449958" y="105507"/>
                        <a:pt x="445021" y="106124"/>
                        <a:pt x="430830" y="114762"/>
                      </a:cubicBezTo>
                      <a:cubicBezTo>
                        <a:pt x="416639" y="123400"/>
                        <a:pt x="388257" y="149315"/>
                        <a:pt x="375300" y="155485"/>
                      </a:cubicBezTo>
                      <a:cubicBezTo>
                        <a:pt x="362343" y="161655"/>
                        <a:pt x="361109" y="159187"/>
                        <a:pt x="353088" y="151783"/>
                      </a:cubicBezTo>
                      <a:cubicBezTo>
                        <a:pt x="345067" y="144379"/>
                        <a:pt x="345067" y="120315"/>
                        <a:pt x="327174" y="111060"/>
                      </a:cubicBezTo>
                      <a:cubicBezTo>
                        <a:pt x="309281" y="101805"/>
                        <a:pt x="280898" y="97486"/>
                        <a:pt x="245729" y="96252"/>
                      </a:cubicBezTo>
                      <a:cubicBezTo>
                        <a:pt x="210560" y="95018"/>
                        <a:pt x="151944" y="101188"/>
                        <a:pt x="116158" y="103656"/>
                      </a:cubicBezTo>
                      <a:cubicBezTo>
                        <a:pt x="80372" y="106124"/>
                        <a:pt x="10034" y="88231"/>
                        <a:pt x="1396" y="81444"/>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1" name="フリーフォーム: 図形 1300">
                  <a:extLst>
                    <a:ext uri="{FF2B5EF4-FFF2-40B4-BE49-F238E27FC236}">
                      <a16:creationId xmlns:a16="http://schemas.microsoft.com/office/drawing/2014/main" id="{340D400E-0FB2-4747-AEE8-53313A0B90FC}"/>
                    </a:ext>
                  </a:extLst>
                </p:cNvPr>
                <p:cNvSpPr/>
                <p:nvPr/>
              </p:nvSpPr>
              <p:spPr>
                <a:xfrm>
                  <a:off x="4208451" y="3254499"/>
                  <a:ext cx="1751536" cy="130328"/>
                </a:xfrm>
                <a:custGeom>
                  <a:avLst/>
                  <a:gdLst>
                    <a:gd name="connsiteX0" fmla="*/ 4453 w 1751536"/>
                    <a:gd name="connsiteY0" fmla="*/ 77323 h 130328"/>
                    <a:gd name="connsiteX1" fmla="*/ 108109 w 1751536"/>
                    <a:gd name="connsiteY1" fmla="*/ 58813 h 130328"/>
                    <a:gd name="connsiteX2" fmla="*/ 263594 w 1751536"/>
                    <a:gd name="connsiteY2" fmla="*/ 6984 h 130328"/>
                    <a:gd name="connsiteX3" fmla="*/ 326529 w 1751536"/>
                    <a:gd name="connsiteY3" fmla="*/ 3282 h 130328"/>
                    <a:gd name="connsiteX4" fmla="*/ 456100 w 1751536"/>
                    <a:gd name="connsiteY4" fmla="*/ 32899 h 130328"/>
                    <a:gd name="connsiteX5" fmla="*/ 656009 w 1751536"/>
                    <a:gd name="connsiteY5" fmla="*/ 47707 h 130328"/>
                    <a:gd name="connsiteX6" fmla="*/ 770772 w 1751536"/>
                    <a:gd name="connsiteY6" fmla="*/ 25495 h 130328"/>
                    <a:gd name="connsiteX7" fmla="*/ 826302 w 1751536"/>
                    <a:gd name="connsiteY7" fmla="*/ 3282 h 130328"/>
                    <a:gd name="connsiteX8" fmla="*/ 844812 w 1751536"/>
                    <a:gd name="connsiteY8" fmla="*/ 10686 h 130328"/>
                    <a:gd name="connsiteX9" fmla="*/ 874428 w 1751536"/>
                    <a:gd name="connsiteY9" fmla="*/ 21792 h 130328"/>
                    <a:gd name="connsiteX10" fmla="*/ 978085 w 1751536"/>
                    <a:gd name="connsiteY10" fmla="*/ 32899 h 130328"/>
                    <a:gd name="connsiteX11" fmla="*/ 1129868 w 1751536"/>
                    <a:gd name="connsiteY11" fmla="*/ 47707 h 130328"/>
                    <a:gd name="connsiteX12" fmla="*/ 1207611 w 1751536"/>
                    <a:gd name="connsiteY12" fmla="*/ 36601 h 130328"/>
                    <a:gd name="connsiteX13" fmla="*/ 1277949 w 1751536"/>
                    <a:gd name="connsiteY13" fmla="*/ 36601 h 130328"/>
                    <a:gd name="connsiteX14" fmla="*/ 1311267 w 1751536"/>
                    <a:gd name="connsiteY14" fmla="*/ 36601 h 130328"/>
                    <a:gd name="connsiteX15" fmla="*/ 1396414 w 1751536"/>
                    <a:gd name="connsiteY15" fmla="*/ 77323 h 130328"/>
                    <a:gd name="connsiteX16" fmla="*/ 1492666 w 1751536"/>
                    <a:gd name="connsiteY16" fmla="*/ 40303 h 130328"/>
                    <a:gd name="connsiteX17" fmla="*/ 1614833 w 1751536"/>
                    <a:gd name="connsiteY17" fmla="*/ 32899 h 130328"/>
                    <a:gd name="connsiteX18" fmla="*/ 1692576 w 1751536"/>
                    <a:gd name="connsiteY18" fmla="*/ 40303 h 130328"/>
                    <a:gd name="connsiteX19" fmla="*/ 1740702 w 1751536"/>
                    <a:gd name="connsiteY19" fmla="*/ 36601 h 130328"/>
                    <a:gd name="connsiteX20" fmla="*/ 1748106 w 1751536"/>
                    <a:gd name="connsiteY20" fmla="*/ 62515 h 130328"/>
                    <a:gd name="connsiteX21" fmla="*/ 1696278 w 1751536"/>
                    <a:gd name="connsiteY21" fmla="*/ 77323 h 130328"/>
                    <a:gd name="connsiteX22" fmla="*/ 1585217 w 1751536"/>
                    <a:gd name="connsiteY22" fmla="*/ 73621 h 130328"/>
                    <a:gd name="connsiteX23" fmla="*/ 1518581 w 1751536"/>
                    <a:gd name="connsiteY23" fmla="*/ 69919 h 130328"/>
                    <a:gd name="connsiteX24" fmla="*/ 1481560 w 1751536"/>
                    <a:gd name="connsiteY24" fmla="*/ 77323 h 130328"/>
                    <a:gd name="connsiteX25" fmla="*/ 1396414 w 1751536"/>
                    <a:gd name="connsiteY25" fmla="*/ 129151 h 130328"/>
                    <a:gd name="connsiteX26" fmla="*/ 1351989 w 1751536"/>
                    <a:gd name="connsiteY26" fmla="*/ 110641 h 130328"/>
                    <a:gd name="connsiteX27" fmla="*/ 1281651 w 1751536"/>
                    <a:gd name="connsiteY27" fmla="*/ 77323 h 130328"/>
                    <a:gd name="connsiteX28" fmla="*/ 1233525 w 1751536"/>
                    <a:gd name="connsiteY28" fmla="*/ 69919 h 130328"/>
                    <a:gd name="connsiteX29" fmla="*/ 1074338 w 1751536"/>
                    <a:gd name="connsiteY29" fmla="*/ 73621 h 130328"/>
                    <a:gd name="connsiteX30" fmla="*/ 1026211 w 1751536"/>
                    <a:gd name="connsiteY30" fmla="*/ 73621 h 130328"/>
                    <a:gd name="connsiteX31" fmla="*/ 996595 w 1751536"/>
                    <a:gd name="connsiteY31" fmla="*/ 81025 h 130328"/>
                    <a:gd name="connsiteX32" fmla="*/ 963277 w 1751536"/>
                    <a:gd name="connsiteY32" fmla="*/ 110641 h 130328"/>
                    <a:gd name="connsiteX33" fmla="*/ 933661 w 1751536"/>
                    <a:gd name="connsiteY33" fmla="*/ 95833 h 130328"/>
                    <a:gd name="connsiteX34" fmla="*/ 918853 w 1751536"/>
                    <a:gd name="connsiteY34" fmla="*/ 73621 h 130328"/>
                    <a:gd name="connsiteX35" fmla="*/ 789282 w 1751536"/>
                    <a:gd name="connsiteY35" fmla="*/ 58813 h 130328"/>
                    <a:gd name="connsiteX36" fmla="*/ 656009 w 1751536"/>
                    <a:gd name="connsiteY36" fmla="*/ 69919 h 130328"/>
                    <a:gd name="connsiteX37" fmla="*/ 530140 w 1751536"/>
                    <a:gd name="connsiteY37" fmla="*/ 92131 h 130328"/>
                    <a:gd name="connsiteX38" fmla="*/ 474610 w 1751536"/>
                    <a:gd name="connsiteY38" fmla="*/ 81025 h 130328"/>
                    <a:gd name="connsiteX39" fmla="*/ 452398 w 1751536"/>
                    <a:gd name="connsiteY39" fmla="*/ 81025 h 130328"/>
                    <a:gd name="connsiteX40" fmla="*/ 422781 w 1751536"/>
                    <a:gd name="connsiteY40" fmla="*/ 103237 h 130328"/>
                    <a:gd name="connsiteX41" fmla="*/ 374655 w 1751536"/>
                    <a:gd name="connsiteY41" fmla="*/ 118045 h 130328"/>
                    <a:gd name="connsiteX42" fmla="*/ 311721 w 1751536"/>
                    <a:gd name="connsiteY42" fmla="*/ 121747 h 130328"/>
                    <a:gd name="connsiteX43" fmla="*/ 263594 w 1751536"/>
                    <a:gd name="connsiteY43" fmla="*/ 99535 h 130328"/>
                    <a:gd name="connsiteX44" fmla="*/ 174746 w 1751536"/>
                    <a:gd name="connsiteY44" fmla="*/ 88429 h 130328"/>
                    <a:gd name="connsiteX45" fmla="*/ 111811 w 1751536"/>
                    <a:gd name="connsiteY45" fmla="*/ 103237 h 130328"/>
                    <a:gd name="connsiteX46" fmla="*/ 63685 w 1751536"/>
                    <a:gd name="connsiteY46" fmla="*/ 125449 h 130328"/>
                    <a:gd name="connsiteX47" fmla="*/ 22963 w 1751536"/>
                    <a:gd name="connsiteY47" fmla="*/ 129151 h 130328"/>
                    <a:gd name="connsiteX48" fmla="*/ 4453 w 1751536"/>
                    <a:gd name="connsiteY48" fmla="*/ 77323 h 13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51536" h="130328">
                      <a:moveTo>
                        <a:pt x="4453" y="77323"/>
                      </a:moveTo>
                      <a:cubicBezTo>
                        <a:pt x="18644" y="65600"/>
                        <a:pt x="64919" y="70536"/>
                        <a:pt x="108109" y="58813"/>
                      </a:cubicBezTo>
                      <a:cubicBezTo>
                        <a:pt x="151299" y="47090"/>
                        <a:pt x="227191" y="16239"/>
                        <a:pt x="263594" y="6984"/>
                      </a:cubicBezTo>
                      <a:cubicBezTo>
                        <a:pt x="299997" y="-2271"/>
                        <a:pt x="294445" y="-1037"/>
                        <a:pt x="326529" y="3282"/>
                      </a:cubicBezTo>
                      <a:cubicBezTo>
                        <a:pt x="358613" y="7601"/>
                        <a:pt x="401187" y="25495"/>
                        <a:pt x="456100" y="32899"/>
                      </a:cubicBezTo>
                      <a:cubicBezTo>
                        <a:pt x="511013" y="40303"/>
                        <a:pt x="603564" y="48941"/>
                        <a:pt x="656009" y="47707"/>
                      </a:cubicBezTo>
                      <a:cubicBezTo>
                        <a:pt x="708454" y="46473"/>
                        <a:pt x="742390" y="32899"/>
                        <a:pt x="770772" y="25495"/>
                      </a:cubicBezTo>
                      <a:cubicBezTo>
                        <a:pt x="799154" y="18091"/>
                        <a:pt x="813962" y="5750"/>
                        <a:pt x="826302" y="3282"/>
                      </a:cubicBezTo>
                      <a:cubicBezTo>
                        <a:pt x="838642" y="814"/>
                        <a:pt x="844812" y="10686"/>
                        <a:pt x="844812" y="10686"/>
                      </a:cubicBezTo>
                      <a:cubicBezTo>
                        <a:pt x="852833" y="13771"/>
                        <a:pt x="852216" y="18090"/>
                        <a:pt x="874428" y="21792"/>
                      </a:cubicBezTo>
                      <a:cubicBezTo>
                        <a:pt x="896640" y="25494"/>
                        <a:pt x="978085" y="32899"/>
                        <a:pt x="978085" y="32899"/>
                      </a:cubicBezTo>
                      <a:cubicBezTo>
                        <a:pt x="1020658" y="37218"/>
                        <a:pt x="1091614" y="47090"/>
                        <a:pt x="1129868" y="47707"/>
                      </a:cubicBezTo>
                      <a:cubicBezTo>
                        <a:pt x="1168122" y="48324"/>
                        <a:pt x="1182931" y="38452"/>
                        <a:pt x="1207611" y="36601"/>
                      </a:cubicBezTo>
                      <a:cubicBezTo>
                        <a:pt x="1232291" y="34750"/>
                        <a:pt x="1277949" y="36601"/>
                        <a:pt x="1277949" y="36601"/>
                      </a:cubicBezTo>
                      <a:cubicBezTo>
                        <a:pt x="1295225" y="36601"/>
                        <a:pt x="1291523" y="29814"/>
                        <a:pt x="1311267" y="36601"/>
                      </a:cubicBezTo>
                      <a:cubicBezTo>
                        <a:pt x="1331011" y="43388"/>
                        <a:pt x="1366181" y="76706"/>
                        <a:pt x="1396414" y="77323"/>
                      </a:cubicBezTo>
                      <a:cubicBezTo>
                        <a:pt x="1426647" y="77940"/>
                        <a:pt x="1456263" y="47707"/>
                        <a:pt x="1492666" y="40303"/>
                      </a:cubicBezTo>
                      <a:cubicBezTo>
                        <a:pt x="1529069" y="32899"/>
                        <a:pt x="1581515" y="32899"/>
                        <a:pt x="1614833" y="32899"/>
                      </a:cubicBezTo>
                      <a:cubicBezTo>
                        <a:pt x="1648151" y="32899"/>
                        <a:pt x="1671598" y="39686"/>
                        <a:pt x="1692576" y="40303"/>
                      </a:cubicBezTo>
                      <a:cubicBezTo>
                        <a:pt x="1713554" y="40920"/>
                        <a:pt x="1731447" y="32899"/>
                        <a:pt x="1740702" y="36601"/>
                      </a:cubicBezTo>
                      <a:cubicBezTo>
                        <a:pt x="1749957" y="40303"/>
                        <a:pt x="1755510" y="55728"/>
                        <a:pt x="1748106" y="62515"/>
                      </a:cubicBezTo>
                      <a:cubicBezTo>
                        <a:pt x="1740702" y="69302"/>
                        <a:pt x="1723426" y="75472"/>
                        <a:pt x="1696278" y="77323"/>
                      </a:cubicBezTo>
                      <a:cubicBezTo>
                        <a:pt x="1669130" y="79174"/>
                        <a:pt x="1614833" y="74855"/>
                        <a:pt x="1585217" y="73621"/>
                      </a:cubicBezTo>
                      <a:cubicBezTo>
                        <a:pt x="1555601" y="72387"/>
                        <a:pt x="1535857" y="69302"/>
                        <a:pt x="1518581" y="69919"/>
                      </a:cubicBezTo>
                      <a:cubicBezTo>
                        <a:pt x="1501305" y="70536"/>
                        <a:pt x="1501921" y="67451"/>
                        <a:pt x="1481560" y="77323"/>
                      </a:cubicBezTo>
                      <a:cubicBezTo>
                        <a:pt x="1461199" y="87195"/>
                        <a:pt x="1418009" y="123598"/>
                        <a:pt x="1396414" y="129151"/>
                      </a:cubicBezTo>
                      <a:cubicBezTo>
                        <a:pt x="1374819" y="134704"/>
                        <a:pt x="1371116" y="119279"/>
                        <a:pt x="1351989" y="110641"/>
                      </a:cubicBezTo>
                      <a:cubicBezTo>
                        <a:pt x="1332862" y="102003"/>
                        <a:pt x="1301395" y="84110"/>
                        <a:pt x="1281651" y="77323"/>
                      </a:cubicBezTo>
                      <a:cubicBezTo>
                        <a:pt x="1261907" y="70536"/>
                        <a:pt x="1233525" y="69919"/>
                        <a:pt x="1233525" y="69919"/>
                      </a:cubicBezTo>
                      <a:lnTo>
                        <a:pt x="1074338" y="73621"/>
                      </a:lnTo>
                      <a:cubicBezTo>
                        <a:pt x="1039786" y="74238"/>
                        <a:pt x="1039168" y="72387"/>
                        <a:pt x="1026211" y="73621"/>
                      </a:cubicBezTo>
                      <a:cubicBezTo>
                        <a:pt x="1013254" y="74855"/>
                        <a:pt x="1007084" y="74855"/>
                        <a:pt x="996595" y="81025"/>
                      </a:cubicBezTo>
                      <a:cubicBezTo>
                        <a:pt x="986106" y="87195"/>
                        <a:pt x="973766" y="108173"/>
                        <a:pt x="963277" y="110641"/>
                      </a:cubicBezTo>
                      <a:cubicBezTo>
                        <a:pt x="952788" y="113109"/>
                        <a:pt x="941065" y="102003"/>
                        <a:pt x="933661" y="95833"/>
                      </a:cubicBezTo>
                      <a:cubicBezTo>
                        <a:pt x="926257" y="89663"/>
                        <a:pt x="942916" y="79791"/>
                        <a:pt x="918853" y="73621"/>
                      </a:cubicBezTo>
                      <a:cubicBezTo>
                        <a:pt x="894790" y="67451"/>
                        <a:pt x="833089" y="59430"/>
                        <a:pt x="789282" y="58813"/>
                      </a:cubicBezTo>
                      <a:cubicBezTo>
                        <a:pt x="745475" y="58196"/>
                        <a:pt x="699199" y="64366"/>
                        <a:pt x="656009" y="69919"/>
                      </a:cubicBezTo>
                      <a:cubicBezTo>
                        <a:pt x="612819" y="75472"/>
                        <a:pt x="560373" y="90280"/>
                        <a:pt x="530140" y="92131"/>
                      </a:cubicBezTo>
                      <a:cubicBezTo>
                        <a:pt x="499907" y="93982"/>
                        <a:pt x="487567" y="82876"/>
                        <a:pt x="474610" y="81025"/>
                      </a:cubicBezTo>
                      <a:cubicBezTo>
                        <a:pt x="461653" y="79174"/>
                        <a:pt x="461036" y="77323"/>
                        <a:pt x="452398" y="81025"/>
                      </a:cubicBezTo>
                      <a:cubicBezTo>
                        <a:pt x="443760" y="84727"/>
                        <a:pt x="435738" y="97067"/>
                        <a:pt x="422781" y="103237"/>
                      </a:cubicBezTo>
                      <a:cubicBezTo>
                        <a:pt x="409824" y="109407"/>
                        <a:pt x="393165" y="114960"/>
                        <a:pt x="374655" y="118045"/>
                      </a:cubicBezTo>
                      <a:cubicBezTo>
                        <a:pt x="356145" y="121130"/>
                        <a:pt x="330231" y="124832"/>
                        <a:pt x="311721" y="121747"/>
                      </a:cubicBezTo>
                      <a:cubicBezTo>
                        <a:pt x="293211" y="118662"/>
                        <a:pt x="286423" y="105088"/>
                        <a:pt x="263594" y="99535"/>
                      </a:cubicBezTo>
                      <a:cubicBezTo>
                        <a:pt x="240765" y="93982"/>
                        <a:pt x="200043" y="87812"/>
                        <a:pt x="174746" y="88429"/>
                      </a:cubicBezTo>
                      <a:cubicBezTo>
                        <a:pt x="149449" y="89046"/>
                        <a:pt x="130321" y="97067"/>
                        <a:pt x="111811" y="103237"/>
                      </a:cubicBezTo>
                      <a:cubicBezTo>
                        <a:pt x="93301" y="109407"/>
                        <a:pt x="78493" y="121130"/>
                        <a:pt x="63685" y="125449"/>
                      </a:cubicBezTo>
                      <a:cubicBezTo>
                        <a:pt x="48877" y="129768"/>
                        <a:pt x="32218" y="131619"/>
                        <a:pt x="22963" y="129151"/>
                      </a:cubicBezTo>
                      <a:cubicBezTo>
                        <a:pt x="13708" y="126683"/>
                        <a:pt x="-9738" y="89046"/>
                        <a:pt x="4453" y="77323"/>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2" name="フリーフォーム: 図形 1301">
                  <a:extLst>
                    <a:ext uri="{FF2B5EF4-FFF2-40B4-BE49-F238E27FC236}">
                      <a16:creationId xmlns:a16="http://schemas.microsoft.com/office/drawing/2014/main" id="{2666C604-58BA-401C-82A5-4A0708C7B62F}"/>
                    </a:ext>
                  </a:extLst>
                </p:cNvPr>
                <p:cNvSpPr/>
                <p:nvPr/>
              </p:nvSpPr>
              <p:spPr>
                <a:xfrm>
                  <a:off x="6919221" y="3046766"/>
                  <a:ext cx="344151" cy="70338"/>
                </a:xfrm>
                <a:custGeom>
                  <a:avLst/>
                  <a:gdLst>
                    <a:gd name="connsiteX0" fmla="*/ 344151 w 344151"/>
                    <a:gd name="connsiteY0" fmla="*/ 0 h 70338"/>
                    <a:gd name="connsiteX1" fmla="*/ 199772 w 344151"/>
                    <a:gd name="connsiteY1" fmla="*/ 3702 h 70338"/>
                    <a:gd name="connsiteX2" fmla="*/ 96115 w 344151"/>
                    <a:gd name="connsiteY2" fmla="*/ 7404 h 70338"/>
                    <a:gd name="connsiteX3" fmla="*/ 18373 w 344151"/>
                    <a:gd name="connsiteY3" fmla="*/ 7404 h 70338"/>
                    <a:gd name="connsiteX4" fmla="*/ 7266 w 344151"/>
                    <a:gd name="connsiteY4" fmla="*/ 33318 h 70338"/>
                    <a:gd name="connsiteX5" fmla="*/ 110923 w 344151"/>
                    <a:gd name="connsiteY5" fmla="*/ 55530 h 70338"/>
                    <a:gd name="connsiteX6" fmla="*/ 162751 w 344151"/>
                    <a:gd name="connsiteY6" fmla="*/ 48126 h 70338"/>
                    <a:gd name="connsiteX7" fmla="*/ 199772 w 344151"/>
                    <a:gd name="connsiteY7" fmla="*/ 70338 h 70338"/>
                    <a:gd name="connsiteX8" fmla="*/ 247898 w 344151"/>
                    <a:gd name="connsiteY8" fmla="*/ 48126 h 70338"/>
                    <a:gd name="connsiteX9" fmla="*/ 314534 w 344151"/>
                    <a:gd name="connsiteY9" fmla="*/ 40722 h 70338"/>
                    <a:gd name="connsiteX10" fmla="*/ 344151 w 344151"/>
                    <a:gd name="connsiteY10" fmla="*/ 0 h 7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151" h="70338">
                      <a:moveTo>
                        <a:pt x="344151" y="0"/>
                      </a:moveTo>
                      <a:lnTo>
                        <a:pt x="199772" y="3702"/>
                      </a:lnTo>
                      <a:lnTo>
                        <a:pt x="96115" y="7404"/>
                      </a:lnTo>
                      <a:cubicBezTo>
                        <a:pt x="65882" y="8021"/>
                        <a:pt x="33181" y="3085"/>
                        <a:pt x="18373" y="7404"/>
                      </a:cubicBezTo>
                      <a:cubicBezTo>
                        <a:pt x="3565" y="11723"/>
                        <a:pt x="-8159" y="25297"/>
                        <a:pt x="7266" y="33318"/>
                      </a:cubicBezTo>
                      <a:cubicBezTo>
                        <a:pt x="22691" y="41339"/>
                        <a:pt x="85009" y="53062"/>
                        <a:pt x="110923" y="55530"/>
                      </a:cubicBezTo>
                      <a:cubicBezTo>
                        <a:pt x="136837" y="57998"/>
                        <a:pt x="147943" y="45658"/>
                        <a:pt x="162751" y="48126"/>
                      </a:cubicBezTo>
                      <a:cubicBezTo>
                        <a:pt x="177559" y="50594"/>
                        <a:pt x="185581" y="70338"/>
                        <a:pt x="199772" y="70338"/>
                      </a:cubicBezTo>
                      <a:cubicBezTo>
                        <a:pt x="213963" y="70338"/>
                        <a:pt x="228771" y="53062"/>
                        <a:pt x="247898" y="48126"/>
                      </a:cubicBezTo>
                      <a:cubicBezTo>
                        <a:pt x="267025" y="43190"/>
                        <a:pt x="298492" y="41339"/>
                        <a:pt x="314534" y="40722"/>
                      </a:cubicBezTo>
                      <a:cubicBezTo>
                        <a:pt x="330576" y="40105"/>
                        <a:pt x="337363" y="42264"/>
                        <a:pt x="344151" y="0"/>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00" name="フリーフォーム: 図形 999">
                <a:extLst>
                  <a:ext uri="{FF2B5EF4-FFF2-40B4-BE49-F238E27FC236}">
                    <a16:creationId xmlns:a16="http://schemas.microsoft.com/office/drawing/2014/main" id="{1E541199-1344-47F8-A1AA-272D1CB700D0}"/>
                  </a:ext>
                </a:extLst>
              </p:cNvPr>
              <p:cNvSpPr/>
              <p:nvPr/>
            </p:nvSpPr>
            <p:spPr>
              <a:xfrm>
                <a:off x="6724637" y="2870258"/>
                <a:ext cx="2759333" cy="225803"/>
              </a:xfrm>
              <a:custGeom>
                <a:avLst/>
                <a:gdLst>
                  <a:gd name="connsiteX0" fmla="*/ 2417 w 3286522"/>
                  <a:gd name="connsiteY0" fmla="*/ 141762 h 250090"/>
                  <a:gd name="connsiteX1" fmla="*/ 42758 w 3286522"/>
                  <a:gd name="connsiteY1" fmla="*/ 188826 h 250090"/>
                  <a:gd name="connsiteX2" fmla="*/ 89822 w 3286522"/>
                  <a:gd name="connsiteY2" fmla="*/ 188826 h 250090"/>
                  <a:gd name="connsiteX3" fmla="*/ 190675 w 3286522"/>
                  <a:gd name="connsiteY3" fmla="*/ 222444 h 250090"/>
                  <a:gd name="connsiteX4" fmla="*/ 365487 w 3286522"/>
                  <a:gd name="connsiteY4" fmla="*/ 188826 h 250090"/>
                  <a:gd name="connsiteX5" fmla="*/ 815964 w 3286522"/>
                  <a:gd name="connsiteY5" fmla="*/ 175379 h 250090"/>
                  <a:gd name="connsiteX6" fmla="*/ 1273164 w 3286522"/>
                  <a:gd name="connsiteY6" fmla="*/ 188826 h 250090"/>
                  <a:gd name="connsiteX7" fmla="*/ 1548828 w 3286522"/>
                  <a:gd name="connsiteY7" fmla="*/ 161932 h 250090"/>
                  <a:gd name="connsiteX8" fmla="*/ 1690022 w 3286522"/>
                  <a:gd name="connsiteY8" fmla="*/ 155209 h 250090"/>
                  <a:gd name="connsiteX9" fmla="*/ 1817770 w 3286522"/>
                  <a:gd name="connsiteY9" fmla="*/ 195550 h 250090"/>
                  <a:gd name="connsiteX10" fmla="*/ 1945517 w 3286522"/>
                  <a:gd name="connsiteY10" fmla="*/ 235891 h 250090"/>
                  <a:gd name="connsiteX11" fmla="*/ 2073264 w 3286522"/>
                  <a:gd name="connsiteY11" fmla="*/ 242615 h 250090"/>
                  <a:gd name="connsiteX12" fmla="*/ 2187564 w 3286522"/>
                  <a:gd name="connsiteY12" fmla="*/ 135038 h 250090"/>
                  <a:gd name="connsiteX13" fmla="*/ 2369099 w 3286522"/>
                  <a:gd name="connsiteY13" fmla="*/ 121591 h 250090"/>
                  <a:gd name="connsiteX14" fmla="*/ 2577528 w 3286522"/>
                  <a:gd name="connsiteY14" fmla="*/ 101421 h 250090"/>
                  <a:gd name="connsiteX15" fmla="*/ 2651487 w 3286522"/>
                  <a:gd name="connsiteY15" fmla="*/ 108144 h 250090"/>
                  <a:gd name="connsiteX16" fmla="*/ 2718722 w 3286522"/>
                  <a:gd name="connsiteY16" fmla="*/ 141762 h 250090"/>
                  <a:gd name="connsiteX17" fmla="*/ 2752340 w 3286522"/>
                  <a:gd name="connsiteY17" fmla="*/ 188826 h 250090"/>
                  <a:gd name="connsiteX18" fmla="*/ 2819575 w 3286522"/>
                  <a:gd name="connsiteY18" fmla="*/ 161932 h 250090"/>
                  <a:gd name="connsiteX19" fmla="*/ 3061622 w 3286522"/>
                  <a:gd name="connsiteY19" fmla="*/ 135038 h 250090"/>
                  <a:gd name="connsiteX20" fmla="*/ 3222987 w 3286522"/>
                  <a:gd name="connsiteY20" fmla="*/ 135038 h 250090"/>
                  <a:gd name="connsiteX21" fmla="*/ 3276775 w 3286522"/>
                  <a:gd name="connsiteY21" fmla="*/ 135038 h 250090"/>
                  <a:gd name="connsiteX22" fmla="*/ 3270052 w 3286522"/>
                  <a:gd name="connsiteY22" fmla="*/ 87973 h 250090"/>
                  <a:gd name="connsiteX23" fmla="*/ 3115411 w 3286522"/>
                  <a:gd name="connsiteY23" fmla="*/ 67803 h 250090"/>
                  <a:gd name="connsiteX24" fmla="*/ 2866640 w 3286522"/>
                  <a:gd name="connsiteY24" fmla="*/ 94697 h 250090"/>
                  <a:gd name="connsiteX25" fmla="*/ 2806128 w 3286522"/>
                  <a:gd name="connsiteY25" fmla="*/ 101421 h 250090"/>
                  <a:gd name="connsiteX26" fmla="*/ 2738893 w 3286522"/>
                  <a:gd name="connsiteY26" fmla="*/ 94697 h 250090"/>
                  <a:gd name="connsiteX27" fmla="*/ 2631317 w 3286522"/>
                  <a:gd name="connsiteY27" fmla="*/ 54356 h 250090"/>
                  <a:gd name="connsiteX28" fmla="*/ 2342205 w 3286522"/>
                  <a:gd name="connsiteY28" fmla="*/ 47632 h 250090"/>
                  <a:gd name="connsiteX29" fmla="*/ 2214458 w 3286522"/>
                  <a:gd name="connsiteY29" fmla="*/ 61079 h 250090"/>
                  <a:gd name="connsiteX30" fmla="*/ 2106881 w 3286522"/>
                  <a:gd name="connsiteY30" fmla="*/ 47632 h 250090"/>
                  <a:gd name="connsiteX31" fmla="*/ 2006028 w 3286522"/>
                  <a:gd name="connsiteY31" fmla="*/ 7291 h 250090"/>
                  <a:gd name="connsiteX32" fmla="*/ 1918622 w 3286522"/>
                  <a:gd name="connsiteY32" fmla="*/ 7291 h 250090"/>
                  <a:gd name="connsiteX33" fmla="*/ 1811046 w 3286522"/>
                  <a:gd name="connsiteY33" fmla="*/ 81250 h 250090"/>
                  <a:gd name="connsiteX34" fmla="*/ 1427805 w 3286522"/>
                  <a:gd name="connsiteY34" fmla="*/ 94697 h 250090"/>
                  <a:gd name="connsiteX35" fmla="*/ 1071458 w 3286522"/>
                  <a:gd name="connsiteY35" fmla="*/ 108144 h 250090"/>
                  <a:gd name="connsiteX36" fmla="*/ 708387 w 3286522"/>
                  <a:gd name="connsiteY36" fmla="*/ 108144 h 250090"/>
                  <a:gd name="connsiteX37" fmla="*/ 493234 w 3286522"/>
                  <a:gd name="connsiteY37" fmla="*/ 121591 h 250090"/>
                  <a:gd name="connsiteX38" fmla="*/ 311699 w 3286522"/>
                  <a:gd name="connsiteY38" fmla="*/ 108144 h 250090"/>
                  <a:gd name="connsiteX39" fmla="*/ 116717 w 3286522"/>
                  <a:gd name="connsiteY39" fmla="*/ 121591 h 250090"/>
                  <a:gd name="connsiteX40" fmla="*/ 2417 w 3286522"/>
                  <a:gd name="connsiteY40" fmla="*/ 141762 h 25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86522" h="250090">
                    <a:moveTo>
                      <a:pt x="2417" y="141762"/>
                    </a:moveTo>
                    <a:cubicBezTo>
                      <a:pt x="-9909" y="152968"/>
                      <a:pt x="28191" y="180982"/>
                      <a:pt x="42758" y="188826"/>
                    </a:cubicBezTo>
                    <a:cubicBezTo>
                      <a:pt x="57325" y="196670"/>
                      <a:pt x="65169" y="183223"/>
                      <a:pt x="89822" y="188826"/>
                    </a:cubicBezTo>
                    <a:cubicBezTo>
                      <a:pt x="114475" y="194429"/>
                      <a:pt x="144731" y="222444"/>
                      <a:pt x="190675" y="222444"/>
                    </a:cubicBezTo>
                    <a:cubicBezTo>
                      <a:pt x="236619" y="222444"/>
                      <a:pt x="261272" y="196670"/>
                      <a:pt x="365487" y="188826"/>
                    </a:cubicBezTo>
                    <a:cubicBezTo>
                      <a:pt x="469702" y="180982"/>
                      <a:pt x="664685" y="175379"/>
                      <a:pt x="815964" y="175379"/>
                    </a:cubicBezTo>
                    <a:cubicBezTo>
                      <a:pt x="967243" y="175379"/>
                      <a:pt x="1151020" y="191067"/>
                      <a:pt x="1273164" y="188826"/>
                    </a:cubicBezTo>
                    <a:cubicBezTo>
                      <a:pt x="1395308" y="186585"/>
                      <a:pt x="1479352" y="167535"/>
                      <a:pt x="1548828" y="161932"/>
                    </a:cubicBezTo>
                    <a:cubicBezTo>
                      <a:pt x="1618304" y="156329"/>
                      <a:pt x="1645198" y="149606"/>
                      <a:pt x="1690022" y="155209"/>
                    </a:cubicBezTo>
                    <a:cubicBezTo>
                      <a:pt x="1734846" y="160812"/>
                      <a:pt x="1817770" y="195550"/>
                      <a:pt x="1817770" y="195550"/>
                    </a:cubicBezTo>
                    <a:cubicBezTo>
                      <a:pt x="1860352" y="208997"/>
                      <a:pt x="1902935" y="228047"/>
                      <a:pt x="1945517" y="235891"/>
                    </a:cubicBezTo>
                    <a:cubicBezTo>
                      <a:pt x="1988099" y="243735"/>
                      <a:pt x="2032923" y="259424"/>
                      <a:pt x="2073264" y="242615"/>
                    </a:cubicBezTo>
                    <a:cubicBezTo>
                      <a:pt x="2113605" y="225806"/>
                      <a:pt x="2138258" y="155209"/>
                      <a:pt x="2187564" y="135038"/>
                    </a:cubicBezTo>
                    <a:cubicBezTo>
                      <a:pt x="2236870" y="114867"/>
                      <a:pt x="2304105" y="127194"/>
                      <a:pt x="2369099" y="121591"/>
                    </a:cubicBezTo>
                    <a:cubicBezTo>
                      <a:pt x="2434093" y="115988"/>
                      <a:pt x="2530463" y="103662"/>
                      <a:pt x="2577528" y="101421"/>
                    </a:cubicBezTo>
                    <a:cubicBezTo>
                      <a:pt x="2624593" y="99180"/>
                      <a:pt x="2627955" y="101421"/>
                      <a:pt x="2651487" y="108144"/>
                    </a:cubicBezTo>
                    <a:cubicBezTo>
                      <a:pt x="2675019" y="114867"/>
                      <a:pt x="2701913" y="128315"/>
                      <a:pt x="2718722" y="141762"/>
                    </a:cubicBezTo>
                    <a:cubicBezTo>
                      <a:pt x="2735531" y="155209"/>
                      <a:pt x="2735531" y="185464"/>
                      <a:pt x="2752340" y="188826"/>
                    </a:cubicBezTo>
                    <a:cubicBezTo>
                      <a:pt x="2769149" y="192188"/>
                      <a:pt x="2768028" y="170897"/>
                      <a:pt x="2819575" y="161932"/>
                    </a:cubicBezTo>
                    <a:cubicBezTo>
                      <a:pt x="2871122" y="152967"/>
                      <a:pt x="2994387" y="139520"/>
                      <a:pt x="3061622" y="135038"/>
                    </a:cubicBezTo>
                    <a:cubicBezTo>
                      <a:pt x="3128857" y="130556"/>
                      <a:pt x="3222987" y="135038"/>
                      <a:pt x="3222987" y="135038"/>
                    </a:cubicBezTo>
                    <a:cubicBezTo>
                      <a:pt x="3258846" y="135038"/>
                      <a:pt x="3268931" y="142882"/>
                      <a:pt x="3276775" y="135038"/>
                    </a:cubicBezTo>
                    <a:cubicBezTo>
                      <a:pt x="3284619" y="127194"/>
                      <a:pt x="3296946" y="99179"/>
                      <a:pt x="3270052" y="87973"/>
                    </a:cubicBezTo>
                    <a:cubicBezTo>
                      <a:pt x="3243158" y="76767"/>
                      <a:pt x="3182646" y="66682"/>
                      <a:pt x="3115411" y="67803"/>
                    </a:cubicBezTo>
                    <a:cubicBezTo>
                      <a:pt x="3048176" y="68924"/>
                      <a:pt x="2866640" y="94697"/>
                      <a:pt x="2866640" y="94697"/>
                    </a:cubicBezTo>
                    <a:cubicBezTo>
                      <a:pt x="2815093" y="100300"/>
                      <a:pt x="2827419" y="101421"/>
                      <a:pt x="2806128" y="101421"/>
                    </a:cubicBezTo>
                    <a:cubicBezTo>
                      <a:pt x="2784837" y="101421"/>
                      <a:pt x="2768028" y="102541"/>
                      <a:pt x="2738893" y="94697"/>
                    </a:cubicBezTo>
                    <a:cubicBezTo>
                      <a:pt x="2709758" y="86853"/>
                      <a:pt x="2697432" y="62200"/>
                      <a:pt x="2631317" y="54356"/>
                    </a:cubicBezTo>
                    <a:cubicBezTo>
                      <a:pt x="2565202" y="46512"/>
                      <a:pt x="2411681" y="46512"/>
                      <a:pt x="2342205" y="47632"/>
                    </a:cubicBezTo>
                    <a:cubicBezTo>
                      <a:pt x="2272729" y="48752"/>
                      <a:pt x="2253679" y="61079"/>
                      <a:pt x="2214458" y="61079"/>
                    </a:cubicBezTo>
                    <a:cubicBezTo>
                      <a:pt x="2175237" y="61079"/>
                      <a:pt x="2141619" y="56597"/>
                      <a:pt x="2106881" y="47632"/>
                    </a:cubicBezTo>
                    <a:cubicBezTo>
                      <a:pt x="2072143" y="38667"/>
                      <a:pt x="2037404" y="14014"/>
                      <a:pt x="2006028" y="7291"/>
                    </a:cubicBezTo>
                    <a:cubicBezTo>
                      <a:pt x="1974652" y="568"/>
                      <a:pt x="1951119" y="-5035"/>
                      <a:pt x="1918622" y="7291"/>
                    </a:cubicBezTo>
                    <a:cubicBezTo>
                      <a:pt x="1886125" y="19617"/>
                      <a:pt x="1892849" y="66682"/>
                      <a:pt x="1811046" y="81250"/>
                    </a:cubicBezTo>
                    <a:cubicBezTo>
                      <a:pt x="1729243" y="95818"/>
                      <a:pt x="1427805" y="94697"/>
                      <a:pt x="1427805" y="94697"/>
                    </a:cubicBezTo>
                    <a:lnTo>
                      <a:pt x="1071458" y="108144"/>
                    </a:lnTo>
                    <a:cubicBezTo>
                      <a:pt x="951555" y="110385"/>
                      <a:pt x="804758" y="105903"/>
                      <a:pt x="708387" y="108144"/>
                    </a:cubicBezTo>
                    <a:cubicBezTo>
                      <a:pt x="612016" y="110385"/>
                      <a:pt x="559349" y="121591"/>
                      <a:pt x="493234" y="121591"/>
                    </a:cubicBezTo>
                    <a:cubicBezTo>
                      <a:pt x="427119" y="121591"/>
                      <a:pt x="374452" y="108144"/>
                      <a:pt x="311699" y="108144"/>
                    </a:cubicBezTo>
                    <a:cubicBezTo>
                      <a:pt x="248946" y="108144"/>
                      <a:pt x="162661" y="115988"/>
                      <a:pt x="116717" y="121591"/>
                    </a:cubicBezTo>
                    <a:cubicBezTo>
                      <a:pt x="70773" y="127194"/>
                      <a:pt x="14743" y="130556"/>
                      <a:pt x="2417" y="141762"/>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1" name="フリーフォーム: 図形 1000">
                <a:extLst>
                  <a:ext uri="{FF2B5EF4-FFF2-40B4-BE49-F238E27FC236}">
                    <a16:creationId xmlns:a16="http://schemas.microsoft.com/office/drawing/2014/main" id="{18548902-0E77-4E4F-8D94-43C5DC66F380}"/>
                  </a:ext>
                </a:extLst>
              </p:cNvPr>
              <p:cNvSpPr/>
              <p:nvPr/>
            </p:nvSpPr>
            <p:spPr>
              <a:xfrm>
                <a:off x="8300561" y="3076686"/>
                <a:ext cx="1189063" cy="184784"/>
              </a:xfrm>
              <a:custGeom>
                <a:avLst/>
                <a:gdLst>
                  <a:gd name="connsiteX0" fmla="*/ 1379589 w 1416242"/>
                  <a:gd name="connsiteY0" fmla="*/ 94666 h 204659"/>
                  <a:gd name="connsiteX1" fmla="*/ 1305630 w 1416242"/>
                  <a:gd name="connsiteY1" fmla="*/ 94666 h 204659"/>
                  <a:gd name="connsiteX2" fmla="*/ 1157712 w 1416242"/>
                  <a:gd name="connsiteY2" fmla="*/ 81219 h 204659"/>
                  <a:gd name="connsiteX3" fmla="*/ 1063583 w 1416242"/>
                  <a:gd name="connsiteY3" fmla="*/ 34154 h 204659"/>
                  <a:gd name="connsiteX4" fmla="*/ 956006 w 1416242"/>
                  <a:gd name="connsiteY4" fmla="*/ 537 h 204659"/>
                  <a:gd name="connsiteX5" fmla="*/ 949283 w 1416242"/>
                  <a:gd name="connsiteY5" fmla="*/ 61048 h 204659"/>
                  <a:gd name="connsiteX6" fmla="*/ 929112 w 1416242"/>
                  <a:gd name="connsiteY6" fmla="*/ 81219 h 204659"/>
                  <a:gd name="connsiteX7" fmla="*/ 673618 w 1416242"/>
                  <a:gd name="connsiteY7" fmla="*/ 81219 h 204659"/>
                  <a:gd name="connsiteX8" fmla="*/ 613106 w 1416242"/>
                  <a:gd name="connsiteY8" fmla="*/ 74495 h 204659"/>
                  <a:gd name="connsiteX9" fmla="*/ 512254 w 1416242"/>
                  <a:gd name="connsiteY9" fmla="*/ 121560 h 204659"/>
                  <a:gd name="connsiteX10" fmla="*/ 310548 w 1416242"/>
                  <a:gd name="connsiteY10" fmla="*/ 101390 h 204659"/>
                  <a:gd name="connsiteX11" fmla="*/ 115565 w 1416242"/>
                  <a:gd name="connsiteY11" fmla="*/ 101390 h 204659"/>
                  <a:gd name="connsiteX12" fmla="*/ 7989 w 1416242"/>
                  <a:gd name="connsiteY12" fmla="*/ 128284 h 204659"/>
                  <a:gd name="connsiteX13" fmla="*/ 21436 w 1416242"/>
                  <a:gd name="connsiteY13" fmla="*/ 161901 h 204659"/>
                  <a:gd name="connsiteX14" fmla="*/ 129012 w 1416242"/>
                  <a:gd name="connsiteY14" fmla="*/ 168625 h 204659"/>
                  <a:gd name="connsiteX15" fmla="*/ 256759 w 1416242"/>
                  <a:gd name="connsiteY15" fmla="*/ 175348 h 204659"/>
                  <a:gd name="connsiteX16" fmla="*/ 424848 w 1416242"/>
                  <a:gd name="connsiteY16" fmla="*/ 195519 h 204659"/>
                  <a:gd name="connsiteX17" fmla="*/ 539148 w 1416242"/>
                  <a:gd name="connsiteY17" fmla="*/ 202242 h 204659"/>
                  <a:gd name="connsiteX18" fmla="*/ 646724 w 1416242"/>
                  <a:gd name="connsiteY18" fmla="*/ 155178 h 204659"/>
                  <a:gd name="connsiteX19" fmla="*/ 787918 w 1416242"/>
                  <a:gd name="connsiteY19" fmla="*/ 135007 h 204659"/>
                  <a:gd name="connsiteX20" fmla="*/ 915665 w 1416242"/>
                  <a:gd name="connsiteY20" fmla="*/ 141731 h 204659"/>
                  <a:gd name="connsiteX21" fmla="*/ 989624 w 1416242"/>
                  <a:gd name="connsiteY21" fmla="*/ 128284 h 204659"/>
                  <a:gd name="connsiteX22" fmla="*/ 1023242 w 1416242"/>
                  <a:gd name="connsiteY22" fmla="*/ 101390 h 204659"/>
                  <a:gd name="connsiteX23" fmla="*/ 1117371 w 1416242"/>
                  <a:gd name="connsiteY23" fmla="*/ 135007 h 204659"/>
                  <a:gd name="connsiteX24" fmla="*/ 1339248 w 1416242"/>
                  <a:gd name="connsiteY24" fmla="*/ 148454 h 204659"/>
                  <a:gd name="connsiteX25" fmla="*/ 1413206 w 1416242"/>
                  <a:gd name="connsiteY25" fmla="*/ 148454 h 204659"/>
                  <a:gd name="connsiteX26" fmla="*/ 1379589 w 1416242"/>
                  <a:gd name="connsiteY26" fmla="*/ 94666 h 20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6242" h="204659">
                    <a:moveTo>
                      <a:pt x="1379589" y="94666"/>
                    </a:moveTo>
                    <a:cubicBezTo>
                      <a:pt x="1361660" y="85701"/>
                      <a:pt x="1342609" y="96907"/>
                      <a:pt x="1305630" y="94666"/>
                    </a:cubicBezTo>
                    <a:cubicBezTo>
                      <a:pt x="1268651" y="92425"/>
                      <a:pt x="1198053" y="91304"/>
                      <a:pt x="1157712" y="81219"/>
                    </a:cubicBezTo>
                    <a:cubicBezTo>
                      <a:pt x="1117371" y="71134"/>
                      <a:pt x="1097201" y="47601"/>
                      <a:pt x="1063583" y="34154"/>
                    </a:cubicBezTo>
                    <a:cubicBezTo>
                      <a:pt x="1029965" y="20707"/>
                      <a:pt x="975056" y="-3945"/>
                      <a:pt x="956006" y="537"/>
                    </a:cubicBezTo>
                    <a:cubicBezTo>
                      <a:pt x="936956" y="5019"/>
                      <a:pt x="949283" y="61048"/>
                      <a:pt x="949283" y="61048"/>
                    </a:cubicBezTo>
                    <a:cubicBezTo>
                      <a:pt x="944801" y="74495"/>
                      <a:pt x="975056" y="77857"/>
                      <a:pt x="929112" y="81219"/>
                    </a:cubicBezTo>
                    <a:cubicBezTo>
                      <a:pt x="883168" y="84581"/>
                      <a:pt x="726286" y="82340"/>
                      <a:pt x="673618" y="81219"/>
                    </a:cubicBezTo>
                    <a:cubicBezTo>
                      <a:pt x="620950" y="80098"/>
                      <a:pt x="640000" y="67771"/>
                      <a:pt x="613106" y="74495"/>
                    </a:cubicBezTo>
                    <a:cubicBezTo>
                      <a:pt x="586212" y="81219"/>
                      <a:pt x="562680" y="117078"/>
                      <a:pt x="512254" y="121560"/>
                    </a:cubicBezTo>
                    <a:cubicBezTo>
                      <a:pt x="461828" y="126042"/>
                      <a:pt x="376663" y="104752"/>
                      <a:pt x="310548" y="101390"/>
                    </a:cubicBezTo>
                    <a:cubicBezTo>
                      <a:pt x="244433" y="98028"/>
                      <a:pt x="165991" y="96908"/>
                      <a:pt x="115565" y="101390"/>
                    </a:cubicBezTo>
                    <a:cubicBezTo>
                      <a:pt x="65139" y="105872"/>
                      <a:pt x="23677" y="118199"/>
                      <a:pt x="7989" y="128284"/>
                    </a:cubicBezTo>
                    <a:cubicBezTo>
                      <a:pt x="-7699" y="138369"/>
                      <a:pt x="1266" y="155178"/>
                      <a:pt x="21436" y="161901"/>
                    </a:cubicBezTo>
                    <a:cubicBezTo>
                      <a:pt x="41606" y="168624"/>
                      <a:pt x="129012" y="168625"/>
                      <a:pt x="129012" y="168625"/>
                    </a:cubicBezTo>
                    <a:cubicBezTo>
                      <a:pt x="168232" y="170866"/>
                      <a:pt x="207453" y="170866"/>
                      <a:pt x="256759" y="175348"/>
                    </a:cubicBezTo>
                    <a:cubicBezTo>
                      <a:pt x="306065" y="179830"/>
                      <a:pt x="377783" y="191037"/>
                      <a:pt x="424848" y="195519"/>
                    </a:cubicBezTo>
                    <a:cubicBezTo>
                      <a:pt x="471913" y="200001"/>
                      <a:pt x="502169" y="208965"/>
                      <a:pt x="539148" y="202242"/>
                    </a:cubicBezTo>
                    <a:cubicBezTo>
                      <a:pt x="576127" y="195519"/>
                      <a:pt x="605262" y="166384"/>
                      <a:pt x="646724" y="155178"/>
                    </a:cubicBezTo>
                    <a:cubicBezTo>
                      <a:pt x="688186" y="143972"/>
                      <a:pt x="743095" y="137248"/>
                      <a:pt x="787918" y="135007"/>
                    </a:cubicBezTo>
                    <a:cubicBezTo>
                      <a:pt x="832741" y="132766"/>
                      <a:pt x="882047" y="142852"/>
                      <a:pt x="915665" y="141731"/>
                    </a:cubicBezTo>
                    <a:cubicBezTo>
                      <a:pt x="949283" y="140611"/>
                      <a:pt x="971694" y="135008"/>
                      <a:pt x="989624" y="128284"/>
                    </a:cubicBezTo>
                    <a:cubicBezTo>
                      <a:pt x="1007553" y="121561"/>
                      <a:pt x="1001951" y="100270"/>
                      <a:pt x="1023242" y="101390"/>
                    </a:cubicBezTo>
                    <a:cubicBezTo>
                      <a:pt x="1044533" y="102510"/>
                      <a:pt x="1064703" y="127163"/>
                      <a:pt x="1117371" y="135007"/>
                    </a:cubicBezTo>
                    <a:cubicBezTo>
                      <a:pt x="1170039" y="142851"/>
                      <a:pt x="1289942" y="146213"/>
                      <a:pt x="1339248" y="148454"/>
                    </a:cubicBezTo>
                    <a:cubicBezTo>
                      <a:pt x="1388554" y="150695"/>
                      <a:pt x="1400880" y="157419"/>
                      <a:pt x="1413206" y="148454"/>
                    </a:cubicBezTo>
                    <a:cubicBezTo>
                      <a:pt x="1425532" y="139489"/>
                      <a:pt x="1397518" y="103631"/>
                      <a:pt x="1379589" y="94666"/>
                    </a:cubicBezTo>
                    <a:close/>
                  </a:path>
                </a:pathLst>
              </a:custGeom>
              <a:solidFill>
                <a:srgbClr val="FFCC6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2" name="フリーフォーム: 図形 1001">
                <a:extLst>
                  <a:ext uri="{FF2B5EF4-FFF2-40B4-BE49-F238E27FC236}">
                    <a16:creationId xmlns:a16="http://schemas.microsoft.com/office/drawing/2014/main" id="{DE453E04-8056-4993-9AB6-8A4C8A87647A}"/>
                  </a:ext>
                </a:extLst>
              </p:cNvPr>
              <p:cNvSpPr/>
              <p:nvPr/>
            </p:nvSpPr>
            <p:spPr>
              <a:xfrm>
                <a:off x="5848709" y="3274661"/>
                <a:ext cx="248570" cy="54839"/>
              </a:xfrm>
              <a:custGeom>
                <a:avLst/>
                <a:gdLst>
                  <a:gd name="connsiteX0" fmla="*/ 0 w 296061"/>
                  <a:gd name="connsiteY0" fmla="*/ 34147 h 60737"/>
                  <a:gd name="connsiteX1" fmla="*/ 82550 w 296061"/>
                  <a:gd name="connsiteY1" fmla="*/ 24622 h 60737"/>
                  <a:gd name="connsiteX2" fmla="*/ 168275 w 296061"/>
                  <a:gd name="connsiteY2" fmla="*/ 24622 h 60737"/>
                  <a:gd name="connsiteX3" fmla="*/ 247650 w 296061"/>
                  <a:gd name="connsiteY3" fmla="*/ 2397 h 60737"/>
                  <a:gd name="connsiteX4" fmla="*/ 295275 w 296061"/>
                  <a:gd name="connsiteY4" fmla="*/ 2397 h 60737"/>
                  <a:gd name="connsiteX5" fmla="*/ 269875 w 296061"/>
                  <a:gd name="connsiteY5" fmla="*/ 18272 h 60737"/>
                  <a:gd name="connsiteX6" fmla="*/ 177800 w 296061"/>
                  <a:gd name="connsiteY6" fmla="*/ 56372 h 60737"/>
                  <a:gd name="connsiteX7" fmla="*/ 127000 w 296061"/>
                  <a:gd name="connsiteY7" fmla="*/ 59547 h 60737"/>
                  <a:gd name="connsiteX8" fmla="*/ 95250 w 296061"/>
                  <a:gd name="connsiteY8" fmla="*/ 53197 h 60737"/>
                  <a:gd name="connsiteX9" fmla="*/ 0 w 296061"/>
                  <a:gd name="connsiteY9" fmla="*/ 34147 h 6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061" h="60737">
                    <a:moveTo>
                      <a:pt x="0" y="34147"/>
                    </a:moveTo>
                    <a:cubicBezTo>
                      <a:pt x="27252" y="30178"/>
                      <a:pt x="54504" y="26209"/>
                      <a:pt x="82550" y="24622"/>
                    </a:cubicBezTo>
                    <a:cubicBezTo>
                      <a:pt x="110596" y="23035"/>
                      <a:pt x="140758" y="28326"/>
                      <a:pt x="168275" y="24622"/>
                    </a:cubicBezTo>
                    <a:cubicBezTo>
                      <a:pt x="195792" y="20918"/>
                      <a:pt x="226483" y="6101"/>
                      <a:pt x="247650" y="2397"/>
                    </a:cubicBezTo>
                    <a:cubicBezTo>
                      <a:pt x="268817" y="-1307"/>
                      <a:pt x="291571" y="-249"/>
                      <a:pt x="295275" y="2397"/>
                    </a:cubicBezTo>
                    <a:cubicBezTo>
                      <a:pt x="298979" y="5043"/>
                      <a:pt x="289454" y="9276"/>
                      <a:pt x="269875" y="18272"/>
                    </a:cubicBezTo>
                    <a:cubicBezTo>
                      <a:pt x="250296" y="27268"/>
                      <a:pt x="201612" y="49493"/>
                      <a:pt x="177800" y="56372"/>
                    </a:cubicBezTo>
                    <a:cubicBezTo>
                      <a:pt x="153988" y="63251"/>
                      <a:pt x="140758" y="60076"/>
                      <a:pt x="127000" y="59547"/>
                    </a:cubicBezTo>
                    <a:cubicBezTo>
                      <a:pt x="113242" y="59018"/>
                      <a:pt x="95250" y="53197"/>
                      <a:pt x="95250" y="53197"/>
                    </a:cubicBezTo>
                    <a:lnTo>
                      <a:pt x="0" y="34147"/>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3" name="フリーフォーム: 図形 1002">
                <a:extLst>
                  <a:ext uri="{FF2B5EF4-FFF2-40B4-BE49-F238E27FC236}">
                    <a16:creationId xmlns:a16="http://schemas.microsoft.com/office/drawing/2014/main" id="{CE8CBDD4-CE00-4226-962E-390A061EB15F}"/>
                  </a:ext>
                </a:extLst>
              </p:cNvPr>
              <p:cNvSpPr/>
              <p:nvPr/>
            </p:nvSpPr>
            <p:spPr>
              <a:xfrm>
                <a:off x="6837446" y="3278172"/>
                <a:ext cx="307152" cy="53749"/>
              </a:xfrm>
              <a:custGeom>
                <a:avLst/>
                <a:gdLst>
                  <a:gd name="connsiteX0" fmla="*/ 284 w 365836"/>
                  <a:gd name="connsiteY0" fmla="*/ 27084 h 59530"/>
                  <a:gd name="connsiteX1" fmla="*/ 143159 w 365836"/>
                  <a:gd name="connsiteY1" fmla="*/ 11209 h 59530"/>
                  <a:gd name="connsiteX2" fmla="*/ 222534 w 365836"/>
                  <a:gd name="connsiteY2" fmla="*/ 17559 h 59530"/>
                  <a:gd name="connsiteX3" fmla="*/ 317784 w 365836"/>
                  <a:gd name="connsiteY3" fmla="*/ 4859 h 59530"/>
                  <a:gd name="connsiteX4" fmla="*/ 365409 w 365836"/>
                  <a:gd name="connsiteY4" fmla="*/ 1684 h 59530"/>
                  <a:gd name="connsiteX5" fmla="*/ 292384 w 365836"/>
                  <a:gd name="connsiteY5" fmla="*/ 30259 h 59530"/>
                  <a:gd name="connsiteX6" fmla="*/ 200309 w 365836"/>
                  <a:gd name="connsiteY6" fmla="*/ 58834 h 59530"/>
                  <a:gd name="connsiteX7" fmla="*/ 108234 w 365836"/>
                  <a:gd name="connsiteY7" fmla="*/ 49309 h 59530"/>
                  <a:gd name="connsiteX8" fmla="*/ 284 w 365836"/>
                  <a:gd name="connsiteY8" fmla="*/ 27084 h 5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836" h="59530">
                    <a:moveTo>
                      <a:pt x="284" y="27084"/>
                    </a:moveTo>
                    <a:cubicBezTo>
                      <a:pt x="6105" y="20734"/>
                      <a:pt x="106117" y="12796"/>
                      <a:pt x="143159" y="11209"/>
                    </a:cubicBezTo>
                    <a:cubicBezTo>
                      <a:pt x="180201" y="9621"/>
                      <a:pt x="193430" y="18617"/>
                      <a:pt x="222534" y="17559"/>
                    </a:cubicBezTo>
                    <a:cubicBezTo>
                      <a:pt x="251638" y="16501"/>
                      <a:pt x="293972" y="7505"/>
                      <a:pt x="317784" y="4859"/>
                    </a:cubicBezTo>
                    <a:cubicBezTo>
                      <a:pt x="341596" y="2213"/>
                      <a:pt x="369642" y="-2549"/>
                      <a:pt x="365409" y="1684"/>
                    </a:cubicBezTo>
                    <a:cubicBezTo>
                      <a:pt x="361176" y="5917"/>
                      <a:pt x="319901" y="20734"/>
                      <a:pt x="292384" y="30259"/>
                    </a:cubicBezTo>
                    <a:cubicBezTo>
                      <a:pt x="264867" y="39784"/>
                      <a:pt x="231001" y="55659"/>
                      <a:pt x="200309" y="58834"/>
                    </a:cubicBezTo>
                    <a:cubicBezTo>
                      <a:pt x="169617" y="62009"/>
                      <a:pt x="136809" y="53542"/>
                      <a:pt x="108234" y="49309"/>
                    </a:cubicBezTo>
                    <a:cubicBezTo>
                      <a:pt x="79659" y="45076"/>
                      <a:pt x="-5537" y="33434"/>
                      <a:pt x="284" y="27084"/>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4" name="フリーフォーム: 図形 1003">
                <a:extLst>
                  <a:ext uri="{FF2B5EF4-FFF2-40B4-BE49-F238E27FC236}">
                    <a16:creationId xmlns:a16="http://schemas.microsoft.com/office/drawing/2014/main" id="{7ABCE742-701C-4A11-A777-8E73B2A3B0DF}"/>
                  </a:ext>
                </a:extLst>
              </p:cNvPr>
              <p:cNvSpPr/>
              <p:nvPr/>
            </p:nvSpPr>
            <p:spPr>
              <a:xfrm>
                <a:off x="7685377" y="3271092"/>
                <a:ext cx="288149" cy="41394"/>
              </a:xfrm>
              <a:custGeom>
                <a:avLst/>
                <a:gdLst>
                  <a:gd name="connsiteX0" fmla="*/ 0 w 343202"/>
                  <a:gd name="connsiteY0" fmla="*/ 28575 h 45846"/>
                  <a:gd name="connsiteX1" fmla="*/ 79375 w 343202"/>
                  <a:gd name="connsiteY1" fmla="*/ 12700 h 45846"/>
                  <a:gd name="connsiteX2" fmla="*/ 133350 w 343202"/>
                  <a:gd name="connsiteY2" fmla="*/ 0 h 45846"/>
                  <a:gd name="connsiteX3" fmla="*/ 177800 w 343202"/>
                  <a:gd name="connsiteY3" fmla="*/ 12700 h 45846"/>
                  <a:gd name="connsiteX4" fmla="*/ 279400 w 343202"/>
                  <a:gd name="connsiteY4" fmla="*/ 19050 h 45846"/>
                  <a:gd name="connsiteX5" fmla="*/ 342900 w 343202"/>
                  <a:gd name="connsiteY5" fmla="*/ 15875 h 45846"/>
                  <a:gd name="connsiteX6" fmla="*/ 301625 w 343202"/>
                  <a:gd name="connsiteY6" fmla="*/ 31750 h 45846"/>
                  <a:gd name="connsiteX7" fmla="*/ 260350 w 343202"/>
                  <a:gd name="connsiteY7" fmla="*/ 44450 h 45846"/>
                  <a:gd name="connsiteX8" fmla="*/ 196850 w 343202"/>
                  <a:gd name="connsiteY8" fmla="*/ 44450 h 45846"/>
                  <a:gd name="connsiteX9" fmla="*/ 123825 w 343202"/>
                  <a:gd name="connsiteY9" fmla="*/ 34925 h 45846"/>
                  <a:gd name="connsiteX10" fmla="*/ 82550 w 343202"/>
                  <a:gd name="connsiteY10" fmla="*/ 34925 h 45846"/>
                  <a:gd name="connsiteX11" fmla="*/ 0 w 343202"/>
                  <a:gd name="connsiteY11" fmla="*/ 28575 h 4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202" h="45846">
                    <a:moveTo>
                      <a:pt x="0" y="28575"/>
                    </a:moveTo>
                    <a:lnTo>
                      <a:pt x="79375" y="12700"/>
                    </a:lnTo>
                    <a:cubicBezTo>
                      <a:pt x="101600" y="7937"/>
                      <a:pt x="116946" y="0"/>
                      <a:pt x="133350" y="0"/>
                    </a:cubicBezTo>
                    <a:cubicBezTo>
                      <a:pt x="149754" y="0"/>
                      <a:pt x="153458" y="9525"/>
                      <a:pt x="177800" y="12700"/>
                    </a:cubicBezTo>
                    <a:cubicBezTo>
                      <a:pt x="202142" y="15875"/>
                      <a:pt x="251883" y="18521"/>
                      <a:pt x="279400" y="19050"/>
                    </a:cubicBezTo>
                    <a:cubicBezTo>
                      <a:pt x="306917" y="19579"/>
                      <a:pt x="339196" y="13758"/>
                      <a:pt x="342900" y="15875"/>
                    </a:cubicBezTo>
                    <a:cubicBezTo>
                      <a:pt x="346604" y="17992"/>
                      <a:pt x="315383" y="26988"/>
                      <a:pt x="301625" y="31750"/>
                    </a:cubicBezTo>
                    <a:cubicBezTo>
                      <a:pt x="287867" y="36512"/>
                      <a:pt x="277812" y="42333"/>
                      <a:pt x="260350" y="44450"/>
                    </a:cubicBezTo>
                    <a:cubicBezTo>
                      <a:pt x="242888" y="46567"/>
                      <a:pt x="219604" y="46037"/>
                      <a:pt x="196850" y="44450"/>
                    </a:cubicBezTo>
                    <a:cubicBezTo>
                      <a:pt x="174096" y="42863"/>
                      <a:pt x="142875" y="36512"/>
                      <a:pt x="123825" y="34925"/>
                    </a:cubicBezTo>
                    <a:cubicBezTo>
                      <a:pt x="104775" y="33338"/>
                      <a:pt x="82550" y="34925"/>
                      <a:pt x="82550" y="34925"/>
                    </a:cubicBezTo>
                    <a:lnTo>
                      <a:pt x="0" y="28575"/>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5" name="フリーフォーム: 図形 1004">
                <a:extLst>
                  <a:ext uri="{FF2B5EF4-FFF2-40B4-BE49-F238E27FC236}">
                    <a16:creationId xmlns:a16="http://schemas.microsoft.com/office/drawing/2014/main" id="{DE77E297-E2F7-42F4-95D2-5FDD7C0DD8FF}"/>
                  </a:ext>
                </a:extLst>
              </p:cNvPr>
              <p:cNvSpPr/>
              <p:nvPr/>
            </p:nvSpPr>
            <p:spPr>
              <a:xfrm>
                <a:off x="8250320" y="3273597"/>
                <a:ext cx="221635" cy="40535"/>
              </a:xfrm>
              <a:custGeom>
                <a:avLst/>
                <a:gdLst>
                  <a:gd name="connsiteX0" fmla="*/ 220 w 263980"/>
                  <a:gd name="connsiteY0" fmla="*/ 19450 h 44895"/>
                  <a:gd name="connsiteX1" fmla="*/ 66895 w 263980"/>
                  <a:gd name="connsiteY1" fmla="*/ 400 h 44895"/>
                  <a:gd name="connsiteX2" fmla="*/ 158970 w 263980"/>
                  <a:gd name="connsiteY2" fmla="*/ 6750 h 44895"/>
                  <a:gd name="connsiteX3" fmla="*/ 241520 w 263980"/>
                  <a:gd name="connsiteY3" fmla="*/ 9925 h 44895"/>
                  <a:gd name="connsiteX4" fmla="*/ 263745 w 263980"/>
                  <a:gd name="connsiteY4" fmla="*/ 6750 h 44895"/>
                  <a:gd name="connsiteX5" fmla="*/ 231995 w 263980"/>
                  <a:gd name="connsiteY5" fmla="*/ 16275 h 44895"/>
                  <a:gd name="connsiteX6" fmla="*/ 193895 w 263980"/>
                  <a:gd name="connsiteY6" fmla="*/ 35325 h 44895"/>
                  <a:gd name="connsiteX7" fmla="*/ 130395 w 263980"/>
                  <a:gd name="connsiteY7" fmla="*/ 44850 h 44895"/>
                  <a:gd name="connsiteX8" fmla="*/ 89120 w 263980"/>
                  <a:gd name="connsiteY8" fmla="*/ 38500 h 44895"/>
                  <a:gd name="connsiteX9" fmla="*/ 220 w 263980"/>
                  <a:gd name="connsiteY9" fmla="*/ 19450 h 44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980" h="44895">
                    <a:moveTo>
                      <a:pt x="220" y="19450"/>
                    </a:moveTo>
                    <a:cubicBezTo>
                      <a:pt x="-3484" y="13100"/>
                      <a:pt x="40437" y="2517"/>
                      <a:pt x="66895" y="400"/>
                    </a:cubicBezTo>
                    <a:cubicBezTo>
                      <a:pt x="93353" y="-1717"/>
                      <a:pt x="129866" y="5163"/>
                      <a:pt x="158970" y="6750"/>
                    </a:cubicBezTo>
                    <a:cubicBezTo>
                      <a:pt x="188074" y="8337"/>
                      <a:pt x="224058" y="9925"/>
                      <a:pt x="241520" y="9925"/>
                    </a:cubicBezTo>
                    <a:cubicBezTo>
                      <a:pt x="258982" y="9925"/>
                      <a:pt x="265333" y="5692"/>
                      <a:pt x="263745" y="6750"/>
                    </a:cubicBezTo>
                    <a:cubicBezTo>
                      <a:pt x="262157" y="7808"/>
                      <a:pt x="243637" y="11513"/>
                      <a:pt x="231995" y="16275"/>
                    </a:cubicBezTo>
                    <a:cubicBezTo>
                      <a:pt x="220353" y="21037"/>
                      <a:pt x="210828" y="30563"/>
                      <a:pt x="193895" y="35325"/>
                    </a:cubicBezTo>
                    <a:cubicBezTo>
                      <a:pt x="176962" y="40087"/>
                      <a:pt x="147857" y="44321"/>
                      <a:pt x="130395" y="44850"/>
                    </a:cubicBezTo>
                    <a:cubicBezTo>
                      <a:pt x="112933" y="45379"/>
                      <a:pt x="112932" y="41146"/>
                      <a:pt x="89120" y="38500"/>
                    </a:cubicBezTo>
                    <a:cubicBezTo>
                      <a:pt x="65308" y="35854"/>
                      <a:pt x="3924" y="25800"/>
                      <a:pt x="220" y="1945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6" name="フリーフォーム: 図形 1005">
                <a:extLst>
                  <a:ext uri="{FF2B5EF4-FFF2-40B4-BE49-F238E27FC236}">
                    <a16:creationId xmlns:a16="http://schemas.microsoft.com/office/drawing/2014/main" id="{91B54DF3-C925-43D5-A880-7418DD8CF392}"/>
                  </a:ext>
                </a:extLst>
              </p:cNvPr>
              <p:cNvSpPr/>
              <p:nvPr/>
            </p:nvSpPr>
            <p:spPr>
              <a:xfrm>
                <a:off x="5427445" y="3288184"/>
                <a:ext cx="105688" cy="31734"/>
              </a:xfrm>
              <a:custGeom>
                <a:avLst/>
                <a:gdLst>
                  <a:gd name="connsiteX0" fmla="*/ 100 w 125880"/>
                  <a:gd name="connsiteY0" fmla="*/ 6470 h 35147"/>
                  <a:gd name="connsiteX1" fmla="*/ 60425 w 125880"/>
                  <a:gd name="connsiteY1" fmla="*/ 120 h 35147"/>
                  <a:gd name="connsiteX2" fmla="*/ 117575 w 125880"/>
                  <a:gd name="connsiteY2" fmla="*/ 9645 h 35147"/>
                  <a:gd name="connsiteX3" fmla="*/ 123925 w 125880"/>
                  <a:gd name="connsiteY3" fmla="*/ 15995 h 35147"/>
                  <a:gd name="connsiteX4" fmla="*/ 101700 w 125880"/>
                  <a:gd name="connsiteY4" fmla="*/ 25520 h 35147"/>
                  <a:gd name="connsiteX5" fmla="*/ 47725 w 125880"/>
                  <a:gd name="connsiteY5" fmla="*/ 35045 h 35147"/>
                  <a:gd name="connsiteX6" fmla="*/ 100 w 125880"/>
                  <a:gd name="connsiteY6" fmla="*/ 6470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80" h="35147">
                    <a:moveTo>
                      <a:pt x="100" y="6470"/>
                    </a:moveTo>
                    <a:cubicBezTo>
                      <a:pt x="2217" y="649"/>
                      <a:pt x="40846" y="-409"/>
                      <a:pt x="60425" y="120"/>
                    </a:cubicBezTo>
                    <a:cubicBezTo>
                      <a:pt x="80004" y="649"/>
                      <a:pt x="117575" y="9645"/>
                      <a:pt x="117575" y="9645"/>
                    </a:cubicBezTo>
                    <a:cubicBezTo>
                      <a:pt x="128158" y="12291"/>
                      <a:pt x="126571" y="13349"/>
                      <a:pt x="123925" y="15995"/>
                    </a:cubicBezTo>
                    <a:cubicBezTo>
                      <a:pt x="121279" y="18641"/>
                      <a:pt x="114400" y="22345"/>
                      <a:pt x="101700" y="25520"/>
                    </a:cubicBezTo>
                    <a:cubicBezTo>
                      <a:pt x="89000" y="28695"/>
                      <a:pt x="65716" y="36103"/>
                      <a:pt x="47725" y="35045"/>
                    </a:cubicBezTo>
                    <a:cubicBezTo>
                      <a:pt x="29734" y="33987"/>
                      <a:pt x="-2017" y="12291"/>
                      <a:pt x="100" y="6470"/>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7" name="楕円 1006">
                <a:extLst>
                  <a:ext uri="{FF2B5EF4-FFF2-40B4-BE49-F238E27FC236}">
                    <a16:creationId xmlns:a16="http://schemas.microsoft.com/office/drawing/2014/main" id="{0C981B54-E5BF-4585-BDAB-B3340153DCBA}"/>
                  </a:ext>
                </a:extLst>
              </p:cNvPr>
              <p:cNvSpPr/>
              <p:nvPr/>
            </p:nvSpPr>
            <p:spPr>
              <a:xfrm>
                <a:off x="6825261" y="2772063"/>
                <a:ext cx="233677" cy="6770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8" name="楕円 1007">
                <a:extLst>
                  <a:ext uri="{FF2B5EF4-FFF2-40B4-BE49-F238E27FC236}">
                    <a16:creationId xmlns:a16="http://schemas.microsoft.com/office/drawing/2014/main" id="{02E384EA-75EF-469D-B60A-2DB6095366B6}"/>
                  </a:ext>
                </a:extLst>
              </p:cNvPr>
              <p:cNvSpPr/>
              <p:nvPr/>
            </p:nvSpPr>
            <p:spPr>
              <a:xfrm>
                <a:off x="5702393" y="3134663"/>
                <a:ext cx="234284" cy="52569"/>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9" name="楕円 1008">
                <a:extLst>
                  <a:ext uri="{FF2B5EF4-FFF2-40B4-BE49-F238E27FC236}">
                    <a16:creationId xmlns:a16="http://schemas.microsoft.com/office/drawing/2014/main" id="{5193934A-C97C-4D6F-BD5C-2624B3984C4E}"/>
                  </a:ext>
                </a:extLst>
              </p:cNvPr>
              <p:cNvSpPr/>
              <p:nvPr/>
            </p:nvSpPr>
            <p:spPr>
              <a:xfrm>
                <a:off x="8300561" y="2956921"/>
                <a:ext cx="171394" cy="52477"/>
              </a:xfrm>
              <a:prstGeom prst="ellips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0" name="楕円 1009">
                <a:extLst>
                  <a:ext uri="{FF2B5EF4-FFF2-40B4-BE49-F238E27FC236}">
                    <a16:creationId xmlns:a16="http://schemas.microsoft.com/office/drawing/2014/main" id="{F2459F4B-CA97-4D92-81CE-8B08BB645938}"/>
                  </a:ext>
                </a:extLst>
              </p:cNvPr>
              <p:cNvSpPr/>
              <p:nvPr/>
            </p:nvSpPr>
            <p:spPr>
              <a:xfrm>
                <a:off x="7060587" y="1307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1" name="楕円 1010">
                <a:extLst>
                  <a:ext uri="{FF2B5EF4-FFF2-40B4-BE49-F238E27FC236}">
                    <a16:creationId xmlns:a16="http://schemas.microsoft.com/office/drawing/2014/main" id="{2F20A58C-25A5-4AEF-B6EB-257F9A8235E9}"/>
                  </a:ext>
                </a:extLst>
              </p:cNvPr>
              <p:cNvSpPr/>
              <p:nvPr/>
            </p:nvSpPr>
            <p:spPr>
              <a:xfrm>
                <a:off x="7140242" y="13078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2" name="楕円 1011">
                <a:extLst>
                  <a:ext uri="{FF2B5EF4-FFF2-40B4-BE49-F238E27FC236}">
                    <a16:creationId xmlns:a16="http://schemas.microsoft.com/office/drawing/2014/main" id="{86E1AE16-A82E-43B3-9063-BF952E8CCA03}"/>
                  </a:ext>
                </a:extLst>
              </p:cNvPr>
              <p:cNvSpPr/>
              <p:nvPr/>
            </p:nvSpPr>
            <p:spPr>
              <a:xfrm>
                <a:off x="5732975" y="21907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3" name="楕円 1012">
                <a:extLst>
                  <a:ext uri="{FF2B5EF4-FFF2-40B4-BE49-F238E27FC236}">
                    <a16:creationId xmlns:a16="http://schemas.microsoft.com/office/drawing/2014/main" id="{615E855B-2D80-4CE4-97D9-2222375C62A0}"/>
                  </a:ext>
                </a:extLst>
              </p:cNvPr>
              <p:cNvSpPr/>
              <p:nvPr/>
            </p:nvSpPr>
            <p:spPr>
              <a:xfrm>
                <a:off x="6876243" y="13040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4" name="楕円 1013">
                <a:extLst>
                  <a:ext uri="{FF2B5EF4-FFF2-40B4-BE49-F238E27FC236}">
                    <a16:creationId xmlns:a16="http://schemas.microsoft.com/office/drawing/2014/main" id="{C8374FDB-AA92-43EA-B29D-4A009DB648DF}"/>
                  </a:ext>
                </a:extLst>
              </p:cNvPr>
              <p:cNvSpPr/>
              <p:nvPr/>
            </p:nvSpPr>
            <p:spPr>
              <a:xfrm>
                <a:off x="5814787" y="21831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5" name="楕円 1014">
                <a:extLst>
                  <a:ext uri="{FF2B5EF4-FFF2-40B4-BE49-F238E27FC236}">
                    <a16:creationId xmlns:a16="http://schemas.microsoft.com/office/drawing/2014/main" id="{ED1E9130-9B65-4257-B59E-077E2EE72BFB}"/>
                  </a:ext>
                </a:extLst>
              </p:cNvPr>
              <p:cNvSpPr/>
              <p:nvPr/>
            </p:nvSpPr>
            <p:spPr>
              <a:xfrm>
                <a:off x="5900113" y="21852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6" name="楕円 1015">
                <a:extLst>
                  <a:ext uri="{FF2B5EF4-FFF2-40B4-BE49-F238E27FC236}">
                    <a16:creationId xmlns:a16="http://schemas.microsoft.com/office/drawing/2014/main" id="{B4F37422-95D5-4B22-B63D-E28D3C6598E0}"/>
                  </a:ext>
                </a:extLst>
              </p:cNvPr>
              <p:cNvSpPr/>
              <p:nvPr/>
            </p:nvSpPr>
            <p:spPr>
              <a:xfrm>
                <a:off x="6968415" y="130782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7" name="楕円 1016">
                <a:extLst>
                  <a:ext uri="{FF2B5EF4-FFF2-40B4-BE49-F238E27FC236}">
                    <a16:creationId xmlns:a16="http://schemas.microsoft.com/office/drawing/2014/main" id="{2800FAD8-9094-4474-8B8F-F5EEB4262328}"/>
                  </a:ext>
                </a:extLst>
              </p:cNvPr>
              <p:cNvSpPr/>
              <p:nvPr/>
            </p:nvSpPr>
            <p:spPr>
              <a:xfrm>
                <a:off x="5994333" y="21907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8" name="楕円 1017">
                <a:extLst>
                  <a:ext uri="{FF2B5EF4-FFF2-40B4-BE49-F238E27FC236}">
                    <a16:creationId xmlns:a16="http://schemas.microsoft.com/office/drawing/2014/main" id="{7F465E24-1FCA-42F0-BC4E-B67CA8EDD69E}"/>
                  </a:ext>
                </a:extLst>
              </p:cNvPr>
              <p:cNvSpPr/>
              <p:nvPr/>
            </p:nvSpPr>
            <p:spPr>
              <a:xfrm>
                <a:off x="6082886" y="21821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9" name="楕円 1018">
                <a:extLst>
                  <a:ext uri="{FF2B5EF4-FFF2-40B4-BE49-F238E27FC236}">
                    <a16:creationId xmlns:a16="http://schemas.microsoft.com/office/drawing/2014/main" id="{9B7B7771-EB7E-441F-8FBA-77AE54AC36C5}"/>
                  </a:ext>
                </a:extLst>
              </p:cNvPr>
              <p:cNvSpPr/>
              <p:nvPr/>
            </p:nvSpPr>
            <p:spPr>
              <a:xfrm>
                <a:off x="6162721" y="21862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0" name="楕円 1019">
                <a:extLst>
                  <a:ext uri="{FF2B5EF4-FFF2-40B4-BE49-F238E27FC236}">
                    <a16:creationId xmlns:a16="http://schemas.microsoft.com/office/drawing/2014/main" id="{B5489EA3-EC86-41BA-B6F9-FB4E6D73B345}"/>
                  </a:ext>
                </a:extLst>
              </p:cNvPr>
              <p:cNvSpPr/>
              <p:nvPr/>
            </p:nvSpPr>
            <p:spPr>
              <a:xfrm>
                <a:off x="6262433" y="21828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1" name="楕円 1020">
                <a:extLst>
                  <a:ext uri="{FF2B5EF4-FFF2-40B4-BE49-F238E27FC236}">
                    <a16:creationId xmlns:a16="http://schemas.microsoft.com/office/drawing/2014/main" id="{4FA5EE31-FA8B-4B04-BC94-63D6F87EDFF4}"/>
                  </a:ext>
                </a:extLst>
              </p:cNvPr>
              <p:cNvSpPr/>
              <p:nvPr/>
            </p:nvSpPr>
            <p:spPr>
              <a:xfrm>
                <a:off x="6644981" y="246360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2" name="楕円 1021">
                <a:extLst>
                  <a:ext uri="{FF2B5EF4-FFF2-40B4-BE49-F238E27FC236}">
                    <a16:creationId xmlns:a16="http://schemas.microsoft.com/office/drawing/2014/main" id="{1017ADC0-C6F2-40B0-A7E4-150516154DB3}"/>
                  </a:ext>
                </a:extLst>
              </p:cNvPr>
              <p:cNvSpPr/>
              <p:nvPr/>
            </p:nvSpPr>
            <p:spPr>
              <a:xfrm>
                <a:off x="6724637" y="24636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3" name="楕円 1022">
                <a:extLst>
                  <a:ext uri="{FF2B5EF4-FFF2-40B4-BE49-F238E27FC236}">
                    <a16:creationId xmlns:a16="http://schemas.microsoft.com/office/drawing/2014/main" id="{2D2E1E51-4CBA-42D0-A440-69ADEA9D21BA}"/>
                  </a:ext>
                </a:extLst>
              </p:cNvPr>
              <p:cNvSpPr/>
              <p:nvPr/>
            </p:nvSpPr>
            <p:spPr>
              <a:xfrm>
                <a:off x="6460637" y="24598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4" name="楕円 1023">
                <a:extLst>
                  <a:ext uri="{FF2B5EF4-FFF2-40B4-BE49-F238E27FC236}">
                    <a16:creationId xmlns:a16="http://schemas.microsoft.com/office/drawing/2014/main" id="{BAAFA2BB-842A-41BE-8E8C-89B55A07584D}"/>
                  </a:ext>
                </a:extLst>
              </p:cNvPr>
              <p:cNvSpPr/>
              <p:nvPr/>
            </p:nvSpPr>
            <p:spPr>
              <a:xfrm>
                <a:off x="6552809" y="24636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5" name="楕円 1024">
                <a:extLst>
                  <a:ext uri="{FF2B5EF4-FFF2-40B4-BE49-F238E27FC236}">
                    <a16:creationId xmlns:a16="http://schemas.microsoft.com/office/drawing/2014/main" id="{68659FCC-C9E2-4316-8A16-31FD48068096}"/>
                  </a:ext>
                </a:extLst>
              </p:cNvPr>
              <p:cNvSpPr/>
              <p:nvPr/>
            </p:nvSpPr>
            <p:spPr>
              <a:xfrm>
                <a:off x="6811737" y="24691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6" name="楕円 1025">
                <a:extLst>
                  <a:ext uri="{FF2B5EF4-FFF2-40B4-BE49-F238E27FC236}">
                    <a16:creationId xmlns:a16="http://schemas.microsoft.com/office/drawing/2014/main" id="{FA6E80BB-FB0E-4F85-AC85-9DC727DBF97F}"/>
                  </a:ext>
                </a:extLst>
              </p:cNvPr>
              <p:cNvSpPr/>
              <p:nvPr/>
            </p:nvSpPr>
            <p:spPr>
              <a:xfrm>
                <a:off x="5649079" y="23548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7" name="楕円 1026">
                <a:extLst>
                  <a:ext uri="{FF2B5EF4-FFF2-40B4-BE49-F238E27FC236}">
                    <a16:creationId xmlns:a16="http://schemas.microsoft.com/office/drawing/2014/main" id="{B7473CF8-8389-4915-8EDD-088B67C03549}"/>
                  </a:ext>
                </a:extLst>
              </p:cNvPr>
              <p:cNvSpPr/>
              <p:nvPr/>
            </p:nvSpPr>
            <p:spPr>
              <a:xfrm>
                <a:off x="5464735" y="23511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8" name="楕円 1027">
                <a:extLst>
                  <a:ext uri="{FF2B5EF4-FFF2-40B4-BE49-F238E27FC236}">
                    <a16:creationId xmlns:a16="http://schemas.microsoft.com/office/drawing/2014/main" id="{FCF08A88-0836-46C7-9D43-658278842D9C}"/>
                  </a:ext>
                </a:extLst>
              </p:cNvPr>
              <p:cNvSpPr/>
              <p:nvPr/>
            </p:nvSpPr>
            <p:spPr>
              <a:xfrm>
                <a:off x="5556907" y="23548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9" name="楕円 1028">
                <a:extLst>
                  <a:ext uri="{FF2B5EF4-FFF2-40B4-BE49-F238E27FC236}">
                    <a16:creationId xmlns:a16="http://schemas.microsoft.com/office/drawing/2014/main" id="{645AA068-1EBC-481F-9A0F-1DCFA300E2F6}"/>
                  </a:ext>
                </a:extLst>
              </p:cNvPr>
              <p:cNvSpPr/>
              <p:nvPr/>
            </p:nvSpPr>
            <p:spPr>
              <a:xfrm>
                <a:off x="6697980" y="25719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0" name="楕円 1029">
                <a:extLst>
                  <a:ext uri="{FF2B5EF4-FFF2-40B4-BE49-F238E27FC236}">
                    <a16:creationId xmlns:a16="http://schemas.microsoft.com/office/drawing/2014/main" id="{D4546C86-7703-4979-A24B-C3334110AC32}"/>
                  </a:ext>
                </a:extLst>
              </p:cNvPr>
              <p:cNvSpPr/>
              <p:nvPr/>
            </p:nvSpPr>
            <p:spPr>
              <a:xfrm>
                <a:off x="6513636" y="25682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1" name="楕円 1030">
                <a:extLst>
                  <a:ext uri="{FF2B5EF4-FFF2-40B4-BE49-F238E27FC236}">
                    <a16:creationId xmlns:a16="http://schemas.microsoft.com/office/drawing/2014/main" id="{36B99178-0975-4B82-A65C-33EE5DC940FF}"/>
                  </a:ext>
                </a:extLst>
              </p:cNvPr>
              <p:cNvSpPr/>
              <p:nvPr/>
            </p:nvSpPr>
            <p:spPr>
              <a:xfrm>
                <a:off x="6605808" y="25719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2" name="楕円 1031">
                <a:extLst>
                  <a:ext uri="{FF2B5EF4-FFF2-40B4-BE49-F238E27FC236}">
                    <a16:creationId xmlns:a16="http://schemas.microsoft.com/office/drawing/2014/main" id="{68204470-9A31-435C-B0D8-04A5AAB75F2E}"/>
                  </a:ext>
                </a:extLst>
              </p:cNvPr>
              <p:cNvSpPr/>
              <p:nvPr/>
            </p:nvSpPr>
            <p:spPr>
              <a:xfrm>
                <a:off x="6994993" y="26179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3" name="楕円 1032">
                <a:extLst>
                  <a:ext uri="{FF2B5EF4-FFF2-40B4-BE49-F238E27FC236}">
                    <a16:creationId xmlns:a16="http://schemas.microsoft.com/office/drawing/2014/main" id="{9822673F-28D9-402F-9012-26CF22285FB2}"/>
                  </a:ext>
                </a:extLst>
              </p:cNvPr>
              <p:cNvSpPr/>
              <p:nvPr/>
            </p:nvSpPr>
            <p:spPr>
              <a:xfrm>
                <a:off x="6810649" y="26141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4" name="楕円 1033">
                <a:extLst>
                  <a:ext uri="{FF2B5EF4-FFF2-40B4-BE49-F238E27FC236}">
                    <a16:creationId xmlns:a16="http://schemas.microsoft.com/office/drawing/2014/main" id="{E27D5F04-FE4B-4CAD-99DD-6A0A0C952FCA}"/>
                  </a:ext>
                </a:extLst>
              </p:cNvPr>
              <p:cNvSpPr/>
              <p:nvPr/>
            </p:nvSpPr>
            <p:spPr>
              <a:xfrm>
                <a:off x="6902821" y="26179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5" name="楕円 1034">
                <a:extLst>
                  <a:ext uri="{FF2B5EF4-FFF2-40B4-BE49-F238E27FC236}">
                    <a16:creationId xmlns:a16="http://schemas.microsoft.com/office/drawing/2014/main" id="{08D6E1E2-A565-466C-BD3B-1F413B2DDF8F}"/>
                  </a:ext>
                </a:extLst>
              </p:cNvPr>
              <p:cNvSpPr/>
              <p:nvPr/>
            </p:nvSpPr>
            <p:spPr>
              <a:xfrm>
                <a:off x="7602773" y="255744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6" name="楕円 1035">
                <a:extLst>
                  <a:ext uri="{FF2B5EF4-FFF2-40B4-BE49-F238E27FC236}">
                    <a16:creationId xmlns:a16="http://schemas.microsoft.com/office/drawing/2014/main" id="{96FCC55C-3E9E-4C15-A614-EE2B4ADBC3C8}"/>
                  </a:ext>
                </a:extLst>
              </p:cNvPr>
              <p:cNvSpPr/>
              <p:nvPr/>
            </p:nvSpPr>
            <p:spPr>
              <a:xfrm>
                <a:off x="7418429" y="25536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7" name="楕円 1036">
                <a:extLst>
                  <a:ext uri="{FF2B5EF4-FFF2-40B4-BE49-F238E27FC236}">
                    <a16:creationId xmlns:a16="http://schemas.microsoft.com/office/drawing/2014/main" id="{FC8A5A47-FDC5-412D-B290-B11A9E0E8DA2}"/>
                  </a:ext>
                </a:extLst>
              </p:cNvPr>
              <p:cNvSpPr/>
              <p:nvPr/>
            </p:nvSpPr>
            <p:spPr>
              <a:xfrm>
                <a:off x="7510601" y="25574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8" name="楕円 1037">
                <a:extLst>
                  <a:ext uri="{FF2B5EF4-FFF2-40B4-BE49-F238E27FC236}">
                    <a16:creationId xmlns:a16="http://schemas.microsoft.com/office/drawing/2014/main" id="{C35D34ED-70F9-49EC-8569-275FFB2245BD}"/>
                  </a:ext>
                </a:extLst>
              </p:cNvPr>
              <p:cNvSpPr/>
              <p:nvPr/>
            </p:nvSpPr>
            <p:spPr>
              <a:xfrm>
                <a:off x="7734226" y="24708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9" name="楕円 1038">
                <a:extLst>
                  <a:ext uri="{FF2B5EF4-FFF2-40B4-BE49-F238E27FC236}">
                    <a16:creationId xmlns:a16="http://schemas.microsoft.com/office/drawing/2014/main" id="{7B195966-92A1-4CC7-9B1E-A0490323DA2E}"/>
                  </a:ext>
                </a:extLst>
              </p:cNvPr>
              <p:cNvSpPr/>
              <p:nvPr/>
            </p:nvSpPr>
            <p:spPr>
              <a:xfrm>
                <a:off x="7549883" y="24670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0" name="楕円 1039">
                <a:extLst>
                  <a:ext uri="{FF2B5EF4-FFF2-40B4-BE49-F238E27FC236}">
                    <a16:creationId xmlns:a16="http://schemas.microsoft.com/office/drawing/2014/main" id="{9AA57F69-3AE4-4E93-AC7C-DD3A2188F841}"/>
                  </a:ext>
                </a:extLst>
              </p:cNvPr>
              <p:cNvSpPr/>
              <p:nvPr/>
            </p:nvSpPr>
            <p:spPr>
              <a:xfrm>
                <a:off x="7642055" y="24708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1" name="楕円 1040">
                <a:extLst>
                  <a:ext uri="{FF2B5EF4-FFF2-40B4-BE49-F238E27FC236}">
                    <a16:creationId xmlns:a16="http://schemas.microsoft.com/office/drawing/2014/main" id="{91ED3B24-9E25-49DE-B802-F7D5E4E7223F}"/>
                  </a:ext>
                </a:extLst>
              </p:cNvPr>
              <p:cNvSpPr/>
              <p:nvPr/>
            </p:nvSpPr>
            <p:spPr>
              <a:xfrm>
                <a:off x="8184625" y="25080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2" name="楕円 1041">
                <a:extLst>
                  <a:ext uri="{FF2B5EF4-FFF2-40B4-BE49-F238E27FC236}">
                    <a16:creationId xmlns:a16="http://schemas.microsoft.com/office/drawing/2014/main" id="{D503688A-0080-43CD-BD61-E2185DDD3F27}"/>
                  </a:ext>
                </a:extLst>
              </p:cNvPr>
              <p:cNvSpPr/>
              <p:nvPr/>
            </p:nvSpPr>
            <p:spPr>
              <a:xfrm>
                <a:off x="8000281" y="25042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3" name="楕円 1042">
                <a:extLst>
                  <a:ext uri="{FF2B5EF4-FFF2-40B4-BE49-F238E27FC236}">
                    <a16:creationId xmlns:a16="http://schemas.microsoft.com/office/drawing/2014/main" id="{BF797F7F-7B4D-4220-8D24-29EB6373C375}"/>
                  </a:ext>
                </a:extLst>
              </p:cNvPr>
              <p:cNvSpPr/>
              <p:nvPr/>
            </p:nvSpPr>
            <p:spPr>
              <a:xfrm>
                <a:off x="8092453" y="25080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4" name="楕円 1043">
                <a:extLst>
                  <a:ext uri="{FF2B5EF4-FFF2-40B4-BE49-F238E27FC236}">
                    <a16:creationId xmlns:a16="http://schemas.microsoft.com/office/drawing/2014/main" id="{E58FF53D-7957-4715-8A2F-5206613B50AA}"/>
                  </a:ext>
                </a:extLst>
              </p:cNvPr>
              <p:cNvSpPr/>
              <p:nvPr/>
            </p:nvSpPr>
            <p:spPr>
              <a:xfrm>
                <a:off x="8460513" y="25080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5" name="楕円 1044">
                <a:extLst>
                  <a:ext uri="{FF2B5EF4-FFF2-40B4-BE49-F238E27FC236}">
                    <a16:creationId xmlns:a16="http://schemas.microsoft.com/office/drawing/2014/main" id="{9F4CAD34-1630-47D2-86FD-6FAE6DE47617}"/>
                  </a:ext>
                </a:extLst>
              </p:cNvPr>
              <p:cNvSpPr/>
              <p:nvPr/>
            </p:nvSpPr>
            <p:spPr>
              <a:xfrm>
                <a:off x="8276170" y="25042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6" name="楕円 1045">
                <a:extLst>
                  <a:ext uri="{FF2B5EF4-FFF2-40B4-BE49-F238E27FC236}">
                    <a16:creationId xmlns:a16="http://schemas.microsoft.com/office/drawing/2014/main" id="{5EAD9235-2515-4140-8269-CA70696C1F4C}"/>
                  </a:ext>
                </a:extLst>
              </p:cNvPr>
              <p:cNvSpPr/>
              <p:nvPr/>
            </p:nvSpPr>
            <p:spPr>
              <a:xfrm>
                <a:off x="8368341" y="25080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7" name="楕円 1046">
                <a:extLst>
                  <a:ext uri="{FF2B5EF4-FFF2-40B4-BE49-F238E27FC236}">
                    <a16:creationId xmlns:a16="http://schemas.microsoft.com/office/drawing/2014/main" id="{5D6F5245-9E53-4B94-86F1-256909CE05E5}"/>
                  </a:ext>
                </a:extLst>
              </p:cNvPr>
              <p:cNvSpPr/>
              <p:nvPr/>
            </p:nvSpPr>
            <p:spPr>
              <a:xfrm>
                <a:off x="8528116" y="25718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8" name="楕円 1047">
                <a:extLst>
                  <a:ext uri="{FF2B5EF4-FFF2-40B4-BE49-F238E27FC236}">
                    <a16:creationId xmlns:a16="http://schemas.microsoft.com/office/drawing/2014/main" id="{0B70B7CD-7FD2-48C1-8FC3-C073558CE16A}"/>
                  </a:ext>
                </a:extLst>
              </p:cNvPr>
              <p:cNvSpPr/>
              <p:nvPr/>
            </p:nvSpPr>
            <p:spPr>
              <a:xfrm>
                <a:off x="8343773" y="25681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9" name="楕円 1048">
                <a:extLst>
                  <a:ext uri="{FF2B5EF4-FFF2-40B4-BE49-F238E27FC236}">
                    <a16:creationId xmlns:a16="http://schemas.microsoft.com/office/drawing/2014/main" id="{94250757-EE16-4F61-84BD-8E6D10111165}"/>
                  </a:ext>
                </a:extLst>
              </p:cNvPr>
              <p:cNvSpPr/>
              <p:nvPr/>
            </p:nvSpPr>
            <p:spPr>
              <a:xfrm>
                <a:off x="8435944" y="25718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0" name="楕円 1049">
                <a:extLst>
                  <a:ext uri="{FF2B5EF4-FFF2-40B4-BE49-F238E27FC236}">
                    <a16:creationId xmlns:a16="http://schemas.microsoft.com/office/drawing/2014/main" id="{A979BBAB-0F6F-4A36-8084-0382D83B09A8}"/>
                  </a:ext>
                </a:extLst>
              </p:cNvPr>
              <p:cNvSpPr/>
              <p:nvPr/>
            </p:nvSpPr>
            <p:spPr>
              <a:xfrm>
                <a:off x="8790387" y="25751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1" name="楕円 1050">
                <a:extLst>
                  <a:ext uri="{FF2B5EF4-FFF2-40B4-BE49-F238E27FC236}">
                    <a16:creationId xmlns:a16="http://schemas.microsoft.com/office/drawing/2014/main" id="{1AA0BF91-7B9F-4658-89FE-3D84276B46FB}"/>
                  </a:ext>
                </a:extLst>
              </p:cNvPr>
              <p:cNvSpPr/>
              <p:nvPr/>
            </p:nvSpPr>
            <p:spPr>
              <a:xfrm>
                <a:off x="8606043" y="25714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2" name="楕円 1051">
                <a:extLst>
                  <a:ext uri="{FF2B5EF4-FFF2-40B4-BE49-F238E27FC236}">
                    <a16:creationId xmlns:a16="http://schemas.microsoft.com/office/drawing/2014/main" id="{3523AD5E-C6AE-4D39-B749-B8ECD4C4D661}"/>
                  </a:ext>
                </a:extLst>
              </p:cNvPr>
              <p:cNvSpPr/>
              <p:nvPr/>
            </p:nvSpPr>
            <p:spPr>
              <a:xfrm>
                <a:off x="8698215" y="25751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3" name="楕円 1052">
                <a:extLst>
                  <a:ext uri="{FF2B5EF4-FFF2-40B4-BE49-F238E27FC236}">
                    <a16:creationId xmlns:a16="http://schemas.microsoft.com/office/drawing/2014/main" id="{CC04A797-497F-4846-986B-CAD7DA6FA44A}"/>
                  </a:ext>
                </a:extLst>
              </p:cNvPr>
              <p:cNvSpPr/>
              <p:nvPr/>
            </p:nvSpPr>
            <p:spPr>
              <a:xfrm>
                <a:off x="9161194" y="24877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4" name="楕円 1053">
                <a:extLst>
                  <a:ext uri="{FF2B5EF4-FFF2-40B4-BE49-F238E27FC236}">
                    <a16:creationId xmlns:a16="http://schemas.microsoft.com/office/drawing/2014/main" id="{737A7C50-F72A-4185-AFE6-847B3221F152}"/>
                  </a:ext>
                </a:extLst>
              </p:cNvPr>
              <p:cNvSpPr/>
              <p:nvPr/>
            </p:nvSpPr>
            <p:spPr>
              <a:xfrm>
                <a:off x="8976851" y="24839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5" name="楕円 1054">
                <a:extLst>
                  <a:ext uri="{FF2B5EF4-FFF2-40B4-BE49-F238E27FC236}">
                    <a16:creationId xmlns:a16="http://schemas.microsoft.com/office/drawing/2014/main" id="{D008196B-D6EF-42A0-B023-520B36A3A21B}"/>
                  </a:ext>
                </a:extLst>
              </p:cNvPr>
              <p:cNvSpPr/>
              <p:nvPr/>
            </p:nvSpPr>
            <p:spPr>
              <a:xfrm>
                <a:off x="9069023" y="24877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6" name="楕円 1055">
                <a:extLst>
                  <a:ext uri="{FF2B5EF4-FFF2-40B4-BE49-F238E27FC236}">
                    <a16:creationId xmlns:a16="http://schemas.microsoft.com/office/drawing/2014/main" id="{726C5BAE-0287-4F4D-BDAB-76732168CA89}"/>
                  </a:ext>
                </a:extLst>
              </p:cNvPr>
              <p:cNvSpPr/>
              <p:nvPr/>
            </p:nvSpPr>
            <p:spPr>
              <a:xfrm>
                <a:off x="9307093" y="25681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7" name="楕円 1056">
                <a:extLst>
                  <a:ext uri="{FF2B5EF4-FFF2-40B4-BE49-F238E27FC236}">
                    <a16:creationId xmlns:a16="http://schemas.microsoft.com/office/drawing/2014/main" id="{DA6DA0C6-E115-43F4-977B-5E67D4AF2417}"/>
                  </a:ext>
                </a:extLst>
              </p:cNvPr>
              <p:cNvSpPr/>
              <p:nvPr/>
            </p:nvSpPr>
            <p:spPr>
              <a:xfrm>
                <a:off x="9122750" y="25643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8" name="楕円 1057">
                <a:extLst>
                  <a:ext uri="{FF2B5EF4-FFF2-40B4-BE49-F238E27FC236}">
                    <a16:creationId xmlns:a16="http://schemas.microsoft.com/office/drawing/2014/main" id="{07166D2D-9A6A-459D-A2EF-6EFC1C807EB4}"/>
                  </a:ext>
                </a:extLst>
              </p:cNvPr>
              <p:cNvSpPr/>
              <p:nvPr/>
            </p:nvSpPr>
            <p:spPr>
              <a:xfrm>
                <a:off x="9214922" y="25681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9" name="楕円 1058">
                <a:extLst>
                  <a:ext uri="{FF2B5EF4-FFF2-40B4-BE49-F238E27FC236}">
                    <a16:creationId xmlns:a16="http://schemas.microsoft.com/office/drawing/2014/main" id="{6BB7943B-5F90-4E44-AF7B-E08B3FF41D07}"/>
                  </a:ext>
                </a:extLst>
              </p:cNvPr>
              <p:cNvSpPr/>
              <p:nvPr/>
            </p:nvSpPr>
            <p:spPr>
              <a:xfrm>
                <a:off x="9101955" y="21102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0" name="楕円 1059">
                <a:extLst>
                  <a:ext uri="{FF2B5EF4-FFF2-40B4-BE49-F238E27FC236}">
                    <a16:creationId xmlns:a16="http://schemas.microsoft.com/office/drawing/2014/main" id="{9C200085-D3DC-4B7F-BC74-D79C8C92AF7B}"/>
                  </a:ext>
                </a:extLst>
              </p:cNvPr>
              <p:cNvSpPr/>
              <p:nvPr/>
            </p:nvSpPr>
            <p:spPr>
              <a:xfrm>
                <a:off x="8917612" y="210649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1" name="楕円 1060">
                <a:extLst>
                  <a:ext uri="{FF2B5EF4-FFF2-40B4-BE49-F238E27FC236}">
                    <a16:creationId xmlns:a16="http://schemas.microsoft.com/office/drawing/2014/main" id="{5CB86479-9841-495E-8C90-1B6D88EA45C5}"/>
                  </a:ext>
                </a:extLst>
              </p:cNvPr>
              <p:cNvSpPr/>
              <p:nvPr/>
            </p:nvSpPr>
            <p:spPr>
              <a:xfrm>
                <a:off x="9009784" y="21102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2" name="楕円 1061">
                <a:extLst>
                  <a:ext uri="{FF2B5EF4-FFF2-40B4-BE49-F238E27FC236}">
                    <a16:creationId xmlns:a16="http://schemas.microsoft.com/office/drawing/2014/main" id="{BB6604BC-D358-4EFD-8DC9-16A4F7ECCF95}"/>
                  </a:ext>
                </a:extLst>
              </p:cNvPr>
              <p:cNvSpPr/>
              <p:nvPr/>
            </p:nvSpPr>
            <p:spPr>
              <a:xfrm>
                <a:off x="8683222" y="21176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3" name="楕円 1062">
                <a:extLst>
                  <a:ext uri="{FF2B5EF4-FFF2-40B4-BE49-F238E27FC236}">
                    <a16:creationId xmlns:a16="http://schemas.microsoft.com/office/drawing/2014/main" id="{72290D83-F336-4587-B424-2190EC6DBC0E}"/>
                  </a:ext>
                </a:extLst>
              </p:cNvPr>
              <p:cNvSpPr/>
              <p:nvPr/>
            </p:nvSpPr>
            <p:spPr>
              <a:xfrm>
                <a:off x="8498878" y="2113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4" name="楕円 1063">
                <a:extLst>
                  <a:ext uri="{FF2B5EF4-FFF2-40B4-BE49-F238E27FC236}">
                    <a16:creationId xmlns:a16="http://schemas.microsoft.com/office/drawing/2014/main" id="{FB5A9DAA-CC3F-403A-B034-46948EF23D7C}"/>
                  </a:ext>
                </a:extLst>
              </p:cNvPr>
              <p:cNvSpPr/>
              <p:nvPr/>
            </p:nvSpPr>
            <p:spPr>
              <a:xfrm>
                <a:off x="8591050" y="21176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5" name="楕円 1064">
                <a:extLst>
                  <a:ext uri="{FF2B5EF4-FFF2-40B4-BE49-F238E27FC236}">
                    <a16:creationId xmlns:a16="http://schemas.microsoft.com/office/drawing/2014/main" id="{EC06572B-BDFC-4526-B4E7-8C3D22DC638D}"/>
                  </a:ext>
                </a:extLst>
              </p:cNvPr>
              <p:cNvSpPr/>
              <p:nvPr/>
            </p:nvSpPr>
            <p:spPr>
              <a:xfrm>
                <a:off x="9372171" y="21164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6" name="楕円 1065">
                <a:extLst>
                  <a:ext uri="{FF2B5EF4-FFF2-40B4-BE49-F238E27FC236}">
                    <a16:creationId xmlns:a16="http://schemas.microsoft.com/office/drawing/2014/main" id="{6D98168C-1475-4ED8-91A3-C5142A6D2EDA}"/>
                  </a:ext>
                </a:extLst>
              </p:cNvPr>
              <p:cNvSpPr/>
              <p:nvPr/>
            </p:nvSpPr>
            <p:spPr>
              <a:xfrm>
                <a:off x="9187827" y="21126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7" name="楕円 1066">
                <a:extLst>
                  <a:ext uri="{FF2B5EF4-FFF2-40B4-BE49-F238E27FC236}">
                    <a16:creationId xmlns:a16="http://schemas.microsoft.com/office/drawing/2014/main" id="{9EAFF83C-0FC7-41EC-9F07-2A7D85882410}"/>
                  </a:ext>
                </a:extLst>
              </p:cNvPr>
              <p:cNvSpPr/>
              <p:nvPr/>
            </p:nvSpPr>
            <p:spPr>
              <a:xfrm>
                <a:off x="9279999" y="21164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8" name="楕円 1067">
                <a:extLst>
                  <a:ext uri="{FF2B5EF4-FFF2-40B4-BE49-F238E27FC236}">
                    <a16:creationId xmlns:a16="http://schemas.microsoft.com/office/drawing/2014/main" id="{774285F5-1F23-497C-A4C8-6B8598BB0877}"/>
                  </a:ext>
                </a:extLst>
              </p:cNvPr>
              <p:cNvSpPr/>
              <p:nvPr/>
            </p:nvSpPr>
            <p:spPr>
              <a:xfrm>
                <a:off x="8424026" y="21231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9" name="楕円 1068">
                <a:extLst>
                  <a:ext uri="{FF2B5EF4-FFF2-40B4-BE49-F238E27FC236}">
                    <a16:creationId xmlns:a16="http://schemas.microsoft.com/office/drawing/2014/main" id="{1AF6D731-1BF2-4FBC-8346-3E7A71EA06DF}"/>
                  </a:ext>
                </a:extLst>
              </p:cNvPr>
              <p:cNvSpPr/>
              <p:nvPr/>
            </p:nvSpPr>
            <p:spPr>
              <a:xfrm>
                <a:off x="8239683" y="211938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0" name="楕円 1069">
                <a:extLst>
                  <a:ext uri="{FF2B5EF4-FFF2-40B4-BE49-F238E27FC236}">
                    <a16:creationId xmlns:a16="http://schemas.microsoft.com/office/drawing/2014/main" id="{B293B287-12DF-4C63-87FB-99D0F2366E88}"/>
                  </a:ext>
                </a:extLst>
              </p:cNvPr>
              <p:cNvSpPr/>
              <p:nvPr/>
            </p:nvSpPr>
            <p:spPr>
              <a:xfrm>
                <a:off x="8331855" y="21231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1" name="楕円 1070">
                <a:extLst>
                  <a:ext uri="{FF2B5EF4-FFF2-40B4-BE49-F238E27FC236}">
                    <a16:creationId xmlns:a16="http://schemas.microsoft.com/office/drawing/2014/main" id="{29D135D9-6F42-4CBE-A01F-5597136E77E7}"/>
                  </a:ext>
                </a:extLst>
              </p:cNvPr>
              <p:cNvSpPr/>
              <p:nvPr/>
            </p:nvSpPr>
            <p:spPr>
              <a:xfrm>
                <a:off x="8092632" y="20427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2" name="楕円 1071">
                <a:extLst>
                  <a:ext uri="{FF2B5EF4-FFF2-40B4-BE49-F238E27FC236}">
                    <a16:creationId xmlns:a16="http://schemas.microsoft.com/office/drawing/2014/main" id="{3A371C11-8EA5-44BD-9352-5D07E0EEA3C2}"/>
                  </a:ext>
                </a:extLst>
              </p:cNvPr>
              <p:cNvSpPr/>
              <p:nvPr/>
            </p:nvSpPr>
            <p:spPr>
              <a:xfrm>
                <a:off x="7908288" y="20389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3" name="楕円 1072">
                <a:extLst>
                  <a:ext uri="{FF2B5EF4-FFF2-40B4-BE49-F238E27FC236}">
                    <a16:creationId xmlns:a16="http://schemas.microsoft.com/office/drawing/2014/main" id="{F1262FC8-03A4-4B2E-B7F4-7AFB09C7B3CE}"/>
                  </a:ext>
                </a:extLst>
              </p:cNvPr>
              <p:cNvSpPr/>
              <p:nvPr/>
            </p:nvSpPr>
            <p:spPr>
              <a:xfrm>
                <a:off x="8000460" y="20427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4" name="楕円 1073">
                <a:extLst>
                  <a:ext uri="{FF2B5EF4-FFF2-40B4-BE49-F238E27FC236}">
                    <a16:creationId xmlns:a16="http://schemas.microsoft.com/office/drawing/2014/main" id="{BE35C39A-ECAC-4754-8D8C-72877D951908}"/>
                  </a:ext>
                </a:extLst>
              </p:cNvPr>
              <p:cNvSpPr/>
              <p:nvPr/>
            </p:nvSpPr>
            <p:spPr>
              <a:xfrm>
                <a:off x="6779824" y="21233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5" name="楕円 1074">
                <a:extLst>
                  <a:ext uri="{FF2B5EF4-FFF2-40B4-BE49-F238E27FC236}">
                    <a16:creationId xmlns:a16="http://schemas.microsoft.com/office/drawing/2014/main" id="{103C5E49-7A2F-48EE-80EF-D1CF2CA2645D}"/>
                  </a:ext>
                </a:extLst>
              </p:cNvPr>
              <p:cNvSpPr/>
              <p:nvPr/>
            </p:nvSpPr>
            <p:spPr>
              <a:xfrm>
                <a:off x="6595481" y="21196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6" name="楕円 1075">
                <a:extLst>
                  <a:ext uri="{FF2B5EF4-FFF2-40B4-BE49-F238E27FC236}">
                    <a16:creationId xmlns:a16="http://schemas.microsoft.com/office/drawing/2014/main" id="{BEB7F66F-705C-4313-BD77-E0DBD94C845E}"/>
                  </a:ext>
                </a:extLst>
              </p:cNvPr>
              <p:cNvSpPr/>
              <p:nvPr/>
            </p:nvSpPr>
            <p:spPr>
              <a:xfrm>
                <a:off x="6687653" y="21233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7" name="楕円 1076">
                <a:extLst>
                  <a:ext uri="{FF2B5EF4-FFF2-40B4-BE49-F238E27FC236}">
                    <a16:creationId xmlns:a16="http://schemas.microsoft.com/office/drawing/2014/main" id="{B5A82D3A-488A-466D-97F5-81E7008FFCAF}"/>
                  </a:ext>
                </a:extLst>
              </p:cNvPr>
              <p:cNvSpPr/>
              <p:nvPr/>
            </p:nvSpPr>
            <p:spPr>
              <a:xfrm>
                <a:off x="6026287" y="23372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8" name="楕円 1077">
                <a:extLst>
                  <a:ext uri="{FF2B5EF4-FFF2-40B4-BE49-F238E27FC236}">
                    <a16:creationId xmlns:a16="http://schemas.microsoft.com/office/drawing/2014/main" id="{BA3B26B1-ED65-4314-B4AE-24224A613A83}"/>
                  </a:ext>
                </a:extLst>
              </p:cNvPr>
              <p:cNvSpPr/>
              <p:nvPr/>
            </p:nvSpPr>
            <p:spPr>
              <a:xfrm>
                <a:off x="5841943" y="23334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9" name="楕円 1078">
                <a:extLst>
                  <a:ext uri="{FF2B5EF4-FFF2-40B4-BE49-F238E27FC236}">
                    <a16:creationId xmlns:a16="http://schemas.microsoft.com/office/drawing/2014/main" id="{A92D4B1F-EF9F-43C6-928C-8DFF1C7AF2A5}"/>
                  </a:ext>
                </a:extLst>
              </p:cNvPr>
              <p:cNvSpPr/>
              <p:nvPr/>
            </p:nvSpPr>
            <p:spPr>
              <a:xfrm>
                <a:off x="5934115" y="23372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0" name="楕円 1079">
                <a:extLst>
                  <a:ext uri="{FF2B5EF4-FFF2-40B4-BE49-F238E27FC236}">
                    <a16:creationId xmlns:a16="http://schemas.microsoft.com/office/drawing/2014/main" id="{B122B7BB-326C-425F-9025-579F3E99EE3A}"/>
                  </a:ext>
                </a:extLst>
              </p:cNvPr>
              <p:cNvSpPr/>
              <p:nvPr/>
            </p:nvSpPr>
            <p:spPr>
              <a:xfrm>
                <a:off x="5968265" y="24406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1" name="楕円 1080">
                <a:extLst>
                  <a:ext uri="{FF2B5EF4-FFF2-40B4-BE49-F238E27FC236}">
                    <a16:creationId xmlns:a16="http://schemas.microsoft.com/office/drawing/2014/main" id="{028760EE-B4E6-41C2-8155-E9838A5551C2}"/>
                  </a:ext>
                </a:extLst>
              </p:cNvPr>
              <p:cNvSpPr/>
              <p:nvPr/>
            </p:nvSpPr>
            <p:spPr>
              <a:xfrm>
                <a:off x="5783922" y="24368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2" name="楕円 1081">
                <a:extLst>
                  <a:ext uri="{FF2B5EF4-FFF2-40B4-BE49-F238E27FC236}">
                    <a16:creationId xmlns:a16="http://schemas.microsoft.com/office/drawing/2014/main" id="{926A920B-B2C2-463E-993B-0FE5052B5D44}"/>
                  </a:ext>
                </a:extLst>
              </p:cNvPr>
              <p:cNvSpPr/>
              <p:nvPr/>
            </p:nvSpPr>
            <p:spPr>
              <a:xfrm>
                <a:off x="5876093" y="24406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3" name="楕円 1082">
                <a:extLst>
                  <a:ext uri="{FF2B5EF4-FFF2-40B4-BE49-F238E27FC236}">
                    <a16:creationId xmlns:a16="http://schemas.microsoft.com/office/drawing/2014/main" id="{4ED024FF-61D5-48F1-8DFA-A157E308BE10}"/>
                  </a:ext>
                </a:extLst>
              </p:cNvPr>
              <p:cNvSpPr/>
              <p:nvPr/>
            </p:nvSpPr>
            <p:spPr>
              <a:xfrm>
                <a:off x="6064749" y="26049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4" name="楕円 1083">
                <a:extLst>
                  <a:ext uri="{FF2B5EF4-FFF2-40B4-BE49-F238E27FC236}">
                    <a16:creationId xmlns:a16="http://schemas.microsoft.com/office/drawing/2014/main" id="{95653991-623D-45E4-A808-BB0D9430DD06}"/>
                  </a:ext>
                </a:extLst>
              </p:cNvPr>
              <p:cNvSpPr/>
              <p:nvPr/>
            </p:nvSpPr>
            <p:spPr>
              <a:xfrm>
                <a:off x="5880406" y="260119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5" name="楕円 1084">
                <a:extLst>
                  <a:ext uri="{FF2B5EF4-FFF2-40B4-BE49-F238E27FC236}">
                    <a16:creationId xmlns:a16="http://schemas.microsoft.com/office/drawing/2014/main" id="{4F2C0108-8A2D-4A79-8CD0-842DE4849881}"/>
                  </a:ext>
                </a:extLst>
              </p:cNvPr>
              <p:cNvSpPr/>
              <p:nvPr/>
            </p:nvSpPr>
            <p:spPr>
              <a:xfrm>
                <a:off x="5972578" y="26049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6" name="楕円 1085">
                <a:extLst>
                  <a:ext uri="{FF2B5EF4-FFF2-40B4-BE49-F238E27FC236}">
                    <a16:creationId xmlns:a16="http://schemas.microsoft.com/office/drawing/2014/main" id="{B0475164-7948-4DCD-B4CF-63232F92FA86}"/>
                  </a:ext>
                </a:extLst>
              </p:cNvPr>
              <p:cNvSpPr/>
              <p:nvPr/>
            </p:nvSpPr>
            <p:spPr>
              <a:xfrm>
                <a:off x="5679661" y="26850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7" name="楕円 1086">
                <a:extLst>
                  <a:ext uri="{FF2B5EF4-FFF2-40B4-BE49-F238E27FC236}">
                    <a16:creationId xmlns:a16="http://schemas.microsoft.com/office/drawing/2014/main" id="{C53E4F53-095E-45C9-A10E-79F7FBF5CBE7}"/>
                  </a:ext>
                </a:extLst>
              </p:cNvPr>
              <p:cNvSpPr/>
              <p:nvPr/>
            </p:nvSpPr>
            <p:spPr>
              <a:xfrm>
                <a:off x="5495317" y="26813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8" name="楕円 1087">
                <a:extLst>
                  <a:ext uri="{FF2B5EF4-FFF2-40B4-BE49-F238E27FC236}">
                    <a16:creationId xmlns:a16="http://schemas.microsoft.com/office/drawing/2014/main" id="{D1E6CBAE-357F-4C3D-B682-4EECE6ACF3C8}"/>
                  </a:ext>
                </a:extLst>
              </p:cNvPr>
              <p:cNvSpPr/>
              <p:nvPr/>
            </p:nvSpPr>
            <p:spPr>
              <a:xfrm>
                <a:off x="5587489" y="26850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9" name="楕円 1088">
                <a:extLst>
                  <a:ext uri="{FF2B5EF4-FFF2-40B4-BE49-F238E27FC236}">
                    <a16:creationId xmlns:a16="http://schemas.microsoft.com/office/drawing/2014/main" id="{0FC02047-006A-4419-82F8-4CBFA7CD3503}"/>
                  </a:ext>
                </a:extLst>
              </p:cNvPr>
              <p:cNvSpPr/>
              <p:nvPr/>
            </p:nvSpPr>
            <p:spPr>
              <a:xfrm>
                <a:off x="5941608" y="26821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0" name="楕円 1089">
                <a:extLst>
                  <a:ext uri="{FF2B5EF4-FFF2-40B4-BE49-F238E27FC236}">
                    <a16:creationId xmlns:a16="http://schemas.microsoft.com/office/drawing/2014/main" id="{EC664070-E7E4-4F85-A215-4DB50A807950}"/>
                  </a:ext>
                </a:extLst>
              </p:cNvPr>
              <p:cNvSpPr/>
              <p:nvPr/>
            </p:nvSpPr>
            <p:spPr>
              <a:xfrm>
                <a:off x="5757265" y="26784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1" name="楕円 1090">
                <a:extLst>
                  <a:ext uri="{FF2B5EF4-FFF2-40B4-BE49-F238E27FC236}">
                    <a16:creationId xmlns:a16="http://schemas.microsoft.com/office/drawing/2014/main" id="{ECD9FB93-BB4D-4163-B8FE-5AE77913A146}"/>
                  </a:ext>
                </a:extLst>
              </p:cNvPr>
              <p:cNvSpPr/>
              <p:nvPr/>
            </p:nvSpPr>
            <p:spPr>
              <a:xfrm>
                <a:off x="5849436" y="26821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2" name="楕円 1091">
                <a:extLst>
                  <a:ext uri="{FF2B5EF4-FFF2-40B4-BE49-F238E27FC236}">
                    <a16:creationId xmlns:a16="http://schemas.microsoft.com/office/drawing/2014/main" id="{3CE868DD-84F2-4F81-87BD-09D42A149E78}"/>
                  </a:ext>
                </a:extLst>
              </p:cNvPr>
              <p:cNvSpPr/>
              <p:nvPr/>
            </p:nvSpPr>
            <p:spPr>
              <a:xfrm>
                <a:off x="5614146" y="30064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3" name="楕円 1092">
                <a:extLst>
                  <a:ext uri="{FF2B5EF4-FFF2-40B4-BE49-F238E27FC236}">
                    <a16:creationId xmlns:a16="http://schemas.microsoft.com/office/drawing/2014/main" id="{B31272CE-6918-4898-8065-A038CE61913E}"/>
                  </a:ext>
                </a:extLst>
              </p:cNvPr>
              <p:cNvSpPr/>
              <p:nvPr/>
            </p:nvSpPr>
            <p:spPr>
              <a:xfrm>
                <a:off x="5429802" y="30026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4" name="楕円 1093">
                <a:extLst>
                  <a:ext uri="{FF2B5EF4-FFF2-40B4-BE49-F238E27FC236}">
                    <a16:creationId xmlns:a16="http://schemas.microsoft.com/office/drawing/2014/main" id="{3AF2CC3B-89F1-46EC-B48A-8CBE22FB5B46}"/>
                  </a:ext>
                </a:extLst>
              </p:cNvPr>
              <p:cNvSpPr/>
              <p:nvPr/>
            </p:nvSpPr>
            <p:spPr>
              <a:xfrm>
                <a:off x="5521974" y="30064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5" name="楕円 1094">
                <a:extLst>
                  <a:ext uri="{FF2B5EF4-FFF2-40B4-BE49-F238E27FC236}">
                    <a16:creationId xmlns:a16="http://schemas.microsoft.com/office/drawing/2014/main" id="{B8F27C9B-E53E-4CE7-9295-8130CC7F4035}"/>
                  </a:ext>
                </a:extLst>
              </p:cNvPr>
              <p:cNvSpPr/>
              <p:nvPr/>
            </p:nvSpPr>
            <p:spPr>
              <a:xfrm>
                <a:off x="6379202" y="29293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6" name="楕円 1095">
                <a:extLst>
                  <a:ext uri="{FF2B5EF4-FFF2-40B4-BE49-F238E27FC236}">
                    <a16:creationId xmlns:a16="http://schemas.microsoft.com/office/drawing/2014/main" id="{487E13BC-8B12-497B-84F4-A391CF2EB540}"/>
                  </a:ext>
                </a:extLst>
              </p:cNvPr>
              <p:cNvSpPr/>
              <p:nvPr/>
            </p:nvSpPr>
            <p:spPr>
              <a:xfrm>
                <a:off x="6194858" y="29255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7" name="楕円 1096">
                <a:extLst>
                  <a:ext uri="{FF2B5EF4-FFF2-40B4-BE49-F238E27FC236}">
                    <a16:creationId xmlns:a16="http://schemas.microsoft.com/office/drawing/2014/main" id="{44EE8818-5B17-48F8-99BC-5B07585DACB5}"/>
                  </a:ext>
                </a:extLst>
              </p:cNvPr>
              <p:cNvSpPr/>
              <p:nvPr/>
            </p:nvSpPr>
            <p:spPr>
              <a:xfrm>
                <a:off x="6287030" y="292931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8" name="楕円 1097">
                <a:extLst>
                  <a:ext uri="{FF2B5EF4-FFF2-40B4-BE49-F238E27FC236}">
                    <a16:creationId xmlns:a16="http://schemas.microsoft.com/office/drawing/2014/main" id="{BCA3CE11-C967-4576-B1B9-FA4F45A8068F}"/>
                  </a:ext>
                </a:extLst>
              </p:cNvPr>
              <p:cNvSpPr/>
              <p:nvPr/>
            </p:nvSpPr>
            <p:spPr>
              <a:xfrm>
                <a:off x="6510794" y="29785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9" name="楕円 1098">
                <a:extLst>
                  <a:ext uri="{FF2B5EF4-FFF2-40B4-BE49-F238E27FC236}">
                    <a16:creationId xmlns:a16="http://schemas.microsoft.com/office/drawing/2014/main" id="{3A44D27D-56E1-4368-8618-8AE1BF3CB61E}"/>
                  </a:ext>
                </a:extLst>
              </p:cNvPr>
              <p:cNvSpPr/>
              <p:nvPr/>
            </p:nvSpPr>
            <p:spPr>
              <a:xfrm>
                <a:off x="6326450" y="29748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0" name="楕円 1099">
                <a:extLst>
                  <a:ext uri="{FF2B5EF4-FFF2-40B4-BE49-F238E27FC236}">
                    <a16:creationId xmlns:a16="http://schemas.microsoft.com/office/drawing/2014/main" id="{EDEDB4BF-C7C6-4647-849C-4E3A3C8B187B}"/>
                  </a:ext>
                </a:extLst>
              </p:cNvPr>
              <p:cNvSpPr/>
              <p:nvPr/>
            </p:nvSpPr>
            <p:spPr>
              <a:xfrm>
                <a:off x="6418622" y="29785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1" name="楕円 1100">
                <a:extLst>
                  <a:ext uri="{FF2B5EF4-FFF2-40B4-BE49-F238E27FC236}">
                    <a16:creationId xmlns:a16="http://schemas.microsoft.com/office/drawing/2014/main" id="{F7D32C64-B60F-4038-A5AB-67A3989F9432}"/>
                  </a:ext>
                </a:extLst>
              </p:cNvPr>
              <p:cNvSpPr/>
              <p:nvPr/>
            </p:nvSpPr>
            <p:spPr>
              <a:xfrm>
                <a:off x="6147222" y="20161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2" name="楕円 1101">
                <a:extLst>
                  <a:ext uri="{FF2B5EF4-FFF2-40B4-BE49-F238E27FC236}">
                    <a16:creationId xmlns:a16="http://schemas.microsoft.com/office/drawing/2014/main" id="{8BF50987-0323-44E1-B410-4FF5DDAC035A}"/>
                  </a:ext>
                </a:extLst>
              </p:cNvPr>
              <p:cNvSpPr/>
              <p:nvPr/>
            </p:nvSpPr>
            <p:spPr>
              <a:xfrm>
                <a:off x="5962879" y="20123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3" name="楕円 1102">
                <a:extLst>
                  <a:ext uri="{FF2B5EF4-FFF2-40B4-BE49-F238E27FC236}">
                    <a16:creationId xmlns:a16="http://schemas.microsoft.com/office/drawing/2014/main" id="{470EBFE8-B444-458F-BD37-4B52D8280E47}"/>
                  </a:ext>
                </a:extLst>
              </p:cNvPr>
              <p:cNvSpPr/>
              <p:nvPr/>
            </p:nvSpPr>
            <p:spPr>
              <a:xfrm>
                <a:off x="6055051" y="20161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4" name="楕円 1103">
                <a:extLst>
                  <a:ext uri="{FF2B5EF4-FFF2-40B4-BE49-F238E27FC236}">
                    <a16:creationId xmlns:a16="http://schemas.microsoft.com/office/drawing/2014/main" id="{AFD9ABA5-97D9-4B30-A3E7-14E8B9F9D9EC}"/>
                  </a:ext>
                </a:extLst>
              </p:cNvPr>
              <p:cNvSpPr/>
              <p:nvPr/>
            </p:nvSpPr>
            <p:spPr>
              <a:xfrm>
                <a:off x="6462766" y="19381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5" name="楕円 1104">
                <a:extLst>
                  <a:ext uri="{FF2B5EF4-FFF2-40B4-BE49-F238E27FC236}">
                    <a16:creationId xmlns:a16="http://schemas.microsoft.com/office/drawing/2014/main" id="{57931E7C-E0C6-4E41-BB25-E59F91675A35}"/>
                  </a:ext>
                </a:extLst>
              </p:cNvPr>
              <p:cNvSpPr/>
              <p:nvPr/>
            </p:nvSpPr>
            <p:spPr>
              <a:xfrm>
                <a:off x="6291418" y="19343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6" name="楕円 1105">
                <a:extLst>
                  <a:ext uri="{FF2B5EF4-FFF2-40B4-BE49-F238E27FC236}">
                    <a16:creationId xmlns:a16="http://schemas.microsoft.com/office/drawing/2014/main" id="{2499C87A-EB23-4CDF-83C2-A48AC68D6C6C}"/>
                  </a:ext>
                </a:extLst>
              </p:cNvPr>
              <p:cNvSpPr/>
              <p:nvPr/>
            </p:nvSpPr>
            <p:spPr>
              <a:xfrm>
                <a:off x="6383590" y="19381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7" name="楕円 1106">
                <a:extLst>
                  <a:ext uri="{FF2B5EF4-FFF2-40B4-BE49-F238E27FC236}">
                    <a16:creationId xmlns:a16="http://schemas.microsoft.com/office/drawing/2014/main" id="{7AE3C674-7FEF-4402-8759-F85CC19484C2}"/>
                  </a:ext>
                </a:extLst>
              </p:cNvPr>
              <p:cNvSpPr/>
              <p:nvPr/>
            </p:nvSpPr>
            <p:spPr>
              <a:xfrm>
                <a:off x="6524868" y="131270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8" name="楕円 1107">
                <a:extLst>
                  <a:ext uri="{FF2B5EF4-FFF2-40B4-BE49-F238E27FC236}">
                    <a16:creationId xmlns:a16="http://schemas.microsoft.com/office/drawing/2014/main" id="{22416D01-3155-4207-987B-D4D2587FDC3B}"/>
                  </a:ext>
                </a:extLst>
              </p:cNvPr>
              <p:cNvSpPr/>
              <p:nvPr/>
            </p:nvSpPr>
            <p:spPr>
              <a:xfrm>
                <a:off x="6604523" y="131270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9" name="楕円 1108">
                <a:extLst>
                  <a:ext uri="{FF2B5EF4-FFF2-40B4-BE49-F238E27FC236}">
                    <a16:creationId xmlns:a16="http://schemas.microsoft.com/office/drawing/2014/main" id="{53487DC6-1431-4620-8D40-1A8EABD528D1}"/>
                  </a:ext>
                </a:extLst>
              </p:cNvPr>
              <p:cNvSpPr/>
              <p:nvPr/>
            </p:nvSpPr>
            <p:spPr>
              <a:xfrm>
                <a:off x="6340524" y="13089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0" name="楕円 1109">
                <a:extLst>
                  <a:ext uri="{FF2B5EF4-FFF2-40B4-BE49-F238E27FC236}">
                    <a16:creationId xmlns:a16="http://schemas.microsoft.com/office/drawing/2014/main" id="{899C891D-4535-41B2-BD5F-D30E88213028}"/>
                  </a:ext>
                </a:extLst>
              </p:cNvPr>
              <p:cNvSpPr/>
              <p:nvPr/>
            </p:nvSpPr>
            <p:spPr>
              <a:xfrm>
                <a:off x="6432696" y="13127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1" name="楕円 1110">
                <a:extLst>
                  <a:ext uri="{FF2B5EF4-FFF2-40B4-BE49-F238E27FC236}">
                    <a16:creationId xmlns:a16="http://schemas.microsoft.com/office/drawing/2014/main" id="{7AC3AC51-7E1A-4FBE-BDDB-89AADFCE1112}"/>
                  </a:ext>
                </a:extLst>
              </p:cNvPr>
              <p:cNvSpPr/>
              <p:nvPr/>
            </p:nvSpPr>
            <p:spPr>
              <a:xfrm>
                <a:off x="5606674" y="13673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2" name="楕円 1111">
                <a:extLst>
                  <a:ext uri="{FF2B5EF4-FFF2-40B4-BE49-F238E27FC236}">
                    <a16:creationId xmlns:a16="http://schemas.microsoft.com/office/drawing/2014/main" id="{12FE3B43-E702-4009-8252-563960AA18C6}"/>
                  </a:ext>
                </a:extLst>
              </p:cNvPr>
              <p:cNvSpPr/>
              <p:nvPr/>
            </p:nvSpPr>
            <p:spPr>
              <a:xfrm>
                <a:off x="5686329" y="13673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3" name="楕円 1112">
                <a:extLst>
                  <a:ext uri="{FF2B5EF4-FFF2-40B4-BE49-F238E27FC236}">
                    <a16:creationId xmlns:a16="http://schemas.microsoft.com/office/drawing/2014/main" id="{D69FA9D6-6B71-4A18-B1C9-C7E40787D274}"/>
                  </a:ext>
                </a:extLst>
              </p:cNvPr>
              <p:cNvSpPr/>
              <p:nvPr/>
            </p:nvSpPr>
            <p:spPr>
              <a:xfrm>
                <a:off x="5422330" y="136361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4" name="楕円 1113">
                <a:extLst>
                  <a:ext uri="{FF2B5EF4-FFF2-40B4-BE49-F238E27FC236}">
                    <a16:creationId xmlns:a16="http://schemas.microsoft.com/office/drawing/2014/main" id="{72FFCC42-4D33-4B3A-9D02-7637680D9C95}"/>
                  </a:ext>
                </a:extLst>
              </p:cNvPr>
              <p:cNvSpPr/>
              <p:nvPr/>
            </p:nvSpPr>
            <p:spPr>
              <a:xfrm>
                <a:off x="5514502" y="13673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5" name="楕円 1114">
                <a:extLst>
                  <a:ext uri="{FF2B5EF4-FFF2-40B4-BE49-F238E27FC236}">
                    <a16:creationId xmlns:a16="http://schemas.microsoft.com/office/drawing/2014/main" id="{74D8F816-6967-40CC-B88F-1F52BE1FF278}"/>
                  </a:ext>
                </a:extLst>
              </p:cNvPr>
              <p:cNvSpPr/>
              <p:nvPr/>
            </p:nvSpPr>
            <p:spPr>
              <a:xfrm>
                <a:off x="8029395" y="127320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6" name="楕円 1115">
                <a:extLst>
                  <a:ext uri="{FF2B5EF4-FFF2-40B4-BE49-F238E27FC236}">
                    <a16:creationId xmlns:a16="http://schemas.microsoft.com/office/drawing/2014/main" id="{E78D34ED-D2F3-4785-B198-0A1787489BFE}"/>
                  </a:ext>
                </a:extLst>
              </p:cNvPr>
              <p:cNvSpPr/>
              <p:nvPr/>
            </p:nvSpPr>
            <p:spPr>
              <a:xfrm>
                <a:off x="8109051" y="12732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7" name="楕円 1116">
                <a:extLst>
                  <a:ext uri="{FF2B5EF4-FFF2-40B4-BE49-F238E27FC236}">
                    <a16:creationId xmlns:a16="http://schemas.microsoft.com/office/drawing/2014/main" id="{1F7C8817-B976-492B-BFBE-D45EFFA72859}"/>
                  </a:ext>
                </a:extLst>
              </p:cNvPr>
              <p:cNvSpPr/>
              <p:nvPr/>
            </p:nvSpPr>
            <p:spPr>
              <a:xfrm>
                <a:off x="7845052" y="12694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8" name="楕円 1117">
                <a:extLst>
                  <a:ext uri="{FF2B5EF4-FFF2-40B4-BE49-F238E27FC236}">
                    <a16:creationId xmlns:a16="http://schemas.microsoft.com/office/drawing/2014/main" id="{55FBE60B-B501-49D6-BA57-430EC9A6EF35}"/>
                  </a:ext>
                </a:extLst>
              </p:cNvPr>
              <p:cNvSpPr/>
              <p:nvPr/>
            </p:nvSpPr>
            <p:spPr>
              <a:xfrm>
                <a:off x="7937223" y="127320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9" name="楕円 1118">
                <a:extLst>
                  <a:ext uri="{FF2B5EF4-FFF2-40B4-BE49-F238E27FC236}">
                    <a16:creationId xmlns:a16="http://schemas.microsoft.com/office/drawing/2014/main" id="{142D39C2-C9A7-41EA-8D00-0044898E80AE}"/>
                  </a:ext>
                </a:extLst>
              </p:cNvPr>
              <p:cNvSpPr/>
              <p:nvPr/>
            </p:nvSpPr>
            <p:spPr>
              <a:xfrm>
                <a:off x="8448461" y="13101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0" name="楕円 1119">
                <a:extLst>
                  <a:ext uri="{FF2B5EF4-FFF2-40B4-BE49-F238E27FC236}">
                    <a16:creationId xmlns:a16="http://schemas.microsoft.com/office/drawing/2014/main" id="{E0325270-8E84-4C3C-B1DC-3E06DB5FFEDC}"/>
                  </a:ext>
                </a:extLst>
              </p:cNvPr>
              <p:cNvSpPr/>
              <p:nvPr/>
            </p:nvSpPr>
            <p:spPr>
              <a:xfrm>
                <a:off x="8528116" y="13101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1" name="楕円 1120">
                <a:extLst>
                  <a:ext uri="{FF2B5EF4-FFF2-40B4-BE49-F238E27FC236}">
                    <a16:creationId xmlns:a16="http://schemas.microsoft.com/office/drawing/2014/main" id="{466BFC73-271E-45BB-A84D-E6AB99A039E7}"/>
                  </a:ext>
                </a:extLst>
              </p:cNvPr>
              <p:cNvSpPr/>
              <p:nvPr/>
            </p:nvSpPr>
            <p:spPr>
              <a:xfrm>
                <a:off x="8264117" y="13063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2" name="楕円 1121">
                <a:extLst>
                  <a:ext uri="{FF2B5EF4-FFF2-40B4-BE49-F238E27FC236}">
                    <a16:creationId xmlns:a16="http://schemas.microsoft.com/office/drawing/2014/main" id="{AD4100EE-8FF0-4622-8423-0695405F8661}"/>
                  </a:ext>
                </a:extLst>
              </p:cNvPr>
              <p:cNvSpPr/>
              <p:nvPr/>
            </p:nvSpPr>
            <p:spPr>
              <a:xfrm>
                <a:off x="8356289" y="13101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3" name="楕円 1122">
                <a:extLst>
                  <a:ext uri="{FF2B5EF4-FFF2-40B4-BE49-F238E27FC236}">
                    <a16:creationId xmlns:a16="http://schemas.microsoft.com/office/drawing/2014/main" id="{EF1AED42-0B55-41DC-BF17-A18393DF1050}"/>
                  </a:ext>
                </a:extLst>
              </p:cNvPr>
              <p:cNvSpPr/>
              <p:nvPr/>
            </p:nvSpPr>
            <p:spPr>
              <a:xfrm>
                <a:off x="9081539" y="13655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4" name="楕円 1123">
                <a:extLst>
                  <a:ext uri="{FF2B5EF4-FFF2-40B4-BE49-F238E27FC236}">
                    <a16:creationId xmlns:a16="http://schemas.microsoft.com/office/drawing/2014/main" id="{B0003A26-EE29-4AD9-B87B-94C5FCC791A6}"/>
                  </a:ext>
                </a:extLst>
              </p:cNvPr>
              <p:cNvSpPr/>
              <p:nvPr/>
            </p:nvSpPr>
            <p:spPr>
              <a:xfrm>
                <a:off x="9161194" y="136555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5" name="楕円 1124">
                <a:extLst>
                  <a:ext uri="{FF2B5EF4-FFF2-40B4-BE49-F238E27FC236}">
                    <a16:creationId xmlns:a16="http://schemas.microsoft.com/office/drawing/2014/main" id="{448A1147-2453-43E2-8BDA-A555C0187857}"/>
                  </a:ext>
                </a:extLst>
              </p:cNvPr>
              <p:cNvSpPr/>
              <p:nvPr/>
            </p:nvSpPr>
            <p:spPr>
              <a:xfrm>
                <a:off x="8897195" y="13617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6" name="楕円 1125">
                <a:extLst>
                  <a:ext uri="{FF2B5EF4-FFF2-40B4-BE49-F238E27FC236}">
                    <a16:creationId xmlns:a16="http://schemas.microsoft.com/office/drawing/2014/main" id="{A6647BAE-C889-4632-88C2-32983AE9204C}"/>
                  </a:ext>
                </a:extLst>
              </p:cNvPr>
              <p:cNvSpPr/>
              <p:nvPr/>
            </p:nvSpPr>
            <p:spPr>
              <a:xfrm>
                <a:off x="8989367" y="13655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7" name="楕円 1126">
                <a:extLst>
                  <a:ext uri="{FF2B5EF4-FFF2-40B4-BE49-F238E27FC236}">
                    <a16:creationId xmlns:a16="http://schemas.microsoft.com/office/drawing/2014/main" id="{B416E8D2-063E-40CF-811E-52C3D075359C}"/>
                  </a:ext>
                </a:extLst>
              </p:cNvPr>
              <p:cNvSpPr/>
              <p:nvPr/>
            </p:nvSpPr>
            <p:spPr>
              <a:xfrm>
                <a:off x="9309837" y="12731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8" name="楕円 1127">
                <a:extLst>
                  <a:ext uri="{FF2B5EF4-FFF2-40B4-BE49-F238E27FC236}">
                    <a16:creationId xmlns:a16="http://schemas.microsoft.com/office/drawing/2014/main" id="{5468275C-EE0E-4DBB-8678-876B3E1F4E70}"/>
                  </a:ext>
                </a:extLst>
              </p:cNvPr>
              <p:cNvSpPr/>
              <p:nvPr/>
            </p:nvSpPr>
            <p:spPr>
              <a:xfrm>
                <a:off x="9389493" y="12731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9" name="楕円 1128">
                <a:extLst>
                  <a:ext uri="{FF2B5EF4-FFF2-40B4-BE49-F238E27FC236}">
                    <a16:creationId xmlns:a16="http://schemas.microsoft.com/office/drawing/2014/main" id="{A476C406-7864-4E7F-BD93-65BDE72CA2D6}"/>
                  </a:ext>
                </a:extLst>
              </p:cNvPr>
              <p:cNvSpPr/>
              <p:nvPr/>
            </p:nvSpPr>
            <p:spPr>
              <a:xfrm>
                <a:off x="9125493" y="12693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0" name="楕円 1129">
                <a:extLst>
                  <a:ext uri="{FF2B5EF4-FFF2-40B4-BE49-F238E27FC236}">
                    <a16:creationId xmlns:a16="http://schemas.microsoft.com/office/drawing/2014/main" id="{207B7A1A-FA5A-4AEE-B772-CDB76F9A66B8}"/>
                  </a:ext>
                </a:extLst>
              </p:cNvPr>
              <p:cNvSpPr/>
              <p:nvPr/>
            </p:nvSpPr>
            <p:spPr>
              <a:xfrm>
                <a:off x="9217665" y="12731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1" name="楕円 1130">
                <a:extLst>
                  <a:ext uri="{FF2B5EF4-FFF2-40B4-BE49-F238E27FC236}">
                    <a16:creationId xmlns:a16="http://schemas.microsoft.com/office/drawing/2014/main" id="{2DFDDED1-1067-431C-9D73-EE429985ACF7}"/>
                  </a:ext>
                </a:extLst>
              </p:cNvPr>
              <p:cNvSpPr/>
              <p:nvPr/>
            </p:nvSpPr>
            <p:spPr>
              <a:xfrm>
                <a:off x="9055198" y="16227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2" name="楕円 1131">
                <a:extLst>
                  <a:ext uri="{FF2B5EF4-FFF2-40B4-BE49-F238E27FC236}">
                    <a16:creationId xmlns:a16="http://schemas.microsoft.com/office/drawing/2014/main" id="{58546F47-71F9-4859-B26F-66A8A53B441F}"/>
                  </a:ext>
                </a:extLst>
              </p:cNvPr>
              <p:cNvSpPr/>
              <p:nvPr/>
            </p:nvSpPr>
            <p:spPr>
              <a:xfrm>
                <a:off x="9134853" y="16227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3" name="楕円 1132">
                <a:extLst>
                  <a:ext uri="{FF2B5EF4-FFF2-40B4-BE49-F238E27FC236}">
                    <a16:creationId xmlns:a16="http://schemas.microsoft.com/office/drawing/2014/main" id="{1B5198CA-C6E6-4012-959C-3294BE8850B7}"/>
                  </a:ext>
                </a:extLst>
              </p:cNvPr>
              <p:cNvSpPr/>
              <p:nvPr/>
            </p:nvSpPr>
            <p:spPr>
              <a:xfrm>
                <a:off x="8870854" y="161892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4" name="楕円 1133">
                <a:extLst>
                  <a:ext uri="{FF2B5EF4-FFF2-40B4-BE49-F238E27FC236}">
                    <a16:creationId xmlns:a16="http://schemas.microsoft.com/office/drawing/2014/main" id="{14CF426B-8EA3-4B62-B1EF-70B8189C8DEF}"/>
                  </a:ext>
                </a:extLst>
              </p:cNvPr>
              <p:cNvSpPr/>
              <p:nvPr/>
            </p:nvSpPr>
            <p:spPr>
              <a:xfrm>
                <a:off x="8963026" y="162271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5" name="楕円 1134">
                <a:extLst>
                  <a:ext uri="{FF2B5EF4-FFF2-40B4-BE49-F238E27FC236}">
                    <a16:creationId xmlns:a16="http://schemas.microsoft.com/office/drawing/2014/main" id="{F32AEF16-2F04-487C-BC65-C37EC27C1105}"/>
                  </a:ext>
                </a:extLst>
              </p:cNvPr>
              <p:cNvSpPr/>
              <p:nvPr/>
            </p:nvSpPr>
            <p:spPr>
              <a:xfrm>
                <a:off x="8184462" y="16569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6" name="楕円 1135">
                <a:extLst>
                  <a:ext uri="{FF2B5EF4-FFF2-40B4-BE49-F238E27FC236}">
                    <a16:creationId xmlns:a16="http://schemas.microsoft.com/office/drawing/2014/main" id="{756BB8A8-900E-41ED-86E5-C47E54AA4BE5}"/>
                  </a:ext>
                </a:extLst>
              </p:cNvPr>
              <p:cNvSpPr/>
              <p:nvPr/>
            </p:nvSpPr>
            <p:spPr>
              <a:xfrm>
                <a:off x="8264117" y="16569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7" name="楕円 1136">
                <a:extLst>
                  <a:ext uri="{FF2B5EF4-FFF2-40B4-BE49-F238E27FC236}">
                    <a16:creationId xmlns:a16="http://schemas.microsoft.com/office/drawing/2014/main" id="{20E71CC1-6F31-4551-855B-ADA815D51C91}"/>
                  </a:ext>
                </a:extLst>
              </p:cNvPr>
              <p:cNvSpPr/>
              <p:nvPr/>
            </p:nvSpPr>
            <p:spPr>
              <a:xfrm>
                <a:off x="8000118" y="16531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8" name="楕円 1137">
                <a:extLst>
                  <a:ext uri="{FF2B5EF4-FFF2-40B4-BE49-F238E27FC236}">
                    <a16:creationId xmlns:a16="http://schemas.microsoft.com/office/drawing/2014/main" id="{2A338212-51F3-4B4D-8897-493AC5E66DD7}"/>
                  </a:ext>
                </a:extLst>
              </p:cNvPr>
              <p:cNvSpPr/>
              <p:nvPr/>
            </p:nvSpPr>
            <p:spPr>
              <a:xfrm>
                <a:off x="8092290" y="165695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9" name="楕円 1138">
                <a:extLst>
                  <a:ext uri="{FF2B5EF4-FFF2-40B4-BE49-F238E27FC236}">
                    <a16:creationId xmlns:a16="http://schemas.microsoft.com/office/drawing/2014/main" id="{284C7F41-D1FB-4A13-8786-1DB4EE358883}"/>
                  </a:ext>
                </a:extLst>
              </p:cNvPr>
              <p:cNvSpPr/>
              <p:nvPr/>
            </p:nvSpPr>
            <p:spPr>
              <a:xfrm>
                <a:off x="7787116" y="17717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0" name="楕円 1139">
                <a:extLst>
                  <a:ext uri="{FF2B5EF4-FFF2-40B4-BE49-F238E27FC236}">
                    <a16:creationId xmlns:a16="http://schemas.microsoft.com/office/drawing/2014/main" id="{7A3FD0FE-48B8-423E-9DE8-3B65CF6C02AF}"/>
                  </a:ext>
                </a:extLst>
              </p:cNvPr>
              <p:cNvSpPr/>
              <p:nvPr/>
            </p:nvSpPr>
            <p:spPr>
              <a:xfrm>
                <a:off x="7866772" y="177173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1" name="楕円 1140">
                <a:extLst>
                  <a:ext uri="{FF2B5EF4-FFF2-40B4-BE49-F238E27FC236}">
                    <a16:creationId xmlns:a16="http://schemas.microsoft.com/office/drawing/2014/main" id="{FD1B26C2-F9D6-4C83-A2C7-88426022E2A3}"/>
                  </a:ext>
                </a:extLst>
              </p:cNvPr>
              <p:cNvSpPr/>
              <p:nvPr/>
            </p:nvSpPr>
            <p:spPr>
              <a:xfrm>
                <a:off x="7602773" y="17679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2" name="楕円 1141">
                <a:extLst>
                  <a:ext uri="{FF2B5EF4-FFF2-40B4-BE49-F238E27FC236}">
                    <a16:creationId xmlns:a16="http://schemas.microsoft.com/office/drawing/2014/main" id="{2951D231-7CBA-4814-8353-4860E2CF6997}"/>
                  </a:ext>
                </a:extLst>
              </p:cNvPr>
              <p:cNvSpPr/>
              <p:nvPr/>
            </p:nvSpPr>
            <p:spPr>
              <a:xfrm>
                <a:off x="7694945" y="177173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3" name="楕円 1142">
                <a:extLst>
                  <a:ext uri="{FF2B5EF4-FFF2-40B4-BE49-F238E27FC236}">
                    <a16:creationId xmlns:a16="http://schemas.microsoft.com/office/drawing/2014/main" id="{6458883E-C796-4AC4-AE8C-D478FC1A630D}"/>
                  </a:ext>
                </a:extLst>
              </p:cNvPr>
              <p:cNvSpPr/>
              <p:nvPr/>
            </p:nvSpPr>
            <p:spPr>
              <a:xfrm>
                <a:off x="7331259" y="174961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4" name="楕円 1143">
                <a:extLst>
                  <a:ext uri="{FF2B5EF4-FFF2-40B4-BE49-F238E27FC236}">
                    <a16:creationId xmlns:a16="http://schemas.microsoft.com/office/drawing/2014/main" id="{05F47FF8-979C-4268-9B9E-72DEFFA5CC7B}"/>
                  </a:ext>
                </a:extLst>
              </p:cNvPr>
              <p:cNvSpPr/>
              <p:nvPr/>
            </p:nvSpPr>
            <p:spPr>
              <a:xfrm>
                <a:off x="7410914" y="17496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5" name="楕円 1144">
                <a:extLst>
                  <a:ext uri="{FF2B5EF4-FFF2-40B4-BE49-F238E27FC236}">
                    <a16:creationId xmlns:a16="http://schemas.microsoft.com/office/drawing/2014/main" id="{5355DD84-0312-4DEF-AE88-4B66243478BF}"/>
                  </a:ext>
                </a:extLst>
              </p:cNvPr>
              <p:cNvSpPr/>
              <p:nvPr/>
            </p:nvSpPr>
            <p:spPr>
              <a:xfrm>
                <a:off x="7146915" y="174583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6" name="楕円 1145">
                <a:extLst>
                  <a:ext uri="{FF2B5EF4-FFF2-40B4-BE49-F238E27FC236}">
                    <a16:creationId xmlns:a16="http://schemas.microsoft.com/office/drawing/2014/main" id="{5225A38B-D382-47E3-9459-1DE6A69E2067}"/>
                  </a:ext>
                </a:extLst>
              </p:cNvPr>
              <p:cNvSpPr/>
              <p:nvPr/>
            </p:nvSpPr>
            <p:spPr>
              <a:xfrm>
                <a:off x="7239087" y="174961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7" name="楕円 1146">
                <a:extLst>
                  <a:ext uri="{FF2B5EF4-FFF2-40B4-BE49-F238E27FC236}">
                    <a16:creationId xmlns:a16="http://schemas.microsoft.com/office/drawing/2014/main" id="{EEEDFC62-44DA-49B0-A282-3C109B6F5E80}"/>
                  </a:ext>
                </a:extLst>
              </p:cNvPr>
              <p:cNvSpPr/>
              <p:nvPr/>
            </p:nvSpPr>
            <p:spPr>
              <a:xfrm>
                <a:off x="7079523" y="19145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8" name="楕円 1147">
                <a:extLst>
                  <a:ext uri="{FF2B5EF4-FFF2-40B4-BE49-F238E27FC236}">
                    <a16:creationId xmlns:a16="http://schemas.microsoft.com/office/drawing/2014/main" id="{1D2BBFDC-BB46-4ABD-B067-1453C507C3C9}"/>
                  </a:ext>
                </a:extLst>
              </p:cNvPr>
              <p:cNvSpPr/>
              <p:nvPr/>
            </p:nvSpPr>
            <p:spPr>
              <a:xfrm>
                <a:off x="7159178" y="19145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9" name="楕円 1148">
                <a:extLst>
                  <a:ext uri="{FF2B5EF4-FFF2-40B4-BE49-F238E27FC236}">
                    <a16:creationId xmlns:a16="http://schemas.microsoft.com/office/drawing/2014/main" id="{FAF08C5C-FF6E-4473-808D-DEE983E95529}"/>
                  </a:ext>
                </a:extLst>
              </p:cNvPr>
              <p:cNvSpPr/>
              <p:nvPr/>
            </p:nvSpPr>
            <p:spPr>
              <a:xfrm>
                <a:off x="6895179" y="19107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0" name="楕円 1149">
                <a:extLst>
                  <a:ext uri="{FF2B5EF4-FFF2-40B4-BE49-F238E27FC236}">
                    <a16:creationId xmlns:a16="http://schemas.microsoft.com/office/drawing/2014/main" id="{631E85DC-84F8-4B05-B854-2B9C9A7EF20F}"/>
                  </a:ext>
                </a:extLst>
              </p:cNvPr>
              <p:cNvSpPr/>
              <p:nvPr/>
            </p:nvSpPr>
            <p:spPr>
              <a:xfrm>
                <a:off x="6987351" y="19145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1" name="楕円 1150">
                <a:extLst>
                  <a:ext uri="{FF2B5EF4-FFF2-40B4-BE49-F238E27FC236}">
                    <a16:creationId xmlns:a16="http://schemas.microsoft.com/office/drawing/2014/main" id="{589E7A6C-38EB-44B3-8F4C-8F7071617B81}"/>
                  </a:ext>
                </a:extLst>
              </p:cNvPr>
              <p:cNvSpPr/>
              <p:nvPr/>
            </p:nvSpPr>
            <p:spPr>
              <a:xfrm>
                <a:off x="6409452" y="201644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2" name="楕円 1151">
                <a:extLst>
                  <a:ext uri="{FF2B5EF4-FFF2-40B4-BE49-F238E27FC236}">
                    <a16:creationId xmlns:a16="http://schemas.microsoft.com/office/drawing/2014/main" id="{20FBDC6A-D33E-470B-8536-BF4D050E0957}"/>
                  </a:ext>
                </a:extLst>
              </p:cNvPr>
              <p:cNvSpPr/>
              <p:nvPr/>
            </p:nvSpPr>
            <p:spPr>
              <a:xfrm>
                <a:off x="6489107" y="201644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3" name="楕円 1152">
                <a:extLst>
                  <a:ext uri="{FF2B5EF4-FFF2-40B4-BE49-F238E27FC236}">
                    <a16:creationId xmlns:a16="http://schemas.microsoft.com/office/drawing/2014/main" id="{AA1A406E-175D-46A8-8A07-737D99B6DC23}"/>
                  </a:ext>
                </a:extLst>
              </p:cNvPr>
              <p:cNvSpPr/>
              <p:nvPr/>
            </p:nvSpPr>
            <p:spPr>
              <a:xfrm>
                <a:off x="6225108" y="20126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4" name="楕円 1153">
                <a:extLst>
                  <a:ext uri="{FF2B5EF4-FFF2-40B4-BE49-F238E27FC236}">
                    <a16:creationId xmlns:a16="http://schemas.microsoft.com/office/drawing/2014/main" id="{340B6AB5-E522-4AE9-8BED-00F453EB8B69}"/>
                  </a:ext>
                </a:extLst>
              </p:cNvPr>
              <p:cNvSpPr/>
              <p:nvPr/>
            </p:nvSpPr>
            <p:spPr>
              <a:xfrm>
                <a:off x="6317280" y="20164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5" name="楕円 1154">
                <a:extLst>
                  <a:ext uri="{FF2B5EF4-FFF2-40B4-BE49-F238E27FC236}">
                    <a16:creationId xmlns:a16="http://schemas.microsoft.com/office/drawing/2014/main" id="{E3E0310C-0A41-4E22-A0D7-099FB95845F1}"/>
                  </a:ext>
                </a:extLst>
              </p:cNvPr>
              <p:cNvSpPr/>
              <p:nvPr/>
            </p:nvSpPr>
            <p:spPr>
              <a:xfrm>
                <a:off x="7635587" y="20648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6" name="楕円 1155">
                <a:extLst>
                  <a:ext uri="{FF2B5EF4-FFF2-40B4-BE49-F238E27FC236}">
                    <a16:creationId xmlns:a16="http://schemas.microsoft.com/office/drawing/2014/main" id="{5A5D5E23-385E-46D7-9653-FA2FDEDB35F4}"/>
                  </a:ext>
                </a:extLst>
              </p:cNvPr>
              <p:cNvSpPr/>
              <p:nvPr/>
            </p:nvSpPr>
            <p:spPr>
              <a:xfrm>
                <a:off x="7715242" y="206486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7" name="楕円 1156">
                <a:extLst>
                  <a:ext uri="{FF2B5EF4-FFF2-40B4-BE49-F238E27FC236}">
                    <a16:creationId xmlns:a16="http://schemas.microsoft.com/office/drawing/2014/main" id="{94C79A91-E192-4751-BE8D-ED4DF592665D}"/>
                  </a:ext>
                </a:extLst>
              </p:cNvPr>
              <p:cNvSpPr/>
              <p:nvPr/>
            </p:nvSpPr>
            <p:spPr>
              <a:xfrm>
                <a:off x="7451243" y="20610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8" name="楕円 1157">
                <a:extLst>
                  <a:ext uri="{FF2B5EF4-FFF2-40B4-BE49-F238E27FC236}">
                    <a16:creationId xmlns:a16="http://schemas.microsoft.com/office/drawing/2014/main" id="{5A320C68-0A5B-4A1F-8607-B0B976106DC7}"/>
                  </a:ext>
                </a:extLst>
              </p:cNvPr>
              <p:cNvSpPr/>
              <p:nvPr/>
            </p:nvSpPr>
            <p:spPr>
              <a:xfrm>
                <a:off x="7543415" y="20648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9" name="楕円 1158">
                <a:extLst>
                  <a:ext uri="{FF2B5EF4-FFF2-40B4-BE49-F238E27FC236}">
                    <a16:creationId xmlns:a16="http://schemas.microsoft.com/office/drawing/2014/main" id="{E04F5E68-3348-4D28-A32C-062DB3771578}"/>
                  </a:ext>
                </a:extLst>
              </p:cNvPr>
              <p:cNvSpPr/>
              <p:nvPr/>
            </p:nvSpPr>
            <p:spPr>
              <a:xfrm>
                <a:off x="7822105" y="20362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0" name="楕円 1159">
                <a:extLst>
                  <a:ext uri="{FF2B5EF4-FFF2-40B4-BE49-F238E27FC236}">
                    <a16:creationId xmlns:a16="http://schemas.microsoft.com/office/drawing/2014/main" id="{320D1071-AC84-4C6F-8CD1-C44D7F593860}"/>
                  </a:ext>
                </a:extLst>
              </p:cNvPr>
              <p:cNvSpPr/>
              <p:nvPr/>
            </p:nvSpPr>
            <p:spPr>
              <a:xfrm>
                <a:off x="7516758" y="19099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1" name="楕円 1160">
                <a:extLst>
                  <a:ext uri="{FF2B5EF4-FFF2-40B4-BE49-F238E27FC236}">
                    <a16:creationId xmlns:a16="http://schemas.microsoft.com/office/drawing/2014/main" id="{F8623A88-69CC-4BB7-AEED-830AB2B38F03}"/>
                  </a:ext>
                </a:extLst>
              </p:cNvPr>
              <p:cNvSpPr/>
              <p:nvPr/>
            </p:nvSpPr>
            <p:spPr>
              <a:xfrm>
                <a:off x="7332414" y="19061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2" name="楕円 1161">
                <a:extLst>
                  <a:ext uri="{FF2B5EF4-FFF2-40B4-BE49-F238E27FC236}">
                    <a16:creationId xmlns:a16="http://schemas.microsoft.com/office/drawing/2014/main" id="{56906F14-4C9E-43A3-B0E1-CBE2CC2505E6}"/>
                  </a:ext>
                </a:extLst>
              </p:cNvPr>
              <p:cNvSpPr/>
              <p:nvPr/>
            </p:nvSpPr>
            <p:spPr>
              <a:xfrm>
                <a:off x="7424586" y="19099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3" name="楕円 1162">
                <a:extLst>
                  <a:ext uri="{FF2B5EF4-FFF2-40B4-BE49-F238E27FC236}">
                    <a16:creationId xmlns:a16="http://schemas.microsoft.com/office/drawing/2014/main" id="{C531B296-3E40-4E49-8528-92EC334F5B04}"/>
                  </a:ext>
                </a:extLst>
              </p:cNvPr>
              <p:cNvSpPr/>
              <p:nvPr/>
            </p:nvSpPr>
            <p:spPr>
              <a:xfrm>
                <a:off x="7551384" y="12926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4" name="楕円 1163">
                <a:extLst>
                  <a:ext uri="{FF2B5EF4-FFF2-40B4-BE49-F238E27FC236}">
                    <a16:creationId xmlns:a16="http://schemas.microsoft.com/office/drawing/2014/main" id="{E36D3DCF-F5DD-44CB-9BDD-D1FE465FA225}"/>
                  </a:ext>
                </a:extLst>
              </p:cNvPr>
              <p:cNvSpPr/>
              <p:nvPr/>
            </p:nvSpPr>
            <p:spPr>
              <a:xfrm>
                <a:off x="7367040" y="12888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5" name="楕円 1164">
                <a:extLst>
                  <a:ext uri="{FF2B5EF4-FFF2-40B4-BE49-F238E27FC236}">
                    <a16:creationId xmlns:a16="http://schemas.microsoft.com/office/drawing/2014/main" id="{99E61BF2-5E7D-4D32-8A84-DF7792BBDCC0}"/>
                  </a:ext>
                </a:extLst>
              </p:cNvPr>
              <p:cNvSpPr/>
              <p:nvPr/>
            </p:nvSpPr>
            <p:spPr>
              <a:xfrm>
                <a:off x="7459212" y="12926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6" name="楕円 1165">
                <a:extLst>
                  <a:ext uri="{FF2B5EF4-FFF2-40B4-BE49-F238E27FC236}">
                    <a16:creationId xmlns:a16="http://schemas.microsoft.com/office/drawing/2014/main" id="{E4B93EC1-71A8-4185-A337-FC53EE79C112}"/>
                  </a:ext>
                </a:extLst>
              </p:cNvPr>
              <p:cNvSpPr/>
              <p:nvPr/>
            </p:nvSpPr>
            <p:spPr>
              <a:xfrm>
                <a:off x="7895257" y="13412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7" name="楕円 1166">
                <a:extLst>
                  <a:ext uri="{FF2B5EF4-FFF2-40B4-BE49-F238E27FC236}">
                    <a16:creationId xmlns:a16="http://schemas.microsoft.com/office/drawing/2014/main" id="{D07F7908-1ACC-4E52-9D00-8AD5D6D88BE1}"/>
                  </a:ext>
                </a:extLst>
              </p:cNvPr>
              <p:cNvSpPr/>
              <p:nvPr/>
            </p:nvSpPr>
            <p:spPr>
              <a:xfrm>
                <a:off x="7710913" y="133743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8" name="楕円 1167">
                <a:extLst>
                  <a:ext uri="{FF2B5EF4-FFF2-40B4-BE49-F238E27FC236}">
                    <a16:creationId xmlns:a16="http://schemas.microsoft.com/office/drawing/2014/main" id="{BF804548-62E8-4871-8863-55A8FE399235}"/>
                  </a:ext>
                </a:extLst>
              </p:cNvPr>
              <p:cNvSpPr/>
              <p:nvPr/>
            </p:nvSpPr>
            <p:spPr>
              <a:xfrm>
                <a:off x="7803085" y="13412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9" name="楕円 1168">
                <a:extLst>
                  <a:ext uri="{FF2B5EF4-FFF2-40B4-BE49-F238E27FC236}">
                    <a16:creationId xmlns:a16="http://schemas.microsoft.com/office/drawing/2014/main" id="{C018C671-4E4F-4ED9-B004-9D13511081EC}"/>
                  </a:ext>
                </a:extLst>
              </p:cNvPr>
              <p:cNvSpPr/>
              <p:nvPr/>
            </p:nvSpPr>
            <p:spPr>
              <a:xfrm>
                <a:off x="9399265" y="17086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0" name="楕円 1169">
                <a:extLst>
                  <a:ext uri="{FF2B5EF4-FFF2-40B4-BE49-F238E27FC236}">
                    <a16:creationId xmlns:a16="http://schemas.microsoft.com/office/drawing/2014/main" id="{13A970FF-7E80-4E23-B030-4844C5B490C2}"/>
                  </a:ext>
                </a:extLst>
              </p:cNvPr>
              <p:cNvSpPr/>
              <p:nvPr/>
            </p:nvSpPr>
            <p:spPr>
              <a:xfrm>
                <a:off x="9214922" y="170481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1" name="楕円 1170">
                <a:extLst>
                  <a:ext uri="{FF2B5EF4-FFF2-40B4-BE49-F238E27FC236}">
                    <a16:creationId xmlns:a16="http://schemas.microsoft.com/office/drawing/2014/main" id="{ED1D9E94-5BB1-4EB4-B2D8-504BBF70B2F0}"/>
                  </a:ext>
                </a:extLst>
              </p:cNvPr>
              <p:cNvSpPr/>
              <p:nvPr/>
            </p:nvSpPr>
            <p:spPr>
              <a:xfrm>
                <a:off x="9307093" y="17086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2" name="楕円 1171">
                <a:extLst>
                  <a:ext uri="{FF2B5EF4-FFF2-40B4-BE49-F238E27FC236}">
                    <a16:creationId xmlns:a16="http://schemas.microsoft.com/office/drawing/2014/main" id="{F742230B-6B01-44D1-9D49-1B05E86B8828}"/>
                  </a:ext>
                </a:extLst>
              </p:cNvPr>
              <p:cNvSpPr/>
              <p:nvPr/>
            </p:nvSpPr>
            <p:spPr>
              <a:xfrm>
                <a:off x="9140052" y="22112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3" name="楕円 1172">
                <a:extLst>
                  <a:ext uri="{FF2B5EF4-FFF2-40B4-BE49-F238E27FC236}">
                    <a16:creationId xmlns:a16="http://schemas.microsoft.com/office/drawing/2014/main" id="{0C928B2D-0677-4E47-9861-B9E69A0A9185}"/>
                  </a:ext>
                </a:extLst>
              </p:cNvPr>
              <p:cNvSpPr/>
              <p:nvPr/>
            </p:nvSpPr>
            <p:spPr>
              <a:xfrm>
                <a:off x="8955708" y="220746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4" name="楕円 1173">
                <a:extLst>
                  <a:ext uri="{FF2B5EF4-FFF2-40B4-BE49-F238E27FC236}">
                    <a16:creationId xmlns:a16="http://schemas.microsoft.com/office/drawing/2014/main" id="{75FC38B8-D47F-42C5-8090-FA06723A089E}"/>
                  </a:ext>
                </a:extLst>
              </p:cNvPr>
              <p:cNvSpPr/>
              <p:nvPr/>
            </p:nvSpPr>
            <p:spPr>
              <a:xfrm>
                <a:off x="9047880" y="22112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5" name="楕円 1174">
                <a:extLst>
                  <a:ext uri="{FF2B5EF4-FFF2-40B4-BE49-F238E27FC236}">
                    <a16:creationId xmlns:a16="http://schemas.microsoft.com/office/drawing/2014/main" id="{CE2DE76B-9F7B-43B2-8AE3-F82186D856E1}"/>
                  </a:ext>
                </a:extLst>
              </p:cNvPr>
              <p:cNvSpPr/>
              <p:nvPr/>
            </p:nvSpPr>
            <p:spPr>
              <a:xfrm>
                <a:off x="9356565" y="30386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6" name="楕円 1175">
                <a:extLst>
                  <a:ext uri="{FF2B5EF4-FFF2-40B4-BE49-F238E27FC236}">
                    <a16:creationId xmlns:a16="http://schemas.microsoft.com/office/drawing/2014/main" id="{1A99F063-D89D-4DD2-AA89-E2B9E1137668}"/>
                  </a:ext>
                </a:extLst>
              </p:cNvPr>
              <p:cNvSpPr/>
              <p:nvPr/>
            </p:nvSpPr>
            <p:spPr>
              <a:xfrm>
                <a:off x="9172221" y="30348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7" name="楕円 1176">
                <a:extLst>
                  <a:ext uri="{FF2B5EF4-FFF2-40B4-BE49-F238E27FC236}">
                    <a16:creationId xmlns:a16="http://schemas.microsoft.com/office/drawing/2014/main" id="{1D1963AB-648F-434E-BEE1-D7A358A4BBF1}"/>
                  </a:ext>
                </a:extLst>
              </p:cNvPr>
              <p:cNvSpPr/>
              <p:nvPr/>
            </p:nvSpPr>
            <p:spPr>
              <a:xfrm>
                <a:off x="9264393" y="302625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8" name="楕円 1177">
                <a:extLst>
                  <a:ext uri="{FF2B5EF4-FFF2-40B4-BE49-F238E27FC236}">
                    <a16:creationId xmlns:a16="http://schemas.microsoft.com/office/drawing/2014/main" id="{741F5320-778F-4CE7-8771-F358790793CB}"/>
                  </a:ext>
                </a:extLst>
              </p:cNvPr>
              <p:cNvSpPr/>
              <p:nvPr/>
            </p:nvSpPr>
            <p:spPr>
              <a:xfrm>
                <a:off x="8915917" y="305100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9" name="楕円 1178">
                <a:extLst>
                  <a:ext uri="{FF2B5EF4-FFF2-40B4-BE49-F238E27FC236}">
                    <a16:creationId xmlns:a16="http://schemas.microsoft.com/office/drawing/2014/main" id="{789D4CD5-ADA7-4F0A-89A3-DFCF0AE80948}"/>
                  </a:ext>
                </a:extLst>
              </p:cNvPr>
              <p:cNvSpPr/>
              <p:nvPr/>
            </p:nvSpPr>
            <p:spPr>
              <a:xfrm>
                <a:off x="8731573" y="30472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0" name="楕円 1179">
                <a:extLst>
                  <a:ext uri="{FF2B5EF4-FFF2-40B4-BE49-F238E27FC236}">
                    <a16:creationId xmlns:a16="http://schemas.microsoft.com/office/drawing/2014/main" id="{D61AF331-21BC-46BC-95D7-9096AAD41F32}"/>
                  </a:ext>
                </a:extLst>
              </p:cNvPr>
              <p:cNvSpPr/>
              <p:nvPr/>
            </p:nvSpPr>
            <p:spPr>
              <a:xfrm>
                <a:off x="8823745" y="30510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1" name="楕円 1180">
                <a:extLst>
                  <a:ext uri="{FF2B5EF4-FFF2-40B4-BE49-F238E27FC236}">
                    <a16:creationId xmlns:a16="http://schemas.microsoft.com/office/drawing/2014/main" id="{47828DA9-41D9-45E0-8278-9BF45F44FDD3}"/>
                  </a:ext>
                </a:extLst>
              </p:cNvPr>
              <p:cNvSpPr/>
              <p:nvPr/>
            </p:nvSpPr>
            <p:spPr>
              <a:xfrm>
                <a:off x="7218313" y="24876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2" name="楕円 1181">
                <a:extLst>
                  <a:ext uri="{FF2B5EF4-FFF2-40B4-BE49-F238E27FC236}">
                    <a16:creationId xmlns:a16="http://schemas.microsoft.com/office/drawing/2014/main" id="{FE8C7117-F1FC-48C3-97D6-957BAEF03682}"/>
                  </a:ext>
                </a:extLst>
              </p:cNvPr>
              <p:cNvSpPr/>
              <p:nvPr/>
            </p:nvSpPr>
            <p:spPr>
              <a:xfrm>
                <a:off x="7310485" y="24914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3" name="楕円 1182">
                <a:extLst>
                  <a:ext uri="{FF2B5EF4-FFF2-40B4-BE49-F238E27FC236}">
                    <a16:creationId xmlns:a16="http://schemas.microsoft.com/office/drawing/2014/main" id="{70A9BFCF-1111-48A0-8C46-8895E20737B5}"/>
                  </a:ext>
                </a:extLst>
              </p:cNvPr>
              <p:cNvSpPr/>
              <p:nvPr/>
            </p:nvSpPr>
            <p:spPr>
              <a:xfrm>
                <a:off x="6942506" y="253583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4" name="楕円 1183">
                <a:extLst>
                  <a:ext uri="{FF2B5EF4-FFF2-40B4-BE49-F238E27FC236}">
                    <a16:creationId xmlns:a16="http://schemas.microsoft.com/office/drawing/2014/main" id="{F1D465AD-77FE-4EBF-904B-C523781475BF}"/>
                  </a:ext>
                </a:extLst>
              </p:cNvPr>
              <p:cNvSpPr/>
              <p:nvPr/>
            </p:nvSpPr>
            <p:spPr>
              <a:xfrm>
                <a:off x="7034678" y="253961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5" name="楕円 1184">
                <a:extLst>
                  <a:ext uri="{FF2B5EF4-FFF2-40B4-BE49-F238E27FC236}">
                    <a16:creationId xmlns:a16="http://schemas.microsoft.com/office/drawing/2014/main" id="{E318B0E7-E5CE-421A-AE48-0729D31A990A}"/>
                  </a:ext>
                </a:extLst>
              </p:cNvPr>
              <p:cNvSpPr/>
              <p:nvPr/>
            </p:nvSpPr>
            <p:spPr>
              <a:xfrm>
                <a:off x="5924304" y="251474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6" name="楕円 1185">
                <a:extLst>
                  <a:ext uri="{FF2B5EF4-FFF2-40B4-BE49-F238E27FC236}">
                    <a16:creationId xmlns:a16="http://schemas.microsoft.com/office/drawing/2014/main" id="{5BE83AD4-2C2E-4B8D-9844-8704671E76C3}"/>
                  </a:ext>
                </a:extLst>
              </p:cNvPr>
              <p:cNvSpPr/>
              <p:nvPr/>
            </p:nvSpPr>
            <p:spPr>
              <a:xfrm>
                <a:off x="6016476" y="25185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7" name="楕円 1186">
                <a:extLst>
                  <a:ext uri="{FF2B5EF4-FFF2-40B4-BE49-F238E27FC236}">
                    <a16:creationId xmlns:a16="http://schemas.microsoft.com/office/drawing/2014/main" id="{C033A1D0-0E62-4CD0-9888-80CA97DC4993}"/>
                  </a:ext>
                </a:extLst>
              </p:cNvPr>
              <p:cNvSpPr/>
              <p:nvPr/>
            </p:nvSpPr>
            <p:spPr>
              <a:xfrm>
                <a:off x="5687937" y="18600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8" name="楕円 1187">
                <a:extLst>
                  <a:ext uri="{FF2B5EF4-FFF2-40B4-BE49-F238E27FC236}">
                    <a16:creationId xmlns:a16="http://schemas.microsoft.com/office/drawing/2014/main" id="{F48D69A5-CAC6-443A-B487-CDDB838577FD}"/>
                  </a:ext>
                </a:extLst>
              </p:cNvPr>
              <p:cNvSpPr/>
              <p:nvPr/>
            </p:nvSpPr>
            <p:spPr>
              <a:xfrm>
                <a:off x="5767592" y="18600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9" name="楕円 1188">
                <a:extLst>
                  <a:ext uri="{FF2B5EF4-FFF2-40B4-BE49-F238E27FC236}">
                    <a16:creationId xmlns:a16="http://schemas.microsoft.com/office/drawing/2014/main" id="{04EC7D72-76A0-42C9-B2BD-4D4042FF7D44}"/>
                  </a:ext>
                </a:extLst>
              </p:cNvPr>
              <p:cNvSpPr/>
              <p:nvPr/>
            </p:nvSpPr>
            <p:spPr>
              <a:xfrm>
                <a:off x="5503593" y="185627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0" name="楕円 1189">
                <a:extLst>
                  <a:ext uri="{FF2B5EF4-FFF2-40B4-BE49-F238E27FC236}">
                    <a16:creationId xmlns:a16="http://schemas.microsoft.com/office/drawing/2014/main" id="{B10B6B04-6CC6-4210-9E4B-5F52B15D16BE}"/>
                  </a:ext>
                </a:extLst>
              </p:cNvPr>
              <p:cNvSpPr/>
              <p:nvPr/>
            </p:nvSpPr>
            <p:spPr>
              <a:xfrm>
                <a:off x="5595765" y="186005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1" name="楕円 1190">
                <a:extLst>
                  <a:ext uri="{FF2B5EF4-FFF2-40B4-BE49-F238E27FC236}">
                    <a16:creationId xmlns:a16="http://schemas.microsoft.com/office/drawing/2014/main" id="{E7C35667-0BA2-45A3-B79B-6EC9F3645EEF}"/>
                  </a:ext>
                </a:extLst>
              </p:cNvPr>
              <p:cNvSpPr/>
              <p:nvPr/>
            </p:nvSpPr>
            <p:spPr>
              <a:xfrm>
                <a:off x="8472221" y="22877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2" name="楕円 1191">
                <a:extLst>
                  <a:ext uri="{FF2B5EF4-FFF2-40B4-BE49-F238E27FC236}">
                    <a16:creationId xmlns:a16="http://schemas.microsoft.com/office/drawing/2014/main" id="{9BED7897-293B-4324-8069-ACBFD8AFAAD1}"/>
                  </a:ext>
                </a:extLst>
              </p:cNvPr>
              <p:cNvSpPr/>
              <p:nvPr/>
            </p:nvSpPr>
            <p:spPr>
              <a:xfrm>
                <a:off x="8627919" y="233753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3" name="楕円 1192">
                <a:extLst>
                  <a:ext uri="{FF2B5EF4-FFF2-40B4-BE49-F238E27FC236}">
                    <a16:creationId xmlns:a16="http://schemas.microsoft.com/office/drawing/2014/main" id="{043C9E81-28D5-41AD-BEB8-224DEB025553}"/>
                  </a:ext>
                </a:extLst>
              </p:cNvPr>
              <p:cNvSpPr/>
              <p:nvPr/>
            </p:nvSpPr>
            <p:spPr>
              <a:xfrm>
                <a:off x="8323600" y="24074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4" name="楕円 1193">
                <a:extLst>
                  <a:ext uri="{FF2B5EF4-FFF2-40B4-BE49-F238E27FC236}">
                    <a16:creationId xmlns:a16="http://schemas.microsoft.com/office/drawing/2014/main" id="{FC33395B-7B2C-4C38-BF33-E9AD5C4529CB}"/>
                  </a:ext>
                </a:extLst>
              </p:cNvPr>
              <p:cNvSpPr/>
              <p:nvPr/>
            </p:nvSpPr>
            <p:spPr>
              <a:xfrm>
                <a:off x="8264117" y="22018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5" name="楕円 1194">
                <a:extLst>
                  <a:ext uri="{FF2B5EF4-FFF2-40B4-BE49-F238E27FC236}">
                    <a16:creationId xmlns:a16="http://schemas.microsoft.com/office/drawing/2014/main" id="{1531285E-C956-4A4B-B1DB-89C1A321D8C0}"/>
                  </a:ext>
                </a:extLst>
              </p:cNvPr>
              <p:cNvSpPr/>
              <p:nvPr/>
            </p:nvSpPr>
            <p:spPr>
              <a:xfrm>
                <a:off x="6485694" y="14118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6" name="楕円 1195">
                <a:extLst>
                  <a:ext uri="{FF2B5EF4-FFF2-40B4-BE49-F238E27FC236}">
                    <a16:creationId xmlns:a16="http://schemas.microsoft.com/office/drawing/2014/main" id="{F33C2179-0B41-4AA5-BECB-363C0A67623C}"/>
                  </a:ext>
                </a:extLst>
              </p:cNvPr>
              <p:cNvSpPr/>
              <p:nvPr/>
            </p:nvSpPr>
            <p:spPr>
              <a:xfrm>
                <a:off x="6577866" y="141559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7" name="楕円 1196">
                <a:extLst>
                  <a:ext uri="{FF2B5EF4-FFF2-40B4-BE49-F238E27FC236}">
                    <a16:creationId xmlns:a16="http://schemas.microsoft.com/office/drawing/2014/main" id="{E1A72B2E-0BF1-44F1-B384-E76BA0E28568}"/>
                  </a:ext>
                </a:extLst>
              </p:cNvPr>
              <p:cNvSpPr/>
              <p:nvPr/>
            </p:nvSpPr>
            <p:spPr>
              <a:xfrm>
                <a:off x="6706432" y="14182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8" name="楕円 1197">
                <a:extLst>
                  <a:ext uri="{FF2B5EF4-FFF2-40B4-BE49-F238E27FC236}">
                    <a16:creationId xmlns:a16="http://schemas.microsoft.com/office/drawing/2014/main" id="{FE4C9346-AC21-42A3-80B8-8C09906348FF}"/>
                  </a:ext>
                </a:extLst>
              </p:cNvPr>
              <p:cNvSpPr/>
              <p:nvPr/>
            </p:nvSpPr>
            <p:spPr>
              <a:xfrm>
                <a:off x="6798604" y="142207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9" name="楕円 1198">
                <a:extLst>
                  <a:ext uri="{FF2B5EF4-FFF2-40B4-BE49-F238E27FC236}">
                    <a16:creationId xmlns:a16="http://schemas.microsoft.com/office/drawing/2014/main" id="{B102C92A-2E25-496A-9838-088F05F51940}"/>
                  </a:ext>
                </a:extLst>
              </p:cNvPr>
              <p:cNvSpPr/>
              <p:nvPr/>
            </p:nvSpPr>
            <p:spPr>
              <a:xfrm>
                <a:off x="6547418" y="14952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0" name="楕円 1199">
                <a:extLst>
                  <a:ext uri="{FF2B5EF4-FFF2-40B4-BE49-F238E27FC236}">
                    <a16:creationId xmlns:a16="http://schemas.microsoft.com/office/drawing/2014/main" id="{2CD4332B-2610-4770-A592-D9B82219F46C}"/>
                  </a:ext>
                </a:extLst>
              </p:cNvPr>
              <p:cNvSpPr/>
              <p:nvPr/>
            </p:nvSpPr>
            <p:spPr>
              <a:xfrm>
                <a:off x="6639590" y="149906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1" name="楕円 1200">
                <a:extLst>
                  <a:ext uri="{FF2B5EF4-FFF2-40B4-BE49-F238E27FC236}">
                    <a16:creationId xmlns:a16="http://schemas.microsoft.com/office/drawing/2014/main" id="{87C6AF3F-211E-4D05-9587-B84D267BB721}"/>
                  </a:ext>
                </a:extLst>
              </p:cNvPr>
              <p:cNvSpPr/>
              <p:nvPr/>
            </p:nvSpPr>
            <p:spPr>
              <a:xfrm>
                <a:off x="6608057" y="154873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2" name="楕円 1201">
                <a:extLst>
                  <a:ext uri="{FF2B5EF4-FFF2-40B4-BE49-F238E27FC236}">
                    <a16:creationId xmlns:a16="http://schemas.microsoft.com/office/drawing/2014/main" id="{00354F4B-87A2-4891-8401-8148F587100D}"/>
                  </a:ext>
                </a:extLst>
              </p:cNvPr>
              <p:cNvSpPr/>
              <p:nvPr/>
            </p:nvSpPr>
            <p:spPr>
              <a:xfrm>
                <a:off x="6700229" y="155251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3" name="楕円 1202">
                <a:extLst>
                  <a:ext uri="{FF2B5EF4-FFF2-40B4-BE49-F238E27FC236}">
                    <a16:creationId xmlns:a16="http://schemas.microsoft.com/office/drawing/2014/main" id="{EACA9E9F-388B-4E6F-9CE2-D865E54A1B7B}"/>
                  </a:ext>
                </a:extLst>
              </p:cNvPr>
              <p:cNvSpPr/>
              <p:nvPr/>
            </p:nvSpPr>
            <p:spPr>
              <a:xfrm>
                <a:off x="7284788" y="182737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4" name="楕円 1203">
                <a:extLst>
                  <a:ext uri="{FF2B5EF4-FFF2-40B4-BE49-F238E27FC236}">
                    <a16:creationId xmlns:a16="http://schemas.microsoft.com/office/drawing/2014/main" id="{E663EF7E-2855-43DF-9F43-AB7F9C21EEAE}"/>
                  </a:ext>
                </a:extLst>
              </p:cNvPr>
              <p:cNvSpPr/>
              <p:nvPr/>
            </p:nvSpPr>
            <p:spPr>
              <a:xfrm>
                <a:off x="7376960" y="183115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5" name="楕円 1204">
                <a:extLst>
                  <a:ext uri="{FF2B5EF4-FFF2-40B4-BE49-F238E27FC236}">
                    <a16:creationId xmlns:a16="http://schemas.microsoft.com/office/drawing/2014/main" id="{1363020B-0646-4890-8B6E-6553376382B3}"/>
                  </a:ext>
                </a:extLst>
              </p:cNvPr>
              <p:cNvSpPr/>
              <p:nvPr/>
            </p:nvSpPr>
            <p:spPr>
              <a:xfrm>
                <a:off x="7773947" y="21165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6" name="楕円 1205">
                <a:extLst>
                  <a:ext uri="{FF2B5EF4-FFF2-40B4-BE49-F238E27FC236}">
                    <a16:creationId xmlns:a16="http://schemas.microsoft.com/office/drawing/2014/main" id="{2D28750B-D13A-4E42-B14B-75D2159ED8A5}"/>
                  </a:ext>
                </a:extLst>
              </p:cNvPr>
              <p:cNvSpPr/>
              <p:nvPr/>
            </p:nvSpPr>
            <p:spPr>
              <a:xfrm>
                <a:off x="7866119" y="212034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7" name="楕円 1206">
                <a:extLst>
                  <a:ext uri="{FF2B5EF4-FFF2-40B4-BE49-F238E27FC236}">
                    <a16:creationId xmlns:a16="http://schemas.microsoft.com/office/drawing/2014/main" id="{429263C1-DC4B-4C1F-9568-975915D47741}"/>
                  </a:ext>
                </a:extLst>
              </p:cNvPr>
              <p:cNvSpPr/>
              <p:nvPr/>
            </p:nvSpPr>
            <p:spPr>
              <a:xfrm>
                <a:off x="8046170" y="21108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8" name="楕円 1207">
                <a:extLst>
                  <a:ext uri="{FF2B5EF4-FFF2-40B4-BE49-F238E27FC236}">
                    <a16:creationId xmlns:a16="http://schemas.microsoft.com/office/drawing/2014/main" id="{B0E2343F-6A50-4FBC-B2C7-88369C61A36B}"/>
                  </a:ext>
                </a:extLst>
              </p:cNvPr>
              <p:cNvSpPr/>
              <p:nvPr/>
            </p:nvSpPr>
            <p:spPr>
              <a:xfrm>
                <a:off x="8138342" y="211460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9" name="楕円 1208">
                <a:extLst>
                  <a:ext uri="{FF2B5EF4-FFF2-40B4-BE49-F238E27FC236}">
                    <a16:creationId xmlns:a16="http://schemas.microsoft.com/office/drawing/2014/main" id="{F5409F34-D96E-45C4-BE66-7EA9BBA2BFD4}"/>
                  </a:ext>
                </a:extLst>
              </p:cNvPr>
              <p:cNvSpPr/>
              <p:nvPr/>
            </p:nvSpPr>
            <p:spPr>
              <a:xfrm>
                <a:off x="8435944" y="220241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0" name="楕円 1209">
                <a:extLst>
                  <a:ext uri="{FF2B5EF4-FFF2-40B4-BE49-F238E27FC236}">
                    <a16:creationId xmlns:a16="http://schemas.microsoft.com/office/drawing/2014/main" id="{C01CC43E-C3C5-4052-9DEA-97E1BA917ECF}"/>
                  </a:ext>
                </a:extLst>
              </p:cNvPr>
              <p:cNvSpPr/>
              <p:nvPr/>
            </p:nvSpPr>
            <p:spPr>
              <a:xfrm>
                <a:off x="8528116" y="220619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1" name="楕円 1210">
                <a:extLst>
                  <a:ext uri="{FF2B5EF4-FFF2-40B4-BE49-F238E27FC236}">
                    <a16:creationId xmlns:a16="http://schemas.microsoft.com/office/drawing/2014/main" id="{525A675B-8057-4FF0-8DA8-97A4428B3CA2}"/>
                  </a:ext>
                </a:extLst>
              </p:cNvPr>
              <p:cNvSpPr/>
              <p:nvPr/>
            </p:nvSpPr>
            <p:spPr>
              <a:xfrm>
                <a:off x="7818819" y="246379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2" name="楕円 1211">
                <a:extLst>
                  <a:ext uri="{FF2B5EF4-FFF2-40B4-BE49-F238E27FC236}">
                    <a16:creationId xmlns:a16="http://schemas.microsoft.com/office/drawing/2014/main" id="{05B2252D-DD35-4A84-A3C7-AF3B80C28D03}"/>
                  </a:ext>
                </a:extLst>
              </p:cNvPr>
              <p:cNvSpPr/>
              <p:nvPr/>
            </p:nvSpPr>
            <p:spPr>
              <a:xfrm>
                <a:off x="7910990" y="246757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3" name="楕円 1212">
                <a:extLst>
                  <a:ext uri="{FF2B5EF4-FFF2-40B4-BE49-F238E27FC236}">
                    <a16:creationId xmlns:a16="http://schemas.microsoft.com/office/drawing/2014/main" id="{D3775355-89E0-4C1F-8DC8-9F7E8A66F6B6}"/>
                  </a:ext>
                </a:extLst>
              </p:cNvPr>
              <p:cNvSpPr/>
              <p:nvPr/>
            </p:nvSpPr>
            <p:spPr>
              <a:xfrm>
                <a:off x="7953998" y="260160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4" name="楕円 1213">
                <a:extLst>
                  <a:ext uri="{FF2B5EF4-FFF2-40B4-BE49-F238E27FC236}">
                    <a16:creationId xmlns:a16="http://schemas.microsoft.com/office/drawing/2014/main" id="{C197B97B-2A1F-4D7F-AE14-9AEC94F73138}"/>
                  </a:ext>
                </a:extLst>
              </p:cNvPr>
              <p:cNvSpPr/>
              <p:nvPr/>
            </p:nvSpPr>
            <p:spPr>
              <a:xfrm>
                <a:off x="8046170" y="260538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5" name="楕円 1214">
                <a:extLst>
                  <a:ext uri="{FF2B5EF4-FFF2-40B4-BE49-F238E27FC236}">
                    <a16:creationId xmlns:a16="http://schemas.microsoft.com/office/drawing/2014/main" id="{326AEB10-925A-4016-9AA7-334865A492ED}"/>
                  </a:ext>
                </a:extLst>
              </p:cNvPr>
              <p:cNvSpPr/>
              <p:nvPr/>
            </p:nvSpPr>
            <p:spPr>
              <a:xfrm>
                <a:off x="8087634" y="284218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6" name="楕円 1215">
                <a:extLst>
                  <a:ext uri="{FF2B5EF4-FFF2-40B4-BE49-F238E27FC236}">
                    <a16:creationId xmlns:a16="http://schemas.microsoft.com/office/drawing/2014/main" id="{7FF72F9D-7DF1-4F5A-AB21-AC2FEC7EC32A}"/>
                  </a:ext>
                </a:extLst>
              </p:cNvPr>
              <p:cNvSpPr/>
              <p:nvPr/>
            </p:nvSpPr>
            <p:spPr>
              <a:xfrm>
                <a:off x="8179806" y="28459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7" name="楕円 1216">
                <a:extLst>
                  <a:ext uri="{FF2B5EF4-FFF2-40B4-BE49-F238E27FC236}">
                    <a16:creationId xmlns:a16="http://schemas.microsoft.com/office/drawing/2014/main" id="{94233DAC-FAFE-4005-9225-557B694B79FD}"/>
                  </a:ext>
                </a:extLst>
              </p:cNvPr>
              <p:cNvSpPr/>
              <p:nvPr/>
            </p:nvSpPr>
            <p:spPr>
              <a:xfrm>
                <a:off x="8118947" y="310293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8" name="楕円 1217">
                <a:extLst>
                  <a:ext uri="{FF2B5EF4-FFF2-40B4-BE49-F238E27FC236}">
                    <a16:creationId xmlns:a16="http://schemas.microsoft.com/office/drawing/2014/main" id="{F3DC3F71-516E-4034-9D14-CF5D6E0CA006}"/>
                  </a:ext>
                </a:extLst>
              </p:cNvPr>
              <p:cNvSpPr/>
              <p:nvPr/>
            </p:nvSpPr>
            <p:spPr>
              <a:xfrm>
                <a:off x="8211119" y="31067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9" name="楕円 1218">
                <a:extLst>
                  <a:ext uri="{FF2B5EF4-FFF2-40B4-BE49-F238E27FC236}">
                    <a16:creationId xmlns:a16="http://schemas.microsoft.com/office/drawing/2014/main" id="{50213949-6A98-4A21-84E7-7519A7804165}"/>
                  </a:ext>
                </a:extLst>
              </p:cNvPr>
              <p:cNvSpPr/>
              <p:nvPr/>
            </p:nvSpPr>
            <p:spPr>
              <a:xfrm>
                <a:off x="7835169" y="30745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0" name="楕円 1219">
                <a:extLst>
                  <a:ext uri="{FF2B5EF4-FFF2-40B4-BE49-F238E27FC236}">
                    <a16:creationId xmlns:a16="http://schemas.microsoft.com/office/drawing/2014/main" id="{37497D9B-1AF2-46EC-9C59-9A393D4B792C}"/>
                  </a:ext>
                </a:extLst>
              </p:cNvPr>
              <p:cNvSpPr/>
              <p:nvPr/>
            </p:nvSpPr>
            <p:spPr>
              <a:xfrm>
                <a:off x="7927341" y="30783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1" name="楕円 1220">
                <a:extLst>
                  <a:ext uri="{FF2B5EF4-FFF2-40B4-BE49-F238E27FC236}">
                    <a16:creationId xmlns:a16="http://schemas.microsoft.com/office/drawing/2014/main" id="{79D66076-8585-45A6-9E5F-0D0B570970BC}"/>
                  </a:ext>
                </a:extLst>
              </p:cNvPr>
              <p:cNvSpPr/>
              <p:nvPr/>
            </p:nvSpPr>
            <p:spPr>
              <a:xfrm>
                <a:off x="7483944" y="322976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2" name="楕円 1221">
                <a:extLst>
                  <a:ext uri="{FF2B5EF4-FFF2-40B4-BE49-F238E27FC236}">
                    <a16:creationId xmlns:a16="http://schemas.microsoft.com/office/drawing/2014/main" id="{8C535EF8-0B37-4176-A137-A6FCD2AFF6E9}"/>
                  </a:ext>
                </a:extLst>
              </p:cNvPr>
              <p:cNvSpPr/>
              <p:nvPr/>
            </p:nvSpPr>
            <p:spPr>
              <a:xfrm>
                <a:off x="7576116" y="32335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3" name="楕円 1222">
                <a:extLst>
                  <a:ext uri="{FF2B5EF4-FFF2-40B4-BE49-F238E27FC236}">
                    <a16:creationId xmlns:a16="http://schemas.microsoft.com/office/drawing/2014/main" id="{EA200587-C2CC-4309-B305-71211632830C}"/>
                  </a:ext>
                </a:extLst>
              </p:cNvPr>
              <p:cNvSpPr/>
              <p:nvPr/>
            </p:nvSpPr>
            <p:spPr>
              <a:xfrm>
                <a:off x="8579386" y="282060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4" name="楕円 1223">
                <a:extLst>
                  <a:ext uri="{FF2B5EF4-FFF2-40B4-BE49-F238E27FC236}">
                    <a16:creationId xmlns:a16="http://schemas.microsoft.com/office/drawing/2014/main" id="{8325D4B1-210C-4A56-BFDE-7183EA8BE260}"/>
                  </a:ext>
                </a:extLst>
              </p:cNvPr>
              <p:cNvSpPr/>
              <p:nvPr/>
            </p:nvSpPr>
            <p:spPr>
              <a:xfrm>
                <a:off x="8671558" y="28243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5" name="楕円 1224">
                <a:extLst>
                  <a:ext uri="{FF2B5EF4-FFF2-40B4-BE49-F238E27FC236}">
                    <a16:creationId xmlns:a16="http://schemas.microsoft.com/office/drawing/2014/main" id="{43784196-4E9E-4DE9-B795-4858E3D715D8}"/>
                  </a:ext>
                </a:extLst>
              </p:cNvPr>
              <p:cNvSpPr/>
              <p:nvPr/>
            </p:nvSpPr>
            <p:spPr>
              <a:xfrm>
                <a:off x="9208245" y="326494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6" name="楕円 1225">
                <a:extLst>
                  <a:ext uri="{FF2B5EF4-FFF2-40B4-BE49-F238E27FC236}">
                    <a16:creationId xmlns:a16="http://schemas.microsoft.com/office/drawing/2014/main" id="{81C8022E-2471-43E2-8D91-99ED28D115C4}"/>
                  </a:ext>
                </a:extLst>
              </p:cNvPr>
              <p:cNvSpPr/>
              <p:nvPr/>
            </p:nvSpPr>
            <p:spPr>
              <a:xfrm>
                <a:off x="9300417" y="326872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7" name="楕円 1226">
                <a:extLst>
                  <a:ext uri="{FF2B5EF4-FFF2-40B4-BE49-F238E27FC236}">
                    <a16:creationId xmlns:a16="http://schemas.microsoft.com/office/drawing/2014/main" id="{D05A014F-4D6B-4C5F-A02F-B43E51452AFD}"/>
                  </a:ext>
                </a:extLst>
              </p:cNvPr>
              <p:cNvSpPr/>
              <p:nvPr/>
            </p:nvSpPr>
            <p:spPr>
              <a:xfrm>
                <a:off x="7152798" y="306972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8" name="楕円 1227">
                <a:extLst>
                  <a:ext uri="{FF2B5EF4-FFF2-40B4-BE49-F238E27FC236}">
                    <a16:creationId xmlns:a16="http://schemas.microsoft.com/office/drawing/2014/main" id="{8F5E58FB-2A90-4307-A765-14E5E4E4E7A4}"/>
                  </a:ext>
                </a:extLst>
              </p:cNvPr>
              <p:cNvSpPr/>
              <p:nvPr/>
            </p:nvSpPr>
            <p:spPr>
              <a:xfrm>
                <a:off x="7244970" y="307351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9" name="楕円 1228">
                <a:extLst>
                  <a:ext uri="{FF2B5EF4-FFF2-40B4-BE49-F238E27FC236}">
                    <a16:creationId xmlns:a16="http://schemas.microsoft.com/office/drawing/2014/main" id="{E2B9391F-1E2B-4FF9-A048-2108FB416F0F}"/>
                  </a:ext>
                </a:extLst>
              </p:cNvPr>
              <p:cNvSpPr/>
              <p:nvPr/>
            </p:nvSpPr>
            <p:spPr>
              <a:xfrm>
                <a:off x="5962622" y="298587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0" name="楕円 1229">
                <a:extLst>
                  <a:ext uri="{FF2B5EF4-FFF2-40B4-BE49-F238E27FC236}">
                    <a16:creationId xmlns:a16="http://schemas.microsoft.com/office/drawing/2014/main" id="{EF270955-7126-4CE3-B81A-BFCD329DA442}"/>
                  </a:ext>
                </a:extLst>
              </p:cNvPr>
              <p:cNvSpPr/>
              <p:nvPr/>
            </p:nvSpPr>
            <p:spPr>
              <a:xfrm>
                <a:off x="6054794" y="298965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1" name="楕円 1230">
                <a:extLst>
                  <a:ext uri="{FF2B5EF4-FFF2-40B4-BE49-F238E27FC236}">
                    <a16:creationId xmlns:a16="http://schemas.microsoft.com/office/drawing/2014/main" id="{4A2D5780-DA8F-475A-8DB1-641FFAA14A82}"/>
                  </a:ext>
                </a:extLst>
              </p:cNvPr>
              <p:cNvSpPr/>
              <p:nvPr/>
            </p:nvSpPr>
            <p:spPr>
              <a:xfrm>
                <a:off x="5644346" y="29349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2" name="楕円 1231">
                <a:extLst>
                  <a:ext uri="{FF2B5EF4-FFF2-40B4-BE49-F238E27FC236}">
                    <a16:creationId xmlns:a16="http://schemas.microsoft.com/office/drawing/2014/main" id="{6C28EFBB-FC80-4C92-972D-BAE101A374F0}"/>
                  </a:ext>
                </a:extLst>
              </p:cNvPr>
              <p:cNvSpPr/>
              <p:nvPr/>
            </p:nvSpPr>
            <p:spPr>
              <a:xfrm>
                <a:off x="5736517" y="293872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3" name="楕円 1232">
                <a:extLst>
                  <a:ext uri="{FF2B5EF4-FFF2-40B4-BE49-F238E27FC236}">
                    <a16:creationId xmlns:a16="http://schemas.microsoft.com/office/drawing/2014/main" id="{3916CE2E-A05A-4DC5-8F65-BF45C340D161}"/>
                  </a:ext>
                </a:extLst>
              </p:cNvPr>
              <p:cNvSpPr/>
              <p:nvPr/>
            </p:nvSpPr>
            <p:spPr>
              <a:xfrm>
                <a:off x="5683285" y="211458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4" name="楕円 1233">
                <a:extLst>
                  <a:ext uri="{FF2B5EF4-FFF2-40B4-BE49-F238E27FC236}">
                    <a16:creationId xmlns:a16="http://schemas.microsoft.com/office/drawing/2014/main" id="{E00C35AF-A057-4323-88AA-2FA72A30C0A3}"/>
                  </a:ext>
                </a:extLst>
              </p:cNvPr>
              <p:cNvSpPr/>
              <p:nvPr/>
            </p:nvSpPr>
            <p:spPr>
              <a:xfrm>
                <a:off x="5762940" y="211458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5" name="楕円 1234">
                <a:extLst>
                  <a:ext uri="{FF2B5EF4-FFF2-40B4-BE49-F238E27FC236}">
                    <a16:creationId xmlns:a16="http://schemas.microsoft.com/office/drawing/2014/main" id="{2A0279AB-2414-4093-999D-4E8A8FA4B0DE}"/>
                  </a:ext>
                </a:extLst>
              </p:cNvPr>
              <p:cNvSpPr/>
              <p:nvPr/>
            </p:nvSpPr>
            <p:spPr>
              <a:xfrm>
                <a:off x="5498941" y="211080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6" name="楕円 1235">
                <a:extLst>
                  <a:ext uri="{FF2B5EF4-FFF2-40B4-BE49-F238E27FC236}">
                    <a16:creationId xmlns:a16="http://schemas.microsoft.com/office/drawing/2014/main" id="{45D9F364-56BA-4CAE-BEA4-90D83C0CF911}"/>
                  </a:ext>
                </a:extLst>
              </p:cNvPr>
              <p:cNvSpPr/>
              <p:nvPr/>
            </p:nvSpPr>
            <p:spPr>
              <a:xfrm>
                <a:off x="5591113" y="21145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7" name="楕円 1236">
                <a:extLst>
                  <a:ext uri="{FF2B5EF4-FFF2-40B4-BE49-F238E27FC236}">
                    <a16:creationId xmlns:a16="http://schemas.microsoft.com/office/drawing/2014/main" id="{FA5004B3-6519-42E8-9957-352E13D24D4A}"/>
                  </a:ext>
                </a:extLst>
              </p:cNvPr>
              <p:cNvSpPr/>
              <p:nvPr/>
            </p:nvSpPr>
            <p:spPr>
              <a:xfrm>
                <a:off x="6459353" y="266816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8" name="楕円 1237">
                <a:extLst>
                  <a:ext uri="{FF2B5EF4-FFF2-40B4-BE49-F238E27FC236}">
                    <a16:creationId xmlns:a16="http://schemas.microsoft.com/office/drawing/2014/main" id="{907BAA6F-BF95-4919-9F4F-C082AA1C5D7C}"/>
                  </a:ext>
                </a:extLst>
              </p:cNvPr>
              <p:cNvSpPr/>
              <p:nvPr/>
            </p:nvSpPr>
            <p:spPr>
              <a:xfrm>
                <a:off x="6539008" y="266816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9" name="楕円 1238">
                <a:extLst>
                  <a:ext uri="{FF2B5EF4-FFF2-40B4-BE49-F238E27FC236}">
                    <a16:creationId xmlns:a16="http://schemas.microsoft.com/office/drawing/2014/main" id="{41CBB611-C966-4082-86BC-C4D44291E063}"/>
                  </a:ext>
                </a:extLst>
              </p:cNvPr>
              <p:cNvSpPr/>
              <p:nvPr/>
            </p:nvSpPr>
            <p:spPr>
              <a:xfrm>
                <a:off x="6275009" y="266438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0" name="楕円 1239">
                <a:extLst>
                  <a:ext uri="{FF2B5EF4-FFF2-40B4-BE49-F238E27FC236}">
                    <a16:creationId xmlns:a16="http://schemas.microsoft.com/office/drawing/2014/main" id="{084A859F-64E7-4C41-A2E5-B99BE2D0D2DC}"/>
                  </a:ext>
                </a:extLst>
              </p:cNvPr>
              <p:cNvSpPr/>
              <p:nvPr/>
            </p:nvSpPr>
            <p:spPr>
              <a:xfrm>
                <a:off x="6367181" y="2668169"/>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1" name="楕円 1240">
                <a:extLst>
                  <a:ext uri="{FF2B5EF4-FFF2-40B4-BE49-F238E27FC236}">
                    <a16:creationId xmlns:a16="http://schemas.microsoft.com/office/drawing/2014/main" id="{A7FDBC38-6F68-49BD-AB08-1EA08F877387}"/>
                  </a:ext>
                </a:extLst>
              </p:cNvPr>
              <p:cNvSpPr/>
              <p:nvPr/>
            </p:nvSpPr>
            <p:spPr>
              <a:xfrm>
                <a:off x="6956135" y="17632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2" name="楕円 1241">
                <a:extLst>
                  <a:ext uri="{FF2B5EF4-FFF2-40B4-BE49-F238E27FC236}">
                    <a16:creationId xmlns:a16="http://schemas.microsoft.com/office/drawing/2014/main" id="{18AB175E-EAD4-4462-8996-124C25564810}"/>
                  </a:ext>
                </a:extLst>
              </p:cNvPr>
              <p:cNvSpPr/>
              <p:nvPr/>
            </p:nvSpPr>
            <p:spPr>
              <a:xfrm>
                <a:off x="6784787" y="175951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3" name="楕円 1242">
                <a:extLst>
                  <a:ext uri="{FF2B5EF4-FFF2-40B4-BE49-F238E27FC236}">
                    <a16:creationId xmlns:a16="http://schemas.microsoft.com/office/drawing/2014/main" id="{EAC68B8E-DA7D-4DB9-8697-B57A812DACB1}"/>
                  </a:ext>
                </a:extLst>
              </p:cNvPr>
              <p:cNvSpPr/>
              <p:nvPr/>
            </p:nvSpPr>
            <p:spPr>
              <a:xfrm>
                <a:off x="6876959" y="17632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4" name="楕円 1243">
                <a:extLst>
                  <a:ext uri="{FF2B5EF4-FFF2-40B4-BE49-F238E27FC236}">
                    <a16:creationId xmlns:a16="http://schemas.microsoft.com/office/drawing/2014/main" id="{CA2B21E9-D733-4B80-8EE2-BDA161C1420B}"/>
                  </a:ext>
                </a:extLst>
              </p:cNvPr>
              <p:cNvSpPr/>
              <p:nvPr/>
            </p:nvSpPr>
            <p:spPr>
              <a:xfrm>
                <a:off x="7020609" y="182849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5" name="楕円 1244">
                <a:extLst>
                  <a:ext uri="{FF2B5EF4-FFF2-40B4-BE49-F238E27FC236}">
                    <a16:creationId xmlns:a16="http://schemas.microsoft.com/office/drawing/2014/main" id="{36C6EB3C-9DED-44F7-8852-343AD6E3186A}"/>
                  </a:ext>
                </a:extLst>
              </p:cNvPr>
              <p:cNvSpPr/>
              <p:nvPr/>
            </p:nvSpPr>
            <p:spPr>
              <a:xfrm>
                <a:off x="6849261" y="18247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6" name="楕円 1245">
                <a:extLst>
                  <a:ext uri="{FF2B5EF4-FFF2-40B4-BE49-F238E27FC236}">
                    <a16:creationId xmlns:a16="http://schemas.microsoft.com/office/drawing/2014/main" id="{5FCA1015-5ED1-4E45-9183-A794EF842621}"/>
                  </a:ext>
                </a:extLst>
              </p:cNvPr>
              <p:cNvSpPr/>
              <p:nvPr/>
            </p:nvSpPr>
            <p:spPr>
              <a:xfrm>
                <a:off x="6941433" y="182849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7" name="楕円 1246">
                <a:extLst>
                  <a:ext uri="{FF2B5EF4-FFF2-40B4-BE49-F238E27FC236}">
                    <a16:creationId xmlns:a16="http://schemas.microsoft.com/office/drawing/2014/main" id="{275F88A6-A03A-4C0D-8ED7-9BF808466909}"/>
                  </a:ext>
                </a:extLst>
              </p:cNvPr>
              <p:cNvSpPr/>
              <p:nvPr/>
            </p:nvSpPr>
            <p:spPr>
              <a:xfrm>
                <a:off x="7683831" y="256853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8" name="楕円 1247">
                <a:extLst>
                  <a:ext uri="{FF2B5EF4-FFF2-40B4-BE49-F238E27FC236}">
                    <a16:creationId xmlns:a16="http://schemas.microsoft.com/office/drawing/2014/main" id="{CF9994F4-810F-4C2D-94EC-2F0DD27CFD53}"/>
                  </a:ext>
                </a:extLst>
              </p:cNvPr>
              <p:cNvSpPr/>
              <p:nvPr/>
            </p:nvSpPr>
            <p:spPr>
              <a:xfrm>
                <a:off x="7593871" y="285446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9" name="楕円 1248">
                <a:extLst>
                  <a:ext uri="{FF2B5EF4-FFF2-40B4-BE49-F238E27FC236}">
                    <a16:creationId xmlns:a16="http://schemas.microsoft.com/office/drawing/2014/main" id="{38F7A65A-8A21-4C45-9F02-FE658E989BC3}"/>
                  </a:ext>
                </a:extLst>
              </p:cNvPr>
              <p:cNvSpPr/>
              <p:nvPr/>
            </p:nvSpPr>
            <p:spPr>
              <a:xfrm>
                <a:off x="7424586" y="286668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0" name="楕円 1249">
                <a:extLst>
                  <a:ext uri="{FF2B5EF4-FFF2-40B4-BE49-F238E27FC236}">
                    <a16:creationId xmlns:a16="http://schemas.microsoft.com/office/drawing/2014/main" id="{46C08DCF-205B-4722-871C-11E7A286624E}"/>
                  </a:ext>
                </a:extLst>
              </p:cNvPr>
              <p:cNvSpPr/>
              <p:nvPr/>
            </p:nvSpPr>
            <p:spPr>
              <a:xfrm>
                <a:off x="7254301" y="256567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1" name="楕円 1250">
                <a:extLst>
                  <a:ext uri="{FF2B5EF4-FFF2-40B4-BE49-F238E27FC236}">
                    <a16:creationId xmlns:a16="http://schemas.microsoft.com/office/drawing/2014/main" id="{5E6A031F-BFD6-420E-9E6B-9E652B98EF29}"/>
                  </a:ext>
                </a:extLst>
              </p:cNvPr>
              <p:cNvSpPr/>
              <p:nvPr/>
            </p:nvSpPr>
            <p:spPr>
              <a:xfrm>
                <a:off x="6928568" y="320492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2" name="楕円 1251">
                <a:extLst>
                  <a:ext uri="{FF2B5EF4-FFF2-40B4-BE49-F238E27FC236}">
                    <a16:creationId xmlns:a16="http://schemas.microsoft.com/office/drawing/2014/main" id="{9F4AAD3B-2E08-4C60-8F51-B9E0D8C8D4D5}"/>
                  </a:ext>
                </a:extLst>
              </p:cNvPr>
              <p:cNvSpPr/>
              <p:nvPr/>
            </p:nvSpPr>
            <p:spPr>
              <a:xfrm>
                <a:off x="6771733" y="321077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3" name="楕円 1252">
                <a:extLst>
                  <a:ext uri="{FF2B5EF4-FFF2-40B4-BE49-F238E27FC236}">
                    <a16:creationId xmlns:a16="http://schemas.microsoft.com/office/drawing/2014/main" id="{52D5B8E2-C01F-474C-9570-1D3FBECCAB1B}"/>
                  </a:ext>
                </a:extLst>
              </p:cNvPr>
              <p:cNvSpPr/>
              <p:nvPr/>
            </p:nvSpPr>
            <p:spPr>
              <a:xfrm>
                <a:off x="6405859" y="319327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4" name="楕円 1253">
                <a:extLst>
                  <a:ext uri="{FF2B5EF4-FFF2-40B4-BE49-F238E27FC236}">
                    <a16:creationId xmlns:a16="http://schemas.microsoft.com/office/drawing/2014/main" id="{41F466D2-04CD-4B51-892A-FF5BE3D5A5E7}"/>
                  </a:ext>
                </a:extLst>
              </p:cNvPr>
              <p:cNvSpPr/>
              <p:nvPr/>
            </p:nvSpPr>
            <p:spPr>
              <a:xfrm>
                <a:off x="6141544" y="319942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5" name="楕円 1254">
                <a:extLst>
                  <a:ext uri="{FF2B5EF4-FFF2-40B4-BE49-F238E27FC236}">
                    <a16:creationId xmlns:a16="http://schemas.microsoft.com/office/drawing/2014/main" id="{ABC447A0-A566-45F0-B599-D6C6CACFCB7D}"/>
                  </a:ext>
                </a:extLst>
              </p:cNvPr>
              <p:cNvSpPr/>
              <p:nvPr/>
            </p:nvSpPr>
            <p:spPr>
              <a:xfrm>
                <a:off x="5527539" y="321984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6" name="楕円 1255">
                <a:extLst>
                  <a:ext uri="{FF2B5EF4-FFF2-40B4-BE49-F238E27FC236}">
                    <a16:creationId xmlns:a16="http://schemas.microsoft.com/office/drawing/2014/main" id="{88BC8C94-E2EA-46B4-B127-AB626D4FC746}"/>
                  </a:ext>
                </a:extLst>
              </p:cNvPr>
              <p:cNvSpPr/>
              <p:nvPr/>
            </p:nvSpPr>
            <p:spPr>
              <a:xfrm>
                <a:off x="6586276" y="298475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7" name="楕円 1256">
                <a:extLst>
                  <a:ext uri="{FF2B5EF4-FFF2-40B4-BE49-F238E27FC236}">
                    <a16:creationId xmlns:a16="http://schemas.microsoft.com/office/drawing/2014/main" id="{ADDE381C-9164-4FDA-816A-FBB451F75037}"/>
                  </a:ext>
                </a:extLst>
              </p:cNvPr>
              <p:cNvSpPr/>
              <p:nvPr/>
            </p:nvSpPr>
            <p:spPr>
              <a:xfrm>
                <a:off x="6151284" y="260186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8" name="楕円 1257">
                <a:extLst>
                  <a:ext uri="{FF2B5EF4-FFF2-40B4-BE49-F238E27FC236}">
                    <a16:creationId xmlns:a16="http://schemas.microsoft.com/office/drawing/2014/main" id="{CF13EEBB-EF60-4579-B25C-8A0F0878C88E}"/>
                  </a:ext>
                </a:extLst>
              </p:cNvPr>
              <p:cNvSpPr/>
              <p:nvPr/>
            </p:nvSpPr>
            <p:spPr>
              <a:xfrm>
                <a:off x="6508847" y="211738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9" name="楕円 1258">
                <a:extLst>
                  <a:ext uri="{FF2B5EF4-FFF2-40B4-BE49-F238E27FC236}">
                    <a16:creationId xmlns:a16="http://schemas.microsoft.com/office/drawing/2014/main" id="{0E4637E5-49C9-499A-A93A-418A7BDE9214}"/>
                  </a:ext>
                </a:extLst>
              </p:cNvPr>
              <p:cNvSpPr/>
              <p:nvPr/>
            </p:nvSpPr>
            <p:spPr>
              <a:xfrm>
                <a:off x="6621130" y="19259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0" name="楕円 1259">
                <a:extLst>
                  <a:ext uri="{FF2B5EF4-FFF2-40B4-BE49-F238E27FC236}">
                    <a16:creationId xmlns:a16="http://schemas.microsoft.com/office/drawing/2014/main" id="{C6201B6C-934F-4551-97C0-EB25C0442BB8}"/>
                  </a:ext>
                </a:extLst>
              </p:cNvPr>
              <p:cNvSpPr/>
              <p:nvPr/>
            </p:nvSpPr>
            <p:spPr>
              <a:xfrm>
                <a:off x="6223971" y="1859926"/>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1" name="楕円 1260">
                <a:extLst>
                  <a:ext uri="{FF2B5EF4-FFF2-40B4-BE49-F238E27FC236}">
                    <a16:creationId xmlns:a16="http://schemas.microsoft.com/office/drawing/2014/main" id="{FDD9ECE1-FD1A-4E6A-AF5C-36BD242D5682}"/>
                  </a:ext>
                </a:extLst>
              </p:cNvPr>
              <p:cNvSpPr/>
              <p:nvPr/>
            </p:nvSpPr>
            <p:spPr>
              <a:xfrm>
                <a:off x="6721645" y="200139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2" name="楕円 1261">
                <a:extLst>
                  <a:ext uri="{FF2B5EF4-FFF2-40B4-BE49-F238E27FC236}">
                    <a16:creationId xmlns:a16="http://schemas.microsoft.com/office/drawing/2014/main" id="{2C6B74EA-F450-4A49-A357-93E2BE139B06}"/>
                  </a:ext>
                </a:extLst>
              </p:cNvPr>
              <p:cNvSpPr/>
              <p:nvPr/>
            </p:nvSpPr>
            <p:spPr>
              <a:xfrm>
                <a:off x="6813817" y="20051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3" name="楕円 1262">
                <a:extLst>
                  <a:ext uri="{FF2B5EF4-FFF2-40B4-BE49-F238E27FC236}">
                    <a16:creationId xmlns:a16="http://schemas.microsoft.com/office/drawing/2014/main" id="{97EC23EE-D752-42EE-AA0E-C3CB8AC907D6}"/>
                  </a:ext>
                </a:extLst>
              </p:cNvPr>
              <p:cNvSpPr/>
              <p:nvPr/>
            </p:nvSpPr>
            <p:spPr>
              <a:xfrm>
                <a:off x="8644901" y="147327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4" name="楕円 1263">
                <a:extLst>
                  <a:ext uri="{FF2B5EF4-FFF2-40B4-BE49-F238E27FC236}">
                    <a16:creationId xmlns:a16="http://schemas.microsoft.com/office/drawing/2014/main" id="{A731406E-130A-46C0-9178-71F0B334A2F9}"/>
                  </a:ext>
                </a:extLst>
              </p:cNvPr>
              <p:cNvSpPr/>
              <p:nvPr/>
            </p:nvSpPr>
            <p:spPr>
              <a:xfrm>
                <a:off x="8737073" y="14770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5" name="楕円 1264">
                <a:extLst>
                  <a:ext uri="{FF2B5EF4-FFF2-40B4-BE49-F238E27FC236}">
                    <a16:creationId xmlns:a16="http://schemas.microsoft.com/office/drawing/2014/main" id="{11E6E880-A274-4C2C-A386-61D0F9CBBF8E}"/>
                  </a:ext>
                </a:extLst>
              </p:cNvPr>
              <p:cNvSpPr/>
              <p:nvPr/>
            </p:nvSpPr>
            <p:spPr>
              <a:xfrm>
                <a:off x="8580092" y="137635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6" name="楕円 1265">
                <a:extLst>
                  <a:ext uri="{FF2B5EF4-FFF2-40B4-BE49-F238E27FC236}">
                    <a16:creationId xmlns:a16="http://schemas.microsoft.com/office/drawing/2014/main" id="{5658A31B-9A53-4EB0-8D97-C2176001DE9B}"/>
                  </a:ext>
                </a:extLst>
              </p:cNvPr>
              <p:cNvSpPr/>
              <p:nvPr/>
            </p:nvSpPr>
            <p:spPr>
              <a:xfrm>
                <a:off x="8672264" y="1380134"/>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7" name="楕円 1266">
                <a:extLst>
                  <a:ext uri="{FF2B5EF4-FFF2-40B4-BE49-F238E27FC236}">
                    <a16:creationId xmlns:a16="http://schemas.microsoft.com/office/drawing/2014/main" id="{FF72FCAC-55AE-4329-BEBD-43A4F5D1CF2A}"/>
                  </a:ext>
                </a:extLst>
              </p:cNvPr>
              <p:cNvSpPr/>
              <p:nvPr/>
            </p:nvSpPr>
            <p:spPr>
              <a:xfrm>
                <a:off x="8801364" y="1218297"/>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8" name="楕円 1267">
                <a:extLst>
                  <a:ext uri="{FF2B5EF4-FFF2-40B4-BE49-F238E27FC236}">
                    <a16:creationId xmlns:a16="http://schemas.microsoft.com/office/drawing/2014/main" id="{DEE6D635-95DC-489E-A946-9A310E6E9AF2}"/>
                  </a:ext>
                </a:extLst>
              </p:cNvPr>
              <p:cNvSpPr/>
              <p:nvPr/>
            </p:nvSpPr>
            <p:spPr>
              <a:xfrm>
                <a:off x="8893536" y="12220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9" name="楕円 1268">
                <a:extLst>
                  <a:ext uri="{FF2B5EF4-FFF2-40B4-BE49-F238E27FC236}">
                    <a16:creationId xmlns:a16="http://schemas.microsoft.com/office/drawing/2014/main" id="{F13B3F28-6468-47C7-BCA5-B04F3D086FAC}"/>
                  </a:ext>
                </a:extLst>
              </p:cNvPr>
              <p:cNvSpPr/>
              <p:nvPr/>
            </p:nvSpPr>
            <p:spPr>
              <a:xfrm>
                <a:off x="6308772" y="14966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0" name="楕円 1269">
                <a:extLst>
                  <a:ext uri="{FF2B5EF4-FFF2-40B4-BE49-F238E27FC236}">
                    <a16:creationId xmlns:a16="http://schemas.microsoft.com/office/drawing/2014/main" id="{09F0C8E5-A03C-4B44-AF0F-9CD9C5D7CB06}"/>
                  </a:ext>
                </a:extLst>
              </p:cNvPr>
              <p:cNvSpPr/>
              <p:nvPr/>
            </p:nvSpPr>
            <p:spPr>
              <a:xfrm>
                <a:off x="6137424" y="14928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1" name="楕円 1270">
                <a:extLst>
                  <a:ext uri="{FF2B5EF4-FFF2-40B4-BE49-F238E27FC236}">
                    <a16:creationId xmlns:a16="http://schemas.microsoft.com/office/drawing/2014/main" id="{15638DA5-072A-46D8-8E86-884527E16B23}"/>
                  </a:ext>
                </a:extLst>
              </p:cNvPr>
              <p:cNvSpPr/>
              <p:nvPr/>
            </p:nvSpPr>
            <p:spPr>
              <a:xfrm>
                <a:off x="6229596" y="149663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2" name="楕円 1271">
                <a:extLst>
                  <a:ext uri="{FF2B5EF4-FFF2-40B4-BE49-F238E27FC236}">
                    <a16:creationId xmlns:a16="http://schemas.microsoft.com/office/drawing/2014/main" id="{53D438B9-0B11-4C4D-BA14-DFC315C137E8}"/>
                  </a:ext>
                </a:extLst>
              </p:cNvPr>
              <p:cNvSpPr/>
              <p:nvPr/>
            </p:nvSpPr>
            <p:spPr>
              <a:xfrm>
                <a:off x="5780460" y="1367455"/>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3" name="楕円 1272">
                <a:extLst>
                  <a:ext uri="{FF2B5EF4-FFF2-40B4-BE49-F238E27FC236}">
                    <a16:creationId xmlns:a16="http://schemas.microsoft.com/office/drawing/2014/main" id="{51C6A084-09BE-4D45-A7AC-7FB5580CBB2E}"/>
                  </a:ext>
                </a:extLst>
              </p:cNvPr>
              <p:cNvSpPr/>
              <p:nvPr/>
            </p:nvSpPr>
            <p:spPr>
              <a:xfrm>
                <a:off x="6006356" y="137976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4" name="楕円 1273">
                <a:extLst>
                  <a:ext uri="{FF2B5EF4-FFF2-40B4-BE49-F238E27FC236}">
                    <a16:creationId xmlns:a16="http://schemas.microsoft.com/office/drawing/2014/main" id="{3DB4B7D1-FCC7-4C88-93C0-6238823F62A7}"/>
                  </a:ext>
                </a:extLst>
              </p:cNvPr>
              <p:cNvSpPr/>
              <p:nvPr/>
            </p:nvSpPr>
            <p:spPr>
              <a:xfrm>
                <a:off x="6185295" y="138259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5" name="楕円 1274">
                <a:extLst>
                  <a:ext uri="{FF2B5EF4-FFF2-40B4-BE49-F238E27FC236}">
                    <a16:creationId xmlns:a16="http://schemas.microsoft.com/office/drawing/2014/main" id="{3DE69F23-2E75-4900-854F-4D4D5E851300}"/>
                  </a:ext>
                </a:extLst>
              </p:cNvPr>
              <p:cNvSpPr/>
              <p:nvPr/>
            </p:nvSpPr>
            <p:spPr>
              <a:xfrm>
                <a:off x="6141544" y="186605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6" name="楕円 1275">
                <a:extLst>
                  <a:ext uri="{FF2B5EF4-FFF2-40B4-BE49-F238E27FC236}">
                    <a16:creationId xmlns:a16="http://schemas.microsoft.com/office/drawing/2014/main" id="{40666F62-D9AA-4F99-86C9-E1515B0ED6A0}"/>
                  </a:ext>
                </a:extLst>
              </p:cNvPr>
              <p:cNvSpPr/>
              <p:nvPr/>
            </p:nvSpPr>
            <p:spPr>
              <a:xfrm>
                <a:off x="5542311" y="1959713"/>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7" name="楕円 1276">
                <a:extLst>
                  <a:ext uri="{FF2B5EF4-FFF2-40B4-BE49-F238E27FC236}">
                    <a16:creationId xmlns:a16="http://schemas.microsoft.com/office/drawing/2014/main" id="{B510DEC6-0F96-4B59-B89B-712773A7DEF7}"/>
                  </a:ext>
                </a:extLst>
              </p:cNvPr>
              <p:cNvSpPr/>
              <p:nvPr/>
            </p:nvSpPr>
            <p:spPr>
              <a:xfrm>
                <a:off x="5473571" y="19597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8" name="楕円 1277">
                <a:extLst>
                  <a:ext uri="{FF2B5EF4-FFF2-40B4-BE49-F238E27FC236}">
                    <a16:creationId xmlns:a16="http://schemas.microsoft.com/office/drawing/2014/main" id="{9460FE7D-1970-41D9-B80D-CE8FDC5F2CA2}"/>
                  </a:ext>
                </a:extLst>
              </p:cNvPr>
              <p:cNvSpPr/>
              <p:nvPr/>
            </p:nvSpPr>
            <p:spPr>
              <a:xfrm>
                <a:off x="6830780" y="168102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9" name="楕円 1278">
                <a:extLst>
                  <a:ext uri="{FF2B5EF4-FFF2-40B4-BE49-F238E27FC236}">
                    <a16:creationId xmlns:a16="http://schemas.microsoft.com/office/drawing/2014/main" id="{961B7DEE-1F2B-4E18-A70F-A59C9EF6DE28}"/>
                  </a:ext>
                </a:extLst>
              </p:cNvPr>
              <p:cNvSpPr/>
              <p:nvPr/>
            </p:nvSpPr>
            <p:spPr>
              <a:xfrm>
                <a:off x="8627919" y="13176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0" name="楕円 1279">
                <a:extLst>
                  <a:ext uri="{FF2B5EF4-FFF2-40B4-BE49-F238E27FC236}">
                    <a16:creationId xmlns:a16="http://schemas.microsoft.com/office/drawing/2014/main" id="{13D849EE-B420-4CA0-8B22-6BAAA580FA1E}"/>
                  </a:ext>
                </a:extLst>
              </p:cNvPr>
              <p:cNvSpPr/>
              <p:nvPr/>
            </p:nvSpPr>
            <p:spPr>
              <a:xfrm>
                <a:off x="8696478" y="154438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1" name="楕円 1280">
                <a:extLst>
                  <a:ext uri="{FF2B5EF4-FFF2-40B4-BE49-F238E27FC236}">
                    <a16:creationId xmlns:a16="http://schemas.microsoft.com/office/drawing/2014/main" id="{CF500B2E-A768-4DE9-B79D-FF3FE802AEF0}"/>
                  </a:ext>
                </a:extLst>
              </p:cNvPr>
              <p:cNvSpPr/>
              <p:nvPr/>
            </p:nvSpPr>
            <p:spPr>
              <a:xfrm>
                <a:off x="8040026" y="1731022"/>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2" name="楕円 1281">
                <a:extLst>
                  <a:ext uri="{FF2B5EF4-FFF2-40B4-BE49-F238E27FC236}">
                    <a16:creationId xmlns:a16="http://schemas.microsoft.com/office/drawing/2014/main" id="{76A4EDCC-55C7-4E4B-A3C2-5647F6B2A9E2}"/>
                  </a:ext>
                </a:extLst>
              </p:cNvPr>
              <p:cNvSpPr/>
              <p:nvPr/>
            </p:nvSpPr>
            <p:spPr>
              <a:xfrm>
                <a:off x="9226685" y="162544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3" name="楕円 1282">
                <a:extLst>
                  <a:ext uri="{FF2B5EF4-FFF2-40B4-BE49-F238E27FC236}">
                    <a16:creationId xmlns:a16="http://schemas.microsoft.com/office/drawing/2014/main" id="{0F4A656D-2F55-495D-9BAB-EE5C2F543D36}"/>
                  </a:ext>
                </a:extLst>
              </p:cNvPr>
              <p:cNvSpPr/>
              <p:nvPr/>
            </p:nvSpPr>
            <p:spPr>
              <a:xfrm>
                <a:off x="9357319" y="1357948"/>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4" name="楕円 1283">
                <a:extLst>
                  <a:ext uri="{FF2B5EF4-FFF2-40B4-BE49-F238E27FC236}">
                    <a16:creationId xmlns:a16="http://schemas.microsoft.com/office/drawing/2014/main" id="{62138C32-DCCB-494C-B9FB-EAE571C44138}"/>
                  </a:ext>
                </a:extLst>
              </p:cNvPr>
              <p:cNvSpPr/>
              <p:nvPr/>
            </p:nvSpPr>
            <p:spPr>
              <a:xfrm>
                <a:off x="9378637" y="2562011"/>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5" name="楕円 1284">
                <a:extLst>
                  <a:ext uri="{FF2B5EF4-FFF2-40B4-BE49-F238E27FC236}">
                    <a16:creationId xmlns:a16="http://schemas.microsoft.com/office/drawing/2014/main" id="{CECC3F5E-08B3-4736-A6A6-75B9CFAEA0DA}"/>
                  </a:ext>
                </a:extLst>
              </p:cNvPr>
              <p:cNvSpPr/>
              <p:nvPr/>
            </p:nvSpPr>
            <p:spPr>
              <a:xfrm>
                <a:off x="8801068" y="3302080"/>
                <a:ext cx="53314" cy="4819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6" name="フリーフォーム: 図形 1285">
                <a:extLst>
                  <a:ext uri="{FF2B5EF4-FFF2-40B4-BE49-F238E27FC236}">
                    <a16:creationId xmlns:a16="http://schemas.microsoft.com/office/drawing/2014/main" id="{4952CE74-019C-4BC8-A782-DDC1344D99F5}"/>
                  </a:ext>
                </a:extLst>
              </p:cNvPr>
              <p:cNvSpPr/>
              <p:nvPr/>
            </p:nvSpPr>
            <p:spPr>
              <a:xfrm>
                <a:off x="5397834" y="130718"/>
                <a:ext cx="4150098" cy="1131840"/>
              </a:xfrm>
              <a:custGeom>
                <a:avLst/>
                <a:gdLst>
                  <a:gd name="connsiteX0" fmla="*/ 33561 w 4150098"/>
                  <a:gd name="connsiteY0" fmla="*/ 99930 h 1131840"/>
                  <a:gd name="connsiteX1" fmla="*/ 310 w 4150098"/>
                  <a:gd name="connsiteY1" fmla="*/ 698446 h 1131840"/>
                  <a:gd name="connsiteX2" fmla="*/ 16936 w 4150098"/>
                  <a:gd name="connsiteY2" fmla="*/ 989392 h 1131840"/>
                  <a:gd name="connsiteX3" fmla="*/ 16936 w 4150098"/>
                  <a:gd name="connsiteY3" fmla="*/ 1089144 h 1131840"/>
                  <a:gd name="connsiteX4" fmla="*/ 166565 w 4150098"/>
                  <a:gd name="connsiteY4" fmla="*/ 1097457 h 1131840"/>
                  <a:gd name="connsiteX5" fmla="*/ 391008 w 4150098"/>
                  <a:gd name="connsiteY5" fmla="*/ 1130708 h 1131840"/>
                  <a:gd name="connsiteX6" fmla="*/ 723518 w 4150098"/>
                  <a:gd name="connsiteY6" fmla="*/ 1122395 h 1131840"/>
                  <a:gd name="connsiteX7" fmla="*/ 1031088 w 4150098"/>
                  <a:gd name="connsiteY7" fmla="*/ 1105770 h 1131840"/>
                  <a:gd name="connsiteX8" fmla="*/ 1380223 w 4150098"/>
                  <a:gd name="connsiteY8" fmla="*/ 1064206 h 1131840"/>
                  <a:gd name="connsiteX9" fmla="*/ 1770921 w 4150098"/>
                  <a:gd name="connsiteY9" fmla="*/ 1072519 h 1131840"/>
                  <a:gd name="connsiteX10" fmla="*/ 2020303 w 4150098"/>
                  <a:gd name="connsiteY10" fmla="*/ 1047581 h 1131840"/>
                  <a:gd name="connsiteX11" fmla="*/ 2361125 w 4150098"/>
                  <a:gd name="connsiteY11" fmla="*/ 1097457 h 1131840"/>
                  <a:gd name="connsiteX12" fmla="*/ 2652070 w 4150098"/>
                  <a:gd name="connsiteY12" fmla="*/ 1089144 h 1131840"/>
                  <a:gd name="connsiteX13" fmla="*/ 3084332 w 4150098"/>
                  <a:gd name="connsiteY13" fmla="*/ 1064206 h 1131840"/>
                  <a:gd name="connsiteX14" fmla="*/ 3475030 w 4150098"/>
                  <a:gd name="connsiteY14" fmla="*/ 1039268 h 1131840"/>
                  <a:gd name="connsiteX15" fmla="*/ 3674536 w 4150098"/>
                  <a:gd name="connsiteY15" fmla="*/ 1030955 h 1131840"/>
                  <a:gd name="connsiteX16" fmla="*/ 3824165 w 4150098"/>
                  <a:gd name="connsiteY16" fmla="*/ 1030955 h 1131840"/>
                  <a:gd name="connsiteX17" fmla="*/ 4023670 w 4150098"/>
                  <a:gd name="connsiteY17" fmla="*/ 1047581 h 1131840"/>
                  <a:gd name="connsiteX18" fmla="*/ 4090172 w 4150098"/>
                  <a:gd name="connsiteY18" fmla="*/ 1055893 h 1131840"/>
                  <a:gd name="connsiteX19" fmla="*/ 4090172 w 4150098"/>
                  <a:gd name="connsiteY19" fmla="*/ 1055893 h 1131840"/>
                  <a:gd name="connsiteX20" fmla="*/ 4106798 w 4150098"/>
                  <a:gd name="connsiteY20" fmla="*/ 831450 h 1131840"/>
                  <a:gd name="connsiteX21" fmla="*/ 4106798 w 4150098"/>
                  <a:gd name="connsiteY21" fmla="*/ 515566 h 1131840"/>
                  <a:gd name="connsiteX22" fmla="*/ 4098485 w 4150098"/>
                  <a:gd name="connsiteY22" fmla="*/ 291122 h 1131840"/>
                  <a:gd name="connsiteX23" fmla="*/ 4081859 w 4150098"/>
                  <a:gd name="connsiteY23" fmla="*/ 83304 h 1131840"/>
                  <a:gd name="connsiteX24" fmla="*/ 3225648 w 4150098"/>
                  <a:gd name="connsiteY24" fmla="*/ 58366 h 1131840"/>
                  <a:gd name="connsiteX25" fmla="*/ 2153307 w 4150098"/>
                  <a:gd name="connsiteY25" fmla="*/ 33428 h 1131840"/>
                  <a:gd name="connsiteX26" fmla="*/ 1504914 w 4150098"/>
                  <a:gd name="connsiteY26" fmla="*/ 33428 h 1131840"/>
                  <a:gd name="connsiteX27" fmla="*/ 1022776 w 4150098"/>
                  <a:gd name="connsiteY27" fmla="*/ 177 h 1131840"/>
                  <a:gd name="connsiteX28" fmla="*/ 349445 w 4150098"/>
                  <a:gd name="connsiteY28" fmla="*/ 50053 h 1131840"/>
                  <a:gd name="connsiteX29" fmla="*/ 116688 w 4150098"/>
                  <a:gd name="connsiteY29" fmla="*/ 33428 h 1131840"/>
                  <a:gd name="connsiteX30" fmla="*/ 33561 w 4150098"/>
                  <a:gd name="connsiteY30" fmla="*/ 99930 h 113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50098" h="1131840">
                    <a:moveTo>
                      <a:pt x="33561" y="99930"/>
                    </a:moveTo>
                    <a:cubicBezTo>
                      <a:pt x="14165" y="210766"/>
                      <a:pt x="3081" y="550202"/>
                      <a:pt x="310" y="698446"/>
                    </a:cubicBezTo>
                    <a:cubicBezTo>
                      <a:pt x="-2461" y="846690"/>
                      <a:pt x="14165" y="924276"/>
                      <a:pt x="16936" y="989392"/>
                    </a:cubicBezTo>
                    <a:cubicBezTo>
                      <a:pt x="19707" y="1054508"/>
                      <a:pt x="-8002" y="1071133"/>
                      <a:pt x="16936" y="1089144"/>
                    </a:cubicBezTo>
                    <a:cubicBezTo>
                      <a:pt x="41874" y="1107155"/>
                      <a:pt x="104220" y="1090530"/>
                      <a:pt x="166565" y="1097457"/>
                    </a:cubicBezTo>
                    <a:cubicBezTo>
                      <a:pt x="228910" y="1104384"/>
                      <a:pt x="298182" y="1126552"/>
                      <a:pt x="391008" y="1130708"/>
                    </a:cubicBezTo>
                    <a:cubicBezTo>
                      <a:pt x="483834" y="1134864"/>
                      <a:pt x="616838" y="1126551"/>
                      <a:pt x="723518" y="1122395"/>
                    </a:cubicBezTo>
                    <a:cubicBezTo>
                      <a:pt x="830198" y="1118239"/>
                      <a:pt x="921637" y="1115468"/>
                      <a:pt x="1031088" y="1105770"/>
                    </a:cubicBezTo>
                    <a:cubicBezTo>
                      <a:pt x="1140539" y="1096072"/>
                      <a:pt x="1256918" y="1069748"/>
                      <a:pt x="1380223" y="1064206"/>
                    </a:cubicBezTo>
                    <a:cubicBezTo>
                      <a:pt x="1503528" y="1058664"/>
                      <a:pt x="1664241" y="1075290"/>
                      <a:pt x="1770921" y="1072519"/>
                    </a:cubicBezTo>
                    <a:cubicBezTo>
                      <a:pt x="1877601" y="1069748"/>
                      <a:pt x="1921936" y="1043425"/>
                      <a:pt x="2020303" y="1047581"/>
                    </a:cubicBezTo>
                    <a:cubicBezTo>
                      <a:pt x="2118670" y="1051737"/>
                      <a:pt x="2255831" y="1090530"/>
                      <a:pt x="2361125" y="1097457"/>
                    </a:cubicBezTo>
                    <a:cubicBezTo>
                      <a:pt x="2466419" y="1104384"/>
                      <a:pt x="2531536" y="1094686"/>
                      <a:pt x="2652070" y="1089144"/>
                    </a:cubicBezTo>
                    <a:cubicBezTo>
                      <a:pt x="2772604" y="1083602"/>
                      <a:pt x="3084332" y="1064206"/>
                      <a:pt x="3084332" y="1064206"/>
                    </a:cubicBezTo>
                    <a:lnTo>
                      <a:pt x="3475030" y="1039268"/>
                    </a:lnTo>
                    <a:cubicBezTo>
                      <a:pt x="3573397" y="1033726"/>
                      <a:pt x="3616347" y="1032340"/>
                      <a:pt x="3674536" y="1030955"/>
                    </a:cubicBezTo>
                    <a:cubicBezTo>
                      <a:pt x="3732725" y="1029570"/>
                      <a:pt x="3765976" y="1028184"/>
                      <a:pt x="3824165" y="1030955"/>
                    </a:cubicBezTo>
                    <a:cubicBezTo>
                      <a:pt x="3882354" y="1033726"/>
                      <a:pt x="3979336" y="1043425"/>
                      <a:pt x="4023670" y="1047581"/>
                    </a:cubicBezTo>
                    <a:cubicBezTo>
                      <a:pt x="4068005" y="1051737"/>
                      <a:pt x="4090172" y="1055893"/>
                      <a:pt x="4090172" y="1055893"/>
                    </a:cubicBezTo>
                    <a:lnTo>
                      <a:pt x="4090172" y="1055893"/>
                    </a:lnTo>
                    <a:cubicBezTo>
                      <a:pt x="4092943" y="1018486"/>
                      <a:pt x="4104027" y="921505"/>
                      <a:pt x="4106798" y="831450"/>
                    </a:cubicBezTo>
                    <a:cubicBezTo>
                      <a:pt x="4109569" y="741396"/>
                      <a:pt x="4108184" y="605621"/>
                      <a:pt x="4106798" y="515566"/>
                    </a:cubicBezTo>
                    <a:cubicBezTo>
                      <a:pt x="4105413" y="425511"/>
                      <a:pt x="4102642" y="363166"/>
                      <a:pt x="4098485" y="291122"/>
                    </a:cubicBezTo>
                    <a:cubicBezTo>
                      <a:pt x="4094329" y="219078"/>
                      <a:pt x="4227332" y="122097"/>
                      <a:pt x="4081859" y="83304"/>
                    </a:cubicBezTo>
                    <a:cubicBezTo>
                      <a:pt x="3936386" y="44511"/>
                      <a:pt x="3225648" y="58366"/>
                      <a:pt x="3225648" y="58366"/>
                    </a:cubicBezTo>
                    <a:lnTo>
                      <a:pt x="2153307" y="33428"/>
                    </a:lnTo>
                    <a:cubicBezTo>
                      <a:pt x="1866518" y="29272"/>
                      <a:pt x="1693336" y="38970"/>
                      <a:pt x="1504914" y="33428"/>
                    </a:cubicBezTo>
                    <a:cubicBezTo>
                      <a:pt x="1316492" y="27886"/>
                      <a:pt x="1215354" y="-2594"/>
                      <a:pt x="1022776" y="177"/>
                    </a:cubicBezTo>
                    <a:cubicBezTo>
                      <a:pt x="830198" y="2948"/>
                      <a:pt x="500460" y="44511"/>
                      <a:pt x="349445" y="50053"/>
                    </a:cubicBezTo>
                    <a:cubicBezTo>
                      <a:pt x="198430" y="55595"/>
                      <a:pt x="167950" y="26501"/>
                      <a:pt x="116688" y="33428"/>
                    </a:cubicBezTo>
                    <a:cubicBezTo>
                      <a:pt x="65426" y="40355"/>
                      <a:pt x="52957" y="-10906"/>
                      <a:pt x="33561" y="9993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7" name="フリーフォーム: 図形 1286">
                <a:extLst>
                  <a:ext uri="{FF2B5EF4-FFF2-40B4-BE49-F238E27FC236}">
                    <a16:creationId xmlns:a16="http://schemas.microsoft.com/office/drawing/2014/main" id="{D5A1F22F-16A3-45F0-A4C4-CC72FDACC71B}"/>
                  </a:ext>
                </a:extLst>
              </p:cNvPr>
              <p:cNvSpPr/>
              <p:nvPr/>
            </p:nvSpPr>
            <p:spPr>
              <a:xfrm>
                <a:off x="5381401" y="105780"/>
                <a:ext cx="4178940" cy="832835"/>
              </a:xfrm>
              <a:custGeom>
                <a:avLst/>
                <a:gdLst>
                  <a:gd name="connsiteX0" fmla="*/ 41681 w 4178940"/>
                  <a:gd name="connsiteY0" fmla="*/ 25115 h 832835"/>
                  <a:gd name="connsiteX1" fmla="*/ 41681 w 4178940"/>
                  <a:gd name="connsiteY1" fmla="*/ 191370 h 832835"/>
                  <a:gd name="connsiteX2" fmla="*/ 25056 w 4178940"/>
                  <a:gd name="connsiteY2" fmla="*/ 282810 h 832835"/>
                  <a:gd name="connsiteX3" fmla="*/ 25056 w 4178940"/>
                  <a:gd name="connsiteY3" fmla="*/ 540504 h 832835"/>
                  <a:gd name="connsiteX4" fmla="*/ 33369 w 4178940"/>
                  <a:gd name="connsiteY4" fmla="*/ 806511 h 832835"/>
                  <a:gd name="connsiteX5" fmla="*/ 449005 w 4178940"/>
                  <a:gd name="connsiteY5" fmla="*/ 823137 h 832835"/>
                  <a:gd name="connsiteX6" fmla="*/ 1005958 w 4178940"/>
                  <a:gd name="connsiteY6" fmla="*/ 814824 h 832835"/>
                  <a:gd name="connsiteX7" fmla="*/ 1621100 w 4178940"/>
                  <a:gd name="connsiteY7" fmla="*/ 814824 h 832835"/>
                  <a:gd name="connsiteX8" fmla="*/ 2136489 w 4178940"/>
                  <a:gd name="connsiteY8" fmla="*/ 831450 h 832835"/>
                  <a:gd name="connsiteX9" fmla="*/ 2527187 w 4178940"/>
                  <a:gd name="connsiteY9" fmla="*/ 789886 h 832835"/>
                  <a:gd name="connsiteX10" fmla="*/ 2843071 w 4178940"/>
                  <a:gd name="connsiteY10" fmla="*/ 823137 h 832835"/>
                  <a:gd name="connsiteX11" fmla="*/ 3267020 w 4178940"/>
                  <a:gd name="connsiteY11" fmla="*/ 823137 h 832835"/>
                  <a:gd name="connsiteX12" fmla="*/ 3508089 w 4178940"/>
                  <a:gd name="connsiteY12" fmla="*/ 814824 h 832835"/>
                  <a:gd name="connsiteX13" fmla="*/ 3732532 w 4178940"/>
                  <a:gd name="connsiteY13" fmla="*/ 798199 h 832835"/>
                  <a:gd name="connsiteX14" fmla="*/ 3898787 w 4178940"/>
                  <a:gd name="connsiteY14" fmla="*/ 798199 h 832835"/>
                  <a:gd name="connsiteX15" fmla="*/ 4164794 w 4178940"/>
                  <a:gd name="connsiteY15" fmla="*/ 764948 h 832835"/>
                  <a:gd name="connsiteX16" fmla="*/ 4139856 w 4178940"/>
                  <a:gd name="connsiteY16" fmla="*/ 507253 h 832835"/>
                  <a:gd name="connsiteX17" fmla="*/ 4139856 w 4178940"/>
                  <a:gd name="connsiteY17" fmla="*/ 299435 h 832835"/>
                  <a:gd name="connsiteX18" fmla="*/ 4139856 w 4178940"/>
                  <a:gd name="connsiteY18" fmla="*/ 124868 h 832835"/>
                  <a:gd name="connsiteX19" fmla="*/ 4123231 w 4178940"/>
                  <a:gd name="connsiteY19" fmla="*/ 58366 h 832835"/>
                  <a:gd name="connsiteX20" fmla="*/ 3441587 w 4178940"/>
                  <a:gd name="connsiteY20" fmla="*/ 50053 h 832835"/>
                  <a:gd name="connsiteX21" fmla="*/ 2227929 w 4178940"/>
                  <a:gd name="connsiteY21" fmla="*/ 33428 h 832835"/>
                  <a:gd name="connsiteX22" fmla="*/ 1562911 w 4178940"/>
                  <a:gd name="connsiteY22" fmla="*/ 50053 h 832835"/>
                  <a:gd name="connsiteX23" fmla="*/ 1138961 w 4178940"/>
                  <a:gd name="connsiteY23" fmla="*/ 177 h 832835"/>
                  <a:gd name="connsiteX24" fmla="*/ 515507 w 4178940"/>
                  <a:gd name="connsiteY24" fmla="*/ 33428 h 832835"/>
                  <a:gd name="connsiteX25" fmla="*/ 340940 w 4178940"/>
                  <a:gd name="connsiteY25" fmla="*/ 33428 h 832835"/>
                  <a:gd name="connsiteX26" fmla="*/ 174685 w 4178940"/>
                  <a:gd name="connsiteY26" fmla="*/ 16802 h 832835"/>
                  <a:gd name="connsiteX27" fmla="*/ 41681 w 4178940"/>
                  <a:gd name="connsiteY27" fmla="*/ 25115 h 83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78940" h="832835">
                    <a:moveTo>
                      <a:pt x="41681" y="25115"/>
                    </a:moveTo>
                    <a:cubicBezTo>
                      <a:pt x="19514" y="54210"/>
                      <a:pt x="44452" y="148421"/>
                      <a:pt x="41681" y="191370"/>
                    </a:cubicBezTo>
                    <a:cubicBezTo>
                      <a:pt x="38910" y="234319"/>
                      <a:pt x="27827" y="224621"/>
                      <a:pt x="25056" y="282810"/>
                    </a:cubicBezTo>
                    <a:cubicBezTo>
                      <a:pt x="22285" y="340999"/>
                      <a:pt x="23671" y="453221"/>
                      <a:pt x="25056" y="540504"/>
                    </a:cubicBezTo>
                    <a:cubicBezTo>
                      <a:pt x="26441" y="627787"/>
                      <a:pt x="-37289" y="759406"/>
                      <a:pt x="33369" y="806511"/>
                    </a:cubicBezTo>
                    <a:cubicBezTo>
                      <a:pt x="104027" y="853617"/>
                      <a:pt x="449005" y="823137"/>
                      <a:pt x="449005" y="823137"/>
                    </a:cubicBezTo>
                    <a:lnTo>
                      <a:pt x="1005958" y="814824"/>
                    </a:lnTo>
                    <a:lnTo>
                      <a:pt x="1621100" y="814824"/>
                    </a:lnTo>
                    <a:cubicBezTo>
                      <a:pt x="1809522" y="817595"/>
                      <a:pt x="1985475" y="835606"/>
                      <a:pt x="2136489" y="831450"/>
                    </a:cubicBezTo>
                    <a:cubicBezTo>
                      <a:pt x="2287503" y="827294"/>
                      <a:pt x="2409423" y="791271"/>
                      <a:pt x="2527187" y="789886"/>
                    </a:cubicBezTo>
                    <a:cubicBezTo>
                      <a:pt x="2644951" y="788501"/>
                      <a:pt x="2719766" y="817595"/>
                      <a:pt x="2843071" y="823137"/>
                    </a:cubicBezTo>
                    <a:cubicBezTo>
                      <a:pt x="2966376" y="828679"/>
                      <a:pt x="3156184" y="824523"/>
                      <a:pt x="3267020" y="823137"/>
                    </a:cubicBezTo>
                    <a:cubicBezTo>
                      <a:pt x="3377856" y="821752"/>
                      <a:pt x="3430504" y="818980"/>
                      <a:pt x="3508089" y="814824"/>
                    </a:cubicBezTo>
                    <a:cubicBezTo>
                      <a:pt x="3585674" y="810668"/>
                      <a:pt x="3667416" y="800970"/>
                      <a:pt x="3732532" y="798199"/>
                    </a:cubicBezTo>
                    <a:cubicBezTo>
                      <a:pt x="3797648" y="795428"/>
                      <a:pt x="3826743" y="803741"/>
                      <a:pt x="3898787" y="798199"/>
                    </a:cubicBezTo>
                    <a:cubicBezTo>
                      <a:pt x="3970831" y="792657"/>
                      <a:pt x="4124616" y="813439"/>
                      <a:pt x="4164794" y="764948"/>
                    </a:cubicBezTo>
                    <a:cubicBezTo>
                      <a:pt x="4204972" y="716457"/>
                      <a:pt x="4144012" y="584838"/>
                      <a:pt x="4139856" y="507253"/>
                    </a:cubicBezTo>
                    <a:cubicBezTo>
                      <a:pt x="4135700" y="429668"/>
                      <a:pt x="4139856" y="299435"/>
                      <a:pt x="4139856" y="299435"/>
                    </a:cubicBezTo>
                    <a:cubicBezTo>
                      <a:pt x="4139856" y="235704"/>
                      <a:pt x="4142627" y="165046"/>
                      <a:pt x="4139856" y="124868"/>
                    </a:cubicBezTo>
                    <a:cubicBezTo>
                      <a:pt x="4137085" y="84690"/>
                      <a:pt x="4239609" y="70835"/>
                      <a:pt x="4123231" y="58366"/>
                    </a:cubicBezTo>
                    <a:cubicBezTo>
                      <a:pt x="4006853" y="45897"/>
                      <a:pt x="3441587" y="50053"/>
                      <a:pt x="3441587" y="50053"/>
                    </a:cubicBezTo>
                    <a:lnTo>
                      <a:pt x="2227929" y="33428"/>
                    </a:lnTo>
                    <a:cubicBezTo>
                      <a:pt x="1914816" y="33428"/>
                      <a:pt x="1744406" y="55595"/>
                      <a:pt x="1562911" y="50053"/>
                    </a:cubicBezTo>
                    <a:cubicBezTo>
                      <a:pt x="1381416" y="44511"/>
                      <a:pt x="1313528" y="2948"/>
                      <a:pt x="1138961" y="177"/>
                    </a:cubicBezTo>
                    <a:cubicBezTo>
                      <a:pt x="964394" y="-2594"/>
                      <a:pt x="648511" y="27886"/>
                      <a:pt x="515507" y="33428"/>
                    </a:cubicBezTo>
                    <a:cubicBezTo>
                      <a:pt x="382504" y="38970"/>
                      <a:pt x="397744" y="36199"/>
                      <a:pt x="340940" y="33428"/>
                    </a:cubicBezTo>
                    <a:cubicBezTo>
                      <a:pt x="284136" y="30657"/>
                      <a:pt x="219020" y="18188"/>
                      <a:pt x="174685" y="16802"/>
                    </a:cubicBezTo>
                    <a:cubicBezTo>
                      <a:pt x="130350" y="15416"/>
                      <a:pt x="63848" y="-3980"/>
                      <a:pt x="41681" y="25115"/>
                    </a:cubicBez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96" name="正方形/長方形 995">
              <a:extLst>
                <a:ext uri="{FF2B5EF4-FFF2-40B4-BE49-F238E27FC236}">
                  <a16:creationId xmlns:a16="http://schemas.microsoft.com/office/drawing/2014/main" id="{B32AA90B-A97B-4CC2-A8AF-93220EA64222}"/>
                </a:ext>
              </a:extLst>
            </p:cNvPr>
            <p:cNvSpPr/>
            <p:nvPr/>
          </p:nvSpPr>
          <p:spPr>
            <a:xfrm>
              <a:off x="9462846" y="142045"/>
              <a:ext cx="222481" cy="73933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7" name="正方形/長方形 996">
              <a:extLst>
                <a:ext uri="{FF2B5EF4-FFF2-40B4-BE49-F238E27FC236}">
                  <a16:creationId xmlns:a16="http://schemas.microsoft.com/office/drawing/2014/main" id="{54E87A95-01BE-44D1-8956-CA53EE015AAB}"/>
                </a:ext>
              </a:extLst>
            </p:cNvPr>
            <p:cNvSpPr/>
            <p:nvPr/>
          </p:nvSpPr>
          <p:spPr>
            <a:xfrm>
              <a:off x="5195045" y="7335005"/>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8" name="正方形/長方形 997">
              <a:extLst>
                <a:ext uri="{FF2B5EF4-FFF2-40B4-BE49-F238E27FC236}">
                  <a16:creationId xmlns:a16="http://schemas.microsoft.com/office/drawing/2014/main" id="{8CF11EA4-D479-49F6-B9C7-F612DC56F6D2}"/>
                </a:ext>
              </a:extLst>
            </p:cNvPr>
            <p:cNvSpPr/>
            <p:nvPr/>
          </p:nvSpPr>
          <p:spPr>
            <a:xfrm>
              <a:off x="5233903" y="6068"/>
              <a:ext cx="4500081" cy="2003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108" name="グループ化 4107">
            <a:extLst>
              <a:ext uri="{FF2B5EF4-FFF2-40B4-BE49-F238E27FC236}">
                <a16:creationId xmlns:a16="http://schemas.microsoft.com/office/drawing/2014/main" id="{31E1F0D2-5A9D-448B-A039-DC87FF572817}"/>
              </a:ext>
            </a:extLst>
          </p:cNvPr>
          <p:cNvGrpSpPr/>
          <p:nvPr/>
        </p:nvGrpSpPr>
        <p:grpSpPr>
          <a:xfrm>
            <a:off x="3751260" y="2894553"/>
            <a:ext cx="3949017" cy="1138486"/>
            <a:chOff x="16570265" y="2814449"/>
            <a:chExt cx="3949017" cy="1138486"/>
          </a:xfrm>
        </p:grpSpPr>
        <p:sp>
          <p:nvSpPr>
            <p:cNvPr id="4107" name="楕円 4106">
              <a:extLst>
                <a:ext uri="{FF2B5EF4-FFF2-40B4-BE49-F238E27FC236}">
                  <a16:creationId xmlns:a16="http://schemas.microsoft.com/office/drawing/2014/main" id="{AE60A74C-D7B0-4D9B-B71A-CC547F7B7B4D}"/>
                </a:ext>
              </a:extLst>
            </p:cNvPr>
            <p:cNvSpPr/>
            <p:nvPr/>
          </p:nvSpPr>
          <p:spPr>
            <a:xfrm rot="17106013">
              <a:off x="17859717" y="2813313"/>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4" name="楕円 903">
              <a:extLst>
                <a:ext uri="{FF2B5EF4-FFF2-40B4-BE49-F238E27FC236}">
                  <a16:creationId xmlns:a16="http://schemas.microsoft.com/office/drawing/2014/main" id="{7F00A490-CDA2-4E84-940C-16FE2C04B3C6}"/>
                </a:ext>
              </a:extLst>
            </p:cNvPr>
            <p:cNvSpPr/>
            <p:nvPr/>
          </p:nvSpPr>
          <p:spPr>
            <a:xfrm>
              <a:off x="19001078" y="2871542"/>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5" name="楕円 904">
              <a:extLst>
                <a:ext uri="{FF2B5EF4-FFF2-40B4-BE49-F238E27FC236}">
                  <a16:creationId xmlns:a16="http://schemas.microsoft.com/office/drawing/2014/main" id="{FC69DB0A-16D6-4EE0-9125-191D367FE56B}"/>
                </a:ext>
              </a:extLst>
            </p:cNvPr>
            <p:cNvSpPr/>
            <p:nvPr/>
          </p:nvSpPr>
          <p:spPr>
            <a:xfrm>
              <a:off x="17806531" y="3374852"/>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6" name="楕円 905">
              <a:extLst>
                <a:ext uri="{FF2B5EF4-FFF2-40B4-BE49-F238E27FC236}">
                  <a16:creationId xmlns:a16="http://schemas.microsoft.com/office/drawing/2014/main" id="{780E88E8-E9AF-42F6-A7E8-D55D73D25788}"/>
                </a:ext>
              </a:extLst>
            </p:cNvPr>
            <p:cNvSpPr/>
            <p:nvPr/>
          </p:nvSpPr>
          <p:spPr>
            <a:xfrm>
              <a:off x="18057541" y="3598792"/>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7" name="楕円 906">
              <a:extLst>
                <a:ext uri="{FF2B5EF4-FFF2-40B4-BE49-F238E27FC236}">
                  <a16:creationId xmlns:a16="http://schemas.microsoft.com/office/drawing/2014/main" id="{2F095877-88B3-4AD5-9ADD-CC0AD293A516}"/>
                </a:ext>
              </a:extLst>
            </p:cNvPr>
            <p:cNvSpPr/>
            <p:nvPr/>
          </p:nvSpPr>
          <p:spPr>
            <a:xfrm>
              <a:off x="19045459" y="3477255"/>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8" name="楕円 907">
              <a:extLst>
                <a:ext uri="{FF2B5EF4-FFF2-40B4-BE49-F238E27FC236}">
                  <a16:creationId xmlns:a16="http://schemas.microsoft.com/office/drawing/2014/main" id="{C676C5F8-210D-4CEF-B6EE-B23AC35F2DBF}"/>
                </a:ext>
              </a:extLst>
            </p:cNvPr>
            <p:cNvSpPr/>
            <p:nvPr/>
          </p:nvSpPr>
          <p:spPr>
            <a:xfrm>
              <a:off x="17057536" y="3573872"/>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9" name="楕円 908">
              <a:extLst>
                <a:ext uri="{FF2B5EF4-FFF2-40B4-BE49-F238E27FC236}">
                  <a16:creationId xmlns:a16="http://schemas.microsoft.com/office/drawing/2014/main" id="{3597D035-4662-4468-8F44-DF33F6F1BD81}"/>
                </a:ext>
              </a:extLst>
            </p:cNvPr>
            <p:cNvSpPr/>
            <p:nvPr/>
          </p:nvSpPr>
          <p:spPr>
            <a:xfrm>
              <a:off x="16690705" y="3488394"/>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0" name="楕円 909">
              <a:extLst>
                <a:ext uri="{FF2B5EF4-FFF2-40B4-BE49-F238E27FC236}">
                  <a16:creationId xmlns:a16="http://schemas.microsoft.com/office/drawing/2014/main" id="{FEA07F36-14D3-4865-8ECE-609BA56B3797}"/>
                </a:ext>
              </a:extLst>
            </p:cNvPr>
            <p:cNvSpPr/>
            <p:nvPr/>
          </p:nvSpPr>
          <p:spPr>
            <a:xfrm rot="17106013">
              <a:off x="18646322" y="3516748"/>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1" name="楕円 910">
              <a:extLst>
                <a:ext uri="{FF2B5EF4-FFF2-40B4-BE49-F238E27FC236}">
                  <a16:creationId xmlns:a16="http://schemas.microsoft.com/office/drawing/2014/main" id="{B635D559-2973-4030-BEAF-6EE3A4D801A5}"/>
                </a:ext>
              </a:extLst>
            </p:cNvPr>
            <p:cNvSpPr/>
            <p:nvPr/>
          </p:nvSpPr>
          <p:spPr>
            <a:xfrm rot="17106013">
              <a:off x="17582248" y="3514842"/>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2" name="楕円 911">
              <a:extLst>
                <a:ext uri="{FF2B5EF4-FFF2-40B4-BE49-F238E27FC236}">
                  <a16:creationId xmlns:a16="http://schemas.microsoft.com/office/drawing/2014/main" id="{437E787C-2661-462A-B787-825C07E3AB72}"/>
                </a:ext>
              </a:extLst>
            </p:cNvPr>
            <p:cNvSpPr/>
            <p:nvPr/>
          </p:nvSpPr>
          <p:spPr>
            <a:xfrm rot="17106013">
              <a:off x="17344087" y="3505433"/>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3" name="楕円 912">
              <a:extLst>
                <a:ext uri="{FF2B5EF4-FFF2-40B4-BE49-F238E27FC236}">
                  <a16:creationId xmlns:a16="http://schemas.microsoft.com/office/drawing/2014/main" id="{63C9997E-F823-4C61-B17F-5FF0139C6AA2}"/>
                </a:ext>
              </a:extLst>
            </p:cNvPr>
            <p:cNvSpPr/>
            <p:nvPr/>
          </p:nvSpPr>
          <p:spPr>
            <a:xfrm rot="17106013">
              <a:off x="17084003" y="3470435"/>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4" name="楕円 913">
              <a:extLst>
                <a:ext uri="{FF2B5EF4-FFF2-40B4-BE49-F238E27FC236}">
                  <a16:creationId xmlns:a16="http://schemas.microsoft.com/office/drawing/2014/main" id="{4C2BB29E-6922-45E8-9E61-FC94218BE929}"/>
                </a:ext>
              </a:extLst>
            </p:cNvPr>
            <p:cNvSpPr/>
            <p:nvPr/>
          </p:nvSpPr>
          <p:spPr>
            <a:xfrm rot="14959004">
              <a:off x="17402533" y="3563577"/>
              <a:ext cx="64611"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5" name="楕円 914">
              <a:extLst>
                <a:ext uri="{FF2B5EF4-FFF2-40B4-BE49-F238E27FC236}">
                  <a16:creationId xmlns:a16="http://schemas.microsoft.com/office/drawing/2014/main" id="{6014327F-0022-440C-9BB5-A5768B185002}"/>
                </a:ext>
              </a:extLst>
            </p:cNvPr>
            <p:cNvSpPr/>
            <p:nvPr/>
          </p:nvSpPr>
          <p:spPr>
            <a:xfrm rot="14959004">
              <a:off x="17850202" y="3553246"/>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6" name="楕円 915">
              <a:extLst>
                <a:ext uri="{FF2B5EF4-FFF2-40B4-BE49-F238E27FC236}">
                  <a16:creationId xmlns:a16="http://schemas.microsoft.com/office/drawing/2014/main" id="{BDAD9690-2C62-43F9-9A01-52F18CDFF5F6}"/>
                </a:ext>
              </a:extLst>
            </p:cNvPr>
            <p:cNvSpPr/>
            <p:nvPr/>
          </p:nvSpPr>
          <p:spPr>
            <a:xfrm rot="19445977">
              <a:off x="18425404" y="3627561"/>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7" name="楕円 916">
              <a:extLst>
                <a:ext uri="{FF2B5EF4-FFF2-40B4-BE49-F238E27FC236}">
                  <a16:creationId xmlns:a16="http://schemas.microsoft.com/office/drawing/2014/main" id="{D198EF03-1089-4CED-9676-165413A5E534}"/>
                </a:ext>
              </a:extLst>
            </p:cNvPr>
            <p:cNvSpPr/>
            <p:nvPr/>
          </p:nvSpPr>
          <p:spPr>
            <a:xfrm rot="19445977">
              <a:off x="18313640" y="3457231"/>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8" name="楕円 917">
              <a:extLst>
                <a:ext uri="{FF2B5EF4-FFF2-40B4-BE49-F238E27FC236}">
                  <a16:creationId xmlns:a16="http://schemas.microsoft.com/office/drawing/2014/main" id="{1FF18F40-28D3-49F1-AE76-A03217A092AB}"/>
                </a:ext>
              </a:extLst>
            </p:cNvPr>
            <p:cNvSpPr/>
            <p:nvPr/>
          </p:nvSpPr>
          <p:spPr>
            <a:xfrm rot="19445977">
              <a:off x="17251075" y="3181427"/>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9" name="楕円 918">
              <a:extLst>
                <a:ext uri="{FF2B5EF4-FFF2-40B4-BE49-F238E27FC236}">
                  <a16:creationId xmlns:a16="http://schemas.microsoft.com/office/drawing/2014/main" id="{083832D3-0AF6-4F14-9C16-1D68319F02E5}"/>
                </a:ext>
              </a:extLst>
            </p:cNvPr>
            <p:cNvSpPr/>
            <p:nvPr/>
          </p:nvSpPr>
          <p:spPr>
            <a:xfrm rot="1671728">
              <a:off x="17203401" y="3583976"/>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0" name="楕円 919">
              <a:extLst>
                <a:ext uri="{FF2B5EF4-FFF2-40B4-BE49-F238E27FC236}">
                  <a16:creationId xmlns:a16="http://schemas.microsoft.com/office/drawing/2014/main" id="{1346E62C-6E70-40BC-BC99-BCC212C9EE57}"/>
                </a:ext>
              </a:extLst>
            </p:cNvPr>
            <p:cNvSpPr/>
            <p:nvPr/>
          </p:nvSpPr>
          <p:spPr>
            <a:xfrm rot="1671728">
              <a:off x="17456257" y="3465333"/>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1" name="楕円 920">
              <a:extLst>
                <a:ext uri="{FF2B5EF4-FFF2-40B4-BE49-F238E27FC236}">
                  <a16:creationId xmlns:a16="http://schemas.microsoft.com/office/drawing/2014/main" id="{7124DC46-A329-4532-9B76-73F47D557BAF}"/>
                </a:ext>
              </a:extLst>
            </p:cNvPr>
            <p:cNvSpPr/>
            <p:nvPr/>
          </p:nvSpPr>
          <p:spPr>
            <a:xfrm rot="1671728">
              <a:off x="18805312" y="3488393"/>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2" name="楕円 921">
              <a:extLst>
                <a:ext uri="{FF2B5EF4-FFF2-40B4-BE49-F238E27FC236}">
                  <a16:creationId xmlns:a16="http://schemas.microsoft.com/office/drawing/2014/main" id="{13AD40C4-23B4-4C0F-A539-AE76B319CF35}"/>
                </a:ext>
              </a:extLst>
            </p:cNvPr>
            <p:cNvSpPr/>
            <p:nvPr/>
          </p:nvSpPr>
          <p:spPr>
            <a:xfrm rot="1671728">
              <a:off x="19341356" y="3552386"/>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3" name="楕円 922">
              <a:extLst>
                <a:ext uri="{FF2B5EF4-FFF2-40B4-BE49-F238E27FC236}">
                  <a16:creationId xmlns:a16="http://schemas.microsoft.com/office/drawing/2014/main" id="{FF38C8C5-9A4E-4865-8D68-D707906F7C51}"/>
                </a:ext>
              </a:extLst>
            </p:cNvPr>
            <p:cNvSpPr/>
            <p:nvPr/>
          </p:nvSpPr>
          <p:spPr>
            <a:xfrm rot="1671728">
              <a:off x="19845785" y="3472848"/>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4" name="楕円 923">
              <a:extLst>
                <a:ext uri="{FF2B5EF4-FFF2-40B4-BE49-F238E27FC236}">
                  <a16:creationId xmlns:a16="http://schemas.microsoft.com/office/drawing/2014/main" id="{BD2E67DE-8450-4E96-9DEB-65E800BF3200}"/>
                </a:ext>
              </a:extLst>
            </p:cNvPr>
            <p:cNvSpPr/>
            <p:nvPr/>
          </p:nvSpPr>
          <p:spPr>
            <a:xfrm rot="1671728">
              <a:off x="19717982" y="3570932"/>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5" name="楕円 924">
              <a:extLst>
                <a:ext uri="{FF2B5EF4-FFF2-40B4-BE49-F238E27FC236}">
                  <a16:creationId xmlns:a16="http://schemas.microsoft.com/office/drawing/2014/main" id="{F72B57B6-8338-45A4-A056-6E4418AB16D9}"/>
                </a:ext>
              </a:extLst>
            </p:cNvPr>
            <p:cNvSpPr/>
            <p:nvPr/>
          </p:nvSpPr>
          <p:spPr>
            <a:xfrm rot="1671728">
              <a:off x="20244843" y="3535762"/>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6" name="楕円 925">
              <a:extLst>
                <a:ext uri="{FF2B5EF4-FFF2-40B4-BE49-F238E27FC236}">
                  <a16:creationId xmlns:a16="http://schemas.microsoft.com/office/drawing/2014/main" id="{1EA87F97-E95D-4BFD-88F6-F82FA27A8692}"/>
                </a:ext>
              </a:extLst>
            </p:cNvPr>
            <p:cNvSpPr/>
            <p:nvPr/>
          </p:nvSpPr>
          <p:spPr>
            <a:xfrm rot="14959004">
              <a:off x="17600742" y="3004534"/>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7" name="楕円 926">
              <a:extLst>
                <a:ext uri="{FF2B5EF4-FFF2-40B4-BE49-F238E27FC236}">
                  <a16:creationId xmlns:a16="http://schemas.microsoft.com/office/drawing/2014/main" id="{7BFCB972-558E-4F83-AE6B-CC09EB36161D}"/>
                </a:ext>
              </a:extLst>
            </p:cNvPr>
            <p:cNvSpPr/>
            <p:nvPr/>
          </p:nvSpPr>
          <p:spPr>
            <a:xfrm rot="16200000">
              <a:off x="18052467" y="2984763"/>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8" name="楕円 927">
              <a:extLst>
                <a:ext uri="{FF2B5EF4-FFF2-40B4-BE49-F238E27FC236}">
                  <a16:creationId xmlns:a16="http://schemas.microsoft.com/office/drawing/2014/main" id="{104800B4-52E5-4591-B085-D38795FC3FDE}"/>
                </a:ext>
              </a:extLst>
            </p:cNvPr>
            <p:cNvSpPr/>
            <p:nvPr/>
          </p:nvSpPr>
          <p:spPr>
            <a:xfrm rot="16200000">
              <a:off x="18620561" y="3581084"/>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9" name="楕円 928">
              <a:extLst>
                <a:ext uri="{FF2B5EF4-FFF2-40B4-BE49-F238E27FC236}">
                  <a16:creationId xmlns:a16="http://schemas.microsoft.com/office/drawing/2014/main" id="{53E3C505-926A-4248-AA5B-69E3F2976E30}"/>
                </a:ext>
              </a:extLst>
            </p:cNvPr>
            <p:cNvSpPr/>
            <p:nvPr/>
          </p:nvSpPr>
          <p:spPr>
            <a:xfrm rot="16200000">
              <a:off x="17968577" y="3617410"/>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0" name="楕円 929">
              <a:extLst>
                <a:ext uri="{FF2B5EF4-FFF2-40B4-BE49-F238E27FC236}">
                  <a16:creationId xmlns:a16="http://schemas.microsoft.com/office/drawing/2014/main" id="{5EA93213-5B86-44C9-A5E4-A2874AC2B2C1}"/>
                </a:ext>
              </a:extLst>
            </p:cNvPr>
            <p:cNvSpPr/>
            <p:nvPr/>
          </p:nvSpPr>
          <p:spPr>
            <a:xfrm rot="14899456">
              <a:off x="18550966" y="352300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1" name="楕円 930">
              <a:extLst>
                <a:ext uri="{FF2B5EF4-FFF2-40B4-BE49-F238E27FC236}">
                  <a16:creationId xmlns:a16="http://schemas.microsoft.com/office/drawing/2014/main" id="{ED52CFB6-DB89-406E-994C-EBBA99D0DBB4}"/>
                </a:ext>
              </a:extLst>
            </p:cNvPr>
            <p:cNvSpPr/>
            <p:nvPr/>
          </p:nvSpPr>
          <p:spPr>
            <a:xfrm rot="19687949">
              <a:off x="19254693" y="3562298"/>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2" name="楕円 931">
              <a:extLst>
                <a:ext uri="{FF2B5EF4-FFF2-40B4-BE49-F238E27FC236}">
                  <a16:creationId xmlns:a16="http://schemas.microsoft.com/office/drawing/2014/main" id="{089E5B9A-2DF7-46E0-907E-18DD56499019}"/>
                </a:ext>
              </a:extLst>
            </p:cNvPr>
            <p:cNvSpPr/>
            <p:nvPr/>
          </p:nvSpPr>
          <p:spPr>
            <a:xfrm rot="18478584">
              <a:off x="19983692" y="3487230"/>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3" name="楕円 932">
              <a:extLst>
                <a:ext uri="{FF2B5EF4-FFF2-40B4-BE49-F238E27FC236}">
                  <a16:creationId xmlns:a16="http://schemas.microsoft.com/office/drawing/2014/main" id="{8D3D6CC8-5148-4FA4-BCED-809F5701BD78}"/>
                </a:ext>
              </a:extLst>
            </p:cNvPr>
            <p:cNvSpPr/>
            <p:nvPr/>
          </p:nvSpPr>
          <p:spPr>
            <a:xfrm rot="1685172">
              <a:off x="17100603" y="317674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4" name="楕円 933">
              <a:extLst>
                <a:ext uri="{FF2B5EF4-FFF2-40B4-BE49-F238E27FC236}">
                  <a16:creationId xmlns:a16="http://schemas.microsoft.com/office/drawing/2014/main" id="{26350E7B-2176-4F6F-93C8-C01C53A78B42}"/>
                </a:ext>
              </a:extLst>
            </p:cNvPr>
            <p:cNvSpPr/>
            <p:nvPr/>
          </p:nvSpPr>
          <p:spPr>
            <a:xfrm rot="20897210">
              <a:off x="16878679" y="3375445"/>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5" name="楕円 934">
              <a:extLst>
                <a:ext uri="{FF2B5EF4-FFF2-40B4-BE49-F238E27FC236}">
                  <a16:creationId xmlns:a16="http://schemas.microsoft.com/office/drawing/2014/main" id="{9E0172C7-E4F5-43E0-8CD4-FEB19DF00FFB}"/>
                </a:ext>
              </a:extLst>
            </p:cNvPr>
            <p:cNvSpPr/>
            <p:nvPr/>
          </p:nvSpPr>
          <p:spPr>
            <a:xfrm rot="19418471">
              <a:off x="16809024" y="3390478"/>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6" name="楕円 935">
              <a:extLst>
                <a:ext uri="{FF2B5EF4-FFF2-40B4-BE49-F238E27FC236}">
                  <a16:creationId xmlns:a16="http://schemas.microsoft.com/office/drawing/2014/main" id="{12D07594-5295-489F-94A1-2F8234551D3F}"/>
                </a:ext>
              </a:extLst>
            </p:cNvPr>
            <p:cNvSpPr/>
            <p:nvPr/>
          </p:nvSpPr>
          <p:spPr>
            <a:xfrm rot="17927491">
              <a:off x="17574561" y="361740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7" name="楕円 936">
              <a:extLst>
                <a:ext uri="{FF2B5EF4-FFF2-40B4-BE49-F238E27FC236}">
                  <a16:creationId xmlns:a16="http://schemas.microsoft.com/office/drawing/2014/main" id="{7484120F-9D66-49EE-A70C-AA1688E00E1A}"/>
                </a:ext>
              </a:extLst>
            </p:cNvPr>
            <p:cNvSpPr/>
            <p:nvPr/>
          </p:nvSpPr>
          <p:spPr>
            <a:xfrm rot="17927491">
              <a:off x="18767065" y="357864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8" name="楕円 937">
              <a:extLst>
                <a:ext uri="{FF2B5EF4-FFF2-40B4-BE49-F238E27FC236}">
                  <a16:creationId xmlns:a16="http://schemas.microsoft.com/office/drawing/2014/main" id="{4260624A-A150-484C-9BD2-5EFA70168539}"/>
                </a:ext>
              </a:extLst>
            </p:cNvPr>
            <p:cNvSpPr/>
            <p:nvPr/>
          </p:nvSpPr>
          <p:spPr>
            <a:xfrm rot="16443598">
              <a:off x="19537846" y="3422712"/>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9" name="楕円 938">
              <a:extLst>
                <a:ext uri="{FF2B5EF4-FFF2-40B4-BE49-F238E27FC236}">
                  <a16:creationId xmlns:a16="http://schemas.microsoft.com/office/drawing/2014/main" id="{3D5E799F-1B72-4101-B9D0-5250AC3A4891}"/>
                </a:ext>
              </a:extLst>
            </p:cNvPr>
            <p:cNvSpPr/>
            <p:nvPr/>
          </p:nvSpPr>
          <p:spPr>
            <a:xfrm rot="3668047">
              <a:off x="19727268" y="3430298"/>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0" name="楕円 939">
              <a:extLst>
                <a:ext uri="{FF2B5EF4-FFF2-40B4-BE49-F238E27FC236}">
                  <a16:creationId xmlns:a16="http://schemas.microsoft.com/office/drawing/2014/main" id="{979273B7-D790-4147-9CB4-E4C584836FE8}"/>
                </a:ext>
              </a:extLst>
            </p:cNvPr>
            <p:cNvSpPr/>
            <p:nvPr/>
          </p:nvSpPr>
          <p:spPr>
            <a:xfrm>
              <a:off x="19508149" y="3570111"/>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1" name="楕円 940">
              <a:extLst>
                <a:ext uri="{FF2B5EF4-FFF2-40B4-BE49-F238E27FC236}">
                  <a16:creationId xmlns:a16="http://schemas.microsoft.com/office/drawing/2014/main" id="{1883F3B7-34ED-4A1F-A921-C89CEFAD871D}"/>
                </a:ext>
              </a:extLst>
            </p:cNvPr>
            <p:cNvSpPr/>
            <p:nvPr/>
          </p:nvSpPr>
          <p:spPr>
            <a:xfrm>
              <a:off x="19416635" y="3578448"/>
              <a:ext cx="12771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2" name="楕円 941">
              <a:extLst>
                <a:ext uri="{FF2B5EF4-FFF2-40B4-BE49-F238E27FC236}">
                  <a16:creationId xmlns:a16="http://schemas.microsoft.com/office/drawing/2014/main" id="{D08AE845-5F84-464B-A945-76CDEC3B435D}"/>
                </a:ext>
              </a:extLst>
            </p:cNvPr>
            <p:cNvSpPr/>
            <p:nvPr/>
          </p:nvSpPr>
          <p:spPr>
            <a:xfrm rot="18528937">
              <a:off x="17965128" y="3499592"/>
              <a:ext cx="12771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3" name="楕円 942">
              <a:extLst>
                <a:ext uri="{FF2B5EF4-FFF2-40B4-BE49-F238E27FC236}">
                  <a16:creationId xmlns:a16="http://schemas.microsoft.com/office/drawing/2014/main" id="{BF4D1D51-0CB5-457D-AE5C-F7E52110D94E}"/>
                </a:ext>
              </a:extLst>
            </p:cNvPr>
            <p:cNvSpPr/>
            <p:nvPr/>
          </p:nvSpPr>
          <p:spPr>
            <a:xfrm>
              <a:off x="17652484" y="3431482"/>
              <a:ext cx="170985"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4" name="楕円 943">
              <a:extLst>
                <a:ext uri="{FF2B5EF4-FFF2-40B4-BE49-F238E27FC236}">
                  <a16:creationId xmlns:a16="http://schemas.microsoft.com/office/drawing/2014/main" id="{D677F70F-CBAF-470D-B5C8-A2FEDD5114F6}"/>
                </a:ext>
              </a:extLst>
            </p:cNvPr>
            <p:cNvSpPr/>
            <p:nvPr/>
          </p:nvSpPr>
          <p:spPr>
            <a:xfrm rot="19527243">
              <a:off x="17691670" y="3545972"/>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5" name="楕円 944">
              <a:extLst>
                <a:ext uri="{FF2B5EF4-FFF2-40B4-BE49-F238E27FC236}">
                  <a16:creationId xmlns:a16="http://schemas.microsoft.com/office/drawing/2014/main" id="{93B71978-C5D8-43E1-AA8F-C8BB52DBF071}"/>
                </a:ext>
              </a:extLst>
            </p:cNvPr>
            <p:cNvSpPr/>
            <p:nvPr/>
          </p:nvSpPr>
          <p:spPr>
            <a:xfrm rot="19527243">
              <a:off x="16972967" y="330562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6" name="楕円 945">
              <a:extLst>
                <a:ext uri="{FF2B5EF4-FFF2-40B4-BE49-F238E27FC236}">
                  <a16:creationId xmlns:a16="http://schemas.microsoft.com/office/drawing/2014/main" id="{44D5DB03-9E86-454C-866E-E8FF894B22B6}"/>
                </a:ext>
              </a:extLst>
            </p:cNvPr>
            <p:cNvSpPr/>
            <p:nvPr/>
          </p:nvSpPr>
          <p:spPr>
            <a:xfrm rot="20897210">
              <a:off x="18756608" y="3599851"/>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7" name="楕円 946">
              <a:extLst>
                <a:ext uri="{FF2B5EF4-FFF2-40B4-BE49-F238E27FC236}">
                  <a16:creationId xmlns:a16="http://schemas.microsoft.com/office/drawing/2014/main" id="{5FF680C4-5C1A-4219-887B-AEB484044CF1}"/>
                </a:ext>
              </a:extLst>
            </p:cNvPr>
            <p:cNvSpPr/>
            <p:nvPr/>
          </p:nvSpPr>
          <p:spPr>
            <a:xfrm rot="20897210">
              <a:off x="18974498" y="3492930"/>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8" name="楕円 947">
              <a:extLst>
                <a:ext uri="{FF2B5EF4-FFF2-40B4-BE49-F238E27FC236}">
                  <a16:creationId xmlns:a16="http://schemas.microsoft.com/office/drawing/2014/main" id="{45FC8E55-E544-44E6-A3D8-4B1F3C961287}"/>
                </a:ext>
              </a:extLst>
            </p:cNvPr>
            <p:cNvSpPr/>
            <p:nvPr/>
          </p:nvSpPr>
          <p:spPr>
            <a:xfrm rot="16443598">
              <a:off x="19232913" y="3464588"/>
              <a:ext cx="81156"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9" name="楕円 948">
              <a:extLst>
                <a:ext uri="{FF2B5EF4-FFF2-40B4-BE49-F238E27FC236}">
                  <a16:creationId xmlns:a16="http://schemas.microsoft.com/office/drawing/2014/main" id="{8B3AD762-2902-4AC7-8299-7B64699401FA}"/>
                </a:ext>
              </a:extLst>
            </p:cNvPr>
            <p:cNvSpPr/>
            <p:nvPr/>
          </p:nvSpPr>
          <p:spPr>
            <a:xfrm rot="16443598">
              <a:off x="20106405" y="3655653"/>
              <a:ext cx="81156"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0" name="楕円 949">
              <a:extLst>
                <a:ext uri="{FF2B5EF4-FFF2-40B4-BE49-F238E27FC236}">
                  <a16:creationId xmlns:a16="http://schemas.microsoft.com/office/drawing/2014/main" id="{086929F9-5CD3-4DFD-9809-468FCF8F3BE8}"/>
                </a:ext>
              </a:extLst>
            </p:cNvPr>
            <p:cNvSpPr/>
            <p:nvPr/>
          </p:nvSpPr>
          <p:spPr>
            <a:xfrm rot="15221887">
              <a:off x="18772654" y="2941976"/>
              <a:ext cx="81156"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1" name="楕円 950">
              <a:extLst>
                <a:ext uri="{FF2B5EF4-FFF2-40B4-BE49-F238E27FC236}">
                  <a16:creationId xmlns:a16="http://schemas.microsoft.com/office/drawing/2014/main" id="{C703638E-058C-405B-A371-CF31490FDFD6}"/>
                </a:ext>
              </a:extLst>
            </p:cNvPr>
            <p:cNvSpPr/>
            <p:nvPr/>
          </p:nvSpPr>
          <p:spPr>
            <a:xfrm rot="4601132">
              <a:off x="18924785" y="2929638"/>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2" name="楕円 951">
              <a:extLst>
                <a:ext uri="{FF2B5EF4-FFF2-40B4-BE49-F238E27FC236}">
                  <a16:creationId xmlns:a16="http://schemas.microsoft.com/office/drawing/2014/main" id="{A14D036A-7296-434B-9455-4C21038A2AA6}"/>
                </a:ext>
              </a:extLst>
            </p:cNvPr>
            <p:cNvSpPr/>
            <p:nvPr/>
          </p:nvSpPr>
          <p:spPr>
            <a:xfrm rot="5400000">
              <a:off x="18115810" y="2764007"/>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3" name="楕円 952">
              <a:extLst>
                <a:ext uri="{FF2B5EF4-FFF2-40B4-BE49-F238E27FC236}">
                  <a16:creationId xmlns:a16="http://schemas.microsoft.com/office/drawing/2014/main" id="{A501442A-412F-4147-B20B-8EDFD0B06FCA}"/>
                </a:ext>
              </a:extLst>
            </p:cNvPr>
            <p:cNvSpPr/>
            <p:nvPr/>
          </p:nvSpPr>
          <p:spPr>
            <a:xfrm rot="16906662">
              <a:off x="17402715" y="3053346"/>
              <a:ext cx="67661"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4" name="楕円 953">
              <a:extLst>
                <a:ext uri="{FF2B5EF4-FFF2-40B4-BE49-F238E27FC236}">
                  <a16:creationId xmlns:a16="http://schemas.microsoft.com/office/drawing/2014/main" id="{B256FEB3-92CF-4A08-A3EA-32597338B5C8}"/>
                </a:ext>
              </a:extLst>
            </p:cNvPr>
            <p:cNvSpPr/>
            <p:nvPr/>
          </p:nvSpPr>
          <p:spPr>
            <a:xfrm rot="14448321">
              <a:off x="17233172" y="3047890"/>
              <a:ext cx="86187"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5" name="楕円 954">
              <a:extLst>
                <a:ext uri="{FF2B5EF4-FFF2-40B4-BE49-F238E27FC236}">
                  <a16:creationId xmlns:a16="http://schemas.microsoft.com/office/drawing/2014/main" id="{7DCF9BBB-AEA9-48C9-BBF2-90C09799CECC}"/>
                </a:ext>
              </a:extLst>
            </p:cNvPr>
            <p:cNvSpPr/>
            <p:nvPr/>
          </p:nvSpPr>
          <p:spPr>
            <a:xfrm rot="16409175">
              <a:off x="16989860" y="316958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6" name="楕円 955">
              <a:extLst>
                <a:ext uri="{FF2B5EF4-FFF2-40B4-BE49-F238E27FC236}">
                  <a16:creationId xmlns:a16="http://schemas.microsoft.com/office/drawing/2014/main" id="{B61452C3-448B-45F3-9312-8C20B0D767CD}"/>
                </a:ext>
              </a:extLst>
            </p:cNvPr>
            <p:cNvSpPr/>
            <p:nvPr/>
          </p:nvSpPr>
          <p:spPr>
            <a:xfrm rot="16877276">
              <a:off x="16926721" y="352989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7" name="楕円 956">
              <a:extLst>
                <a:ext uri="{FF2B5EF4-FFF2-40B4-BE49-F238E27FC236}">
                  <a16:creationId xmlns:a16="http://schemas.microsoft.com/office/drawing/2014/main" id="{6971BA6B-C96E-4697-9B32-E509D4F74237}"/>
                </a:ext>
              </a:extLst>
            </p:cNvPr>
            <p:cNvSpPr/>
            <p:nvPr/>
          </p:nvSpPr>
          <p:spPr>
            <a:xfrm rot="1523027">
              <a:off x="17016555" y="343024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8" name="楕円 957">
              <a:extLst>
                <a:ext uri="{FF2B5EF4-FFF2-40B4-BE49-F238E27FC236}">
                  <a16:creationId xmlns:a16="http://schemas.microsoft.com/office/drawing/2014/main" id="{57C921FD-81B0-498C-962D-DA2D6329FEA6}"/>
                </a:ext>
              </a:extLst>
            </p:cNvPr>
            <p:cNvSpPr/>
            <p:nvPr/>
          </p:nvSpPr>
          <p:spPr>
            <a:xfrm rot="16957515">
              <a:off x="18206222" y="3496795"/>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9" name="楕円 958">
              <a:extLst>
                <a:ext uri="{FF2B5EF4-FFF2-40B4-BE49-F238E27FC236}">
                  <a16:creationId xmlns:a16="http://schemas.microsoft.com/office/drawing/2014/main" id="{A3B74C73-0D18-4F35-9DE0-FCF211BF8C35}"/>
                </a:ext>
              </a:extLst>
            </p:cNvPr>
            <p:cNvSpPr/>
            <p:nvPr/>
          </p:nvSpPr>
          <p:spPr>
            <a:xfrm rot="16594333">
              <a:off x="18465032" y="3463809"/>
              <a:ext cx="64250"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0" name="楕円 959">
              <a:extLst>
                <a:ext uri="{FF2B5EF4-FFF2-40B4-BE49-F238E27FC236}">
                  <a16:creationId xmlns:a16="http://schemas.microsoft.com/office/drawing/2014/main" id="{1759AFF6-F64A-47FB-A80D-179DB9289DE5}"/>
                </a:ext>
              </a:extLst>
            </p:cNvPr>
            <p:cNvSpPr/>
            <p:nvPr/>
          </p:nvSpPr>
          <p:spPr>
            <a:xfrm rot="1907137">
              <a:off x="18513525" y="3754409"/>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1" name="楕円 960">
              <a:extLst>
                <a:ext uri="{FF2B5EF4-FFF2-40B4-BE49-F238E27FC236}">
                  <a16:creationId xmlns:a16="http://schemas.microsoft.com/office/drawing/2014/main" id="{544097F9-907E-4A6B-9981-7BB86184634A}"/>
                </a:ext>
              </a:extLst>
            </p:cNvPr>
            <p:cNvSpPr/>
            <p:nvPr/>
          </p:nvSpPr>
          <p:spPr>
            <a:xfrm rot="2834491">
              <a:off x="18377800" y="3789795"/>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2" name="楕円 961">
              <a:extLst>
                <a:ext uri="{FF2B5EF4-FFF2-40B4-BE49-F238E27FC236}">
                  <a16:creationId xmlns:a16="http://schemas.microsoft.com/office/drawing/2014/main" id="{6863BD54-B522-4EEF-B0A3-201E2FEE35A9}"/>
                </a:ext>
              </a:extLst>
            </p:cNvPr>
            <p:cNvSpPr/>
            <p:nvPr/>
          </p:nvSpPr>
          <p:spPr>
            <a:xfrm rot="15800458">
              <a:off x="18355049" y="3709316"/>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3" name="楕円 962">
              <a:extLst>
                <a:ext uri="{FF2B5EF4-FFF2-40B4-BE49-F238E27FC236}">
                  <a16:creationId xmlns:a16="http://schemas.microsoft.com/office/drawing/2014/main" id="{2BFEDC33-D1EF-4651-BE02-B1804454697A}"/>
                </a:ext>
              </a:extLst>
            </p:cNvPr>
            <p:cNvSpPr/>
            <p:nvPr/>
          </p:nvSpPr>
          <p:spPr>
            <a:xfrm rot="16957515">
              <a:off x="18621157" y="3783775"/>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4" name="楕円 963">
              <a:extLst>
                <a:ext uri="{FF2B5EF4-FFF2-40B4-BE49-F238E27FC236}">
                  <a16:creationId xmlns:a16="http://schemas.microsoft.com/office/drawing/2014/main" id="{933F3056-C441-478F-AC95-0856682ECC5E}"/>
                </a:ext>
              </a:extLst>
            </p:cNvPr>
            <p:cNvSpPr/>
            <p:nvPr/>
          </p:nvSpPr>
          <p:spPr>
            <a:xfrm rot="16931977">
              <a:off x="18008100" y="3813189"/>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5" name="楕円 964">
              <a:extLst>
                <a:ext uri="{FF2B5EF4-FFF2-40B4-BE49-F238E27FC236}">
                  <a16:creationId xmlns:a16="http://schemas.microsoft.com/office/drawing/2014/main" id="{E88B9814-EB0A-4025-811D-7A9BC966A487}"/>
                </a:ext>
              </a:extLst>
            </p:cNvPr>
            <p:cNvSpPr/>
            <p:nvPr/>
          </p:nvSpPr>
          <p:spPr>
            <a:xfrm rot="16931977">
              <a:off x="17850621" y="3799324"/>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6" name="楕円 965">
              <a:extLst>
                <a:ext uri="{FF2B5EF4-FFF2-40B4-BE49-F238E27FC236}">
                  <a16:creationId xmlns:a16="http://schemas.microsoft.com/office/drawing/2014/main" id="{0DB7AE60-05D8-4A73-BED7-B8FC42AEF038}"/>
                </a:ext>
              </a:extLst>
            </p:cNvPr>
            <p:cNvSpPr/>
            <p:nvPr/>
          </p:nvSpPr>
          <p:spPr>
            <a:xfrm rot="17593554">
              <a:off x="17512177" y="3829270"/>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7" name="楕円 966">
              <a:extLst>
                <a:ext uri="{FF2B5EF4-FFF2-40B4-BE49-F238E27FC236}">
                  <a16:creationId xmlns:a16="http://schemas.microsoft.com/office/drawing/2014/main" id="{E6948230-DDE2-4247-93DA-3F09DE1E8339}"/>
                </a:ext>
              </a:extLst>
            </p:cNvPr>
            <p:cNvSpPr/>
            <p:nvPr/>
          </p:nvSpPr>
          <p:spPr>
            <a:xfrm rot="20897210">
              <a:off x="19653757" y="3454897"/>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8" name="楕円 967">
              <a:extLst>
                <a:ext uri="{FF2B5EF4-FFF2-40B4-BE49-F238E27FC236}">
                  <a16:creationId xmlns:a16="http://schemas.microsoft.com/office/drawing/2014/main" id="{8F13A981-58A0-46CB-BB56-9BBFBE3D8382}"/>
                </a:ext>
              </a:extLst>
            </p:cNvPr>
            <p:cNvSpPr/>
            <p:nvPr/>
          </p:nvSpPr>
          <p:spPr>
            <a:xfrm rot="17919544">
              <a:off x="19837408" y="355966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9" name="楕円 968">
              <a:extLst>
                <a:ext uri="{FF2B5EF4-FFF2-40B4-BE49-F238E27FC236}">
                  <a16:creationId xmlns:a16="http://schemas.microsoft.com/office/drawing/2014/main" id="{EEF9D185-0374-4E33-8863-7E7F1B24283A}"/>
                </a:ext>
              </a:extLst>
            </p:cNvPr>
            <p:cNvSpPr/>
            <p:nvPr/>
          </p:nvSpPr>
          <p:spPr>
            <a:xfrm rot="3668047">
              <a:off x="19978539" y="370095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0" name="楕円 969">
              <a:extLst>
                <a:ext uri="{FF2B5EF4-FFF2-40B4-BE49-F238E27FC236}">
                  <a16:creationId xmlns:a16="http://schemas.microsoft.com/office/drawing/2014/main" id="{798334DE-3E7D-45D8-AC0F-EF6789C2B8AE}"/>
                </a:ext>
              </a:extLst>
            </p:cNvPr>
            <p:cNvSpPr/>
            <p:nvPr/>
          </p:nvSpPr>
          <p:spPr>
            <a:xfrm rot="19687949">
              <a:off x="20178811" y="3586144"/>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1" name="楕円 970">
              <a:extLst>
                <a:ext uri="{FF2B5EF4-FFF2-40B4-BE49-F238E27FC236}">
                  <a16:creationId xmlns:a16="http://schemas.microsoft.com/office/drawing/2014/main" id="{B30FA8D4-5CF7-4046-BDEE-A4817A5CCBA2}"/>
                </a:ext>
              </a:extLst>
            </p:cNvPr>
            <p:cNvSpPr/>
            <p:nvPr/>
          </p:nvSpPr>
          <p:spPr>
            <a:xfrm rot="14899456">
              <a:off x="18209750" y="3794468"/>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2" name="楕円 971">
              <a:extLst>
                <a:ext uri="{FF2B5EF4-FFF2-40B4-BE49-F238E27FC236}">
                  <a16:creationId xmlns:a16="http://schemas.microsoft.com/office/drawing/2014/main" id="{FA36D5C7-E9CB-46C9-984C-0A962BB4D980}"/>
                </a:ext>
              </a:extLst>
            </p:cNvPr>
            <p:cNvSpPr/>
            <p:nvPr/>
          </p:nvSpPr>
          <p:spPr>
            <a:xfrm rot="15674648">
              <a:off x="18874200" y="3580978"/>
              <a:ext cx="9028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3" name="楕円 972">
              <a:extLst>
                <a:ext uri="{FF2B5EF4-FFF2-40B4-BE49-F238E27FC236}">
                  <a16:creationId xmlns:a16="http://schemas.microsoft.com/office/drawing/2014/main" id="{34D0ACB2-D3BC-4DD1-B69D-B6B53AFEBD1B}"/>
                </a:ext>
              </a:extLst>
            </p:cNvPr>
            <p:cNvSpPr/>
            <p:nvPr/>
          </p:nvSpPr>
          <p:spPr>
            <a:xfrm rot="16612465">
              <a:off x="16645321" y="3393669"/>
              <a:ext cx="45719"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4" name="楕円 973">
              <a:extLst>
                <a:ext uri="{FF2B5EF4-FFF2-40B4-BE49-F238E27FC236}">
                  <a16:creationId xmlns:a16="http://schemas.microsoft.com/office/drawing/2014/main" id="{22A08446-66D3-415B-A858-F891BB31893C}"/>
                </a:ext>
              </a:extLst>
            </p:cNvPr>
            <p:cNvSpPr/>
            <p:nvPr/>
          </p:nvSpPr>
          <p:spPr>
            <a:xfrm rot="18080131">
              <a:off x="16922559" y="3391107"/>
              <a:ext cx="45719"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5" name="楕円 974">
              <a:extLst>
                <a:ext uri="{FF2B5EF4-FFF2-40B4-BE49-F238E27FC236}">
                  <a16:creationId xmlns:a16="http://schemas.microsoft.com/office/drawing/2014/main" id="{4299908C-87CD-4ABE-8269-DE79F6854EF5}"/>
                </a:ext>
              </a:extLst>
            </p:cNvPr>
            <p:cNvSpPr/>
            <p:nvPr/>
          </p:nvSpPr>
          <p:spPr>
            <a:xfrm rot="2528696">
              <a:off x="20313114" y="3659343"/>
              <a:ext cx="127713" cy="191167"/>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6" name="楕円 975">
              <a:extLst>
                <a:ext uri="{FF2B5EF4-FFF2-40B4-BE49-F238E27FC236}">
                  <a16:creationId xmlns:a16="http://schemas.microsoft.com/office/drawing/2014/main" id="{F100C9BC-A62A-4D11-8F79-AE166911C3B4}"/>
                </a:ext>
              </a:extLst>
            </p:cNvPr>
            <p:cNvSpPr/>
            <p:nvPr/>
          </p:nvSpPr>
          <p:spPr>
            <a:xfrm rot="3668047">
              <a:off x="20395617" y="3558646"/>
              <a:ext cx="51498"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7" name="楕円 976">
              <a:extLst>
                <a:ext uri="{FF2B5EF4-FFF2-40B4-BE49-F238E27FC236}">
                  <a16:creationId xmlns:a16="http://schemas.microsoft.com/office/drawing/2014/main" id="{6F9E8041-993B-491A-B47F-814BBFA5108B}"/>
                </a:ext>
              </a:extLst>
            </p:cNvPr>
            <p:cNvSpPr/>
            <p:nvPr/>
          </p:nvSpPr>
          <p:spPr>
            <a:xfrm rot="17754371">
              <a:off x="20297345" y="3550073"/>
              <a:ext cx="81156" cy="195832"/>
            </a:xfrm>
            <a:prstGeom prst="ellipse">
              <a:avLst/>
            </a:prstGeom>
            <a:gradFill flip="none" rotWithShape="1">
              <a:gsLst>
                <a:gs pos="50000">
                  <a:srgbClr val="FF0000">
                    <a:shade val="30000"/>
                    <a:satMod val="115000"/>
                  </a:srgbClr>
                </a:gs>
                <a:gs pos="5000">
                  <a:srgbClr val="FF0000">
                    <a:shade val="67500"/>
                    <a:satMod val="115000"/>
                  </a:srgbClr>
                </a:gs>
                <a:gs pos="100000">
                  <a:srgbClr val="FF0000">
                    <a:shade val="100000"/>
                    <a:satMod val="115000"/>
                  </a:srgbClr>
                </a:gs>
              </a:gsLst>
              <a:path path="circle">
                <a:fillToRect l="50000" t="50000" r="50000" b="50000"/>
              </a:path>
              <a:tileRect/>
            </a:gra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419" name="正方形/長方形 1418">
            <a:extLst>
              <a:ext uri="{FF2B5EF4-FFF2-40B4-BE49-F238E27FC236}">
                <a16:creationId xmlns:a16="http://schemas.microsoft.com/office/drawing/2014/main" id="{F4F89B2A-BB01-45F7-9ADD-BAFD397DA01F}"/>
              </a:ext>
            </a:extLst>
          </p:cNvPr>
          <p:cNvSpPr/>
          <p:nvPr/>
        </p:nvSpPr>
        <p:spPr>
          <a:xfrm>
            <a:off x="3644773" y="-63672"/>
            <a:ext cx="130892" cy="69367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 name="直線矢印コネクタ 2">
            <a:extLst>
              <a:ext uri="{FF2B5EF4-FFF2-40B4-BE49-F238E27FC236}">
                <a16:creationId xmlns:a16="http://schemas.microsoft.com/office/drawing/2014/main" id="{49142A47-08B8-4560-A633-F52664CD21C9}"/>
              </a:ext>
            </a:extLst>
          </p:cNvPr>
          <p:cNvCxnSpPr>
            <a:cxnSpLocks/>
          </p:cNvCxnSpPr>
          <p:nvPr/>
        </p:nvCxnSpPr>
        <p:spPr>
          <a:xfrm flipH="1">
            <a:off x="5612967" y="3252024"/>
            <a:ext cx="1" cy="788195"/>
          </a:xfrm>
          <a:prstGeom prst="straightConnector1">
            <a:avLst/>
          </a:prstGeom>
          <a:ln w="76200">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20" name="テキスト ボックス 1419">
            <a:extLst>
              <a:ext uri="{FF2B5EF4-FFF2-40B4-BE49-F238E27FC236}">
                <a16:creationId xmlns:a16="http://schemas.microsoft.com/office/drawing/2014/main" id="{94B6238C-A080-4414-823B-753653B31FBE}"/>
              </a:ext>
            </a:extLst>
          </p:cNvPr>
          <p:cNvSpPr txBox="1"/>
          <p:nvPr/>
        </p:nvSpPr>
        <p:spPr>
          <a:xfrm>
            <a:off x="2764941" y="819270"/>
            <a:ext cx="666924"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頭蓋骨</a:t>
            </a:r>
          </a:p>
        </p:txBody>
      </p:sp>
      <p:sp>
        <p:nvSpPr>
          <p:cNvPr id="1421" name="テキスト ボックス 1420">
            <a:extLst>
              <a:ext uri="{FF2B5EF4-FFF2-40B4-BE49-F238E27FC236}">
                <a16:creationId xmlns:a16="http://schemas.microsoft.com/office/drawing/2014/main" id="{A63408B0-7AA0-449E-BB72-21A93A5CFD82}"/>
              </a:ext>
            </a:extLst>
          </p:cNvPr>
          <p:cNvSpPr txBox="1"/>
          <p:nvPr/>
        </p:nvSpPr>
        <p:spPr>
          <a:xfrm>
            <a:off x="2764941" y="1502641"/>
            <a:ext cx="666925"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傍骨膜</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硬膜層</a:t>
            </a:r>
          </a:p>
        </p:txBody>
      </p:sp>
      <p:sp>
        <p:nvSpPr>
          <p:cNvPr id="1422" name="テキスト ボックス 1421">
            <a:extLst>
              <a:ext uri="{FF2B5EF4-FFF2-40B4-BE49-F238E27FC236}">
                <a16:creationId xmlns:a16="http://schemas.microsoft.com/office/drawing/2014/main" id="{9770E824-F5AD-4E53-A366-02C75340DC51}"/>
              </a:ext>
            </a:extLst>
          </p:cNvPr>
          <p:cNvSpPr txBox="1"/>
          <p:nvPr/>
        </p:nvSpPr>
        <p:spPr>
          <a:xfrm>
            <a:off x="2794303" y="2438488"/>
            <a:ext cx="666925"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髄膜</a:t>
            </a:r>
            <a:endParaRPr kumimoji="1" lang="en-US" altLang="ja-JP" sz="1200" dirty="0">
              <a:latin typeface="Meiryo UI" panose="020B0604030504040204" pitchFamily="50" charset="-128"/>
              <a:ea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rPr>
              <a:t>硬膜層</a:t>
            </a:r>
          </a:p>
        </p:txBody>
      </p:sp>
      <p:sp>
        <p:nvSpPr>
          <p:cNvPr id="1423" name="テキスト ボックス 1422">
            <a:extLst>
              <a:ext uri="{FF2B5EF4-FFF2-40B4-BE49-F238E27FC236}">
                <a16:creationId xmlns:a16="http://schemas.microsoft.com/office/drawing/2014/main" id="{AAB9E0D1-66ED-453B-A3F9-485144B4DCB4}"/>
              </a:ext>
            </a:extLst>
          </p:cNvPr>
          <p:cNvSpPr txBox="1"/>
          <p:nvPr/>
        </p:nvSpPr>
        <p:spPr>
          <a:xfrm>
            <a:off x="2661302" y="3276104"/>
            <a:ext cx="799926" cy="461665"/>
          </a:xfrm>
          <a:prstGeom prst="rect">
            <a:avLst/>
          </a:prstGeom>
          <a:solidFill>
            <a:srgbClr val="FFFF00"/>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硬膜境界細胞層</a:t>
            </a:r>
          </a:p>
        </p:txBody>
      </p:sp>
      <p:sp>
        <p:nvSpPr>
          <p:cNvPr id="1424" name="テキスト ボックス 1423">
            <a:extLst>
              <a:ext uri="{FF2B5EF4-FFF2-40B4-BE49-F238E27FC236}">
                <a16:creationId xmlns:a16="http://schemas.microsoft.com/office/drawing/2014/main" id="{15BDE03D-D89A-4F64-8199-1B7EA2B5E679}"/>
              </a:ext>
            </a:extLst>
          </p:cNvPr>
          <p:cNvSpPr txBox="1"/>
          <p:nvPr/>
        </p:nvSpPr>
        <p:spPr>
          <a:xfrm>
            <a:off x="2661302" y="3913308"/>
            <a:ext cx="799926" cy="461665"/>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くも膜バリア細胞層</a:t>
            </a:r>
          </a:p>
        </p:txBody>
      </p:sp>
      <p:sp>
        <p:nvSpPr>
          <p:cNvPr id="1425" name="テキスト ボックス 1424">
            <a:extLst>
              <a:ext uri="{FF2B5EF4-FFF2-40B4-BE49-F238E27FC236}">
                <a16:creationId xmlns:a16="http://schemas.microsoft.com/office/drawing/2014/main" id="{08915C16-11F5-436C-A3A2-88EA0BCBA8AA}"/>
              </a:ext>
            </a:extLst>
          </p:cNvPr>
          <p:cNvSpPr txBox="1"/>
          <p:nvPr/>
        </p:nvSpPr>
        <p:spPr>
          <a:xfrm>
            <a:off x="2890775" y="4871960"/>
            <a:ext cx="559966"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くも膜</a:t>
            </a:r>
          </a:p>
        </p:txBody>
      </p:sp>
      <p:sp>
        <p:nvSpPr>
          <p:cNvPr id="1426" name="テキスト ボックス 1425">
            <a:extLst>
              <a:ext uri="{FF2B5EF4-FFF2-40B4-BE49-F238E27FC236}">
                <a16:creationId xmlns:a16="http://schemas.microsoft.com/office/drawing/2014/main" id="{114DC355-11C1-430F-AACE-E15FE45574B5}"/>
              </a:ext>
            </a:extLst>
          </p:cNvPr>
          <p:cNvSpPr txBox="1"/>
          <p:nvPr/>
        </p:nvSpPr>
        <p:spPr>
          <a:xfrm>
            <a:off x="2941109" y="5807807"/>
            <a:ext cx="509631"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軟膜</a:t>
            </a:r>
          </a:p>
        </p:txBody>
      </p:sp>
      <p:sp>
        <p:nvSpPr>
          <p:cNvPr id="1427" name="テキスト ボックス 1426">
            <a:extLst>
              <a:ext uri="{FF2B5EF4-FFF2-40B4-BE49-F238E27FC236}">
                <a16:creationId xmlns:a16="http://schemas.microsoft.com/office/drawing/2014/main" id="{0A3E70DC-935B-464D-BC15-83881A85292B}"/>
              </a:ext>
            </a:extLst>
          </p:cNvPr>
          <p:cNvSpPr txBox="1"/>
          <p:nvPr/>
        </p:nvSpPr>
        <p:spPr>
          <a:xfrm>
            <a:off x="2978859" y="6144650"/>
            <a:ext cx="453005" cy="276999"/>
          </a:xfrm>
          <a:prstGeom prst="rect">
            <a:avLst/>
          </a:prstGeom>
          <a:solidFill>
            <a:schemeClr val="bg1"/>
          </a:solidFill>
        </p:spPr>
        <p:txBody>
          <a:bodyPr wrap="square" rtlCol="0">
            <a:spAutoFit/>
          </a:bodyPr>
          <a:lstStyle/>
          <a:p>
            <a:r>
              <a:rPr kumimoji="1" lang="ja-JP" altLang="en-US" sz="1200" dirty="0">
                <a:latin typeface="Meiryo UI" panose="020B0604030504040204" pitchFamily="50" charset="-128"/>
                <a:ea typeface="Meiryo UI" panose="020B0604030504040204" pitchFamily="50" charset="-128"/>
              </a:rPr>
              <a:t>脳</a:t>
            </a:r>
          </a:p>
        </p:txBody>
      </p:sp>
      <p:sp>
        <p:nvSpPr>
          <p:cNvPr id="1428" name="左中かっこ 1427">
            <a:extLst>
              <a:ext uri="{FF2B5EF4-FFF2-40B4-BE49-F238E27FC236}">
                <a16:creationId xmlns:a16="http://schemas.microsoft.com/office/drawing/2014/main" id="{BCE8B455-4674-4976-8BF4-B4FC6A6CD7ED}"/>
              </a:ext>
            </a:extLst>
          </p:cNvPr>
          <p:cNvSpPr/>
          <p:nvPr/>
        </p:nvSpPr>
        <p:spPr>
          <a:xfrm>
            <a:off x="2147740" y="1583566"/>
            <a:ext cx="417654" cy="2329741"/>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29" name="テキスト ボックス 1428">
            <a:extLst>
              <a:ext uri="{FF2B5EF4-FFF2-40B4-BE49-F238E27FC236}">
                <a16:creationId xmlns:a16="http://schemas.microsoft.com/office/drawing/2014/main" id="{9C96FDB3-7211-4992-BB1E-769C55B6DCC7}"/>
              </a:ext>
            </a:extLst>
          </p:cNvPr>
          <p:cNvSpPr txBox="1"/>
          <p:nvPr/>
        </p:nvSpPr>
        <p:spPr>
          <a:xfrm>
            <a:off x="1541623" y="2609938"/>
            <a:ext cx="666924" cy="338554"/>
          </a:xfrm>
          <a:prstGeom prst="rect">
            <a:avLst/>
          </a:prstGeom>
          <a:noFill/>
        </p:spPr>
        <p:txBody>
          <a:bodyPr wrap="square" rtlCol="0">
            <a:spAutoFit/>
          </a:bodyPr>
          <a:lstStyle/>
          <a:p>
            <a:r>
              <a:rPr kumimoji="1" lang="ja-JP" altLang="en-US" sz="1600" dirty="0">
                <a:latin typeface="Meiryo UI" panose="020B0604030504040204" pitchFamily="50" charset="-128"/>
                <a:ea typeface="Meiryo UI" panose="020B0604030504040204" pitchFamily="50" charset="-128"/>
              </a:rPr>
              <a:t>硬膜</a:t>
            </a:r>
          </a:p>
        </p:txBody>
      </p:sp>
      <p:sp>
        <p:nvSpPr>
          <p:cNvPr id="1430" name="左中かっこ 1429">
            <a:extLst>
              <a:ext uri="{FF2B5EF4-FFF2-40B4-BE49-F238E27FC236}">
                <a16:creationId xmlns:a16="http://schemas.microsoft.com/office/drawing/2014/main" id="{6876FD0D-C581-45ED-8238-99FEB5DA3D99}"/>
              </a:ext>
            </a:extLst>
          </p:cNvPr>
          <p:cNvSpPr/>
          <p:nvPr/>
        </p:nvSpPr>
        <p:spPr>
          <a:xfrm>
            <a:off x="2167004" y="3913308"/>
            <a:ext cx="379126" cy="1922697"/>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1431" name="テキスト ボックス 1430">
            <a:extLst>
              <a:ext uri="{FF2B5EF4-FFF2-40B4-BE49-F238E27FC236}">
                <a16:creationId xmlns:a16="http://schemas.microsoft.com/office/drawing/2014/main" id="{FB86AE46-9908-4100-847D-078057FC6CFC}"/>
              </a:ext>
            </a:extLst>
          </p:cNvPr>
          <p:cNvSpPr txBox="1"/>
          <p:nvPr/>
        </p:nvSpPr>
        <p:spPr>
          <a:xfrm>
            <a:off x="1541623" y="4702683"/>
            <a:ext cx="666924" cy="338554"/>
          </a:xfrm>
          <a:prstGeom prst="rect">
            <a:avLst/>
          </a:prstGeom>
          <a:noFill/>
        </p:spPr>
        <p:txBody>
          <a:bodyPr wrap="square" rtlCol="0">
            <a:spAutoFit/>
          </a:bodyPr>
          <a:lstStyle/>
          <a:p>
            <a:r>
              <a:rPr lang="ja-JP" altLang="en-US" sz="1600" dirty="0">
                <a:latin typeface="Meiryo UI" panose="020B0604030504040204" pitchFamily="50" charset="-128"/>
                <a:ea typeface="Meiryo UI" panose="020B0604030504040204" pitchFamily="50" charset="-128"/>
              </a:rPr>
              <a:t>くも膜</a:t>
            </a:r>
            <a:endParaRPr kumimoji="1" lang="ja-JP" altLang="en-US" sz="1600" dirty="0">
              <a:latin typeface="Meiryo UI" panose="020B0604030504040204" pitchFamily="50" charset="-128"/>
              <a:ea typeface="Meiryo UI" panose="020B0604030504040204" pitchFamily="50" charset="-128"/>
            </a:endParaRPr>
          </a:p>
        </p:txBody>
      </p:sp>
      <p:sp>
        <p:nvSpPr>
          <p:cNvPr id="1432" name="タイトル 1">
            <a:extLst>
              <a:ext uri="{FF2B5EF4-FFF2-40B4-BE49-F238E27FC236}">
                <a16:creationId xmlns:a16="http://schemas.microsoft.com/office/drawing/2014/main" id="{479AE465-3FAD-4AAB-A7FD-C9E6692324DE}"/>
              </a:ext>
            </a:extLst>
          </p:cNvPr>
          <p:cNvSpPr>
            <a:spLocks noGrp="1"/>
          </p:cNvSpPr>
          <p:nvPr>
            <p:ph type="title"/>
          </p:nvPr>
        </p:nvSpPr>
        <p:spPr>
          <a:xfrm>
            <a:off x="8204607" y="2869047"/>
            <a:ext cx="3831139" cy="1045833"/>
          </a:xfrm>
        </p:spPr>
        <p:txBody>
          <a:bodyPr>
            <a:noAutofit/>
          </a:bodyPr>
          <a:lstStyle/>
          <a:p>
            <a:r>
              <a:rPr kumimoji="1" lang="en-US" altLang="ja-JP" sz="2800" dirty="0" err="1">
                <a:latin typeface="Meiryo UI" panose="020B0604030504040204" pitchFamily="50" charset="-128"/>
                <a:ea typeface="Meiryo UI" panose="020B0604030504040204" pitchFamily="50" charset="-128"/>
              </a:rPr>
              <a:t>dural</a:t>
            </a:r>
            <a:r>
              <a:rPr kumimoji="1" lang="en-US" altLang="ja-JP" sz="2800" dirty="0">
                <a:latin typeface="Meiryo UI" panose="020B0604030504040204" pitchFamily="50" charset="-128"/>
                <a:ea typeface="Meiryo UI" panose="020B0604030504040204" pitchFamily="50" charset="-128"/>
              </a:rPr>
              <a:t> border cell layer</a:t>
            </a:r>
            <a:r>
              <a:rPr kumimoji="1" lang="ja-JP" altLang="en-US" sz="2800" dirty="0">
                <a:latin typeface="Meiryo UI" panose="020B0604030504040204" pitchFamily="50" charset="-128"/>
                <a:ea typeface="Meiryo UI" panose="020B0604030504040204" pitchFamily="50" charset="-128"/>
              </a:rPr>
              <a:t>の亀裂部に慢性硬膜下血腫が生じる</a:t>
            </a:r>
          </a:p>
        </p:txBody>
      </p:sp>
    </p:spTree>
    <p:extLst>
      <p:ext uri="{BB962C8B-B14F-4D97-AF65-F5344CB8AC3E}">
        <p14:creationId xmlns:p14="http://schemas.microsoft.com/office/powerpoint/2010/main" val="3589891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108"/>
                                        </p:tgtEl>
                                        <p:attrNameLst>
                                          <p:attrName>style.visibility</p:attrName>
                                        </p:attrNameLst>
                                      </p:cBhvr>
                                      <p:to>
                                        <p:strVal val="visible"/>
                                      </p:to>
                                    </p:set>
                                    <p:animEffect transition="in" filter="wipe(left)">
                                      <p:cBhvr>
                                        <p:cTn id="7" dur="500"/>
                                        <p:tgtEl>
                                          <p:spTgt spid="4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9540EC2-B860-4E5D-BC3C-768F8B46F4A8}"/>
              </a:ext>
            </a:extLst>
          </p:cNvPr>
          <p:cNvSpPr>
            <a:spLocks noGrp="1"/>
          </p:cNvSpPr>
          <p:nvPr>
            <p:ph type="title"/>
          </p:nvPr>
        </p:nvSpPr>
        <p:spPr>
          <a:xfrm>
            <a:off x="660779" y="0"/>
            <a:ext cx="10515600" cy="1325563"/>
          </a:xfrm>
        </p:spPr>
        <p:txBody>
          <a:bodyPr/>
          <a:lstStyle/>
          <a:p>
            <a:r>
              <a:rPr lang="ja-JP" altLang="en-US" dirty="0">
                <a:latin typeface="Meiryo UI" panose="020B0604030504040204" pitchFamily="50" charset="-128"/>
                <a:ea typeface="Meiryo UI" panose="020B0604030504040204" pitchFamily="50" charset="-128"/>
              </a:rPr>
              <a:t>慢性硬膜下血腫の認知症の特徴</a:t>
            </a:r>
            <a:endParaRPr kumimoji="1" lang="ja-JP" altLang="en-US" dirty="0">
              <a:latin typeface="Meiryo UI" panose="020B0604030504040204" pitchFamily="50" charset="-128"/>
              <a:ea typeface="Meiryo UI" panose="020B0604030504040204" pitchFamily="50" charset="-128"/>
            </a:endParaRPr>
          </a:p>
        </p:txBody>
      </p:sp>
      <p:sp>
        <p:nvSpPr>
          <p:cNvPr id="3" name="コンテンツ プレースホルダー 2">
            <a:extLst>
              <a:ext uri="{FF2B5EF4-FFF2-40B4-BE49-F238E27FC236}">
                <a16:creationId xmlns:a16="http://schemas.microsoft.com/office/drawing/2014/main" id="{19D36A09-6F0B-47F7-919F-4C7E6B02AAF6}"/>
              </a:ext>
            </a:extLst>
          </p:cNvPr>
          <p:cNvSpPr>
            <a:spLocks noGrp="1"/>
          </p:cNvSpPr>
          <p:nvPr>
            <p:ph idx="1"/>
          </p:nvPr>
        </p:nvSpPr>
        <p:spPr>
          <a:xfrm>
            <a:off x="264425" y="1413630"/>
            <a:ext cx="11226535" cy="5444370"/>
          </a:xfrm>
        </p:spPr>
        <p:txBody>
          <a:bodyPr>
            <a:normAutofit/>
          </a:bodyPr>
          <a:lstStyle/>
          <a:p>
            <a:r>
              <a:rPr kumimoji="1" lang="ja-JP" altLang="en-US" sz="2400" dirty="0">
                <a:latin typeface="Meiryo UI" panose="020B0604030504040204" pitchFamily="50" charset="-128"/>
                <a:ea typeface="Meiryo UI" panose="020B0604030504040204" pitchFamily="50" charset="-128"/>
              </a:rPr>
              <a:t>アルツハイマー型認知症で見られることが多い幻覚妄想と脱抑制による行動異常</a:t>
            </a:r>
            <a:r>
              <a:rPr kumimoji="1" lang="en-US" altLang="ja-JP" sz="2400" dirty="0">
                <a:latin typeface="Meiryo UI" panose="020B0604030504040204" pitchFamily="50" charset="-128"/>
                <a:ea typeface="Meiryo UI" panose="020B0604030504040204" pitchFamily="50" charset="-128"/>
              </a:rPr>
              <a:t>(BPSD: behavioral and </a:t>
            </a:r>
            <a:r>
              <a:rPr kumimoji="1" lang="en-US" altLang="ja-JP" sz="2400" dirty="0" err="1">
                <a:latin typeface="Meiryo UI" panose="020B0604030504040204" pitchFamily="50" charset="-128"/>
                <a:ea typeface="Meiryo UI" panose="020B0604030504040204" pitchFamily="50" charset="-128"/>
              </a:rPr>
              <a:t>psycological</a:t>
            </a:r>
            <a:r>
              <a:rPr kumimoji="1" lang="en-US" altLang="ja-JP" sz="2400" dirty="0">
                <a:latin typeface="Meiryo UI" panose="020B0604030504040204" pitchFamily="50" charset="-128"/>
                <a:ea typeface="Meiryo UI" panose="020B0604030504040204" pitchFamily="50" charset="-128"/>
              </a:rPr>
              <a:t> symptoms of dementia)</a:t>
            </a:r>
            <a:r>
              <a:rPr lang="ja-JP" altLang="en-US" sz="2400" dirty="0">
                <a:latin typeface="Meiryo UI" panose="020B0604030504040204" pitchFamily="50" charset="-128"/>
                <a:ea typeface="Meiryo UI" panose="020B0604030504040204" pitchFamily="50" charset="-128"/>
              </a:rPr>
              <a:t>を伴わず、軽度の意識障害による見当識や会話内容の混乱、注意障害が見られることが多い</a:t>
            </a:r>
            <a:endParaRPr lang="en-US" altLang="ja-JP" sz="2400" dirty="0">
              <a:latin typeface="Meiryo UI" panose="020B0604030504040204" pitchFamily="50" charset="-128"/>
              <a:ea typeface="Meiryo UI" panose="020B0604030504040204" pitchFamily="50" charset="-128"/>
            </a:endParaRPr>
          </a:p>
          <a:p>
            <a:endParaRPr lang="en-US" altLang="ja-JP" sz="2400" dirty="0">
              <a:latin typeface="Meiryo UI" panose="020B0604030504040204" pitchFamily="50" charset="-128"/>
              <a:ea typeface="Meiryo UI" panose="020B0604030504040204" pitchFamily="50" charset="-128"/>
            </a:endParaRPr>
          </a:p>
          <a:p>
            <a:r>
              <a:rPr kumimoji="1" lang="en-US" altLang="ja-JP" sz="2400" dirty="0">
                <a:latin typeface="Meiryo UI" panose="020B0604030504040204" pitchFamily="50" charset="-128"/>
                <a:ea typeface="Meiryo UI" panose="020B0604030504040204" pitchFamily="50" charset="-128"/>
              </a:rPr>
              <a:t>PET</a:t>
            </a:r>
            <a:r>
              <a:rPr kumimoji="1" lang="ja-JP" altLang="en-US" sz="2400" dirty="0">
                <a:latin typeface="Meiryo UI" panose="020B0604030504040204" pitchFamily="50" charset="-128"/>
                <a:ea typeface="Meiryo UI" panose="020B0604030504040204" pitchFamily="50" charset="-128"/>
              </a:rPr>
              <a:t>を使った研究で、患側基底核の血流低下・健側皮質の血流低下が初期にみられ、病期の進行とともに両側大半球の血流低下を認めることが報告されている。</a:t>
            </a:r>
            <a:r>
              <a:rPr kumimoji="1" lang="en-US" altLang="ja-JP" sz="2400" dirty="0">
                <a:latin typeface="Meiryo UI" panose="020B0604030504040204" pitchFamily="50" charset="-128"/>
                <a:ea typeface="Meiryo UI" panose="020B0604030504040204" pitchFamily="50" charset="-128"/>
              </a:rPr>
              <a:t>Ishikawa T et al. Surg Neurol 43: 130-6,1995</a:t>
            </a:r>
            <a:r>
              <a:rPr lang="en-US" altLang="ja-JP" sz="2400" dirty="0">
                <a:latin typeface="Meiryo UI" panose="020B0604030504040204" pitchFamily="50" charset="-128"/>
                <a:ea typeface="Meiryo UI" panose="020B0604030504040204" pitchFamily="50" charset="-128"/>
              </a:rPr>
              <a:t>.</a:t>
            </a:r>
            <a:r>
              <a:rPr lang="ja-JP" altLang="en-US" sz="2400" dirty="0">
                <a:latin typeface="Meiryo UI" panose="020B0604030504040204" pitchFamily="50" charset="-128"/>
                <a:ea typeface="Meiryo UI" panose="020B0604030504040204" pitchFamily="50" charset="-128"/>
              </a:rPr>
              <a:t>　</a:t>
            </a:r>
            <a:r>
              <a:rPr lang="en-US" altLang="ja-JP" sz="2400" dirty="0" err="1">
                <a:latin typeface="Meiryo UI" panose="020B0604030504040204" pitchFamily="50" charset="-128"/>
                <a:ea typeface="Meiryo UI" panose="020B0604030504040204" pitchFamily="50" charset="-128"/>
              </a:rPr>
              <a:t>Okuyama</a:t>
            </a:r>
            <a:r>
              <a:rPr lang="en-US" altLang="ja-JP" sz="2400" dirty="0">
                <a:latin typeface="Meiryo UI" panose="020B0604030504040204" pitchFamily="50" charset="-128"/>
                <a:ea typeface="Meiryo UI" panose="020B0604030504040204" pitchFamily="50" charset="-128"/>
              </a:rPr>
              <a:t> et </a:t>
            </a:r>
            <a:r>
              <a:rPr lang="en-US" altLang="ja-JP" sz="2400" dirty="0" err="1">
                <a:latin typeface="Meiryo UI" panose="020B0604030504040204" pitchFamily="50" charset="-128"/>
                <a:ea typeface="Meiryo UI" panose="020B0604030504040204" pitchFamily="50" charset="-128"/>
              </a:rPr>
              <a:t>al.No</a:t>
            </a:r>
            <a:r>
              <a:rPr lang="en-US" altLang="ja-JP" sz="2400" dirty="0">
                <a:latin typeface="Meiryo UI" panose="020B0604030504040204" pitchFamily="50" charset="-128"/>
                <a:ea typeface="Meiryo UI" panose="020B0604030504040204" pitchFamily="50" charset="-128"/>
              </a:rPr>
              <a:t> To </a:t>
            </a:r>
            <a:r>
              <a:rPr lang="en-US" altLang="ja-JP" sz="2400" dirty="0" err="1">
                <a:latin typeface="Meiryo UI" panose="020B0604030504040204" pitchFamily="50" charset="-128"/>
                <a:ea typeface="Meiryo UI" panose="020B0604030504040204" pitchFamily="50" charset="-128"/>
              </a:rPr>
              <a:t>Shinkei</a:t>
            </a:r>
            <a:r>
              <a:rPr lang="en-US" altLang="ja-JP" sz="2400" dirty="0">
                <a:latin typeface="Meiryo UI" panose="020B0604030504040204" pitchFamily="50" charset="-128"/>
                <a:ea typeface="Meiryo UI" panose="020B0604030504040204" pitchFamily="50" charset="-128"/>
              </a:rPr>
              <a:t> 52:141-7, 2000.</a:t>
            </a:r>
          </a:p>
          <a:p>
            <a:endParaRPr kumimoji="1" lang="en-US" altLang="ja-JP" sz="2400" dirty="0">
              <a:latin typeface="Meiryo UI" panose="020B0604030504040204" pitchFamily="50" charset="-128"/>
              <a:ea typeface="Meiryo UI" panose="020B0604030504040204" pitchFamily="50" charset="-128"/>
            </a:endParaRPr>
          </a:p>
          <a:p>
            <a:r>
              <a:rPr lang="ja-JP" altLang="en-US" sz="2400" dirty="0">
                <a:latin typeface="Meiryo UI" panose="020B0604030504040204" pitchFamily="50" charset="-128"/>
                <a:ea typeface="Meiryo UI" panose="020B0604030504040204" pitchFamily="50" charset="-128"/>
              </a:rPr>
              <a:t>脳血流低下のパターンから、慢性硬膜下血腫による認知症は、</a:t>
            </a:r>
            <a:r>
              <a:rPr kumimoji="1" lang="ja-JP" altLang="en-US" sz="2400" dirty="0">
                <a:latin typeface="Meiryo UI" panose="020B0604030504040204" pitchFamily="50" charset="-128"/>
                <a:ea typeface="Meiryo UI" panose="020B0604030504040204" pitchFamily="50" charset="-128"/>
              </a:rPr>
              <a:t>大脳の広範な血流低下による低活動型せん妄に近い状態である可能性があることが示唆される</a:t>
            </a:r>
          </a:p>
        </p:txBody>
      </p:sp>
    </p:spTree>
    <p:extLst>
      <p:ext uri="{BB962C8B-B14F-4D97-AF65-F5344CB8AC3E}">
        <p14:creationId xmlns:p14="http://schemas.microsoft.com/office/powerpoint/2010/main" val="350286548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A3BBF203-8657-40AE-A2AA-4E37FC58ABD8}"/>
              </a:ext>
            </a:extLst>
          </p:cNvPr>
          <p:cNvSpPr>
            <a:spLocks noGrp="1" noChangeArrowheads="1"/>
          </p:cNvSpPr>
          <p:nvPr>
            <p:ph type="title"/>
          </p:nvPr>
        </p:nvSpPr>
        <p:spPr>
          <a:xfrm>
            <a:off x="441902" y="921662"/>
            <a:ext cx="11502448" cy="6222088"/>
          </a:xfrm>
          <a:noFill/>
          <a:ln/>
        </p:spPr>
        <p:txBody>
          <a:bodyPr>
            <a:normAutofit/>
          </a:bodyPr>
          <a:lstStyle/>
          <a:p>
            <a:pPr fontAlgn="ctr">
              <a:lnSpc>
                <a:spcPct val="115000"/>
              </a:lnSpc>
            </a:pPr>
            <a:r>
              <a:rPr lang="en-US" altLang="ja-JP" sz="3200" dirty="0">
                <a:latin typeface="Meiryo UI" panose="020B0604030504040204" pitchFamily="50" charset="-128"/>
                <a:ea typeface="Meiryo UI" panose="020B0604030504040204" pitchFamily="50" charset="-128"/>
              </a:rPr>
              <a:t>(1)</a:t>
            </a:r>
            <a:r>
              <a:rPr lang="ja-JP" altLang="en-US" sz="3200" dirty="0">
                <a:latin typeface="Meiryo UI" panose="020B0604030504040204" pitchFamily="50" charset="-128"/>
                <a:ea typeface="Meiryo UI" panose="020B0604030504040204" pitchFamily="50" charset="-128"/>
              </a:rPr>
              <a:t> 慢性硬膜下血腫の病態、自然歴と手術方法を概説しました</a:t>
            </a:r>
            <a:br>
              <a:rPr lang="en-US" altLang="ja-JP" sz="3200" dirty="0">
                <a:latin typeface="Meiryo UI" panose="020B0604030504040204" pitchFamily="50" charset="-128"/>
                <a:ea typeface="Meiryo UI" panose="020B0604030504040204" pitchFamily="50" charset="-128"/>
              </a:rPr>
            </a:br>
            <a:br>
              <a:rPr lang="en-US" altLang="ja-JP" sz="3200" dirty="0">
                <a:latin typeface="Meiryo UI" panose="020B0604030504040204" pitchFamily="50" charset="-128"/>
                <a:ea typeface="Meiryo UI" panose="020B0604030504040204" pitchFamily="50" charset="-128"/>
              </a:rPr>
            </a:br>
            <a:r>
              <a:rPr lang="en-US" altLang="ja-JP" sz="3200" dirty="0">
                <a:latin typeface="Meiryo UI" panose="020B0604030504040204" pitchFamily="50" charset="-128"/>
                <a:ea typeface="Meiryo UI" panose="020B0604030504040204" pitchFamily="50" charset="-128"/>
              </a:rPr>
              <a:t>(2)</a:t>
            </a:r>
            <a:r>
              <a:rPr lang="ja-JP" altLang="en-US" sz="3200" dirty="0">
                <a:latin typeface="Meiryo UI" panose="020B0604030504040204" pitchFamily="50" charset="-128"/>
                <a:ea typeface="Meiryo UI" panose="020B0604030504040204" pitchFamily="50" charset="-128"/>
              </a:rPr>
              <a:t> 三井記念病院での</a:t>
            </a:r>
            <a:r>
              <a:rPr lang="en-US" altLang="ja-JP" sz="3200" dirty="0">
                <a:latin typeface="Meiryo UI" panose="020B0604030504040204" pitchFamily="50" charset="-128"/>
                <a:ea typeface="Meiryo UI" panose="020B0604030504040204" pitchFamily="50" charset="-128"/>
              </a:rPr>
              <a:t>190</a:t>
            </a:r>
            <a:r>
              <a:rPr lang="ja-JP" altLang="en-US" sz="3200" dirty="0">
                <a:latin typeface="Meiryo UI" panose="020B0604030504040204" pitchFamily="50" charset="-128"/>
                <a:ea typeface="Meiryo UI" panose="020B0604030504040204" pitchFamily="50" charset="-128"/>
              </a:rPr>
              <a:t>症例の慢性硬膜下血腫の分析結果を報告いたしました</a:t>
            </a:r>
            <a:br>
              <a:rPr lang="en-US" altLang="ja-JP" sz="3200" dirty="0">
                <a:latin typeface="Meiryo UI" panose="020B0604030504040204" pitchFamily="50" charset="-128"/>
                <a:ea typeface="Meiryo UI" panose="020B0604030504040204" pitchFamily="50" charset="-128"/>
              </a:rPr>
            </a:br>
            <a:r>
              <a:rPr lang="ja-JP" altLang="en-US" sz="3200" dirty="0">
                <a:latin typeface="Meiryo UI" panose="020B0604030504040204" pitchFamily="50" charset="-128"/>
                <a:ea typeface="Meiryo UI" panose="020B0604030504040204" pitchFamily="50" charset="-128"/>
              </a:rPr>
              <a:t>慢性硬膜下血腫は高次脳機能障害で発症するものは</a:t>
            </a:r>
            <a:r>
              <a:rPr lang="en-US" altLang="ja-JP" sz="3200" dirty="0">
                <a:latin typeface="Meiryo UI" panose="020B0604030504040204" pitchFamily="50" charset="-128"/>
                <a:ea typeface="Meiryo UI" panose="020B0604030504040204" pitchFamily="50" charset="-128"/>
              </a:rPr>
              <a:t>12%</a:t>
            </a:r>
            <a:r>
              <a:rPr lang="ja-JP" altLang="en-US" sz="3200" dirty="0">
                <a:latin typeface="Meiryo UI" panose="020B0604030504040204" pitchFamily="50" charset="-128"/>
                <a:ea typeface="Meiryo UI" panose="020B0604030504040204" pitchFamily="50" charset="-128"/>
              </a:rPr>
              <a:t>と少なく、認知症</a:t>
            </a:r>
            <a:r>
              <a:rPr lang="en-US" altLang="ja-JP" sz="3200" dirty="0">
                <a:latin typeface="Meiryo UI" panose="020B0604030504040204" pitchFamily="50" charset="-128"/>
                <a:ea typeface="Meiryo UI" panose="020B0604030504040204" pitchFamily="50" charset="-128"/>
              </a:rPr>
              <a:t>(33</a:t>
            </a:r>
            <a:r>
              <a:rPr lang="ja-JP" altLang="en-US" sz="3200" dirty="0">
                <a:latin typeface="Meiryo UI" panose="020B0604030504040204" pitchFamily="50" charset="-128"/>
                <a:ea typeface="Meiryo UI" panose="020B0604030504040204" pitchFamily="50" charset="-128"/>
              </a:rPr>
              <a:t>％</a:t>
            </a:r>
            <a:r>
              <a:rPr lang="en-US" altLang="ja-JP" sz="3200" dirty="0">
                <a:latin typeface="Meiryo UI" panose="020B0604030504040204" pitchFamily="50" charset="-128"/>
                <a:ea typeface="Meiryo UI" panose="020B0604030504040204" pitchFamily="50" charset="-128"/>
              </a:rPr>
              <a:t>)</a:t>
            </a:r>
            <a:r>
              <a:rPr lang="ja-JP" altLang="en-US" sz="3200" dirty="0">
                <a:latin typeface="Meiryo UI" panose="020B0604030504040204" pitchFamily="50" charset="-128"/>
                <a:ea typeface="Meiryo UI" panose="020B0604030504040204" pitchFamily="50" charset="-128"/>
              </a:rPr>
              <a:t>、意識障害</a:t>
            </a:r>
            <a:r>
              <a:rPr lang="en-US" altLang="ja-JP" sz="3200" dirty="0">
                <a:latin typeface="Meiryo UI" panose="020B0604030504040204" pitchFamily="50" charset="-128"/>
                <a:ea typeface="Meiryo UI" panose="020B0604030504040204" pitchFamily="50" charset="-128"/>
              </a:rPr>
              <a:t>(13%)</a:t>
            </a:r>
            <a:r>
              <a:rPr lang="ja-JP" altLang="en-US" sz="3200" dirty="0">
                <a:latin typeface="Meiryo UI" panose="020B0604030504040204" pitchFamily="50" charset="-128"/>
                <a:ea typeface="Meiryo UI" panose="020B0604030504040204" pitchFamily="50" charset="-128"/>
              </a:rPr>
              <a:t>が多い傾向が見られました</a:t>
            </a:r>
            <a:br>
              <a:rPr lang="en-US" altLang="ja-JP" sz="3200" dirty="0">
                <a:latin typeface="Meiryo UI" panose="020B0604030504040204" pitchFamily="50" charset="-128"/>
                <a:ea typeface="Meiryo UI" panose="020B0604030504040204" pitchFamily="50" charset="-128"/>
              </a:rPr>
            </a:br>
            <a:r>
              <a:rPr lang="ja-JP" altLang="en-US" sz="3200" dirty="0">
                <a:latin typeface="Meiryo UI" panose="020B0604030504040204" pitchFamily="50" charset="-128"/>
                <a:ea typeface="Meiryo UI" panose="020B0604030504040204" pitchFamily="50" charset="-128"/>
              </a:rPr>
              <a:t>慢性硬膜下血腫により生じる認知症・意識障害は、両側大脳半球の血流低下によるせん妄類似の病態である可能性があります</a:t>
            </a:r>
            <a:br>
              <a:rPr lang="en-US" altLang="ja-JP" sz="3200" dirty="0">
                <a:latin typeface="Meiryo UI" panose="020B0604030504040204" pitchFamily="50" charset="-128"/>
                <a:ea typeface="Meiryo UI" panose="020B0604030504040204" pitchFamily="50" charset="-128"/>
              </a:rPr>
            </a:br>
            <a:br>
              <a:rPr lang="ja-JP" altLang="en-US" sz="3200" dirty="0">
                <a:latin typeface="Meiryo UI" panose="020B0604030504040204" pitchFamily="50" charset="-128"/>
                <a:ea typeface="Meiryo UI" panose="020B0604030504040204" pitchFamily="50" charset="-128"/>
              </a:rPr>
            </a:br>
            <a:endParaRPr lang="ja-JP" altLang="en-US" sz="3200" dirty="0">
              <a:latin typeface="Meiryo UI" panose="020B0604030504040204" pitchFamily="50" charset="-128"/>
              <a:ea typeface="Meiryo UI" panose="020B0604030504040204" pitchFamily="50" charset="-128"/>
            </a:endParaRPr>
          </a:p>
        </p:txBody>
      </p:sp>
      <p:sp>
        <p:nvSpPr>
          <p:cNvPr id="12291" name="Rectangle 3">
            <a:extLst>
              <a:ext uri="{FF2B5EF4-FFF2-40B4-BE49-F238E27FC236}">
                <a16:creationId xmlns:a16="http://schemas.microsoft.com/office/drawing/2014/main" id="{D2DEC586-E7B3-4725-9187-F58749D96D2E}"/>
              </a:ext>
            </a:extLst>
          </p:cNvPr>
          <p:cNvSpPr>
            <a:spLocks noChangeArrowheads="1"/>
          </p:cNvSpPr>
          <p:nvPr/>
        </p:nvSpPr>
        <p:spPr bwMode="auto">
          <a:xfrm>
            <a:off x="4913313" y="168442"/>
            <a:ext cx="1728119" cy="766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0487" tIns="44450" rIns="90487" bIns="44450">
            <a:spAutoFit/>
          </a:bodyPr>
          <a:lstStyle>
            <a:lvl1pPr defTabSz="762000">
              <a:defRPr kumimoji="1" sz="2400">
                <a:solidFill>
                  <a:schemeClr val="tx1"/>
                </a:solidFill>
                <a:latin typeface="Times" panose="02020603050405020304" pitchFamily="18" charset="0"/>
                <a:ea typeface="Osaka" charset="-128"/>
              </a:defRPr>
            </a:lvl1pPr>
            <a:lvl2pPr marL="571500" defTabSz="762000">
              <a:defRPr kumimoji="1" sz="2400">
                <a:solidFill>
                  <a:schemeClr val="tx1"/>
                </a:solidFill>
                <a:latin typeface="Times" panose="02020603050405020304" pitchFamily="18" charset="0"/>
                <a:ea typeface="Osaka" charset="-128"/>
              </a:defRPr>
            </a:lvl2pPr>
            <a:lvl3pPr marL="1143000" defTabSz="762000">
              <a:defRPr kumimoji="1" sz="2400">
                <a:solidFill>
                  <a:schemeClr val="tx1"/>
                </a:solidFill>
                <a:latin typeface="Times" panose="02020603050405020304" pitchFamily="18" charset="0"/>
                <a:ea typeface="Osaka" charset="-128"/>
              </a:defRPr>
            </a:lvl3pPr>
            <a:lvl4pPr marL="1714500" defTabSz="762000">
              <a:defRPr kumimoji="1" sz="2400">
                <a:solidFill>
                  <a:schemeClr val="tx1"/>
                </a:solidFill>
                <a:latin typeface="Times" panose="02020603050405020304" pitchFamily="18" charset="0"/>
                <a:ea typeface="Osaka" charset="-128"/>
              </a:defRPr>
            </a:lvl4pPr>
            <a:lvl5pPr marL="2286000" defTabSz="762000">
              <a:defRPr kumimoji="1" sz="2400">
                <a:solidFill>
                  <a:schemeClr val="tx1"/>
                </a:solidFill>
                <a:latin typeface="Times" panose="02020603050405020304" pitchFamily="18" charset="0"/>
                <a:ea typeface="Osaka" charset="-128"/>
              </a:defRPr>
            </a:lvl5pPr>
            <a:lvl6pPr marL="2743200" defTabSz="762000" fontAlgn="base">
              <a:spcBef>
                <a:spcPct val="0"/>
              </a:spcBef>
              <a:spcAft>
                <a:spcPct val="0"/>
              </a:spcAft>
              <a:defRPr kumimoji="1" sz="2400">
                <a:solidFill>
                  <a:schemeClr val="tx1"/>
                </a:solidFill>
                <a:latin typeface="Times" panose="02020603050405020304" pitchFamily="18" charset="0"/>
                <a:ea typeface="Osaka" charset="-128"/>
              </a:defRPr>
            </a:lvl6pPr>
            <a:lvl7pPr marL="3200400" defTabSz="762000" fontAlgn="base">
              <a:spcBef>
                <a:spcPct val="0"/>
              </a:spcBef>
              <a:spcAft>
                <a:spcPct val="0"/>
              </a:spcAft>
              <a:defRPr kumimoji="1" sz="2400">
                <a:solidFill>
                  <a:schemeClr val="tx1"/>
                </a:solidFill>
                <a:latin typeface="Times" panose="02020603050405020304" pitchFamily="18" charset="0"/>
                <a:ea typeface="Osaka" charset="-128"/>
              </a:defRPr>
            </a:lvl7pPr>
            <a:lvl8pPr marL="3657600" defTabSz="762000" fontAlgn="base">
              <a:spcBef>
                <a:spcPct val="0"/>
              </a:spcBef>
              <a:spcAft>
                <a:spcPct val="0"/>
              </a:spcAft>
              <a:defRPr kumimoji="1" sz="2400">
                <a:solidFill>
                  <a:schemeClr val="tx1"/>
                </a:solidFill>
                <a:latin typeface="Times" panose="02020603050405020304" pitchFamily="18" charset="0"/>
                <a:ea typeface="Osaka" charset="-128"/>
              </a:defRPr>
            </a:lvl8pPr>
            <a:lvl9pPr marL="4114800" defTabSz="762000" fontAlgn="base">
              <a:spcBef>
                <a:spcPct val="0"/>
              </a:spcBef>
              <a:spcAft>
                <a:spcPct val="0"/>
              </a:spcAft>
              <a:defRPr kumimoji="1" sz="2400">
                <a:solidFill>
                  <a:schemeClr val="tx1"/>
                </a:solidFill>
                <a:latin typeface="Times" panose="02020603050405020304" pitchFamily="18" charset="0"/>
                <a:ea typeface="Osaka" charset="-128"/>
              </a:defRPr>
            </a:lvl9pPr>
          </a:lstStyle>
          <a:p>
            <a:r>
              <a:rPr lang="ja-JP" altLang="en-US" sz="4400" dirty="0">
                <a:latin typeface="Meiryo UI" panose="020B0604030504040204" pitchFamily="50" charset="-128"/>
                <a:ea typeface="Meiryo UI" panose="020B0604030504040204" pitchFamily="50" charset="-128"/>
              </a:rPr>
              <a:t>まとめ</a:t>
            </a:r>
            <a:endParaRPr lang="en-US" altLang="ja-JP" sz="4400" dirty="0">
              <a:latin typeface="Meiryo UI" panose="020B0604030504040204" pitchFamily="50" charset="-128"/>
              <a:ea typeface="Meiryo UI" panose="020B0604030504040204" pitchFamily="50" charset="-128"/>
            </a:endParaRPr>
          </a:p>
        </p:txBody>
      </p:sp>
    </p:spTree>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9" name="グループ化 538">
            <a:extLst>
              <a:ext uri="{FF2B5EF4-FFF2-40B4-BE49-F238E27FC236}">
                <a16:creationId xmlns:a16="http://schemas.microsoft.com/office/drawing/2014/main" id="{75D6C59E-E0E4-4CC6-82BF-C13AEBD79984}"/>
              </a:ext>
            </a:extLst>
          </p:cNvPr>
          <p:cNvGrpSpPr/>
          <p:nvPr/>
        </p:nvGrpSpPr>
        <p:grpSpPr>
          <a:xfrm>
            <a:off x="6659162" y="71013"/>
            <a:ext cx="4059291" cy="6432150"/>
            <a:chOff x="7759750" y="606386"/>
            <a:chExt cx="3755184" cy="5950277"/>
          </a:xfrm>
          <a:solidFill>
            <a:schemeClr val="bg1"/>
          </a:solidFill>
        </p:grpSpPr>
        <p:sp>
          <p:nvSpPr>
            <p:cNvPr id="540" name="フリーフォーム: 図形 539">
              <a:extLst>
                <a:ext uri="{FF2B5EF4-FFF2-40B4-BE49-F238E27FC236}">
                  <a16:creationId xmlns:a16="http://schemas.microsoft.com/office/drawing/2014/main" id="{5B7F53CF-4F82-4450-8710-0D8A2A75278C}"/>
                </a:ext>
              </a:extLst>
            </p:cNvPr>
            <p:cNvSpPr/>
            <p:nvPr/>
          </p:nvSpPr>
          <p:spPr>
            <a:xfrm>
              <a:off x="8196994" y="4461196"/>
              <a:ext cx="2758004" cy="2095467"/>
            </a:xfrm>
            <a:custGeom>
              <a:avLst/>
              <a:gdLst>
                <a:gd name="connsiteX0" fmla="*/ 36220 w 2758004"/>
                <a:gd name="connsiteY0" fmla="*/ 5991 h 2095467"/>
                <a:gd name="connsiteX1" fmla="*/ 32606 w 2758004"/>
                <a:gd name="connsiteY1" fmla="*/ 121647 h 2095467"/>
                <a:gd name="connsiteX2" fmla="*/ 36220 w 2758004"/>
                <a:gd name="connsiteY2" fmla="*/ 255373 h 2095467"/>
                <a:gd name="connsiteX3" fmla="*/ 36220 w 2758004"/>
                <a:gd name="connsiteY3" fmla="*/ 349343 h 2095467"/>
                <a:gd name="connsiteX4" fmla="*/ 14535 w 2758004"/>
                <a:gd name="connsiteY4" fmla="*/ 464998 h 2095467"/>
                <a:gd name="connsiteX5" fmla="*/ 7306 w 2758004"/>
                <a:gd name="connsiteY5" fmla="*/ 537283 h 2095467"/>
                <a:gd name="connsiteX6" fmla="*/ 78 w 2758004"/>
                <a:gd name="connsiteY6" fmla="*/ 609568 h 2095467"/>
                <a:gd name="connsiteX7" fmla="*/ 3692 w 2758004"/>
                <a:gd name="connsiteY7" fmla="*/ 696309 h 2095467"/>
                <a:gd name="connsiteX8" fmla="*/ 7306 w 2758004"/>
                <a:gd name="connsiteY8" fmla="*/ 757751 h 2095467"/>
                <a:gd name="connsiteX9" fmla="*/ 3692 w 2758004"/>
                <a:gd name="connsiteY9" fmla="*/ 797508 h 2095467"/>
                <a:gd name="connsiteX10" fmla="*/ 10921 w 2758004"/>
                <a:gd name="connsiteY10" fmla="*/ 830036 h 2095467"/>
                <a:gd name="connsiteX11" fmla="*/ 54291 w 2758004"/>
                <a:gd name="connsiteY11" fmla="*/ 956534 h 2095467"/>
                <a:gd name="connsiteX12" fmla="*/ 65134 w 2758004"/>
                <a:gd name="connsiteY12" fmla="*/ 1007133 h 2095467"/>
                <a:gd name="connsiteX13" fmla="*/ 108505 w 2758004"/>
                <a:gd name="connsiteY13" fmla="*/ 1064961 h 2095467"/>
                <a:gd name="connsiteX14" fmla="*/ 141033 w 2758004"/>
                <a:gd name="connsiteY14" fmla="*/ 1104717 h 2095467"/>
                <a:gd name="connsiteX15" fmla="*/ 180789 w 2758004"/>
                <a:gd name="connsiteY15" fmla="*/ 1148088 h 2095467"/>
                <a:gd name="connsiteX16" fmla="*/ 206089 w 2758004"/>
                <a:gd name="connsiteY16" fmla="*/ 1256515 h 2095467"/>
                <a:gd name="connsiteX17" fmla="*/ 242231 w 2758004"/>
                <a:gd name="connsiteY17" fmla="*/ 1350485 h 2095467"/>
                <a:gd name="connsiteX18" fmla="*/ 281988 w 2758004"/>
                <a:gd name="connsiteY18" fmla="*/ 1433612 h 2095467"/>
                <a:gd name="connsiteX19" fmla="*/ 321744 w 2758004"/>
                <a:gd name="connsiteY19" fmla="*/ 1487825 h 2095467"/>
                <a:gd name="connsiteX20" fmla="*/ 383186 w 2758004"/>
                <a:gd name="connsiteY20" fmla="*/ 1570953 h 2095467"/>
                <a:gd name="connsiteX21" fmla="*/ 466314 w 2758004"/>
                <a:gd name="connsiteY21" fmla="*/ 1639623 h 2095467"/>
                <a:gd name="connsiteX22" fmla="*/ 506070 w 2758004"/>
                <a:gd name="connsiteY22" fmla="*/ 1693836 h 2095467"/>
                <a:gd name="connsiteX23" fmla="*/ 538598 w 2758004"/>
                <a:gd name="connsiteY23" fmla="*/ 1784192 h 2095467"/>
                <a:gd name="connsiteX24" fmla="*/ 610883 w 2758004"/>
                <a:gd name="connsiteY24" fmla="*/ 1838406 h 2095467"/>
                <a:gd name="connsiteX25" fmla="*/ 686781 w 2758004"/>
                <a:gd name="connsiteY25" fmla="*/ 1910690 h 2095467"/>
                <a:gd name="connsiteX26" fmla="*/ 759066 w 2758004"/>
                <a:gd name="connsiteY26" fmla="*/ 1968518 h 2095467"/>
                <a:gd name="connsiteX27" fmla="*/ 856650 w 2758004"/>
                <a:gd name="connsiteY27" fmla="*/ 2011889 h 2095467"/>
                <a:gd name="connsiteX28" fmla="*/ 1026519 w 2758004"/>
                <a:gd name="connsiteY28" fmla="*/ 2033574 h 2095467"/>
                <a:gd name="connsiteX29" fmla="*/ 1077118 w 2758004"/>
                <a:gd name="connsiteY29" fmla="*/ 2058874 h 2095467"/>
                <a:gd name="connsiteX30" fmla="*/ 1203616 w 2758004"/>
                <a:gd name="connsiteY30" fmla="*/ 2084173 h 2095467"/>
                <a:gd name="connsiteX31" fmla="*/ 1293972 w 2758004"/>
                <a:gd name="connsiteY31" fmla="*/ 2084173 h 2095467"/>
                <a:gd name="connsiteX32" fmla="*/ 1373485 w 2758004"/>
                <a:gd name="connsiteY32" fmla="*/ 2095016 h 2095467"/>
                <a:gd name="connsiteX33" fmla="*/ 1489140 w 2758004"/>
                <a:gd name="connsiteY33" fmla="*/ 2091402 h 2095467"/>
                <a:gd name="connsiteX34" fmla="*/ 1586725 w 2758004"/>
                <a:gd name="connsiteY34" fmla="*/ 2073330 h 2095467"/>
                <a:gd name="connsiteX35" fmla="*/ 1709608 w 2758004"/>
                <a:gd name="connsiteY35" fmla="*/ 2048031 h 2095467"/>
                <a:gd name="connsiteX36" fmla="*/ 1886706 w 2758004"/>
                <a:gd name="connsiteY36" fmla="*/ 2008274 h 2095467"/>
                <a:gd name="connsiteX37" fmla="*/ 1973447 w 2758004"/>
                <a:gd name="connsiteY37" fmla="*/ 1957675 h 2095467"/>
                <a:gd name="connsiteX38" fmla="*/ 2081874 w 2758004"/>
                <a:gd name="connsiteY38" fmla="*/ 1881776 h 2095467"/>
                <a:gd name="connsiteX39" fmla="*/ 2128859 w 2758004"/>
                <a:gd name="connsiteY39" fmla="*/ 1838406 h 2095467"/>
                <a:gd name="connsiteX40" fmla="*/ 2183072 w 2758004"/>
                <a:gd name="connsiteY40" fmla="*/ 1762507 h 2095467"/>
                <a:gd name="connsiteX41" fmla="*/ 2262585 w 2758004"/>
                <a:gd name="connsiteY41" fmla="*/ 1654080 h 2095467"/>
                <a:gd name="connsiteX42" fmla="*/ 2425226 w 2758004"/>
                <a:gd name="connsiteY42" fmla="*/ 1527582 h 2095467"/>
                <a:gd name="connsiteX43" fmla="*/ 2468597 w 2758004"/>
                <a:gd name="connsiteY43" fmla="*/ 1451683 h 2095467"/>
                <a:gd name="connsiteX44" fmla="*/ 2504739 w 2758004"/>
                <a:gd name="connsiteY44" fmla="*/ 1368556 h 2095467"/>
                <a:gd name="connsiteX45" fmla="*/ 2540881 w 2758004"/>
                <a:gd name="connsiteY45" fmla="*/ 1285429 h 2095467"/>
                <a:gd name="connsiteX46" fmla="*/ 2616780 w 2758004"/>
                <a:gd name="connsiteY46" fmla="*/ 1166159 h 2095467"/>
                <a:gd name="connsiteX47" fmla="*/ 2674608 w 2758004"/>
                <a:gd name="connsiteY47" fmla="*/ 1072189 h 2095467"/>
                <a:gd name="connsiteX48" fmla="*/ 2721593 w 2758004"/>
                <a:gd name="connsiteY48" fmla="*/ 963762 h 2095467"/>
                <a:gd name="connsiteX49" fmla="*/ 2739664 w 2758004"/>
                <a:gd name="connsiteY49" fmla="*/ 877021 h 2095467"/>
                <a:gd name="connsiteX50" fmla="*/ 2757735 w 2758004"/>
                <a:gd name="connsiteY50" fmla="*/ 768594 h 2095467"/>
                <a:gd name="connsiteX51" fmla="*/ 2750506 w 2758004"/>
                <a:gd name="connsiteY51" fmla="*/ 631253 h 2095467"/>
                <a:gd name="connsiteX52" fmla="*/ 2750506 w 2758004"/>
                <a:gd name="connsiteY52" fmla="*/ 519212 h 2095467"/>
                <a:gd name="connsiteX53" fmla="*/ 2746892 w 2758004"/>
                <a:gd name="connsiteY53" fmla="*/ 385485 h 2095467"/>
                <a:gd name="connsiteX54" fmla="*/ 2757735 w 2758004"/>
                <a:gd name="connsiteY54" fmla="*/ 248145 h 2095467"/>
                <a:gd name="connsiteX55" fmla="*/ 2750506 w 2758004"/>
                <a:gd name="connsiteY55" fmla="*/ 208388 h 2095467"/>
                <a:gd name="connsiteX56" fmla="*/ 2750506 w 2758004"/>
                <a:gd name="connsiteY56" fmla="*/ 157789 h 2095467"/>
                <a:gd name="connsiteX57" fmla="*/ 2750506 w 2758004"/>
                <a:gd name="connsiteY57" fmla="*/ 92733 h 2095467"/>
                <a:gd name="connsiteX58" fmla="*/ 2750506 w 2758004"/>
                <a:gd name="connsiteY58" fmla="*/ 78276 h 2095467"/>
                <a:gd name="connsiteX59" fmla="*/ 2703521 w 2758004"/>
                <a:gd name="connsiteY59" fmla="*/ 52976 h 2095467"/>
                <a:gd name="connsiteX60" fmla="*/ 2613166 w 2758004"/>
                <a:gd name="connsiteY60" fmla="*/ 49362 h 2095467"/>
                <a:gd name="connsiteX61" fmla="*/ 2569795 w 2758004"/>
                <a:gd name="connsiteY61" fmla="*/ 56591 h 2095467"/>
                <a:gd name="connsiteX62" fmla="*/ 2493896 w 2758004"/>
                <a:gd name="connsiteY62" fmla="*/ 67433 h 2095467"/>
                <a:gd name="connsiteX63" fmla="*/ 2454140 w 2758004"/>
                <a:gd name="connsiteY63" fmla="*/ 85504 h 2095467"/>
                <a:gd name="connsiteX64" fmla="*/ 2436068 w 2758004"/>
                <a:gd name="connsiteY64" fmla="*/ 107190 h 2095467"/>
                <a:gd name="connsiteX65" fmla="*/ 2432454 w 2758004"/>
                <a:gd name="connsiteY65" fmla="*/ 197546 h 2095467"/>
                <a:gd name="connsiteX66" fmla="*/ 2421612 w 2758004"/>
                <a:gd name="connsiteY66" fmla="*/ 208388 h 2095467"/>
                <a:gd name="connsiteX67" fmla="*/ 2399926 w 2758004"/>
                <a:gd name="connsiteY67" fmla="*/ 313201 h 2095467"/>
                <a:gd name="connsiteX68" fmla="*/ 2363784 w 2758004"/>
                <a:gd name="connsiteY68" fmla="*/ 396328 h 2095467"/>
                <a:gd name="connsiteX69" fmla="*/ 2349327 w 2758004"/>
                <a:gd name="connsiteY69" fmla="*/ 457770 h 2095467"/>
                <a:gd name="connsiteX70" fmla="*/ 2342098 w 2758004"/>
                <a:gd name="connsiteY70" fmla="*/ 486684 h 2095467"/>
                <a:gd name="connsiteX71" fmla="*/ 2342098 w 2758004"/>
                <a:gd name="connsiteY71" fmla="*/ 544512 h 2095467"/>
                <a:gd name="connsiteX72" fmla="*/ 2342098 w 2758004"/>
                <a:gd name="connsiteY72" fmla="*/ 634867 h 2095467"/>
                <a:gd name="connsiteX73" fmla="*/ 2309570 w 2758004"/>
                <a:gd name="connsiteY73" fmla="*/ 689081 h 2095467"/>
                <a:gd name="connsiteX74" fmla="*/ 2277042 w 2758004"/>
                <a:gd name="connsiteY74" fmla="*/ 699923 h 2095467"/>
                <a:gd name="connsiteX75" fmla="*/ 2237286 w 2758004"/>
                <a:gd name="connsiteY75" fmla="*/ 736066 h 2095467"/>
                <a:gd name="connsiteX76" fmla="*/ 2211986 w 2758004"/>
                <a:gd name="connsiteY76" fmla="*/ 761365 h 2095467"/>
                <a:gd name="connsiteX77" fmla="*/ 2175844 w 2758004"/>
                <a:gd name="connsiteY77" fmla="*/ 793893 h 2095467"/>
                <a:gd name="connsiteX78" fmla="*/ 2154159 w 2758004"/>
                <a:gd name="connsiteY78" fmla="*/ 815579 h 2095467"/>
                <a:gd name="connsiteX79" fmla="*/ 2078260 w 2758004"/>
                <a:gd name="connsiteY79" fmla="*/ 862564 h 2095467"/>
                <a:gd name="connsiteX80" fmla="*/ 2038503 w 2758004"/>
                <a:gd name="connsiteY80" fmla="*/ 891478 h 2095467"/>
                <a:gd name="connsiteX81" fmla="*/ 1995132 w 2758004"/>
                <a:gd name="connsiteY81" fmla="*/ 924006 h 2095467"/>
                <a:gd name="connsiteX82" fmla="*/ 1966219 w 2758004"/>
                <a:gd name="connsiteY82" fmla="*/ 938462 h 2095467"/>
                <a:gd name="connsiteX83" fmla="*/ 1958990 w 2758004"/>
                <a:gd name="connsiteY83" fmla="*/ 945691 h 2095467"/>
                <a:gd name="connsiteX84" fmla="*/ 1926462 w 2758004"/>
                <a:gd name="connsiteY84" fmla="*/ 967376 h 2095467"/>
                <a:gd name="connsiteX85" fmla="*/ 1901163 w 2758004"/>
                <a:gd name="connsiteY85" fmla="*/ 989062 h 2095467"/>
                <a:gd name="connsiteX86" fmla="*/ 1868634 w 2758004"/>
                <a:gd name="connsiteY86" fmla="*/ 992676 h 2095467"/>
                <a:gd name="connsiteX87" fmla="*/ 1839721 w 2758004"/>
                <a:gd name="connsiteY87" fmla="*/ 970991 h 2095467"/>
                <a:gd name="connsiteX88" fmla="*/ 1825264 w 2758004"/>
                <a:gd name="connsiteY88" fmla="*/ 967376 h 2095467"/>
                <a:gd name="connsiteX89" fmla="*/ 1792736 w 2758004"/>
                <a:gd name="connsiteY89" fmla="*/ 1028818 h 2095467"/>
                <a:gd name="connsiteX90" fmla="*/ 1781893 w 2758004"/>
                <a:gd name="connsiteY90" fmla="*/ 1032432 h 2095467"/>
                <a:gd name="connsiteX91" fmla="*/ 1763822 w 2758004"/>
                <a:gd name="connsiteY91" fmla="*/ 1007133 h 2095467"/>
                <a:gd name="connsiteX92" fmla="*/ 1738522 w 2758004"/>
                <a:gd name="connsiteY92" fmla="*/ 963762 h 2095467"/>
                <a:gd name="connsiteX93" fmla="*/ 1619253 w 2758004"/>
                <a:gd name="connsiteY93" fmla="*/ 1003519 h 2095467"/>
                <a:gd name="connsiteX94" fmla="*/ 1586725 w 2758004"/>
                <a:gd name="connsiteY94" fmla="*/ 1014361 h 2095467"/>
                <a:gd name="connsiteX95" fmla="*/ 1467455 w 2758004"/>
                <a:gd name="connsiteY95" fmla="*/ 1021590 h 2095467"/>
                <a:gd name="connsiteX96" fmla="*/ 1416856 w 2758004"/>
                <a:gd name="connsiteY96" fmla="*/ 1025204 h 2095467"/>
                <a:gd name="connsiteX97" fmla="*/ 1398785 w 2758004"/>
                <a:gd name="connsiteY97" fmla="*/ 1028818 h 2095467"/>
                <a:gd name="connsiteX98" fmla="*/ 1283129 w 2758004"/>
                <a:gd name="connsiteY98" fmla="*/ 1032432 h 2095467"/>
                <a:gd name="connsiteX99" fmla="*/ 1257830 w 2758004"/>
                <a:gd name="connsiteY99" fmla="*/ 1025204 h 2095467"/>
                <a:gd name="connsiteX100" fmla="*/ 1243373 w 2758004"/>
                <a:gd name="connsiteY100" fmla="*/ 1028818 h 2095467"/>
                <a:gd name="connsiteX101" fmla="*/ 1207231 w 2758004"/>
                <a:gd name="connsiteY101" fmla="*/ 1028818 h 2095467"/>
                <a:gd name="connsiteX102" fmla="*/ 1160246 w 2758004"/>
                <a:gd name="connsiteY102" fmla="*/ 1028818 h 2095467"/>
                <a:gd name="connsiteX103" fmla="*/ 1116875 w 2758004"/>
                <a:gd name="connsiteY103" fmla="*/ 1017976 h 2095467"/>
                <a:gd name="connsiteX104" fmla="*/ 1106032 w 2758004"/>
                <a:gd name="connsiteY104" fmla="*/ 1007133 h 2095467"/>
                <a:gd name="connsiteX105" fmla="*/ 1098804 w 2758004"/>
                <a:gd name="connsiteY105" fmla="*/ 996290 h 2095467"/>
                <a:gd name="connsiteX106" fmla="*/ 1069890 w 2758004"/>
                <a:gd name="connsiteY106" fmla="*/ 1014361 h 2095467"/>
                <a:gd name="connsiteX107" fmla="*/ 1055433 w 2758004"/>
                <a:gd name="connsiteY107" fmla="*/ 1025204 h 2095467"/>
                <a:gd name="connsiteX108" fmla="*/ 1008448 w 2758004"/>
                <a:gd name="connsiteY108" fmla="*/ 1050504 h 2095467"/>
                <a:gd name="connsiteX109" fmla="*/ 997605 w 2758004"/>
                <a:gd name="connsiteY109" fmla="*/ 1010747 h 2095467"/>
                <a:gd name="connsiteX110" fmla="*/ 983148 w 2758004"/>
                <a:gd name="connsiteY110" fmla="*/ 974605 h 2095467"/>
                <a:gd name="connsiteX111" fmla="*/ 957849 w 2758004"/>
                <a:gd name="connsiteY111" fmla="*/ 974605 h 2095467"/>
                <a:gd name="connsiteX112" fmla="*/ 928935 w 2758004"/>
                <a:gd name="connsiteY112" fmla="*/ 960148 h 2095467"/>
                <a:gd name="connsiteX113" fmla="*/ 849422 w 2758004"/>
                <a:gd name="connsiteY113" fmla="*/ 905934 h 2095467"/>
                <a:gd name="connsiteX114" fmla="*/ 824122 w 2758004"/>
                <a:gd name="connsiteY114" fmla="*/ 913163 h 2095467"/>
                <a:gd name="connsiteX115" fmla="*/ 795208 w 2758004"/>
                <a:gd name="connsiteY115" fmla="*/ 887863 h 2095467"/>
                <a:gd name="connsiteX116" fmla="*/ 777137 w 2758004"/>
                <a:gd name="connsiteY116" fmla="*/ 869792 h 2095467"/>
                <a:gd name="connsiteX117" fmla="*/ 769909 w 2758004"/>
                <a:gd name="connsiteY117" fmla="*/ 866178 h 2095467"/>
                <a:gd name="connsiteX118" fmla="*/ 751838 w 2758004"/>
                <a:gd name="connsiteY118" fmla="*/ 844493 h 2095467"/>
                <a:gd name="connsiteX119" fmla="*/ 690396 w 2758004"/>
                <a:gd name="connsiteY119" fmla="*/ 851721 h 2095467"/>
                <a:gd name="connsiteX120" fmla="*/ 679553 w 2758004"/>
                <a:gd name="connsiteY120" fmla="*/ 815579 h 2095467"/>
                <a:gd name="connsiteX121" fmla="*/ 675939 w 2758004"/>
                <a:gd name="connsiteY121" fmla="*/ 775822 h 2095467"/>
                <a:gd name="connsiteX122" fmla="*/ 672325 w 2758004"/>
                <a:gd name="connsiteY122" fmla="*/ 750523 h 2095467"/>
                <a:gd name="connsiteX123" fmla="*/ 650639 w 2758004"/>
                <a:gd name="connsiteY123" fmla="*/ 732451 h 2095467"/>
                <a:gd name="connsiteX124" fmla="*/ 636182 w 2758004"/>
                <a:gd name="connsiteY124" fmla="*/ 732451 h 2095467"/>
                <a:gd name="connsiteX125" fmla="*/ 621725 w 2758004"/>
                <a:gd name="connsiteY125" fmla="*/ 732451 h 2095467"/>
                <a:gd name="connsiteX126" fmla="*/ 578355 w 2758004"/>
                <a:gd name="connsiteY126" fmla="*/ 721609 h 2095467"/>
                <a:gd name="connsiteX127" fmla="*/ 556669 w 2758004"/>
                <a:gd name="connsiteY127" fmla="*/ 689081 h 2095467"/>
                <a:gd name="connsiteX128" fmla="*/ 513298 w 2758004"/>
                <a:gd name="connsiteY128" fmla="*/ 667395 h 2095467"/>
                <a:gd name="connsiteX129" fmla="*/ 491613 w 2758004"/>
                <a:gd name="connsiteY129" fmla="*/ 609568 h 2095467"/>
                <a:gd name="connsiteX130" fmla="*/ 484385 w 2758004"/>
                <a:gd name="connsiteY130" fmla="*/ 526440 h 2095467"/>
                <a:gd name="connsiteX131" fmla="*/ 477156 w 2758004"/>
                <a:gd name="connsiteY131" fmla="*/ 468613 h 2095467"/>
                <a:gd name="connsiteX132" fmla="*/ 448242 w 2758004"/>
                <a:gd name="connsiteY132" fmla="*/ 389100 h 2095467"/>
                <a:gd name="connsiteX133" fmla="*/ 433785 w 2758004"/>
                <a:gd name="connsiteY133" fmla="*/ 349343 h 2095467"/>
                <a:gd name="connsiteX134" fmla="*/ 408486 w 2758004"/>
                <a:gd name="connsiteY134" fmla="*/ 280673 h 2095467"/>
                <a:gd name="connsiteX135" fmla="*/ 394029 w 2758004"/>
                <a:gd name="connsiteY135" fmla="*/ 230074 h 2095467"/>
                <a:gd name="connsiteX136" fmla="*/ 375958 w 2758004"/>
                <a:gd name="connsiteY136" fmla="*/ 157789 h 2095467"/>
                <a:gd name="connsiteX137" fmla="*/ 357887 w 2758004"/>
                <a:gd name="connsiteY137" fmla="*/ 85504 h 2095467"/>
                <a:gd name="connsiteX138" fmla="*/ 354272 w 2758004"/>
                <a:gd name="connsiteY138" fmla="*/ 45748 h 2095467"/>
                <a:gd name="connsiteX139" fmla="*/ 347044 w 2758004"/>
                <a:gd name="connsiteY139" fmla="*/ 24062 h 2095467"/>
                <a:gd name="connsiteX140" fmla="*/ 300059 w 2758004"/>
                <a:gd name="connsiteY140" fmla="*/ 2377 h 2095467"/>
                <a:gd name="connsiteX141" fmla="*/ 191632 w 2758004"/>
                <a:gd name="connsiteY141" fmla="*/ 2377 h 2095467"/>
                <a:gd name="connsiteX142" fmla="*/ 126576 w 2758004"/>
                <a:gd name="connsiteY142" fmla="*/ 13220 h 2095467"/>
                <a:gd name="connsiteX143" fmla="*/ 36220 w 2758004"/>
                <a:gd name="connsiteY143" fmla="*/ 5991 h 209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2758004" h="2095467">
                  <a:moveTo>
                    <a:pt x="36220" y="5991"/>
                  </a:moveTo>
                  <a:cubicBezTo>
                    <a:pt x="20558" y="24062"/>
                    <a:pt x="32606" y="80083"/>
                    <a:pt x="32606" y="121647"/>
                  </a:cubicBezTo>
                  <a:cubicBezTo>
                    <a:pt x="32606" y="163211"/>
                    <a:pt x="35618" y="217424"/>
                    <a:pt x="36220" y="255373"/>
                  </a:cubicBezTo>
                  <a:cubicBezTo>
                    <a:pt x="36822" y="293322"/>
                    <a:pt x="39834" y="314406"/>
                    <a:pt x="36220" y="349343"/>
                  </a:cubicBezTo>
                  <a:cubicBezTo>
                    <a:pt x="32606" y="384280"/>
                    <a:pt x="19354" y="433675"/>
                    <a:pt x="14535" y="464998"/>
                  </a:cubicBezTo>
                  <a:cubicBezTo>
                    <a:pt x="9716" y="496321"/>
                    <a:pt x="7306" y="537283"/>
                    <a:pt x="7306" y="537283"/>
                  </a:cubicBezTo>
                  <a:cubicBezTo>
                    <a:pt x="4897" y="561378"/>
                    <a:pt x="680" y="583064"/>
                    <a:pt x="78" y="609568"/>
                  </a:cubicBezTo>
                  <a:cubicBezTo>
                    <a:pt x="-524" y="636072"/>
                    <a:pt x="2487" y="671612"/>
                    <a:pt x="3692" y="696309"/>
                  </a:cubicBezTo>
                  <a:cubicBezTo>
                    <a:pt x="4897" y="721006"/>
                    <a:pt x="7306" y="740885"/>
                    <a:pt x="7306" y="757751"/>
                  </a:cubicBezTo>
                  <a:cubicBezTo>
                    <a:pt x="7306" y="774617"/>
                    <a:pt x="3090" y="785461"/>
                    <a:pt x="3692" y="797508"/>
                  </a:cubicBezTo>
                  <a:cubicBezTo>
                    <a:pt x="4294" y="809555"/>
                    <a:pt x="2488" y="803532"/>
                    <a:pt x="10921" y="830036"/>
                  </a:cubicBezTo>
                  <a:cubicBezTo>
                    <a:pt x="19354" y="856540"/>
                    <a:pt x="45256" y="927018"/>
                    <a:pt x="54291" y="956534"/>
                  </a:cubicBezTo>
                  <a:cubicBezTo>
                    <a:pt x="63326" y="986050"/>
                    <a:pt x="56098" y="989062"/>
                    <a:pt x="65134" y="1007133"/>
                  </a:cubicBezTo>
                  <a:cubicBezTo>
                    <a:pt x="74170" y="1025204"/>
                    <a:pt x="95855" y="1048697"/>
                    <a:pt x="108505" y="1064961"/>
                  </a:cubicBezTo>
                  <a:cubicBezTo>
                    <a:pt x="121155" y="1081225"/>
                    <a:pt x="128986" y="1090863"/>
                    <a:pt x="141033" y="1104717"/>
                  </a:cubicBezTo>
                  <a:cubicBezTo>
                    <a:pt x="153080" y="1118572"/>
                    <a:pt x="169946" y="1122788"/>
                    <a:pt x="180789" y="1148088"/>
                  </a:cubicBezTo>
                  <a:cubicBezTo>
                    <a:pt x="191632" y="1173388"/>
                    <a:pt x="195849" y="1222782"/>
                    <a:pt x="206089" y="1256515"/>
                  </a:cubicBezTo>
                  <a:cubicBezTo>
                    <a:pt x="216329" y="1290248"/>
                    <a:pt x="229581" y="1320969"/>
                    <a:pt x="242231" y="1350485"/>
                  </a:cubicBezTo>
                  <a:cubicBezTo>
                    <a:pt x="254881" y="1380001"/>
                    <a:pt x="268736" y="1410722"/>
                    <a:pt x="281988" y="1433612"/>
                  </a:cubicBezTo>
                  <a:cubicBezTo>
                    <a:pt x="295240" y="1456502"/>
                    <a:pt x="321744" y="1487825"/>
                    <a:pt x="321744" y="1487825"/>
                  </a:cubicBezTo>
                  <a:cubicBezTo>
                    <a:pt x="338610" y="1510715"/>
                    <a:pt x="359091" y="1545653"/>
                    <a:pt x="383186" y="1570953"/>
                  </a:cubicBezTo>
                  <a:cubicBezTo>
                    <a:pt x="407281" y="1596253"/>
                    <a:pt x="445833" y="1619143"/>
                    <a:pt x="466314" y="1639623"/>
                  </a:cubicBezTo>
                  <a:cubicBezTo>
                    <a:pt x="486795" y="1660103"/>
                    <a:pt x="494023" y="1669741"/>
                    <a:pt x="506070" y="1693836"/>
                  </a:cubicBezTo>
                  <a:cubicBezTo>
                    <a:pt x="518117" y="1717931"/>
                    <a:pt x="521129" y="1760097"/>
                    <a:pt x="538598" y="1784192"/>
                  </a:cubicBezTo>
                  <a:cubicBezTo>
                    <a:pt x="556067" y="1808287"/>
                    <a:pt x="586186" y="1817323"/>
                    <a:pt x="610883" y="1838406"/>
                  </a:cubicBezTo>
                  <a:cubicBezTo>
                    <a:pt x="635580" y="1859489"/>
                    <a:pt x="662084" y="1889005"/>
                    <a:pt x="686781" y="1910690"/>
                  </a:cubicBezTo>
                  <a:cubicBezTo>
                    <a:pt x="711478" y="1932375"/>
                    <a:pt x="730755" y="1951652"/>
                    <a:pt x="759066" y="1968518"/>
                  </a:cubicBezTo>
                  <a:cubicBezTo>
                    <a:pt x="787378" y="1985385"/>
                    <a:pt x="812075" y="2001046"/>
                    <a:pt x="856650" y="2011889"/>
                  </a:cubicBezTo>
                  <a:cubicBezTo>
                    <a:pt x="901226" y="2022732"/>
                    <a:pt x="989774" y="2025743"/>
                    <a:pt x="1026519" y="2033574"/>
                  </a:cubicBezTo>
                  <a:cubicBezTo>
                    <a:pt x="1063264" y="2041405"/>
                    <a:pt x="1047602" y="2050441"/>
                    <a:pt x="1077118" y="2058874"/>
                  </a:cubicBezTo>
                  <a:cubicBezTo>
                    <a:pt x="1106634" y="2067307"/>
                    <a:pt x="1167474" y="2079957"/>
                    <a:pt x="1203616" y="2084173"/>
                  </a:cubicBezTo>
                  <a:cubicBezTo>
                    <a:pt x="1239758" y="2088390"/>
                    <a:pt x="1265661" y="2082366"/>
                    <a:pt x="1293972" y="2084173"/>
                  </a:cubicBezTo>
                  <a:cubicBezTo>
                    <a:pt x="1322284" y="2085980"/>
                    <a:pt x="1340957" y="2093811"/>
                    <a:pt x="1373485" y="2095016"/>
                  </a:cubicBezTo>
                  <a:cubicBezTo>
                    <a:pt x="1406013" y="2096221"/>
                    <a:pt x="1453600" y="2095016"/>
                    <a:pt x="1489140" y="2091402"/>
                  </a:cubicBezTo>
                  <a:cubicBezTo>
                    <a:pt x="1524680" y="2087788"/>
                    <a:pt x="1586725" y="2073330"/>
                    <a:pt x="1586725" y="2073330"/>
                  </a:cubicBezTo>
                  <a:lnTo>
                    <a:pt x="1709608" y="2048031"/>
                  </a:lnTo>
                  <a:cubicBezTo>
                    <a:pt x="1759605" y="2037188"/>
                    <a:pt x="1842733" y="2023333"/>
                    <a:pt x="1886706" y="2008274"/>
                  </a:cubicBezTo>
                  <a:cubicBezTo>
                    <a:pt x="1930679" y="1993215"/>
                    <a:pt x="1940919" y="1978758"/>
                    <a:pt x="1973447" y="1957675"/>
                  </a:cubicBezTo>
                  <a:cubicBezTo>
                    <a:pt x="2005975" y="1936592"/>
                    <a:pt x="2055972" y="1901654"/>
                    <a:pt x="2081874" y="1881776"/>
                  </a:cubicBezTo>
                  <a:cubicBezTo>
                    <a:pt x="2107776" y="1861898"/>
                    <a:pt x="2111993" y="1858284"/>
                    <a:pt x="2128859" y="1838406"/>
                  </a:cubicBezTo>
                  <a:cubicBezTo>
                    <a:pt x="2145725" y="1818528"/>
                    <a:pt x="2160784" y="1793228"/>
                    <a:pt x="2183072" y="1762507"/>
                  </a:cubicBezTo>
                  <a:cubicBezTo>
                    <a:pt x="2205360" y="1731786"/>
                    <a:pt x="2222226" y="1693234"/>
                    <a:pt x="2262585" y="1654080"/>
                  </a:cubicBezTo>
                  <a:cubicBezTo>
                    <a:pt x="2302944" y="1614926"/>
                    <a:pt x="2390891" y="1561315"/>
                    <a:pt x="2425226" y="1527582"/>
                  </a:cubicBezTo>
                  <a:cubicBezTo>
                    <a:pt x="2459561" y="1493849"/>
                    <a:pt x="2455345" y="1478187"/>
                    <a:pt x="2468597" y="1451683"/>
                  </a:cubicBezTo>
                  <a:cubicBezTo>
                    <a:pt x="2481849" y="1425179"/>
                    <a:pt x="2504739" y="1368556"/>
                    <a:pt x="2504739" y="1368556"/>
                  </a:cubicBezTo>
                  <a:cubicBezTo>
                    <a:pt x="2516786" y="1340847"/>
                    <a:pt x="2522208" y="1319162"/>
                    <a:pt x="2540881" y="1285429"/>
                  </a:cubicBezTo>
                  <a:cubicBezTo>
                    <a:pt x="2559554" y="1251696"/>
                    <a:pt x="2594492" y="1201699"/>
                    <a:pt x="2616780" y="1166159"/>
                  </a:cubicBezTo>
                  <a:cubicBezTo>
                    <a:pt x="2639068" y="1130619"/>
                    <a:pt x="2657139" y="1105922"/>
                    <a:pt x="2674608" y="1072189"/>
                  </a:cubicBezTo>
                  <a:cubicBezTo>
                    <a:pt x="2692077" y="1038456"/>
                    <a:pt x="2710750" y="996290"/>
                    <a:pt x="2721593" y="963762"/>
                  </a:cubicBezTo>
                  <a:cubicBezTo>
                    <a:pt x="2732436" y="931234"/>
                    <a:pt x="2733640" y="909549"/>
                    <a:pt x="2739664" y="877021"/>
                  </a:cubicBezTo>
                  <a:cubicBezTo>
                    <a:pt x="2745688" y="844493"/>
                    <a:pt x="2755928" y="809555"/>
                    <a:pt x="2757735" y="768594"/>
                  </a:cubicBezTo>
                  <a:cubicBezTo>
                    <a:pt x="2759542" y="727633"/>
                    <a:pt x="2751711" y="672817"/>
                    <a:pt x="2750506" y="631253"/>
                  </a:cubicBezTo>
                  <a:cubicBezTo>
                    <a:pt x="2749301" y="589689"/>
                    <a:pt x="2751108" y="560173"/>
                    <a:pt x="2750506" y="519212"/>
                  </a:cubicBezTo>
                  <a:cubicBezTo>
                    <a:pt x="2749904" y="478251"/>
                    <a:pt x="2745687" y="430663"/>
                    <a:pt x="2746892" y="385485"/>
                  </a:cubicBezTo>
                  <a:cubicBezTo>
                    <a:pt x="2748097" y="340307"/>
                    <a:pt x="2757133" y="277661"/>
                    <a:pt x="2757735" y="248145"/>
                  </a:cubicBezTo>
                  <a:cubicBezTo>
                    <a:pt x="2758337" y="218629"/>
                    <a:pt x="2751711" y="223447"/>
                    <a:pt x="2750506" y="208388"/>
                  </a:cubicBezTo>
                  <a:cubicBezTo>
                    <a:pt x="2749301" y="193329"/>
                    <a:pt x="2750506" y="157789"/>
                    <a:pt x="2750506" y="157789"/>
                  </a:cubicBezTo>
                  <a:lnTo>
                    <a:pt x="2750506" y="92733"/>
                  </a:lnTo>
                  <a:lnTo>
                    <a:pt x="2750506" y="78276"/>
                  </a:lnTo>
                  <a:cubicBezTo>
                    <a:pt x="2742675" y="71650"/>
                    <a:pt x="2726411" y="57795"/>
                    <a:pt x="2703521" y="52976"/>
                  </a:cubicBezTo>
                  <a:cubicBezTo>
                    <a:pt x="2680631" y="48157"/>
                    <a:pt x="2635454" y="48760"/>
                    <a:pt x="2613166" y="49362"/>
                  </a:cubicBezTo>
                  <a:cubicBezTo>
                    <a:pt x="2590878" y="49965"/>
                    <a:pt x="2569795" y="56591"/>
                    <a:pt x="2569795" y="56591"/>
                  </a:cubicBezTo>
                  <a:cubicBezTo>
                    <a:pt x="2549917" y="59603"/>
                    <a:pt x="2513172" y="62614"/>
                    <a:pt x="2493896" y="67433"/>
                  </a:cubicBezTo>
                  <a:cubicBezTo>
                    <a:pt x="2474620" y="72252"/>
                    <a:pt x="2463778" y="78878"/>
                    <a:pt x="2454140" y="85504"/>
                  </a:cubicBezTo>
                  <a:cubicBezTo>
                    <a:pt x="2444502" y="92130"/>
                    <a:pt x="2439682" y="88516"/>
                    <a:pt x="2436068" y="107190"/>
                  </a:cubicBezTo>
                  <a:cubicBezTo>
                    <a:pt x="2432454" y="125864"/>
                    <a:pt x="2434863" y="180680"/>
                    <a:pt x="2432454" y="197546"/>
                  </a:cubicBezTo>
                  <a:cubicBezTo>
                    <a:pt x="2430045" y="214412"/>
                    <a:pt x="2427033" y="189112"/>
                    <a:pt x="2421612" y="208388"/>
                  </a:cubicBezTo>
                  <a:cubicBezTo>
                    <a:pt x="2416191" y="227664"/>
                    <a:pt x="2409564" y="281878"/>
                    <a:pt x="2399926" y="313201"/>
                  </a:cubicBezTo>
                  <a:cubicBezTo>
                    <a:pt x="2390288" y="344524"/>
                    <a:pt x="2372217" y="372233"/>
                    <a:pt x="2363784" y="396328"/>
                  </a:cubicBezTo>
                  <a:cubicBezTo>
                    <a:pt x="2355351" y="420423"/>
                    <a:pt x="2352941" y="442711"/>
                    <a:pt x="2349327" y="457770"/>
                  </a:cubicBezTo>
                  <a:cubicBezTo>
                    <a:pt x="2345713" y="472829"/>
                    <a:pt x="2343303" y="472227"/>
                    <a:pt x="2342098" y="486684"/>
                  </a:cubicBezTo>
                  <a:cubicBezTo>
                    <a:pt x="2340893" y="501141"/>
                    <a:pt x="2342098" y="544512"/>
                    <a:pt x="2342098" y="544512"/>
                  </a:cubicBezTo>
                  <a:cubicBezTo>
                    <a:pt x="2342098" y="569209"/>
                    <a:pt x="2347519" y="610772"/>
                    <a:pt x="2342098" y="634867"/>
                  </a:cubicBezTo>
                  <a:cubicBezTo>
                    <a:pt x="2336677" y="658962"/>
                    <a:pt x="2320413" y="678238"/>
                    <a:pt x="2309570" y="689081"/>
                  </a:cubicBezTo>
                  <a:cubicBezTo>
                    <a:pt x="2298727" y="699924"/>
                    <a:pt x="2289089" y="692092"/>
                    <a:pt x="2277042" y="699923"/>
                  </a:cubicBezTo>
                  <a:cubicBezTo>
                    <a:pt x="2264995" y="707754"/>
                    <a:pt x="2248129" y="725826"/>
                    <a:pt x="2237286" y="736066"/>
                  </a:cubicBezTo>
                  <a:cubicBezTo>
                    <a:pt x="2226443" y="746306"/>
                    <a:pt x="2222226" y="751727"/>
                    <a:pt x="2211986" y="761365"/>
                  </a:cubicBezTo>
                  <a:cubicBezTo>
                    <a:pt x="2201746" y="771003"/>
                    <a:pt x="2185482" y="784857"/>
                    <a:pt x="2175844" y="793893"/>
                  </a:cubicBezTo>
                  <a:cubicBezTo>
                    <a:pt x="2166206" y="802929"/>
                    <a:pt x="2170423" y="804134"/>
                    <a:pt x="2154159" y="815579"/>
                  </a:cubicBezTo>
                  <a:cubicBezTo>
                    <a:pt x="2137895" y="827024"/>
                    <a:pt x="2097536" y="849914"/>
                    <a:pt x="2078260" y="862564"/>
                  </a:cubicBezTo>
                  <a:cubicBezTo>
                    <a:pt x="2058984" y="875214"/>
                    <a:pt x="2052358" y="881238"/>
                    <a:pt x="2038503" y="891478"/>
                  </a:cubicBezTo>
                  <a:cubicBezTo>
                    <a:pt x="2024648" y="901718"/>
                    <a:pt x="2007179" y="916175"/>
                    <a:pt x="1995132" y="924006"/>
                  </a:cubicBezTo>
                  <a:cubicBezTo>
                    <a:pt x="1983085" y="931837"/>
                    <a:pt x="1972243" y="934848"/>
                    <a:pt x="1966219" y="938462"/>
                  </a:cubicBezTo>
                  <a:cubicBezTo>
                    <a:pt x="1960195" y="942076"/>
                    <a:pt x="1965616" y="940872"/>
                    <a:pt x="1958990" y="945691"/>
                  </a:cubicBezTo>
                  <a:cubicBezTo>
                    <a:pt x="1952364" y="950510"/>
                    <a:pt x="1936100" y="960148"/>
                    <a:pt x="1926462" y="967376"/>
                  </a:cubicBezTo>
                  <a:cubicBezTo>
                    <a:pt x="1916824" y="974605"/>
                    <a:pt x="1910801" y="984845"/>
                    <a:pt x="1901163" y="989062"/>
                  </a:cubicBezTo>
                  <a:cubicBezTo>
                    <a:pt x="1891525" y="993279"/>
                    <a:pt x="1878874" y="995688"/>
                    <a:pt x="1868634" y="992676"/>
                  </a:cubicBezTo>
                  <a:cubicBezTo>
                    <a:pt x="1858394" y="989664"/>
                    <a:pt x="1839721" y="970991"/>
                    <a:pt x="1839721" y="970991"/>
                  </a:cubicBezTo>
                  <a:cubicBezTo>
                    <a:pt x="1832493" y="966774"/>
                    <a:pt x="1833095" y="957738"/>
                    <a:pt x="1825264" y="967376"/>
                  </a:cubicBezTo>
                  <a:cubicBezTo>
                    <a:pt x="1817433" y="977014"/>
                    <a:pt x="1792736" y="1028818"/>
                    <a:pt x="1792736" y="1028818"/>
                  </a:cubicBezTo>
                  <a:cubicBezTo>
                    <a:pt x="1785508" y="1039661"/>
                    <a:pt x="1786712" y="1036046"/>
                    <a:pt x="1781893" y="1032432"/>
                  </a:cubicBezTo>
                  <a:cubicBezTo>
                    <a:pt x="1777074" y="1028818"/>
                    <a:pt x="1771051" y="1018578"/>
                    <a:pt x="1763822" y="1007133"/>
                  </a:cubicBezTo>
                  <a:cubicBezTo>
                    <a:pt x="1756594" y="995688"/>
                    <a:pt x="1762617" y="964364"/>
                    <a:pt x="1738522" y="963762"/>
                  </a:cubicBezTo>
                  <a:cubicBezTo>
                    <a:pt x="1714427" y="963160"/>
                    <a:pt x="1619253" y="1003519"/>
                    <a:pt x="1619253" y="1003519"/>
                  </a:cubicBezTo>
                  <a:cubicBezTo>
                    <a:pt x="1593954" y="1011952"/>
                    <a:pt x="1612025" y="1011349"/>
                    <a:pt x="1586725" y="1014361"/>
                  </a:cubicBezTo>
                  <a:cubicBezTo>
                    <a:pt x="1561425" y="1017373"/>
                    <a:pt x="1467455" y="1021590"/>
                    <a:pt x="1467455" y="1021590"/>
                  </a:cubicBezTo>
                  <a:lnTo>
                    <a:pt x="1416856" y="1025204"/>
                  </a:lnTo>
                  <a:cubicBezTo>
                    <a:pt x="1405411" y="1026409"/>
                    <a:pt x="1421073" y="1027613"/>
                    <a:pt x="1398785" y="1028818"/>
                  </a:cubicBezTo>
                  <a:cubicBezTo>
                    <a:pt x="1376497" y="1030023"/>
                    <a:pt x="1306621" y="1033034"/>
                    <a:pt x="1283129" y="1032432"/>
                  </a:cubicBezTo>
                  <a:cubicBezTo>
                    <a:pt x="1259637" y="1031830"/>
                    <a:pt x="1257830" y="1025204"/>
                    <a:pt x="1257830" y="1025204"/>
                  </a:cubicBezTo>
                  <a:cubicBezTo>
                    <a:pt x="1251204" y="1024602"/>
                    <a:pt x="1251806" y="1028216"/>
                    <a:pt x="1243373" y="1028818"/>
                  </a:cubicBezTo>
                  <a:cubicBezTo>
                    <a:pt x="1234940" y="1029420"/>
                    <a:pt x="1207231" y="1028818"/>
                    <a:pt x="1207231" y="1028818"/>
                  </a:cubicBezTo>
                  <a:cubicBezTo>
                    <a:pt x="1193377" y="1028818"/>
                    <a:pt x="1175305" y="1030625"/>
                    <a:pt x="1160246" y="1028818"/>
                  </a:cubicBezTo>
                  <a:cubicBezTo>
                    <a:pt x="1145187" y="1027011"/>
                    <a:pt x="1116875" y="1017976"/>
                    <a:pt x="1116875" y="1017976"/>
                  </a:cubicBezTo>
                  <a:cubicBezTo>
                    <a:pt x="1107839" y="1014362"/>
                    <a:pt x="1106032" y="1007133"/>
                    <a:pt x="1106032" y="1007133"/>
                  </a:cubicBezTo>
                  <a:cubicBezTo>
                    <a:pt x="1103020" y="1003519"/>
                    <a:pt x="1104828" y="995085"/>
                    <a:pt x="1098804" y="996290"/>
                  </a:cubicBezTo>
                  <a:cubicBezTo>
                    <a:pt x="1092780" y="997495"/>
                    <a:pt x="1069890" y="1014361"/>
                    <a:pt x="1069890" y="1014361"/>
                  </a:cubicBezTo>
                  <a:cubicBezTo>
                    <a:pt x="1062661" y="1019180"/>
                    <a:pt x="1065673" y="1019180"/>
                    <a:pt x="1055433" y="1025204"/>
                  </a:cubicBezTo>
                  <a:cubicBezTo>
                    <a:pt x="1045193" y="1031228"/>
                    <a:pt x="1018086" y="1052913"/>
                    <a:pt x="1008448" y="1050504"/>
                  </a:cubicBezTo>
                  <a:cubicBezTo>
                    <a:pt x="998810" y="1048095"/>
                    <a:pt x="1001822" y="1023397"/>
                    <a:pt x="997605" y="1010747"/>
                  </a:cubicBezTo>
                  <a:cubicBezTo>
                    <a:pt x="993388" y="998097"/>
                    <a:pt x="989774" y="980629"/>
                    <a:pt x="983148" y="974605"/>
                  </a:cubicBezTo>
                  <a:cubicBezTo>
                    <a:pt x="976522" y="968581"/>
                    <a:pt x="966884" y="977014"/>
                    <a:pt x="957849" y="974605"/>
                  </a:cubicBezTo>
                  <a:cubicBezTo>
                    <a:pt x="948814" y="972196"/>
                    <a:pt x="947006" y="971593"/>
                    <a:pt x="928935" y="960148"/>
                  </a:cubicBezTo>
                  <a:cubicBezTo>
                    <a:pt x="910864" y="948703"/>
                    <a:pt x="866891" y="913765"/>
                    <a:pt x="849422" y="905934"/>
                  </a:cubicBezTo>
                  <a:cubicBezTo>
                    <a:pt x="831953" y="898103"/>
                    <a:pt x="833158" y="916175"/>
                    <a:pt x="824122" y="913163"/>
                  </a:cubicBezTo>
                  <a:cubicBezTo>
                    <a:pt x="815086" y="910151"/>
                    <a:pt x="803039" y="895091"/>
                    <a:pt x="795208" y="887863"/>
                  </a:cubicBezTo>
                  <a:cubicBezTo>
                    <a:pt x="787377" y="880635"/>
                    <a:pt x="777137" y="869792"/>
                    <a:pt x="777137" y="869792"/>
                  </a:cubicBezTo>
                  <a:cubicBezTo>
                    <a:pt x="772921" y="866178"/>
                    <a:pt x="774125" y="870394"/>
                    <a:pt x="769909" y="866178"/>
                  </a:cubicBezTo>
                  <a:cubicBezTo>
                    <a:pt x="765693" y="861962"/>
                    <a:pt x="765090" y="846902"/>
                    <a:pt x="751838" y="844493"/>
                  </a:cubicBezTo>
                  <a:cubicBezTo>
                    <a:pt x="738586" y="842084"/>
                    <a:pt x="702443" y="856540"/>
                    <a:pt x="690396" y="851721"/>
                  </a:cubicBezTo>
                  <a:cubicBezTo>
                    <a:pt x="678349" y="846902"/>
                    <a:pt x="681963" y="828229"/>
                    <a:pt x="679553" y="815579"/>
                  </a:cubicBezTo>
                  <a:cubicBezTo>
                    <a:pt x="677144" y="802929"/>
                    <a:pt x="677144" y="786665"/>
                    <a:pt x="675939" y="775822"/>
                  </a:cubicBezTo>
                  <a:cubicBezTo>
                    <a:pt x="674734" y="764979"/>
                    <a:pt x="676542" y="757751"/>
                    <a:pt x="672325" y="750523"/>
                  </a:cubicBezTo>
                  <a:cubicBezTo>
                    <a:pt x="668108" y="743295"/>
                    <a:pt x="656663" y="735463"/>
                    <a:pt x="650639" y="732451"/>
                  </a:cubicBezTo>
                  <a:cubicBezTo>
                    <a:pt x="644615" y="729439"/>
                    <a:pt x="636182" y="732451"/>
                    <a:pt x="636182" y="732451"/>
                  </a:cubicBezTo>
                  <a:cubicBezTo>
                    <a:pt x="631363" y="732451"/>
                    <a:pt x="631363" y="734258"/>
                    <a:pt x="621725" y="732451"/>
                  </a:cubicBezTo>
                  <a:cubicBezTo>
                    <a:pt x="612087" y="730644"/>
                    <a:pt x="589198" y="728837"/>
                    <a:pt x="578355" y="721609"/>
                  </a:cubicBezTo>
                  <a:cubicBezTo>
                    <a:pt x="567512" y="714381"/>
                    <a:pt x="567512" y="698117"/>
                    <a:pt x="556669" y="689081"/>
                  </a:cubicBezTo>
                  <a:cubicBezTo>
                    <a:pt x="545826" y="680045"/>
                    <a:pt x="524141" y="680647"/>
                    <a:pt x="513298" y="667395"/>
                  </a:cubicBezTo>
                  <a:cubicBezTo>
                    <a:pt x="502455" y="654143"/>
                    <a:pt x="496432" y="633060"/>
                    <a:pt x="491613" y="609568"/>
                  </a:cubicBezTo>
                  <a:cubicBezTo>
                    <a:pt x="486794" y="586076"/>
                    <a:pt x="486794" y="549932"/>
                    <a:pt x="484385" y="526440"/>
                  </a:cubicBezTo>
                  <a:cubicBezTo>
                    <a:pt x="481976" y="502948"/>
                    <a:pt x="483180" y="491503"/>
                    <a:pt x="477156" y="468613"/>
                  </a:cubicBezTo>
                  <a:cubicBezTo>
                    <a:pt x="471132" y="445723"/>
                    <a:pt x="448242" y="389100"/>
                    <a:pt x="448242" y="389100"/>
                  </a:cubicBezTo>
                  <a:cubicBezTo>
                    <a:pt x="441014" y="369222"/>
                    <a:pt x="440411" y="367414"/>
                    <a:pt x="433785" y="349343"/>
                  </a:cubicBezTo>
                  <a:cubicBezTo>
                    <a:pt x="427159" y="331272"/>
                    <a:pt x="415112" y="300551"/>
                    <a:pt x="408486" y="280673"/>
                  </a:cubicBezTo>
                  <a:cubicBezTo>
                    <a:pt x="401860" y="260795"/>
                    <a:pt x="399450" y="250555"/>
                    <a:pt x="394029" y="230074"/>
                  </a:cubicBezTo>
                  <a:cubicBezTo>
                    <a:pt x="388608" y="209593"/>
                    <a:pt x="375958" y="157789"/>
                    <a:pt x="375958" y="157789"/>
                  </a:cubicBezTo>
                  <a:cubicBezTo>
                    <a:pt x="369934" y="133694"/>
                    <a:pt x="361501" y="104178"/>
                    <a:pt x="357887" y="85504"/>
                  </a:cubicBezTo>
                  <a:cubicBezTo>
                    <a:pt x="354273" y="66831"/>
                    <a:pt x="356079" y="55988"/>
                    <a:pt x="354272" y="45748"/>
                  </a:cubicBezTo>
                  <a:cubicBezTo>
                    <a:pt x="352465" y="35508"/>
                    <a:pt x="356080" y="31291"/>
                    <a:pt x="347044" y="24062"/>
                  </a:cubicBezTo>
                  <a:cubicBezTo>
                    <a:pt x="338009" y="16834"/>
                    <a:pt x="325961" y="5991"/>
                    <a:pt x="300059" y="2377"/>
                  </a:cubicBezTo>
                  <a:cubicBezTo>
                    <a:pt x="274157" y="-1237"/>
                    <a:pt x="220546" y="570"/>
                    <a:pt x="191632" y="2377"/>
                  </a:cubicBezTo>
                  <a:cubicBezTo>
                    <a:pt x="162718" y="4184"/>
                    <a:pt x="145852" y="9606"/>
                    <a:pt x="126576" y="13220"/>
                  </a:cubicBezTo>
                  <a:cubicBezTo>
                    <a:pt x="107300" y="16834"/>
                    <a:pt x="51882" y="-12080"/>
                    <a:pt x="36220" y="599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1" name="フリーフォーム: 図形 540">
              <a:extLst>
                <a:ext uri="{FF2B5EF4-FFF2-40B4-BE49-F238E27FC236}">
                  <a16:creationId xmlns:a16="http://schemas.microsoft.com/office/drawing/2014/main" id="{7E3D2F0A-41B1-4366-ADFE-34EA14D0123F}"/>
                </a:ext>
              </a:extLst>
            </p:cNvPr>
            <p:cNvSpPr/>
            <p:nvPr/>
          </p:nvSpPr>
          <p:spPr>
            <a:xfrm>
              <a:off x="7768742" y="606386"/>
              <a:ext cx="3733753" cy="4902501"/>
            </a:xfrm>
            <a:custGeom>
              <a:avLst/>
              <a:gdLst>
                <a:gd name="connsiteX0" fmla="*/ 1894637 w 3733753"/>
                <a:gd name="connsiteY0" fmla="*/ 30036 h 4902501"/>
                <a:gd name="connsiteX1" fmla="*/ 1777594 w 3733753"/>
                <a:gd name="connsiteY1" fmla="*/ 22721 h 4902501"/>
                <a:gd name="connsiteX2" fmla="*/ 1565453 w 3733753"/>
                <a:gd name="connsiteY2" fmla="*/ 59297 h 4902501"/>
                <a:gd name="connsiteX3" fmla="*/ 1353312 w 3733753"/>
                <a:gd name="connsiteY3" fmla="*/ 132449 h 4902501"/>
                <a:gd name="connsiteX4" fmla="*/ 1177748 w 3733753"/>
                <a:gd name="connsiteY4" fmla="*/ 205601 h 4902501"/>
                <a:gd name="connsiteX5" fmla="*/ 1024128 w 3733753"/>
                <a:gd name="connsiteY5" fmla="*/ 264123 h 4902501"/>
                <a:gd name="connsiteX6" fmla="*/ 943661 w 3733753"/>
                <a:gd name="connsiteY6" fmla="*/ 315329 h 4902501"/>
                <a:gd name="connsiteX7" fmla="*/ 841248 w 3733753"/>
                <a:gd name="connsiteY7" fmla="*/ 373851 h 4902501"/>
                <a:gd name="connsiteX8" fmla="*/ 621792 w 3733753"/>
                <a:gd name="connsiteY8" fmla="*/ 534785 h 4902501"/>
                <a:gd name="connsiteX9" fmla="*/ 497434 w 3733753"/>
                <a:gd name="connsiteY9" fmla="*/ 637198 h 4902501"/>
                <a:gd name="connsiteX10" fmla="*/ 431597 w 3733753"/>
                <a:gd name="connsiteY10" fmla="*/ 724980 h 4902501"/>
                <a:gd name="connsiteX11" fmla="*/ 351130 w 3733753"/>
                <a:gd name="connsiteY11" fmla="*/ 805448 h 4902501"/>
                <a:gd name="connsiteX12" fmla="*/ 299924 w 3733753"/>
                <a:gd name="connsiteY12" fmla="*/ 878600 h 4902501"/>
                <a:gd name="connsiteX13" fmla="*/ 248717 w 3733753"/>
                <a:gd name="connsiteY13" fmla="*/ 922491 h 4902501"/>
                <a:gd name="connsiteX14" fmla="*/ 204826 w 3733753"/>
                <a:gd name="connsiteY14" fmla="*/ 1032219 h 4902501"/>
                <a:gd name="connsiteX15" fmla="*/ 131674 w 3733753"/>
                <a:gd name="connsiteY15" fmla="*/ 1200468 h 4902501"/>
                <a:gd name="connsiteX16" fmla="*/ 58522 w 3733753"/>
                <a:gd name="connsiteY16" fmla="*/ 1471131 h 4902501"/>
                <a:gd name="connsiteX17" fmla="*/ 36576 w 3733753"/>
                <a:gd name="connsiteY17" fmla="*/ 1529652 h 4902501"/>
                <a:gd name="connsiteX18" fmla="*/ 29261 w 3733753"/>
                <a:gd name="connsiteY18" fmla="*/ 1661326 h 4902501"/>
                <a:gd name="connsiteX19" fmla="*/ 14631 w 3733753"/>
                <a:gd name="connsiteY19" fmla="*/ 1727163 h 4902501"/>
                <a:gd name="connsiteX20" fmla="*/ 14631 w 3733753"/>
                <a:gd name="connsiteY20" fmla="*/ 1763739 h 4902501"/>
                <a:gd name="connsiteX21" fmla="*/ 0 w 3733753"/>
                <a:gd name="connsiteY21" fmla="*/ 1807630 h 4902501"/>
                <a:gd name="connsiteX22" fmla="*/ 14631 w 3733753"/>
                <a:gd name="connsiteY22" fmla="*/ 1939304 h 4902501"/>
                <a:gd name="connsiteX23" fmla="*/ 58522 w 3733753"/>
                <a:gd name="connsiteY23" fmla="*/ 2239227 h 4902501"/>
                <a:gd name="connsiteX24" fmla="*/ 87783 w 3733753"/>
                <a:gd name="connsiteY24" fmla="*/ 2348955 h 4902501"/>
                <a:gd name="connsiteX25" fmla="*/ 102413 w 3733753"/>
                <a:gd name="connsiteY25" fmla="*/ 2451368 h 4902501"/>
                <a:gd name="connsiteX26" fmla="*/ 36576 w 3733753"/>
                <a:gd name="connsiteY26" fmla="*/ 2092923 h 4902501"/>
                <a:gd name="connsiteX27" fmla="*/ 73152 w 3733753"/>
                <a:gd name="connsiteY27" fmla="*/ 2231912 h 4902501"/>
                <a:gd name="connsiteX28" fmla="*/ 102413 w 3733753"/>
                <a:gd name="connsiteY28" fmla="*/ 2436737 h 4902501"/>
                <a:gd name="connsiteX29" fmla="*/ 95098 w 3733753"/>
                <a:gd name="connsiteY29" fmla="*/ 2539150 h 4902501"/>
                <a:gd name="connsiteX30" fmla="*/ 124359 w 3733753"/>
                <a:gd name="connsiteY30" fmla="*/ 2641563 h 4902501"/>
                <a:gd name="connsiteX31" fmla="*/ 131674 w 3733753"/>
                <a:gd name="connsiteY31" fmla="*/ 2714715 h 4902501"/>
                <a:gd name="connsiteX32" fmla="*/ 131674 w 3733753"/>
                <a:gd name="connsiteY32" fmla="*/ 2773236 h 4902501"/>
                <a:gd name="connsiteX33" fmla="*/ 131674 w 3733753"/>
                <a:gd name="connsiteY33" fmla="*/ 3007323 h 4902501"/>
                <a:gd name="connsiteX34" fmla="*/ 138989 w 3733753"/>
                <a:gd name="connsiteY34" fmla="*/ 3036584 h 4902501"/>
                <a:gd name="connsiteX35" fmla="*/ 138989 w 3733753"/>
                <a:gd name="connsiteY35" fmla="*/ 3058529 h 4902501"/>
                <a:gd name="connsiteX36" fmla="*/ 153620 w 3733753"/>
                <a:gd name="connsiteY36" fmla="*/ 3087790 h 4902501"/>
                <a:gd name="connsiteX37" fmla="*/ 153620 w 3733753"/>
                <a:gd name="connsiteY37" fmla="*/ 3102420 h 4902501"/>
                <a:gd name="connsiteX38" fmla="*/ 146304 w 3733753"/>
                <a:gd name="connsiteY38" fmla="*/ 3109736 h 4902501"/>
                <a:gd name="connsiteX39" fmla="*/ 117044 w 3733753"/>
                <a:gd name="connsiteY39" fmla="*/ 3131681 h 4902501"/>
                <a:gd name="connsiteX40" fmla="*/ 73152 w 3733753"/>
                <a:gd name="connsiteY40" fmla="*/ 3146312 h 4902501"/>
                <a:gd name="connsiteX41" fmla="*/ 65837 w 3733753"/>
                <a:gd name="connsiteY41" fmla="*/ 3153627 h 4902501"/>
                <a:gd name="connsiteX42" fmla="*/ 51207 w 3733753"/>
                <a:gd name="connsiteY42" fmla="*/ 3168257 h 4902501"/>
                <a:gd name="connsiteX43" fmla="*/ 51207 w 3733753"/>
                <a:gd name="connsiteY43" fmla="*/ 3204833 h 4902501"/>
                <a:gd name="connsiteX44" fmla="*/ 43892 w 3733753"/>
                <a:gd name="connsiteY44" fmla="*/ 3241409 h 4902501"/>
                <a:gd name="connsiteX45" fmla="*/ 65837 w 3733753"/>
                <a:gd name="connsiteY45" fmla="*/ 3343822 h 4902501"/>
                <a:gd name="connsiteX46" fmla="*/ 80468 w 3733753"/>
                <a:gd name="connsiteY46" fmla="*/ 3373083 h 4902501"/>
                <a:gd name="connsiteX47" fmla="*/ 117044 w 3733753"/>
                <a:gd name="connsiteY47" fmla="*/ 3453550 h 4902501"/>
                <a:gd name="connsiteX48" fmla="*/ 146304 w 3733753"/>
                <a:gd name="connsiteY48" fmla="*/ 3519387 h 4902501"/>
                <a:gd name="connsiteX49" fmla="*/ 168250 w 3733753"/>
                <a:gd name="connsiteY49" fmla="*/ 3599854 h 4902501"/>
                <a:gd name="connsiteX50" fmla="*/ 219456 w 3733753"/>
                <a:gd name="connsiteY50" fmla="*/ 3665691 h 4902501"/>
                <a:gd name="connsiteX51" fmla="*/ 256032 w 3733753"/>
                <a:gd name="connsiteY51" fmla="*/ 3709582 h 4902501"/>
                <a:gd name="connsiteX52" fmla="*/ 380391 w 3733753"/>
                <a:gd name="connsiteY52" fmla="*/ 3782734 h 4902501"/>
                <a:gd name="connsiteX53" fmla="*/ 468173 w 3733753"/>
                <a:gd name="connsiteY53" fmla="*/ 3870516 h 4902501"/>
                <a:gd name="connsiteX54" fmla="*/ 490119 w 3733753"/>
                <a:gd name="connsiteY54" fmla="*/ 3885147 h 4902501"/>
                <a:gd name="connsiteX55" fmla="*/ 577901 w 3733753"/>
                <a:gd name="connsiteY55" fmla="*/ 3855886 h 4902501"/>
                <a:gd name="connsiteX56" fmla="*/ 651053 w 3733753"/>
                <a:gd name="connsiteY56" fmla="*/ 3855886 h 4902501"/>
                <a:gd name="connsiteX57" fmla="*/ 716890 w 3733753"/>
                <a:gd name="connsiteY57" fmla="*/ 3855886 h 4902501"/>
                <a:gd name="connsiteX58" fmla="*/ 797357 w 3733753"/>
                <a:gd name="connsiteY58" fmla="*/ 3914408 h 4902501"/>
                <a:gd name="connsiteX59" fmla="*/ 870509 w 3733753"/>
                <a:gd name="connsiteY59" fmla="*/ 3972929 h 4902501"/>
                <a:gd name="connsiteX60" fmla="*/ 914400 w 3733753"/>
                <a:gd name="connsiteY60" fmla="*/ 4009505 h 4902501"/>
                <a:gd name="connsiteX61" fmla="*/ 936346 w 3733753"/>
                <a:gd name="connsiteY61" fmla="*/ 4038766 h 4902501"/>
                <a:gd name="connsiteX62" fmla="*/ 943661 w 3733753"/>
                <a:gd name="connsiteY62" fmla="*/ 4075342 h 4902501"/>
                <a:gd name="connsiteX63" fmla="*/ 936346 w 3733753"/>
                <a:gd name="connsiteY63" fmla="*/ 4075342 h 4902501"/>
                <a:gd name="connsiteX64" fmla="*/ 929031 w 3733753"/>
                <a:gd name="connsiteY64" fmla="*/ 4119233 h 4902501"/>
                <a:gd name="connsiteX65" fmla="*/ 914400 w 3733753"/>
                <a:gd name="connsiteY65" fmla="*/ 4133864 h 4902501"/>
                <a:gd name="connsiteX66" fmla="*/ 907085 w 3733753"/>
                <a:gd name="connsiteY66" fmla="*/ 4177755 h 4902501"/>
                <a:gd name="connsiteX67" fmla="*/ 907085 w 3733753"/>
                <a:gd name="connsiteY67" fmla="*/ 4207016 h 4902501"/>
                <a:gd name="connsiteX68" fmla="*/ 907085 w 3733753"/>
                <a:gd name="connsiteY68" fmla="*/ 4243592 h 4902501"/>
                <a:gd name="connsiteX69" fmla="*/ 907085 w 3733753"/>
                <a:gd name="connsiteY69" fmla="*/ 4280168 h 4902501"/>
                <a:gd name="connsiteX70" fmla="*/ 907085 w 3733753"/>
                <a:gd name="connsiteY70" fmla="*/ 4309428 h 4902501"/>
                <a:gd name="connsiteX71" fmla="*/ 899770 w 3733753"/>
                <a:gd name="connsiteY71" fmla="*/ 4463048 h 4902501"/>
                <a:gd name="connsiteX72" fmla="*/ 907085 w 3733753"/>
                <a:gd name="connsiteY72" fmla="*/ 4506939 h 4902501"/>
                <a:gd name="connsiteX73" fmla="*/ 950976 w 3733753"/>
                <a:gd name="connsiteY73" fmla="*/ 4543515 h 4902501"/>
                <a:gd name="connsiteX74" fmla="*/ 980237 w 3733753"/>
                <a:gd name="connsiteY74" fmla="*/ 4558145 h 4902501"/>
                <a:gd name="connsiteX75" fmla="*/ 1016813 w 3733753"/>
                <a:gd name="connsiteY75" fmla="*/ 4602036 h 4902501"/>
                <a:gd name="connsiteX76" fmla="*/ 1068020 w 3733753"/>
                <a:gd name="connsiteY76" fmla="*/ 4609352 h 4902501"/>
                <a:gd name="connsiteX77" fmla="*/ 1104596 w 3733753"/>
                <a:gd name="connsiteY77" fmla="*/ 4653243 h 4902501"/>
                <a:gd name="connsiteX78" fmla="*/ 1104596 w 3733753"/>
                <a:gd name="connsiteY78" fmla="*/ 4689819 h 4902501"/>
                <a:gd name="connsiteX79" fmla="*/ 1126541 w 3733753"/>
                <a:gd name="connsiteY79" fmla="*/ 4704449 h 4902501"/>
                <a:gd name="connsiteX80" fmla="*/ 1185063 w 3733753"/>
                <a:gd name="connsiteY80" fmla="*/ 4719080 h 4902501"/>
                <a:gd name="connsiteX81" fmla="*/ 1221639 w 3733753"/>
                <a:gd name="connsiteY81" fmla="*/ 4726395 h 4902501"/>
                <a:gd name="connsiteX82" fmla="*/ 1221639 w 3733753"/>
                <a:gd name="connsiteY82" fmla="*/ 4755656 h 4902501"/>
                <a:gd name="connsiteX83" fmla="*/ 1265530 w 3733753"/>
                <a:gd name="connsiteY83" fmla="*/ 4770286 h 4902501"/>
                <a:gd name="connsiteX84" fmla="*/ 1309421 w 3733753"/>
                <a:gd name="connsiteY84" fmla="*/ 4784916 h 4902501"/>
                <a:gd name="connsiteX85" fmla="*/ 1316736 w 3733753"/>
                <a:gd name="connsiteY85" fmla="*/ 4799547 h 4902501"/>
                <a:gd name="connsiteX86" fmla="*/ 1338682 w 3733753"/>
                <a:gd name="connsiteY86" fmla="*/ 4821492 h 4902501"/>
                <a:gd name="connsiteX87" fmla="*/ 1367943 w 3733753"/>
                <a:gd name="connsiteY87" fmla="*/ 4821492 h 4902501"/>
                <a:gd name="connsiteX88" fmla="*/ 1397204 w 3733753"/>
                <a:gd name="connsiteY88" fmla="*/ 4821492 h 4902501"/>
                <a:gd name="connsiteX89" fmla="*/ 1426464 w 3733753"/>
                <a:gd name="connsiteY89" fmla="*/ 4858068 h 4902501"/>
                <a:gd name="connsiteX90" fmla="*/ 1433780 w 3733753"/>
                <a:gd name="connsiteY90" fmla="*/ 4887329 h 4902501"/>
                <a:gd name="connsiteX91" fmla="*/ 1463040 w 3733753"/>
                <a:gd name="connsiteY91" fmla="*/ 4887329 h 4902501"/>
                <a:gd name="connsiteX92" fmla="*/ 1499616 w 3733753"/>
                <a:gd name="connsiteY92" fmla="*/ 4872699 h 4902501"/>
                <a:gd name="connsiteX93" fmla="*/ 1550823 w 3733753"/>
                <a:gd name="connsiteY93" fmla="*/ 4865384 h 4902501"/>
                <a:gd name="connsiteX94" fmla="*/ 1602029 w 3733753"/>
                <a:gd name="connsiteY94" fmla="*/ 4880014 h 4902501"/>
                <a:gd name="connsiteX95" fmla="*/ 1689812 w 3733753"/>
                <a:gd name="connsiteY95" fmla="*/ 4894644 h 4902501"/>
                <a:gd name="connsiteX96" fmla="*/ 1755648 w 3733753"/>
                <a:gd name="connsiteY96" fmla="*/ 4901960 h 4902501"/>
                <a:gd name="connsiteX97" fmla="*/ 1799540 w 3733753"/>
                <a:gd name="connsiteY97" fmla="*/ 4901960 h 4902501"/>
                <a:gd name="connsiteX98" fmla="*/ 1828800 w 3733753"/>
                <a:gd name="connsiteY98" fmla="*/ 4887329 h 4902501"/>
                <a:gd name="connsiteX99" fmla="*/ 1865376 w 3733753"/>
                <a:gd name="connsiteY99" fmla="*/ 4887329 h 4902501"/>
                <a:gd name="connsiteX100" fmla="*/ 1953159 w 3733753"/>
                <a:gd name="connsiteY100" fmla="*/ 4880014 h 4902501"/>
                <a:gd name="connsiteX101" fmla="*/ 1997050 w 3733753"/>
                <a:gd name="connsiteY101" fmla="*/ 4872699 h 4902501"/>
                <a:gd name="connsiteX102" fmla="*/ 2070202 w 3733753"/>
                <a:gd name="connsiteY102" fmla="*/ 4865384 h 4902501"/>
                <a:gd name="connsiteX103" fmla="*/ 2114093 w 3733753"/>
                <a:gd name="connsiteY103" fmla="*/ 4843438 h 4902501"/>
                <a:gd name="connsiteX104" fmla="*/ 2128724 w 3733753"/>
                <a:gd name="connsiteY104" fmla="*/ 4843438 h 4902501"/>
                <a:gd name="connsiteX105" fmla="*/ 2150669 w 3733753"/>
                <a:gd name="connsiteY105" fmla="*/ 4836123 h 4902501"/>
                <a:gd name="connsiteX106" fmla="*/ 2172615 w 3733753"/>
                <a:gd name="connsiteY106" fmla="*/ 4836123 h 4902501"/>
                <a:gd name="connsiteX107" fmla="*/ 2201876 w 3733753"/>
                <a:gd name="connsiteY107" fmla="*/ 4880014 h 4902501"/>
                <a:gd name="connsiteX108" fmla="*/ 2223821 w 3733753"/>
                <a:gd name="connsiteY108" fmla="*/ 4894644 h 4902501"/>
                <a:gd name="connsiteX109" fmla="*/ 2238452 w 3733753"/>
                <a:gd name="connsiteY109" fmla="*/ 4880014 h 4902501"/>
                <a:gd name="connsiteX110" fmla="*/ 2267712 w 3733753"/>
                <a:gd name="connsiteY110" fmla="*/ 4836123 h 4902501"/>
                <a:gd name="connsiteX111" fmla="*/ 2304288 w 3733753"/>
                <a:gd name="connsiteY111" fmla="*/ 4850753 h 4902501"/>
                <a:gd name="connsiteX112" fmla="*/ 2348180 w 3733753"/>
                <a:gd name="connsiteY112" fmla="*/ 4843438 h 4902501"/>
                <a:gd name="connsiteX113" fmla="*/ 2377440 w 3733753"/>
                <a:gd name="connsiteY113" fmla="*/ 4806862 h 4902501"/>
                <a:gd name="connsiteX114" fmla="*/ 2384756 w 3733753"/>
                <a:gd name="connsiteY114" fmla="*/ 4777601 h 4902501"/>
                <a:gd name="connsiteX115" fmla="*/ 2399386 w 3733753"/>
                <a:gd name="connsiteY115" fmla="*/ 4792232 h 4902501"/>
                <a:gd name="connsiteX116" fmla="*/ 2443277 w 3733753"/>
                <a:gd name="connsiteY116" fmla="*/ 4792232 h 4902501"/>
                <a:gd name="connsiteX117" fmla="*/ 2457908 w 3733753"/>
                <a:gd name="connsiteY117" fmla="*/ 4777601 h 4902501"/>
                <a:gd name="connsiteX118" fmla="*/ 2487168 w 3733753"/>
                <a:gd name="connsiteY118" fmla="*/ 4741025 h 4902501"/>
                <a:gd name="connsiteX119" fmla="*/ 2501799 w 3733753"/>
                <a:gd name="connsiteY119" fmla="*/ 4733710 h 4902501"/>
                <a:gd name="connsiteX120" fmla="*/ 2596896 w 3733753"/>
                <a:gd name="connsiteY120" fmla="*/ 4697134 h 4902501"/>
                <a:gd name="connsiteX121" fmla="*/ 2618842 w 3733753"/>
                <a:gd name="connsiteY121" fmla="*/ 4667873 h 4902501"/>
                <a:gd name="connsiteX122" fmla="*/ 2618842 w 3733753"/>
                <a:gd name="connsiteY122" fmla="*/ 4638612 h 4902501"/>
                <a:gd name="connsiteX123" fmla="*/ 2662733 w 3733753"/>
                <a:gd name="connsiteY123" fmla="*/ 4616667 h 4902501"/>
                <a:gd name="connsiteX124" fmla="*/ 2699309 w 3733753"/>
                <a:gd name="connsiteY124" fmla="*/ 4587406 h 4902501"/>
                <a:gd name="connsiteX125" fmla="*/ 2721255 w 3733753"/>
                <a:gd name="connsiteY125" fmla="*/ 4521569 h 4902501"/>
                <a:gd name="connsiteX126" fmla="*/ 2699309 w 3733753"/>
                <a:gd name="connsiteY126" fmla="*/ 4477678 h 4902501"/>
                <a:gd name="connsiteX127" fmla="*/ 2677364 w 3733753"/>
                <a:gd name="connsiteY127" fmla="*/ 4441102 h 4902501"/>
                <a:gd name="connsiteX128" fmla="*/ 2743200 w 3733753"/>
                <a:gd name="connsiteY128" fmla="*/ 4470363 h 4902501"/>
                <a:gd name="connsiteX129" fmla="*/ 2750516 w 3733753"/>
                <a:gd name="connsiteY129" fmla="*/ 4382580 h 4902501"/>
                <a:gd name="connsiteX130" fmla="*/ 2772461 w 3733753"/>
                <a:gd name="connsiteY130" fmla="*/ 4346004 h 4902501"/>
                <a:gd name="connsiteX131" fmla="*/ 2772461 w 3733753"/>
                <a:gd name="connsiteY131" fmla="*/ 4309428 h 4902501"/>
                <a:gd name="connsiteX132" fmla="*/ 2765146 w 3733753"/>
                <a:gd name="connsiteY132" fmla="*/ 4250907 h 4902501"/>
                <a:gd name="connsiteX133" fmla="*/ 2750516 w 3733753"/>
                <a:gd name="connsiteY133" fmla="*/ 4192385 h 4902501"/>
                <a:gd name="connsiteX134" fmla="*/ 2735885 w 3733753"/>
                <a:gd name="connsiteY134" fmla="*/ 4163124 h 4902501"/>
                <a:gd name="connsiteX135" fmla="*/ 2713940 w 3733753"/>
                <a:gd name="connsiteY135" fmla="*/ 4133864 h 4902501"/>
                <a:gd name="connsiteX136" fmla="*/ 2713940 w 3733753"/>
                <a:gd name="connsiteY136" fmla="*/ 4089972 h 4902501"/>
                <a:gd name="connsiteX137" fmla="*/ 2706624 w 3733753"/>
                <a:gd name="connsiteY137" fmla="*/ 4068027 h 4902501"/>
                <a:gd name="connsiteX138" fmla="*/ 2735885 w 3733753"/>
                <a:gd name="connsiteY138" fmla="*/ 4046081 h 4902501"/>
                <a:gd name="connsiteX139" fmla="*/ 2809037 w 3733753"/>
                <a:gd name="connsiteY139" fmla="*/ 3965614 h 4902501"/>
                <a:gd name="connsiteX140" fmla="*/ 2860244 w 3733753"/>
                <a:gd name="connsiteY140" fmla="*/ 3958299 h 4902501"/>
                <a:gd name="connsiteX141" fmla="*/ 2991917 w 3733753"/>
                <a:gd name="connsiteY141" fmla="*/ 3921723 h 4902501"/>
                <a:gd name="connsiteX142" fmla="*/ 3013863 w 3733753"/>
                <a:gd name="connsiteY142" fmla="*/ 3914408 h 4902501"/>
                <a:gd name="connsiteX143" fmla="*/ 3072384 w 3733753"/>
                <a:gd name="connsiteY143" fmla="*/ 3914408 h 4902501"/>
                <a:gd name="connsiteX144" fmla="*/ 3138221 w 3733753"/>
                <a:gd name="connsiteY144" fmla="*/ 3929038 h 4902501"/>
                <a:gd name="connsiteX145" fmla="*/ 3196743 w 3733753"/>
                <a:gd name="connsiteY145" fmla="*/ 3950984 h 4902501"/>
                <a:gd name="connsiteX146" fmla="*/ 3211373 w 3733753"/>
                <a:gd name="connsiteY146" fmla="*/ 3950984 h 4902501"/>
                <a:gd name="connsiteX147" fmla="*/ 3277210 w 3733753"/>
                <a:gd name="connsiteY147" fmla="*/ 3855886 h 4902501"/>
                <a:gd name="connsiteX148" fmla="*/ 3328416 w 3733753"/>
                <a:gd name="connsiteY148" fmla="*/ 3819310 h 4902501"/>
                <a:gd name="connsiteX149" fmla="*/ 3460090 w 3733753"/>
                <a:gd name="connsiteY149" fmla="*/ 3680321 h 4902501"/>
                <a:gd name="connsiteX150" fmla="*/ 3503981 w 3733753"/>
                <a:gd name="connsiteY150" fmla="*/ 3643745 h 4902501"/>
                <a:gd name="connsiteX151" fmla="*/ 3540557 w 3733753"/>
                <a:gd name="connsiteY151" fmla="*/ 3548648 h 4902501"/>
                <a:gd name="connsiteX152" fmla="*/ 3599079 w 3733753"/>
                <a:gd name="connsiteY152" fmla="*/ 3482811 h 4902501"/>
                <a:gd name="connsiteX153" fmla="*/ 3635655 w 3733753"/>
                <a:gd name="connsiteY153" fmla="*/ 3416974 h 4902501"/>
                <a:gd name="connsiteX154" fmla="*/ 3650285 w 3733753"/>
                <a:gd name="connsiteY154" fmla="*/ 3373083 h 4902501"/>
                <a:gd name="connsiteX155" fmla="*/ 3657600 w 3733753"/>
                <a:gd name="connsiteY155" fmla="*/ 3314561 h 4902501"/>
                <a:gd name="connsiteX156" fmla="*/ 3664916 w 3733753"/>
                <a:gd name="connsiteY156" fmla="*/ 3241409 h 4902501"/>
                <a:gd name="connsiteX157" fmla="*/ 3657600 w 3733753"/>
                <a:gd name="connsiteY157" fmla="*/ 3197518 h 4902501"/>
                <a:gd name="connsiteX158" fmla="*/ 3642970 w 3733753"/>
                <a:gd name="connsiteY158" fmla="*/ 3182888 h 4902501"/>
                <a:gd name="connsiteX159" fmla="*/ 3591764 w 3733753"/>
                <a:gd name="connsiteY159" fmla="*/ 3168257 h 4902501"/>
                <a:gd name="connsiteX160" fmla="*/ 3569818 w 3733753"/>
                <a:gd name="connsiteY160" fmla="*/ 3146312 h 4902501"/>
                <a:gd name="connsiteX161" fmla="*/ 3569818 w 3733753"/>
                <a:gd name="connsiteY161" fmla="*/ 3073160 h 4902501"/>
                <a:gd name="connsiteX162" fmla="*/ 3569818 w 3733753"/>
                <a:gd name="connsiteY162" fmla="*/ 2985377 h 4902501"/>
                <a:gd name="connsiteX163" fmla="*/ 3584448 w 3733753"/>
                <a:gd name="connsiteY163" fmla="*/ 2861019 h 4902501"/>
                <a:gd name="connsiteX164" fmla="*/ 3599079 w 3733753"/>
                <a:gd name="connsiteY164" fmla="*/ 2722030 h 4902501"/>
                <a:gd name="connsiteX165" fmla="*/ 3621024 w 3733753"/>
                <a:gd name="connsiteY165" fmla="*/ 2561096 h 4902501"/>
                <a:gd name="connsiteX166" fmla="*/ 3650285 w 3733753"/>
                <a:gd name="connsiteY166" fmla="*/ 2414792 h 4902501"/>
                <a:gd name="connsiteX167" fmla="*/ 3694176 w 3733753"/>
                <a:gd name="connsiteY167" fmla="*/ 2217281 h 4902501"/>
                <a:gd name="connsiteX168" fmla="*/ 3723437 w 3733753"/>
                <a:gd name="connsiteY168" fmla="*/ 2122184 h 4902501"/>
                <a:gd name="connsiteX169" fmla="*/ 3730752 w 3733753"/>
                <a:gd name="connsiteY169" fmla="*/ 1983195 h 4902501"/>
                <a:gd name="connsiteX170" fmla="*/ 3730752 w 3733753"/>
                <a:gd name="connsiteY170" fmla="*/ 1822260 h 4902501"/>
                <a:gd name="connsiteX171" fmla="*/ 3694176 w 3733753"/>
                <a:gd name="connsiteY171" fmla="*/ 1551598 h 4902501"/>
                <a:gd name="connsiteX172" fmla="*/ 3621024 w 3733753"/>
                <a:gd name="connsiteY172" fmla="*/ 1324827 h 4902501"/>
                <a:gd name="connsiteX173" fmla="*/ 3555188 w 3733753"/>
                <a:gd name="connsiteY173" fmla="*/ 1120001 h 4902501"/>
                <a:gd name="connsiteX174" fmla="*/ 3460090 w 3733753"/>
                <a:gd name="connsiteY174" fmla="*/ 929806 h 4902501"/>
                <a:gd name="connsiteX175" fmla="*/ 3357677 w 3733753"/>
                <a:gd name="connsiteY175" fmla="*/ 783502 h 4902501"/>
                <a:gd name="connsiteX176" fmla="*/ 3255264 w 3733753"/>
                <a:gd name="connsiteY176" fmla="*/ 666459 h 4902501"/>
                <a:gd name="connsiteX177" fmla="*/ 3138221 w 3733753"/>
                <a:gd name="connsiteY177" fmla="*/ 556731 h 4902501"/>
                <a:gd name="connsiteX178" fmla="*/ 3013863 w 3733753"/>
                <a:gd name="connsiteY178" fmla="*/ 461633 h 4902501"/>
                <a:gd name="connsiteX179" fmla="*/ 2838298 w 3733753"/>
                <a:gd name="connsiteY179" fmla="*/ 351905 h 4902501"/>
                <a:gd name="connsiteX180" fmla="*/ 2713940 w 3733753"/>
                <a:gd name="connsiteY180" fmla="*/ 300699 h 4902501"/>
                <a:gd name="connsiteX181" fmla="*/ 2604212 w 3733753"/>
                <a:gd name="connsiteY181" fmla="*/ 242177 h 4902501"/>
                <a:gd name="connsiteX182" fmla="*/ 2494484 w 3733753"/>
                <a:gd name="connsiteY182" fmla="*/ 161710 h 4902501"/>
                <a:gd name="connsiteX183" fmla="*/ 2377440 w 3733753"/>
                <a:gd name="connsiteY183" fmla="*/ 117819 h 4902501"/>
                <a:gd name="connsiteX184" fmla="*/ 2165300 w 3733753"/>
                <a:gd name="connsiteY184" fmla="*/ 37352 h 4902501"/>
                <a:gd name="connsiteX185" fmla="*/ 1997050 w 3733753"/>
                <a:gd name="connsiteY185" fmla="*/ 776 h 4902501"/>
                <a:gd name="connsiteX186" fmla="*/ 1894637 w 3733753"/>
                <a:gd name="connsiteY186" fmla="*/ 30036 h 490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3733753" h="4902501">
                  <a:moveTo>
                    <a:pt x="1894637" y="30036"/>
                  </a:moveTo>
                  <a:cubicBezTo>
                    <a:pt x="1858061" y="33694"/>
                    <a:pt x="1832458" y="17844"/>
                    <a:pt x="1777594" y="22721"/>
                  </a:cubicBezTo>
                  <a:cubicBezTo>
                    <a:pt x="1722730" y="27598"/>
                    <a:pt x="1636167" y="41009"/>
                    <a:pt x="1565453" y="59297"/>
                  </a:cubicBezTo>
                  <a:cubicBezTo>
                    <a:pt x="1494739" y="77585"/>
                    <a:pt x="1417930" y="108065"/>
                    <a:pt x="1353312" y="132449"/>
                  </a:cubicBezTo>
                  <a:cubicBezTo>
                    <a:pt x="1288694" y="156833"/>
                    <a:pt x="1232612" y="183655"/>
                    <a:pt x="1177748" y="205601"/>
                  </a:cubicBezTo>
                  <a:cubicBezTo>
                    <a:pt x="1122884" y="227547"/>
                    <a:pt x="1063142" y="245835"/>
                    <a:pt x="1024128" y="264123"/>
                  </a:cubicBezTo>
                  <a:cubicBezTo>
                    <a:pt x="985113" y="282411"/>
                    <a:pt x="974141" y="297041"/>
                    <a:pt x="943661" y="315329"/>
                  </a:cubicBezTo>
                  <a:cubicBezTo>
                    <a:pt x="913181" y="333617"/>
                    <a:pt x="894893" y="337275"/>
                    <a:pt x="841248" y="373851"/>
                  </a:cubicBezTo>
                  <a:cubicBezTo>
                    <a:pt x="787603" y="410427"/>
                    <a:pt x="679094" y="490894"/>
                    <a:pt x="621792" y="534785"/>
                  </a:cubicBezTo>
                  <a:cubicBezTo>
                    <a:pt x="564490" y="578676"/>
                    <a:pt x="529133" y="605499"/>
                    <a:pt x="497434" y="637198"/>
                  </a:cubicBezTo>
                  <a:cubicBezTo>
                    <a:pt x="465735" y="668897"/>
                    <a:pt x="455981" y="696938"/>
                    <a:pt x="431597" y="724980"/>
                  </a:cubicBezTo>
                  <a:cubicBezTo>
                    <a:pt x="407213" y="753022"/>
                    <a:pt x="373075" y="779845"/>
                    <a:pt x="351130" y="805448"/>
                  </a:cubicBezTo>
                  <a:cubicBezTo>
                    <a:pt x="329184" y="831051"/>
                    <a:pt x="316993" y="859093"/>
                    <a:pt x="299924" y="878600"/>
                  </a:cubicBezTo>
                  <a:cubicBezTo>
                    <a:pt x="282855" y="898107"/>
                    <a:pt x="264567" y="896888"/>
                    <a:pt x="248717" y="922491"/>
                  </a:cubicBezTo>
                  <a:cubicBezTo>
                    <a:pt x="232867" y="948094"/>
                    <a:pt x="224333" y="985890"/>
                    <a:pt x="204826" y="1032219"/>
                  </a:cubicBezTo>
                  <a:cubicBezTo>
                    <a:pt x="185319" y="1078549"/>
                    <a:pt x="156058" y="1127316"/>
                    <a:pt x="131674" y="1200468"/>
                  </a:cubicBezTo>
                  <a:cubicBezTo>
                    <a:pt x="107290" y="1273620"/>
                    <a:pt x="74372" y="1416267"/>
                    <a:pt x="58522" y="1471131"/>
                  </a:cubicBezTo>
                  <a:cubicBezTo>
                    <a:pt x="42672" y="1525995"/>
                    <a:pt x="41453" y="1497953"/>
                    <a:pt x="36576" y="1529652"/>
                  </a:cubicBezTo>
                  <a:cubicBezTo>
                    <a:pt x="31699" y="1561351"/>
                    <a:pt x="32918" y="1628408"/>
                    <a:pt x="29261" y="1661326"/>
                  </a:cubicBezTo>
                  <a:cubicBezTo>
                    <a:pt x="25604" y="1694244"/>
                    <a:pt x="17069" y="1710094"/>
                    <a:pt x="14631" y="1727163"/>
                  </a:cubicBezTo>
                  <a:cubicBezTo>
                    <a:pt x="12193" y="1744232"/>
                    <a:pt x="17069" y="1750328"/>
                    <a:pt x="14631" y="1763739"/>
                  </a:cubicBezTo>
                  <a:cubicBezTo>
                    <a:pt x="12192" y="1777150"/>
                    <a:pt x="0" y="1778369"/>
                    <a:pt x="0" y="1807630"/>
                  </a:cubicBezTo>
                  <a:cubicBezTo>
                    <a:pt x="0" y="1836891"/>
                    <a:pt x="4877" y="1867371"/>
                    <a:pt x="14631" y="1939304"/>
                  </a:cubicBezTo>
                  <a:cubicBezTo>
                    <a:pt x="24385" y="2011237"/>
                    <a:pt x="46330" y="2170952"/>
                    <a:pt x="58522" y="2239227"/>
                  </a:cubicBezTo>
                  <a:cubicBezTo>
                    <a:pt x="70714" y="2307502"/>
                    <a:pt x="80468" y="2313598"/>
                    <a:pt x="87783" y="2348955"/>
                  </a:cubicBezTo>
                  <a:cubicBezTo>
                    <a:pt x="95098" y="2384312"/>
                    <a:pt x="110947" y="2494040"/>
                    <a:pt x="102413" y="2451368"/>
                  </a:cubicBezTo>
                  <a:cubicBezTo>
                    <a:pt x="93879" y="2408696"/>
                    <a:pt x="41453" y="2129499"/>
                    <a:pt x="36576" y="2092923"/>
                  </a:cubicBezTo>
                  <a:cubicBezTo>
                    <a:pt x="31699" y="2056347"/>
                    <a:pt x="62179" y="2174610"/>
                    <a:pt x="73152" y="2231912"/>
                  </a:cubicBezTo>
                  <a:cubicBezTo>
                    <a:pt x="84125" y="2289214"/>
                    <a:pt x="98755" y="2385531"/>
                    <a:pt x="102413" y="2436737"/>
                  </a:cubicBezTo>
                  <a:cubicBezTo>
                    <a:pt x="106071" y="2487943"/>
                    <a:pt x="91440" y="2505012"/>
                    <a:pt x="95098" y="2539150"/>
                  </a:cubicBezTo>
                  <a:cubicBezTo>
                    <a:pt x="98756" y="2573288"/>
                    <a:pt x="118263" y="2612302"/>
                    <a:pt x="124359" y="2641563"/>
                  </a:cubicBezTo>
                  <a:cubicBezTo>
                    <a:pt x="130455" y="2670824"/>
                    <a:pt x="130455" y="2692770"/>
                    <a:pt x="131674" y="2714715"/>
                  </a:cubicBezTo>
                  <a:cubicBezTo>
                    <a:pt x="132893" y="2736660"/>
                    <a:pt x="131674" y="2773236"/>
                    <a:pt x="131674" y="2773236"/>
                  </a:cubicBezTo>
                  <a:lnTo>
                    <a:pt x="131674" y="3007323"/>
                  </a:lnTo>
                  <a:cubicBezTo>
                    <a:pt x="132893" y="3051214"/>
                    <a:pt x="138989" y="3036584"/>
                    <a:pt x="138989" y="3036584"/>
                  </a:cubicBezTo>
                  <a:cubicBezTo>
                    <a:pt x="140208" y="3045118"/>
                    <a:pt x="138989" y="3058529"/>
                    <a:pt x="138989" y="3058529"/>
                  </a:cubicBezTo>
                  <a:cubicBezTo>
                    <a:pt x="141427" y="3067063"/>
                    <a:pt x="153620" y="3087790"/>
                    <a:pt x="153620" y="3087790"/>
                  </a:cubicBezTo>
                  <a:cubicBezTo>
                    <a:pt x="156058" y="3095105"/>
                    <a:pt x="153620" y="3102420"/>
                    <a:pt x="153620" y="3102420"/>
                  </a:cubicBezTo>
                  <a:cubicBezTo>
                    <a:pt x="152401" y="3106078"/>
                    <a:pt x="146304" y="3109736"/>
                    <a:pt x="146304" y="3109736"/>
                  </a:cubicBezTo>
                  <a:cubicBezTo>
                    <a:pt x="140208" y="3114613"/>
                    <a:pt x="129236" y="3125585"/>
                    <a:pt x="117044" y="3131681"/>
                  </a:cubicBezTo>
                  <a:cubicBezTo>
                    <a:pt x="104852" y="3137777"/>
                    <a:pt x="73152" y="3146312"/>
                    <a:pt x="73152" y="3146312"/>
                  </a:cubicBezTo>
                  <a:cubicBezTo>
                    <a:pt x="64618" y="3149970"/>
                    <a:pt x="65837" y="3153627"/>
                    <a:pt x="65837" y="3153627"/>
                  </a:cubicBezTo>
                  <a:cubicBezTo>
                    <a:pt x="62180" y="3157284"/>
                    <a:pt x="53645" y="3159723"/>
                    <a:pt x="51207" y="3168257"/>
                  </a:cubicBezTo>
                  <a:cubicBezTo>
                    <a:pt x="48769" y="3176791"/>
                    <a:pt x="52426" y="3192641"/>
                    <a:pt x="51207" y="3204833"/>
                  </a:cubicBezTo>
                  <a:cubicBezTo>
                    <a:pt x="49988" y="3217025"/>
                    <a:pt x="41454" y="3218244"/>
                    <a:pt x="43892" y="3241409"/>
                  </a:cubicBezTo>
                  <a:cubicBezTo>
                    <a:pt x="46330" y="3264574"/>
                    <a:pt x="65837" y="3343822"/>
                    <a:pt x="65837" y="3343822"/>
                  </a:cubicBezTo>
                  <a:cubicBezTo>
                    <a:pt x="71933" y="3365768"/>
                    <a:pt x="71934" y="3354795"/>
                    <a:pt x="80468" y="3373083"/>
                  </a:cubicBezTo>
                  <a:cubicBezTo>
                    <a:pt x="89002" y="3391371"/>
                    <a:pt x="106071" y="3429166"/>
                    <a:pt x="117044" y="3453550"/>
                  </a:cubicBezTo>
                  <a:cubicBezTo>
                    <a:pt x="128017" y="3477934"/>
                    <a:pt x="137770" y="3495003"/>
                    <a:pt x="146304" y="3519387"/>
                  </a:cubicBezTo>
                  <a:cubicBezTo>
                    <a:pt x="154838" y="3543771"/>
                    <a:pt x="156058" y="3575470"/>
                    <a:pt x="168250" y="3599854"/>
                  </a:cubicBezTo>
                  <a:cubicBezTo>
                    <a:pt x="180442" y="3624238"/>
                    <a:pt x="204826" y="3647403"/>
                    <a:pt x="219456" y="3665691"/>
                  </a:cubicBezTo>
                  <a:cubicBezTo>
                    <a:pt x="234086" y="3683979"/>
                    <a:pt x="229210" y="3690075"/>
                    <a:pt x="256032" y="3709582"/>
                  </a:cubicBezTo>
                  <a:cubicBezTo>
                    <a:pt x="282854" y="3729089"/>
                    <a:pt x="345034" y="3755912"/>
                    <a:pt x="380391" y="3782734"/>
                  </a:cubicBezTo>
                  <a:cubicBezTo>
                    <a:pt x="415748" y="3809556"/>
                    <a:pt x="468173" y="3870516"/>
                    <a:pt x="468173" y="3870516"/>
                  </a:cubicBezTo>
                  <a:cubicBezTo>
                    <a:pt x="486461" y="3887585"/>
                    <a:pt x="471831" y="3887585"/>
                    <a:pt x="490119" y="3885147"/>
                  </a:cubicBezTo>
                  <a:cubicBezTo>
                    <a:pt x="508407" y="3882709"/>
                    <a:pt x="551079" y="3860763"/>
                    <a:pt x="577901" y="3855886"/>
                  </a:cubicBezTo>
                  <a:cubicBezTo>
                    <a:pt x="604723" y="3851009"/>
                    <a:pt x="651053" y="3855886"/>
                    <a:pt x="651053" y="3855886"/>
                  </a:cubicBezTo>
                  <a:cubicBezTo>
                    <a:pt x="674218" y="3855886"/>
                    <a:pt x="692506" y="3846132"/>
                    <a:pt x="716890" y="3855886"/>
                  </a:cubicBezTo>
                  <a:cubicBezTo>
                    <a:pt x="741274" y="3865640"/>
                    <a:pt x="771754" y="3894901"/>
                    <a:pt x="797357" y="3914408"/>
                  </a:cubicBezTo>
                  <a:cubicBezTo>
                    <a:pt x="822960" y="3933915"/>
                    <a:pt x="851002" y="3957080"/>
                    <a:pt x="870509" y="3972929"/>
                  </a:cubicBezTo>
                  <a:cubicBezTo>
                    <a:pt x="890016" y="3988779"/>
                    <a:pt x="914400" y="4009505"/>
                    <a:pt x="914400" y="4009505"/>
                  </a:cubicBezTo>
                  <a:cubicBezTo>
                    <a:pt x="925373" y="4020478"/>
                    <a:pt x="931469" y="4027793"/>
                    <a:pt x="936346" y="4038766"/>
                  </a:cubicBezTo>
                  <a:cubicBezTo>
                    <a:pt x="941223" y="4049739"/>
                    <a:pt x="943661" y="4069246"/>
                    <a:pt x="943661" y="4075342"/>
                  </a:cubicBezTo>
                  <a:cubicBezTo>
                    <a:pt x="943661" y="4081438"/>
                    <a:pt x="938784" y="4068027"/>
                    <a:pt x="936346" y="4075342"/>
                  </a:cubicBezTo>
                  <a:cubicBezTo>
                    <a:pt x="933908" y="4082657"/>
                    <a:pt x="929031" y="4119233"/>
                    <a:pt x="929031" y="4119233"/>
                  </a:cubicBezTo>
                  <a:cubicBezTo>
                    <a:pt x="925373" y="4128986"/>
                    <a:pt x="918058" y="4124111"/>
                    <a:pt x="914400" y="4133864"/>
                  </a:cubicBezTo>
                  <a:cubicBezTo>
                    <a:pt x="910742" y="4143617"/>
                    <a:pt x="907085" y="4177755"/>
                    <a:pt x="907085" y="4177755"/>
                  </a:cubicBezTo>
                  <a:cubicBezTo>
                    <a:pt x="905866" y="4189947"/>
                    <a:pt x="907085" y="4207016"/>
                    <a:pt x="907085" y="4207016"/>
                  </a:cubicBezTo>
                  <a:lnTo>
                    <a:pt x="907085" y="4243592"/>
                  </a:lnTo>
                  <a:lnTo>
                    <a:pt x="907085" y="4280168"/>
                  </a:lnTo>
                  <a:lnTo>
                    <a:pt x="907085" y="4309428"/>
                  </a:lnTo>
                  <a:cubicBezTo>
                    <a:pt x="905866" y="4339908"/>
                    <a:pt x="899770" y="4430130"/>
                    <a:pt x="899770" y="4463048"/>
                  </a:cubicBezTo>
                  <a:cubicBezTo>
                    <a:pt x="899770" y="4495966"/>
                    <a:pt x="898551" y="4493528"/>
                    <a:pt x="907085" y="4506939"/>
                  </a:cubicBezTo>
                  <a:cubicBezTo>
                    <a:pt x="915619" y="4520350"/>
                    <a:pt x="938784" y="4534981"/>
                    <a:pt x="950976" y="4543515"/>
                  </a:cubicBezTo>
                  <a:cubicBezTo>
                    <a:pt x="963168" y="4552049"/>
                    <a:pt x="969264" y="4548392"/>
                    <a:pt x="980237" y="4558145"/>
                  </a:cubicBezTo>
                  <a:cubicBezTo>
                    <a:pt x="991210" y="4567899"/>
                    <a:pt x="1002182" y="4593502"/>
                    <a:pt x="1016813" y="4602036"/>
                  </a:cubicBezTo>
                  <a:cubicBezTo>
                    <a:pt x="1031443" y="4610571"/>
                    <a:pt x="1053389" y="4600818"/>
                    <a:pt x="1068020" y="4609352"/>
                  </a:cubicBezTo>
                  <a:cubicBezTo>
                    <a:pt x="1082650" y="4617887"/>
                    <a:pt x="1098500" y="4639832"/>
                    <a:pt x="1104596" y="4653243"/>
                  </a:cubicBezTo>
                  <a:cubicBezTo>
                    <a:pt x="1110692" y="4666654"/>
                    <a:pt x="1104596" y="4689819"/>
                    <a:pt x="1104596" y="4689819"/>
                  </a:cubicBezTo>
                  <a:cubicBezTo>
                    <a:pt x="1108253" y="4698353"/>
                    <a:pt x="1113130" y="4699572"/>
                    <a:pt x="1126541" y="4704449"/>
                  </a:cubicBezTo>
                  <a:cubicBezTo>
                    <a:pt x="1139952" y="4709326"/>
                    <a:pt x="1169213" y="4715422"/>
                    <a:pt x="1185063" y="4719080"/>
                  </a:cubicBezTo>
                  <a:cubicBezTo>
                    <a:pt x="1200913" y="4722738"/>
                    <a:pt x="1221639" y="4726395"/>
                    <a:pt x="1221639" y="4726395"/>
                  </a:cubicBezTo>
                  <a:cubicBezTo>
                    <a:pt x="1227735" y="4732491"/>
                    <a:pt x="1214324" y="4748341"/>
                    <a:pt x="1221639" y="4755656"/>
                  </a:cubicBezTo>
                  <a:cubicBezTo>
                    <a:pt x="1228954" y="4762971"/>
                    <a:pt x="1265530" y="4770286"/>
                    <a:pt x="1265530" y="4770286"/>
                  </a:cubicBezTo>
                  <a:lnTo>
                    <a:pt x="1309421" y="4784916"/>
                  </a:lnTo>
                  <a:cubicBezTo>
                    <a:pt x="1317955" y="4789793"/>
                    <a:pt x="1316736" y="4799547"/>
                    <a:pt x="1316736" y="4799547"/>
                  </a:cubicBezTo>
                  <a:cubicBezTo>
                    <a:pt x="1321613" y="4805643"/>
                    <a:pt x="1338682" y="4821492"/>
                    <a:pt x="1338682" y="4821492"/>
                  </a:cubicBezTo>
                  <a:cubicBezTo>
                    <a:pt x="1347216" y="4825150"/>
                    <a:pt x="1367943" y="4821492"/>
                    <a:pt x="1367943" y="4821492"/>
                  </a:cubicBezTo>
                  <a:cubicBezTo>
                    <a:pt x="1377697" y="4821492"/>
                    <a:pt x="1387451" y="4815396"/>
                    <a:pt x="1397204" y="4821492"/>
                  </a:cubicBezTo>
                  <a:cubicBezTo>
                    <a:pt x="1406957" y="4827588"/>
                    <a:pt x="1426464" y="4858068"/>
                    <a:pt x="1426464" y="4858068"/>
                  </a:cubicBezTo>
                  <a:cubicBezTo>
                    <a:pt x="1432560" y="4869041"/>
                    <a:pt x="1433780" y="4887329"/>
                    <a:pt x="1433780" y="4887329"/>
                  </a:cubicBezTo>
                  <a:cubicBezTo>
                    <a:pt x="1439876" y="4892206"/>
                    <a:pt x="1452067" y="4889767"/>
                    <a:pt x="1463040" y="4887329"/>
                  </a:cubicBezTo>
                  <a:cubicBezTo>
                    <a:pt x="1474013" y="4884891"/>
                    <a:pt x="1484986" y="4876356"/>
                    <a:pt x="1499616" y="4872699"/>
                  </a:cubicBezTo>
                  <a:cubicBezTo>
                    <a:pt x="1514246" y="4869042"/>
                    <a:pt x="1533754" y="4864165"/>
                    <a:pt x="1550823" y="4865384"/>
                  </a:cubicBezTo>
                  <a:cubicBezTo>
                    <a:pt x="1567892" y="4866603"/>
                    <a:pt x="1578864" y="4875137"/>
                    <a:pt x="1602029" y="4880014"/>
                  </a:cubicBezTo>
                  <a:cubicBezTo>
                    <a:pt x="1625194" y="4884891"/>
                    <a:pt x="1664209" y="4890986"/>
                    <a:pt x="1689812" y="4894644"/>
                  </a:cubicBezTo>
                  <a:cubicBezTo>
                    <a:pt x="1715415" y="4898302"/>
                    <a:pt x="1737360" y="4900741"/>
                    <a:pt x="1755648" y="4901960"/>
                  </a:cubicBezTo>
                  <a:cubicBezTo>
                    <a:pt x="1773936" y="4903179"/>
                    <a:pt x="1799540" y="4901960"/>
                    <a:pt x="1799540" y="4901960"/>
                  </a:cubicBezTo>
                  <a:cubicBezTo>
                    <a:pt x="1811732" y="4899522"/>
                    <a:pt x="1817827" y="4889767"/>
                    <a:pt x="1828800" y="4887329"/>
                  </a:cubicBezTo>
                  <a:cubicBezTo>
                    <a:pt x="1839773" y="4884891"/>
                    <a:pt x="1844650" y="4888548"/>
                    <a:pt x="1865376" y="4887329"/>
                  </a:cubicBezTo>
                  <a:cubicBezTo>
                    <a:pt x="1886102" y="4886110"/>
                    <a:pt x="1931213" y="4882452"/>
                    <a:pt x="1953159" y="4880014"/>
                  </a:cubicBezTo>
                  <a:cubicBezTo>
                    <a:pt x="1975105" y="4877576"/>
                    <a:pt x="1977543" y="4875137"/>
                    <a:pt x="1997050" y="4872699"/>
                  </a:cubicBezTo>
                  <a:cubicBezTo>
                    <a:pt x="2016557" y="4870261"/>
                    <a:pt x="2050695" y="4870261"/>
                    <a:pt x="2070202" y="4865384"/>
                  </a:cubicBezTo>
                  <a:cubicBezTo>
                    <a:pt x="2089709" y="4860507"/>
                    <a:pt x="2114093" y="4843438"/>
                    <a:pt x="2114093" y="4843438"/>
                  </a:cubicBezTo>
                  <a:cubicBezTo>
                    <a:pt x="2123846" y="4839780"/>
                    <a:pt x="2128724" y="4843438"/>
                    <a:pt x="2128724" y="4843438"/>
                  </a:cubicBezTo>
                  <a:cubicBezTo>
                    <a:pt x="2134820" y="4842219"/>
                    <a:pt x="2143354" y="4837342"/>
                    <a:pt x="2150669" y="4836123"/>
                  </a:cubicBezTo>
                  <a:cubicBezTo>
                    <a:pt x="2157984" y="4834904"/>
                    <a:pt x="2164081" y="4828808"/>
                    <a:pt x="2172615" y="4836123"/>
                  </a:cubicBezTo>
                  <a:cubicBezTo>
                    <a:pt x="2181150" y="4843438"/>
                    <a:pt x="2201876" y="4880014"/>
                    <a:pt x="2201876" y="4880014"/>
                  </a:cubicBezTo>
                  <a:cubicBezTo>
                    <a:pt x="2210410" y="4889768"/>
                    <a:pt x="2223821" y="4894644"/>
                    <a:pt x="2223821" y="4894644"/>
                  </a:cubicBezTo>
                  <a:cubicBezTo>
                    <a:pt x="2229917" y="4894644"/>
                    <a:pt x="2231137" y="4889767"/>
                    <a:pt x="2238452" y="4880014"/>
                  </a:cubicBezTo>
                  <a:cubicBezTo>
                    <a:pt x="2245767" y="4870261"/>
                    <a:pt x="2256739" y="4841000"/>
                    <a:pt x="2267712" y="4836123"/>
                  </a:cubicBezTo>
                  <a:cubicBezTo>
                    <a:pt x="2278685" y="4831246"/>
                    <a:pt x="2290877" y="4849534"/>
                    <a:pt x="2304288" y="4850753"/>
                  </a:cubicBezTo>
                  <a:cubicBezTo>
                    <a:pt x="2317699" y="4851972"/>
                    <a:pt x="2335988" y="4850753"/>
                    <a:pt x="2348180" y="4843438"/>
                  </a:cubicBezTo>
                  <a:cubicBezTo>
                    <a:pt x="2360372" y="4836123"/>
                    <a:pt x="2377440" y="4806862"/>
                    <a:pt x="2377440" y="4806862"/>
                  </a:cubicBezTo>
                  <a:cubicBezTo>
                    <a:pt x="2383536" y="4795889"/>
                    <a:pt x="2384756" y="4777601"/>
                    <a:pt x="2384756" y="4777601"/>
                  </a:cubicBezTo>
                  <a:cubicBezTo>
                    <a:pt x="2388414" y="4775163"/>
                    <a:pt x="2389633" y="4789794"/>
                    <a:pt x="2399386" y="4792232"/>
                  </a:cubicBezTo>
                  <a:cubicBezTo>
                    <a:pt x="2409139" y="4794670"/>
                    <a:pt x="2443277" y="4792232"/>
                    <a:pt x="2443277" y="4792232"/>
                  </a:cubicBezTo>
                  <a:cubicBezTo>
                    <a:pt x="2453031" y="4789794"/>
                    <a:pt x="2450593" y="4786136"/>
                    <a:pt x="2457908" y="4777601"/>
                  </a:cubicBezTo>
                  <a:cubicBezTo>
                    <a:pt x="2465223" y="4769067"/>
                    <a:pt x="2487168" y="4741025"/>
                    <a:pt x="2487168" y="4741025"/>
                  </a:cubicBezTo>
                  <a:cubicBezTo>
                    <a:pt x="2494483" y="4733710"/>
                    <a:pt x="2483511" y="4741025"/>
                    <a:pt x="2501799" y="4733710"/>
                  </a:cubicBezTo>
                  <a:cubicBezTo>
                    <a:pt x="2520087" y="4726395"/>
                    <a:pt x="2596896" y="4697134"/>
                    <a:pt x="2596896" y="4697134"/>
                  </a:cubicBezTo>
                  <a:cubicBezTo>
                    <a:pt x="2616403" y="4686161"/>
                    <a:pt x="2618842" y="4667873"/>
                    <a:pt x="2618842" y="4667873"/>
                  </a:cubicBezTo>
                  <a:cubicBezTo>
                    <a:pt x="2622500" y="4658120"/>
                    <a:pt x="2611527" y="4647146"/>
                    <a:pt x="2618842" y="4638612"/>
                  </a:cubicBezTo>
                  <a:cubicBezTo>
                    <a:pt x="2626157" y="4630078"/>
                    <a:pt x="2649322" y="4625201"/>
                    <a:pt x="2662733" y="4616667"/>
                  </a:cubicBezTo>
                  <a:cubicBezTo>
                    <a:pt x="2676144" y="4608133"/>
                    <a:pt x="2689555" y="4603256"/>
                    <a:pt x="2699309" y="4587406"/>
                  </a:cubicBezTo>
                  <a:cubicBezTo>
                    <a:pt x="2709063" y="4571556"/>
                    <a:pt x="2721255" y="4539857"/>
                    <a:pt x="2721255" y="4521569"/>
                  </a:cubicBezTo>
                  <a:cubicBezTo>
                    <a:pt x="2721255" y="4503281"/>
                    <a:pt x="2706624" y="4491089"/>
                    <a:pt x="2699309" y="4477678"/>
                  </a:cubicBezTo>
                  <a:cubicBezTo>
                    <a:pt x="2691994" y="4464267"/>
                    <a:pt x="2670049" y="4442321"/>
                    <a:pt x="2677364" y="4441102"/>
                  </a:cubicBezTo>
                  <a:cubicBezTo>
                    <a:pt x="2684679" y="4439883"/>
                    <a:pt x="2731008" y="4480117"/>
                    <a:pt x="2743200" y="4470363"/>
                  </a:cubicBezTo>
                  <a:cubicBezTo>
                    <a:pt x="2755392" y="4460609"/>
                    <a:pt x="2745639" y="4403307"/>
                    <a:pt x="2750516" y="4382580"/>
                  </a:cubicBezTo>
                  <a:cubicBezTo>
                    <a:pt x="2755393" y="4361853"/>
                    <a:pt x="2768804" y="4358196"/>
                    <a:pt x="2772461" y="4346004"/>
                  </a:cubicBezTo>
                  <a:cubicBezTo>
                    <a:pt x="2776118" y="4333812"/>
                    <a:pt x="2773680" y="4325277"/>
                    <a:pt x="2772461" y="4309428"/>
                  </a:cubicBezTo>
                  <a:cubicBezTo>
                    <a:pt x="2771242" y="4293579"/>
                    <a:pt x="2768804" y="4270414"/>
                    <a:pt x="2765146" y="4250907"/>
                  </a:cubicBezTo>
                  <a:cubicBezTo>
                    <a:pt x="2761489" y="4231400"/>
                    <a:pt x="2750516" y="4192385"/>
                    <a:pt x="2750516" y="4192385"/>
                  </a:cubicBezTo>
                  <a:cubicBezTo>
                    <a:pt x="2745639" y="4177755"/>
                    <a:pt x="2735885" y="4163124"/>
                    <a:pt x="2735885" y="4163124"/>
                  </a:cubicBezTo>
                  <a:cubicBezTo>
                    <a:pt x="2729789" y="4153371"/>
                    <a:pt x="2717597" y="4146056"/>
                    <a:pt x="2713940" y="4133864"/>
                  </a:cubicBezTo>
                  <a:cubicBezTo>
                    <a:pt x="2710283" y="4121672"/>
                    <a:pt x="2713940" y="4089972"/>
                    <a:pt x="2713940" y="4089972"/>
                  </a:cubicBezTo>
                  <a:cubicBezTo>
                    <a:pt x="2712721" y="4078999"/>
                    <a:pt x="2706624" y="4068027"/>
                    <a:pt x="2706624" y="4068027"/>
                  </a:cubicBezTo>
                  <a:cubicBezTo>
                    <a:pt x="2710281" y="4060712"/>
                    <a:pt x="2718816" y="4063150"/>
                    <a:pt x="2735885" y="4046081"/>
                  </a:cubicBezTo>
                  <a:cubicBezTo>
                    <a:pt x="2752954" y="4029012"/>
                    <a:pt x="2788311" y="3980244"/>
                    <a:pt x="2809037" y="3965614"/>
                  </a:cubicBezTo>
                  <a:cubicBezTo>
                    <a:pt x="2829763" y="3950984"/>
                    <a:pt x="2829764" y="3965614"/>
                    <a:pt x="2860244" y="3958299"/>
                  </a:cubicBezTo>
                  <a:cubicBezTo>
                    <a:pt x="2890724" y="3950984"/>
                    <a:pt x="2991917" y="3921723"/>
                    <a:pt x="2991917" y="3921723"/>
                  </a:cubicBezTo>
                  <a:cubicBezTo>
                    <a:pt x="3017520" y="3914408"/>
                    <a:pt x="3000452" y="3915627"/>
                    <a:pt x="3013863" y="3914408"/>
                  </a:cubicBezTo>
                  <a:cubicBezTo>
                    <a:pt x="3027274" y="3913189"/>
                    <a:pt x="3051658" y="3911970"/>
                    <a:pt x="3072384" y="3914408"/>
                  </a:cubicBezTo>
                  <a:cubicBezTo>
                    <a:pt x="3093110" y="3916846"/>
                    <a:pt x="3117494" y="3922942"/>
                    <a:pt x="3138221" y="3929038"/>
                  </a:cubicBezTo>
                  <a:cubicBezTo>
                    <a:pt x="3158948" y="3935134"/>
                    <a:pt x="3196743" y="3950984"/>
                    <a:pt x="3196743" y="3950984"/>
                  </a:cubicBezTo>
                  <a:cubicBezTo>
                    <a:pt x="3208935" y="3954642"/>
                    <a:pt x="3197962" y="3966834"/>
                    <a:pt x="3211373" y="3950984"/>
                  </a:cubicBezTo>
                  <a:cubicBezTo>
                    <a:pt x="3224784" y="3935134"/>
                    <a:pt x="3257703" y="3877832"/>
                    <a:pt x="3277210" y="3855886"/>
                  </a:cubicBezTo>
                  <a:cubicBezTo>
                    <a:pt x="3296717" y="3833940"/>
                    <a:pt x="3297936" y="3848571"/>
                    <a:pt x="3328416" y="3819310"/>
                  </a:cubicBezTo>
                  <a:cubicBezTo>
                    <a:pt x="3358896" y="3790049"/>
                    <a:pt x="3430829" y="3709582"/>
                    <a:pt x="3460090" y="3680321"/>
                  </a:cubicBezTo>
                  <a:cubicBezTo>
                    <a:pt x="3489351" y="3651060"/>
                    <a:pt x="3490570" y="3665690"/>
                    <a:pt x="3503981" y="3643745"/>
                  </a:cubicBezTo>
                  <a:cubicBezTo>
                    <a:pt x="3517392" y="3621800"/>
                    <a:pt x="3524707" y="3575470"/>
                    <a:pt x="3540557" y="3548648"/>
                  </a:cubicBezTo>
                  <a:cubicBezTo>
                    <a:pt x="3556407" y="3521826"/>
                    <a:pt x="3583229" y="3504757"/>
                    <a:pt x="3599079" y="3482811"/>
                  </a:cubicBezTo>
                  <a:cubicBezTo>
                    <a:pt x="3614929" y="3460865"/>
                    <a:pt x="3627121" y="3435262"/>
                    <a:pt x="3635655" y="3416974"/>
                  </a:cubicBezTo>
                  <a:cubicBezTo>
                    <a:pt x="3644189" y="3398686"/>
                    <a:pt x="3646628" y="3390152"/>
                    <a:pt x="3650285" y="3373083"/>
                  </a:cubicBezTo>
                  <a:cubicBezTo>
                    <a:pt x="3653942" y="3356014"/>
                    <a:pt x="3655162" y="3336507"/>
                    <a:pt x="3657600" y="3314561"/>
                  </a:cubicBezTo>
                  <a:cubicBezTo>
                    <a:pt x="3660039" y="3292615"/>
                    <a:pt x="3664916" y="3260916"/>
                    <a:pt x="3664916" y="3241409"/>
                  </a:cubicBezTo>
                  <a:cubicBezTo>
                    <a:pt x="3664916" y="3221902"/>
                    <a:pt x="3657600" y="3197518"/>
                    <a:pt x="3657600" y="3197518"/>
                  </a:cubicBezTo>
                  <a:cubicBezTo>
                    <a:pt x="3653942" y="3187765"/>
                    <a:pt x="3653943" y="3187765"/>
                    <a:pt x="3642970" y="3182888"/>
                  </a:cubicBezTo>
                  <a:cubicBezTo>
                    <a:pt x="3631997" y="3178011"/>
                    <a:pt x="3591764" y="3168257"/>
                    <a:pt x="3591764" y="3168257"/>
                  </a:cubicBezTo>
                  <a:cubicBezTo>
                    <a:pt x="3579572" y="3162161"/>
                    <a:pt x="3573476" y="3162162"/>
                    <a:pt x="3569818" y="3146312"/>
                  </a:cubicBezTo>
                  <a:cubicBezTo>
                    <a:pt x="3566160" y="3130463"/>
                    <a:pt x="3569818" y="3073160"/>
                    <a:pt x="3569818" y="3073160"/>
                  </a:cubicBezTo>
                  <a:cubicBezTo>
                    <a:pt x="3569818" y="3046338"/>
                    <a:pt x="3567380" y="3020734"/>
                    <a:pt x="3569818" y="2985377"/>
                  </a:cubicBezTo>
                  <a:cubicBezTo>
                    <a:pt x="3572256" y="2950020"/>
                    <a:pt x="3579571" y="2904910"/>
                    <a:pt x="3584448" y="2861019"/>
                  </a:cubicBezTo>
                  <a:cubicBezTo>
                    <a:pt x="3589325" y="2817128"/>
                    <a:pt x="3592983" y="2772017"/>
                    <a:pt x="3599079" y="2722030"/>
                  </a:cubicBezTo>
                  <a:cubicBezTo>
                    <a:pt x="3605175" y="2672043"/>
                    <a:pt x="3612490" y="2612302"/>
                    <a:pt x="3621024" y="2561096"/>
                  </a:cubicBezTo>
                  <a:cubicBezTo>
                    <a:pt x="3629558" y="2509890"/>
                    <a:pt x="3638093" y="2472095"/>
                    <a:pt x="3650285" y="2414792"/>
                  </a:cubicBezTo>
                  <a:cubicBezTo>
                    <a:pt x="3662477" y="2357489"/>
                    <a:pt x="3681984" y="2266049"/>
                    <a:pt x="3694176" y="2217281"/>
                  </a:cubicBezTo>
                  <a:cubicBezTo>
                    <a:pt x="3706368" y="2168513"/>
                    <a:pt x="3717341" y="2161198"/>
                    <a:pt x="3723437" y="2122184"/>
                  </a:cubicBezTo>
                  <a:cubicBezTo>
                    <a:pt x="3729533" y="2083170"/>
                    <a:pt x="3729533" y="2033182"/>
                    <a:pt x="3730752" y="1983195"/>
                  </a:cubicBezTo>
                  <a:cubicBezTo>
                    <a:pt x="3731971" y="1933208"/>
                    <a:pt x="3736848" y="1894193"/>
                    <a:pt x="3730752" y="1822260"/>
                  </a:cubicBezTo>
                  <a:cubicBezTo>
                    <a:pt x="3724656" y="1750327"/>
                    <a:pt x="3712464" y="1634503"/>
                    <a:pt x="3694176" y="1551598"/>
                  </a:cubicBezTo>
                  <a:cubicBezTo>
                    <a:pt x="3675888" y="1468693"/>
                    <a:pt x="3621024" y="1324827"/>
                    <a:pt x="3621024" y="1324827"/>
                  </a:cubicBezTo>
                  <a:cubicBezTo>
                    <a:pt x="3597859" y="1252894"/>
                    <a:pt x="3582010" y="1185838"/>
                    <a:pt x="3555188" y="1120001"/>
                  </a:cubicBezTo>
                  <a:cubicBezTo>
                    <a:pt x="3528366" y="1054164"/>
                    <a:pt x="3493008" y="985889"/>
                    <a:pt x="3460090" y="929806"/>
                  </a:cubicBezTo>
                  <a:cubicBezTo>
                    <a:pt x="3427172" y="873723"/>
                    <a:pt x="3391815" y="827393"/>
                    <a:pt x="3357677" y="783502"/>
                  </a:cubicBezTo>
                  <a:cubicBezTo>
                    <a:pt x="3323539" y="739611"/>
                    <a:pt x="3291840" y="704254"/>
                    <a:pt x="3255264" y="666459"/>
                  </a:cubicBezTo>
                  <a:cubicBezTo>
                    <a:pt x="3218688" y="628664"/>
                    <a:pt x="3178455" y="590869"/>
                    <a:pt x="3138221" y="556731"/>
                  </a:cubicBezTo>
                  <a:cubicBezTo>
                    <a:pt x="3097988" y="522593"/>
                    <a:pt x="3063850" y="495771"/>
                    <a:pt x="3013863" y="461633"/>
                  </a:cubicBezTo>
                  <a:cubicBezTo>
                    <a:pt x="2963876" y="427495"/>
                    <a:pt x="2888285" y="378727"/>
                    <a:pt x="2838298" y="351905"/>
                  </a:cubicBezTo>
                  <a:cubicBezTo>
                    <a:pt x="2788311" y="325083"/>
                    <a:pt x="2752954" y="318987"/>
                    <a:pt x="2713940" y="300699"/>
                  </a:cubicBezTo>
                  <a:cubicBezTo>
                    <a:pt x="2674926" y="282411"/>
                    <a:pt x="2640788" y="265342"/>
                    <a:pt x="2604212" y="242177"/>
                  </a:cubicBezTo>
                  <a:cubicBezTo>
                    <a:pt x="2567636" y="219012"/>
                    <a:pt x="2532279" y="182436"/>
                    <a:pt x="2494484" y="161710"/>
                  </a:cubicBezTo>
                  <a:cubicBezTo>
                    <a:pt x="2456689" y="140984"/>
                    <a:pt x="2377440" y="117819"/>
                    <a:pt x="2377440" y="117819"/>
                  </a:cubicBezTo>
                  <a:cubicBezTo>
                    <a:pt x="2322576" y="97093"/>
                    <a:pt x="2228698" y="56859"/>
                    <a:pt x="2165300" y="37352"/>
                  </a:cubicBezTo>
                  <a:cubicBezTo>
                    <a:pt x="2101902" y="17845"/>
                    <a:pt x="2037284" y="6872"/>
                    <a:pt x="1997050" y="776"/>
                  </a:cubicBezTo>
                  <a:cubicBezTo>
                    <a:pt x="1956816" y="-5320"/>
                    <a:pt x="1931213" y="26378"/>
                    <a:pt x="1894637" y="30036"/>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2" name="フリーフォーム: 図形 541">
              <a:extLst>
                <a:ext uri="{FF2B5EF4-FFF2-40B4-BE49-F238E27FC236}">
                  <a16:creationId xmlns:a16="http://schemas.microsoft.com/office/drawing/2014/main" id="{425F8FEA-C964-4A9F-9994-00F17B97E23E}"/>
                </a:ext>
              </a:extLst>
            </p:cNvPr>
            <p:cNvSpPr/>
            <p:nvPr/>
          </p:nvSpPr>
          <p:spPr>
            <a:xfrm>
              <a:off x="8168420" y="2654216"/>
              <a:ext cx="1275573" cy="1187671"/>
            </a:xfrm>
            <a:custGeom>
              <a:avLst/>
              <a:gdLst>
                <a:gd name="connsiteX0" fmla="*/ 9974 w 1275573"/>
                <a:gd name="connsiteY0" fmla="*/ 644939 h 1187671"/>
                <a:gd name="connsiteX1" fmla="*/ 24604 w 1275573"/>
                <a:gd name="connsiteY1" fmla="*/ 549842 h 1187671"/>
                <a:gd name="connsiteX2" fmla="*/ 46550 w 1275573"/>
                <a:gd name="connsiteY2" fmla="*/ 403538 h 1187671"/>
                <a:gd name="connsiteX3" fmla="*/ 127017 w 1275573"/>
                <a:gd name="connsiteY3" fmla="*/ 330386 h 1187671"/>
                <a:gd name="connsiteX4" fmla="*/ 244060 w 1275573"/>
                <a:gd name="connsiteY4" fmla="*/ 242603 h 1187671"/>
                <a:gd name="connsiteX5" fmla="*/ 397679 w 1275573"/>
                <a:gd name="connsiteY5" fmla="*/ 169451 h 1187671"/>
                <a:gd name="connsiteX6" fmla="*/ 478146 w 1275573"/>
                <a:gd name="connsiteY6" fmla="*/ 147506 h 1187671"/>
                <a:gd name="connsiteX7" fmla="*/ 551298 w 1275573"/>
                <a:gd name="connsiteY7" fmla="*/ 118245 h 1187671"/>
                <a:gd name="connsiteX8" fmla="*/ 661026 w 1275573"/>
                <a:gd name="connsiteY8" fmla="*/ 103614 h 1187671"/>
                <a:gd name="connsiteX9" fmla="*/ 704918 w 1275573"/>
                <a:gd name="connsiteY9" fmla="*/ 88984 h 1187671"/>
                <a:gd name="connsiteX10" fmla="*/ 690287 w 1275573"/>
                <a:gd name="connsiteY10" fmla="*/ 45093 h 1187671"/>
                <a:gd name="connsiteX11" fmla="*/ 712233 w 1275573"/>
                <a:gd name="connsiteY11" fmla="*/ 1202 h 1187671"/>
                <a:gd name="connsiteX12" fmla="*/ 748809 w 1275573"/>
                <a:gd name="connsiteY12" fmla="*/ 15832 h 1187671"/>
                <a:gd name="connsiteX13" fmla="*/ 785385 w 1275573"/>
                <a:gd name="connsiteY13" fmla="*/ 52408 h 1187671"/>
                <a:gd name="connsiteX14" fmla="*/ 880482 w 1275573"/>
                <a:gd name="connsiteY14" fmla="*/ 67038 h 1187671"/>
                <a:gd name="connsiteX15" fmla="*/ 939004 w 1275573"/>
                <a:gd name="connsiteY15" fmla="*/ 67038 h 1187671"/>
                <a:gd name="connsiteX16" fmla="*/ 975580 w 1275573"/>
                <a:gd name="connsiteY16" fmla="*/ 103614 h 1187671"/>
                <a:gd name="connsiteX17" fmla="*/ 1026786 w 1275573"/>
                <a:gd name="connsiteY17" fmla="*/ 140190 h 1187671"/>
                <a:gd name="connsiteX18" fmla="*/ 1085308 w 1275573"/>
                <a:gd name="connsiteY18" fmla="*/ 213342 h 1187671"/>
                <a:gd name="connsiteX19" fmla="*/ 1099938 w 1275573"/>
                <a:gd name="connsiteY19" fmla="*/ 279179 h 1187671"/>
                <a:gd name="connsiteX20" fmla="*/ 1107254 w 1275573"/>
                <a:gd name="connsiteY20" fmla="*/ 330386 h 1187671"/>
                <a:gd name="connsiteX21" fmla="*/ 1114569 w 1275573"/>
                <a:gd name="connsiteY21" fmla="*/ 366962 h 1187671"/>
                <a:gd name="connsiteX22" fmla="*/ 1231612 w 1275573"/>
                <a:gd name="connsiteY22" fmla="*/ 425483 h 1187671"/>
                <a:gd name="connsiteX23" fmla="*/ 1275503 w 1275573"/>
                <a:gd name="connsiteY23" fmla="*/ 513266 h 1187671"/>
                <a:gd name="connsiteX24" fmla="*/ 1238927 w 1275573"/>
                <a:gd name="connsiteY24" fmla="*/ 586418 h 1187671"/>
                <a:gd name="connsiteX25" fmla="*/ 1136514 w 1275573"/>
                <a:gd name="connsiteY25" fmla="*/ 718091 h 1187671"/>
                <a:gd name="connsiteX26" fmla="*/ 990210 w 1275573"/>
                <a:gd name="connsiteY26" fmla="*/ 871710 h 1187671"/>
                <a:gd name="connsiteX27" fmla="*/ 865852 w 1275573"/>
                <a:gd name="connsiteY27" fmla="*/ 944862 h 1187671"/>
                <a:gd name="connsiteX28" fmla="*/ 792700 w 1275573"/>
                <a:gd name="connsiteY28" fmla="*/ 988754 h 1187671"/>
                <a:gd name="connsiteX29" fmla="*/ 697602 w 1275573"/>
                <a:gd name="connsiteY29" fmla="*/ 1047275 h 1187671"/>
                <a:gd name="connsiteX30" fmla="*/ 602505 w 1275573"/>
                <a:gd name="connsiteY30" fmla="*/ 1098482 h 1187671"/>
                <a:gd name="connsiteX31" fmla="*/ 522038 w 1275573"/>
                <a:gd name="connsiteY31" fmla="*/ 1142373 h 1187671"/>
                <a:gd name="connsiteX32" fmla="*/ 434255 w 1275573"/>
                <a:gd name="connsiteY32" fmla="*/ 1178949 h 1187671"/>
                <a:gd name="connsiteX33" fmla="*/ 317212 w 1275573"/>
                <a:gd name="connsiteY33" fmla="*/ 1186264 h 1187671"/>
                <a:gd name="connsiteX34" fmla="*/ 214799 w 1275573"/>
                <a:gd name="connsiteY34" fmla="*/ 1186264 h 1187671"/>
                <a:gd name="connsiteX35" fmla="*/ 156278 w 1275573"/>
                <a:gd name="connsiteY35" fmla="*/ 1171634 h 1187671"/>
                <a:gd name="connsiteX36" fmla="*/ 61180 w 1275573"/>
                <a:gd name="connsiteY36" fmla="*/ 1054590 h 1187671"/>
                <a:gd name="connsiteX37" fmla="*/ 2658 w 1275573"/>
                <a:gd name="connsiteY37" fmla="*/ 871710 h 1187671"/>
                <a:gd name="connsiteX38" fmla="*/ 9974 w 1275573"/>
                <a:gd name="connsiteY38" fmla="*/ 732722 h 1187671"/>
                <a:gd name="connsiteX39" fmla="*/ 9974 w 1275573"/>
                <a:gd name="connsiteY39" fmla="*/ 644939 h 118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75573" h="1187671">
                  <a:moveTo>
                    <a:pt x="9974" y="644939"/>
                  </a:moveTo>
                  <a:cubicBezTo>
                    <a:pt x="12412" y="614459"/>
                    <a:pt x="18508" y="590075"/>
                    <a:pt x="24604" y="549842"/>
                  </a:cubicBezTo>
                  <a:cubicBezTo>
                    <a:pt x="30700" y="509609"/>
                    <a:pt x="29481" y="440114"/>
                    <a:pt x="46550" y="403538"/>
                  </a:cubicBezTo>
                  <a:cubicBezTo>
                    <a:pt x="63619" y="366962"/>
                    <a:pt x="94099" y="357208"/>
                    <a:pt x="127017" y="330386"/>
                  </a:cubicBezTo>
                  <a:cubicBezTo>
                    <a:pt x="159935" y="303563"/>
                    <a:pt x="198950" y="269425"/>
                    <a:pt x="244060" y="242603"/>
                  </a:cubicBezTo>
                  <a:cubicBezTo>
                    <a:pt x="289170" y="215781"/>
                    <a:pt x="358665" y="185300"/>
                    <a:pt x="397679" y="169451"/>
                  </a:cubicBezTo>
                  <a:cubicBezTo>
                    <a:pt x="436693" y="153601"/>
                    <a:pt x="452543" y="156040"/>
                    <a:pt x="478146" y="147506"/>
                  </a:cubicBezTo>
                  <a:cubicBezTo>
                    <a:pt x="503749" y="138972"/>
                    <a:pt x="520818" y="125560"/>
                    <a:pt x="551298" y="118245"/>
                  </a:cubicBezTo>
                  <a:cubicBezTo>
                    <a:pt x="581778" y="110930"/>
                    <a:pt x="635423" y="108491"/>
                    <a:pt x="661026" y="103614"/>
                  </a:cubicBezTo>
                  <a:cubicBezTo>
                    <a:pt x="686629" y="98737"/>
                    <a:pt x="700041" y="98737"/>
                    <a:pt x="704918" y="88984"/>
                  </a:cubicBezTo>
                  <a:cubicBezTo>
                    <a:pt x="709795" y="79231"/>
                    <a:pt x="689068" y="59723"/>
                    <a:pt x="690287" y="45093"/>
                  </a:cubicBezTo>
                  <a:cubicBezTo>
                    <a:pt x="691506" y="30463"/>
                    <a:pt x="702479" y="6079"/>
                    <a:pt x="712233" y="1202"/>
                  </a:cubicBezTo>
                  <a:cubicBezTo>
                    <a:pt x="721987" y="-3675"/>
                    <a:pt x="736617" y="7298"/>
                    <a:pt x="748809" y="15832"/>
                  </a:cubicBezTo>
                  <a:cubicBezTo>
                    <a:pt x="761001" y="24366"/>
                    <a:pt x="763439" y="43874"/>
                    <a:pt x="785385" y="52408"/>
                  </a:cubicBezTo>
                  <a:cubicBezTo>
                    <a:pt x="807331" y="60942"/>
                    <a:pt x="854879" y="64600"/>
                    <a:pt x="880482" y="67038"/>
                  </a:cubicBezTo>
                  <a:cubicBezTo>
                    <a:pt x="906085" y="69476"/>
                    <a:pt x="923154" y="60942"/>
                    <a:pt x="939004" y="67038"/>
                  </a:cubicBezTo>
                  <a:cubicBezTo>
                    <a:pt x="954854" y="73134"/>
                    <a:pt x="960950" y="91422"/>
                    <a:pt x="975580" y="103614"/>
                  </a:cubicBezTo>
                  <a:cubicBezTo>
                    <a:pt x="990210" y="115806"/>
                    <a:pt x="1008498" y="121902"/>
                    <a:pt x="1026786" y="140190"/>
                  </a:cubicBezTo>
                  <a:cubicBezTo>
                    <a:pt x="1045074" y="158478"/>
                    <a:pt x="1073116" y="190177"/>
                    <a:pt x="1085308" y="213342"/>
                  </a:cubicBezTo>
                  <a:cubicBezTo>
                    <a:pt x="1097500" y="236507"/>
                    <a:pt x="1096280" y="259672"/>
                    <a:pt x="1099938" y="279179"/>
                  </a:cubicBezTo>
                  <a:cubicBezTo>
                    <a:pt x="1103596" y="298686"/>
                    <a:pt x="1104816" y="315756"/>
                    <a:pt x="1107254" y="330386"/>
                  </a:cubicBezTo>
                  <a:cubicBezTo>
                    <a:pt x="1109692" y="345016"/>
                    <a:pt x="1093843" y="351112"/>
                    <a:pt x="1114569" y="366962"/>
                  </a:cubicBezTo>
                  <a:cubicBezTo>
                    <a:pt x="1135295" y="382811"/>
                    <a:pt x="1204790" y="401099"/>
                    <a:pt x="1231612" y="425483"/>
                  </a:cubicBezTo>
                  <a:cubicBezTo>
                    <a:pt x="1258434" y="449867"/>
                    <a:pt x="1274284" y="486444"/>
                    <a:pt x="1275503" y="513266"/>
                  </a:cubicBezTo>
                  <a:cubicBezTo>
                    <a:pt x="1276722" y="540088"/>
                    <a:pt x="1262092" y="552281"/>
                    <a:pt x="1238927" y="586418"/>
                  </a:cubicBezTo>
                  <a:cubicBezTo>
                    <a:pt x="1215762" y="620555"/>
                    <a:pt x="1177967" y="670542"/>
                    <a:pt x="1136514" y="718091"/>
                  </a:cubicBezTo>
                  <a:cubicBezTo>
                    <a:pt x="1095061" y="765640"/>
                    <a:pt x="1035320" y="833915"/>
                    <a:pt x="990210" y="871710"/>
                  </a:cubicBezTo>
                  <a:cubicBezTo>
                    <a:pt x="945100" y="909505"/>
                    <a:pt x="865852" y="944862"/>
                    <a:pt x="865852" y="944862"/>
                  </a:cubicBezTo>
                  <a:lnTo>
                    <a:pt x="792700" y="988754"/>
                  </a:lnTo>
                  <a:cubicBezTo>
                    <a:pt x="764658" y="1005823"/>
                    <a:pt x="729301" y="1028987"/>
                    <a:pt x="697602" y="1047275"/>
                  </a:cubicBezTo>
                  <a:cubicBezTo>
                    <a:pt x="665903" y="1065563"/>
                    <a:pt x="602505" y="1098482"/>
                    <a:pt x="602505" y="1098482"/>
                  </a:cubicBezTo>
                  <a:cubicBezTo>
                    <a:pt x="573244" y="1114332"/>
                    <a:pt x="550080" y="1128962"/>
                    <a:pt x="522038" y="1142373"/>
                  </a:cubicBezTo>
                  <a:cubicBezTo>
                    <a:pt x="493996" y="1155784"/>
                    <a:pt x="468393" y="1171634"/>
                    <a:pt x="434255" y="1178949"/>
                  </a:cubicBezTo>
                  <a:cubicBezTo>
                    <a:pt x="400117" y="1186264"/>
                    <a:pt x="353788" y="1185045"/>
                    <a:pt x="317212" y="1186264"/>
                  </a:cubicBezTo>
                  <a:cubicBezTo>
                    <a:pt x="280636" y="1187483"/>
                    <a:pt x="241621" y="1188702"/>
                    <a:pt x="214799" y="1186264"/>
                  </a:cubicBezTo>
                  <a:cubicBezTo>
                    <a:pt x="187977" y="1183826"/>
                    <a:pt x="181881" y="1193580"/>
                    <a:pt x="156278" y="1171634"/>
                  </a:cubicBezTo>
                  <a:cubicBezTo>
                    <a:pt x="130675" y="1149688"/>
                    <a:pt x="86783" y="1104577"/>
                    <a:pt x="61180" y="1054590"/>
                  </a:cubicBezTo>
                  <a:cubicBezTo>
                    <a:pt x="35577" y="1004603"/>
                    <a:pt x="11192" y="925355"/>
                    <a:pt x="2658" y="871710"/>
                  </a:cubicBezTo>
                  <a:cubicBezTo>
                    <a:pt x="-5876" y="818065"/>
                    <a:pt x="8755" y="774175"/>
                    <a:pt x="9974" y="732722"/>
                  </a:cubicBezTo>
                  <a:cubicBezTo>
                    <a:pt x="11193" y="691269"/>
                    <a:pt x="7536" y="675419"/>
                    <a:pt x="9974" y="64493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3" name="フリーフォーム: 図形 542">
              <a:extLst>
                <a:ext uri="{FF2B5EF4-FFF2-40B4-BE49-F238E27FC236}">
                  <a16:creationId xmlns:a16="http://schemas.microsoft.com/office/drawing/2014/main" id="{9EB2700C-29EA-46ED-A20C-74D501B110B1}"/>
                </a:ext>
              </a:extLst>
            </p:cNvPr>
            <p:cNvSpPr/>
            <p:nvPr/>
          </p:nvSpPr>
          <p:spPr>
            <a:xfrm>
              <a:off x="9802282" y="2661108"/>
              <a:ext cx="1281592" cy="1264490"/>
            </a:xfrm>
            <a:custGeom>
              <a:avLst/>
              <a:gdLst>
                <a:gd name="connsiteX0" fmla="*/ 482889 w 1281592"/>
                <a:gd name="connsiteY0" fmla="*/ 52831 h 1264490"/>
                <a:gd name="connsiteX1" fmla="*/ 373161 w 1281592"/>
                <a:gd name="connsiteY1" fmla="*/ 60146 h 1264490"/>
                <a:gd name="connsiteX2" fmla="*/ 307324 w 1281592"/>
                <a:gd name="connsiteY2" fmla="*/ 67462 h 1264490"/>
                <a:gd name="connsiteX3" fmla="*/ 270748 w 1281592"/>
                <a:gd name="connsiteY3" fmla="*/ 104038 h 1264490"/>
                <a:gd name="connsiteX4" fmla="*/ 190281 w 1281592"/>
                <a:gd name="connsiteY4" fmla="*/ 191820 h 1264490"/>
                <a:gd name="connsiteX5" fmla="*/ 153705 w 1281592"/>
                <a:gd name="connsiteY5" fmla="*/ 323494 h 1264490"/>
                <a:gd name="connsiteX6" fmla="*/ 146390 w 1281592"/>
                <a:gd name="connsiteY6" fmla="*/ 462482 h 1264490"/>
                <a:gd name="connsiteX7" fmla="*/ 109814 w 1281592"/>
                <a:gd name="connsiteY7" fmla="*/ 433222 h 1264490"/>
                <a:gd name="connsiteX8" fmla="*/ 65923 w 1281592"/>
                <a:gd name="connsiteY8" fmla="*/ 528319 h 1264490"/>
                <a:gd name="connsiteX9" fmla="*/ 86 w 1281592"/>
                <a:gd name="connsiteY9" fmla="*/ 586841 h 1264490"/>
                <a:gd name="connsiteX10" fmla="*/ 80553 w 1281592"/>
                <a:gd name="connsiteY10" fmla="*/ 718514 h 1264490"/>
                <a:gd name="connsiteX11" fmla="*/ 146390 w 1281592"/>
                <a:gd name="connsiteY11" fmla="*/ 813612 h 1264490"/>
                <a:gd name="connsiteX12" fmla="*/ 256118 w 1281592"/>
                <a:gd name="connsiteY12" fmla="*/ 916025 h 1264490"/>
                <a:gd name="connsiteX13" fmla="*/ 380476 w 1281592"/>
                <a:gd name="connsiteY13" fmla="*/ 1003807 h 1264490"/>
                <a:gd name="connsiteX14" fmla="*/ 512150 w 1281592"/>
                <a:gd name="connsiteY14" fmla="*/ 1084274 h 1264490"/>
                <a:gd name="connsiteX15" fmla="*/ 673084 w 1281592"/>
                <a:gd name="connsiteY15" fmla="*/ 1142796 h 1264490"/>
                <a:gd name="connsiteX16" fmla="*/ 775497 w 1281592"/>
                <a:gd name="connsiteY16" fmla="*/ 1201318 h 1264490"/>
                <a:gd name="connsiteX17" fmla="*/ 951062 w 1281592"/>
                <a:gd name="connsiteY17" fmla="*/ 1259839 h 1264490"/>
                <a:gd name="connsiteX18" fmla="*/ 1097366 w 1281592"/>
                <a:gd name="connsiteY18" fmla="*/ 1252524 h 1264490"/>
                <a:gd name="connsiteX19" fmla="*/ 1177833 w 1281592"/>
                <a:gd name="connsiteY19" fmla="*/ 1186687 h 1264490"/>
                <a:gd name="connsiteX20" fmla="*/ 1236355 w 1281592"/>
                <a:gd name="connsiteY20" fmla="*/ 1003807 h 1264490"/>
                <a:gd name="connsiteX21" fmla="*/ 1265616 w 1281592"/>
                <a:gd name="connsiteY21" fmla="*/ 835558 h 1264490"/>
                <a:gd name="connsiteX22" fmla="*/ 1272931 w 1281592"/>
                <a:gd name="connsiteY22" fmla="*/ 711199 h 1264490"/>
                <a:gd name="connsiteX23" fmla="*/ 1280246 w 1281592"/>
                <a:gd name="connsiteY23" fmla="*/ 564895 h 1264490"/>
                <a:gd name="connsiteX24" fmla="*/ 1243670 w 1281592"/>
                <a:gd name="connsiteY24" fmla="*/ 447852 h 1264490"/>
                <a:gd name="connsiteX25" fmla="*/ 1192464 w 1281592"/>
                <a:gd name="connsiteY25" fmla="*/ 360070 h 1264490"/>
                <a:gd name="connsiteX26" fmla="*/ 1126627 w 1281592"/>
                <a:gd name="connsiteY26" fmla="*/ 279602 h 1264490"/>
                <a:gd name="connsiteX27" fmla="*/ 1002268 w 1281592"/>
                <a:gd name="connsiteY27" fmla="*/ 191820 h 1264490"/>
                <a:gd name="connsiteX28" fmla="*/ 965692 w 1281592"/>
                <a:gd name="connsiteY28" fmla="*/ 162559 h 1264490"/>
                <a:gd name="connsiteX29" fmla="*/ 855964 w 1281592"/>
                <a:gd name="connsiteY29" fmla="*/ 104038 h 1264490"/>
                <a:gd name="connsiteX30" fmla="*/ 746236 w 1281592"/>
                <a:gd name="connsiteY30" fmla="*/ 82092 h 1264490"/>
                <a:gd name="connsiteX31" fmla="*/ 673084 w 1281592"/>
                <a:gd name="connsiteY31" fmla="*/ 82092 h 1264490"/>
                <a:gd name="connsiteX32" fmla="*/ 629193 w 1281592"/>
                <a:gd name="connsiteY32" fmla="*/ 82092 h 1264490"/>
                <a:gd name="connsiteX33" fmla="*/ 614563 w 1281592"/>
                <a:gd name="connsiteY33" fmla="*/ 67462 h 1264490"/>
                <a:gd name="connsiteX34" fmla="*/ 592617 w 1281592"/>
                <a:gd name="connsiteY34" fmla="*/ 67462 h 1264490"/>
                <a:gd name="connsiteX35" fmla="*/ 592617 w 1281592"/>
                <a:gd name="connsiteY35" fmla="*/ 38201 h 1264490"/>
                <a:gd name="connsiteX36" fmla="*/ 585302 w 1281592"/>
                <a:gd name="connsiteY36" fmla="*/ 23570 h 1264490"/>
                <a:gd name="connsiteX37" fmla="*/ 570672 w 1281592"/>
                <a:gd name="connsiteY37" fmla="*/ 1625 h 1264490"/>
                <a:gd name="connsiteX38" fmla="*/ 526780 w 1281592"/>
                <a:gd name="connsiteY38" fmla="*/ 1625 h 1264490"/>
                <a:gd name="connsiteX39" fmla="*/ 482889 w 1281592"/>
                <a:gd name="connsiteY39" fmla="*/ 52831 h 126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81592" h="1264490">
                  <a:moveTo>
                    <a:pt x="482889" y="52831"/>
                  </a:moveTo>
                  <a:cubicBezTo>
                    <a:pt x="457286" y="62584"/>
                    <a:pt x="402422" y="57708"/>
                    <a:pt x="373161" y="60146"/>
                  </a:cubicBezTo>
                  <a:cubicBezTo>
                    <a:pt x="343900" y="62584"/>
                    <a:pt x="324393" y="60147"/>
                    <a:pt x="307324" y="67462"/>
                  </a:cubicBezTo>
                  <a:cubicBezTo>
                    <a:pt x="290255" y="74777"/>
                    <a:pt x="290255" y="83312"/>
                    <a:pt x="270748" y="104038"/>
                  </a:cubicBezTo>
                  <a:cubicBezTo>
                    <a:pt x="251241" y="124764"/>
                    <a:pt x="209788" y="155244"/>
                    <a:pt x="190281" y="191820"/>
                  </a:cubicBezTo>
                  <a:cubicBezTo>
                    <a:pt x="170774" y="228396"/>
                    <a:pt x="161020" y="278384"/>
                    <a:pt x="153705" y="323494"/>
                  </a:cubicBezTo>
                  <a:cubicBezTo>
                    <a:pt x="146390" y="368604"/>
                    <a:pt x="153705" y="444194"/>
                    <a:pt x="146390" y="462482"/>
                  </a:cubicBezTo>
                  <a:cubicBezTo>
                    <a:pt x="139075" y="480770"/>
                    <a:pt x="123225" y="422249"/>
                    <a:pt x="109814" y="433222"/>
                  </a:cubicBezTo>
                  <a:cubicBezTo>
                    <a:pt x="96403" y="444195"/>
                    <a:pt x="84211" y="502716"/>
                    <a:pt x="65923" y="528319"/>
                  </a:cubicBezTo>
                  <a:cubicBezTo>
                    <a:pt x="47635" y="553922"/>
                    <a:pt x="-2352" y="555142"/>
                    <a:pt x="86" y="586841"/>
                  </a:cubicBezTo>
                  <a:cubicBezTo>
                    <a:pt x="2524" y="618540"/>
                    <a:pt x="56169" y="680719"/>
                    <a:pt x="80553" y="718514"/>
                  </a:cubicBezTo>
                  <a:cubicBezTo>
                    <a:pt x="104937" y="756309"/>
                    <a:pt x="117129" y="780694"/>
                    <a:pt x="146390" y="813612"/>
                  </a:cubicBezTo>
                  <a:cubicBezTo>
                    <a:pt x="175651" y="846531"/>
                    <a:pt x="217104" y="884326"/>
                    <a:pt x="256118" y="916025"/>
                  </a:cubicBezTo>
                  <a:cubicBezTo>
                    <a:pt x="295132" y="947724"/>
                    <a:pt x="337804" y="975766"/>
                    <a:pt x="380476" y="1003807"/>
                  </a:cubicBezTo>
                  <a:cubicBezTo>
                    <a:pt x="423148" y="1031848"/>
                    <a:pt x="463382" y="1061109"/>
                    <a:pt x="512150" y="1084274"/>
                  </a:cubicBezTo>
                  <a:cubicBezTo>
                    <a:pt x="560918" y="1107439"/>
                    <a:pt x="629193" y="1123289"/>
                    <a:pt x="673084" y="1142796"/>
                  </a:cubicBezTo>
                  <a:cubicBezTo>
                    <a:pt x="716975" y="1162303"/>
                    <a:pt x="729167" y="1181811"/>
                    <a:pt x="775497" y="1201318"/>
                  </a:cubicBezTo>
                  <a:cubicBezTo>
                    <a:pt x="821827" y="1220825"/>
                    <a:pt x="897417" y="1251305"/>
                    <a:pt x="951062" y="1259839"/>
                  </a:cubicBezTo>
                  <a:cubicBezTo>
                    <a:pt x="1004707" y="1268373"/>
                    <a:pt x="1059571" y="1264716"/>
                    <a:pt x="1097366" y="1252524"/>
                  </a:cubicBezTo>
                  <a:cubicBezTo>
                    <a:pt x="1135161" y="1240332"/>
                    <a:pt x="1154668" y="1228140"/>
                    <a:pt x="1177833" y="1186687"/>
                  </a:cubicBezTo>
                  <a:cubicBezTo>
                    <a:pt x="1200998" y="1145234"/>
                    <a:pt x="1221725" y="1062328"/>
                    <a:pt x="1236355" y="1003807"/>
                  </a:cubicBezTo>
                  <a:cubicBezTo>
                    <a:pt x="1250985" y="945286"/>
                    <a:pt x="1259520" y="884326"/>
                    <a:pt x="1265616" y="835558"/>
                  </a:cubicBezTo>
                  <a:cubicBezTo>
                    <a:pt x="1271712" y="786790"/>
                    <a:pt x="1270493" y="756310"/>
                    <a:pt x="1272931" y="711199"/>
                  </a:cubicBezTo>
                  <a:cubicBezTo>
                    <a:pt x="1275369" y="666088"/>
                    <a:pt x="1285123" y="608786"/>
                    <a:pt x="1280246" y="564895"/>
                  </a:cubicBezTo>
                  <a:cubicBezTo>
                    <a:pt x="1275369" y="521004"/>
                    <a:pt x="1258300" y="481990"/>
                    <a:pt x="1243670" y="447852"/>
                  </a:cubicBezTo>
                  <a:cubicBezTo>
                    <a:pt x="1229040" y="413714"/>
                    <a:pt x="1211971" y="388112"/>
                    <a:pt x="1192464" y="360070"/>
                  </a:cubicBezTo>
                  <a:cubicBezTo>
                    <a:pt x="1172957" y="332028"/>
                    <a:pt x="1158326" y="307644"/>
                    <a:pt x="1126627" y="279602"/>
                  </a:cubicBezTo>
                  <a:cubicBezTo>
                    <a:pt x="1094928" y="251560"/>
                    <a:pt x="1029090" y="211327"/>
                    <a:pt x="1002268" y="191820"/>
                  </a:cubicBezTo>
                  <a:cubicBezTo>
                    <a:pt x="975446" y="172313"/>
                    <a:pt x="990076" y="177189"/>
                    <a:pt x="965692" y="162559"/>
                  </a:cubicBezTo>
                  <a:cubicBezTo>
                    <a:pt x="941308" y="147929"/>
                    <a:pt x="892540" y="117449"/>
                    <a:pt x="855964" y="104038"/>
                  </a:cubicBezTo>
                  <a:cubicBezTo>
                    <a:pt x="819388" y="90627"/>
                    <a:pt x="776716" y="85750"/>
                    <a:pt x="746236" y="82092"/>
                  </a:cubicBezTo>
                  <a:cubicBezTo>
                    <a:pt x="715756" y="78434"/>
                    <a:pt x="673084" y="82092"/>
                    <a:pt x="673084" y="82092"/>
                  </a:cubicBezTo>
                  <a:lnTo>
                    <a:pt x="629193" y="82092"/>
                  </a:lnTo>
                  <a:cubicBezTo>
                    <a:pt x="619440" y="79654"/>
                    <a:pt x="614563" y="67462"/>
                    <a:pt x="614563" y="67462"/>
                  </a:cubicBezTo>
                  <a:cubicBezTo>
                    <a:pt x="608467" y="65024"/>
                    <a:pt x="592617" y="67462"/>
                    <a:pt x="592617" y="67462"/>
                  </a:cubicBezTo>
                  <a:cubicBezTo>
                    <a:pt x="588959" y="62585"/>
                    <a:pt x="592617" y="38201"/>
                    <a:pt x="592617" y="38201"/>
                  </a:cubicBezTo>
                  <a:cubicBezTo>
                    <a:pt x="591398" y="30886"/>
                    <a:pt x="585302" y="23570"/>
                    <a:pt x="585302" y="23570"/>
                  </a:cubicBezTo>
                  <a:cubicBezTo>
                    <a:pt x="581645" y="17474"/>
                    <a:pt x="580426" y="5282"/>
                    <a:pt x="570672" y="1625"/>
                  </a:cubicBezTo>
                  <a:cubicBezTo>
                    <a:pt x="560918" y="-2033"/>
                    <a:pt x="526780" y="1625"/>
                    <a:pt x="526780" y="1625"/>
                  </a:cubicBezTo>
                  <a:cubicBezTo>
                    <a:pt x="514588" y="5282"/>
                    <a:pt x="508492" y="43078"/>
                    <a:pt x="482889" y="5283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4" name="フリーフォーム: 図形 543">
              <a:extLst>
                <a:ext uri="{FF2B5EF4-FFF2-40B4-BE49-F238E27FC236}">
                  <a16:creationId xmlns:a16="http://schemas.microsoft.com/office/drawing/2014/main" id="{3F5B251C-2E63-4B99-85C7-DC30D8756F26}"/>
                </a:ext>
              </a:extLst>
            </p:cNvPr>
            <p:cNvSpPr/>
            <p:nvPr/>
          </p:nvSpPr>
          <p:spPr>
            <a:xfrm>
              <a:off x="11051600" y="2355494"/>
              <a:ext cx="272330" cy="1419149"/>
            </a:xfrm>
            <a:custGeom>
              <a:avLst/>
              <a:gdLst>
                <a:gd name="connsiteX0" fmla="*/ 74819 w 272330"/>
                <a:gd name="connsiteY0" fmla="*/ 0 h 1419149"/>
                <a:gd name="connsiteX1" fmla="*/ 1667 w 272330"/>
                <a:gd name="connsiteY1" fmla="*/ 146304 h 1419149"/>
                <a:gd name="connsiteX2" fmla="*/ 23613 w 272330"/>
                <a:gd name="connsiteY2" fmla="*/ 307239 h 1419149"/>
                <a:gd name="connsiteX3" fmla="*/ 23613 w 272330"/>
                <a:gd name="connsiteY3" fmla="*/ 402336 h 1419149"/>
                <a:gd name="connsiteX4" fmla="*/ 60189 w 272330"/>
                <a:gd name="connsiteY4" fmla="*/ 526695 h 1419149"/>
                <a:gd name="connsiteX5" fmla="*/ 74819 w 272330"/>
                <a:gd name="connsiteY5" fmla="*/ 577901 h 1419149"/>
                <a:gd name="connsiteX6" fmla="*/ 104080 w 272330"/>
                <a:gd name="connsiteY6" fmla="*/ 614477 h 1419149"/>
                <a:gd name="connsiteX7" fmla="*/ 118710 w 272330"/>
                <a:gd name="connsiteY7" fmla="*/ 694944 h 1419149"/>
                <a:gd name="connsiteX8" fmla="*/ 118710 w 272330"/>
                <a:gd name="connsiteY8" fmla="*/ 738836 h 1419149"/>
                <a:gd name="connsiteX9" fmla="*/ 155286 w 272330"/>
                <a:gd name="connsiteY9" fmla="*/ 804672 h 1419149"/>
                <a:gd name="connsiteX10" fmla="*/ 191862 w 272330"/>
                <a:gd name="connsiteY10" fmla="*/ 892455 h 1419149"/>
                <a:gd name="connsiteX11" fmla="*/ 206493 w 272330"/>
                <a:gd name="connsiteY11" fmla="*/ 943661 h 1419149"/>
                <a:gd name="connsiteX12" fmla="*/ 228438 w 272330"/>
                <a:gd name="connsiteY12" fmla="*/ 1053389 h 1419149"/>
                <a:gd name="connsiteX13" fmla="*/ 206493 w 272330"/>
                <a:gd name="connsiteY13" fmla="*/ 1104596 h 1419149"/>
                <a:gd name="connsiteX14" fmla="*/ 199178 w 272330"/>
                <a:gd name="connsiteY14" fmla="*/ 1170432 h 1419149"/>
                <a:gd name="connsiteX15" fmla="*/ 221123 w 272330"/>
                <a:gd name="connsiteY15" fmla="*/ 1294791 h 1419149"/>
                <a:gd name="connsiteX16" fmla="*/ 250384 w 272330"/>
                <a:gd name="connsiteY16" fmla="*/ 1338682 h 1419149"/>
                <a:gd name="connsiteX17" fmla="*/ 257699 w 272330"/>
                <a:gd name="connsiteY17" fmla="*/ 1382573 h 1419149"/>
                <a:gd name="connsiteX18" fmla="*/ 272330 w 272330"/>
                <a:gd name="connsiteY18" fmla="*/ 1419149 h 141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330" h="1419149">
                  <a:moveTo>
                    <a:pt x="74819" y="0"/>
                  </a:moveTo>
                  <a:cubicBezTo>
                    <a:pt x="42510" y="47549"/>
                    <a:pt x="10201" y="95098"/>
                    <a:pt x="1667" y="146304"/>
                  </a:cubicBezTo>
                  <a:cubicBezTo>
                    <a:pt x="-6867" y="197510"/>
                    <a:pt x="19955" y="264567"/>
                    <a:pt x="23613" y="307239"/>
                  </a:cubicBezTo>
                  <a:cubicBezTo>
                    <a:pt x="27271" y="349911"/>
                    <a:pt x="17517" y="365760"/>
                    <a:pt x="23613" y="402336"/>
                  </a:cubicBezTo>
                  <a:cubicBezTo>
                    <a:pt x="29709" y="438912"/>
                    <a:pt x="51655" y="497434"/>
                    <a:pt x="60189" y="526695"/>
                  </a:cubicBezTo>
                  <a:cubicBezTo>
                    <a:pt x="68723" y="555956"/>
                    <a:pt x="67504" y="563271"/>
                    <a:pt x="74819" y="577901"/>
                  </a:cubicBezTo>
                  <a:cubicBezTo>
                    <a:pt x="82134" y="592531"/>
                    <a:pt x="96765" y="594970"/>
                    <a:pt x="104080" y="614477"/>
                  </a:cubicBezTo>
                  <a:cubicBezTo>
                    <a:pt x="111395" y="633984"/>
                    <a:pt x="116272" y="674218"/>
                    <a:pt x="118710" y="694944"/>
                  </a:cubicBezTo>
                  <a:cubicBezTo>
                    <a:pt x="121148" y="715671"/>
                    <a:pt x="112614" y="720548"/>
                    <a:pt x="118710" y="738836"/>
                  </a:cubicBezTo>
                  <a:cubicBezTo>
                    <a:pt x="124806" y="757124"/>
                    <a:pt x="143094" y="779069"/>
                    <a:pt x="155286" y="804672"/>
                  </a:cubicBezTo>
                  <a:cubicBezTo>
                    <a:pt x="167478" y="830275"/>
                    <a:pt x="183328" y="869290"/>
                    <a:pt x="191862" y="892455"/>
                  </a:cubicBezTo>
                  <a:cubicBezTo>
                    <a:pt x="200396" y="915620"/>
                    <a:pt x="200397" y="916839"/>
                    <a:pt x="206493" y="943661"/>
                  </a:cubicBezTo>
                  <a:cubicBezTo>
                    <a:pt x="212589" y="970483"/>
                    <a:pt x="228438" y="1026567"/>
                    <a:pt x="228438" y="1053389"/>
                  </a:cubicBezTo>
                  <a:cubicBezTo>
                    <a:pt x="228438" y="1080211"/>
                    <a:pt x="211370" y="1085089"/>
                    <a:pt x="206493" y="1104596"/>
                  </a:cubicBezTo>
                  <a:cubicBezTo>
                    <a:pt x="201616" y="1124103"/>
                    <a:pt x="196740" y="1138733"/>
                    <a:pt x="199178" y="1170432"/>
                  </a:cubicBezTo>
                  <a:cubicBezTo>
                    <a:pt x="201616" y="1202131"/>
                    <a:pt x="212589" y="1266749"/>
                    <a:pt x="221123" y="1294791"/>
                  </a:cubicBezTo>
                  <a:cubicBezTo>
                    <a:pt x="229657" y="1322833"/>
                    <a:pt x="244288" y="1324052"/>
                    <a:pt x="250384" y="1338682"/>
                  </a:cubicBezTo>
                  <a:cubicBezTo>
                    <a:pt x="256480" y="1353312"/>
                    <a:pt x="254041" y="1369162"/>
                    <a:pt x="257699" y="1382573"/>
                  </a:cubicBezTo>
                  <a:cubicBezTo>
                    <a:pt x="261357" y="1395984"/>
                    <a:pt x="266843" y="1407566"/>
                    <a:pt x="272330" y="141914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5" name="フリーフォーム: 図形 544">
              <a:extLst>
                <a:ext uri="{FF2B5EF4-FFF2-40B4-BE49-F238E27FC236}">
                  <a16:creationId xmlns:a16="http://schemas.microsoft.com/office/drawing/2014/main" id="{7DC288EB-6731-467F-A221-B3351BCDE2D2}"/>
                </a:ext>
              </a:extLst>
            </p:cNvPr>
            <p:cNvSpPr/>
            <p:nvPr/>
          </p:nvSpPr>
          <p:spPr>
            <a:xfrm>
              <a:off x="7936289" y="2355494"/>
              <a:ext cx="286178" cy="1360628"/>
            </a:xfrm>
            <a:custGeom>
              <a:avLst/>
              <a:gdLst>
                <a:gd name="connsiteX0" fmla="*/ 220159 w 286178"/>
                <a:gd name="connsiteY0" fmla="*/ 0 h 1360628"/>
                <a:gd name="connsiteX1" fmla="*/ 271365 w 286178"/>
                <a:gd name="connsiteY1" fmla="*/ 146304 h 1360628"/>
                <a:gd name="connsiteX2" fmla="*/ 285996 w 286178"/>
                <a:gd name="connsiteY2" fmla="*/ 256032 h 1360628"/>
                <a:gd name="connsiteX3" fmla="*/ 264050 w 286178"/>
                <a:gd name="connsiteY3" fmla="*/ 299924 h 1360628"/>
                <a:gd name="connsiteX4" fmla="*/ 205529 w 286178"/>
                <a:gd name="connsiteY4" fmla="*/ 416967 h 1360628"/>
                <a:gd name="connsiteX5" fmla="*/ 190898 w 286178"/>
                <a:gd name="connsiteY5" fmla="*/ 460858 h 1360628"/>
                <a:gd name="connsiteX6" fmla="*/ 161637 w 286178"/>
                <a:gd name="connsiteY6" fmla="*/ 534010 h 1360628"/>
                <a:gd name="connsiteX7" fmla="*/ 161637 w 286178"/>
                <a:gd name="connsiteY7" fmla="*/ 592532 h 1360628"/>
                <a:gd name="connsiteX8" fmla="*/ 147007 w 286178"/>
                <a:gd name="connsiteY8" fmla="*/ 672999 h 1360628"/>
                <a:gd name="connsiteX9" fmla="*/ 139692 w 286178"/>
                <a:gd name="connsiteY9" fmla="*/ 687629 h 1360628"/>
                <a:gd name="connsiteX10" fmla="*/ 117746 w 286178"/>
                <a:gd name="connsiteY10" fmla="*/ 782727 h 1360628"/>
                <a:gd name="connsiteX11" fmla="*/ 88485 w 286178"/>
                <a:gd name="connsiteY11" fmla="*/ 833933 h 1360628"/>
                <a:gd name="connsiteX12" fmla="*/ 73855 w 286178"/>
                <a:gd name="connsiteY12" fmla="*/ 899770 h 1360628"/>
                <a:gd name="connsiteX13" fmla="*/ 66540 w 286178"/>
                <a:gd name="connsiteY13" fmla="*/ 987552 h 1360628"/>
                <a:gd name="connsiteX14" fmla="*/ 59225 w 286178"/>
                <a:gd name="connsiteY14" fmla="*/ 1031444 h 1360628"/>
                <a:gd name="connsiteX15" fmla="*/ 51909 w 286178"/>
                <a:gd name="connsiteY15" fmla="*/ 1075335 h 1360628"/>
                <a:gd name="connsiteX16" fmla="*/ 44594 w 286178"/>
                <a:gd name="connsiteY16" fmla="*/ 1111911 h 1360628"/>
                <a:gd name="connsiteX17" fmla="*/ 44594 w 286178"/>
                <a:gd name="connsiteY17" fmla="*/ 1141172 h 1360628"/>
                <a:gd name="connsiteX18" fmla="*/ 44594 w 286178"/>
                <a:gd name="connsiteY18" fmla="*/ 1185063 h 1360628"/>
                <a:gd name="connsiteX19" fmla="*/ 29964 w 286178"/>
                <a:gd name="connsiteY19" fmla="*/ 1236269 h 1360628"/>
                <a:gd name="connsiteX20" fmla="*/ 8018 w 286178"/>
                <a:gd name="connsiteY20" fmla="*/ 1287476 h 1360628"/>
                <a:gd name="connsiteX21" fmla="*/ 703 w 286178"/>
                <a:gd name="connsiteY21" fmla="*/ 1331367 h 1360628"/>
                <a:gd name="connsiteX22" fmla="*/ 703 w 286178"/>
                <a:gd name="connsiteY22" fmla="*/ 1360628 h 136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6178" h="1360628">
                  <a:moveTo>
                    <a:pt x="220159" y="0"/>
                  </a:moveTo>
                  <a:cubicBezTo>
                    <a:pt x="240275" y="51816"/>
                    <a:pt x="260392" y="103632"/>
                    <a:pt x="271365" y="146304"/>
                  </a:cubicBezTo>
                  <a:cubicBezTo>
                    <a:pt x="282338" y="188976"/>
                    <a:pt x="287215" y="230429"/>
                    <a:pt x="285996" y="256032"/>
                  </a:cubicBezTo>
                  <a:cubicBezTo>
                    <a:pt x="284777" y="281635"/>
                    <a:pt x="264050" y="299924"/>
                    <a:pt x="264050" y="299924"/>
                  </a:cubicBezTo>
                  <a:cubicBezTo>
                    <a:pt x="250639" y="326746"/>
                    <a:pt x="217721" y="390145"/>
                    <a:pt x="205529" y="416967"/>
                  </a:cubicBezTo>
                  <a:cubicBezTo>
                    <a:pt x="193337" y="443789"/>
                    <a:pt x="198213" y="441351"/>
                    <a:pt x="190898" y="460858"/>
                  </a:cubicBezTo>
                  <a:cubicBezTo>
                    <a:pt x="183583" y="480365"/>
                    <a:pt x="166514" y="512064"/>
                    <a:pt x="161637" y="534010"/>
                  </a:cubicBezTo>
                  <a:cubicBezTo>
                    <a:pt x="156760" y="555956"/>
                    <a:pt x="164075" y="569367"/>
                    <a:pt x="161637" y="592532"/>
                  </a:cubicBezTo>
                  <a:cubicBezTo>
                    <a:pt x="159199" y="615697"/>
                    <a:pt x="150664" y="657150"/>
                    <a:pt x="147007" y="672999"/>
                  </a:cubicBezTo>
                  <a:cubicBezTo>
                    <a:pt x="143349" y="688849"/>
                    <a:pt x="144569" y="669341"/>
                    <a:pt x="139692" y="687629"/>
                  </a:cubicBezTo>
                  <a:cubicBezTo>
                    <a:pt x="134815" y="705917"/>
                    <a:pt x="126280" y="758343"/>
                    <a:pt x="117746" y="782727"/>
                  </a:cubicBezTo>
                  <a:cubicBezTo>
                    <a:pt x="109212" y="807111"/>
                    <a:pt x="95800" y="814426"/>
                    <a:pt x="88485" y="833933"/>
                  </a:cubicBezTo>
                  <a:cubicBezTo>
                    <a:pt x="81170" y="853440"/>
                    <a:pt x="77512" y="874167"/>
                    <a:pt x="73855" y="899770"/>
                  </a:cubicBezTo>
                  <a:cubicBezTo>
                    <a:pt x="70198" y="925373"/>
                    <a:pt x="68978" y="965606"/>
                    <a:pt x="66540" y="987552"/>
                  </a:cubicBezTo>
                  <a:cubicBezTo>
                    <a:pt x="64102" y="1009498"/>
                    <a:pt x="59225" y="1031444"/>
                    <a:pt x="59225" y="1031444"/>
                  </a:cubicBezTo>
                  <a:cubicBezTo>
                    <a:pt x="56787" y="1046074"/>
                    <a:pt x="54347" y="1061924"/>
                    <a:pt x="51909" y="1075335"/>
                  </a:cubicBezTo>
                  <a:cubicBezTo>
                    <a:pt x="49470" y="1088746"/>
                    <a:pt x="44594" y="1111911"/>
                    <a:pt x="44594" y="1111911"/>
                  </a:cubicBezTo>
                  <a:cubicBezTo>
                    <a:pt x="43375" y="1122884"/>
                    <a:pt x="44594" y="1141172"/>
                    <a:pt x="44594" y="1141172"/>
                  </a:cubicBezTo>
                  <a:cubicBezTo>
                    <a:pt x="44594" y="1153364"/>
                    <a:pt x="47032" y="1169214"/>
                    <a:pt x="44594" y="1185063"/>
                  </a:cubicBezTo>
                  <a:cubicBezTo>
                    <a:pt x="42156" y="1200912"/>
                    <a:pt x="36060" y="1219200"/>
                    <a:pt x="29964" y="1236269"/>
                  </a:cubicBezTo>
                  <a:cubicBezTo>
                    <a:pt x="23868" y="1253338"/>
                    <a:pt x="12895" y="1271626"/>
                    <a:pt x="8018" y="1287476"/>
                  </a:cubicBezTo>
                  <a:cubicBezTo>
                    <a:pt x="3141" y="1303326"/>
                    <a:pt x="703" y="1331367"/>
                    <a:pt x="703" y="1331367"/>
                  </a:cubicBezTo>
                  <a:cubicBezTo>
                    <a:pt x="-516" y="1343559"/>
                    <a:pt x="93" y="1352093"/>
                    <a:pt x="703" y="136062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6" name="フリーフォーム: 図形 545">
              <a:extLst>
                <a:ext uri="{FF2B5EF4-FFF2-40B4-BE49-F238E27FC236}">
                  <a16:creationId xmlns:a16="http://schemas.microsoft.com/office/drawing/2014/main" id="{3D28A119-D230-4190-B22B-6CF2F1B954BD}"/>
                </a:ext>
              </a:extLst>
            </p:cNvPr>
            <p:cNvSpPr/>
            <p:nvPr/>
          </p:nvSpPr>
          <p:spPr>
            <a:xfrm>
              <a:off x="8782158" y="4021195"/>
              <a:ext cx="85827" cy="107739"/>
            </a:xfrm>
            <a:custGeom>
              <a:avLst/>
              <a:gdLst>
                <a:gd name="connsiteX0" fmla="*/ 10712 w 85827"/>
                <a:gd name="connsiteY0" fmla="*/ 104578 h 107739"/>
                <a:gd name="connsiteX1" fmla="*/ 3397 w 85827"/>
                <a:gd name="connsiteY1" fmla="*/ 24111 h 107739"/>
                <a:gd name="connsiteX2" fmla="*/ 39973 w 85827"/>
                <a:gd name="connsiteY2" fmla="*/ 2165 h 107739"/>
                <a:gd name="connsiteX3" fmla="*/ 76549 w 85827"/>
                <a:gd name="connsiteY3" fmla="*/ 68002 h 107739"/>
                <a:gd name="connsiteX4" fmla="*/ 83864 w 85827"/>
                <a:gd name="connsiteY4" fmla="*/ 89947 h 107739"/>
                <a:gd name="connsiteX5" fmla="*/ 10712 w 85827"/>
                <a:gd name="connsiteY5" fmla="*/ 104578 h 10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27" h="107739">
                  <a:moveTo>
                    <a:pt x="10712" y="104578"/>
                  </a:moveTo>
                  <a:cubicBezTo>
                    <a:pt x="-2699" y="93605"/>
                    <a:pt x="-1480" y="41180"/>
                    <a:pt x="3397" y="24111"/>
                  </a:cubicBezTo>
                  <a:cubicBezTo>
                    <a:pt x="8274" y="7042"/>
                    <a:pt x="27781" y="-5150"/>
                    <a:pt x="39973" y="2165"/>
                  </a:cubicBezTo>
                  <a:cubicBezTo>
                    <a:pt x="52165" y="9480"/>
                    <a:pt x="76549" y="68002"/>
                    <a:pt x="76549" y="68002"/>
                  </a:cubicBezTo>
                  <a:cubicBezTo>
                    <a:pt x="83864" y="82632"/>
                    <a:pt x="88741" y="85070"/>
                    <a:pt x="83864" y="89947"/>
                  </a:cubicBezTo>
                  <a:cubicBezTo>
                    <a:pt x="78987" y="94824"/>
                    <a:pt x="24123" y="115551"/>
                    <a:pt x="10712" y="10457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7" name="フリーフォーム: 図形 546">
              <a:extLst>
                <a:ext uri="{FF2B5EF4-FFF2-40B4-BE49-F238E27FC236}">
                  <a16:creationId xmlns:a16="http://schemas.microsoft.com/office/drawing/2014/main" id="{75A32BA1-475C-44E8-BBC6-3E59B170C515}"/>
                </a:ext>
              </a:extLst>
            </p:cNvPr>
            <p:cNvSpPr/>
            <p:nvPr/>
          </p:nvSpPr>
          <p:spPr>
            <a:xfrm>
              <a:off x="10350773" y="4057769"/>
              <a:ext cx="103732" cy="83937"/>
            </a:xfrm>
            <a:custGeom>
              <a:avLst/>
              <a:gdLst>
                <a:gd name="connsiteX0" fmla="*/ 235 w 103732"/>
                <a:gd name="connsiteY0" fmla="*/ 82634 h 83937"/>
                <a:gd name="connsiteX1" fmla="*/ 36811 w 103732"/>
                <a:gd name="connsiteY1" fmla="*/ 31428 h 83937"/>
                <a:gd name="connsiteX2" fmla="*/ 66072 w 103732"/>
                <a:gd name="connsiteY2" fmla="*/ 2167 h 83937"/>
                <a:gd name="connsiteX3" fmla="*/ 88017 w 103732"/>
                <a:gd name="connsiteY3" fmla="*/ 2167 h 83937"/>
                <a:gd name="connsiteX4" fmla="*/ 102648 w 103732"/>
                <a:gd name="connsiteY4" fmla="*/ 31428 h 83937"/>
                <a:gd name="connsiteX5" fmla="*/ 102648 w 103732"/>
                <a:gd name="connsiteY5" fmla="*/ 53373 h 83937"/>
                <a:gd name="connsiteX6" fmla="*/ 88017 w 103732"/>
                <a:gd name="connsiteY6" fmla="*/ 60689 h 83937"/>
                <a:gd name="connsiteX7" fmla="*/ 58757 w 103732"/>
                <a:gd name="connsiteY7" fmla="*/ 68004 h 83937"/>
                <a:gd name="connsiteX8" fmla="*/ 235 w 103732"/>
                <a:gd name="connsiteY8" fmla="*/ 82634 h 83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32" h="83937">
                  <a:moveTo>
                    <a:pt x="235" y="82634"/>
                  </a:moveTo>
                  <a:cubicBezTo>
                    <a:pt x="-3423" y="76538"/>
                    <a:pt x="36811" y="31428"/>
                    <a:pt x="36811" y="31428"/>
                  </a:cubicBezTo>
                  <a:cubicBezTo>
                    <a:pt x="47784" y="18017"/>
                    <a:pt x="66072" y="2167"/>
                    <a:pt x="66072" y="2167"/>
                  </a:cubicBezTo>
                  <a:cubicBezTo>
                    <a:pt x="74606" y="-2710"/>
                    <a:pt x="88017" y="2167"/>
                    <a:pt x="88017" y="2167"/>
                  </a:cubicBezTo>
                  <a:cubicBezTo>
                    <a:pt x="94113" y="7044"/>
                    <a:pt x="102648" y="31428"/>
                    <a:pt x="102648" y="31428"/>
                  </a:cubicBezTo>
                  <a:cubicBezTo>
                    <a:pt x="105087" y="39962"/>
                    <a:pt x="102648" y="53373"/>
                    <a:pt x="102648" y="53373"/>
                  </a:cubicBezTo>
                  <a:cubicBezTo>
                    <a:pt x="100210" y="58250"/>
                    <a:pt x="88017" y="60689"/>
                    <a:pt x="88017" y="60689"/>
                  </a:cubicBezTo>
                  <a:cubicBezTo>
                    <a:pt x="80702" y="63127"/>
                    <a:pt x="58757" y="68004"/>
                    <a:pt x="58757" y="68004"/>
                  </a:cubicBezTo>
                  <a:cubicBezTo>
                    <a:pt x="49004" y="71661"/>
                    <a:pt x="3893" y="88730"/>
                    <a:pt x="235" y="8263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8" name="フリーフォーム: 図形 547">
              <a:extLst>
                <a:ext uri="{FF2B5EF4-FFF2-40B4-BE49-F238E27FC236}">
                  <a16:creationId xmlns:a16="http://schemas.microsoft.com/office/drawing/2014/main" id="{F3E409AA-1D9B-4BC7-BE95-4CFCE37CF0B4}"/>
                </a:ext>
              </a:extLst>
            </p:cNvPr>
            <p:cNvSpPr/>
            <p:nvPr/>
          </p:nvSpPr>
          <p:spPr>
            <a:xfrm>
              <a:off x="8399939" y="2959655"/>
              <a:ext cx="812362" cy="861880"/>
            </a:xfrm>
            <a:custGeom>
              <a:avLst/>
              <a:gdLst>
                <a:gd name="connsiteX0" fmla="*/ 5226 w 812362"/>
                <a:gd name="connsiteY0" fmla="*/ 858879 h 861880"/>
                <a:gd name="connsiteX1" fmla="*/ 158845 w 812362"/>
                <a:gd name="connsiteY1" fmla="*/ 858879 h 861880"/>
                <a:gd name="connsiteX2" fmla="*/ 210051 w 812362"/>
                <a:gd name="connsiteY2" fmla="*/ 851564 h 861880"/>
                <a:gd name="connsiteX3" fmla="*/ 246627 w 812362"/>
                <a:gd name="connsiteY3" fmla="*/ 763782 h 861880"/>
                <a:gd name="connsiteX4" fmla="*/ 312464 w 812362"/>
                <a:gd name="connsiteY4" fmla="*/ 734521 h 861880"/>
                <a:gd name="connsiteX5" fmla="*/ 458768 w 812362"/>
                <a:gd name="connsiteY5" fmla="*/ 668684 h 861880"/>
                <a:gd name="connsiteX6" fmla="*/ 590442 w 812362"/>
                <a:gd name="connsiteY6" fmla="*/ 566271 h 861880"/>
                <a:gd name="connsiteX7" fmla="*/ 648963 w 812362"/>
                <a:gd name="connsiteY7" fmla="*/ 493119 h 861880"/>
                <a:gd name="connsiteX8" fmla="*/ 722115 w 812362"/>
                <a:gd name="connsiteY8" fmla="*/ 434598 h 861880"/>
                <a:gd name="connsiteX9" fmla="*/ 766007 w 812362"/>
                <a:gd name="connsiteY9" fmla="*/ 383391 h 861880"/>
                <a:gd name="connsiteX10" fmla="*/ 802583 w 812362"/>
                <a:gd name="connsiteY10" fmla="*/ 302924 h 861880"/>
                <a:gd name="connsiteX11" fmla="*/ 809898 w 812362"/>
                <a:gd name="connsiteY11" fmla="*/ 266348 h 861880"/>
                <a:gd name="connsiteX12" fmla="*/ 809898 w 812362"/>
                <a:gd name="connsiteY12" fmla="*/ 222457 h 861880"/>
                <a:gd name="connsiteX13" fmla="*/ 780637 w 812362"/>
                <a:gd name="connsiteY13" fmla="*/ 171251 h 861880"/>
                <a:gd name="connsiteX14" fmla="*/ 736746 w 812362"/>
                <a:gd name="connsiteY14" fmla="*/ 149305 h 861880"/>
                <a:gd name="connsiteX15" fmla="*/ 678224 w 812362"/>
                <a:gd name="connsiteY15" fmla="*/ 141990 h 861880"/>
                <a:gd name="connsiteX16" fmla="*/ 612387 w 812362"/>
                <a:gd name="connsiteY16" fmla="*/ 112729 h 861880"/>
                <a:gd name="connsiteX17" fmla="*/ 546551 w 812362"/>
                <a:gd name="connsiteY17" fmla="*/ 68838 h 861880"/>
                <a:gd name="connsiteX18" fmla="*/ 480714 w 812362"/>
                <a:gd name="connsiteY18" fmla="*/ 10316 h 861880"/>
                <a:gd name="connsiteX19" fmla="*/ 429507 w 812362"/>
                <a:gd name="connsiteY19" fmla="*/ 3001 h 861880"/>
                <a:gd name="connsiteX20" fmla="*/ 400247 w 812362"/>
                <a:gd name="connsiteY20" fmla="*/ 3001 h 861880"/>
                <a:gd name="connsiteX21" fmla="*/ 385616 w 812362"/>
                <a:gd name="connsiteY21" fmla="*/ 39577 h 861880"/>
                <a:gd name="connsiteX22" fmla="*/ 436823 w 812362"/>
                <a:gd name="connsiteY22" fmla="*/ 76153 h 861880"/>
                <a:gd name="connsiteX23" fmla="*/ 517290 w 812362"/>
                <a:gd name="connsiteY23" fmla="*/ 105414 h 861880"/>
                <a:gd name="connsiteX24" fmla="*/ 575811 w 812362"/>
                <a:gd name="connsiteY24" fmla="*/ 156620 h 861880"/>
                <a:gd name="connsiteX25" fmla="*/ 634333 w 812362"/>
                <a:gd name="connsiteY25" fmla="*/ 222457 h 861880"/>
                <a:gd name="connsiteX26" fmla="*/ 678224 w 812362"/>
                <a:gd name="connsiteY26" fmla="*/ 310239 h 861880"/>
                <a:gd name="connsiteX27" fmla="*/ 678224 w 812362"/>
                <a:gd name="connsiteY27" fmla="*/ 368761 h 861880"/>
                <a:gd name="connsiteX28" fmla="*/ 670909 w 812362"/>
                <a:gd name="connsiteY28" fmla="*/ 434598 h 861880"/>
                <a:gd name="connsiteX29" fmla="*/ 634333 w 812362"/>
                <a:gd name="connsiteY29" fmla="*/ 485804 h 861880"/>
                <a:gd name="connsiteX30" fmla="*/ 575811 w 812362"/>
                <a:gd name="connsiteY30" fmla="*/ 515065 h 861880"/>
                <a:gd name="connsiteX31" fmla="*/ 539235 w 812362"/>
                <a:gd name="connsiteY31" fmla="*/ 551641 h 861880"/>
                <a:gd name="connsiteX32" fmla="*/ 509975 w 812362"/>
                <a:gd name="connsiteY32" fmla="*/ 580902 h 861880"/>
                <a:gd name="connsiteX33" fmla="*/ 451453 w 812362"/>
                <a:gd name="connsiteY33" fmla="*/ 602847 h 861880"/>
                <a:gd name="connsiteX34" fmla="*/ 385616 w 812362"/>
                <a:gd name="connsiteY34" fmla="*/ 646739 h 861880"/>
                <a:gd name="connsiteX35" fmla="*/ 297834 w 812362"/>
                <a:gd name="connsiteY35" fmla="*/ 697945 h 861880"/>
                <a:gd name="connsiteX36" fmla="*/ 268573 w 812362"/>
                <a:gd name="connsiteY36" fmla="*/ 712575 h 861880"/>
                <a:gd name="connsiteX37" fmla="*/ 224682 w 812362"/>
                <a:gd name="connsiteY37" fmla="*/ 741836 h 861880"/>
                <a:gd name="connsiteX38" fmla="*/ 195421 w 812362"/>
                <a:gd name="connsiteY38" fmla="*/ 771097 h 861880"/>
                <a:gd name="connsiteX39" fmla="*/ 158845 w 812362"/>
                <a:gd name="connsiteY39" fmla="*/ 793043 h 861880"/>
                <a:gd name="connsiteX40" fmla="*/ 129584 w 812362"/>
                <a:gd name="connsiteY40" fmla="*/ 807673 h 861880"/>
                <a:gd name="connsiteX41" fmla="*/ 78378 w 812362"/>
                <a:gd name="connsiteY41" fmla="*/ 822303 h 861880"/>
                <a:gd name="connsiteX42" fmla="*/ 41802 w 812362"/>
                <a:gd name="connsiteY42" fmla="*/ 822303 h 861880"/>
                <a:gd name="connsiteX43" fmla="*/ 5226 w 812362"/>
                <a:gd name="connsiteY43" fmla="*/ 858879 h 86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12362" h="861880">
                  <a:moveTo>
                    <a:pt x="5226" y="858879"/>
                  </a:moveTo>
                  <a:cubicBezTo>
                    <a:pt x="24733" y="864975"/>
                    <a:pt x="124708" y="860098"/>
                    <a:pt x="158845" y="858879"/>
                  </a:cubicBezTo>
                  <a:cubicBezTo>
                    <a:pt x="192982" y="857660"/>
                    <a:pt x="195421" y="867414"/>
                    <a:pt x="210051" y="851564"/>
                  </a:cubicBezTo>
                  <a:cubicBezTo>
                    <a:pt x="224681" y="835714"/>
                    <a:pt x="229558" y="783289"/>
                    <a:pt x="246627" y="763782"/>
                  </a:cubicBezTo>
                  <a:cubicBezTo>
                    <a:pt x="263696" y="744275"/>
                    <a:pt x="312464" y="734521"/>
                    <a:pt x="312464" y="734521"/>
                  </a:cubicBezTo>
                  <a:cubicBezTo>
                    <a:pt x="347821" y="718671"/>
                    <a:pt x="412438" y="696726"/>
                    <a:pt x="458768" y="668684"/>
                  </a:cubicBezTo>
                  <a:cubicBezTo>
                    <a:pt x="505098" y="640642"/>
                    <a:pt x="558743" y="595532"/>
                    <a:pt x="590442" y="566271"/>
                  </a:cubicBezTo>
                  <a:cubicBezTo>
                    <a:pt x="622141" y="537010"/>
                    <a:pt x="627018" y="515064"/>
                    <a:pt x="648963" y="493119"/>
                  </a:cubicBezTo>
                  <a:cubicBezTo>
                    <a:pt x="670908" y="471174"/>
                    <a:pt x="702608" y="452886"/>
                    <a:pt x="722115" y="434598"/>
                  </a:cubicBezTo>
                  <a:cubicBezTo>
                    <a:pt x="741622" y="416310"/>
                    <a:pt x="752596" y="405337"/>
                    <a:pt x="766007" y="383391"/>
                  </a:cubicBezTo>
                  <a:cubicBezTo>
                    <a:pt x="779418" y="361445"/>
                    <a:pt x="795268" y="322431"/>
                    <a:pt x="802583" y="302924"/>
                  </a:cubicBezTo>
                  <a:cubicBezTo>
                    <a:pt x="809898" y="283417"/>
                    <a:pt x="808679" y="279759"/>
                    <a:pt x="809898" y="266348"/>
                  </a:cubicBezTo>
                  <a:cubicBezTo>
                    <a:pt x="811117" y="252937"/>
                    <a:pt x="814775" y="238306"/>
                    <a:pt x="809898" y="222457"/>
                  </a:cubicBezTo>
                  <a:cubicBezTo>
                    <a:pt x="805021" y="206608"/>
                    <a:pt x="792829" y="183443"/>
                    <a:pt x="780637" y="171251"/>
                  </a:cubicBezTo>
                  <a:cubicBezTo>
                    <a:pt x="768445" y="159059"/>
                    <a:pt x="753815" y="154182"/>
                    <a:pt x="736746" y="149305"/>
                  </a:cubicBezTo>
                  <a:cubicBezTo>
                    <a:pt x="719677" y="144428"/>
                    <a:pt x="698951" y="148086"/>
                    <a:pt x="678224" y="141990"/>
                  </a:cubicBezTo>
                  <a:cubicBezTo>
                    <a:pt x="657497" y="135894"/>
                    <a:pt x="634332" y="124921"/>
                    <a:pt x="612387" y="112729"/>
                  </a:cubicBezTo>
                  <a:cubicBezTo>
                    <a:pt x="590442" y="100537"/>
                    <a:pt x="568496" y="85907"/>
                    <a:pt x="546551" y="68838"/>
                  </a:cubicBezTo>
                  <a:cubicBezTo>
                    <a:pt x="524606" y="51769"/>
                    <a:pt x="500221" y="21289"/>
                    <a:pt x="480714" y="10316"/>
                  </a:cubicBezTo>
                  <a:cubicBezTo>
                    <a:pt x="461207" y="-657"/>
                    <a:pt x="429507" y="3001"/>
                    <a:pt x="429507" y="3001"/>
                  </a:cubicBezTo>
                  <a:cubicBezTo>
                    <a:pt x="416096" y="1782"/>
                    <a:pt x="407562" y="-3095"/>
                    <a:pt x="400247" y="3001"/>
                  </a:cubicBezTo>
                  <a:cubicBezTo>
                    <a:pt x="392932" y="9097"/>
                    <a:pt x="379520" y="27385"/>
                    <a:pt x="385616" y="39577"/>
                  </a:cubicBezTo>
                  <a:cubicBezTo>
                    <a:pt x="391712" y="51769"/>
                    <a:pt x="414877" y="65180"/>
                    <a:pt x="436823" y="76153"/>
                  </a:cubicBezTo>
                  <a:cubicBezTo>
                    <a:pt x="458769" y="87126"/>
                    <a:pt x="494125" y="92003"/>
                    <a:pt x="517290" y="105414"/>
                  </a:cubicBezTo>
                  <a:cubicBezTo>
                    <a:pt x="540455" y="118825"/>
                    <a:pt x="556304" y="137113"/>
                    <a:pt x="575811" y="156620"/>
                  </a:cubicBezTo>
                  <a:cubicBezTo>
                    <a:pt x="595318" y="176127"/>
                    <a:pt x="617264" y="196854"/>
                    <a:pt x="634333" y="222457"/>
                  </a:cubicBezTo>
                  <a:cubicBezTo>
                    <a:pt x="651402" y="248060"/>
                    <a:pt x="670909" y="285855"/>
                    <a:pt x="678224" y="310239"/>
                  </a:cubicBezTo>
                  <a:cubicBezTo>
                    <a:pt x="685539" y="334623"/>
                    <a:pt x="679443" y="348035"/>
                    <a:pt x="678224" y="368761"/>
                  </a:cubicBezTo>
                  <a:cubicBezTo>
                    <a:pt x="677005" y="389487"/>
                    <a:pt x="678224" y="415091"/>
                    <a:pt x="670909" y="434598"/>
                  </a:cubicBezTo>
                  <a:cubicBezTo>
                    <a:pt x="663594" y="454105"/>
                    <a:pt x="650183" y="472393"/>
                    <a:pt x="634333" y="485804"/>
                  </a:cubicBezTo>
                  <a:cubicBezTo>
                    <a:pt x="618483" y="499215"/>
                    <a:pt x="591661" y="504092"/>
                    <a:pt x="575811" y="515065"/>
                  </a:cubicBezTo>
                  <a:cubicBezTo>
                    <a:pt x="559961" y="526038"/>
                    <a:pt x="539235" y="551641"/>
                    <a:pt x="539235" y="551641"/>
                  </a:cubicBezTo>
                  <a:cubicBezTo>
                    <a:pt x="528262" y="562614"/>
                    <a:pt x="524605" y="572368"/>
                    <a:pt x="509975" y="580902"/>
                  </a:cubicBezTo>
                  <a:cubicBezTo>
                    <a:pt x="495345" y="589436"/>
                    <a:pt x="472179" y="591874"/>
                    <a:pt x="451453" y="602847"/>
                  </a:cubicBezTo>
                  <a:cubicBezTo>
                    <a:pt x="430727" y="613820"/>
                    <a:pt x="411219" y="630889"/>
                    <a:pt x="385616" y="646739"/>
                  </a:cubicBezTo>
                  <a:cubicBezTo>
                    <a:pt x="360013" y="662589"/>
                    <a:pt x="297834" y="697945"/>
                    <a:pt x="297834" y="697945"/>
                  </a:cubicBezTo>
                  <a:cubicBezTo>
                    <a:pt x="278327" y="708918"/>
                    <a:pt x="280765" y="705260"/>
                    <a:pt x="268573" y="712575"/>
                  </a:cubicBezTo>
                  <a:cubicBezTo>
                    <a:pt x="256381" y="719890"/>
                    <a:pt x="224682" y="741836"/>
                    <a:pt x="224682" y="741836"/>
                  </a:cubicBezTo>
                  <a:cubicBezTo>
                    <a:pt x="212490" y="751590"/>
                    <a:pt x="206394" y="762562"/>
                    <a:pt x="195421" y="771097"/>
                  </a:cubicBezTo>
                  <a:cubicBezTo>
                    <a:pt x="184448" y="779631"/>
                    <a:pt x="158845" y="793043"/>
                    <a:pt x="158845" y="793043"/>
                  </a:cubicBezTo>
                  <a:cubicBezTo>
                    <a:pt x="147872" y="799139"/>
                    <a:pt x="142995" y="802796"/>
                    <a:pt x="129584" y="807673"/>
                  </a:cubicBezTo>
                  <a:cubicBezTo>
                    <a:pt x="116173" y="812550"/>
                    <a:pt x="93008" y="819865"/>
                    <a:pt x="78378" y="822303"/>
                  </a:cubicBezTo>
                  <a:cubicBezTo>
                    <a:pt x="63748" y="824741"/>
                    <a:pt x="57652" y="819864"/>
                    <a:pt x="41802" y="822303"/>
                  </a:cubicBezTo>
                  <a:cubicBezTo>
                    <a:pt x="25952" y="824741"/>
                    <a:pt x="-14281" y="852783"/>
                    <a:pt x="5226" y="85887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9" name="フリーフォーム: 図形 548">
              <a:extLst>
                <a:ext uri="{FF2B5EF4-FFF2-40B4-BE49-F238E27FC236}">
                  <a16:creationId xmlns:a16="http://schemas.microsoft.com/office/drawing/2014/main" id="{6D9DD8DF-6BCB-4F3E-9DD2-D57FDF2DE640}"/>
                </a:ext>
              </a:extLst>
            </p:cNvPr>
            <p:cNvSpPr/>
            <p:nvPr/>
          </p:nvSpPr>
          <p:spPr>
            <a:xfrm>
              <a:off x="9151257" y="3011602"/>
              <a:ext cx="90562" cy="186057"/>
            </a:xfrm>
            <a:custGeom>
              <a:avLst/>
              <a:gdLst>
                <a:gd name="connsiteX0" fmla="*/ 69416 w 90562"/>
                <a:gd name="connsiteY0" fmla="*/ 185958 h 186057"/>
                <a:gd name="connsiteX1" fmla="*/ 89295 w 90562"/>
                <a:gd name="connsiteY1" fmla="*/ 106445 h 186057"/>
                <a:gd name="connsiteX2" fmla="*/ 86455 w 90562"/>
                <a:gd name="connsiteY2" fmla="*/ 72368 h 186057"/>
                <a:gd name="connsiteX3" fmla="*/ 69416 w 90562"/>
                <a:gd name="connsiteY3" fmla="*/ 26932 h 186057"/>
                <a:gd name="connsiteX4" fmla="*/ 52378 w 90562"/>
                <a:gd name="connsiteY4" fmla="*/ 4214 h 186057"/>
                <a:gd name="connsiteX5" fmla="*/ 32500 w 90562"/>
                <a:gd name="connsiteY5" fmla="*/ 1374 h 186057"/>
                <a:gd name="connsiteX6" fmla="*/ 18301 w 90562"/>
                <a:gd name="connsiteY6" fmla="*/ 1374 h 186057"/>
                <a:gd name="connsiteX7" fmla="*/ 1262 w 90562"/>
                <a:gd name="connsiteY7" fmla="*/ 18413 h 186057"/>
                <a:gd name="connsiteX8" fmla="*/ 1262 w 90562"/>
                <a:gd name="connsiteY8" fmla="*/ 35451 h 186057"/>
                <a:gd name="connsiteX9" fmla="*/ 1262 w 90562"/>
                <a:gd name="connsiteY9" fmla="*/ 43971 h 186057"/>
                <a:gd name="connsiteX10" fmla="*/ 9782 w 90562"/>
                <a:gd name="connsiteY10" fmla="*/ 61009 h 186057"/>
                <a:gd name="connsiteX11" fmla="*/ 15461 w 90562"/>
                <a:gd name="connsiteY11" fmla="*/ 69528 h 186057"/>
                <a:gd name="connsiteX12" fmla="*/ 26820 w 90562"/>
                <a:gd name="connsiteY12" fmla="*/ 86567 h 186057"/>
                <a:gd name="connsiteX13" fmla="*/ 38179 w 90562"/>
                <a:gd name="connsiteY13" fmla="*/ 100766 h 186057"/>
                <a:gd name="connsiteX14" fmla="*/ 49538 w 90562"/>
                <a:gd name="connsiteY14" fmla="*/ 109285 h 186057"/>
                <a:gd name="connsiteX15" fmla="*/ 60897 w 90562"/>
                <a:gd name="connsiteY15" fmla="*/ 109285 h 186057"/>
                <a:gd name="connsiteX16" fmla="*/ 66577 w 90562"/>
                <a:gd name="connsiteY16" fmla="*/ 123484 h 186057"/>
                <a:gd name="connsiteX17" fmla="*/ 69416 w 90562"/>
                <a:gd name="connsiteY17" fmla="*/ 185958 h 18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562" h="186057">
                  <a:moveTo>
                    <a:pt x="69416" y="185958"/>
                  </a:moveTo>
                  <a:cubicBezTo>
                    <a:pt x="73202" y="183118"/>
                    <a:pt x="86455" y="125377"/>
                    <a:pt x="89295" y="106445"/>
                  </a:cubicBezTo>
                  <a:cubicBezTo>
                    <a:pt x="92135" y="87513"/>
                    <a:pt x="89768" y="85620"/>
                    <a:pt x="86455" y="72368"/>
                  </a:cubicBezTo>
                  <a:cubicBezTo>
                    <a:pt x="83142" y="59116"/>
                    <a:pt x="75095" y="38291"/>
                    <a:pt x="69416" y="26932"/>
                  </a:cubicBezTo>
                  <a:cubicBezTo>
                    <a:pt x="63737" y="15573"/>
                    <a:pt x="58531" y="8474"/>
                    <a:pt x="52378" y="4214"/>
                  </a:cubicBezTo>
                  <a:cubicBezTo>
                    <a:pt x="46225" y="-46"/>
                    <a:pt x="38179" y="1847"/>
                    <a:pt x="32500" y="1374"/>
                  </a:cubicBezTo>
                  <a:cubicBezTo>
                    <a:pt x="26821" y="901"/>
                    <a:pt x="23507" y="-1466"/>
                    <a:pt x="18301" y="1374"/>
                  </a:cubicBezTo>
                  <a:cubicBezTo>
                    <a:pt x="13095" y="4214"/>
                    <a:pt x="4102" y="12734"/>
                    <a:pt x="1262" y="18413"/>
                  </a:cubicBezTo>
                  <a:cubicBezTo>
                    <a:pt x="-1578" y="24092"/>
                    <a:pt x="1262" y="35451"/>
                    <a:pt x="1262" y="35451"/>
                  </a:cubicBezTo>
                  <a:cubicBezTo>
                    <a:pt x="1262" y="39711"/>
                    <a:pt x="-158" y="39711"/>
                    <a:pt x="1262" y="43971"/>
                  </a:cubicBezTo>
                  <a:cubicBezTo>
                    <a:pt x="2682" y="48231"/>
                    <a:pt x="9782" y="61009"/>
                    <a:pt x="9782" y="61009"/>
                  </a:cubicBezTo>
                  <a:cubicBezTo>
                    <a:pt x="12148" y="65268"/>
                    <a:pt x="15461" y="69528"/>
                    <a:pt x="15461" y="69528"/>
                  </a:cubicBezTo>
                  <a:cubicBezTo>
                    <a:pt x="18301" y="73787"/>
                    <a:pt x="23034" y="81361"/>
                    <a:pt x="26820" y="86567"/>
                  </a:cubicBezTo>
                  <a:cubicBezTo>
                    <a:pt x="30606" y="91773"/>
                    <a:pt x="38179" y="100766"/>
                    <a:pt x="38179" y="100766"/>
                  </a:cubicBezTo>
                  <a:cubicBezTo>
                    <a:pt x="41965" y="104552"/>
                    <a:pt x="45752" y="107865"/>
                    <a:pt x="49538" y="109285"/>
                  </a:cubicBezTo>
                  <a:cubicBezTo>
                    <a:pt x="53324" y="110705"/>
                    <a:pt x="60897" y="109285"/>
                    <a:pt x="60897" y="109285"/>
                  </a:cubicBezTo>
                  <a:cubicBezTo>
                    <a:pt x="63737" y="111651"/>
                    <a:pt x="64684" y="116858"/>
                    <a:pt x="66577" y="123484"/>
                  </a:cubicBezTo>
                  <a:cubicBezTo>
                    <a:pt x="68470" y="130110"/>
                    <a:pt x="65630" y="188798"/>
                    <a:pt x="69416" y="18595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0" name="フリーフォーム: 図形 549">
              <a:extLst>
                <a:ext uri="{FF2B5EF4-FFF2-40B4-BE49-F238E27FC236}">
                  <a16:creationId xmlns:a16="http://schemas.microsoft.com/office/drawing/2014/main" id="{7B127F59-5349-478A-8974-B29208904665}"/>
                </a:ext>
              </a:extLst>
            </p:cNvPr>
            <p:cNvSpPr/>
            <p:nvPr/>
          </p:nvSpPr>
          <p:spPr>
            <a:xfrm>
              <a:off x="10021466" y="2963952"/>
              <a:ext cx="797992" cy="893292"/>
            </a:xfrm>
            <a:custGeom>
              <a:avLst/>
              <a:gdLst>
                <a:gd name="connsiteX0" fmla="*/ 797987 w 797992"/>
                <a:gd name="connsiteY0" fmla="*/ 886751 h 893292"/>
                <a:gd name="connsiteX1" fmla="*/ 746872 w 797992"/>
                <a:gd name="connsiteY1" fmla="*/ 892431 h 893292"/>
                <a:gd name="connsiteX2" fmla="*/ 670199 w 797992"/>
                <a:gd name="connsiteY2" fmla="*/ 875392 h 893292"/>
                <a:gd name="connsiteX3" fmla="*/ 616243 w 797992"/>
                <a:gd name="connsiteY3" fmla="*/ 829956 h 893292"/>
                <a:gd name="connsiteX4" fmla="*/ 528211 w 797992"/>
                <a:gd name="connsiteY4" fmla="*/ 770321 h 893292"/>
                <a:gd name="connsiteX5" fmla="*/ 485615 w 797992"/>
                <a:gd name="connsiteY5" fmla="*/ 758962 h 893292"/>
                <a:gd name="connsiteX6" fmla="*/ 414621 w 797992"/>
                <a:gd name="connsiteY6" fmla="*/ 690808 h 893292"/>
                <a:gd name="connsiteX7" fmla="*/ 354986 w 797992"/>
                <a:gd name="connsiteY7" fmla="*/ 651052 h 893292"/>
                <a:gd name="connsiteX8" fmla="*/ 266954 w 797992"/>
                <a:gd name="connsiteY8" fmla="*/ 582898 h 893292"/>
                <a:gd name="connsiteX9" fmla="*/ 241396 w 797992"/>
                <a:gd name="connsiteY9" fmla="*/ 551660 h 893292"/>
                <a:gd name="connsiteX10" fmla="*/ 201640 w 797992"/>
                <a:gd name="connsiteY10" fmla="*/ 523263 h 893292"/>
                <a:gd name="connsiteX11" fmla="*/ 153364 w 797992"/>
                <a:gd name="connsiteY11" fmla="*/ 517583 h 893292"/>
                <a:gd name="connsiteX12" fmla="*/ 130646 w 797992"/>
                <a:gd name="connsiteY12" fmla="*/ 503385 h 893292"/>
                <a:gd name="connsiteX13" fmla="*/ 102248 w 797992"/>
                <a:gd name="connsiteY13" fmla="*/ 483506 h 893292"/>
                <a:gd name="connsiteX14" fmla="*/ 73851 w 797992"/>
                <a:gd name="connsiteY14" fmla="*/ 446590 h 893292"/>
                <a:gd name="connsiteX15" fmla="*/ 56812 w 797992"/>
                <a:gd name="connsiteY15" fmla="*/ 406833 h 893292"/>
                <a:gd name="connsiteX16" fmla="*/ 31254 w 797992"/>
                <a:gd name="connsiteY16" fmla="*/ 364237 h 893292"/>
                <a:gd name="connsiteX17" fmla="*/ 14216 w 797992"/>
                <a:gd name="connsiteY17" fmla="*/ 330160 h 893292"/>
                <a:gd name="connsiteX18" fmla="*/ 17 w 797992"/>
                <a:gd name="connsiteY18" fmla="*/ 279044 h 893292"/>
                <a:gd name="connsiteX19" fmla="*/ 17056 w 797992"/>
                <a:gd name="connsiteY19" fmla="*/ 210890 h 893292"/>
                <a:gd name="connsiteX20" fmla="*/ 39774 w 797992"/>
                <a:gd name="connsiteY20" fmla="*/ 168294 h 893292"/>
                <a:gd name="connsiteX21" fmla="*/ 59652 w 797992"/>
                <a:gd name="connsiteY21" fmla="*/ 151255 h 893292"/>
                <a:gd name="connsiteX22" fmla="*/ 99409 w 797992"/>
                <a:gd name="connsiteY22" fmla="*/ 156935 h 893292"/>
                <a:gd name="connsiteX23" fmla="*/ 147684 w 797992"/>
                <a:gd name="connsiteY23" fmla="*/ 145576 h 893292"/>
                <a:gd name="connsiteX24" fmla="*/ 207319 w 797992"/>
                <a:gd name="connsiteY24" fmla="*/ 120018 h 893292"/>
                <a:gd name="connsiteX25" fmla="*/ 252755 w 797992"/>
                <a:gd name="connsiteY25" fmla="*/ 91621 h 893292"/>
                <a:gd name="connsiteX26" fmla="*/ 289672 w 797992"/>
                <a:gd name="connsiteY26" fmla="*/ 60383 h 893292"/>
                <a:gd name="connsiteX27" fmla="*/ 335108 w 797992"/>
                <a:gd name="connsiteY27" fmla="*/ 20627 h 893292"/>
                <a:gd name="connsiteX28" fmla="*/ 354986 w 797992"/>
                <a:gd name="connsiteY28" fmla="*/ 3588 h 893292"/>
                <a:gd name="connsiteX29" fmla="*/ 372025 w 797992"/>
                <a:gd name="connsiteY29" fmla="*/ 749 h 893292"/>
                <a:gd name="connsiteX30" fmla="*/ 391903 w 797992"/>
                <a:gd name="connsiteY30" fmla="*/ 749 h 893292"/>
                <a:gd name="connsiteX31" fmla="*/ 406102 w 797992"/>
                <a:gd name="connsiteY31" fmla="*/ 9268 h 893292"/>
                <a:gd name="connsiteX32" fmla="*/ 428820 w 797992"/>
                <a:gd name="connsiteY32" fmla="*/ 34826 h 893292"/>
                <a:gd name="connsiteX33" fmla="*/ 434499 w 797992"/>
                <a:gd name="connsiteY33" fmla="*/ 74582 h 893292"/>
                <a:gd name="connsiteX34" fmla="*/ 434499 w 797992"/>
                <a:gd name="connsiteY34" fmla="*/ 91621 h 893292"/>
                <a:gd name="connsiteX35" fmla="*/ 434499 w 797992"/>
                <a:gd name="connsiteY35" fmla="*/ 83101 h 893292"/>
                <a:gd name="connsiteX36" fmla="*/ 406102 w 797992"/>
                <a:gd name="connsiteY36" fmla="*/ 71742 h 893292"/>
                <a:gd name="connsiteX37" fmla="*/ 363505 w 797992"/>
                <a:gd name="connsiteY37" fmla="*/ 66063 h 893292"/>
                <a:gd name="connsiteX38" fmla="*/ 320909 w 797992"/>
                <a:gd name="connsiteY38" fmla="*/ 74582 h 893292"/>
                <a:gd name="connsiteX39" fmla="*/ 269794 w 797992"/>
                <a:gd name="connsiteY39" fmla="*/ 97300 h 893292"/>
                <a:gd name="connsiteX40" fmla="*/ 207319 w 797992"/>
                <a:gd name="connsiteY40" fmla="*/ 125698 h 893292"/>
                <a:gd name="connsiteX41" fmla="*/ 178922 w 797992"/>
                <a:gd name="connsiteY41" fmla="*/ 148416 h 893292"/>
                <a:gd name="connsiteX42" fmla="*/ 159043 w 797992"/>
                <a:gd name="connsiteY42" fmla="*/ 185332 h 893292"/>
                <a:gd name="connsiteX43" fmla="*/ 124966 w 797992"/>
                <a:gd name="connsiteY43" fmla="*/ 239288 h 893292"/>
                <a:gd name="connsiteX44" fmla="*/ 113607 w 797992"/>
                <a:gd name="connsiteY44" fmla="*/ 273365 h 893292"/>
                <a:gd name="connsiteX45" fmla="*/ 113607 w 797992"/>
                <a:gd name="connsiteY45" fmla="*/ 333000 h 893292"/>
                <a:gd name="connsiteX46" fmla="*/ 130646 w 797992"/>
                <a:gd name="connsiteY46" fmla="*/ 392634 h 893292"/>
                <a:gd name="connsiteX47" fmla="*/ 147684 w 797992"/>
                <a:gd name="connsiteY47" fmla="*/ 440910 h 893292"/>
                <a:gd name="connsiteX48" fmla="*/ 173242 w 797992"/>
                <a:gd name="connsiteY48" fmla="*/ 474987 h 893292"/>
                <a:gd name="connsiteX49" fmla="*/ 221518 w 797992"/>
                <a:gd name="connsiteY49" fmla="*/ 509064 h 893292"/>
                <a:gd name="connsiteX50" fmla="*/ 264114 w 797992"/>
                <a:gd name="connsiteY50" fmla="*/ 540301 h 893292"/>
                <a:gd name="connsiteX51" fmla="*/ 312390 w 797992"/>
                <a:gd name="connsiteY51" fmla="*/ 580058 h 893292"/>
                <a:gd name="connsiteX52" fmla="*/ 354986 w 797992"/>
                <a:gd name="connsiteY52" fmla="*/ 608455 h 893292"/>
                <a:gd name="connsiteX53" fmla="*/ 380544 w 797992"/>
                <a:gd name="connsiteY53" fmla="*/ 642532 h 893292"/>
                <a:gd name="connsiteX54" fmla="*/ 425980 w 797992"/>
                <a:gd name="connsiteY54" fmla="*/ 673770 h 893292"/>
                <a:gd name="connsiteX55" fmla="*/ 451538 w 797992"/>
                <a:gd name="connsiteY55" fmla="*/ 707847 h 893292"/>
                <a:gd name="connsiteX56" fmla="*/ 457217 w 797992"/>
                <a:gd name="connsiteY56" fmla="*/ 713526 h 893292"/>
                <a:gd name="connsiteX57" fmla="*/ 471416 w 797992"/>
                <a:gd name="connsiteY57" fmla="*/ 730565 h 893292"/>
                <a:gd name="connsiteX58" fmla="*/ 502653 w 797992"/>
                <a:gd name="connsiteY58" fmla="*/ 761802 h 893292"/>
                <a:gd name="connsiteX59" fmla="*/ 553769 w 797992"/>
                <a:gd name="connsiteY59" fmla="*/ 781680 h 893292"/>
                <a:gd name="connsiteX60" fmla="*/ 599205 w 797992"/>
                <a:gd name="connsiteY60" fmla="*/ 804398 h 893292"/>
                <a:gd name="connsiteX61" fmla="*/ 627602 w 797992"/>
                <a:gd name="connsiteY61" fmla="*/ 821437 h 893292"/>
                <a:gd name="connsiteX62" fmla="*/ 661679 w 797992"/>
                <a:gd name="connsiteY62" fmla="*/ 844155 h 893292"/>
                <a:gd name="connsiteX63" fmla="*/ 681558 w 797992"/>
                <a:gd name="connsiteY63" fmla="*/ 852674 h 893292"/>
                <a:gd name="connsiteX64" fmla="*/ 724154 w 797992"/>
                <a:gd name="connsiteY64" fmla="*/ 861193 h 893292"/>
                <a:gd name="connsiteX65" fmla="*/ 729833 w 797992"/>
                <a:gd name="connsiteY65" fmla="*/ 858354 h 893292"/>
                <a:gd name="connsiteX66" fmla="*/ 744032 w 797992"/>
                <a:gd name="connsiteY66" fmla="*/ 852674 h 893292"/>
                <a:gd name="connsiteX67" fmla="*/ 797987 w 797992"/>
                <a:gd name="connsiteY67" fmla="*/ 886751 h 893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97992" h="893292">
                  <a:moveTo>
                    <a:pt x="797987" y="886751"/>
                  </a:moveTo>
                  <a:cubicBezTo>
                    <a:pt x="798460" y="893377"/>
                    <a:pt x="768170" y="894324"/>
                    <a:pt x="746872" y="892431"/>
                  </a:cubicBezTo>
                  <a:cubicBezTo>
                    <a:pt x="725574" y="890538"/>
                    <a:pt x="691970" y="885804"/>
                    <a:pt x="670199" y="875392"/>
                  </a:cubicBezTo>
                  <a:cubicBezTo>
                    <a:pt x="648428" y="864980"/>
                    <a:pt x="639908" y="847468"/>
                    <a:pt x="616243" y="829956"/>
                  </a:cubicBezTo>
                  <a:cubicBezTo>
                    <a:pt x="592578" y="812444"/>
                    <a:pt x="549982" y="782153"/>
                    <a:pt x="528211" y="770321"/>
                  </a:cubicBezTo>
                  <a:cubicBezTo>
                    <a:pt x="506440" y="758489"/>
                    <a:pt x="504547" y="772214"/>
                    <a:pt x="485615" y="758962"/>
                  </a:cubicBezTo>
                  <a:cubicBezTo>
                    <a:pt x="466683" y="745710"/>
                    <a:pt x="436392" y="708793"/>
                    <a:pt x="414621" y="690808"/>
                  </a:cubicBezTo>
                  <a:cubicBezTo>
                    <a:pt x="392850" y="672823"/>
                    <a:pt x="379597" y="669037"/>
                    <a:pt x="354986" y="651052"/>
                  </a:cubicBezTo>
                  <a:cubicBezTo>
                    <a:pt x="330375" y="633067"/>
                    <a:pt x="285886" y="599463"/>
                    <a:pt x="266954" y="582898"/>
                  </a:cubicBezTo>
                  <a:cubicBezTo>
                    <a:pt x="248022" y="566333"/>
                    <a:pt x="252282" y="561599"/>
                    <a:pt x="241396" y="551660"/>
                  </a:cubicBezTo>
                  <a:cubicBezTo>
                    <a:pt x="230510" y="541721"/>
                    <a:pt x="216312" y="528942"/>
                    <a:pt x="201640" y="523263"/>
                  </a:cubicBezTo>
                  <a:cubicBezTo>
                    <a:pt x="186968" y="517583"/>
                    <a:pt x="165196" y="520896"/>
                    <a:pt x="153364" y="517583"/>
                  </a:cubicBezTo>
                  <a:cubicBezTo>
                    <a:pt x="141532" y="514270"/>
                    <a:pt x="139165" y="509064"/>
                    <a:pt x="130646" y="503385"/>
                  </a:cubicBezTo>
                  <a:cubicBezTo>
                    <a:pt x="122127" y="497706"/>
                    <a:pt x="111714" y="492972"/>
                    <a:pt x="102248" y="483506"/>
                  </a:cubicBezTo>
                  <a:cubicBezTo>
                    <a:pt x="92782" y="474040"/>
                    <a:pt x="81424" y="459369"/>
                    <a:pt x="73851" y="446590"/>
                  </a:cubicBezTo>
                  <a:cubicBezTo>
                    <a:pt x="66278" y="433811"/>
                    <a:pt x="63911" y="420558"/>
                    <a:pt x="56812" y="406833"/>
                  </a:cubicBezTo>
                  <a:cubicBezTo>
                    <a:pt x="49712" y="393107"/>
                    <a:pt x="38353" y="377016"/>
                    <a:pt x="31254" y="364237"/>
                  </a:cubicBezTo>
                  <a:cubicBezTo>
                    <a:pt x="24155" y="351458"/>
                    <a:pt x="19422" y="344359"/>
                    <a:pt x="14216" y="330160"/>
                  </a:cubicBezTo>
                  <a:cubicBezTo>
                    <a:pt x="9010" y="315961"/>
                    <a:pt x="-456" y="298922"/>
                    <a:pt x="17" y="279044"/>
                  </a:cubicBezTo>
                  <a:cubicBezTo>
                    <a:pt x="490" y="259166"/>
                    <a:pt x="10430" y="229348"/>
                    <a:pt x="17056" y="210890"/>
                  </a:cubicBezTo>
                  <a:cubicBezTo>
                    <a:pt x="23682" y="192432"/>
                    <a:pt x="32675" y="178233"/>
                    <a:pt x="39774" y="168294"/>
                  </a:cubicBezTo>
                  <a:cubicBezTo>
                    <a:pt x="46873" y="158355"/>
                    <a:pt x="49713" y="153148"/>
                    <a:pt x="59652" y="151255"/>
                  </a:cubicBezTo>
                  <a:cubicBezTo>
                    <a:pt x="69591" y="149362"/>
                    <a:pt x="84737" y="157881"/>
                    <a:pt x="99409" y="156935"/>
                  </a:cubicBezTo>
                  <a:cubicBezTo>
                    <a:pt x="114081" y="155989"/>
                    <a:pt x="129699" y="151729"/>
                    <a:pt x="147684" y="145576"/>
                  </a:cubicBezTo>
                  <a:cubicBezTo>
                    <a:pt x="165669" y="139423"/>
                    <a:pt x="189807" y="129010"/>
                    <a:pt x="207319" y="120018"/>
                  </a:cubicBezTo>
                  <a:cubicBezTo>
                    <a:pt x="224831" y="111026"/>
                    <a:pt x="239029" y="101560"/>
                    <a:pt x="252755" y="91621"/>
                  </a:cubicBezTo>
                  <a:cubicBezTo>
                    <a:pt x="266480" y="81682"/>
                    <a:pt x="275947" y="72215"/>
                    <a:pt x="289672" y="60383"/>
                  </a:cubicBezTo>
                  <a:cubicBezTo>
                    <a:pt x="303397" y="48551"/>
                    <a:pt x="324222" y="30093"/>
                    <a:pt x="335108" y="20627"/>
                  </a:cubicBezTo>
                  <a:cubicBezTo>
                    <a:pt x="345994" y="11161"/>
                    <a:pt x="348833" y="6901"/>
                    <a:pt x="354986" y="3588"/>
                  </a:cubicBezTo>
                  <a:cubicBezTo>
                    <a:pt x="361139" y="275"/>
                    <a:pt x="365872" y="1222"/>
                    <a:pt x="372025" y="749"/>
                  </a:cubicBezTo>
                  <a:cubicBezTo>
                    <a:pt x="378178" y="276"/>
                    <a:pt x="386224" y="-671"/>
                    <a:pt x="391903" y="749"/>
                  </a:cubicBezTo>
                  <a:cubicBezTo>
                    <a:pt x="397582" y="2169"/>
                    <a:pt x="399949" y="3589"/>
                    <a:pt x="406102" y="9268"/>
                  </a:cubicBezTo>
                  <a:cubicBezTo>
                    <a:pt x="412255" y="14947"/>
                    <a:pt x="424087" y="23940"/>
                    <a:pt x="428820" y="34826"/>
                  </a:cubicBezTo>
                  <a:cubicBezTo>
                    <a:pt x="433553" y="45712"/>
                    <a:pt x="433553" y="65116"/>
                    <a:pt x="434499" y="74582"/>
                  </a:cubicBezTo>
                  <a:cubicBezTo>
                    <a:pt x="435445" y="84048"/>
                    <a:pt x="434499" y="91621"/>
                    <a:pt x="434499" y="91621"/>
                  </a:cubicBezTo>
                  <a:cubicBezTo>
                    <a:pt x="434499" y="93041"/>
                    <a:pt x="439232" y="86414"/>
                    <a:pt x="434499" y="83101"/>
                  </a:cubicBezTo>
                  <a:cubicBezTo>
                    <a:pt x="429766" y="79788"/>
                    <a:pt x="417934" y="74582"/>
                    <a:pt x="406102" y="71742"/>
                  </a:cubicBezTo>
                  <a:cubicBezTo>
                    <a:pt x="394270" y="68902"/>
                    <a:pt x="377704" y="65590"/>
                    <a:pt x="363505" y="66063"/>
                  </a:cubicBezTo>
                  <a:cubicBezTo>
                    <a:pt x="349306" y="66536"/>
                    <a:pt x="336527" y="69376"/>
                    <a:pt x="320909" y="74582"/>
                  </a:cubicBezTo>
                  <a:cubicBezTo>
                    <a:pt x="305290" y="79788"/>
                    <a:pt x="269794" y="97300"/>
                    <a:pt x="269794" y="97300"/>
                  </a:cubicBezTo>
                  <a:cubicBezTo>
                    <a:pt x="250862" y="105819"/>
                    <a:pt x="222464" y="117179"/>
                    <a:pt x="207319" y="125698"/>
                  </a:cubicBezTo>
                  <a:cubicBezTo>
                    <a:pt x="192174" y="134217"/>
                    <a:pt x="186968" y="138477"/>
                    <a:pt x="178922" y="148416"/>
                  </a:cubicBezTo>
                  <a:cubicBezTo>
                    <a:pt x="170876" y="158355"/>
                    <a:pt x="168036" y="170187"/>
                    <a:pt x="159043" y="185332"/>
                  </a:cubicBezTo>
                  <a:cubicBezTo>
                    <a:pt x="150050" y="200477"/>
                    <a:pt x="132539" y="224616"/>
                    <a:pt x="124966" y="239288"/>
                  </a:cubicBezTo>
                  <a:cubicBezTo>
                    <a:pt x="117393" y="253960"/>
                    <a:pt x="115500" y="257746"/>
                    <a:pt x="113607" y="273365"/>
                  </a:cubicBezTo>
                  <a:cubicBezTo>
                    <a:pt x="111714" y="288984"/>
                    <a:pt x="110767" y="313122"/>
                    <a:pt x="113607" y="333000"/>
                  </a:cubicBezTo>
                  <a:cubicBezTo>
                    <a:pt x="116447" y="352878"/>
                    <a:pt x="124967" y="374649"/>
                    <a:pt x="130646" y="392634"/>
                  </a:cubicBezTo>
                  <a:cubicBezTo>
                    <a:pt x="136325" y="410619"/>
                    <a:pt x="140585" y="427185"/>
                    <a:pt x="147684" y="440910"/>
                  </a:cubicBezTo>
                  <a:cubicBezTo>
                    <a:pt x="154783" y="454635"/>
                    <a:pt x="160936" y="463628"/>
                    <a:pt x="173242" y="474987"/>
                  </a:cubicBezTo>
                  <a:cubicBezTo>
                    <a:pt x="185548" y="486346"/>
                    <a:pt x="206373" y="498178"/>
                    <a:pt x="221518" y="509064"/>
                  </a:cubicBezTo>
                  <a:cubicBezTo>
                    <a:pt x="236663" y="519950"/>
                    <a:pt x="248969" y="528469"/>
                    <a:pt x="264114" y="540301"/>
                  </a:cubicBezTo>
                  <a:cubicBezTo>
                    <a:pt x="279259" y="552133"/>
                    <a:pt x="297245" y="568699"/>
                    <a:pt x="312390" y="580058"/>
                  </a:cubicBezTo>
                  <a:cubicBezTo>
                    <a:pt x="327535" y="591417"/>
                    <a:pt x="343627" y="598043"/>
                    <a:pt x="354986" y="608455"/>
                  </a:cubicBezTo>
                  <a:cubicBezTo>
                    <a:pt x="366345" y="618867"/>
                    <a:pt x="368712" y="631646"/>
                    <a:pt x="380544" y="642532"/>
                  </a:cubicBezTo>
                  <a:cubicBezTo>
                    <a:pt x="392376" y="653418"/>
                    <a:pt x="414148" y="662884"/>
                    <a:pt x="425980" y="673770"/>
                  </a:cubicBezTo>
                  <a:cubicBezTo>
                    <a:pt x="437812" y="684656"/>
                    <a:pt x="451538" y="707847"/>
                    <a:pt x="451538" y="707847"/>
                  </a:cubicBezTo>
                  <a:cubicBezTo>
                    <a:pt x="456744" y="714473"/>
                    <a:pt x="453904" y="709740"/>
                    <a:pt x="457217" y="713526"/>
                  </a:cubicBezTo>
                  <a:cubicBezTo>
                    <a:pt x="460530" y="717312"/>
                    <a:pt x="463843" y="722519"/>
                    <a:pt x="471416" y="730565"/>
                  </a:cubicBezTo>
                  <a:cubicBezTo>
                    <a:pt x="478989" y="738611"/>
                    <a:pt x="488928" y="753283"/>
                    <a:pt x="502653" y="761802"/>
                  </a:cubicBezTo>
                  <a:cubicBezTo>
                    <a:pt x="516378" y="770321"/>
                    <a:pt x="537677" y="774581"/>
                    <a:pt x="553769" y="781680"/>
                  </a:cubicBezTo>
                  <a:cubicBezTo>
                    <a:pt x="569861" y="788779"/>
                    <a:pt x="586899" y="797772"/>
                    <a:pt x="599205" y="804398"/>
                  </a:cubicBezTo>
                  <a:cubicBezTo>
                    <a:pt x="611510" y="811024"/>
                    <a:pt x="617190" y="814811"/>
                    <a:pt x="627602" y="821437"/>
                  </a:cubicBezTo>
                  <a:cubicBezTo>
                    <a:pt x="638014" y="828063"/>
                    <a:pt x="652686" y="838949"/>
                    <a:pt x="661679" y="844155"/>
                  </a:cubicBezTo>
                  <a:cubicBezTo>
                    <a:pt x="670672" y="849361"/>
                    <a:pt x="671146" y="849834"/>
                    <a:pt x="681558" y="852674"/>
                  </a:cubicBezTo>
                  <a:cubicBezTo>
                    <a:pt x="691970" y="855514"/>
                    <a:pt x="724154" y="861193"/>
                    <a:pt x="724154" y="861193"/>
                  </a:cubicBezTo>
                  <a:cubicBezTo>
                    <a:pt x="732200" y="862140"/>
                    <a:pt x="726520" y="859774"/>
                    <a:pt x="729833" y="858354"/>
                  </a:cubicBezTo>
                  <a:cubicBezTo>
                    <a:pt x="733146" y="856934"/>
                    <a:pt x="736933" y="851728"/>
                    <a:pt x="744032" y="852674"/>
                  </a:cubicBezTo>
                  <a:cubicBezTo>
                    <a:pt x="751131" y="853620"/>
                    <a:pt x="797514" y="880125"/>
                    <a:pt x="797987" y="88675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1" name="フリーフォーム: 図形 550">
              <a:extLst>
                <a:ext uri="{FF2B5EF4-FFF2-40B4-BE49-F238E27FC236}">
                  <a16:creationId xmlns:a16="http://schemas.microsoft.com/office/drawing/2014/main" id="{FA38DC34-779B-407E-B0EB-7834CAE648DA}"/>
                </a:ext>
              </a:extLst>
            </p:cNvPr>
            <p:cNvSpPr/>
            <p:nvPr/>
          </p:nvSpPr>
          <p:spPr>
            <a:xfrm>
              <a:off x="9978855" y="2997830"/>
              <a:ext cx="80176" cy="223225"/>
            </a:xfrm>
            <a:custGeom>
              <a:avLst/>
              <a:gdLst>
                <a:gd name="connsiteX0" fmla="*/ 25590 w 80176"/>
                <a:gd name="connsiteY0" fmla="*/ 222448 h 223225"/>
                <a:gd name="connsiteX1" fmla="*/ 8551 w 80176"/>
                <a:gd name="connsiteY1" fmla="*/ 174172 h 223225"/>
                <a:gd name="connsiteX2" fmla="*/ 32 w 80176"/>
                <a:gd name="connsiteY2" fmla="*/ 117377 h 223225"/>
                <a:gd name="connsiteX3" fmla="*/ 11391 w 80176"/>
                <a:gd name="connsiteY3" fmla="*/ 69102 h 223225"/>
                <a:gd name="connsiteX4" fmla="*/ 28429 w 80176"/>
                <a:gd name="connsiteY4" fmla="*/ 32185 h 223225"/>
                <a:gd name="connsiteX5" fmla="*/ 48308 w 80176"/>
                <a:gd name="connsiteY5" fmla="*/ 948 h 223225"/>
                <a:gd name="connsiteX6" fmla="*/ 71026 w 80176"/>
                <a:gd name="connsiteY6" fmla="*/ 9467 h 223225"/>
                <a:gd name="connsiteX7" fmla="*/ 79545 w 80176"/>
                <a:gd name="connsiteY7" fmla="*/ 23666 h 223225"/>
                <a:gd name="connsiteX8" fmla="*/ 79545 w 80176"/>
                <a:gd name="connsiteY8" fmla="*/ 46384 h 223225"/>
                <a:gd name="connsiteX9" fmla="*/ 79545 w 80176"/>
                <a:gd name="connsiteY9" fmla="*/ 60582 h 223225"/>
                <a:gd name="connsiteX10" fmla="*/ 73865 w 80176"/>
                <a:gd name="connsiteY10" fmla="*/ 71941 h 223225"/>
                <a:gd name="connsiteX11" fmla="*/ 48308 w 80176"/>
                <a:gd name="connsiteY11" fmla="*/ 100339 h 223225"/>
                <a:gd name="connsiteX12" fmla="*/ 42628 w 80176"/>
                <a:gd name="connsiteY12" fmla="*/ 108858 h 223225"/>
                <a:gd name="connsiteX13" fmla="*/ 22750 w 80176"/>
                <a:gd name="connsiteY13" fmla="*/ 134416 h 223225"/>
                <a:gd name="connsiteX14" fmla="*/ 25590 w 80176"/>
                <a:gd name="connsiteY14" fmla="*/ 222448 h 22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76" h="223225">
                  <a:moveTo>
                    <a:pt x="25590" y="222448"/>
                  </a:moveTo>
                  <a:cubicBezTo>
                    <a:pt x="23224" y="229074"/>
                    <a:pt x="12811" y="191684"/>
                    <a:pt x="8551" y="174172"/>
                  </a:cubicBezTo>
                  <a:cubicBezTo>
                    <a:pt x="4291" y="156660"/>
                    <a:pt x="-441" y="134889"/>
                    <a:pt x="32" y="117377"/>
                  </a:cubicBezTo>
                  <a:cubicBezTo>
                    <a:pt x="505" y="99865"/>
                    <a:pt x="6658" y="83301"/>
                    <a:pt x="11391" y="69102"/>
                  </a:cubicBezTo>
                  <a:cubicBezTo>
                    <a:pt x="16124" y="54903"/>
                    <a:pt x="22276" y="43544"/>
                    <a:pt x="28429" y="32185"/>
                  </a:cubicBezTo>
                  <a:cubicBezTo>
                    <a:pt x="34582" y="20826"/>
                    <a:pt x="41208" y="4734"/>
                    <a:pt x="48308" y="948"/>
                  </a:cubicBezTo>
                  <a:cubicBezTo>
                    <a:pt x="55408" y="-2838"/>
                    <a:pt x="65820" y="5681"/>
                    <a:pt x="71026" y="9467"/>
                  </a:cubicBezTo>
                  <a:cubicBezTo>
                    <a:pt x="76232" y="13253"/>
                    <a:pt x="78125" y="17513"/>
                    <a:pt x="79545" y="23666"/>
                  </a:cubicBezTo>
                  <a:cubicBezTo>
                    <a:pt x="80965" y="29819"/>
                    <a:pt x="79545" y="46384"/>
                    <a:pt x="79545" y="46384"/>
                  </a:cubicBezTo>
                  <a:lnTo>
                    <a:pt x="79545" y="60582"/>
                  </a:lnTo>
                  <a:cubicBezTo>
                    <a:pt x="78598" y="64841"/>
                    <a:pt x="79071" y="65315"/>
                    <a:pt x="73865" y="71941"/>
                  </a:cubicBezTo>
                  <a:cubicBezTo>
                    <a:pt x="68659" y="78567"/>
                    <a:pt x="53514" y="94186"/>
                    <a:pt x="48308" y="100339"/>
                  </a:cubicBezTo>
                  <a:cubicBezTo>
                    <a:pt x="43102" y="106492"/>
                    <a:pt x="46888" y="103179"/>
                    <a:pt x="42628" y="108858"/>
                  </a:cubicBezTo>
                  <a:cubicBezTo>
                    <a:pt x="38368" y="114537"/>
                    <a:pt x="26536" y="123530"/>
                    <a:pt x="22750" y="134416"/>
                  </a:cubicBezTo>
                  <a:cubicBezTo>
                    <a:pt x="18964" y="145302"/>
                    <a:pt x="27956" y="215822"/>
                    <a:pt x="25590" y="22244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2" name="フリーフォーム: 図形 551">
              <a:extLst>
                <a:ext uri="{FF2B5EF4-FFF2-40B4-BE49-F238E27FC236}">
                  <a16:creationId xmlns:a16="http://schemas.microsoft.com/office/drawing/2014/main" id="{38BA83A1-F064-4943-9534-984833082A69}"/>
                </a:ext>
              </a:extLst>
            </p:cNvPr>
            <p:cNvSpPr/>
            <p:nvPr/>
          </p:nvSpPr>
          <p:spPr>
            <a:xfrm>
              <a:off x="9285988" y="3103954"/>
              <a:ext cx="88452" cy="175959"/>
            </a:xfrm>
            <a:custGeom>
              <a:avLst/>
              <a:gdLst>
                <a:gd name="connsiteX0" fmla="*/ 0 w 88452"/>
                <a:gd name="connsiteY0" fmla="*/ 39651 h 175959"/>
                <a:gd name="connsiteX1" fmla="*/ 62474 w 88452"/>
                <a:gd name="connsiteY1" fmla="*/ 2734 h 175959"/>
                <a:gd name="connsiteX2" fmla="*/ 79513 w 88452"/>
                <a:gd name="connsiteY2" fmla="*/ 2734 h 175959"/>
                <a:gd name="connsiteX3" fmla="*/ 82352 w 88452"/>
                <a:gd name="connsiteY3" fmla="*/ 2734 h 175959"/>
                <a:gd name="connsiteX4" fmla="*/ 82352 w 88452"/>
                <a:gd name="connsiteY4" fmla="*/ 14093 h 175959"/>
                <a:gd name="connsiteX5" fmla="*/ 82352 w 88452"/>
                <a:gd name="connsiteY5" fmla="*/ 33971 h 175959"/>
                <a:gd name="connsiteX6" fmla="*/ 79513 w 88452"/>
                <a:gd name="connsiteY6" fmla="*/ 48170 h 175959"/>
                <a:gd name="connsiteX7" fmla="*/ 82352 w 88452"/>
                <a:gd name="connsiteY7" fmla="*/ 82247 h 175959"/>
                <a:gd name="connsiteX8" fmla="*/ 88032 w 88452"/>
                <a:gd name="connsiteY8" fmla="*/ 119164 h 175959"/>
                <a:gd name="connsiteX9" fmla="*/ 88032 w 88452"/>
                <a:gd name="connsiteY9" fmla="*/ 150401 h 175959"/>
                <a:gd name="connsiteX10" fmla="*/ 88032 w 88452"/>
                <a:gd name="connsiteY10" fmla="*/ 164600 h 175959"/>
                <a:gd name="connsiteX11" fmla="*/ 88032 w 88452"/>
                <a:gd name="connsiteY11" fmla="*/ 175959 h 17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452" h="175959">
                  <a:moveTo>
                    <a:pt x="0" y="39651"/>
                  </a:moveTo>
                  <a:cubicBezTo>
                    <a:pt x="24611" y="24269"/>
                    <a:pt x="49222" y="8887"/>
                    <a:pt x="62474" y="2734"/>
                  </a:cubicBezTo>
                  <a:cubicBezTo>
                    <a:pt x="75726" y="-3419"/>
                    <a:pt x="79513" y="2734"/>
                    <a:pt x="79513" y="2734"/>
                  </a:cubicBezTo>
                  <a:lnTo>
                    <a:pt x="82352" y="2734"/>
                  </a:lnTo>
                  <a:cubicBezTo>
                    <a:pt x="82825" y="4627"/>
                    <a:pt x="82352" y="14093"/>
                    <a:pt x="82352" y="14093"/>
                  </a:cubicBezTo>
                  <a:lnTo>
                    <a:pt x="82352" y="33971"/>
                  </a:lnTo>
                  <a:cubicBezTo>
                    <a:pt x="81879" y="39650"/>
                    <a:pt x="79513" y="40124"/>
                    <a:pt x="79513" y="48170"/>
                  </a:cubicBezTo>
                  <a:cubicBezTo>
                    <a:pt x="79513" y="56216"/>
                    <a:pt x="80932" y="70415"/>
                    <a:pt x="82352" y="82247"/>
                  </a:cubicBezTo>
                  <a:cubicBezTo>
                    <a:pt x="83772" y="94079"/>
                    <a:pt x="87085" y="107805"/>
                    <a:pt x="88032" y="119164"/>
                  </a:cubicBezTo>
                  <a:cubicBezTo>
                    <a:pt x="88979" y="130523"/>
                    <a:pt x="88032" y="150401"/>
                    <a:pt x="88032" y="150401"/>
                  </a:cubicBezTo>
                  <a:lnTo>
                    <a:pt x="88032" y="164600"/>
                  </a:lnTo>
                  <a:lnTo>
                    <a:pt x="88032" y="17595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3" name="フリーフォーム: 図形 552">
              <a:extLst>
                <a:ext uri="{FF2B5EF4-FFF2-40B4-BE49-F238E27FC236}">
                  <a16:creationId xmlns:a16="http://schemas.microsoft.com/office/drawing/2014/main" id="{97C88284-CADA-472A-B6E1-A792C6951628}"/>
                </a:ext>
              </a:extLst>
            </p:cNvPr>
            <p:cNvSpPr/>
            <p:nvPr/>
          </p:nvSpPr>
          <p:spPr>
            <a:xfrm>
              <a:off x="9385379" y="2865309"/>
              <a:ext cx="238431" cy="184584"/>
            </a:xfrm>
            <a:custGeom>
              <a:avLst/>
              <a:gdLst>
                <a:gd name="connsiteX0" fmla="*/ 0 w 238431"/>
                <a:gd name="connsiteY0" fmla="*/ 184584 h 184584"/>
                <a:gd name="connsiteX1" fmla="*/ 25558 w 238431"/>
                <a:gd name="connsiteY1" fmla="*/ 139148 h 184584"/>
                <a:gd name="connsiteX2" fmla="*/ 53955 w 238431"/>
                <a:gd name="connsiteY2" fmla="*/ 110751 h 184584"/>
                <a:gd name="connsiteX3" fmla="*/ 88032 w 238431"/>
                <a:gd name="connsiteY3" fmla="*/ 107911 h 184584"/>
                <a:gd name="connsiteX4" fmla="*/ 130628 w 238431"/>
                <a:gd name="connsiteY4" fmla="*/ 96552 h 184584"/>
                <a:gd name="connsiteX5" fmla="*/ 144827 w 238431"/>
                <a:gd name="connsiteY5" fmla="*/ 88033 h 184584"/>
                <a:gd name="connsiteX6" fmla="*/ 159026 w 238431"/>
                <a:gd name="connsiteY6" fmla="*/ 70994 h 184584"/>
                <a:gd name="connsiteX7" fmla="*/ 207302 w 238431"/>
                <a:gd name="connsiteY7" fmla="*/ 39757 h 184584"/>
                <a:gd name="connsiteX8" fmla="*/ 235699 w 238431"/>
                <a:gd name="connsiteY8" fmla="*/ 34077 h 184584"/>
                <a:gd name="connsiteX9" fmla="*/ 235699 w 238431"/>
                <a:gd name="connsiteY9" fmla="*/ 0 h 18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1" h="184584">
                  <a:moveTo>
                    <a:pt x="0" y="184584"/>
                  </a:moveTo>
                  <a:cubicBezTo>
                    <a:pt x="8282" y="168019"/>
                    <a:pt x="16565" y="151454"/>
                    <a:pt x="25558" y="139148"/>
                  </a:cubicBezTo>
                  <a:cubicBezTo>
                    <a:pt x="34551" y="126842"/>
                    <a:pt x="43543" y="115957"/>
                    <a:pt x="53955" y="110751"/>
                  </a:cubicBezTo>
                  <a:cubicBezTo>
                    <a:pt x="64367" y="105545"/>
                    <a:pt x="75253" y="110277"/>
                    <a:pt x="88032" y="107911"/>
                  </a:cubicBezTo>
                  <a:cubicBezTo>
                    <a:pt x="100811" y="105544"/>
                    <a:pt x="121162" y="99865"/>
                    <a:pt x="130628" y="96552"/>
                  </a:cubicBezTo>
                  <a:cubicBezTo>
                    <a:pt x="140094" y="93239"/>
                    <a:pt x="140094" y="92293"/>
                    <a:pt x="144827" y="88033"/>
                  </a:cubicBezTo>
                  <a:cubicBezTo>
                    <a:pt x="149560" y="83773"/>
                    <a:pt x="148613" y="79040"/>
                    <a:pt x="159026" y="70994"/>
                  </a:cubicBezTo>
                  <a:cubicBezTo>
                    <a:pt x="169439" y="62948"/>
                    <a:pt x="194523" y="45910"/>
                    <a:pt x="207302" y="39757"/>
                  </a:cubicBezTo>
                  <a:cubicBezTo>
                    <a:pt x="220081" y="33604"/>
                    <a:pt x="230966" y="40703"/>
                    <a:pt x="235699" y="34077"/>
                  </a:cubicBezTo>
                  <a:cubicBezTo>
                    <a:pt x="240432" y="27451"/>
                    <a:pt x="238065" y="13725"/>
                    <a:pt x="235699"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4" name="フリーフォーム: 図形 553">
              <a:extLst>
                <a:ext uri="{FF2B5EF4-FFF2-40B4-BE49-F238E27FC236}">
                  <a16:creationId xmlns:a16="http://schemas.microsoft.com/office/drawing/2014/main" id="{3DEBAC40-699B-41B2-AB12-D8F81EE8CBD1}"/>
                </a:ext>
              </a:extLst>
            </p:cNvPr>
            <p:cNvSpPr/>
            <p:nvPr/>
          </p:nvSpPr>
          <p:spPr>
            <a:xfrm>
              <a:off x="9621078" y="2865309"/>
              <a:ext cx="315213" cy="329581"/>
            </a:xfrm>
            <a:custGeom>
              <a:avLst/>
              <a:gdLst>
                <a:gd name="connsiteX0" fmla="*/ 0 w 315213"/>
                <a:gd name="connsiteY0" fmla="*/ 0 h 329581"/>
                <a:gd name="connsiteX1" fmla="*/ 34077 w 315213"/>
                <a:gd name="connsiteY1" fmla="*/ 48276 h 329581"/>
                <a:gd name="connsiteX2" fmla="*/ 59635 w 315213"/>
                <a:gd name="connsiteY2" fmla="*/ 45436 h 329581"/>
                <a:gd name="connsiteX3" fmla="*/ 70994 w 315213"/>
                <a:gd name="connsiteY3" fmla="*/ 65315 h 329581"/>
                <a:gd name="connsiteX4" fmla="*/ 88033 w 315213"/>
                <a:gd name="connsiteY4" fmla="*/ 79513 h 329581"/>
                <a:gd name="connsiteX5" fmla="*/ 99392 w 315213"/>
                <a:gd name="connsiteY5" fmla="*/ 88033 h 329581"/>
                <a:gd name="connsiteX6" fmla="*/ 122110 w 315213"/>
                <a:gd name="connsiteY6" fmla="*/ 96552 h 329581"/>
                <a:gd name="connsiteX7" fmla="*/ 141988 w 315213"/>
                <a:gd name="connsiteY7" fmla="*/ 107911 h 329581"/>
                <a:gd name="connsiteX8" fmla="*/ 167546 w 315213"/>
                <a:gd name="connsiteY8" fmla="*/ 116430 h 329581"/>
                <a:gd name="connsiteX9" fmla="*/ 176065 w 315213"/>
                <a:gd name="connsiteY9" fmla="*/ 141988 h 329581"/>
                <a:gd name="connsiteX10" fmla="*/ 184584 w 315213"/>
                <a:gd name="connsiteY10" fmla="*/ 141988 h 329581"/>
                <a:gd name="connsiteX11" fmla="*/ 193103 w 315213"/>
                <a:gd name="connsiteY11" fmla="*/ 147667 h 329581"/>
                <a:gd name="connsiteX12" fmla="*/ 218661 w 315213"/>
                <a:gd name="connsiteY12" fmla="*/ 161866 h 329581"/>
                <a:gd name="connsiteX13" fmla="*/ 232860 w 315213"/>
                <a:gd name="connsiteY13" fmla="*/ 173225 h 329581"/>
                <a:gd name="connsiteX14" fmla="*/ 244219 w 315213"/>
                <a:gd name="connsiteY14" fmla="*/ 204462 h 329581"/>
                <a:gd name="connsiteX15" fmla="*/ 247059 w 315213"/>
                <a:gd name="connsiteY15" fmla="*/ 227180 h 329581"/>
                <a:gd name="connsiteX16" fmla="*/ 275456 w 315213"/>
                <a:gd name="connsiteY16" fmla="*/ 266937 h 329581"/>
                <a:gd name="connsiteX17" fmla="*/ 278296 w 315213"/>
                <a:gd name="connsiteY17" fmla="*/ 278296 h 329581"/>
                <a:gd name="connsiteX18" fmla="*/ 261257 w 315213"/>
                <a:gd name="connsiteY18" fmla="*/ 329411 h 329581"/>
                <a:gd name="connsiteX19" fmla="*/ 295334 w 315213"/>
                <a:gd name="connsiteY19" fmla="*/ 295334 h 329581"/>
                <a:gd name="connsiteX20" fmla="*/ 315213 w 315213"/>
                <a:gd name="connsiteY20" fmla="*/ 309533 h 32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5213" h="329581">
                  <a:moveTo>
                    <a:pt x="0" y="0"/>
                  </a:moveTo>
                  <a:cubicBezTo>
                    <a:pt x="12069" y="20351"/>
                    <a:pt x="24138" y="40703"/>
                    <a:pt x="34077" y="48276"/>
                  </a:cubicBezTo>
                  <a:cubicBezTo>
                    <a:pt x="44016" y="55849"/>
                    <a:pt x="53482" y="42596"/>
                    <a:pt x="59635" y="45436"/>
                  </a:cubicBezTo>
                  <a:cubicBezTo>
                    <a:pt x="65788" y="48276"/>
                    <a:pt x="66261" y="59636"/>
                    <a:pt x="70994" y="65315"/>
                  </a:cubicBezTo>
                  <a:cubicBezTo>
                    <a:pt x="75727" y="70994"/>
                    <a:pt x="88033" y="79513"/>
                    <a:pt x="88033" y="79513"/>
                  </a:cubicBezTo>
                  <a:cubicBezTo>
                    <a:pt x="92766" y="83299"/>
                    <a:pt x="93713" y="85193"/>
                    <a:pt x="99392" y="88033"/>
                  </a:cubicBezTo>
                  <a:cubicBezTo>
                    <a:pt x="105071" y="90873"/>
                    <a:pt x="115011" y="93239"/>
                    <a:pt x="122110" y="96552"/>
                  </a:cubicBezTo>
                  <a:cubicBezTo>
                    <a:pt x="129209" y="99865"/>
                    <a:pt x="134415" y="104598"/>
                    <a:pt x="141988" y="107911"/>
                  </a:cubicBezTo>
                  <a:cubicBezTo>
                    <a:pt x="149561" y="111224"/>
                    <a:pt x="161867" y="110751"/>
                    <a:pt x="167546" y="116430"/>
                  </a:cubicBezTo>
                  <a:cubicBezTo>
                    <a:pt x="173225" y="122109"/>
                    <a:pt x="176065" y="141988"/>
                    <a:pt x="176065" y="141988"/>
                  </a:cubicBezTo>
                  <a:cubicBezTo>
                    <a:pt x="178905" y="146247"/>
                    <a:pt x="184584" y="141988"/>
                    <a:pt x="184584" y="141988"/>
                  </a:cubicBezTo>
                  <a:cubicBezTo>
                    <a:pt x="187424" y="142935"/>
                    <a:pt x="187423" y="144354"/>
                    <a:pt x="193103" y="147667"/>
                  </a:cubicBezTo>
                  <a:cubicBezTo>
                    <a:pt x="198783" y="150980"/>
                    <a:pt x="218661" y="161866"/>
                    <a:pt x="218661" y="161866"/>
                  </a:cubicBezTo>
                  <a:cubicBezTo>
                    <a:pt x="225287" y="166126"/>
                    <a:pt x="228600" y="166126"/>
                    <a:pt x="232860" y="173225"/>
                  </a:cubicBezTo>
                  <a:cubicBezTo>
                    <a:pt x="237120" y="180324"/>
                    <a:pt x="241852" y="195469"/>
                    <a:pt x="244219" y="204462"/>
                  </a:cubicBezTo>
                  <a:cubicBezTo>
                    <a:pt x="246586" y="213455"/>
                    <a:pt x="241853" y="216768"/>
                    <a:pt x="247059" y="227180"/>
                  </a:cubicBezTo>
                  <a:cubicBezTo>
                    <a:pt x="252265" y="237592"/>
                    <a:pt x="275456" y="266937"/>
                    <a:pt x="275456" y="266937"/>
                  </a:cubicBezTo>
                  <a:cubicBezTo>
                    <a:pt x="280662" y="275456"/>
                    <a:pt x="280663" y="267884"/>
                    <a:pt x="278296" y="278296"/>
                  </a:cubicBezTo>
                  <a:cubicBezTo>
                    <a:pt x="275930" y="288708"/>
                    <a:pt x="258417" y="326571"/>
                    <a:pt x="261257" y="329411"/>
                  </a:cubicBezTo>
                  <a:cubicBezTo>
                    <a:pt x="264097" y="332251"/>
                    <a:pt x="286341" y="298647"/>
                    <a:pt x="295334" y="295334"/>
                  </a:cubicBezTo>
                  <a:cubicBezTo>
                    <a:pt x="304327" y="292021"/>
                    <a:pt x="309770" y="300777"/>
                    <a:pt x="315213" y="30953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5" name="フリーフォーム: 図形 554">
              <a:extLst>
                <a:ext uri="{FF2B5EF4-FFF2-40B4-BE49-F238E27FC236}">
                  <a16:creationId xmlns:a16="http://schemas.microsoft.com/office/drawing/2014/main" id="{B6E693EF-B45C-4922-9E01-C61E9CE6F5BA}"/>
                </a:ext>
              </a:extLst>
            </p:cNvPr>
            <p:cNvSpPr/>
            <p:nvPr/>
          </p:nvSpPr>
          <p:spPr>
            <a:xfrm>
              <a:off x="9413776" y="2956181"/>
              <a:ext cx="406823" cy="826379"/>
            </a:xfrm>
            <a:custGeom>
              <a:avLst/>
              <a:gdLst>
                <a:gd name="connsiteX0" fmla="*/ 105071 w 406823"/>
                <a:gd name="connsiteY0" fmla="*/ 0 h 826379"/>
                <a:gd name="connsiteX1" fmla="*/ 133469 w 406823"/>
                <a:gd name="connsiteY1" fmla="*/ 79513 h 826379"/>
                <a:gd name="connsiteX2" fmla="*/ 139148 w 406823"/>
                <a:gd name="connsiteY2" fmla="*/ 139148 h 826379"/>
                <a:gd name="connsiteX3" fmla="*/ 144828 w 406823"/>
                <a:gd name="connsiteY3" fmla="*/ 184584 h 826379"/>
                <a:gd name="connsiteX4" fmla="*/ 119270 w 406823"/>
                <a:gd name="connsiteY4" fmla="*/ 221501 h 826379"/>
                <a:gd name="connsiteX5" fmla="*/ 144828 w 406823"/>
                <a:gd name="connsiteY5" fmla="*/ 252738 h 826379"/>
                <a:gd name="connsiteX6" fmla="*/ 133469 w 406823"/>
                <a:gd name="connsiteY6" fmla="*/ 269777 h 826379"/>
                <a:gd name="connsiteX7" fmla="*/ 136308 w 406823"/>
                <a:gd name="connsiteY7" fmla="*/ 295335 h 826379"/>
                <a:gd name="connsiteX8" fmla="*/ 122110 w 406823"/>
                <a:gd name="connsiteY8" fmla="*/ 312373 h 826379"/>
                <a:gd name="connsiteX9" fmla="*/ 122110 w 406823"/>
                <a:gd name="connsiteY9" fmla="*/ 329412 h 826379"/>
                <a:gd name="connsiteX10" fmla="*/ 102231 w 406823"/>
                <a:gd name="connsiteY10" fmla="*/ 352130 h 826379"/>
                <a:gd name="connsiteX11" fmla="*/ 105071 w 406823"/>
                <a:gd name="connsiteY11" fmla="*/ 372008 h 826379"/>
                <a:gd name="connsiteX12" fmla="*/ 93712 w 406823"/>
                <a:gd name="connsiteY12" fmla="*/ 400405 h 826379"/>
                <a:gd name="connsiteX13" fmla="*/ 93712 w 406823"/>
                <a:gd name="connsiteY13" fmla="*/ 434482 h 826379"/>
                <a:gd name="connsiteX14" fmla="*/ 59635 w 406823"/>
                <a:gd name="connsiteY14" fmla="*/ 462880 h 826379"/>
                <a:gd name="connsiteX15" fmla="*/ 62475 w 406823"/>
                <a:gd name="connsiteY15" fmla="*/ 485598 h 826379"/>
                <a:gd name="connsiteX16" fmla="*/ 45436 w 406823"/>
                <a:gd name="connsiteY16" fmla="*/ 502636 h 826379"/>
                <a:gd name="connsiteX17" fmla="*/ 51116 w 406823"/>
                <a:gd name="connsiteY17" fmla="*/ 522515 h 826379"/>
                <a:gd name="connsiteX18" fmla="*/ 25558 w 406823"/>
                <a:gd name="connsiteY18" fmla="*/ 553752 h 826379"/>
                <a:gd name="connsiteX19" fmla="*/ 36917 w 406823"/>
                <a:gd name="connsiteY19" fmla="*/ 593508 h 826379"/>
                <a:gd name="connsiteX20" fmla="*/ 8520 w 406823"/>
                <a:gd name="connsiteY20" fmla="*/ 616226 h 826379"/>
                <a:gd name="connsiteX21" fmla="*/ 19879 w 406823"/>
                <a:gd name="connsiteY21" fmla="*/ 633265 h 826379"/>
                <a:gd name="connsiteX22" fmla="*/ 5680 w 406823"/>
                <a:gd name="connsiteY22" fmla="*/ 673021 h 826379"/>
                <a:gd name="connsiteX23" fmla="*/ 0 w 406823"/>
                <a:gd name="connsiteY23" fmla="*/ 712778 h 826379"/>
                <a:gd name="connsiteX24" fmla="*/ 5680 w 406823"/>
                <a:gd name="connsiteY24" fmla="*/ 735496 h 826379"/>
                <a:gd name="connsiteX25" fmla="*/ 11359 w 406823"/>
                <a:gd name="connsiteY25" fmla="*/ 778092 h 826379"/>
                <a:gd name="connsiteX26" fmla="*/ 19879 w 406823"/>
                <a:gd name="connsiteY26" fmla="*/ 772413 h 826379"/>
                <a:gd name="connsiteX27" fmla="*/ 39757 w 406823"/>
                <a:gd name="connsiteY27" fmla="*/ 752535 h 826379"/>
                <a:gd name="connsiteX28" fmla="*/ 65315 w 406823"/>
                <a:gd name="connsiteY28" fmla="*/ 772413 h 826379"/>
                <a:gd name="connsiteX29" fmla="*/ 93712 w 406823"/>
                <a:gd name="connsiteY29" fmla="*/ 758214 h 826379"/>
                <a:gd name="connsiteX30" fmla="*/ 141988 w 406823"/>
                <a:gd name="connsiteY30" fmla="*/ 746855 h 826379"/>
                <a:gd name="connsiteX31" fmla="*/ 150507 w 406823"/>
                <a:gd name="connsiteY31" fmla="*/ 729817 h 826379"/>
                <a:gd name="connsiteX32" fmla="*/ 136308 w 406823"/>
                <a:gd name="connsiteY32" fmla="*/ 673021 h 826379"/>
                <a:gd name="connsiteX33" fmla="*/ 141988 w 406823"/>
                <a:gd name="connsiteY33" fmla="*/ 624746 h 826379"/>
                <a:gd name="connsiteX34" fmla="*/ 167546 w 406823"/>
                <a:gd name="connsiteY34" fmla="*/ 596348 h 826379"/>
                <a:gd name="connsiteX35" fmla="*/ 195943 w 406823"/>
                <a:gd name="connsiteY35" fmla="*/ 596348 h 826379"/>
                <a:gd name="connsiteX36" fmla="*/ 201623 w 406823"/>
                <a:gd name="connsiteY36" fmla="*/ 602028 h 826379"/>
                <a:gd name="connsiteX37" fmla="*/ 241379 w 406823"/>
                <a:gd name="connsiteY37" fmla="*/ 602028 h 826379"/>
                <a:gd name="connsiteX38" fmla="*/ 264097 w 406823"/>
                <a:gd name="connsiteY38" fmla="*/ 633265 h 826379"/>
                <a:gd name="connsiteX39" fmla="*/ 252738 w 406823"/>
                <a:gd name="connsiteY39" fmla="*/ 670182 h 826379"/>
                <a:gd name="connsiteX40" fmla="*/ 238540 w 406823"/>
                <a:gd name="connsiteY40" fmla="*/ 715618 h 826379"/>
                <a:gd name="connsiteX41" fmla="*/ 247059 w 406823"/>
                <a:gd name="connsiteY41" fmla="*/ 732656 h 826379"/>
                <a:gd name="connsiteX42" fmla="*/ 252738 w 406823"/>
                <a:gd name="connsiteY42" fmla="*/ 744015 h 826379"/>
                <a:gd name="connsiteX43" fmla="*/ 264097 w 406823"/>
                <a:gd name="connsiteY43" fmla="*/ 761054 h 826379"/>
                <a:gd name="connsiteX44" fmla="*/ 275456 w 406823"/>
                <a:gd name="connsiteY44" fmla="*/ 775253 h 826379"/>
                <a:gd name="connsiteX45" fmla="*/ 283976 w 406823"/>
                <a:gd name="connsiteY45" fmla="*/ 792291 h 826379"/>
                <a:gd name="connsiteX46" fmla="*/ 303854 w 406823"/>
                <a:gd name="connsiteY46" fmla="*/ 800810 h 826379"/>
                <a:gd name="connsiteX47" fmla="*/ 326572 w 406823"/>
                <a:gd name="connsiteY47" fmla="*/ 769573 h 826379"/>
                <a:gd name="connsiteX48" fmla="*/ 340771 w 406823"/>
                <a:gd name="connsiteY48" fmla="*/ 809330 h 826379"/>
                <a:gd name="connsiteX49" fmla="*/ 354969 w 406823"/>
                <a:gd name="connsiteY49" fmla="*/ 809330 h 826379"/>
                <a:gd name="connsiteX50" fmla="*/ 394726 w 406823"/>
                <a:gd name="connsiteY50" fmla="*/ 826368 h 826379"/>
                <a:gd name="connsiteX51" fmla="*/ 406085 w 406823"/>
                <a:gd name="connsiteY51" fmla="*/ 806490 h 826379"/>
                <a:gd name="connsiteX52" fmla="*/ 377687 w 406823"/>
                <a:gd name="connsiteY52" fmla="*/ 724137 h 826379"/>
                <a:gd name="connsiteX53" fmla="*/ 377687 w 406823"/>
                <a:gd name="connsiteY53" fmla="*/ 678701 h 826379"/>
                <a:gd name="connsiteX54" fmla="*/ 363489 w 406823"/>
                <a:gd name="connsiteY54" fmla="*/ 641784 h 826379"/>
                <a:gd name="connsiteX55" fmla="*/ 366328 w 406823"/>
                <a:gd name="connsiteY55" fmla="*/ 596348 h 826379"/>
                <a:gd name="connsiteX56" fmla="*/ 346450 w 406823"/>
                <a:gd name="connsiteY56" fmla="*/ 542393 h 826379"/>
                <a:gd name="connsiteX57" fmla="*/ 343610 w 406823"/>
                <a:gd name="connsiteY57" fmla="*/ 488438 h 826379"/>
                <a:gd name="connsiteX58" fmla="*/ 326572 w 406823"/>
                <a:gd name="connsiteY58" fmla="*/ 451521 h 826379"/>
                <a:gd name="connsiteX59" fmla="*/ 326572 w 406823"/>
                <a:gd name="connsiteY59" fmla="*/ 420284 h 826379"/>
                <a:gd name="connsiteX60" fmla="*/ 309533 w 406823"/>
                <a:gd name="connsiteY60" fmla="*/ 369168 h 826379"/>
                <a:gd name="connsiteX61" fmla="*/ 312373 w 406823"/>
                <a:gd name="connsiteY61" fmla="*/ 326572 h 826379"/>
                <a:gd name="connsiteX62" fmla="*/ 301014 w 406823"/>
                <a:gd name="connsiteY62" fmla="*/ 281136 h 826379"/>
                <a:gd name="connsiteX63" fmla="*/ 303854 w 406823"/>
                <a:gd name="connsiteY63" fmla="*/ 258418 h 826379"/>
                <a:gd name="connsiteX64" fmla="*/ 292495 w 406823"/>
                <a:gd name="connsiteY64" fmla="*/ 221501 h 826379"/>
                <a:gd name="connsiteX65" fmla="*/ 298174 w 406823"/>
                <a:gd name="connsiteY65" fmla="*/ 204462 h 826379"/>
                <a:gd name="connsiteX66" fmla="*/ 289655 w 406823"/>
                <a:gd name="connsiteY66" fmla="*/ 159026 h 826379"/>
                <a:gd name="connsiteX67" fmla="*/ 295335 w 406823"/>
                <a:gd name="connsiteY67" fmla="*/ 136308 h 826379"/>
                <a:gd name="connsiteX68" fmla="*/ 283976 w 406823"/>
                <a:gd name="connsiteY68" fmla="*/ 102231 h 826379"/>
                <a:gd name="connsiteX69" fmla="*/ 289655 w 406823"/>
                <a:gd name="connsiteY69" fmla="*/ 79513 h 826379"/>
                <a:gd name="connsiteX70" fmla="*/ 298174 w 406823"/>
                <a:gd name="connsiteY70" fmla="*/ 53956 h 826379"/>
                <a:gd name="connsiteX71" fmla="*/ 306694 w 406823"/>
                <a:gd name="connsiteY71" fmla="*/ 36917 h 826379"/>
                <a:gd name="connsiteX72" fmla="*/ 323732 w 406823"/>
                <a:gd name="connsiteY72" fmla="*/ 17039 h 826379"/>
                <a:gd name="connsiteX73" fmla="*/ 329412 w 406823"/>
                <a:gd name="connsiteY73" fmla="*/ 8520 h 82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06823" h="826379">
                  <a:moveTo>
                    <a:pt x="105071" y="0"/>
                  </a:moveTo>
                  <a:cubicBezTo>
                    <a:pt x="116430" y="28161"/>
                    <a:pt x="127790" y="56322"/>
                    <a:pt x="133469" y="79513"/>
                  </a:cubicBezTo>
                  <a:cubicBezTo>
                    <a:pt x="139148" y="102704"/>
                    <a:pt x="137255" y="121636"/>
                    <a:pt x="139148" y="139148"/>
                  </a:cubicBezTo>
                  <a:cubicBezTo>
                    <a:pt x="141041" y="156660"/>
                    <a:pt x="148141" y="170859"/>
                    <a:pt x="144828" y="184584"/>
                  </a:cubicBezTo>
                  <a:cubicBezTo>
                    <a:pt x="141515" y="198309"/>
                    <a:pt x="119270" y="210142"/>
                    <a:pt x="119270" y="221501"/>
                  </a:cubicBezTo>
                  <a:cubicBezTo>
                    <a:pt x="119270" y="232860"/>
                    <a:pt x="142462" y="244692"/>
                    <a:pt x="144828" y="252738"/>
                  </a:cubicBezTo>
                  <a:cubicBezTo>
                    <a:pt x="147194" y="260784"/>
                    <a:pt x="134889" y="262678"/>
                    <a:pt x="133469" y="269777"/>
                  </a:cubicBezTo>
                  <a:cubicBezTo>
                    <a:pt x="132049" y="276877"/>
                    <a:pt x="138201" y="288236"/>
                    <a:pt x="136308" y="295335"/>
                  </a:cubicBezTo>
                  <a:cubicBezTo>
                    <a:pt x="134415" y="302434"/>
                    <a:pt x="124476" y="306694"/>
                    <a:pt x="122110" y="312373"/>
                  </a:cubicBezTo>
                  <a:cubicBezTo>
                    <a:pt x="119744" y="318053"/>
                    <a:pt x="125423" y="322786"/>
                    <a:pt x="122110" y="329412"/>
                  </a:cubicBezTo>
                  <a:cubicBezTo>
                    <a:pt x="118797" y="336038"/>
                    <a:pt x="105071" y="345031"/>
                    <a:pt x="102231" y="352130"/>
                  </a:cubicBezTo>
                  <a:cubicBezTo>
                    <a:pt x="99391" y="359229"/>
                    <a:pt x="106491" y="363962"/>
                    <a:pt x="105071" y="372008"/>
                  </a:cubicBezTo>
                  <a:cubicBezTo>
                    <a:pt x="103651" y="380054"/>
                    <a:pt x="95605" y="389993"/>
                    <a:pt x="93712" y="400405"/>
                  </a:cubicBezTo>
                  <a:cubicBezTo>
                    <a:pt x="91819" y="410817"/>
                    <a:pt x="99391" y="424070"/>
                    <a:pt x="93712" y="434482"/>
                  </a:cubicBezTo>
                  <a:cubicBezTo>
                    <a:pt x="88033" y="444894"/>
                    <a:pt x="64841" y="454361"/>
                    <a:pt x="59635" y="462880"/>
                  </a:cubicBezTo>
                  <a:cubicBezTo>
                    <a:pt x="54429" y="471399"/>
                    <a:pt x="64841" y="478972"/>
                    <a:pt x="62475" y="485598"/>
                  </a:cubicBezTo>
                  <a:cubicBezTo>
                    <a:pt x="60109" y="492224"/>
                    <a:pt x="47329" y="496483"/>
                    <a:pt x="45436" y="502636"/>
                  </a:cubicBezTo>
                  <a:cubicBezTo>
                    <a:pt x="43543" y="508789"/>
                    <a:pt x="54429" y="513996"/>
                    <a:pt x="51116" y="522515"/>
                  </a:cubicBezTo>
                  <a:cubicBezTo>
                    <a:pt x="47803" y="531034"/>
                    <a:pt x="27924" y="541920"/>
                    <a:pt x="25558" y="553752"/>
                  </a:cubicBezTo>
                  <a:cubicBezTo>
                    <a:pt x="23191" y="565584"/>
                    <a:pt x="39757" y="583096"/>
                    <a:pt x="36917" y="593508"/>
                  </a:cubicBezTo>
                  <a:cubicBezTo>
                    <a:pt x="34077" y="603920"/>
                    <a:pt x="11360" y="609600"/>
                    <a:pt x="8520" y="616226"/>
                  </a:cubicBezTo>
                  <a:cubicBezTo>
                    <a:pt x="5680" y="622852"/>
                    <a:pt x="20352" y="623799"/>
                    <a:pt x="19879" y="633265"/>
                  </a:cubicBezTo>
                  <a:cubicBezTo>
                    <a:pt x="19406" y="642731"/>
                    <a:pt x="8993" y="659769"/>
                    <a:pt x="5680" y="673021"/>
                  </a:cubicBezTo>
                  <a:cubicBezTo>
                    <a:pt x="2367" y="686273"/>
                    <a:pt x="0" y="702366"/>
                    <a:pt x="0" y="712778"/>
                  </a:cubicBezTo>
                  <a:cubicBezTo>
                    <a:pt x="0" y="723190"/>
                    <a:pt x="3787" y="724610"/>
                    <a:pt x="5680" y="735496"/>
                  </a:cubicBezTo>
                  <a:cubicBezTo>
                    <a:pt x="7573" y="746382"/>
                    <a:pt x="8992" y="771939"/>
                    <a:pt x="11359" y="778092"/>
                  </a:cubicBezTo>
                  <a:cubicBezTo>
                    <a:pt x="13725" y="784245"/>
                    <a:pt x="15146" y="776672"/>
                    <a:pt x="19879" y="772413"/>
                  </a:cubicBezTo>
                  <a:cubicBezTo>
                    <a:pt x="24612" y="768154"/>
                    <a:pt x="32184" y="752535"/>
                    <a:pt x="39757" y="752535"/>
                  </a:cubicBezTo>
                  <a:cubicBezTo>
                    <a:pt x="47330" y="752535"/>
                    <a:pt x="56323" y="771467"/>
                    <a:pt x="65315" y="772413"/>
                  </a:cubicBezTo>
                  <a:cubicBezTo>
                    <a:pt x="74307" y="773359"/>
                    <a:pt x="80933" y="762474"/>
                    <a:pt x="93712" y="758214"/>
                  </a:cubicBezTo>
                  <a:cubicBezTo>
                    <a:pt x="106491" y="753954"/>
                    <a:pt x="141988" y="746855"/>
                    <a:pt x="141988" y="746855"/>
                  </a:cubicBezTo>
                  <a:cubicBezTo>
                    <a:pt x="151454" y="742122"/>
                    <a:pt x="151454" y="742123"/>
                    <a:pt x="150507" y="729817"/>
                  </a:cubicBezTo>
                  <a:cubicBezTo>
                    <a:pt x="149560" y="717511"/>
                    <a:pt x="137728" y="690533"/>
                    <a:pt x="136308" y="673021"/>
                  </a:cubicBezTo>
                  <a:cubicBezTo>
                    <a:pt x="134888" y="655509"/>
                    <a:pt x="136782" y="637525"/>
                    <a:pt x="141988" y="624746"/>
                  </a:cubicBezTo>
                  <a:cubicBezTo>
                    <a:pt x="147194" y="611967"/>
                    <a:pt x="158554" y="601081"/>
                    <a:pt x="167546" y="596348"/>
                  </a:cubicBezTo>
                  <a:cubicBezTo>
                    <a:pt x="176538" y="591615"/>
                    <a:pt x="190264" y="595401"/>
                    <a:pt x="195943" y="596348"/>
                  </a:cubicBezTo>
                  <a:cubicBezTo>
                    <a:pt x="201622" y="597295"/>
                    <a:pt x="194050" y="601081"/>
                    <a:pt x="201623" y="602028"/>
                  </a:cubicBezTo>
                  <a:cubicBezTo>
                    <a:pt x="209196" y="602975"/>
                    <a:pt x="230967" y="596822"/>
                    <a:pt x="241379" y="602028"/>
                  </a:cubicBezTo>
                  <a:cubicBezTo>
                    <a:pt x="251791" y="607234"/>
                    <a:pt x="262204" y="621906"/>
                    <a:pt x="264097" y="633265"/>
                  </a:cubicBezTo>
                  <a:cubicBezTo>
                    <a:pt x="265990" y="644624"/>
                    <a:pt x="256997" y="656457"/>
                    <a:pt x="252738" y="670182"/>
                  </a:cubicBezTo>
                  <a:cubicBezTo>
                    <a:pt x="248479" y="683907"/>
                    <a:pt x="239486" y="705206"/>
                    <a:pt x="238540" y="715618"/>
                  </a:cubicBezTo>
                  <a:cubicBezTo>
                    <a:pt x="237594" y="726030"/>
                    <a:pt x="247059" y="732656"/>
                    <a:pt x="247059" y="732656"/>
                  </a:cubicBezTo>
                  <a:cubicBezTo>
                    <a:pt x="249425" y="737389"/>
                    <a:pt x="249898" y="739282"/>
                    <a:pt x="252738" y="744015"/>
                  </a:cubicBezTo>
                  <a:cubicBezTo>
                    <a:pt x="255578" y="748748"/>
                    <a:pt x="260311" y="755848"/>
                    <a:pt x="264097" y="761054"/>
                  </a:cubicBezTo>
                  <a:cubicBezTo>
                    <a:pt x="267883" y="766260"/>
                    <a:pt x="272143" y="770047"/>
                    <a:pt x="275456" y="775253"/>
                  </a:cubicBezTo>
                  <a:cubicBezTo>
                    <a:pt x="278769" y="780459"/>
                    <a:pt x="279243" y="788032"/>
                    <a:pt x="283976" y="792291"/>
                  </a:cubicBezTo>
                  <a:cubicBezTo>
                    <a:pt x="288709" y="796550"/>
                    <a:pt x="296755" y="804596"/>
                    <a:pt x="303854" y="800810"/>
                  </a:cubicBezTo>
                  <a:cubicBezTo>
                    <a:pt x="310953" y="797024"/>
                    <a:pt x="320419" y="768153"/>
                    <a:pt x="326572" y="769573"/>
                  </a:cubicBezTo>
                  <a:cubicBezTo>
                    <a:pt x="332725" y="770993"/>
                    <a:pt x="336038" y="802704"/>
                    <a:pt x="340771" y="809330"/>
                  </a:cubicBezTo>
                  <a:cubicBezTo>
                    <a:pt x="345504" y="815956"/>
                    <a:pt x="345977" y="806490"/>
                    <a:pt x="354969" y="809330"/>
                  </a:cubicBezTo>
                  <a:cubicBezTo>
                    <a:pt x="363962" y="812170"/>
                    <a:pt x="386207" y="826841"/>
                    <a:pt x="394726" y="826368"/>
                  </a:cubicBezTo>
                  <a:cubicBezTo>
                    <a:pt x="403245" y="825895"/>
                    <a:pt x="408925" y="823528"/>
                    <a:pt x="406085" y="806490"/>
                  </a:cubicBezTo>
                  <a:cubicBezTo>
                    <a:pt x="403245" y="789452"/>
                    <a:pt x="382420" y="745435"/>
                    <a:pt x="377687" y="724137"/>
                  </a:cubicBezTo>
                  <a:cubicBezTo>
                    <a:pt x="372954" y="702839"/>
                    <a:pt x="380053" y="692427"/>
                    <a:pt x="377687" y="678701"/>
                  </a:cubicBezTo>
                  <a:cubicBezTo>
                    <a:pt x="375321" y="664976"/>
                    <a:pt x="365382" y="655509"/>
                    <a:pt x="363489" y="641784"/>
                  </a:cubicBezTo>
                  <a:cubicBezTo>
                    <a:pt x="361596" y="628059"/>
                    <a:pt x="369168" y="612913"/>
                    <a:pt x="366328" y="596348"/>
                  </a:cubicBezTo>
                  <a:cubicBezTo>
                    <a:pt x="363488" y="579783"/>
                    <a:pt x="350236" y="560378"/>
                    <a:pt x="346450" y="542393"/>
                  </a:cubicBezTo>
                  <a:cubicBezTo>
                    <a:pt x="342664" y="524408"/>
                    <a:pt x="346923" y="503583"/>
                    <a:pt x="343610" y="488438"/>
                  </a:cubicBezTo>
                  <a:cubicBezTo>
                    <a:pt x="340297" y="473293"/>
                    <a:pt x="329412" y="462880"/>
                    <a:pt x="326572" y="451521"/>
                  </a:cubicBezTo>
                  <a:cubicBezTo>
                    <a:pt x="323732" y="440162"/>
                    <a:pt x="329412" y="434010"/>
                    <a:pt x="326572" y="420284"/>
                  </a:cubicBezTo>
                  <a:cubicBezTo>
                    <a:pt x="323732" y="406558"/>
                    <a:pt x="311899" y="384787"/>
                    <a:pt x="309533" y="369168"/>
                  </a:cubicBezTo>
                  <a:cubicBezTo>
                    <a:pt x="307167" y="353549"/>
                    <a:pt x="313793" y="341244"/>
                    <a:pt x="312373" y="326572"/>
                  </a:cubicBezTo>
                  <a:cubicBezTo>
                    <a:pt x="310953" y="311900"/>
                    <a:pt x="302434" y="292495"/>
                    <a:pt x="301014" y="281136"/>
                  </a:cubicBezTo>
                  <a:cubicBezTo>
                    <a:pt x="299594" y="269777"/>
                    <a:pt x="305274" y="268357"/>
                    <a:pt x="303854" y="258418"/>
                  </a:cubicBezTo>
                  <a:cubicBezTo>
                    <a:pt x="302434" y="248479"/>
                    <a:pt x="293442" y="230494"/>
                    <a:pt x="292495" y="221501"/>
                  </a:cubicBezTo>
                  <a:cubicBezTo>
                    <a:pt x="291548" y="212508"/>
                    <a:pt x="298647" y="214874"/>
                    <a:pt x="298174" y="204462"/>
                  </a:cubicBezTo>
                  <a:cubicBezTo>
                    <a:pt x="297701" y="194050"/>
                    <a:pt x="290128" y="170385"/>
                    <a:pt x="289655" y="159026"/>
                  </a:cubicBezTo>
                  <a:cubicBezTo>
                    <a:pt x="289182" y="147667"/>
                    <a:pt x="296281" y="145774"/>
                    <a:pt x="295335" y="136308"/>
                  </a:cubicBezTo>
                  <a:cubicBezTo>
                    <a:pt x="294389" y="126842"/>
                    <a:pt x="284923" y="111697"/>
                    <a:pt x="283976" y="102231"/>
                  </a:cubicBezTo>
                  <a:cubicBezTo>
                    <a:pt x="283029" y="92765"/>
                    <a:pt x="287289" y="87559"/>
                    <a:pt x="289655" y="79513"/>
                  </a:cubicBezTo>
                  <a:cubicBezTo>
                    <a:pt x="292021" y="71467"/>
                    <a:pt x="295334" y="61055"/>
                    <a:pt x="298174" y="53956"/>
                  </a:cubicBezTo>
                  <a:cubicBezTo>
                    <a:pt x="301014" y="46857"/>
                    <a:pt x="302434" y="43070"/>
                    <a:pt x="306694" y="36917"/>
                  </a:cubicBezTo>
                  <a:cubicBezTo>
                    <a:pt x="310954" y="30764"/>
                    <a:pt x="323732" y="17039"/>
                    <a:pt x="323732" y="17039"/>
                  </a:cubicBezTo>
                  <a:cubicBezTo>
                    <a:pt x="327518" y="12306"/>
                    <a:pt x="328465" y="10413"/>
                    <a:pt x="329412" y="852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6" name="フリーフォーム: 図形 555">
              <a:extLst>
                <a:ext uri="{FF2B5EF4-FFF2-40B4-BE49-F238E27FC236}">
                  <a16:creationId xmlns:a16="http://schemas.microsoft.com/office/drawing/2014/main" id="{D516B4AF-199E-408C-91F6-57B24DFE0726}"/>
                </a:ext>
              </a:extLst>
            </p:cNvPr>
            <p:cNvSpPr/>
            <p:nvPr/>
          </p:nvSpPr>
          <p:spPr>
            <a:xfrm>
              <a:off x="9604010" y="2890867"/>
              <a:ext cx="28447" cy="658944"/>
            </a:xfrm>
            <a:custGeom>
              <a:avLst/>
              <a:gdLst>
                <a:gd name="connsiteX0" fmla="*/ 17068 w 28447"/>
                <a:gd name="connsiteY0" fmla="*/ 0 h 658944"/>
                <a:gd name="connsiteX1" fmla="*/ 28427 w 28447"/>
                <a:gd name="connsiteY1" fmla="*/ 82353 h 658944"/>
                <a:gd name="connsiteX2" fmla="*/ 19908 w 28447"/>
                <a:gd name="connsiteY2" fmla="*/ 136308 h 658944"/>
                <a:gd name="connsiteX3" fmla="*/ 22748 w 28447"/>
                <a:gd name="connsiteY3" fmla="*/ 187424 h 658944"/>
                <a:gd name="connsiteX4" fmla="*/ 14229 w 28447"/>
                <a:gd name="connsiteY4" fmla="*/ 232860 h 658944"/>
                <a:gd name="connsiteX5" fmla="*/ 11389 w 28447"/>
                <a:gd name="connsiteY5" fmla="*/ 303853 h 658944"/>
                <a:gd name="connsiteX6" fmla="*/ 11389 w 28447"/>
                <a:gd name="connsiteY6" fmla="*/ 354969 h 658944"/>
                <a:gd name="connsiteX7" fmla="*/ 8549 w 28447"/>
                <a:gd name="connsiteY7" fmla="*/ 391886 h 658944"/>
                <a:gd name="connsiteX8" fmla="*/ 8549 w 28447"/>
                <a:gd name="connsiteY8" fmla="*/ 434482 h 658944"/>
                <a:gd name="connsiteX9" fmla="*/ 30 w 28447"/>
                <a:gd name="connsiteY9" fmla="*/ 505476 h 658944"/>
                <a:gd name="connsiteX10" fmla="*/ 5709 w 28447"/>
                <a:gd name="connsiteY10" fmla="*/ 548072 h 658944"/>
                <a:gd name="connsiteX11" fmla="*/ 5709 w 28447"/>
                <a:gd name="connsiteY11" fmla="*/ 587829 h 658944"/>
                <a:gd name="connsiteX12" fmla="*/ 11389 w 28447"/>
                <a:gd name="connsiteY12" fmla="*/ 638944 h 658944"/>
                <a:gd name="connsiteX13" fmla="*/ 11389 w 28447"/>
                <a:gd name="connsiteY13" fmla="*/ 655983 h 658944"/>
                <a:gd name="connsiteX14" fmla="*/ 14229 w 28447"/>
                <a:gd name="connsiteY14" fmla="*/ 658822 h 658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47" h="658944">
                  <a:moveTo>
                    <a:pt x="17068" y="0"/>
                  </a:moveTo>
                  <a:cubicBezTo>
                    <a:pt x="22511" y="29817"/>
                    <a:pt x="27954" y="59635"/>
                    <a:pt x="28427" y="82353"/>
                  </a:cubicBezTo>
                  <a:cubicBezTo>
                    <a:pt x="28900" y="105071"/>
                    <a:pt x="20854" y="118796"/>
                    <a:pt x="19908" y="136308"/>
                  </a:cubicBezTo>
                  <a:cubicBezTo>
                    <a:pt x="18962" y="153820"/>
                    <a:pt x="23694" y="171332"/>
                    <a:pt x="22748" y="187424"/>
                  </a:cubicBezTo>
                  <a:cubicBezTo>
                    <a:pt x="21802" y="203516"/>
                    <a:pt x="16122" y="213455"/>
                    <a:pt x="14229" y="232860"/>
                  </a:cubicBezTo>
                  <a:cubicBezTo>
                    <a:pt x="12336" y="252265"/>
                    <a:pt x="11862" y="283502"/>
                    <a:pt x="11389" y="303853"/>
                  </a:cubicBezTo>
                  <a:cubicBezTo>
                    <a:pt x="10916" y="324204"/>
                    <a:pt x="11862" y="340297"/>
                    <a:pt x="11389" y="354969"/>
                  </a:cubicBezTo>
                  <a:cubicBezTo>
                    <a:pt x="10916" y="369641"/>
                    <a:pt x="9022" y="378634"/>
                    <a:pt x="8549" y="391886"/>
                  </a:cubicBezTo>
                  <a:cubicBezTo>
                    <a:pt x="8076" y="405138"/>
                    <a:pt x="9969" y="415550"/>
                    <a:pt x="8549" y="434482"/>
                  </a:cubicBezTo>
                  <a:cubicBezTo>
                    <a:pt x="7129" y="453414"/>
                    <a:pt x="503" y="486544"/>
                    <a:pt x="30" y="505476"/>
                  </a:cubicBezTo>
                  <a:cubicBezTo>
                    <a:pt x="-443" y="524408"/>
                    <a:pt x="4762" y="534347"/>
                    <a:pt x="5709" y="548072"/>
                  </a:cubicBezTo>
                  <a:cubicBezTo>
                    <a:pt x="6655" y="561798"/>
                    <a:pt x="4762" y="572684"/>
                    <a:pt x="5709" y="587829"/>
                  </a:cubicBezTo>
                  <a:cubicBezTo>
                    <a:pt x="6656" y="602974"/>
                    <a:pt x="10442" y="627585"/>
                    <a:pt x="11389" y="638944"/>
                  </a:cubicBezTo>
                  <a:cubicBezTo>
                    <a:pt x="12336" y="650303"/>
                    <a:pt x="11389" y="655983"/>
                    <a:pt x="11389" y="655983"/>
                  </a:cubicBezTo>
                  <a:cubicBezTo>
                    <a:pt x="11862" y="659296"/>
                    <a:pt x="13045" y="659059"/>
                    <a:pt x="14229" y="65882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7" name="フリーフォーム: 図形 556">
              <a:extLst>
                <a:ext uri="{FF2B5EF4-FFF2-40B4-BE49-F238E27FC236}">
                  <a16:creationId xmlns:a16="http://schemas.microsoft.com/office/drawing/2014/main" id="{9A37CD08-80C2-470A-ABBD-7B59EC6CECFD}"/>
                </a:ext>
              </a:extLst>
            </p:cNvPr>
            <p:cNvSpPr/>
            <p:nvPr/>
          </p:nvSpPr>
          <p:spPr>
            <a:xfrm>
              <a:off x="9308493" y="3548848"/>
              <a:ext cx="592868" cy="1081195"/>
            </a:xfrm>
            <a:custGeom>
              <a:avLst/>
              <a:gdLst>
                <a:gd name="connsiteX0" fmla="*/ 335303 w 592868"/>
                <a:gd name="connsiteY0" fmla="*/ 1006113 h 1081195"/>
                <a:gd name="connsiteX1" fmla="*/ 312585 w 592868"/>
                <a:gd name="connsiteY1" fmla="*/ 1057229 h 1081195"/>
                <a:gd name="connsiteX2" fmla="*/ 267149 w 592868"/>
                <a:gd name="connsiteY2" fmla="*/ 1074268 h 1081195"/>
                <a:gd name="connsiteX3" fmla="*/ 235912 w 592868"/>
                <a:gd name="connsiteY3" fmla="*/ 1079947 h 1081195"/>
                <a:gd name="connsiteX4" fmla="*/ 190476 w 592868"/>
                <a:gd name="connsiteY4" fmla="*/ 1051550 h 1081195"/>
                <a:gd name="connsiteX5" fmla="*/ 196155 w 592868"/>
                <a:gd name="connsiteY5" fmla="*/ 1014633 h 1081195"/>
                <a:gd name="connsiteX6" fmla="*/ 145040 w 592868"/>
                <a:gd name="connsiteY6" fmla="*/ 1017472 h 1081195"/>
                <a:gd name="connsiteX7" fmla="*/ 110963 w 592868"/>
                <a:gd name="connsiteY7" fmla="*/ 1006113 h 1081195"/>
                <a:gd name="connsiteX8" fmla="*/ 79726 w 592868"/>
                <a:gd name="connsiteY8" fmla="*/ 997594 h 1081195"/>
                <a:gd name="connsiteX9" fmla="*/ 54168 w 592868"/>
                <a:gd name="connsiteY9" fmla="*/ 932280 h 1081195"/>
                <a:gd name="connsiteX10" fmla="*/ 42809 w 592868"/>
                <a:gd name="connsiteY10" fmla="*/ 901043 h 1081195"/>
                <a:gd name="connsiteX11" fmla="*/ 3052 w 592868"/>
                <a:gd name="connsiteY11" fmla="*/ 855607 h 1081195"/>
                <a:gd name="connsiteX12" fmla="*/ 3052 w 592868"/>
                <a:gd name="connsiteY12" fmla="*/ 753376 h 1081195"/>
                <a:gd name="connsiteX13" fmla="*/ 5892 w 592868"/>
                <a:gd name="connsiteY13" fmla="*/ 682382 h 1081195"/>
                <a:gd name="connsiteX14" fmla="*/ 17251 w 592868"/>
                <a:gd name="connsiteY14" fmla="*/ 631266 h 1081195"/>
                <a:gd name="connsiteX15" fmla="*/ 28610 w 592868"/>
                <a:gd name="connsiteY15" fmla="*/ 580151 h 1081195"/>
                <a:gd name="connsiteX16" fmla="*/ 28610 w 592868"/>
                <a:gd name="connsiteY16" fmla="*/ 517676 h 1081195"/>
                <a:gd name="connsiteX17" fmla="*/ 37129 w 592868"/>
                <a:gd name="connsiteY17" fmla="*/ 480759 h 1081195"/>
                <a:gd name="connsiteX18" fmla="*/ 62687 w 592868"/>
                <a:gd name="connsiteY18" fmla="*/ 477920 h 1081195"/>
                <a:gd name="connsiteX19" fmla="*/ 74046 w 592868"/>
                <a:gd name="connsiteY19" fmla="*/ 432484 h 1081195"/>
                <a:gd name="connsiteX20" fmla="*/ 74046 w 592868"/>
                <a:gd name="connsiteY20" fmla="*/ 375689 h 1081195"/>
                <a:gd name="connsiteX21" fmla="*/ 74046 w 592868"/>
                <a:gd name="connsiteY21" fmla="*/ 324573 h 1081195"/>
                <a:gd name="connsiteX22" fmla="*/ 85405 w 592868"/>
                <a:gd name="connsiteY22" fmla="*/ 293336 h 1081195"/>
                <a:gd name="connsiteX23" fmla="*/ 99604 w 592868"/>
                <a:gd name="connsiteY23" fmla="*/ 284817 h 1081195"/>
                <a:gd name="connsiteX24" fmla="*/ 102444 w 592868"/>
                <a:gd name="connsiteY24" fmla="*/ 259259 h 1081195"/>
                <a:gd name="connsiteX25" fmla="*/ 102444 w 592868"/>
                <a:gd name="connsiteY25" fmla="*/ 222342 h 1081195"/>
                <a:gd name="connsiteX26" fmla="*/ 105283 w 592868"/>
                <a:gd name="connsiteY26" fmla="*/ 188265 h 1081195"/>
                <a:gd name="connsiteX27" fmla="*/ 113803 w 592868"/>
                <a:gd name="connsiteY27" fmla="*/ 165547 h 1081195"/>
                <a:gd name="connsiteX28" fmla="*/ 122322 w 592868"/>
                <a:gd name="connsiteY28" fmla="*/ 176906 h 1081195"/>
                <a:gd name="connsiteX29" fmla="*/ 142200 w 592868"/>
                <a:gd name="connsiteY29" fmla="*/ 162707 h 1081195"/>
                <a:gd name="connsiteX30" fmla="*/ 164918 w 592868"/>
                <a:gd name="connsiteY30" fmla="*/ 171227 h 1081195"/>
                <a:gd name="connsiteX31" fmla="*/ 187636 w 592868"/>
                <a:gd name="connsiteY31" fmla="*/ 188265 h 1081195"/>
                <a:gd name="connsiteX32" fmla="*/ 204675 w 592868"/>
                <a:gd name="connsiteY32" fmla="*/ 174066 h 1081195"/>
                <a:gd name="connsiteX33" fmla="*/ 233072 w 592868"/>
                <a:gd name="connsiteY33" fmla="*/ 165547 h 1081195"/>
                <a:gd name="connsiteX34" fmla="*/ 241591 w 592868"/>
                <a:gd name="connsiteY34" fmla="*/ 159868 h 1081195"/>
                <a:gd name="connsiteX35" fmla="*/ 252950 w 592868"/>
                <a:gd name="connsiteY35" fmla="*/ 151348 h 1081195"/>
                <a:gd name="connsiteX36" fmla="*/ 261470 w 592868"/>
                <a:gd name="connsiteY36" fmla="*/ 139989 h 1081195"/>
                <a:gd name="connsiteX37" fmla="*/ 252950 w 592868"/>
                <a:gd name="connsiteY37" fmla="*/ 111592 h 1081195"/>
                <a:gd name="connsiteX38" fmla="*/ 247271 w 592868"/>
                <a:gd name="connsiteY38" fmla="*/ 91713 h 1081195"/>
                <a:gd name="connsiteX39" fmla="*/ 247271 w 592868"/>
                <a:gd name="connsiteY39" fmla="*/ 60476 h 1081195"/>
                <a:gd name="connsiteX40" fmla="*/ 250111 w 592868"/>
                <a:gd name="connsiteY40" fmla="*/ 34918 h 1081195"/>
                <a:gd name="connsiteX41" fmla="*/ 264309 w 592868"/>
                <a:gd name="connsiteY41" fmla="*/ 12200 h 1081195"/>
                <a:gd name="connsiteX42" fmla="*/ 278508 w 592868"/>
                <a:gd name="connsiteY42" fmla="*/ 841 h 1081195"/>
                <a:gd name="connsiteX43" fmla="*/ 295547 w 592868"/>
                <a:gd name="connsiteY43" fmla="*/ 841 h 1081195"/>
                <a:gd name="connsiteX44" fmla="*/ 301226 w 592868"/>
                <a:gd name="connsiteY44" fmla="*/ 3681 h 1081195"/>
                <a:gd name="connsiteX45" fmla="*/ 321105 w 592868"/>
                <a:gd name="connsiteY45" fmla="*/ 3681 h 1081195"/>
                <a:gd name="connsiteX46" fmla="*/ 343823 w 592868"/>
                <a:gd name="connsiteY46" fmla="*/ 6521 h 1081195"/>
                <a:gd name="connsiteX47" fmla="*/ 358021 w 592868"/>
                <a:gd name="connsiteY47" fmla="*/ 17880 h 1081195"/>
                <a:gd name="connsiteX48" fmla="*/ 366541 w 592868"/>
                <a:gd name="connsiteY48" fmla="*/ 26399 h 1081195"/>
                <a:gd name="connsiteX49" fmla="*/ 366541 w 592868"/>
                <a:gd name="connsiteY49" fmla="*/ 43438 h 1081195"/>
                <a:gd name="connsiteX50" fmla="*/ 366541 w 592868"/>
                <a:gd name="connsiteY50" fmla="*/ 71835 h 1081195"/>
                <a:gd name="connsiteX51" fmla="*/ 360861 w 592868"/>
                <a:gd name="connsiteY51" fmla="*/ 88874 h 1081195"/>
                <a:gd name="connsiteX52" fmla="*/ 355182 w 592868"/>
                <a:gd name="connsiteY52" fmla="*/ 108752 h 1081195"/>
                <a:gd name="connsiteX53" fmla="*/ 340983 w 592868"/>
                <a:gd name="connsiteY53" fmla="*/ 145669 h 1081195"/>
                <a:gd name="connsiteX54" fmla="*/ 355182 w 592868"/>
                <a:gd name="connsiteY54" fmla="*/ 157028 h 1081195"/>
                <a:gd name="connsiteX55" fmla="*/ 375060 w 592868"/>
                <a:gd name="connsiteY55" fmla="*/ 182586 h 1081195"/>
                <a:gd name="connsiteX56" fmla="*/ 403457 w 592868"/>
                <a:gd name="connsiteY56" fmla="*/ 213823 h 1081195"/>
                <a:gd name="connsiteX57" fmla="*/ 429015 w 592868"/>
                <a:gd name="connsiteY57" fmla="*/ 193945 h 1081195"/>
                <a:gd name="connsiteX58" fmla="*/ 429015 w 592868"/>
                <a:gd name="connsiteY58" fmla="*/ 176906 h 1081195"/>
                <a:gd name="connsiteX59" fmla="*/ 446054 w 592868"/>
                <a:gd name="connsiteY59" fmla="*/ 202464 h 1081195"/>
                <a:gd name="connsiteX60" fmla="*/ 477291 w 592868"/>
                <a:gd name="connsiteY60" fmla="*/ 219502 h 1081195"/>
                <a:gd name="connsiteX61" fmla="*/ 500009 w 592868"/>
                <a:gd name="connsiteY61" fmla="*/ 230861 h 1081195"/>
                <a:gd name="connsiteX62" fmla="*/ 477291 w 592868"/>
                <a:gd name="connsiteY62" fmla="*/ 250740 h 1081195"/>
                <a:gd name="connsiteX63" fmla="*/ 463092 w 592868"/>
                <a:gd name="connsiteY63" fmla="*/ 301855 h 1081195"/>
                <a:gd name="connsiteX64" fmla="*/ 465932 w 592868"/>
                <a:gd name="connsiteY64" fmla="*/ 344451 h 1081195"/>
                <a:gd name="connsiteX65" fmla="*/ 477291 w 592868"/>
                <a:gd name="connsiteY65" fmla="*/ 352971 h 1081195"/>
                <a:gd name="connsiteX66" fmla="*/ 508528 w 592868"/>
                <a:gd name="connsiteY66" fmla="*/ 372849 h 1081195"/>
                <a:gd name="connsiteX67" fmla="*/ 519887 w 592868"/>
                <a:gd name="connsiteY67" fmla="*/ 409766 h 1081195"/>
                <a:gd name="connsiteX68" fmla="*/ 519887 w 592868"/>
                <a:gd name="connsiteY68" fmla="*/ 449522 h 1081195"/>
                <a:gd name="connsiteX69" fmla="*/ 528406 w 592868"/>
                <a:gd name="connsiteY69" fmla="*/ 492118 h 1081195"/>
                <a:gd name="connsiteX70" fmla="*/ 528406 w 592868"/>
                <a:gd name="connsiteY70" fmla="*/ 506317 h 1081195"/>
                <a:gd name="connsiteX71" fmla="*/ 534086 w 592868"/>
                <a:gd name="connsiteY71" fmla="*/ 514836 h 1081195"/>
                <a:gd name="connsiteX72" fmla="*/ 548285 w 592868"/>
                <a:gd name="connsiteY72" fmla="*/ 537554 h 1081195"/>
                <a:gd name="connsiteX73" fmla="*/ 571003 w 592868"/>
                <a:gd name="connsiteY73" fmla="*/ 551753 h 1081195"/>
                <a:gd name="connsiteX74" fmla="*/ 588041 w 592868"/>
                <a:gd name="connsiteY74" fmla="*/ 585830 h 1081195"/>
                <a:gd name="connsiteX75" fmla="*/ 571003 w 592868"/>
                <a:gd name="connsiteY75" fmla="*/ 611388 h 1081195"/>
                <a:gd name="connsiteX76" fmla="*/ 562483 w 592868"/>
                <a:gd name="connsiteY76" fmla="*/ 617068 h 1081195"/>
                <a:gd name="connsiteX77" fmla="*/ 559644 w 592868"/>
                <a:gd name="connsiteY77" fmla="*/ 668183 h 1081195"/>
                <a:gd name="connsiteX78" fmla="*/ 559644 w 592868"/>
                <a:gd name="connsiteY78" fmla="*/ 702260 h 1081195"/>
                <a:gd name="connsiteX79" fmla="*/ 568163 w 592868"/>
                <a:gd name="connsiteY79" fmla="*/ 744856 h 1081195"/>
                <a:gd name="connsiteX80" fmla="*/ 579522 w 592868"/>
                <a:gd name="connsiteY80" fmla="*/ 793132 h 1081195"/>
                <a:gd name="connsiteX81" fmla="*/ 590881 w 592868"/>
                <a:gd name="connsiteY81" fmla="*/ 832889 h 1081195"/>
                <a:gd name="connsiteX82" fmla="*/ 590881 w 592868"/>
                <a:gd name="connsiteY82" fmla="*/ 847087 h 1081195"/>
                <a:gd name="connsiteX83" fmla="*/ 571003 w 592868"/>
                <a:gd name="connsiteY83" fmla="*/ 869805 h 1081195"/>
                <a:gd name="connsiteX84" fmla="*/ 559644 w 592868"/>
                <a:gd name="connsiteY84" fmla="*/ 886844 h 1081195"/>
                <a:gd name="connsiteX85" fmla="*/ 545445 w 592868"/>
                <a:gd name="connsiteY85" fmla="*/ 918081 h 1081195"/>
                <a:gd name="connsiteX86" fmla="*/ 545445 w 592868"/>
                <a:gd name="connsiteY86" fmla="*/ 932280 h 1081195"/>
                <a:gd name="connsiteX87" fmla="*/ 542605 w 592868"/>
                <a:gd name="connsiteY87" fmla="*/ 954998 h 1081195"/>
                <a:gd name="connsiteX88" fmla="*/ 531246 w 592868"/>
                <a:gd name="connsiteY88" fmla="*/ 969197 h 1081195"/>
                <a:gd name="connsiteX89" fmla="*/ 474451 w 592868"/>
                <a:gd name="connsiteY89" fmla="*/ 989075 h 1081195"/>
                <a:gd name="connsiteX90" fmla="*/ 440374 w 592868"/>
                <a:gd name="connsiteY90" fmla="*/ 989075 h 1081195"/>
                <a:gd name="connsiteX91" fmla="*/ 397778 w 592868"/>
                <a:gd name="connsiteY91" fmla="*/ 991915 h 1081195"/>
                <a:gd name="connsiteX92" fmla="*/ 335303 w 592868"/>
                <a:gd name="connsiteY92" fmla="*/ 1006113 h 10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92868" h="1081195">
                  <a:moveTo>
                    <a:pt x="335303" y="1006113"/>
                  </a:moveTo>
                  <a:cubicBezTo>
                    <a:pt x="321104" y="1016999"/>
                    <a:pt x="323944" y="1045870"/>
                    <a:pt x="312585" y="1057229"/>
                  </a:cubicBezTo>
                  <a:cubicBezTo>
                    <a:pt x="301226" y="1068588"/>
                    <a:pt x="279928" y="1070482"/>
                    <a:pt x="267149" y="1074268"/>
                  </a:cubicBezTo>
                  <a:cubicBezTo>
                    <a:pt x="254370" y="1078054"/>
                    <a:pt x="248691" y="1083733"/>
                    <a:pt x="235912" y="1079947"/>
                  </a:cubicBezTo>
                  <a:cubicBezTo>
                    <a:pt x="223133" y="1076161"/>
                    <a:pt x="197102" y="1062436"/>
                    <a:pt x="190476" y="1051550"/>
                  </a:cubicBezTo>
                  <a:cubicBezTo>
                    <a:pt x="183850" y="1040664"/>
                    <a:pt x="203728" y="1020313"/>
                    <a:pt x="196155" y="1014633"/>
                  </a:cubicBezTo>
                  <a:cubicBezTo>
                    <a:pt x="188582" y="1008953"/>
                    <a:pt x="159239" y="1018892"/>
                    <a:pt x="145040" y="1017472"/>
                  </a:cubicBezTo>
                  <a:cubicBezTo>
                    <a:pt x="130841" y="1016052"/>
                    <a:pt x="121849" y="1009426"/>
                    <a:pt x="110963" y="1006113"/>
                  </a:cubicBezTo>
                  <a:cubicBezTo>
                    <a:pt x="100077" y="1002800"/>
                    <a:pt x="89192" y="1009899"/>
                    <a:pt x="79726" y="997594"/>
                  </a:cubicBezTo>
                  <a:cubicBezTo>
                    <a:pt x="70260" y="985289"/>
                    <a:pt x="60321" y="948372"/>
                    <a:pt x="54168" y="932280"/>
                  </a:cubicBezTo>
                  <a:cubicBezTo>
                    <a:pt x="48015" y="916188"/>
                    <a:pt x="51328" y="913822"/>
                    <a:pt x="42809" y="901043"/>
                  </a:cubicBezTo>
                  <a:cubicBezTo>
                    <a:pt x="34290" y="888264"/>
                    <a:pt x="9678" y="880218"/>
                    <a:pt x="3052" y="855607"/>
                  </a:cubicBezTo>
                  <a:cubicBezTo>
                    <a:pt x="-3574" y="830996"/>
                    <a:pt x="2579" y="782247"/>
                    <a:pt x="3052" y="753376"/>
                  </a:cubicBezTo>
                  <a:cubicBezTo>
                    <a:pt x="3525" y="724505"/>
                    <a:pt x="3526" y="702734"/>
                    <a:pt x="5892" y="682382"/>
                  </a:cubicBezTo>
                  <a:cubicBezTo>
                    <a:pt x="8258" y="662030"/>
                    <a:pt x="17251" y="631266"/>
                    <a:pt x="17251" y="631266"/>
                  </a:cubicBezTo>
                  <a:cubicBezTo>
                    <a:pt x="21037" y="614228"/>
                    <a:pt x="26717" y="599083"/>
                    <a:pt x="28610" y="580151"/>
                  </a:cubicBezTo>
                  <a:cubicBezTo>
                    <a:pt x="30503" y="561219"/>
                    <a:pt x="27190" y="534241"/>
                    <a:pt x="28610" y="517676"/>
                  </a:cubicBezTo>
                  <a:cubicBezTo>
                    <a:pt x="30030" y="501111"/>
                    <a:pt x="31450" y="487385"/>
                    <a:pt x="37129" y="480759"/>
                  </a:cubicBezTo>
                  <a:cubicBezTo>
                    <a:pt x="42808" y="474133"/>
                    <a:pt x="56534" y="485966"/>
                    <a:pt x="62687" y="477920"/>
                  </a:cubicBezTo>
                  <a:cubicBezTo>
                    <a:pt x="68840" y="469874"/>
                    <a:pt x="72153" y="449522"/>
                    <a:pt x="74046" y="432484"/>
                  </a:cubicBezTo>
                  <a:cubicBezTo>
                    <a:pt x="75939" y="415446"/>
                    <a:pt x="74046" y="375689"/>
                    <a:pt x="74046" y="375689"/>
                  </a:cubicBezTo>
                  <a:cubicBezTo>
                    <a:pt x="74046" y="357704"/>
                    <a:pt x="72153" y="338298"/>
                    <a:pt x="74046" y="324573"/>
                  </a:cubicBezTo>
                  <a:cubicBezTo>
                    <a:pt x="75939" y="310848"/>
                    <a:pt x="81145" y="299962"/>
                    <a:pt x="85405" y="293336"/>
                  </a:cubicBezTo>
                  <a:cubicBezTo>
                    <a:pt x="89665" y="286710"/>
                    <a:pt x="96764" y="290496"/>
                    <a:pt x="99604" y="284817"/>
                  </a:cubicBezTo>
                  <a:cubicBezTo>
                    <a:pt x="102444" y="279138"/>
                    <a:pt x="101971" y="269671"/>
                    <a:pt x="102444" y="259259"/>
                  </a:cubicBezTo>
                  <a:cubicBezTo>
                    <a:pt x="102917" y="248847"/>
                    <a:pt x="101971" y="234174"/>
                    <a:pt x="102444" y="222342"/>
                  </a:cubicBezTo>
                  <a:cubicBezTo>
                    <a:pt x="102917" y="210510"/>
                    <a:pt x="103390" y="197731"/>
                    <a:pt x="105283" y="188265"/>
                  </a:cubicBezTo>
                  <a:cubicBezTo>
                    <a:pt x="107176" y="178799"/>
                    <a:pt x="113803" y="165547"/>
                    <a:pt x="113803" y="165547"/>
                  </a:cubicBezTo>
                  <a:cubicBezTo>
                    <a:pt x="116643" y="163654"/>
                    <a:pt x="117589" y="177379"/>
                    <a:pt x="122322" y="176906"/>
                  </a:cubicBezTo>
                  <a:cubicBezTo>
                    <a:pt x="127055" y="176433"/>
                    <a:pt x="135101" y="163653"/>
                    <a:pt x="142200" y="162707"/>
                  </a:cubicBezTo>
                  <a:cubicBezTo>
                    <a:pt x="149299" y="161761"/>
                    <a:pt x="157345" y="166967"/>
                    <a:pt x="164918" y="171227"/>
                  </a:cubicBezTo>
                  <a:cubicBezTo>
                    <a:pt x="172491" y="175487"/>
                    <a:pt x="181010" y="187792"/>
                    <a:pt x="187636" y="188265"/>
                  </a:cubicBezTo>
                  <a:cubicBezTo>
                    <a:pt x="194262" y="188738"/>
                    <a:pt x="197102" y="177852"/>
                    <a:pt x="204675" y="174066"/>
                  </a:cubicBezTo>
                  <a:cubicBezTo>
                    <a:pt x="212248" y="170280"/>
                    <a:pt x="233072" y="165547"/>
                    <a:pt x="233072" y="165547"/>
                  </a:cubicBezTo>
                  <a:cubicBezTo>
                    <a:pt x="239225" y="163181"/>
                    <a:pt x="241591" y="159868"/>
                    <a:pt x="241591" y="159868"/>
                  </a:cubicBezTo>
                  <a:cubicBezTo>
                    <a:pt x="244904" y="157502"/>
                    <a:pt x="252950" y="151348"/>
                    <a:pt x="252950" y="151348"/>
                  </a:cubicBezTo>
                  <a:cubicBezTo>
                    <a:pt x="256263" y="148035"/>
                    <a:pt x="261470" y="146615"/>
                    <a:pt x="261470" y="139989"/>
                  </a:cubicBezTo>
                  <a:cubicBezTo>
                    <a:pt x="261470" y="133363"/>
                    <a:pt x="255316" y="119638"/>
                    <a:pt x="252950" y="111592"/>
                  </a:cubicBezTo>
                  <a:cubicBezTo>
                    <a:pt x="250584" y="103546"/>
                    <a:pt x="248217" y="100232"/>
                    <a:pt x="247271" y="91713"/>
                  </a:cubicBezTo>
                  <a:cubicBezTo>
                    <a:pt x="246325" y="83194"/>
                    <a:pt x="246798" y="69942"/>
                    <a:pt x="247271" y="60476"/>
                  </a:cubicBezTo>
                  <a:cubicBezTo>
                    <a:pt x="247744" y="51010"/>
                    <a:pt x="247271" y="42964"/>
                    <a:pt x="250111" y="34918"/>
                  </a:cubicBezTo>
                  <a:cubicBezTo>
                    <a:pt x="252951" y="26872"/>
                    <a:pt x="259576" y="17879"/>
                    <a:pt x="264309" y="12200"/>
                  </a:cubicBezTo>
                  <a:cubicBezTo>
                    <a:pt x="269042" y="6521"/>
                    <a:pt x="273302" y="2734"/>
                    <a:pt x="278508" y="841"/>
                  </a:cubicBezTo>
                  <a:cubicBezTo>
                    <a:pt x="283714" y="-1052"/>
                    <a:pt x="295547" y="841"/>
                    <a:pt x="295547" y="841"/>
                  </a:cubicBezTo>
                  <a:cubicBezTo>
                    <a:pt x="299333" y="1314"/>
                    <a:pt x="296966" y="3208"/>
                    <a:pt x="301226" y="3681"/>
                  </a:cubicBezTo>
                  <a:cubicBezTo>
                    <a:pt x="305486" y="4154"/>
                    <a:pt x="314006" y="3208"/>
                    <a:pt x="321105" y="3681"/>
                  </a:cubicBezTo>
                  <a:cubicBezTo>
                    <a:pt x="328204" y="4154"/>
                    <a:pt x="337670" y="4154"/>
                    <a:pt x="343823" y="6521"/>
                  </a:cubicBezTo>
                  <a:cubicBezTo>
                    <a:pt x="349976" y="8887"/>
                    <a:pt x="358021" y="17880"/>
                    <a:pt x="358021" y="17880"/>
                  </a:cubicBezTo>
                  <a:cubicBezTo>
                    <a:pt x="361807" y="21193"/>
                    <a:pt x="365121" y="22139"/>
                    <a:pt x="366541" y="26399"/>
                  </a:cubicBezTo>
                  <a:cubicBezTo>
                    <a:pt x="367961" y="30659"/>
                    <a:pt x="366541" y="43438"/>
                    <a:pt x="366541" y="43438"/>
                  </a:cubicBezTo>
                  <a:cubicBezTo>
                    <a:pt x="366541" y="51011"/>
                    <a:pt x="367488" y="64262"/>
                    <a:pt x="366541" y="71835"/>
                  </a:cubicBezTo>
                  <a:cubicBezTo>
                    <a:pt x="365594" y="79408"/>
                    <a:pt x="362754" y="82721"/>
                    <a:pt x="360861" y="88874"/>
                  </a:cubicBezTo>
                  <a:cubicBezTo>
                    <a:pt x="358968" y="95027"/>
                    <a:pt x="358495" y="99286"/>
                    <a:pt x="355182" y="108752"/>
                  </a:cubicBezTo>
                  <a:cubicBezTo>
                    <a:pt x="351869" y="118218"/>
                    <a:pt x="340983" y="137623"/>
                    <a:pt x="340983" y="145669"/>
                  </a:cubicBezTo>
                  <a:cubicBezTo>
                    <a:pt x="340983" y="153715"/>
                    <a:pt x="349503" y="150875"/>
                    <a:pt x="355182" y="157028"/>
                  </a:cubicBezTo>
                  <a:cubicBezTo>
                    <a:pt x="360861" y="163181"/>
                    <a:pt x="367014" y="173120"/>
                    <a:pt x="375060" y="182586"/>
                  </a:cubicBezTo>
                  <a:cubicBezTo>
                    <a:pt x="383106" y="192052"/>
                    <a:pt x="394465" y="211930"/>
                    <a:pt x="403457" y="213823"/>
                  </a:cubicBezTo>
                  <a:cubicBezTo>
                    <a:pt x="412450" y="215716"/>
                    <a:pt x="424755" y="200098"/>
                    <a:pt x="429015" y="193945"/>
                  </a:cubicBezTo>
                  <a:cubicBezTo>
                    <a:pt x="433275" y="187792"/>
                    <a:pt x="426175" y="175486"/>
                    <a:pt x="429015" y="176906"/>
                  </a:cubicBezTo>
                  <a:cubicBezTo>
                    <a:pt x="431855" y="178326"/>
                    <a:pt x="438008" y="195365"/>
                    <a:pt x="446054" y="202464"/>
                  </a:cubicBezTo>
                  <a:cubicBezTo>
                    <a:pt x="454100" y="209563"/>
                    <a:pt x="468298" y="214769"/>
                    <a:pt x="477291" y="219502"/>
                  </a:cubicBezTo>
                  <a:cubicBezTo>
                    <a:pt x="486284" y="224235"/>
                    <a:pt x="500009" y="225655"/>
                    <a:pt x="500009" y="230861"/>
                  </a:cubicBezTo>
                  <a:cubicBezTo>
                    <a:pt x="500009" y="236067"/>
                    <a:pt x="483444" y="238908"/>
                    <a:pt x="477291" y="250740"/>
                  </a:cubicBezTo>
                  <a:cubicBezTo>
                    <a:pt x="471138" y="262572"/>
                    <a:pt x="464985" y="286237"/>
                    <a:pt x="463092" y="301855"/>
                  </a:cubicBezTo>
                  <a:cubicBezTo>
                    <a:pt x="461199" y="317473"/>
                    <a:pt x="463566" y="335932"/>
                    <a:pt x="465932" y="344451"/>
                  </a:cubicBezTo>
                  <a:cubicBezTo>
                    <a:pt x="468299" y="352970"/>
                    <a:pt x="470192" y="348238"/>
                    <a:pt x="477291" y="352971"/>
                  </a:cubicBezTo>
                  <a:cubicBezTo>
                    <a:pt x="484390" y="357704"/>
                    <a:pt x="501429" y="363383"/>
                    <a:pt x="508528" y="372849"/>
                  </a:cubicBezTo>
                  <a:cubicBezTo>
                    <a:pt x="515627" y="382315"/>
                    <a:pt x="517994" y="396987"/>
                    <a:pt x="519887" y="409766"/>
                  </a:cubicBezTo>
                  <a:cubicBezTo>
                    <a:pt x="521780" y="422545"/>
                    <a:pt x="518467" y="435797"/>
                    <a:pt x="519887" y="449522"/>
                  </a:cubicBezTo>
                  <a:cubicBezTo>
                    <a:pt x="521307" y="463247"/>
                    <a:pt x="526986" y="482652"/>
                    <a:pt x="528406" y="492118"/>
                  </a:cubicBezTo>
                  <a:cubicBezTo>
                    <a:pt x="529826" y="501584"/>
                    <a:pt x="528406" y="506317"/>
                    <a:pt x="528406" y="506317"/>
                  </a:cubicBezTo>
                  <a:cubicBezTo>
                    <a:pt x="529353" y="510103"/>
                    <a:pt x="530773" y="509630"/>
                    <a:pt x="534086" y="514836"/>
                  </a:cubicBezTo>
                  <a:cubicBezTo>
                    <a:pt x="537399" y="520042"/>
                    <a:pt x="542132" y="531401"/>
                    <a:pt x="548285" y="537554"/>
                  </a:cubicBezTo>
                  <a:cubicBezTo>
                    <a:pt x="554438" y="543707"/>
                    <a:pt x="564377" y="543707"/>
                    <a:pt x="571003" y="551753"/>
                  </a:cubicBezTo>
                  <a:cubicBezTo>
                    <a:pt x="577629" y="559799"/>
                    <a:pt x="588041" y="575891"/>
                    <a:pt x="588041" y="585830"/>
                  </a:cubicBezTo>
                  <a:cubicBezTo>
                    <a:pt x="588041" y="595769"/>
                    <a:pt x="571003" y="611388"/>
                    <a:pt x="571003" y="611388"/>
                  </a:cubicBezTo>
                  <a:cubicBezTo>
                    <a:pt x="566743" y="616594"/>
                    <a:pt x="564376" y="607602"/>
                    <a:pt x="562483" y="617068"/>
                  </a:cubicBezTo>
                  <a:cubicBezTo>
                    <a:pt x="560590" y="626534"/>
                    <a:pt x="560117" y="653984"/>
                    <a:pt x="559644" y="668183"/>
                  </a:cubicBezTo>
                  <a:cubicBezTo>
                    <a:pt x="559171" y="682382"/>
                    <a:pt x="558224" y="689481"/>
                    <a:pt x="559644" y="702260"/>
                  </a:cubicBezTo>
                  <a:cubicBezTo>
                    <a:pt x="561064" y="715039"/>
                    <a:pt x="564850" y="729711"/>
                    <a:pt x="568163" y="744856"/>
                  </a:cubicBezTo>
                  <a:cubicBezTo>
                    <a:pt x="571476" y="760001"/>
                    <a:pt x="575736" y="778460"/>
                    <a:pt x="579522" y="793132"/>
                  </a:cubicBezTo>
                  <a:cubicBezTo>
                    <a:pt x="583308" y="807804"/>
                    <a:pt x="588988" y="823896"/>
                    <a:pt x="590881" y="832889"/>
                  </a:cubicBezTo>
                  <a:cubicBezTo>
                    <a:pt x="592774" y="841881"/>
                    <a:pt x="594194" y="840934"/>
                    <a:pt x="590881" y="847087"/>
                  </a:cubicBezTo>
                  <a:cubicBezTo>
                    <a:pt x="587568" y="853240"/>
                    <a:pt x="576209" y="863179"/>
                    <a:pt x="571003" y="869805"/>
                  </a:cubicBezTo>
                  <a:cubicBezTo>
                    <a:pt x="565797" y="876431"/>
                    <a:pt x="563904" y="878798"/>
                    <a:pt x="559644" y="886844"/>
                  </a:cubicBezTo>
                  <a:cubicBezTo>
                    <a:pt x="555384" y="894890"/>
                    <a:pt x="547811" y="910508"/>
                    <a:pt x="545445" y="918081"/>
                  </a:cubicBezTo>
                  <a:cubicBezTo>
                    <a:pt x="543079" y="925654"/>
                    <a:pt x="545918" y="926127"/>
                    <a:pt x="545445" y="932280"/>
                  </a:cubicBezTo>
                  <a:cubicBezTo>
                    <a:pt x="544972" y="938433"/>
                    <a:pt x="544972" y="948845"/>
                    <a:pt x="542605" y="954998"/>
                  </a:cubicBezTo>
                  <a:cubicBezTo>
                    <a:pt x="540239" y="961151"/>
                    <a:pt x="542605" y="963518"/>
                    <a:pt x="531246" y="969197"/>
                  </a:cubicBezTo>
                  <a:cubicBezTo>
                    <a:pt x="519887" y="974876"/>
                    <a:pt x="489596" y="985762"/>
                    <a:pt x="474451" y="989075"/>
                  </a:cubicBezTo>
                  <a:cubicBezTo>
                    <a:pt x="459306" y="992388"/>
                    <a:pt x="453153" y="988602"/>
                    <a:pt x="440374" y="989075"/>
                  </a:cubicBezTo>
                  <a:cubicBezTo>
                    <a:pt x="427595" y="989548"/>
                    <a:pt x="409610" y="991442"/>
                    <a:pt x="397778" y="991915"/>
                  </a:cubicBezTo>
                  <a:cubicBezTo>
                    <a:pt x="385946" y="992388"/>
                    <a:pt x="349502" y="995227"/>
                    <a:pt x="335303" y="100611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8" name="フリーフォーム: 図形 557">
              <a:extLst>
                <a:ext uri="{FF2B5EF4-FFF2-40B4-BE49-F238E27FC236}">
                  <a16:creationId xmlns:a16="http://schemas.microsoft.com/office/drawing/2014/main" id="{4FD8E47A-B952-4782-8CD0-52D271A406CD}"/>
                </a:ext>
              </a:extLst>
            </p:cNvPr>
            <p:cNvSpPr/>
            <p:nvPr/>
          </p:nvSpPr>
          <p:spPr>
            <a:xfrm>
              <a:off x="10489496" y="3805267"/>
              <a:ext cx="585535" cy="573630"/>
            </a:xfrm>
            <a:custGeom>
              <a:avLst/>
              <a:gdLst>
                <a:gd name="connsiteX0" fmla="*/ 546 w 585535"/>
                <a:gd name="connsiteY0" fmla="*/ 0 h 573630"/>
                <a:gd name="connsiteX1" fmla="*/ 546 w 585535"/>
                <a:gd name="connsiteY1" fmla="*/ 65314 h 573630"/>
                <a:gd name="connsiteX2" fmla="*/ 6226 w 585535"/>
                <a:gd name="connsiteY2" fmla="*/ 96552 h 573630"/>
                <a:gd name="connsiteX3" fmla="*/ 3386 w 585535"/>
                <a:gd name="connsiteY3" fmla="*/ 110750 h 573630"/>
                <a:gd name="connsiteX4" fmla="*/ 20424 w 585535"/>
                <a:gd name="connsiteY4" fmla="*/ 130629 h 573630"/>
                <a:gd name="connsiteX5" fmla="*/ 43143 w 585535"/>
                <a:gd name="connsiteY5" fmla="*/ 147667 h 573630"/>
                <a:gd name="connsiteX6" fmla="*/ 80059 w 585535"/>
                <a:gd name="connsiteY6" fmla="*/ 167545 h 573630"/>
                <a:gd name="connsiteX7" fmla="*/ 97098 w 585535"/>
                <a:gd name="connsiteY7" fmla="*/ 176065 h 573630"/>
                <a:gd name="connsiteX8" fmla="*/ 116976 w 585535"/>
                <a:gd name="connsiteY8" fmla="*/ 190263 h 573630"/>
                <a:gd name="connsiteX9" fmla="*/ 170931 w 585535"/>
                <a:gd name="connsiteY9" fmla="*/ 193103 h 573630"/>
                <a:gd name="connsiteX10" fmla="*/ 213528 w 585535"/>
                <a:gd name="connsiteY10" fmla="*/ 198783 h 573630"/>
                <a:gd name="connsiteX11" fmla="*/ 222047 w 585535"/>
                <a:gd name="connsiteY11" fmla="*/ 215821 h 573630"/>
                <a:gd name="connsiteX12" fmla="*/ 219207 w 585535"/>
                <a:gd name="connsiteY12" fmla="*/ 235699 h 573630"/>
                <a:gd name="connsiteX13" fmla="*/ 250444 w 585535"/>
                <a:gd name="connsiteY13" fmla="*/ 235699 h 573630"/>
                <a:gd name="connsiteX14" fmla="*/ 293041 w 585535"/>
                <a:gd name="connsiteY14" fmla="*/ 247058 h 573630"/>
                <a:gd name="connsiteX15" fmla="*/ 312919 w 585535"/>
                <a:gd name="connsiteY15" fmla="*/ 261257 h 573630"/>
                <a:gd name="connsiteX16" fmla="*/ 324278 w 585535"/>
                <a:gd name="connsiteY16" fmla="*/ 266937 h 573630"/>
                <a:gd name="connsiteX17" fmla="*/ 318598 w 585535"/>
                <a:gd name="connsiteY17" fmla="*/ 292494 h 573630"/>
                <a:gd name="connsiteX18" fmla="*/ 324278 w 585535"/>
                <a:gd name="connsiteY18" fmla="*/ 312373 h 573630"/>
                <a:gd name="connsiteX19" fmla="*/ 341316 w 585535"/>
                <a:gd name="connsiteY19" fmla="*/ 320892 h 573630"/>
                <a:gd name="connsiteX20" fmla="*/ 341316 w 585535"/>
                <a:gd name="connsiteY20" fmla="*/ 343610 h 573630"/>
                <a:gd name="connsiteX21" fmla="*/ 349836 w 585535"/>
                <a:gd name="connsiteY21" fmla="*/ 357809 h 573630"/>
                <a:gd name="connsiteX22" fmla="*/ 375393 w 585535"/>
                <a:gd name="connsiteY22" fmla="*/ 374847 h 573630"/>
                <a:gd name="connsiteX23" fmla="*/ 395272 w 585535"/>
                <a:gd name="connsiteY23" fmla="*/ 389046 h 573630"/>
                <a:gd name="connsiteX24" fmla="*/ 412310 w 585535"/>
                <a:gd name="connsiteY24" fmla="*/ 394726 h 573630"/>
                <a:gd name="connsiteX25" fmla="*/ 460586 w 585535"/>
                <a:gd name="connsiteY25" fmla="*/ 414604 h 573630"/>
                <a:gd name="connsiteX26" fmla="*/ 477624 w 585535"/>
                <a:gd name="connsiteY26" fmla="*/ 425963 h 573630"/>
                <a:gd name="connsiteX27" fmla="*/ 511702 w 585535"/>
                <a:gd name="connsiteY27" fmla="*/ 440162 h 573630"/>
                <a:gd name="connsiteX28" fmla="*/ 525900 w 585535"/>
                <a:gd name="connsiteY28" fmla="*/ 462880 h 573630"/>
                <a:gd name="connsiteX29" fmla="*/ 537259 w 585535"/>
                <a:gd name="connsiteY29" fmla="*/ 485598 h 573630"/>
                <a:gd name="connsiteX30" fmla="*/ 551458 w 585535"/>
                <a:gd name="connsiteY30" fmla="*/ 499796 h 573630"/>
                <a:gd name="connsiteX31" fmla="*/ 559977 w 585535"/>
                <a:gd name="connsiteY31" fmla="*/ 533873 h 573630"/>
                <a:gd name="connsiteX32" fmla="*/ 585535 w 585535"/>
                <a:gd name="connsiteY32" fmla="*/ 573630 h 57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5535" h="573630">
                  <a:moveTo>
                    <a:pt x="546" y="0"/>
                  </a:moveTo>
                  <a:cubicBezTo>
                    <a:pt x="72" y="24611"/>
                    <a:pt x="-401" y="49222"/>
                    <a:pt x="546" y="65314"/>
                  </a:cubicBezTo>
                  <a:cubicBezTo>
                    <a:pt x="1493" y="81406"/>
                    <a:pt x="5753" y="88979"/>
                    <a:pt x="6226" y="96552"/>
                  </a:cubicBezTo>
                  <a:cubicBezTo>
                    <a:pt x="6699" y="104125"/>
                    <a:pt x="1020" y="105071"/>
                    <a:pt x="3386" y="110750"/>
                  </a:cubicBezTo>
                  <a:cubicBezTo>
                    <a:pt x="5752" y="116430"/>
                    <a:pt x="13798" y="124476"/>
                    <a:pt x="20424" y="130629"/>
                  </a:cubicBezTo>
                  <a:cubicBezTo>
                    <a:pt x="27050" y="136782"/>
                    <a:pt x="33204" y="141514"/>
                    <a:pt x="43143" y="147667"/>
                  </a:cubicBezTo>
                  <a:cubicBezTo>
                    <a:pt x="53082" y="153820"/>
                    <a:pt x="71067" y="162812"/>
                    <a:pt x="80059" y="167545"/>
                  </a:cubicBezTo>
                  <a:cubicBezTo>
                    <a:pt x="89051" y="172278"/>
                    <a:pt x="90945" y="172279"/>
                    <a:pt x="97098" y="176065"/>
                  </a:cubicBezTo>
                  <a:cubicBezTo>
                    <a:pt x="103251" y="179851"/>
                    <a:pt x="104671" y="187423"/>
                    <a:pt x="116976" y="190263"/>
                  </a:cubicBezTo>
                  <a:cubicBezTo>
                    <a:pt x="129281" y="193103"/>
                    <a:pt x="154839" y="191683"/>
                    <a:pt x="170931" y="193103"/>
                  </a:cubicBezTo>
                  <a:cubicBezTo>
                    <a:pt x="187023" y="194523"/>
                    <a:pt x="205009" y="194997"/>
                    <a:pt x="213528" y="198783"/>
                  </a:cubicBezTo>
                  <a:cubicBezTo>
                    <a:pt x="222047" y="202569"/>
                    <a:pt x="221101" y="209668"/>
                    <a:pt x="222047" y="215821"/>
                  </a:cubicBezTo>
                  <a:cubicBezTo>
                    <a:pt x="222993" y="221974"/>
                    <a:pt x="214474" y="232386"/>
                    <a:pt x="219207" y="235699"/>
                  </a:cubicBezTo>
                  <a:cubicBezTo>
                    <a:pt x="223940" y="239012"/>
                    <a:pt x="238138" y="233806"/>
                    <a:pt x="250444" y="235699"/>
                  </a:cubicBezTo>
                  <a:cubicBezTo>
                    <a:pt x="262750" y="237592"/>
                    <a:pt x="282628" y="242798"/>
                    <a:pt x="293041" y="247058"/>
                  </a:cubicBezTo>
                  <a:cubicBezTo>
                    <a:pt x="303454" y="251318"/>
                    <a:pt x="312919" y="261257"/>
                    <a:pt x="312919" y="261257"/>
                  </a:cubicBezTo>
                  <a:cubicBezTo>
                    <a:pt x="318125" y="264570"/>
                    <a:pt x="323331" y="261731"/>
                    <a:pt x="324278" y="266937"/>
                  </a:cubicBezTo>
                  <a:cubicBezTo>
                    <a:pt x="325225" y="272143"/>
                    <a:pt x="318598" y="284921"/>
                    <a:pt x="318598" y="292494"/>
                  </a:cubicBezTo>
                  <a:cubicBezTo>
                    <a:pt x="318598" y="300067"/>
                    <a:pt x="320492" y="307640"/>
                    <a:pt x="324278" y="312373"/>
                  </a:cubicBezTo>
                  <a:cubicBezTo>
                    <a:pt x="328064" y="317106"/>
                    <a:pt x="338476" y="315686"/>
                    <a:pt x="341316" y="320892"/>
                  </a:cubicBezTo>
                  <a:cubicBezTo>
                    <a:pt x="344156" y="326098"/>
                    <a:pt x="339896" y="337457"/>
                    <a:pt x="341316" y="343610"/>
                  </a:cubicBezTo>
                  <a:cubicBezTo>
                    <a:pt x="342736" y="349763"/>
                    <a:pt x="344157" y="352603"/>
                    <a:pt x="349836" y="357809"/>
                  </a:cubicBezTo>
                  <a:cubicBezTo>
                    <a:pt x="355515" y="363015"/>
                    <a:pt x="375393" y="374847"/>
                    <a:pt x="375393" y="374847"/>
                  </a:cubicBezTo>
                  <a:cubicBezTo>
                    <a:pt x="382966" y="380053"/>
                    <a:pt x="389119" y="385733"/>
                    <a:pt x="395272" y="389046"/>
                  </a:cubicBezTo>
                  <a:cubicBezTo>
                    <a:pt x="401425" y="392359"/>
                    <a:pt x="401424" y="390466"/>
                    <a:pt x="412310" y="394726"/>
                  </a:cubicBezTo>
                  <a:cubicBezTo>
                    <a:pt x="423196" y="398986"/>
                    <a:pt x="449700" y="409398"/>
                    <a:pt x="460586" y="414604"/>
                  </a:cubicBezTo>
                  <a:cubicBezTo>
                    <a:pt x="471472" y="419810"/>
                    <a:pt x="469105" y="421703"/>
                    <a:pt x="477624" y="425963"/>
                  </a:cubicBezTo>
                  <a:cubicBezTo>
                    <a:pt x="486143" y="430223"/>
                    <a:pt x="503656" y="434009"/>
                    <a:pt x="511702" y="440162"/>
                  </a:cubicBezTo>
                  <a:cubicBezTo>
                    <a:pt x="519748" y="446315"/>
                    <a:pt x="521641" y="455307"/>
                    <a:pt x="525900" y="462880"/>
                  </a:cubicBezTo>
                  <a:cubicBezTo>
                    <a:pt x="530159" y="470453"/>
                    <a:pt x="532999" y="479445"/>
                    <a:pt x="537259" y="485598"/>
                  </a:cubicBezTo>
                  <a:cubicBezTo>
                    <a:pt x="541519" y="491751"/>
                    <a:pt x="547672" y="491750"/>
                    <a:pt x="551458" y="499796"/>
                  </a:cubicBezTo>
                  <a:cubicBezTo>
                    <a:pt x="555244" y="507842"/>
                    <a:pt x="554298" y="521567"/>
                    <a:pt x="559977" y="533873"/>
                  </a:cubicBezTo>
                  <a:cubicBezTo>
                    <a:pt x="565657" y="546179"/>
                    <a:pt x="575596" y="559904"/>
                    <a:pt x="585535" y="57363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9" name="フリーフォーム: 図形 558">
              <a:extLst>
                <a:ext uri="{FF2B5EF4-FFF2-40B4-BE49-F238E27FC236}">
                  <a16:creationId xmlns:a16="http://schemas.microsoft.com/office/drawing/2014/main" id="{9464C12C-84FA-4F6F-A12D-9A26D4399932}"/>
                </a:ext>
              </a:extLst>
            </p:cNvPr>
            <p:cNvSpPr/>
            <p:nvPr/>
          </p:nvSpPr>
          <p:spPr>
            <a:xfrm>
              <a:off x="10771178" y="2910837"/>
              <a:ext cx="372007" cy="894430"/>
            </a:xfrm>
            <a:custGeom>
              <a:avLst/>
              <a:gdLst>
                <a:gd name="connsiteX0" fmla="*/ 372007 w 372007"/>
                <a:gd name="connsiteY0" fmla="*/ 2748 h 894430"/>
                <a:gd name="connsiteX1" fmla="*/ 315212 w 372007"/>
                <a:gd name="connsiteY1" fmla="*/ 11267 h 894430"/>
                <a:gd name="connsiteX2" fmla="*/ 258417 w 372007"/>
                <a:gd name="connsiteY2" fmla="*/ 2748 h 894430"/>
                <a:gd name="connsiteX3" fmla="*/ 238539 w 372007"/>
                <a:gd name="connsiteY3" fmla="*/ 5588 h 894430"/>
                <a:gd name="connsiteX4" fmla="*/ 198782 w 372007"/>
                <a:gd name="connsiteY4" fmla="*/ 62383 h 894430"/>
                <a:gd name="connsiteX5" fmla="*/ 181744 w 372007"/>
                <a:gd name="connsiteY5" fmla="*/ 99300 h 894430"/>
                <a:gd name="connsiteX6" fmla="*/ 164705 w 372007"/>
                <a:gd name="connsiteY6" fmla="*/ 110659 h 894430"/>
                <a:gd name="connsiteX7" fmla="*/ 122109 w 372007"/>
                <a:gd name="connsiteY7" fmla="*/ 124857 h 894430"/>
                <a:gd name="connsiteX8" fmla="*/ 122109 w 372007"/>
                <a:gd name="connsiteY8" fmla="*/ 173133 h 894430"/>
                <a:gd name="connsiteX9" fmla="*/ 124949 w 372007"/>
                <a:gd name="connsiteY9" fmla="*/ 204370 h 894430"/>
                <a:gd name="connsiteX10" fmla="*/ 113590 w 372007"/>
                <a:gd name="connsiteY10" fmla="*/ 215729 h 894430"/>
                <a:gd name="connsiteX11" fmla="*/ 93711 w 372007"/>
                <a:gd name="connsiteY11" fmla="*/ 269685 h 894430"/>
                <a:gd name="connsiteX12" fmla="*/ 99391 w 372007"/>
                <a:gd name="connsiteY12" fmla="*/ 320800 h 894430"/>
                <a:gd name="connsiteX13" fmla="*/ 79513 w 372007"/>
                <a:gd name="connsiteY13" fmla="*/ 346358 h 894430"/>
                <a:gd name="connsiteX14" fmla="*/ 99391 w 372007"/>
                <a:gd name="connsiteY14" fmla="*/ 371916 h 894430"/>
                <a:gd name="connsiteX15" fmla="*/ 90872 w 372007"/>
                <a:gd name="connsiteY15" fmla="*/ 388954 h 894430"/>
                <a:gd name="connsiteX16" fmla="*/ 88032 w 372007"/>
                <a:gd name="connsiteY16" fmla="*/ 408833 h 894430"/>
                <a:gd name="connsiteX17" fmla="*/ 93711 w 372007"/>
                <a:gd name="connsiteY17" fmla="*/ 442910 h 894430"/>
                <a:gd name="connsiteX18" fmla="*/ 99391 w 372007"/>
                <a:gd name="connsiteY18" fmla="*/ 465628 h 894430"/>
                <a:gd name="connsiteX19" fmla="*/ 99391 w 372007"/>
                <a:gd name="connsiteY19" fmla="*/ 491185 h 894430"/>
                <a:gd name="connsiteX20" fmla="*/ 70993 w 372007"/>
                <a:gd name="connsiteY20" fmla="*/ 528102 h 894430"/>
                <a:gd name="connsiteX21" fmla="*/ 36916 w 372007"/>
                <a:gd name="connsiteY21" fmla="*/ 599096 h 894430"/>
                <a:gd name="connsiteX22" fmla="*/ 17038 w 372007"/>
                <a:gd name="connsiteY22" fmla="*/ 647372 h 894430"/>
                <a:gd name="connsiteX23" fmla="*/ 14198 w 372007"/>
                <a:gd name="connsiteY23" fmla="*/ 698487 h 894430"/>
                <a:gd name="connsiteX24" fmla="*/ 14198 w 372007"/>
                <a:gd name="connsiteY24" fmla="*/ 729724 h 894430"/>
                <a:gd name="connsiteX25" fmla="*/ 2839 w 372007"/>
                <a:gd name="connsiteY25" fmla="*/ 760962 h 894430"/>
                <a:gd name="connsiteX26" fmla="*/ 0 w 372007"/>
                <a:gd name="connsiteY26" fmla="*/ 823436 h 894430"/>
                <a:gd name="connsiteX27" fmla="*/ 2839 w 372007"/>
                <a:gd name="connsiteY27" fmla="*/ 854674 h 894430"/>
                <a:gd name="connsiteX28" fmla="*/ 5679 w 372007"/>
                <a:gd name="connsiteY28" fmla="*/ 883071 h 894430"/>
                <a:gd name="connsiteX29" fmla="*/ 2839 w 372007"/>
                <a:gd name="connsiteY29" fmla="*/ 894430 h 89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72007" h="894430">
                  <a:moveTo>
                    <a:pt x="372007" y="2748"/>
                  </a:moveTo>
                  <a:cubicBezTo>
                    <a:pt x="353075" y="7007"/>
                    <a:pt x="334144" y="11267"/>
                    <a:pt x="315212" y="11267"/>
                  </a:cubicBezTo>
                  <a:cubicBezTo>
                    <a:pt x="296280" y="11267"/>
                    <a:pt x="271196" y="3694"/>
                    <a:pt x="258417" y="2748"/>
                  </a:cubicBezTo>
                  <a:cubicBezTo>
                    <a:pt x="245638" y="1802"/>
                    <a:pt x="248478" y="-4351"/>
                    <a:pt x="238539" y="5588"/>
                  </a:cubicBezTo>
                  <a:cubicBezTo>
                    <a:pt x="228600" y="15527"/>
                    <a:pt x="208248" y="46764"/>
                    <a:pt x="198782" y="62383"/>
                  </a:cubicBezTo>
                  <a:cubicBezTo>
                    <a:pt x="189316" y="78002"/>
                    <a:pt x="187423" y="91254"/>
                    <a:pt x="181744" y="99300"/>
                  </a:cubicBezTo>
                  <a:cubicBezTo>
                    <a:pt x="176065" y="107346"/>
                    <a:pt x="174644" y="106399"/>
                    <a:pt x="164705" y="110659"/>
                  </a:cubicBezTo>
                  <a:cubicBezTo>
                    <a:pt x="154766" y="114919"/>
                    <a:pt x="129208" y="114445"/>
                    <a:pt x="122109" y="124857"/>
                  </a:cubicBezTo>
                  <a:cubicBezTo>
                    <a:pt x="115010" y="135269"/>
                    <a:pt x="121636" y="159881"/>
                    <a:pt x="122109" y="173133"/>
                  </a:cubicBezTo>
                  <a:cubicBezTo>
                    <a:pt x="122582" y="186385"/>
                    <a:pt x="124949" y="204370"/>
                    <a:pt x="124949" y="204370"/>
                  </a:cubicBezTo>
                  <a:cubicBezTo>
                    <a:pt x="123529" y="211469"/>
                    <a:pt x="118796" y="204843"/>
                    <a:pt x="113590" y="215729"/>
                  </a:cubicBezTo>
                  <a:cubicBezTo>
                    <a:pt x="108384" y="226615"/>
                    <a:pt x="96077" y="252173"/>
                    <a:pt x="93711" y="269685"/>
                  </a:cubicBezTo>
                  <a:cubicBezTo>
                    <a:pt x="91345" y="287197"/>
                    <a:pt x="101757" y="308021"/>
                    <a:pt x="99391" y="320800"/>
                  </a:cubicBezTo>
                  <a:cubicBezTo>
                    <a:pt x="97025" y="333579"/>
                    <a:pt x="79513" y="337839"/>
                    <a:pt x="79513" y="346358"/>
                  </a:cubicBezTo>
                  <a:cubicBezTo>
                    <a:pt x="79513" y="354877"/>
                    <a:pt x="97498" y="364817"/>
                    <a:pt x="99391" y="371916"/>
                  </a:cubicBezTo>
                  <a:cubicBezTo>
                    <a:pt x="101284" y="379015"/>
                    <a:pt x="92765" y="382801"/>
                    <a:pt x="90872" y="388954"/>
                  </a:cubicBezTo>
                  <a:cubicBezTo>
                    <a:pt x="88979" y="395107"/>
                    <a:pt x="87559" y="399840"/>
                    <a:pt x="88032" y="408833"/>
                  </a:cubicBezTo>
                  <a:cubicBezTo>
                    <a:pt x="88505" y="417826"/>
                    <a:pt x="91818" y="433444"/>
                    <a:pt x="93711" y="442910"/>
                  </a:cubicBezTo>
                  <a:cubicBezTo>
                    <a:pt x="95604" y="452376"/>
                    <a:pt x="98444" y="457582"/>
                    <a:pt x="99391" y="465628"/>
                  </a:cubicBezTo>
                  <a:cubicBezTo>
                    <a:pt x="100338" y="473674"/>
                    <a:pt x="104124" y="480773"/>
                    <a:pt x="99391" y="491185"/>
                  </a:cubicBezTo>
                  <a:cubicBezTo>
                    <a:pt x="94658" y="501597"/>
                    <a:pt x="81405" y="510117"/>
                    <a:pt x="70993" y="528102"/>
                  </a:cubicBezTo>
                  <a:cubicBezTo>
                    <a:pt x="60581" y="546087"/>
                    <a:pt x="45908" y="579218"/>
                    <a:pt x="36916" y="599096"/>
                  </a:cubicBezTo>
                  <a:cubicBezTo>
                    <a:pt x="27924" y="618974"/>
                    <a:pt x="20824" y="630807"/>
                    <a:pt x="17038" y="647372"/>
                  </a:cubicBezTo>
                  <a:cubicBezTo>
                    <a:pt x="13252" y="663937"/>
                    <a:pt x="14671" y="684762"/>
                    <a:pt x="14198" y="698487"/>
                  </a:cubicBezTo>
                  <a:cubicBezTo>
                    <a:pt x="13725" y="712212"/>
                    <a:pt x="16091" y="719311"/>
                    <a:pt x="14198" y="729724"/>
                  </a:cubicBezTo>
                  <a:cubicBezTo>
                    <a:pt x="12305" y="740137"/>
                    <a:pt x="5205" y="745343"/>
                    <a:pt x="2839" y="760962"/>
                  </a:cubicBezTo>
                  <a:cubicBezTo>
                    <a:pt x="473" y="776581"/>
                    <a:pt x="0" y="807817"/>
                    <a:pt x="0" y="823436"/>
                  </a:cubicBezTo>
                  <a:cubicBezTo>
                    <a:pt x="0" y="839055"/>
                    <a:pt x="1892" y="844735"/>
                    <a:pt x="2839" y="854674"/>
                  </a:cubicBezTo>
                  <a:cubicBezTo>
                    <a:pt x="3785" y="864613"/>
                    <a:pt x="5679" y="876445"/>
                    <a:pt x="5679" y="883071"/>
                  </a:cubicBezTo>
                  <a:cubicBezTo>
                    <a:pt x="5679" y="889697"/>
                    <a:pt x="4259" y="892063"/>
                    <a:pt x="2839" y="89443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0" name="フリーフォーム: 図形 559">
              <a:extLst>
                <a:ext uri="{FF2B5EF4-FFF2-40B4-BE49-F238E27FC236}">
                  <a16:creationId xmlns:a16="http://schemas.microsoft.com/office/drawing/2014/main" id="{DC3AAE7E-384F-424C-B3D9-0D6029BA2CCA}"/>
                </a:ext>
              </a:extLst>
            </p:cNvPr>
            <p:cNvSpPr/>
            <p:nvPr/>
          </p:nvSpPr>
          <p:spPr>
            <a:xfrm>
              <a:off x="9947650" y="2927625"/>
              <a:ext cx="928598" cy="207461"/>
            </a:xfrm>
            <a:custGeom>
              <a:avLst/>
              <a:gdLst>
                <a:gd name="connsiteX0" fmla="*/ 0 w 928598"/>
                <a:gd name="connsiteY0" fmla="*/ 144986 h 207461"/>
                <a:gd name="connsiteX1" fmla="*/ 39756 w 928598"/>
                <a:gd name="connsiteY1" fmla="*/ 79672 h 207461"/>
                <a:gd name="connsiteX2" fmla="*/ 51115 w 928598"/>
                <a:gd name="connsiteY2" fmla="*/ 56954 h 207461"/>
                <a:gd name="connsiteX3" fmla="*/ 65314 w 928598"/>
                <a:gd name="connsiteY3" fmla="*/ 45595 h 207461"/>
                <a:gd name="connsiteX4" fmla="*/ 156186 w 928598"/>
                <a:gd name="connsiteY4" fmla="*/ 45595 h 207461"/>
                <a:gd name="connsiteX5" fmla="*/ 238539 w 928598"/>
                <a:gd name="connsiteY5" fmla="*/ 45595 h 207461"/>
                <a:gd name="connsiteX6" fmla="*/ 312372 w 928598"/>
                <a:gd name="connsiteY6" fmla="*/ 37076 h 207461"/>
                <a:gd name="connsiteX7" fmla="*/ 340770 w 928598"/>
                <a:gd name="connsiteY7" fmla="*/ 14358 h 207461"/>
                <a:gd name="connsiteX8" fmla="*/ 372007 w 928598"/>
                <a:gd name="connsiteY8" fmla="*/ 11518 h 207461"/>
                <a:gd name="connsiteX9" fmla="*/ 434482 w 928598"/>
                <a:gd name="connsiteY9" fmla="*/ 17197 h 207461"/>
                <a:gd name="connsiteX10" fmla="*/ 488437 w 928598"/>
                <a:gd name="connsiteY10" fmla="*/ 5838 h 207461"/>
                <a:gd name="connsiteX11" fmla="*/ 525354 w 928598"/>
                <a:gd name="connsiteY11" fmla="*/ 17197 h 207461"/>
                <a:gd name="connsiteX12" fmla="*/ 565110 w 928598"/>
                <a:gd name="connsiteY12" fmla="*/ 159 h 207461"/>
                <a:gd name="connsiteX13" fmla="*/ 621905 w 928598"/>
                <a:gd name="connsiteY13" fmla="*/ 8678 h 207461"/>
                <a:gd name="connsiteX14" fmla="*/ 644623 w 928598"/>
                <a:gd name="connsiteY14" fmla="*/ 8678 h 207461"/>
                <a:gd name="connsiteX15" fmla="*/ 667341 w 928598"/>
                <a:gd name="connsiteY15" fmla="*/ 20037 h 207461"/>
                <a:gd name="connsiteX16" fmla="*/ 721297 w 928598"/>
                <a:gd name="connsiteY16" fmla="*/ 31396 h 207461"/>
                <a:gd name="connsiteX17" fmla="*/ 763893 w 928598"/>
                <a:gd name="connsiteY17" fmla="*/ 31396 h 207461"/>
                <a:gd name="connsiteX18" fmla="*/ 795130 w 928598"/>
                <a:gd name="connsiteY18" fmla="*/ 45595 h 207461"/>
                <a:gd name="connsiteX19" fmla="*/ 820688 w 928598"/>
                <a:gd name="connsiteY19" fmla="*/ 48435 h 207461"/>
                <a:gd name="connsiteX20" fmla="*/ 834887 w 928598"/>
                <a:gd name="connsiteY20" fmla="*/ 71153 h 207461"/>
                <a:gd name="connsiteX21" fmla="*/ 851925 w 928598"/>
                <a:gd name="connsiteY21" fmla="*/ 102390 h 207461"/>
                <a:gd name="connsiteX22" fmla="*/ 857605 w 928598"/>
                <a:gd name="connsiteY22" fmla="*/ 136467 h 207461"/>
                <a:gd name="connsiteX23" fmla="*/ 854765 w 928598"/>
                <a:gd name="connsiteY23" fmla="*/ 147826 h 207461"/>
                <a:gd name="connsiteX24" fmla="*/ 877483 w 928598"/>
                <a:gd name="connsiteY24" fmla="*/ 170544 h 207461"/>
                <a:gd name="connsiteX25" fmla="*/ 905880 w 928598"/>
                <a:gd name="connsiteY25" fmla="*/ 184743 h 207461"/>
                <a:gd name="connsiteX26" fmla="*/ 922919 w 928598"/>
                <a:gd name="connsiteY26" fmla="*/ 198941 h 207461"/>
                <a:gd name="connsiteX27" fmla="*/ 928598 w 928598"/>
                <a:gd name="connsiteY27" fmla="*/ 207461 h 20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8598" h="207461">
                  <a:moveTo>
                    <a:pt x="0" y="144986"/>
                  </a:moveTo>
                  <a:cubicBezTo>
                    <a:pt x="15618" y="119665"/>
                    <a:pt x="31237" y="94344"/>
                    <a:pt x="39756" y="79672"/>
                  </a:cubicBezTo>
                  <a:cubicBezTo>
                    <a:pt x="48275" y="65000"/>
                    <a:pt x="46855" y="62633"/>
                    <a:pt x="51115" y="56954"/>
                  </a:cubicBezTo>
                  <a:cubicBezTo>
                    <a:pt x="55375" y="51275"/>
                    <a:pt x="47802" y="47488"/>
                    <a:pt x="65314" y="45595"/>
                  </a:cubicBezTo>
                  <a:cubicBezTo>
                    <a:pt x="82826" y="43702"/>
                    <a:pt x="156186" y="45595"/>
                    <a:pt x="156186" y="45595"/>
                  </a:cubicBezTo>
                  <a:cubicBezTo>
                    <a:pt x="185057" y="45595"/>
                    <a:pt x="212508" y="47015"/>
                    <a:pt x="238539" y="45595"/>
                  </a:cubicBezTo>
                  <a:cubicBezTo>
                    <a:pt x="264570" y="44175"/>
                    <a:pt x="295334" y="42282"/>
                    <a:pt x="312372" y="37076"/>
                  </a:cubicBezTo>
                  <a:cubicBezTo>
                    <a:pt x="329410" y="31870"/>
                    <a:pt x="330831" y="18618"/>
                    <a:pt x="340770" y="14358"/>
                  </a:cubicBezTo>
                  <a:cubicBezTo>
                    <a:pt x="350709" y="10098"/>
                    <a:pt x="356388" y="11045"/>
                    <a:pt x="372007" y="11518"/>
                  </a:cubicBezTo>
                  <a:cubicBezTo>
                    <a:pt x="387626" y="11991"/>
                    <a:pt x="415077" y="18144"/>
                    <a:pt x="434482" y="17197"/>
                  </a:cubicBezTo>
                  <a:cubicBezTo>
                    <a:pt x="453887" y="16250"/>
                    <a:pt x="473292" y="5838"/>
                    <a:pt x="488437" y="5838"/>
                  </a:cubicBezTo>
                  <a:cubicBezTo>
                    <a:pt x="503582" y="5838"/>
                    <a:pt x="512575" y="18143"/>
                    <a:pt x="525354" y="17197"/>
                  </a:cubicBezTo>
                  <a:cubicBezTo>
                    <a:pt x="538133" y="16251"/>
                    <a:pt x="549018" y="1579"/>
                    <a:pt x="565110" y="159"/>
                  </a:cubicBezTo>
                  <a:cubicBezTo>
                    <a:pt x="581202" y="-1261"/>
                    <a:pt x="608653" y="7258"/>
                    <a:pt x="621905" y="8678"/>
                  </a:cubicBezTo>
                  <a:cubicBezTo>
                    <a:pt x="635157" y="10098"/>
                    <a:pt x="637050" y="6785"/>
                    <a:pt x="644623" y="8678"/>
                  </a:cubicBezTo>
                  <a:cubicBezTo>
                    <a:pt x="652196" y="10571"/>
                    <a:pt x="654562" y="16251"/>
                    <a:pt x="667341" y="20037"/>
                  </a:cubicBezTo>
                  <a:cubicBezTo>
                    <a:pt x="680120" y="23823"/>
                    <a:pt x="705205" y="29503"/>
                    <a:pt x="721297" y="31396"/>
                  </a:cubicBezTo>
                  <a:cubicBezTo>
                    <a:pt x="737389" y="33289"/>
                    <a:pt x="751588" y="29030"/>
                    <a:pt x="763893" y="31396"/>
                  </a:cubicBezTo>
                  <a:cubicBezTo>
                    <a:pt x="776198" y="33762"/>
                    <a:pt x="785664" y="42755"/>
                    <a:pt x="795130" y="45595"/>
                  </a:cubicBezTo>
                  <a:cubicBezTo>
                    <a:pt x="804596" y="48435"/>
                    <a:pt x="814062" y="44175"/>
                    <a:pt x="820688" y="48435"/>
                  </a:cubicBezTo>
                  <a:cubicBezTo>
                    <a:pt x="827314" y="52695"/>
                    <a:pt x="829681" y="62161"/>
                    <a:pt x="834887" y="71153"/>
                  </a:cubicBezTo>
                  <a:cubicBezTo>
                    <a:pt x="840093" y="80145"/>
                    <a:pt x="848139" y="91504"/>
                    <a:pt x="851925" y="102390"/>
                  </a:cubicBezTo>
                  <a:cubicBezTo>
                    <a:pt x="855711" y="113276"/>
                    <a:pt x="857132" y="128894"/>
                    <a:pt x="857605" y="136467"/>
                  </a:cubicBezTo>
                  <a:cubicBezTo>
                    <a:pt x="858078" y="144040"/>
                    <a:pt x="851452" y="142146"/>
                    <a:pt x="854765" y="147826"/>
                  </a:cubicBezTo>
                  <a:cubicBezTo>
                    <a:pt x="858078" y="153506"/>
                    <a:pt x="868964" y="164391"/>
                    <a:pt x="877483" y="170544"/>
                  </a:cubicBezTo>
                  <a:cubicBezTo>
                    <a:pt x="886002" y="176697"/>
                    <a:pt x="898307" y="180010"/>
                    <a:pt x="905880" y="184743"/>
                  </a:cubicBezTo>
                  <a:cubicBezTo>
                    <a:pt x="913453" y="189476"/>
                    <a:pt x="922919" y="198941"/>
                    <a:pt x="922919" y="198941"/>
                  </a:cubicBezTo>
                  <a:cubicBezTo>
                    <a:pt x="926705" y="202727"/>
                    <a:pt x="927651" y="205094"/>
                    <a:pt x="928598" y="20746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1" name="フリーフォーム: 図形 560">
              <a:extLst>
                <a:ext uri="{FF2B5EF4-FFF2-40B4-BE49-F238E27FC236}">
                  <a16:creationId xmlns:a16="http://schemas.microsoft.com/office/drawing/2014/main" id="{45234155-FC70-4E6E-AAF2-1C537E19A8FA}"/>
                </a:ext>
              </a:extLst>
            </p:cNvPr>
            <p:cNvSpPr/>
            <p:nvPr/>
          </p:nvSpPr>
          <p:spPr>
            <a:xfrm>
              <a:off x="9950489" y="3174842"/>
              <a:ext cx="232243" cy="443001"/>
            </a:xfrm>
            <a:custGeom>
              <a:avLst/>
              <a:gdLst>
                <a:gd name="connsiteX0" fmla="*/ 0 w 232243"/>
                <a:gd name="connsiteY0" fmla="*/ 0 h 443001"/>
                <a:gd name="connsiteX1" fmla="*/ 14199 w 232243"/>
                <a:gd name="connsiteY1" fmla="*/ 62475 h 443001"/>
                <a:gd name="connsiteX2" fmla="*/ 39757 w 232243"/>
                <a:gd name="connsiteY2" fmla="*/ 105071 h 443001"/>
                <a:gd name="connsiteX3" fmla="*/ 62475 w 232243"/>
                <a:gd name="connsiteY3" fmla="*/ 147667 h 443001"/>
                <a:gd name="connsiteX4" fmla="*/ 82353 w 232243"/>
                <a:gd name="connsiteY4" fmla="*/ 210142 h 443001"/>
                <a:gd name="connsiteX5" fmla="*/ 88033 w 232243"/>
                <a:gd name="connsiteY5" fmla="*/ 238539 h 443001"/>
                <a:gd name="connsiteX6" fmla="*/ 116430 w 232243"/>
                <a:gd name="connsiteY6" fmla="*/ 286815 h 443001"/>
                <a:gd name="connsiteX7" fmla="*/ 144828 w 232243"/>
                <a:gd name="connsiteY7" fmla="*/ 303854 h 443001"/>
                <a:gd name="connsiteX8" fmla="*/ 167546 w 232243"/>
                <a:gd name="connsiteY8" fmla="*/ 323732 h 443001"/>
                <a:gd name="connsiteX9" fmla="*/ 201623 w 232243"/>
                <a:gd name="connsiteY9" fmla="*/ 340770 h 443001"/>
                <a:gd name="connsiteX10" fmla="*/ 227181 w 232243"/>
                <a:gd name="connsiteY10" fmla="*/ 360649 h 443001"/>
                <a:gd name="connsiteX11" fmla="*/ 230020 w 232243"/>
                <a:gd name="connsiteY11" fmla="*/ 377687 h 443001"/>
                <a:gd name="connsiteX12" fmla="*/ 201623 w 232243"/>
                <a:gd name="connsiteY12" fmla="*/ 394726 h 443001"/>
                <a:gd name="connsiteX13" fmla="*/ 178905 w 232243"/>
                <a:gd name="connsiteY13" fmla="*/ 417444 h 443001"/>
                <a:gd name="connsiteX14" fmla="*/ 170386 w 232243"/>
                <a:gd name="connsiteY14" fmla="*/ 443001 h 44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243" h="443001">
                  <a:moveTo>
                    <a:pt x="0" y="0"/>
                  </a:moveTo>
                  <a:cubicBezTo>
                    <a:pt x="3786" y="22481"/>
                    <a:pt x="7573" y="44963"/>
                    <a:pt x="14199" y="62475"/>
                  </a:cubicBezTo>
                  <a:cubicBezTo>
                    <a:pt x="20825" y="79987"/>
                    <a:pt x="31711" y="90872"/>
                    <a:pt x="39757" y="105071"/>
                  </a:cubicBezTo>
                  <a:cubicBezTo>
                    <a:pt x="47803" y="119270"/>
                    <a:pt x="55376" y="130155"/>
                    <a:pt x="62475" y="147667"/>
                  </a:cubicBezTo>
                  <a:cubicBezTo>
                    <a:pt x="69574" y="165179"/>
                    <a:pt x="78093" y="194997"/>
                    <a:pt x="82353" y="210142"/>
                  </a:cubicBezTo>
                  <a:cubicBezTo>
                    <a:pt x="86613" y="225287"/>
                    <a:pt x="82354" y="225760"/>
                    <a:pt x="88033" y="238539"/>
                  </a:cubicBezTo>
                  <a:cubicBezTo>
                    <a:pt x="93713" y="251318"/>
                    <a:pt x="106964" y="275929"/>
                    <a:pt x="116430" y="286815"/>
                  </a:cubicBezTo>
                  <a:cubicBezTo>
                    <a:pt x="125896" y="297701"/>
                    <a:pt x="136309" y="297701"/>
                    <a:pt x="144828" y="303854"/>
                  </a:cubicBezTo>
                  <a:cubicBezTo>
                    <a:pt x="153347" y="310007"/>
                    <a:pt x="158080" y="317579"/>
                    <a:pt x="167546" y="323732"/>
                  </a:cubicBezTo>
                  <a:cubicBezTo>
                    <a:pt x="177012" y="329885"/>
                    <a:pt x="191684" y="334617"/>
                    <a:pt x="201623" y="340770"/>
                  </a:cubicBezTo>
                  <a:cubicBezTo>
                    <a:pt x="211562" y="346923"/>
                    <a:pt x="222448" y="354496"/>
                    <a:pt x="227181" y="360649"/>
                  </a:cubicBezTo>
                  <a:cubicBezTo>
                    <a:pt x="231914" y="366802"/>
                    <a:pt x="234280" y="372008"/>
                    <a:pt x="230020" y="377687"/>
                  </a:cubicBezTo>
                  <a:cubicBezTo>
                    <a:pt x="225760" y="383366"/>
                    <a:pt x="210142" y="388100"/>
                    <a:pt x="201623" y="394726"/>
                  </a:cubicBezTo>
                  <a:cubicBezTo>
                    <a:pt x="193104" y="401352"/>
                    <a:pt x="184111" y="409398"/>
                    <a:pt x="178905" y="417444"/>
                  </a:cubicBezTo>
                  <a:cubicBezTo>
                    <a:pt x="173699" y="425490"/>
                    <a:pt x="172042" y="434245"/>
                    <a:pt x="170386" y="44300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2" name="フリーフォーム: 図形 561">
              <a:extLst>
                <a:ext uri="{FF2B5EF4-FFF2-40B4-BE49-F238E27FC236}">
                  <a16:creationId xmlns:a16="http://schemas.microsoft.com/office/drawing/2014/main" id="{E52D5786-FC31-4E78-B5FD-0F194E7A28BE}"/>
                </a:ext>
              </a:extLst>
            </p:cNvPr>
            <p:cNvSpPr/>
            <p:nvPr/>
          </p:nvSpPr>
          <p:spPr>
            <a:xfrm>
              <a:off x="10183349" y="3526971"/>
              <a:ext cx="98246" cy="17039"/>
            </a:xfrm>
            <a:custGeom>
              <a:avLst/>
              <a:gdLst>
                <a:gd name="connsiteX0" fmla="*/ 0 w 98246"/>
                <a:gd name="connsiteY0" fmla="*/ 17039 h 17039"/>
                <a:gd name="connsiteX1" fmla="*/ 85193 w 98246"/>
                <a:gd name="connsiteY1" fmla="*/ 2840 h 17039"/>
                <a:gd name="connsiteX2" fmla="*/ 96552 w 98246"/>
                <a:gd name="connsiteY2" fmla="*/ 0 h 17039"/>
              </a:gdLst>
              <a:ahLst/>
              <a:cxnLst>
                <a:cxn ang="0">
                  <a:pos x="connsiteX0" y="connsiteY0"/>
                </a:cxn>
                <a:cxn ang="0">
                  <a:pos x="connsiteX1" y="connsiteY1"/>
                </a:cxn>
                <a:cxn ang="0">
                  <a:pos x="connsiteX2" y="connsiteY2"/>
                </a:cxn>
              </a:cxnLst>
              <a:rect l="l" t="t" r="r" b="b"/>
              <a:pathLst>
                <a:path w="98246" h="17039">
                  <a:moveTo>
                    <a:pt x="0" y="17039"/>
                  </a:moveTo>
                  <a:lnTo>
                    <a:pt x="85193" y="2840"/>
                  </a:lnTo>
                  <a:cubicBezTo>
                    <a:pt x="101285" y="0"/>
                    <a:pt x="98918" y="0"/>
                    <a:pt x="96552" y="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3" name="フリーフォーム: 図形 562">
              <a:extLst>
                <a:ext uri="{FF2B5EF4-FFF2-40B4-BE49-F238E27FC236}">
                  <a16:creationId xmlns:a16="http://schemas.microsoft.com/office/drawing/2014/main" id="{41D5B307-5E60-4EE9-8FD0-0FD17A01E35F}"/>
                </a:ext>
              </a:extLst>
            </p:cNvPr>
            <p:cNvSpPr/>
            <p:nvPr/>
          </p:nvSpPr>
          <p:spPr>
            <a:xfrm>
              <a:off x="8099488" y="2887756"/>
              <a:ext cx="391032" cy="885499"/>
            </a:xfrm>
            <a:custGeom>
              <a:avLst/>
              <a:gdLst>
                <a:gd name="connsiteX0" fmla="*/ 0 w 391032"/>
                <a:gd name="connsiteY0" fmla="*/ 32541 h 885499"/>
                <a:gd name="connsiteX1" fmla="*/ 46985 w 391032"/>
                <a:gd name="connsiteY1" fmla="*/ 14470 h 885499"/>
                <a:gd name="connsiteX2" fmla="*/ 86741 w 391032"/>
                <a:gd name="connsiteY2" fmla="*/ 21699 h 885499"/>
                <a:gd name="connsiteX3" fmla="*/ 119269 w 391032"/>
                <a:gd name="connsiteY3" fmla="*/ 13 h 885499"/>
                <a:gd name="connsiteX4" fmla="*/ 144569 w 391032"/>
                <a:gd name="connsiteY4" fmla="*/ 25313 h 885499"/>
                <a:gd name="connsiteX5" fmla="*/ 169869 w 391032"/>
                <a:gd name="connsiteY5" fmla="*/ 39770 h 885499"/>
                <a:gd name="connsiteX6" fmla="*/ 173483 w 391032"/>
                <a:gd name="connsiteY6" fmla="*/ 68684 h 885499"/>
                <a:gd name="connsiteX7" fmla="*/ 173483 w 391032"/>
                <a:gd name="connsiteY7" fmla="*/ 90369 h 885499"/>
                <a:gd name="connsiteX8" fmla="*/ 173483 w 391032"/>
                <a:gd name="connsiteY8" fmla="*/ 90369 h 885499"/>
                <a:gd name="connsiteX9" fmla="*/ 173483 w 391032"/>
                <a:gd name="connsiteY9" fmla="*/ 122897 h 885499"/>
                <a:gd name="connsiteX10" fmla="*/ 216854 w 391032"/>
                <a:gd name="connsiteY10" fmla="*/ 119283 h 885499"/>
                <a:gd name="connsiteX11" fmla="*/ 252996 w 391032"/>
                <a:gd name="connsiteY11" fmla="*/ 101212 h 885499"/>
                <a:gd name="connsiteX12" fmla="*/ 274681 w 391032"/>
                <a:gd name="connsiteY12" fmla="*/ 122897 h 885499"/>
                <a:gd name="connsiteX13" fmla="*/ 281910 w 391032"/>
                <a:gd name="connsiteY13" fmla="*/ 155425 h 885499"/>
                <a:gd name="connsiteX14" fmla="*/ 281910 w 391032"/>
                <a:gd name="connsiteY14" fmla="*/ 169882 h 885499"/>
                <a:gd name="connsiteX15" fmla="*/ 289138 w 391032"/>
                <a:gd name="connsiteY15" fmla="*/ 202410 h 885499"/>
                <a:gd name="connsiteX16" fmla="*/ 289138 w 391032"/>
                <a:gd name="connsiteY16" fmla="*/ 231324 h 885499"/>
                <a:gd name="connsiteX17" fmla="*/ 271067 w 391032"/>
                <a:gd name="connsiteY17" fmla="*/ 260238 h 885499"/>
                <a:gd name="connsiteX18" fmla="*/ 289138 w 391032"/>
                <a:gd name="connsiteY18" fmla="*/ 274695 h 885499"/>
                <a:gd name="connsiteX19" fmla="*/ 281910 w 391032"/>
                <a:gd name="connsiteY19" fmla="*/ 321680 h 885499"/>
                <a:gd name="connsiteX20" fmla="*/ 278295 w 391032"/>
                <a:gd name="connsiteY20" fmla="*/ 368665 h 885499"/>
                <a:gd name="connsiteX21" fmla="*/ 296367 w 391032"/>
                <a:gd name="connsiteY21" fmla="*/ 397578 h 885499"/>
                <a:gd name="connsiteX22" fmla="*/ 303595 w 391032"/>
                <a:gd name="connsiteY22" fmla="*/ 419264 h 885499"/>
                <a:gd name="connsiteX23" fmla="*/ 310823 w 391032"/>
                <a:gd name="connsiteY23" fmla="*/ 448178 h 885499"/>
                <a:gd name="connsiteX24" fmla="*/ 303595 w 391032"/>
                <a:gd name="connsiteY24" fmla="*/ 469863 h 885499"/>
                <a:gd name="connsiteX25" fmla="*/ 299981 w 391032"/>
                <a:gd name="connsiteY25" fmla="*/ 498777 h 885499"/>
                <a:gd name="connsiteX26" fmla="*/ 325280 w 391032"/>
                <a:gd name="connsiteY26" fmla="*/ 542148 h 885499"/>
                <a:gd name="connsiteX27" fmla="*/ 357808 w 391032"/>
                <a:gd name="connsiteY27" fmla="*/ 560219 h 885499"/>
                <a:gd name="connsiteX28" fmla="*/ 365037 w 391032"/>
                <a:gd name="connsiteY28" fmla="*/ 599975 h 885499"/>
                <a:gd name="connsiteX29" fmla="*/ 365037 w 391032"/>
                <a:gd name="connsiteY29" fmla="*/ 625275 h 885499"/>
                <a:gd name="connsiteX30" fmla="*/ 365037 w 391032"/>
                <a:gd name="connsiteY30" fmla="*/ 675874 h 885499"/>
                <a:gd name="connsiteX31" fmla="*/ 375880 w 391032"/>
                <a:gd name="connsiteY31" fmla="*/ 719245 h 885499"/>
                <a:gd name="connsiteX32" fmla="*/ 386722 w 391032"/>
                <a:gd name="connsiteY32" fmla="*/ 777072 h 885499"/>
                <a:gd name="connsiteX33" fmla="*/ 386722 w 391032"/>
                <a:gd name="connsiteY33" fmla="*/ 834900 h 885499"/>
                <a:gd name="connsiteX34" fmla="*/ 383108 w 391032"/>
                <a:gd name="connsiteY34" fmla="*/ 860200 h 885499"/>
                <a:gd name="connsiteX35" fmla="*/ 390337 w 391032"/>
                <a:gd name="connsiteY35" fmla="*/ 874657 h 885499"/>
                <a:gd name="connsiteX36" fmla="*/ 390337 w 391032"/>
                <a:gd name="connsiteY36" fmla="*/ 885499 h 88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1032" h="885499">
                  <a:moveTo>
                    <a:pt x="0" y="32541"/>
                  </a:moveTo>
                  <a:cubicBezTo>
                    <a:pt x="16264" y="24409"/>
                    <a:pt x="32528" y="16277"/>
                    <a:pt x="46985" y="14470"/>
                  </a:cubicBezTo>
                  <a:cubicBezTo>
                    <a:pt x="61442" y="12663"/>
                    <a:pt x="74694" y="24108"/>
                    <a:pt x="86741" y="21699"/>
                  </a:cubicBezTo>
                  <a:cubicBezTo>
                    <a:pt x="98788" y="19290"/>
                    <a:pt x="109631" y="-589"/>
                    <a:pt x="119269" y="13"/>
                  </a:cubicBezTo>
                  <a:cubicBezTo>
                    <a:pt x="128907" y="615"/>
                    <a:pt x="136136" y="18687"/>
                    <a:pt x="144569" y="25313"/>
                  </a:cubicBezTo>
                  <a:cubicBezTo>
                    <a:pt x="153002" y="31939"/>
                    <a:pt x="165050" y="32541"/>
                    <a:pt x="169869" y="39770"/>
                  </a:cubicBezTo>
                  <a:cubicBezTo>
                    <a:pt x="174688" y="46999"/>
                    <a:pt x="172881" y="60251"/>
                    <a:pt x="173483" y="68684"/>
                  </a:cubicBezTo>
                  <a:cubicBezTo>
                    <a:pt x="174085" y="77117"/>
                    <a:pt x="173483" y="90369"/>
                    <a:pt x="173483" y="90369"/>
                  </a:cubicBezTo>
                  <a:lnTo>
                    <a:pt x="173483" y="90369"/>
                  </a:lnTo>
                  <a:cubicBezTo>
                    <a:pt x="173483" y="95790"/>
                    <a:pt x="166254" y="118078"/>
                    <a:pt x="173483" y="122897"/>
                  </a:cubicBezTo>
                  <a:cubicBezTo>
                    <a:pt x="180712" y="127716"/>
                    <a:pt x="203602" y="122897"/>
                    <a:pt x="216854" y="119283"/>
                  </a:cubicBezTo>
                  <a:cubicBezTo>
                    <a:pt x="230106" y="115669"/>
                    <a:pt x="243358" y="100610"/>
                    <a:pt x="252996" y="101212"/>
                  </a:cubicBezTo>
                  <a:cubicBezTo>
                    <a:pt x="262634" y="101814"/>
                    <a:pt x="269862" y="113862"/>
                    <a:pt x="274681" y="122897"/>
                  </a:cubicBezTo>
                  <a:cubicBezTo>
                    <a:pt x="279500" y="131933"/>
                    <a:pt x="281910" y="155425"/>
                    <a:pt x="281910" y="155425"/>
                  </a:cubicBezTo>
                  <a:cubicBezTo>
                    <a:pt x="283115" y="163256"/>
                    <a:pt x="280705" y="162051"/>
                    <a:pt x="281910" y="169882"/>
                  </a:cubicBezTo>
                  <a:cubicBezTo>
                    <a:pt x="283115" y="177713"/>
                    <a:pt x="287933" y="192170"/>
                    <a:pt x="289138" y="202410"/>
                  </a:cubicBezTo>
                  <a:cubicBezTo>
                    <a:pt x="290343" y="212650"/>
                    <a:pt x="292150" y="221686"/>
                    <a:pt x="289138" y="231324"/>
                  </a:cubicBezTo>
                  <a:cubicBezTo>
                    <a:pt x="286126" y="240962"/>
                    <a:pt x="271067" y="253010"/>
                    <a:pt x="271067" y="260238"/>
                  </a:cubicBezTo>
                  <a:cubicBezTo>
                    <a:pt x="271067" y="267466"/>
                    <a:pt x="287331" y="264455"/>
                    <a:pt x="289138" y="274695"/>
                  </a:cubicBezTo>
                  <a:cubicBezTo>
                    <a:pt x="290945" y="284935"/>
                    <a:pt x="283717" y="306018"/>
                    <a:pt x="281910" y="321680"/>
                  </a:cubicBezTo>
                  <a:cubicBezTo>
                    <a:pt x="280103" y="337342"/>
                    <a:pt x="275886" y="356015"/>
                    <a:pt x="278295" y="368665"/>
                  </a:cubicBezTo>
                  <a:cubicBezTo>
                    <a:pt x="280705" y="381315"/>
                    <a:pt x="292150" y="389145"/>
                    <a:pt x="296367" y="397578"/>
                  </a:cubicBezTo>
                  <a:cubicBezTo>
                    <a:pt x="300584" y="406011"/>
                    <a:pt x="301186" y="410831"/>
                    <a:pt x="303595" y="419264"/>
                  </a:cubicBezTo>
                  <a:cubicBezTo>
                    <a:pt x="306004" y="427697"/>
                    <a:pt x="310823" y="439745"/>
                    <a:pt x="310823" y="448178"/>
                  </a:cubicBezTo>
                  <a:cubicBezTo>
                    <a:pt x="310823" y="456611"/>
                    <a:pt x="305402" y="461430"/>
                    <a:pt x="303595" y="469863"/>
                  </a:cubicBezTo>
                  <a:cubicBezTo>
                    <a:pt x="301788" y="478296"/>
                    <a:pt x="296367" y="486730"/>
                    <a:pt x="299981" y="498777"/>
                  </a:cubicBezTo>
                  <a:cubicBezTo>
                    <a:pt x="303595" y="510825"/>
                    <a:pt x="315642" y="531908"/>
                    <a:pt x="325280" y="542148"/>
                  </a:cubicBezTo>
                  <a:cubicBezTo>
                    <a:pt x="334918" y="552388"/>
                    <a:pt x="351182" y="550581"/>
                    <a:pt x="357808" y="560219"/>
                  </a:cubicBezTo>
                  <a:cubicBezTo>
                    <a:pt x="364434" y="569857"/>
                    <a:pt x="363832" y="589132"/>
                    <a:pt x="365037" y="599975"/>
                  </a:cubicBezTo>
                  <a:cubicBezTo>
                    <a:pt x="366242" y="610818"/>
                    <a:pt x="365037" y="625275"/>
                    <a:pt x="365037" y="625275"/>
                  </a:cubicBezTo>
                  <a:cubicBezTo>
                    <a:pt x="365037" y="637925"/>
                    <a:pt x="363230" y="660212"/>
                    <a:pt x="365037" y="675874"/>
                  </a:cubicBezTo>
                  <a:cubicBezTo>
                    <a:pt x="366844" y="691536"/>
                    <a:pt x="372266" y="702379"/>
                    <a:pt x="375880" y="719245"/>
                  </a:cubicBezTo>
                  <a:cubicBezTo>
                    <a:pt x="379494" y="736111"/>
                    <a:pt x="384915" y="757796"/>
                    <a:pt x="386722" y="777072"/>
                  </a:cubicBezTo>
                  <a:cubicBezTo>
                    <a:pt x="388529" y="796348"/>
                    <a:pt x="387324" y="821045"/>
                    <a:pt x="386722" y="834900"/>
                  </a:cubicBezTo>
                  <a:cubicBezTo>
                    <a:pt x="386120" y="848755"/>
                    <a:pt x="382506" y="853574"/>
                    <a:pt x="383108" y="860200"/>
                  </a:cubicBezTo>
                  <a:cubicBezTo>
                    <a:pt x="383710" y="866826"/>
                    <a:pt x="390337" y="874657"/>
                    <a:pt x="390337" y="874657"/>
                  </a:cubicBezTo>
                  <a:cubicBezTo>
                    <a:pt x="391542" y="878873"/>
                    <a:pt x="390939" y="882186"/>
                    <a:pt x="390337" y="88549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4" name="フリーフォーム: 図形 563">
              <a:extLst>
                <a:ext uri="{FF2B5EF4-FFF2-40B4-BE49-F238E27FC236}">
                  <a16:creationId xmlns:a16="http://schemas.microsoft.com/office/drawing/2014/main" id="{ED61341F-128C-4BA2-B584-FF0B88BD9F85}"/>
                </a:ext>
              </a:extLst>
            </p:cNvPr>
            <p:cNvSpPr/>
            <p:nvPr/>
          </p:nvSpPr>
          <p:spPr>
            <a:xfrm>
              <a:off x="8403083" y="2779342"/>
              <a:ext cx="245768" cy="307210"/>
            </a:xfrm>
            <a:custGeom>
              <a:avLst/>
              <a:gdLst>
                <a:gd name="connsiteX0" fmla="*/ 245768 w 245768"/>
                <a:gd name="connsiteY0" fmla="*/ 0 h 307210"/>
                <a:gd name="connsiteX1" fmla="*/ 195168 w 245768"/>
                <a:gd name="connsiteY1" fmla="*/ 54214 h 307210"/>
                <a:gd name="connsiteX2" fmla="*/ 173483 w 245768"/>
                <a:gd name="connsiteY2" fmla="*/ 75899 h 307210"/>
                <a:gd name="connsiteX3" fmla="*/ 130112 w 245768"/>
                <a:gd name="connsiteY3" fmla="*/ 101199 h 307210"/>
                <a:gd name="connsiteX4" fmla="*/ 97584 w 245768"/>
                <a:gd name="connsiteY4" fmla="*/ 133727 h 307210"/>
                <a:gd name="connsiteX5" fmla="*/ 75899 w 245768"/>
                <a:gd name="connsiteY5" fmla="*/ 169869 h 307210"/>
                <a:gd name="connsiteX6" fmla="*/ 43371 w 245768"/>
                <a:gd name="connsiteY6" fmla="*/ 220468 h 307210"/>
                <a:gd name="connsiteX7" fmla="*/ 18071 w 245768"/>
                <a:gd name="connsiteY7" fmla="*/ 263839 h 307210"/>
                <a:gd name="connsiteX8" fmla="*/ 0 w 245768"/>
                <a:gd name="connsiteY8" fmla="*/ 307210 h 3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768" h="307210">
                  <a:moveTo>
                    <a:pt x="245768" y="0"/>
                  </a:moveTo>
                  <a:lnTo>
                    <a:pt x="195168" y="54214"/>
                  </a:lnTo>
                  <a:cubicBezTo>
                    <a:pt x="183120" y="66864"/>
                    <a:pt x="184326" y="68068"/>
                    <a:pt x="173483" y="75899"/>
                  </a:cubicBezTo>
                  <a:cubicBezTo>
                    <a:pt x="162640" y="83730"/>
                    <a:pt x="142762" y="91561"/>
                    <a:pt x="130112" y="101199"/>
                  </a:cubicBezTo>
                  <a:cubicBezTo>
                    <a:pt x="117462" y="110837"/>
                    <a:pt x="106619" y="122282"/>
                    <a:pt x="97584" y="133727"/>
                  </a:cubicBezTo>
                  <a:cubicBezTo>
                    <a:pt x="88549" y="145172"/>
                    <a:pt x="84934" y="155412"/>
                    <a:pt x="75899" y="169869"/>
                  </a:cubicBezTo>
                  <a:cubicBezTo>
                    <a:pt x="66864" y="184326"/>
                    <a:pt x="53009" y="204806"/>
                    <a:pt x="43371" y="220468"/>
                  </a:cubicBezTo>
                  <a:cubicBezTo>
                    <a:pt x="33733" y="236130"/>
                    <a:pt x="25299" y="249382"/>
                    <a:pt x="18071" y="263839"/>
                  </a:cubicBezTo>
                  <a:cubicBezTo>
                    <a:pt x="10842" y="278296"/>
                    <a:pt x="5421" y="292753"/>
                    <a:pt x="0" y="30721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5" name="フリーフォーム: 図形 564">
              <a:extLst>
                <a:ext uri="{FF2B5EF4-FFF2-40B4-BE49-F238E27FC236}">
                  <a16:creationId xmlns:a16="http://schemas.microsoft.com/office/drawing/2014/main" id="{AAE5C404-001B-40F7-AF1C-DD0627BB640D}"/>
                </a:ext>
              </a:extLst>
            </p:cNvPr>
            <p:cNvSpPr/>
            <p:nvPr/>
          </p:nvSpPr>
          <p:spPr>
            <a:xfrm>
              <a:off x="8493439" y="2916407"/>
              <a:ext cx="777059" cy="94275"/>
            </a:xfrm>
            <a:custGeom>
              <a:avLst/>
              <a:gdLst>
                <a:gd name="connsiteX0" fmla="*/ 0 w 777059"/>
                <a:gd name="connsiteY0" fmla="*/ 25576 h 94275"/>
                <a:gd name="connsiteX1" fmla="*/ 101198 w 777059"/>
                <a:gd name="connsiteY1" fmla="*/ 18347 h 94275"/>
                <a:gd name="connsiteX2" fmla="*/ 173483 w 777059"/>
                <a:gd name="connsiteY2" fmla="*/ 276 h 94275"/>
                <a:gd name="connsiteX3" fmla="*/ 238539 w 777059"/>
                <a:gd name="connsiteY3" fmla="*/ 11119 h 94275"/>
                <a:gd name="connsiteX4" fmla="*/ 296367 w 777059"/>
                <a:gd name="connsiteY4" fmla="*/ 11119 h 94275"/>
                <a:gd name="connsiteX5" fmla="*/ 375880 w 777059"/>
                <a:gd name="connsiteY5" fmla="*/ 276 h 94275"/>
                <a:gd name="connsiteX6" fmla="*/ 430093 w 777059"/>
                <a:gd name="connsiteY6" fmla="*/ 3890 h 94275"/>
                <a:gd name="connsiteX7" fmla="*/ 473464 w 777059"/>
                <a:gd name="connsiteY7" fmla="*/ 11119 h 94275"/>
                <a:gd name="connsiteX8" fmla="*/ 534906 w 777059"/>
                <a:gd name="connsiteY8" fmla="*/ 25576 h 94275"/>
                <a:gd name="connsiteX9" fmla="*/ 618033 w 777059"/>
                <a:gd name="connsiteY9" fmla="*/ 47261 h 94275"/>
                <a:gd name="connsiteX10" fmla="*/ 632490 w 777059"/>
                <a:gd name="connsiteY10" fmla="*/ 54489 h 94275"/>
                <a:gd name="connsiteX11" fmla="*/ 668632 w 777059"/>
                <a:gd name="connsiteY11" fmla="*/ 68946 h 94275"/>
                <a:gd name="connsiteX12" fmla="*/ 708389 w 777059"/>
                <a:gd name="connsiteY12" fmla="*/ 90632 h 94275"/>
                <a:gd name="connsiteX13" fmla="*/ 758988 w 777059"/>
                <a:gd name="connsiteY13" fmla="*/ 94246 h 94275"/>
                <a:gd name="connsiteX14" fmla="*/ 777059 w 777059"/>
                <a:gd name="connsiteY14" fmla="*/ 90632 h 9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7059" h="94275">
                  <a:moveTo>
                    <a:pt x="0" y="25576"/>
                  </a:moveTo>
                  <a:cubicBezTo>
                    <a:pt x="36142" y="24070"/>
                    <a:pt x="72284" y="22564"/>
                    <a:pt x="101198" y="18347"/>
                  </a:cubicBezTo>
                  <a:cubicBezTo>
                    <a:pt x="130112" y="14130"/>
                    <a:pt x="150593" y="1481"/>
                    <a:pt x="173483" y="276"/>
                  </a:cubicBezTo>
                  <a:cubicBezTo>
                    <a:pt x="196373" y="-929"/>
                    <a:pt x="218058" y="9312"/>
                    <a:pt x="238539" y="11119"/>
                  </a:cubicBezTo>
                  <a:cubicBezTo>
                    <a:pt x="259020" y="12926"/>
                    <a:pt x="273477" y="12926"/>
                    <a:pt x="296367" y="11119"/>
                  </a:cubicBezTo>
                  <a:cubicBezTo>
                    <a:pt x="319257" y="9312"/>
                    <a:pt x="353592" y="1481"/>
                    <a:pt x="375880" y="276"/>
                  </a:cubicBezTo>
                  <a:cubicBezTo>
                    <a:pt x="398168" y="-929"/>
                    <a:pt x="413829" y="2083"/>
                    <a:pt x="430093" y="3890"/>
                  </a:cubicBezTo>
                  <a:cubicBezTo>
                    <a:pt x="446357" y="5697"/>
                    <a:pt x="455995" y="7505"/>
                    <a:pt x="473464" y="11119"/>
                  </a:cubicBezTo>
                  <a:cubicBezTo>
                    <a:pt x="490933" y="14733"/>
                    <a:pt x="510811" y="19552"/>
                    <a:pt x="534906" y="25576"/>
                  </a:cubicBezTo>
                  <a:cubicBezTo>
                    <a:pt x="559001" y="31600"/>
                    <a:pt x="601769" y="42442"/>
                    <a:pt x="618033" y="47261"/>
                  </a:cubicBezTo>
                  <a:cubicBezTo>
                    <a:pt x="634297" y="52080"/>
                    <a:pt x="624057" y="50875"/>
                    <a:pt x="632490" y="54489"/>
                  </a:cubicBezTo>
                  <a:cubicBezTo>
                    <a:pt x="640923" y="58103"/>
                    <a:pt x="655982" y="62922"/>
                    <a:pt x="668632" y="68946"/>
                  </a:cubicBezTo>
                  <a:cubicBezTo>
                    <a:pt x="681282" y="74970"/>
                    <a:pt x="693330" y="86415"/>
                    <a:pt x="708389" y="90632"/>
                  </a:cubicBezTo>
                  <a:cubicBezTo>
                    <a:pt x="723448" y="94849"/>
                    <a:pt x="747543" y="94246"/>
                    <a:pt x="758988" y="94246"/>
                  </a:cubicBezTo>
                  <a:cubicBezTo>
                    <a:pt x="770433" y="94246"/>
                    <a:pt x="773746" y="92439"/>
                    <a:pt x="777059" y="9063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6" name="フリーフォーム: 図形 565">
              <a:extLst>
                <a:ext uri="{FF2B5EF4-FFF2-40B4-BE49-F238E27FC236}">
                  <a16:creationId xmlns:a16="http://schemas.microsoft.com/office/drawing/2014/main" id="{909B665C-9F89-4A14-946B-259F693A111A}"/>
                </a:ext>
              </a:extLst>
            </p:cNvPr>
            <p:cNvSpPr/>
            <p:nvPr/>
          </p:nvSpPr>
          <p:spPr>
            <a:xfrm>
              <a:off x="9237970" y="3035953"/>
              <a:ext cx="46985" cy="404793"/>
            </a:xfrm>
            <a:custGeom>
              <a:avLst/>
              <a:gdLst>
                <a:gd name="connsiteX0" fmla="*/ 39756 w 46985"/>
                <a:gd name="connsiteY0" fmla="*/ 0 h 404793"/>
                <a:gd name="connsiteX1" fmla="*/ 36142 w 46985"/>
                <a:gd name="connsiteY1" fmla="*/ 54213 h 404793"/>
                <a:gd name="connsiteX2" fmla="*/ 36142 w 46985"/>
                <a:gd name="connsiteY2" fmla="*/ 72284 h 404793"/>
                <a:gd name="connsiteX3" fmla="*/ 36142 w 46985"/>
                <a:gd name="connsiteY3" fmla="*/ 112041 h 404793"/>
                <a:gd name="connsiteX4" fmla="*/ 28914 w 46985"/>
                <a:gd name="connsiteY4" fmla="*/ 140955 h 404793"/>
                <a:gd name="connsiteX5" fmla="*/ 43371 w 46985"/>
                <a:gd name="connsiteY5" fmla="*/ 180711 h 404793"/>
                <a:gd name="connsiteX6" fmla="*/ 46985 w 46985"/>
                <a:gd name="connsiteY6" fmla="*/ 216853 h 404793"/>
                <a:gd name="connsiteX7" fmla="*/ 43371 w 46985"/>
                <a:gd name="connsiteY7" fmla="*/ 274681 h 404793"/>
                <a:gd name="connsiteX8" fmla="*/ 28914 w 46985"/>
                <a:gd name="connsiteY8" fmla="*/ 296366 h 404793"/>
                <a:gd name="connsiteX9" fmla="*/ 14457 w 46985"/>
                <a:gd name="connsiteY9" fmla="*/ 328894 h 404793"/>
                <a:gd name="connsiteX10" fmla="*/ 7228 w 46985"/>
                <a:gd name="connsiteY10" fmla="*/ 361422 h 404793"/>
                <a:gd name="connsiteX11" fmla="*/ 7228 w 46985"/>
                <a:gd name="connsiteY11" fmla="*/ 375879 h 404793"/>
                <a:gd name="connsiteX12" fmla="*/ 0 w 46985"/>
                <a:gd name="connsiteY12" fmla="*/ 404793 h 4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85" h="404793">
                  <a:moveTo>
                    <a:pt x="39756" y="0"/>
                  </a:moveTo>
                  <a:cubicBezTo>
                    <a:pt x="38250" y="21083"/>
                    <a:pt x="36744" y="42166"/>
                    <a:pt x="36142" y="54213"/>
                  </a:cubicBezTo>
                  <a:cubicBezTo>
                    <a:pt x="35540" y="66260"/>
                    <a:pt x="36142" y="72284"/>
                    <a:pt x="36142" y="72284"/>
                  </a:cubicBezTo>
                  <a:cubicBezTo>
                    <a:pt x="36142" y="81922"/>
                    <a:pt x="37347" y="100596"/>
                    <a:pt x="36142" y="112041"/>
                  </a:cubicBezTo>
                  <a:cubicBezTo>
                    <a:pt x="34937" y="123486"/>
                    <a:pt x="27709" y="129510"/>
                    <a:pt x="28914" y="140955"/>
                  </a:cubicBezTo>
                  <a:cubicBezTo>
                    <a:pt x="30119" y="152400"/>
                    <a:pt x="40359" y="168061"/>
                    <a:pt x="43371" y="180711"/>
                  </a:cubicBezTo>
                  <a:cubicBezTo>
                    <a:pt x="46383" y="193361"/>
                    <a:pt x="46985" y="201191"/>
                    <a:pt x="46985" y="216853"/>
                  </a:cubicBezTo>
                  <a:cubicBezTo>
                    <a:pt x="46985" y="232515"/>
                    <a:pt x="46383" y="261429"/>
                    <a:pt x="43371" y="274681"/>
                  </a:cubicBezTo>
                  <a:cubicBezTo>
                    <a:pt x="40359" y="287933"/>
                    <a:pt x="33733" y="287331"/>
                    <a:pt x="28914" y="296366"/>
                  </a:cubicBezTo>
                  <a:cubicBezTo>
                    <a:pt x="24095" y="305402"/>
                    <a:pt x="18071" y="318051"/>
                    <a:pt x="14457" y="328894"/>
                  </a:cubicBezTo>
                  <a:cubicBezTo>
                    <a:pt x="10843" y="339737"/>
                    <a:pt x="8433" y="353591"/>
                    <a:pt x="7228" y="361422"/>
                  </a:cubicBezTo>
                  <a:cubicBezTo>
                    <a:pt x="6023" y="369253"/>
                    <a:pt x="8433" y="368651"/>
                    <a:pt x="7228" y="375879"/>
                  </a:cubicBezTo>
                  <a:cubicBezTo>
                    <a:pt x="6023" y="383108"/>
                    <a:pt x="3011" y="393950"/>
                    <a:pt x="0" y="404793"/>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7" name="フリーフォーム: 図形 566">
              <a:extLst>
                <a:ext uri="{FF2B5EF4-FFF2-40B4-BE49-F238E27FC236}">
                  <a16:creationId xmlns:a16="http://schemas.microsoft.com/office/drawing/2014/main" id="{64A6FB3F-2477-4709-B37C-ED5CE87B9D39}"/>
                </a:ext>
              </a:extLst>
            </p:cNvPr>
            <p:cNvSpPr/>
            <p:nvPr/>
          </p:nvSpPr>
          <p:spPr>
            <a:xfrm>
              <a:off x="7929408" y="3708199"/>
              <a:ext cx="58340" cy="263839"/>
            </a:xfrm>
            <a:custGeom>
              <a:avLst/>
              <a:gdLst>
                <a:gd name="connsiteX0" fmla="*/ 11054 w 58340"/>
                <a:gd name="connsiteY0" fmla="*/ 0 h 263839"/>
                <a:gd name="connsiteX1" fmla="*/ 43582 w 58340"/>
                <a:gd name="connsiteY1" fmla="*/ 72285 h 263839"/>
                <a:gd name="connsiteX2" fmla="*/ 58039 w 58340"/>
                <a:gd name="connsiteY2" fmla="*/ 90356 h 263839"/>
                <a:gd name="connsiteX3" fmla="*/ 50810 w 58340"/>
                <a:gd name="connsiteY3" fmla="*/ 108427 h 263839"/>
                <a:gd name="connsiteX4" fmla="*/ 21896 w 58340"/>
                <a:gd name="connsiteY4" fmla="*/ 130112 h 263839"/>
                <a:gd name="connsiteX5" fmla="*/ 14668 w 58340"/>
                <a:gd name="connsiteY5" fmla="*/ 155412 h 263839"/>
                <a:gd name="connsiteX6" fmla="*/ 47196 w 58340"/>
                <a:gd name="connsiteY6" fmla="*/ 184326 h 263839"/>
                <a:gd name="connsiteX7" fmla="*/ 43582 w 58340"/>
                <a:gd name="connsiteY7" fmla="*/ 213240 h 263839"/>
                <a:gd name="connsiteX8" fmla="*/ 3825 w 58340"/>
                <a:gd name="connsiteY8" fmla="*/ 231311 h 263839"/>
                <a:gd name="connsiteX9" fmla="*/ 3825 w 58340"/>
                <a:gd name="connsiteY9" fmla="*/ 263839 h 26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40" h="263839">
                  <a:moveTo>
                    <a:pt x="11054" y="0"/>
                  </a:moveTo>
                  <a:cubicBezTo>
                    <a:pt x="23402" y="28613"/>
                    <a:pt x="35751" y="57226"/>
                    <a:pt x="43582" y="72285"/>
                  </a:cubicBezTo>
                  <a:cubicBezTo>
                    <a:pt x="51413" y="87344"/>
                    <a:pt x="56834" y="84332"/>
                    <a:pt x="58039" y="90356"/>
                  </a:cubicBezTo>
                  <a:cubicBezTo>
                    <a:pt x="59244" y="96380"/>
                    <a:pt x="56834" y="101801"/>
                    <a:pt x="50810" y="108427"/>
                  </a:cubicBezTo>
                  <a:cubicBezTo>
                    <a:pt x="44786" y="115053"/>
                    <a:pt x="27920" y="122281"/>
                    <a:pt x="21896" y="130112"/>
                  </a:cubicBezTo>
                  <a:cubicBezTo>
                    <a:pt x="15872" y="137943"/>
                    <a:pt x="10451" y="146376"/>
                    <a:pt x="14668" y="155412"/>
                  </a:cubicBezTo>
                  <a:cubicBezTo>
                    <a:pt x="18885" y="164448"/>
                    <a:pt x="42377" y="174688"/>
                    <a:pt x="47196" y="184326"/>
                  </a:cubicBezTo>
                  <a:cubicBezTo>
                    <a:pt x="52015" y="193964"/>
                    <a:pt x="50810" y="205409"/>
                    <a:pt x="43582" y="213240"/>
                  </a:cubicBezTo>
                  <a:cubicBezTo>
                    <a:pt x="36354" y="221071"/>
                    <a:pt x="10451" y="222878"/>
                    <a:pt x="3825" y="231311"/>
                  </a:cubicBezTo>
                  <a:cubicBezTo>
                    <a:pt x="-2801" y="239744"/>
                    <a:pt x="512" y="251791"/>
                    <a:pt x="3825" y="263839"/>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8" name="フリーフォーム: 図形 567">
              <a:extLst>
                <a:ext uri="{FF2B5EF4-FFF2-40B4-BE49-F238E27FC236}">
                  <a16:creationId xmlns:a16="http://schemas.microsoft.com/office/drawing/2014/main" id="{20B4B557-BC81-4A69-87AA-9F0370BBAFB6}"/>
                </a:ext>
              </a:extLst>
            </p:cNvPr>
            <p:cNvSpPr/>
            <p:nvPr/>
          </p:nvSpPr>
          <p:spPr>
            <a:xfrm>
              <a:off x="7842877" y="3964809"/>
              <a:ext cx="79514" cy="10904"/>
            </a:xfrm>
            <a:custGeom>
              <a:avLst/>
              <a:gdLst>
                <a:gd name="connsiteX0" fmla="*/ 0 w 79514"/>
                <a:gd name="connsiteY0" fmla="*/ 0 h 10904"/>
                <a:gd name="connsiteX1" fmla="*/ 54214 w 79514"/>
                <a:gd name="connsiteY1" fmla="*/ 10843 h 10904"/>
                <a:gd name="connsiteX2" fmla="*/ 79514 w 79514"/>
                <a:gd name="connsiteY2" fmla="*/ 3615 h 10904"/>
              </a:gdLst>
              <a:ahLst/>
              <a:cxnLst>
                <a:cxn ang="0">
                  <a:pos x="connsiteX0" y="connsiteY0"/>
                </a:cxn>
                <a:cxn ang="0">
                  <a:pos x="connsiteX1" y="connsiteY1"/>
                </a:cxn>
                <a:cxn ang="0">
                  <a:pos x="connsiteX2" y="connsiteY2"/>
                </a:cxn>
              </a:cxnLst>
              <a:rect l="l" t="t" r="r" b="b"/>
              <a:pathLst>
                <a:path w="79514" h="10904">
                  <a:moveTo>
                    <a:pt x="0" y="0"/>
                  </a:moveTo>
                  <a:cubicBezTo>
                    <a:pt x="20481" y="5120"/>
                    <a:pt x="40962" y="10241"/>
                    <a:pt x="54214" y="10843"/>
                  </a:cubicBezTo>
                  <a:cubicBezTo>
                    <a:pt x="67466" y="11446"/>
                    <a:pt x="73490" y="7530"/>
                    <a:pt x="79514" y="36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9" name="フリーフォーム: 図形 568">
              <a:extLst>
                <a:ext uri="{FF2B5EF4-FFF2-40B4-BE49-F238E27FC236}">
                  <a16:creationId xmlns:a16="http://schemas.microsoft.com/office/drawing/2014/main" id="{2140913D-4E62-4208-A82D-D040CC63AF1E}"/>
                </a:ext>
              </a:extLst>
            </p:cNvPr>
            <p:cNvSpPr/>
            <p:nvPr/>
          </p:nvSpPr>
          <p:spPr>
            <a:xfrm>
              <a:off x="8117559" y="3787712"/>
              <a:ext cx="621652" cy="578277"/>
            </a:xfrm>
            <a:custGeom>
              <a:avLst/>
              <a:gdLst>
                <a:gd name="connsiteX0" fmla="*/ 610805 w 621652"/>
                <a:gd name="connsiteY0" fmla="*/ 0 h 578277"/>
                <a:gd name="connsiteX1" fmla="*/ 610805 w 621652"/>
                <a:gd name="connsiteY1" fmla="*/ 61442 h 578277"/>
                <a:gd name="connsiteX2" fmla="*/ 621647 w 621652"/>
                <a:gd name="connsiteY2" fmla="*/ 101199 h 578277"/>
                <a:gd name="connsiteX3" fmla="*/ 610805 w 621652"/>
                <a:gd name="connsiteY3" fmla="*/ 137341 h 578277"/>
                <a:gd name="connsiteX4" fmla="*/ 552977 w 621652"/>
                <a:gd name="connsiteY4" fmla="*/ 155412 h 578277"/>
                <a:gd name="connsiteX5" fmla="*/ 491535 w 621652"/>
                <a:gd name="connsiteY5" fmla="*/ 177097 h 578277"/>
                <a:gd name="connsiteX6" fmla="*/ 408408 w 621652"/>
                <a:gd name="connsiteY6" fmla="*/ 198783 h 578277"/>
                <a:gd name="connsiteX7" fmla="*/ 390337 w 621652"/>
                <a:gd name="connsiteY7" fmla="*/ 202397 h 578277"/>
                <a:gd name="connsiteX8" fmla="*/ 397565 w 621652"/>
                <a:gd name="connsiteY8" fmla="*/ 231311 h 578277"/>
                <a:gd name="connsiteX9" fmla="*/ 354194 w 621652"/>
                <a:gd name="connsiteY9" fmla="*/ 242154 h 578277"/>
                <a:gd name="connsiteX10" fmla="*/ 245767 w 621652"/>
                <a:gd name="connsiteY10" fmla="*/ 260225 h 578277"/>
                <a:gd name="connsiteX11" fmla="*/ 245767 w 621652"/>
                <a:gd name="connsiteY11" fmla="*/ 274682 h 578277"/>
                <a:gd name="connsiteX12" fmla="*/ 267453 w 621652"/>
                <a:gd name="connsiteY12" fmla="*/ 299981 h 578277"/>
                <a:gd name="connsiteX13" fmla="*/ 249382 w 621652"/>
                <a:gd name="connsiteY13" fmla="*/ 314438 h 578277"/>
                <a:gd name="connsiteX14" fmla="*/ 260224 w 621652"/>
                <a:gd name="connsiteY14" fmla="*/ 343352 h 578277"/>
                <a:gd name="connsiteX15" fmla="*/ 227696 w 621652"/>
                <a:gd name="connsiteY15" fmla="*/ 365037 h 578277"/>
                <a:gd name="connsiteX16" fmla="*/ 206011 w 621652"/>
                <a:gd name="connsiteY16" fmla="*/ 386723 h 578277"/>
                <a:gd name="connsiteX17" fmla="*/ 159026 w 621652"/>
                <a:gd name="connsiteY17" fmla="*/ 401180 h 578277"/>
                <a:gd name="connsiteX18" fmla="*/ 137341 w 621652"/>
                <a:gd name="connsiteY18" fmla="*/ 401180 h 578277"/>
                <a:gd name="connsiteX19" fmla="*/ 101198 w 621652"/>
                <a:gd name="connsiteY19" fmla="*/ 401180 h 578277"/>
                <a:gd name="connsiteX20" fmla="*/ 90356 w 621652"/>
                <a:gd name="connsiteY20" fmla="*/ 415637 h 578277"/>
                <a:gd name="connsiteX21" fmla="*/ 61442 w 621652"/>
                <a:gd name="connsiteY21" fmla="*/ 477079 h 578277"/>
                <a:gd name="connsiteX22" fmla="*/ 43371 w 621652"/>
                <a:gd name="connsiteY22" fmla="*/ 513221 h 578277"/>
                <a:gd name="connsiteX23" fmla="*/ 25299 w 621652"/>
                <a:gd name="connsiteY23" fmla="*/ 538520 h 578277"/>
                <a:gd name="connsiteX24" fmla="*/ 14457 w 621652"/>
                <a:gd name="connsiteY24" fmla="*/ 556592 h 578277"/>
                <a:gd name="connsiteX25" fmla="*/ 0 w 621652"/>
                <a:gd name="connsiteY25" fmla="*/ 578277 h 57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1652" h="578277">
                  <a:moveTo>
                    <a:pt x="610805" y="0"/>
                  </a:moveTo>
                  <a:cubicBezTo>
                    <a:pt x="609901" y="22288"/>
                    <a:pt x="608998" y="44576"/>
                    <a:pt x="610805" y="61442"/>
                  </a:cubicBezTo>
                  <a:cubicBezTo>
                    <a:pt x="612612" y="78308"/>
                    <a:pt x="621647" y="88549"/>
                    <a:pt x="621647" y="101199"/>
                  </a:cubicBezTo>
                  <a:cubicBezTo>
                    <a:pt x="621647" y="113849"/>
                    <a:pt x="622250" y="128306"/>
                    <a:pt x="610805" y="137341"/>
                  </a:cubicBezTo>
                  <a:cubicBezTo>
                    <a:pt x="599360" y="146376"/>
                    <a:pt x="572855" y="148786"/>
                    <a:pt x="552977" y="155412"/>
                  </a:cubicBezTo>
                  <a:cubicBezTo>
                    <a:pt x="533099" y="162038"/>
                    <a:pt x="515630" y="169869"/>
                    <a:pt x="491535" y="177097"/>
                  </a:cubicBezTo>
                  <a:cubicBezTo>
                    <a:pt x="467440" y="184325"/>
                    <a:pt x="425274" y="194566"/>
                    <a:pt x="408408" y="198783"/>
                  </a:cubicBezTo>
                  <a:cubicBezTo>
                    <a:pt x="391542" y="203000"/>
                    <a:pt x="392144" y="196976"/>
                    <a:pt x="390337" y="202397"/>
                  </a:cubicBezTo>
                  <a:cubicBezTo>
                    <a:pt x="388530" y="207818"/>
                    <a:pt x="403589" y="224685"/>
                    <a:pt x="397565" y="231311"/>
                  </a:cubicBezTo>
                  <a:cubicBezTo>
                    <a:pt x="391541" y="237937"/>
                    <a:pt x="379494" y="237335"/>
                    <a:pt x="354194" y="242154"/>
                  </a:cubicBezTo>
                  <a:cubicBezTo>
                    <a:pt x="328894" y="246973"/>
                    <a:pt x="245767" y="260225"/>
                    <a:pt x="245767" y="260225"/>
                  </a:cubicBezTo>
                  <a:cubicBezTo>
                    <a:pt x="227696" y="265646"/>
                    <a:pt x="242153" y="268056"/>
                    <a:pt x="245767" y="274682"/>
                  </a:cubicBezTo>
                  <a:cubicBezTo>
                    <a:pt x="249381" y="281308"/>
                    <a:pt x="266851" y="293355"/>
                    <a:pt x="267453" y="299981"/>
                  </a:cubicBezTo>
                  <a:cubicBezTo>
                    <a:pt x="268055" y="306607"/>
                    <a:pt x="250587" y="307210"/>
                    <a:pt x="249382" y="314438"/>
                  </a:cubicBezTo>
                  <a:cubicBezTo>
                    <a:pt x="248177" y="321667"/>
                    <a:pt x="263838" y="334919"/>
                    <a:pt x="260224" y="343352"/>
                  </a:cubicBezTo>
                  <a:cubicBezTo>
                    <a:pt x="256610" y="351785"/>
                    <a:pt x="236731" y="357809"/>
                    <a:pt x="227696" y="365037"/>
                  </a:cubicBezTo>
                  <a:cubicBezTo>
                    <a:pt x="218660" y="372266"/>
                    <a:pt x="217456" y="380699"/>
                    <a:pt x="206011" y="386723"/>
                  </a:cubicBezTo>
                  <a:cubicBezTo>
                    <a:pt x="194566" y="392747"/>
                    <a:pt x="170471" y="398770"/>
                    <a:pt x="159026" y="401180"/>
                  </a:cubicBezTo>
                  <a:cubicBezTo>
                    <a:pt x="147581" y="403590"/>
                    <a:pt x="137341" y="401180"/>
                    <a:pt x="137341" y="401180"/>
                  </a:cubicBezTo>
                  <a:lnTo>
                    <a:pt x="101198" y="401180"/>
                  </a:lnTo>
                  <a:cubicBezTo>
                    <a:pt x="93367" y="403589"/>
                    <a:pt x="96982" y="402987"/>
                    <a:pt x="90356" y="415637"/>
                  </a:cubicBezTo>
                  <a:cubicBezTo>
                    <a:pt x="83730" y="428287"/>
                    <a:pt x="69273" y="460815"/>
                    <a:pt x="61442" y="477079"/>
                  </a:cubicBezTo>
                  <a:cubicBezTo>
                    <a:pt x="53611" y="493343"/>
                    <a:pt x="49395" y="502981"/>
                    <a:pt x="43371" y="513221"/>
                  </a:cubicBezTo>
                  <a:cubicBezTo>
                    <a:pt x="37347" y="523461"/>
                    <a:pt x="30118" y="531291"/>
                    <a:pt x="25299" y="538520"/>
                  </a:cubicBezTo>
                  <a:cubicBezTo>
                    <a:pt x="20480" y="545749"/>
                    <a:pt x="18673" y="549966"/>
                    <a:pt x="14457" y="556592"/>
                  </a:cubicBezTo>
                  <a:cubicBezTo>
                    <a:pt x="10241" y="563218"/>
                    <a:pt x="5120" y="570747"/>
                    <a:pt x="0" y="57827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0" name="フリーフォーム: 図形 569">
              <a:extLst>
                <a:ext uri="{FF2B5EF4-FFF2-40B4-BE49-F238E27FC236}">
                  <a16:creationId xmlns:a16="http://schemas.microsoft.com/office/drawing/2014/main" id="{A0849FA8-CA0A-4E11-94FF-72CDF52B3256}"/>
                </a:ext>
              </a:extLst>
            </p:cNvPr>
            <p:cNvSpPr/>
            <p:nvPr/>
          </p:nvSpPr>
          <p:spPr>
            <a:xfrm>
              <a:off x="7966451" y="856572"/>
              <a:ext cx="884796" cy="1802032"/>
            </a:xfrm>
            <a:custGeom>
              <a:avLst/>
              <a:gdLst>
                <a:gd name="connsiteX0" fmla="*/ 884796 w 884796"/>
                <a:gd name="connsiteY0" fmla="*/ 0 h 1802032"/>
                <a:gd name="connsiteX1" fmla="*/ 830583 w 884796"/>
                <a:gd name="connsiteY1" fmla="*/ 32528 h 1802032"/>
                <a:gd name="connsiteX2" fmla="*/ 830583 w 884796"/>
                <a:gd name="connsiteY2" fmla="*/ 50600 h 1802032"/>
                <a:gd name="connsiteX3" fmla="*/ 776370 w 884796"/>
                <a:gd name="connsiteY3" fmla="*/ 83128 h 1802032"/>
                <a:gd name="connsiteX4" fmla="*/ 776370 w 884796"/>
                <a:gd name="connsiteY4" fmla="*/ 112041 h 1802032"/>
                <a:gd name="connsiteX5" fmla="*/ 722156 w 884796"/>
                <a:gd name="connsiteY5" fmla="*/ 130113 h 1802032"/>
                <a:gd name="connsiteX6" fmla="*/ 696857 w 884796"/>
                <a:gd name="connsiteY6" fmla="*/ 166255 h 1802032"/>
                <a:gd name="connsiteX7" fmla="*/ 693242 w 884796"/>
                <a:gd name="connsiteY7" fmla="*/ 187940 h 1802032"/>
                <a:gd name="connsiteX8" fmla="*/ 631800 w 884796"/>
                <a:gd name="connsiteY8" fmla="*/ 220468 h 1802032"/>
                <a:gd name="connsiteX9" fmla="*/ 584815 w 884796"/>
                <a:gd name="connsiteY9" fmla="*/ 260225 h 1802032"/>
                <a:gd name="connsiteX10" fmla="*/ 559516 w 884796"/>
                <a:gd name="connsiteY10" fmla="*/ 289139 h 1802032"/>
                <a:gd name="connsiteX11" fmla="*/ 573973 w 884796"/>
                <a:gd name="connsiteY11" fmla="*/ 343352 h 1802032"/>
                <a:gd name="connsiteX12" fmla="*/ 526988 w 884796"/>
                <a:gd name="connsiteY12" fmla="*/ 343352 h 1802032"/>
                <a:gd name="connsiteX13" fmla="*/ 480003 w 884796"/>
                <a:gd name="connsiteY13" fmla="*/ 379494 h 1802032"/>
                <a:gd name="connsiteX14" fmla="*/ 469160 w 884796"/>
                <a:gd name="connsiteY14" fmla="*/ 433708 h 1802032"/>
                <a:gd name="connsiteX15" fmla="*/ 443860 w 884796"/>
                <a:gd name="connsiteY15" fmla="*/ 462622 h 1802032"/>
                <a:gd name="connsiteX16" fmla="*/ 414947 w 884796"/>
                <a:gd name="connsiteY16" fmla="*/ 484307 h 1802032"/>
                <a:gd name="connsiteX17" fmla="*/ 378804 w 884796"/>
                <a:gd name="connsiteY17" fmla="*/ 520449 h 1802032"/>
                <a:gd name="connsiteX18" fmla="*/ 335434 w 884796"/>
                <a:gd name="connsiteY18" fmla="*/ 556592 h 1802032"/>
                <a:gd name="connsiteX19" fmla="*/ 371576 w 884796"/>
                <a:gd name="connsiteY19" fmla="*/ 599962 h 1802032"/>
                <a:gd name="connsiteX20" fmla="*/ 320977 w 884796"/>
                <a:gd name="connsiteY20" fmla="*/ 607191 h 1802032"/>
                <a:gd name="connsiteX21" fmla="*/ 320977 w 884796"/>
                <a:gd name="connsiteY21" fmla="*/ 636105 h 1802032"/>
                <a:gd name="connsiteX22" fmla="*/ 313748 w 884796"/>
                <a:gd name="connsiteY22" fmla="*/ 661404 h 1802032"/>
                <a:gd name="connsiteX23" fmla="*/ 302906 w 884796"/>
                <a:gd name="connsiteY23" fmla="*/ 686704 h 1802032"/>
                <a:gd name="connsiteX24" fmla="*/ 320977 w 884796"/>
                <a:gd name="connsiteY24" fmla="*/ 719232 h 1802032"/>
                <a:gd name="connsiteX25" fmla="*/ 288449 w 884796"/>
                <a:gd name="connsiteY25" fmla="*/ 737303 h 1802032"/>
                <a:gd name="connsiteX26" fmla="*/ 266763 w 884796"/>
                <a:gd name="connsiteY26" fmla="*/ 769831 h 1802032"/>
                <a:gd name="connsiteX27" fmla="*/ 281220 w 884796"/>
                <a:gd name="connsiteY27" fmla="*/ 795131 h 1802032"/>
                <a:gd name="connsiteX28" fmla="*/ 277606 w 884796"/>
                <a:gd name="connsiteY28" fmla="*/ 831273 h 1802032"/>
                <a:gd name="connsiteX29" fmla="*/ 259535 w 884796"/>
                <a:gd name="connsiteY29" fmla="*/ 834887 h 1802032"/>
                <a:gd name="connsiteX30" fmla="*/ 273992 w 884796"/>
                <a:gd name="connsiteY30" fmla="*/ 881872 h 1802032"/>
                <a:gd name="connsiteX31" fmla="*/ 255921 w 884796"/>
                <a:gd name="connsiteY31" fmla="*/ 881872 h 1802032"/>
                <a:gd name="connsiteX32" fmla="*/ 259535 w 884796"/>
                <a:gd name="connsiteY32" fmla="*/ 903558 h 1802032"/>
                <a:gd name="connsiteX33" fmla="*/ 241464 w 884796"/>
                <a:gd name="connsiteY33" fmla="*/ 921629 h 1802032"/>
                <a:gd name="connsiteX34" fmla="*/ 248692 w 884796"/>
                <a:gd name="connsiteY34" fmla="*/ 939700 h 1802032"/>
                <a:gd name="connsiteX35" fmla="*/ 227007 w 884796"/>
                <a:gd name="connsiteY35" fmla="*/ 946928 h 1802032"/>
                <a:gd name="connsiteX36" fmla="*/ 227007 w 884796"/>
                <a:gd name="connsiteY36" fmla="*/ 975842 h 1802032"/>
                <a:gd name="connsiteX37" fmla="*/ 212550 w 884796"/>
                <a:gd name="connsiteY37" fmla="*/ 983071 h 1802032"/>
                <a:gd name="connsiteX38" fmla="*/ 212550 w 884796"/>
                <a:gd name="connsiteY38" fmla="*/ 1019213 h 1802032"/>
                <a:gd name="connsiteX39" fmla="*/ 201707 w 884796"/>
                <a:gd name="connsiteY39" fmla="*/ 1026441 h 1802032"/>
                <a:gd name="connsiteX40" fmla="*/ 205321 w 884796"/>
                <a:gd name="connsiteY40" fmla="*/ 1048127 h 1802032"/>
                <a:gd name="connsiteX41" fmla="*/ 198093 w 884796"/>
                <a:gd name="connsiteY41" fmla="*/ 1048127 h 1802032"/>
                <a:gd name="connsiteX42" fmla="*/ 172793 w 884796"/>
                <a:gd name="connsiteY42" fmla="*/ 1055355 h 1802032"/>
                <a:gd name="connsiteX43" fmla="*/ 169179 w 884796"/>
                <a:gd name="connsiteY43" fmla="*/ 1084269 h 1802032"/>
                <a:gd name="connsiteX44" fmla="*/ 143879 w 884796"/>
                <a:gd name="connsiteY44" fmla="*/ 1069812 h 1802032"/>
                <a:gd name="connsiteX45" fmla="*/ 133037 w 884796"/>
                <a:gd name="connsiteY45" fmla="*/ 1080655 h 1802032"/>
                <a:gd name="connsiteX46" fmla="*/ 118580 w 884796"/>
                <a:gd name="connsiteY46" fmla="*/ 1098726 h 1802032"/>
                <a:gd name="connsiteX47" fmla="*/ 78823 w 884796"/>
                <a:gd name="connsiteY47" fmla="*/ 1095112 h 1802032"/>
                <a:gd name="connsiteX48" fmla="*/ 60752 w 884796"/>
                <a:gd name="connsiteY48" fmla="*/ 1080655 h 1802032"/>
                <a:gd name="connsiteX49" fmla="*/ 42681 w 884796"/>
                <a:gd name="connsiteY49" fmla="*/ 1091498 h 1802032"/>
                <a:gd name="connsiteX50" fmla="*/ 57138 w 884796"/>
                <a:gd name="connsiteY50" fmla="*/ 1127640 h 1802032"/>
                <a:gd name="connsiteX51" fmla="*/ 46295 w 884796"/>
                <a:gd name="connsiteY51" fmla="*/ 1134868 h 1802032"/>
                <a:gd name="connsiteX52" fmla="*/ 35453 w 884796"/>
                <a:gd name="connsiteY52" fmla="*/ 1156554 h 1802032"/>
                <a:gd name="connsiteX53" fmla="*/ 39067 w 884796"/>
                <a:gd name="connsiteY53" fmla="*/ 1171011 h 1802032"/>
                <a:gd name="connsiteX54" fmla="*/ 31838 w 884796"/>
                <a:gd name="connsiteY54" fmla="*/ 1196310 h 1802032"/>
                <a:gd name="connsiteX55" fmla="*/ 20996 w 884796"/>
                <a:gd name="connsiteY55" fmla="*/ 1217996 h 1802032"/>
                <a:gd name="connsiteX56" fmla="*/ 17381 w 884796"/>
                <a:gd name="connsiteY56" fmla="*/ 1246909 h 1802032"/>
                <a:gd name="connsiteX57" fmla="*/ 10153 w 884796"/>
                <a:gd name="connsiteY57" fmla="*/ 1264981 h 1802032"/>
                <a:gd name="connsiteX58" fmla="*/ 6539 w 884796"/>
                <a:gd name="connsiteY58" fmla="*/ 1279437 h 1802032"/>
                <a:gd name="connsiteX59" fmla="*/ 2924 w 884796"/>
                <a:gd name="connsiteY59" fmla="*/ 1290280 h 1802032"/>
                <a:gd name="connsiteX60" fmla="*/ 53524 w 884796"/>
                <a:gd name="connsiteY60" fmla="*/ 1301123 h 1802032"/>
                <a:gd name="connsiteX61" fmla="*/ 75209 w 884796"/>
                <a:gd name="connsiteY61" fmla="*/ 1304737 h 1802032"/>
                <a:gd name="connsiteX62" fmla="*/ 67981 w 884796"/>
                <a:gd name="connsiteY62" fmla="*/ 1322808 h 1802032"/>
                <a:gd name="connsiteX63" fmla="*/ 64366 w 884796"/>
                <a:gd name="connsiteY63" fmla="*/ 1369793 h 1802032"/>
                <a:gd name="connsiteX64" fmla="*/ 46295 w 884796"/>
                <a:gd name="connsiteY64" fmla="*/ 1387864 h 1802032"/>
                <a:gd name="connsiteX65" fmla="*/ 42681 w 884796"/>
                <a:gd name="connsiteY65" fmla="*/ 1405936 h 1802032"/>
                <a:gd name="connsiteX66" fmla="*/ 20996 w 884796"/>
                <a:gd name="connsiteY66" fmla="*/ 1434849 h 1802032"/>
                <a:gd name="connsiteX67" fmla="*/ 31838 w 884796"/>
                <a:gd name="connsiteY67" fmla="*/ 1449306 h 1802032"/>
                <a:gd name="connsiteX68" fmla="*/ 35453 w 884796"/>
                <a:gd name="connsiteY68" fmla="*/ 1463763 h 1802032"/>
                <a:gd name="connsiteX69" fmla="*/ 49909 w 884796"/>
                <a:gd name="connsiteY69" fmla="*/ 1481834 h 1802032"/>
                <a:gd name="connsiteX70" fmla="*/ 71595 w 884796"/>
                <a:gd name="connsiteY70" fmla="*/ 1510748 h 1802032"/>
                <a:gd name="connsiteX71" fmla="*/ 49909 w 884796"/>
                <a:gd name="connsiteY71" fmla="*/ 1521591 h 1802032"/>
                <a:gd name="connsiteX72" fmla="*/ 64366 w 884796"/>
                <a:gd name="connsiteY72" fmla="*/ 1575804 h 1802032"/>
                <a:gd name="connsiteX73" fmla="*/ 64366 w 884796"/>
                <a:gd name="connsiteY73" fmla="*/ 1586647 h 1802032"/>
                <a:gd name="connsiteX74" fmla="*/ 67981 w 884796"/>
                <a:gd name="connsiteY74" fmla="*/ 1615561 h 1802032"/>
                <a:gd name="connsiteX75" fmla="*/ 71595 w 884796"/>
                <a:gd name="connsiteY75" fmla="*/ 1633632 h 1802032"/>
                <a:gd name="connsiteX76" fmla="*/ 82438 w 884796"/>
                <a:gd name="connsiteY76" fmla="*/ 1644475 h 1802032"/>
                <a:gd name="connsiteX77" fmla="*/ 67981 w 884796"/>
                <a:gd name="connsiteY77" fmla="*/ 1673388 h 1802032"/>
                <a:gd name="connsiteX78" fmla="*/ 82438 w 884796"/>
                <a:gd name="connsiteY78" fmla="*/ 1684231 h 1802032"/>
                <a:gd name="connsiteX79" fmla="*/ 78823 w 884796"/>
                <a:gd name="connsiteY79" fmla="*/ 1698688 h 1802032"/>
                <a:gd name="connsiteX80" fmla="*/ 78823 w 884796"/>
                <a:gd name="connsiteY80" fmla="*/ 1716759 h 1802032"/>
                <a:gd name="connsiteX81" fmla="*/ 64366 w 884796"/>
                <a:gd name="connsiteY81" fmla="*/ 1749287 h 1802032"/>
                <a:gd name="connsiteX82" fmla="*/ 96894 w 884796"/>
                <a:gd name="connsiteY82" fmla="*/ 1749287 h 1802032"/>
                <a:gd name="connsiteX83" fmla="*/ 89666 w 884796"/>
                <a:gd name="connsiteY83" fmla="*/ 1770973 h 1802032"/>
                <a:gd name="connsiteX84" fmla="*/ 136651 w 884796"/>
                <a:gd name="connsiteY84" fmla="*/ 1749287 h 1802032"/>
                <a:gd name="connsiteX85" fmla="*/ 143879 w 884796"/>
                <a:gd name="connsiteY85" fmla="*/ 1778201 h 1802032"/>
                <a:gd name="connsiteX86" fmla="*/ 158336 w 884796"/>
                <a:gd name="connsiteY86" fmla="*/ 1760130 h 1802032"/>
                <a:gd name="connsiteX87" fmla="*/ 151108 w 884796"/>
                <a:gd name="connsiteY87" fmla="*/ 1781815 h 1802032"/>
                <a:gd name="connsiteX88" fmla="*/ 198093 w 884796"/>
                <a:gd name="connsiteY88" fmla="*/ 1767358 h 1802032"/>
                <a:gd name="connsiteX89" fmla="*/ 208936 w 884796"/>
                <a:gd name="connsiteY89" fmla="*/ 1799886 h 1802032"/>
                <a:gd name="connsiteX90" fmla="*/ 230621 w 884796"/>
                <a:gd name="connsiteY90" fmla="*/ 1796272 h 180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84796" h="1802032">
                  <a:moveTo>
                    <a:pt x="884796" y="0"/>
                  </a:moveTo>
                  <a:cubicBezTo>
                    <a:pt x="866725" y="10843"/>
                    <a:pt x="839618" y="24095"/>
                    <a:pt x="830583" y="32528"/>
                  </a:cubicBezTo>
                  <a:cubicBezTo>
                    <a:pt x="821548" y="40961"/>
                    <a:pt x="839618" y="42167"/>
                    <a:pt x="830583" y="50600"/>
                  </a:cubicBezTo>
                  <a:cubicBezTo>
                    <a:pt x="821548" y="59033"/>
                    <a:pt x="785405" y="72888"/>
                    <a:pt x="776370" y="83128"/>
                  </a:cubicBezTo>
                  <a:cubicBezTo>
                    <a:pt x="767335" y="93368"/>
                    <a:pt x="785406" y="104210"/>
                    <a:pt x="776370" y="112041"/>
                  </a:cubicBezTo>
                  <a:cubicBezTo>
                    <a:pt x="767334" y="119872"/>
                    <a:pt x="735408" y="121077"/>
                    <a:pt x="722156" y="130113"/>
                  </a:cubicBezTo>
                  <a:cubicBezTo>
                    <a:pt x="708904" y="139149"/>
                    <a:pt x="701676" y="156617"/>
                    <a:pt x="696857" y="166255"/>
                  </a:cubicBezTo>
                  <a:cubicBezTo>
                    <a:pt x="692038" y="175893"/>
                    <a:pt x="704085" y="178905"/>
                    <a:pt x="693242" y="187940"/>
                  </a:cubicBezTo>
                  <a:cubicBezTo>
                    <a:pt x="682399" y="196976"/>
                    <a:pt x="649871" y="208421"/>
                    <a:pt x="631800" y="220468"/>
                  </a:cubicBezTo>
                  <a:cubicBezTo>
                    <a:pt x="613729" y="232515"/>
                    <a:pt x="596862" y="248780"/>
                    <a:pt x="584815" y="260225"/>
                  </a:cubicBezTo>
                  <a:cubicBezTo>
                    <a:pt x="572768" y="271670"/>
                    <a:pt x="561323" y="275285"/>
                    <a:pt x="559516" y="289139"/>
                  </a:cubicBezTo>
                  <a:cubicBezTo>
                    <a:pt x="557709" y="302993"/>
                    <a:pt x="579394" y="334316"/>
                    <a:pt x="573973" y="343352"/>
                  </a:cubicBezTo>
                  <a:cubicBezTo>
                    <a:pt x="568552" y="352388"/>
                    <a:pt x="542650" y="337328"/>
                    <a:pt x="526988" y="343352"/>
                  </a:cubicBezTo>
                  <a:cubicBezTo>
                    <a:pt x="511326" y="349376"/>
                    <a:pt x="489641" y="364435"/>
                    <a:pt x="480003" y="379494"/>
                  </a:cubicBezTo>
                  <a:cubicBezTo>
                    <a:pt x="470365" y="394553"/>
                    <a:pt x="475184" y="419854"/>
                    <a:pt x="469160" y="433708"/>
                  </a:cubicBezTo>
                  <a:cubicBezTo>
                    <a:pt x="463136" y="447562"/>
                    <a:pt x="452895" y="454189"/>
                    <a:pt x="443860" y="462622"/>
                  </a:cubicBezTo>
                  <a:cubicBezTo>
                    <a:pt x="434825" y="471055"/>
                    <a:pt x="425790" y="474669"/>
                    <a:pt x="414947" y="484307"/>
                  </a:cubicBezTo>
                  <a:cubicBezTo>
                    <a:pt x="404104" y="493945"/>
                    <a:pt x="392056" y="508402"/>
                    <a:pt x="378804" y="520449"/>
                  </a:cubicBezTo>
                  <a:cubicBezTo>
                    <a:pt x="365552" y="532497"/>
                    <a:pt x="336639" y="543340"/>
                    <a:pt x="335434" y="556592"/>
                  </a:cubicBezTo>
                  <a:cubicBezTo>
                    <a:pt x="334229" y="569844"/>
                    <a:pt x="373985" y="591529"/>
                    <a:pt x="371576" y="599962"/>
                  </a:cubicBezTo>
                  <a:cubicBezTo>
                    <a:pt x="369167" y="608395"/>
                    <a:pt x="329410" y="601167"/>
                    <a:pt x="320977" y="607191"/>
                  </a:cubicBezTo>
                  <a:cubicBezTo>
                    <a:pt x="312544" y="613215"/>
                    <a:pt x="322182" y="627070"/>
                    <a:pt x="320977" y="636105"/>
                  </a:cubicBezTo>
                  <a:cubicBezTo>
                    <a:pt x="319772" y="645140"/>
                    <a:pt x="316760" y="652971"/>
                    <a:pt x="313748" y="661404"/>
                  </a:cubicBezTo>
                  <a:cubicBezTo>
                    <a:pt x="310736" y="669837"/>
                    <a:pt x="301701" y="677066"/>
                    <a:pt x="302906" y="686704"/>
                  </a:cubicBezTo>
                  <a:cubicBezTo>
                    <a:pt x="304111" y="696342"/>
                    <a:pt x="323386" y="710799"/>
                    <a:pt x="320977" y="719232"/>
                  </a:cubicBezTo>
                  <a:cubicBezTo>
                    <a:pt x="318568" y="727665"/>
                    <a:pt x="297485" y="728870"/>
                    <a:pt x="288449" y="737303"/>
                  </a:cubicBezTo>
                  <a:cubicBezTo>
                    <a:pt x="279413" y="745736"/>
                    <a:pt x="267968" y="760193"/>
                    <a:pt x="266763" y="769831"/>
                  </a:cubicBezTo>
                  <a:cubicBezTo>
                    <a:pt x="265558" y="779469"/>
                    <a:pt x="279413" y="784891"/>
                    <a:pt x="281220" y="795131"/>
                  </a:cubicBezTo>
                  <a:cubicBezTo>
                    <a:pt x="283027" y="805371"/>
                    <a:pt x="281220" y="824647"/>
                    <a:pt x="277606" y="831273"/>
                  </a:cubicBezTo>
                  <a:cubicBezTo>
                    <a:pt x="273992" y="837899"/>
                    <a:pt x="260137" y="826454"/>
                    <a:pt x="259535" y="834887"/>
                  </a:cubicBezTo>
                  <a:cubicBezTo>
                    <a:pt x="258933" y="843320"/>
                    <a:pt x="274594" y="874041"/>
                    <a:pt x="273992" y="881872"/>
                  </a:cubicBezTo>
                  <a:cubicBezTo>
                    <a:pt x="273390" y="889703"/>
                    <a:pt x="258330" y="878258"/>
                    <a:pt x="255921" y="881872"/>
                  </a:cubicBezTo>
                  <a:cubicBezTo>
                    <a:pt x="253512" y="885486"/>
                    <a:pt x="261944" y="896932"/>
                    <a:pt x="259535" y="903558"/>
                  </a:cubicBezTo>
                  <a:cubicBezTo>
                    <a:pt x="257126" y="910184"/>
                    <a:pt x="243271" y="915605"/>
                    <a:pt x="241464" y="921629"/>
                  </a:cubicBezTo>
                  <a:cubicBezTo>
                    <a:pt x="239657" y="927653"/>
                    <a:pt x="251101" y="935484"/>
                    <a:pt x="248692" y="939700"/>
                  </a:cubicBezTo>
                  <a:cubicBezTo>
                    <a:pt x="246283" y="943916"/>
                    <a:pt x="230621" y="940904"/>
                    <a:pt x="227007" y="946928"/>
                  </a:cubicBezTo>
                  <a:cubicBezTo>
                    <a:pt x="223393" y="952952"/>
                    <a:pt x="227007" y="975842"/>
                    <a:pt x="227007" y="975842"/>
                  </a:cubicBezTo>
                  <a:cubicBezTo>
                    <a:pt x="224598" y="981866"/>
                    <a:pt x="214960" y="975842"/>
                    <a:pt x="212550" y="983071"/>
                  </a:cubicBezTo>
                  <a:cubicBezTo>
                    <a:pt x="210140" y="990300"/>
                    <a:pt x="212550" y="1019213"/>
                    <a:pt x="212550" y="1019213"/>
                  </a:cubicBezTo>
                  <a:cubicBezTo>
                    <a:pt x="210743" y="1026441"/>
                    <a:pt x="202912" y="1021622"/>
                    <a:pt x="201707" y="1026441"/>
                  </a:cubicBezTo>
                  <a:cubicBezTo>
                    <a:pt x="200502" y="1031260"/>
                    <a:pt x="205321" y="1048127"/>
                    <a:pt x="205321" y="1048127"/>
                  </a:cubicBezTo>
                  <a:cubicBezTo>
                    <a:pt x="204719" y="1051741"/>
                    <a:pt x="203514" y="1046922"/>
                    <a:pt x="198093" y="1048127"/>
                  </a:cubicBezTo>
                  <a:cubicBezTo>
                    <a:pt x="192672" y="1049332"/>
                    <a:pt x="177612" y="1049331"/>
                    <a:pt x="172793" y="1055355"/>
                  </a:cubicBezTo>
                  <a:cubicBezTo>
                    <a:pt x="167974" y="1061379"/>
                    <a:pt x="173998" y="1081860"/>
                    <a:pt x="169179" y="1084269"/>
                  </a:cubicBezTo>
                  <a:cubicBezTo>
                    <a:pt x="164360" y="1086679"/>
                    <a:pt x="143879" y="1069812"/>
                    <a:pt x="143879" y="1069812"/>
                  </a:cubicBezTo>
                  <a:cubicBezTo>
                    <a:pt x="137855" y="1069210"/>
                    <a:pt x="137253" y="1075836"/>
                    <a:pt x="133037" y="1080655"/>
                  </a:cubicBezTo>
                  <a:cubicBezTo>
                    <a:pt x="128820" y="1085474"/>
                    <a:pt x="127616" y="1096317"/>
                    <a:pt x="118580" y="1098726"/>
                  </a:cubicBezTo>
                  <a:cubicBezTo>
                    <a:pt x="109544" y="1101135"/>
                    <a:pt x="78823" y="1095112"/>
                    <a:pt x="78823" y="1095112"/>
                  </a:cubicBezTo>
                  <a:cubicBezTo>
                    <a:pt x="69185" y="1092100"/>
                    <a:pt x="66776" y="1081257"/>
                    <a:pt x="60752" y="1080655"/>
                  </a:cubicBezTo>
                  <a:cubicBezTo>
                    <a:pt x="54728" y="1080053"/>
                    <a:pt x="43283" y="1083667"/>
                    <a:pt x="42681" y="1091498"/>
                  </a:cubicBezTo>
                  <a:cubicBezTo>
                    <a:pt x="42079" y="1099329"/>
                    <a:pt x="57138" y="1127640"/>
                    <a:pt x="57138" y="1127640"/>
                  </a:cubicBezTo>
                  <a:cubicBezTo>
                    <a:pt x="57740" y="1134868"/>
                    <a:pt x="49909" y="1130049"/>
                    <a:pt x="46295" y="1134868"/>
                  </a:cubicBezTo>
                  <a:cubicBezTo>
                    <a:pt x="42681" y="1139687"/>
                    <a:pt x="36658" y="1150530"/>
                    <a:pt x="35453" y="1156554"/>
                  </a:cubicBezTo>
                  <a:cubicBezTo>
                    <a:pt x="34248" y="1162578"/>
                    <a:pt x="39669" y="1164385"/>
                    <a:pt x="39067" y="1171011"/>
                  </a:cubicBezTo>
                  <a:cubicBezTo>
                    <a:pt x="38465" y="1177637"/>
                    <a:pt x="34850" y="1188479"/>
                    <a:pt x="31838" y="1196310"/>
                  </a:cubicBezTo>
                  <a:cubicBezTo>
                    <a:pt x="28826" y="1204141"/>
                    <a:pt x="23405" y="1209563"/>
                    <a:pt x="20996" y="1217996"/>
                  </a:cubicBezTo>
                  <a:cubicBezTo>
                    <a:pt x="18587" y="1226429"/>
                    <a:pt x="19188" y="1239078"/>
                    <a:pt x="17381" y="1246909"/>
                  </a:cubicBezTo>
                  <a:cubicBezTo>
                    <a:pt x="15574" y="1254740"/>
                    <a:pt x="10153" y="1264981"/>
                    <a:pt x="10153" y="1264981"/>
                  </a:cubicBezTo>
                  <a:cubicBezTo>
                    <a:pt x="8346" y="1270402"/>
                    <a:pt x="6539" y="1279437"/>
                    <a:pt x="6539" y="1279437"/>
                  </a:cubicBezTo>
                  <a:cubicBezTo>
                    <a:pt x="5334" y="1283653"/>
                    <a:pt x="-4907" y="1286666"/>
                    <a:pt x="2924" y="1290280"/>
                  </a:cubicBezTo>
                  <a:cubicBezTo>
                    <a:pt x="10755" y="1293894"/>
                    <a:pt x="41477" y="1298714"/>
                    <a:pt x="53524" y="1301123"/>
                  </a:cubicBezTo>
                  <a:cubicBezTo>
                    <a:pt x="65571" y="1303532"/>
                    <a:pt x="72800" y="1301123"/>
                    <a:pt x="75209" y="1304737"/>
                  </a:cubicBezTo>
                  <a:cubicBezTo>
                    <a:pt x="77618" y="1308351"/>
                    <a:pt x="69788" y="1311965"/>
                    <a:pt x="67981" y="1322808"/>
                  </a:cubicBezTo>
                  <a:cubicBezTo>
                    <a:pt x="66174" y="1333651"/>
                    <a:pt x="67980" y="1358950"/>
                    <a:pt x="64366" y="1369793"/>
                  </a:cubicBezTo>
                  <a:cubicBezTo>
                    <a:pt x="60752" y="1380636"/>
                    <a:pt x="49909" y="1381840"/>
                    <a:pt x="46295" y="1387864"/>
                  </a:cubicBezTo>
                  <a:cubicBezTo>
                    <a:pt x="42681" y="1393888"/>
                    <a:pt x="46897" y="1398105"/>
                    <a:pt x="42681" y="1405936"/>
                  </a:cubicBezTo>
                  <a:cubicBezTo>
                    <a:pt x="38465" y="1413767"/>
                    <a:pt x="20996" y="1434849"/>
                    <a:pt x="20996" y="1434849"/>
                  </a:cubicBezTo>
                  <a:cubicBezTo>
                    <a:pt x="19189" y="1442077"/>
                    <a:pt x="31838" y="1449306"/>
                    <a:pt x="31838" y="1449306"/>
                  </a:cubicBezTo>
                  <a:cubicBezTo>
                    <a:pt x="34247" y="1454125"/>
                    <a:pt x="32441" y="1458342"/>
                    <a:pt x="35453" y="1463763"/>
                  </a:cubicBezTo>
                  <a:cubicBezTo>
                    <a:pt x="38465" y="1469184"/>
                    <a:pt x="43885" y="1474003"/>
                    <a:pt x="49909" y="1481834"/>
                  </a:cubicBezTo>
                  <a:cubicBezTo>
                    <a:pt x="55933" y="1489665"/>
                    <a:pt x="71595" y="1510748"/>
                    <a:pt x="71595" y="1510748"/>
                  </a:cubicBezTo>
                  <a:cubicBezTo>
                    <a:pt x="71595" y="1517374"/>
                    <a:pt x="51114" y="1510748"/>
                    <a:pt x="49909" y="1521591"/>
                  </a:cubicBezTo>
                  <a:cubicBezTo>
                    <a:pt x="48704" y="1532434"/>
                    <a:pt x="64366" y="1575804"/>
                    <a:pt x="64366" y="1575804"/>
                  </a:cubicBezTo>
                  <a:cubicBezTo>
                    <a:pt x="66775" y="1586647"/>
                    <a:pt x="63764" y="1580021"/>
                    <a:pt x="64366" y="1586647"/>
                  </a:cubicBezTo>
                  <a:cubicBezTo>
                    <a:pt x="64968" y="1593273"/>
                    <a:pt x="66776" y="1607730"/>
                    <a:pt x="67981" y="1615561"/>
                  </a:cubicBezTo>
                  <a:cubicBezTo>
                    <a:pt x="69186" y="1623392"/>
                    <a:pt x="69185" y="1628813"/>
                    <a:pt x="71595" y="1633632"/>
                  </a:cubicBezTo>
                  <a:cubicBezTo>
                    <a:pt x="74004" y="1638451"/>
                    <a:pt x="83040" y="1637849"/>
                    <a:pt x="82438" y="1644475"/>
                  </a:cubicBezTo>
                  <a:cubicBezTo>
                    <a:pt x="81836" y="1651101"/>
                    <a:pt x="67981" y="1673388"/>
                    <a:pt x="67981" y="1673388"/>
                  </a:cubicBezTo>
                  <a:cubicBezTo>
                    <a:pt x="67981" y="1680014"/>
                    <a:pt x="82438" y="1684231"/>
                    <a:pt x="82438" y="1684231"/>
                  </a:cubicBezTo>
                  <a:cubicBezTo>
                    <a:pt x="84245" y="1688448"/>
                    <a:pt x="79425" y="1693267"/>
                    <a:pt x="78823" y="1698688"/>
                  </a:cubicBezTo>
                  <a:cubicBezTo>
                    <a:pt x="78221" y="1704109"/>
                    <a:pt x="81232" y="1708326"/>
                    <a:pt x="78823" y="1716759"/>
                  </a:cubicBezTo>
                  <a:cubicBezTo>
                    <a:pt x="76414" y="1725192"/>
                    <a:pt x="61354" y="1743866"/>
                    <a:pt x="64366" y="1749287"/>
                  </a:cubicBezTo>
                  <a:cubicBezTo>
                    <a:pt x="67378" y="1754708"/>
                    <a:pt x="92677" y="1745673"/>
                    <a:pt x="96894" y="1749287"/>
                  </a:cubicBezTo>
                  <a:cubicBezTo>
                    <a:pt x="101111" y="1752901"/>
                    <a:pt x="83040" y="1770973"/>
                    <a:pt x="89666" y="1770973"/>
                  </a:cubicBezTo>
                  <a:cubicBezTo>
                    <a:pt x="96292" y="1770973"/>
                    <a:pt x="127615" y="1748082"/>
                    <a:pt x="136651" y="1749287"/>
                  </a:cubicBezTo>
                  <a:cubicBezTo>
                    <a:pt x="145686" y="1750492"/>
                    <a:pt x="140265" y="1776394"/>
                    <a:pt x="143879" y="1778201"/>
                  </a:cubicBezTo>
                  <a:cubicBezTo>
                    <a:pt x="147493" y="1780008"/>
                    <a:pt x="157131" y="1759528"/>
                    <a:pt x="158336" y="1760130"/>
                  </a:cubicBezTo>
                  <a:cubicBezTo>
                    <a:pt x="159541" y="1760732"/>
                    <a:pt x="144482" y="1780610"/>
                    <a:pt x="151108" y="1781815"/>
                  </a:cubicBezTo>
                  <a:cubicBezTo>
                    <a:pt x="157734" y="1783020"/>
                    <a:pt x="188455" y="1764346"/>
                    <a:pt x="198093" y="1767358"/>
                  </a:cubicBezTo>
                  <a:cubicBezTo>
                    <a:pt x="207731" y="1770370"/>
                    <a:pt x="203515" y="1795067"/>
                    <a:pt x="208936" y="1799886"/>
                  </a:cubicBezTo>
                  <a:cubicBezTo>
                    <a:pt x="214357" y="1804705"/>
                    <a:pt x="222489" y="1800488"/>
                    <a:pt x="230621" y="1796272"/>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1" name="フリーフォーム: 図形 570">
              <a:extLst>
                <a:ext uri="{FF2B5EF4-FFF2-40B4-BE49-F238E27FC236}">
                  <a16:creationId xmlns:a16="http://schemas.microsoft.com/office/drawing/2014/main" id="{49171107-DF39-49D9-A143-797713C87740}"/>
                </a:ext>
              </a:extLst>
            </p:cNvPr>
            <p:cNvSpPr/>
            <p:nvPr/>
          </p:nvSpPr>
          <p:spPr>
            <a:xfrm>
              <a:off x="7759750" y="2269319"/>
              <a:ext cx="245768" cy="205199"/>
            </a:xfrm>
            <a:custGeom>
              <a:avLst/>
              <a:gdLst>
                <a:gd name="connsiteX0" fmla="*/ 0 w 245768"/>
                <a:gd name="connsiteY0" fmla="*/ 148600 h 205199"/>
                <a:gd name="connsiteX1" fmla="*/ 32528 w 245768"/>
                <a:gd name="connsiteY1" fmla="*/ 202814 h 205199"/>
                <a:gd name="connsiteX2" fmla="*/ 83127 w 245768"/>
                <a:gd name="connsiteY2" fmla="*/ 195585 h 205199"/>
                <a:gd name="connsiteX3" fmla="*/ 108427 w 245768"/>
                <a:gd name="connsiteY3" fmla="*/ 195585 h 205199"/>
                <a:gd name="connsiteX4" fmla="*/ 108427 w 245768"/>
                <a:gd name="connsiteY4" fmla="*/ 163057 h 205199"/>
                <a:gd name="connsiteX5" fmla="*/ 119270 w 245768"/>
                <a:gd name="connsiteY5" fmla="*/ 126915 h 205199"/>
                <a:gd name="connsiteX6" fmla="*/ 126498 w 245768"/>
                <a:gd name="connsiteY6" fmla="*/ 105230 h 205199"/>
                <a:gd name="connsiteX7" fmla="*/ 126498 w 245768"/>
                <a:gd name="connsiteY7" fmla="*/ 76316 h 205199"/>
                <a:gd name="connsiteX8" fmla="*/ 144569 w 245768"/>
                <a:gd name="connsiteY8" fmla="*/ 58245 h 205199"/>
                <a:gd name="connsiteX9" fmla="*/ 144569 w 245768"/>
                <a:gd name="connsiteY9" fmla="*/ 18488 h 205199"/>
                <a:gd name="connsiteX10" fmla="*/ 173483 w 245768"/>
                <a:gd name="connsiteY10" fmla="*/ 29331 h 205199"/>
                <a:gd name="connsiteX11" fmla="*/ 184326 w 245768"/>
                <a:gd name="connsiteY11" fmla="*/ 417 h 205199"/>
                <a:gd name="connsiteX12" fmla="*/ 245768 w 245768"/>
                <a:gd name="connsiteY12" fmla="*/ 14874 h 20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5768" h="205199">
                  <a:moveTo>
                    <a:pt x="0" y="148600"/>
                  </a:moveTo>
                  <a:cubicBezTo>
                    <a:pt x="9337" y="171791"/>
                    <a:pt x="18674" y="194983"/>
                    <a:pt x="32528" y="202814"/>
                  </a:cubicBezTo>
                  <a:cubicBezTo>
                    <a:pt x="46382" y="210645"/>
                    <a:pt x="70477" y="196790"/>
                    <a:pt x="83127" y="195585"/>
                  </a:cubicBezTo>
                  <a:cubicBezTo>
                    <a:pt x="95777" y="194380"/>
                    <a:pt x="104210" y="201006"/>
                    <a:pt x="108427" y="195585"/>
                  </a:cubicBezTo>
                  <a:cubicBezTo>
                    <a:pt x="112644" y="190164"/>
                    <a:pt x="106620" y="174502"/>
                    <a:pt x="108427" y="163057"/>
                  </a:cubicBezTo>
                  <a:cubicBezTo>
                    <a:pt x="110234" y="151612"/>
                    <a:pt x="116258" y="136553"/>
                    <a:pt x="119270" y="126915"/>
                  </a:cubicBezTo>
                  <a:cubicBezTo>
                    <a:pt x="122282" y="117277"/>
                    <a:pt x="125293" y="113663"/>
                    <a:pt x="126498" y="105230"/>
                  </a:cubicBezTo>
                  <a:cubicBezTo>
                    <a:pt x="127703" y="96797"/>
                    <a:pt x="123486" y="84147"/>
                    <a:pt x="126498" y="76316"/>
                  </a:cubicBezTo>
                  <a:cubicBezTo>
                    <a:pt x="129510" y="68485"/>
                    <a:pt x="141557" y="67883"/>
                    <a:pt x="144569" y="58245"/>
                  </a:cubicBezTo>
                  <a:cubicBezTo>
                    <a:pt x="147581" y="48607"/>
                    <a:pt x="139750" y="23307"/>
                    <a:pt x="144569" y="18488"/>
                  </a:cubicBezTo>
                  <a:cubicBezTo>
                    <a:pt x="149388" y="13669"/>
                    <a:pt x="166857" y="32343"/>
                    <a:pt x="173483" y="29331"/>
                  </a:cubicBezTo>
                  <a:cubicBezTo>
                    <a:pt x="180109" y="26319"/>
                    <a:pt x="172279" y="2826"/>
                    <a:pt x="184326" y="417"/>
                  </a:cubicBezTo>
                  <a:cubicBezTo>
                    <a:pt x="196373" y="-1992"/>
                    <a:pt x="221070" y="6441"/>
                    <a:pt x="245768" y="1487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2" name="フリーフォーム: 図形 571">
              <a:extLst>
                <a:ext uri="{FF2B5EF4-FFF2-40B4-BE49-F238E27FC236}">
                  <a16:creationId xmlns:a16="http://schemas.microsoft.com/office/drawing/2014/main" id="{CBFF3AA1-BE41-4599-9962-83550BCA6EBE}"/>
                </a:ext>
              </a:extLst>
            </p:cNvPr>
            <p:cNvSpPr/>
            <p:nvPr/>
          </p:nvSpPr>
          <p:spPr>
            <a:xfrm>
              <a:off x="10499336" y="914400"/>
              <a:ext cx="296367" cy="296367"/>
            </a:xfrm>
            <a:custGeom>
              <a:avLst/>
              <a:gdLst>
                <a:gd name="connsiteX0" fmla="*/ 0 w 296367"/>
                <a:gd name="connsiteY0" fmla="*/ 0 h 296367"/>
                <a:gd name="connsiteX1" fmla="*/ 28914 w 296367"/>
                <a:gd name="connsiteY1" fmla="*/ 57828 h 296367"/>
                <a:gd name="connsiteX2" fmla="*/ 46985 w 296367"/>
                <a:gd name="connsiteY2" fmla="*/ 57828 h 296367"/>
                <a:gd name="connsiteX3" fmla="*/ 72285 w 296367"/>
                <a:gd name="connsiteY3" fmla="*/ 104813 h 296367"/>
                <a:gd name="connsiteX4" fmla="*/ 115655 w 296367"/>
                <a:gd name="connsiteY4" fmla="*/ 108427 h 296367"/>
                <a:gd name="connsiteX5" fmla="*/ 130112 w 296367"/>
                <a:gd name="connsiteY5" fmla="*/ 126498 h 296367"/>
                <a:gd name="connsiteX6" fmla="*/ 133726 w 296367"/>
                <a:gd name="connsiteY6" fmla="*/ 155412 h 296367"/>
                <a:gd name="connsiteX7" fmla="*/ 177097 w 296367"/>
                <a:gd name="connsiteY7" fmla="*/ 169869 h 296367"/>
                <a:gd name="connsiteX8" fmla="*/ 187940 w 296367"/>
                <a:gd name="connsiteY8" fmla="*/ 206011 h 296367"/>
                <a:gd name="connsiteX9" fmla="*/ 220468 w 296367"/>
                <a:gd name="connsiteY9" fmla="*/ 206011 h 296367"/>
                <a:gd name="connsiteX10" fmla="*/ 234925 w 296367"/>
                <a:gd name="connsiteY10" fmla="*/ 231311 h 296367"/>
                <a:gd name="connsiteX11" fmla="*/ 274681 w 296367"/>
                <a:gd name="connsiteY11" fmla="*/ 242153 h 296367"/>
                <a:gd name="connsiteX12" fmla="*/ 274681 w 296367"/>
                <a:gd name="connsiteY12" fmla="*/ 285524 h 296367"/>
                <a:gd name="connsiteX13" fmla="*/ 296367 w 296367"/>
                <a:gd name="connsiteY13" fmla="*/ 296367 h 29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367" h="296367">
                  <a:moveTo>
                    <a:pt x="0" y="0"/>
                  </a:moveTo>
                  <a:cubicBezTo>
                    <a:pt x="10541" y="24095"/>
                    <a:pt x="21083" y="48190"/>
                    <a:pt x="28914" y="57828"/>
                  </a:cubicBezTo>
                  <a:cubicBezTo>
                    <a:pt x="36745" y="67466"/>
                    <a:pt x="39757" y="49997"/>
                    <a:pt x="46985" y="57828"/>
                  </a:cubicBezTo>
                  <a:cubicBezTo>
                    <a:pt x="54213" y="65659"/>
                    <a:pt x="60840" y="96380"/>
                    <a:pt x="72285" y="104813"/>
                  </a:cubicBezTo>
                  <a:cubicBezTo>
                    <a:pt x="83730" y="113246"/>
                    <a:pt x="115655" y="108427"/>
                    <a:pt x="115655" y="108427"/>
                  </a:cubicBezTo>
                  <a:cubicBezTo>
                    <a:pt x="125293" y="112041"/>
                    <a:pt x="127100" y="118667"/>
                    <a:pt x="130112" y="126498"/>
                  </a:cubicBezTo>
                  <a:cubicBezTo>
                    <a:pt x="133124" y="134329"/>
                    <a:pt x="125895" y="148184"/>
                    <a:pt x="133726" y="155412"/>
                  </a:cubicBezTo>
                  <a:cubicBezTo>
                    <a:pt x="141557" y="162640"/>
                    <a:pt x="168061" y="161436"/>
                    <a:pt x="177097" y="169869"/>
                  </a:cubicBezTo>
                  <a:cubicBezTo>
                    <a:pt x="186133" y="178302"/>
                    <a:pt x="180712" y="199987"/>
                    <a:pt x="187940" y="206011"/>
                  </a:cubicBezTo>
                  <a:cubicBezTo>
                    <a:pt x="195169" y="212035"/>
                    <a:pt x="212637" y="201794"/>
                    <a:pt x="220468" y="206011"/>
                  </a:cubicBezTo>
                  <a:cubicBezTo>
                    <a:pt x="228299" y="210228"/>
                    <a:pt x="225890" y="225287"/>
                    <a:pt x="234925" y="231311"/>
                  </a:cubicBezTo>
                  <a:cubicBezTo>
                    <a:pt x="243960" y="237335"/>
                    <a:pt x="268055" y="233118"/>
                    <a:pt x="274681" y="242153"/>
                  </a:cubicBezTo>
                  <a:cubicBezTo>
                    <a:pt x="281307" y="251188"/>
                    <a:pt x="271067" y="276488"/>
                    <a:pt x="274681" y="285524"/>
                  </a:cubicBezTo>
                  <a:cubicBezTo>
                    <a:pt x="278295" y="294560"/>
                    <a:pt x="287331" y="295463"/>
                    <a:pt x="296367" y="29636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3" name="フリーフォーム: 図形 572">
              <a:extLst>
                <a:ext uri="{FF2B5EF4-FFF2-40B4-BE49-F238E27FC236}">
                  <a16:creationId xmlns:a16="http://schemas.microsoft.com/office/drawing/2014/main" id="{E2468740-BC88-4D40-BFD1-737C55FFEC53}"/>
                </a:ext>
              </a:extLst>
            </p:cNvPr>
            <p:cNvSpPr/>
            <p:nvPr/>
          </p:nvSpPr>
          <p:spPr>
            <a:xfrm>
              <a:off x="10777632" y="1196310"/>
              <a:ext cx="46985" cy="68766"/>
            </a:xfrm>
            <a:custGeom>
              <a:avLst/>
              <a:gdLst>
                <a:gd name="connsiteX0" fmla="*/ 0 w 46985"/>
                <a:gd name="connsiteY0" fmla="*/ 0 h 68766"/>
                <a:gd name="connsiteX1" fmla="*/ 28913 w 46985"/>
                <a:gd name="connsiteY1" fmla="*/ 57828 h 68766"/>
                <a:gd name="connsiteX2" fmla="*/ 46985 w 46985"/>
                <a:gd name="connsiteY2" fmla="*/ 68670 h 68766"/>
              </a:gdLst>
              <a:ahLst/>
              <a:cxnLst>
                <a:cxn ang="0">
                  <a:pos x="connsiteX0" y="connsiteY0"/>
                </a:cxn>
                <a:cxn ang="0">
                  <a:pos x="connsiteX1" y="connsiteY1"/>
                </a:cxn>
                <a:cxn ang="0">
                  <a:pos x="connsiteX2" y="connsiteY2"/>
                </a:cxn>
              </a:cxnLst>
              <a:rect l="l" t="t" r="r" b="b"/>
              <a:pathLst>
                <a:path w="46985" h="68766">
                  <a:moveTo>
                    <a:pt x="0" y="0"/>
                  </a:moveTo>
                  <a:cubicBezTo>
                    <a:pt x="9638" y="19276"/>
                    <a:pt x="21082" y="46383"/>
                    <a:pt x="28913" y="57828"/>
                  </a:cubicBezTo>
                  <a:cubicBezTo>
                    <a:pt x="36744" y="69273"/>
                    <a:pt x="41864" y="68971"/>
                    <a:pt x="46985" y="6867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4" name="フリーフォーム: 図形 573">
              <a:extLst>
                <a:ext uri="{FF2B5EF4-FFF2-40B4-BE49-F238E27FC236}">
                  <a16:creationId xmlns:a16="http://schemas.microsoft.com/office/drawing/2014/main" id="{E2DBACA5-16FC-45F0-93B2-90522344C584}"/>
                </a:ext>
              </a:extLst>
            </p:cNvPr>
            <p:cNvSpPr/>
            <p:nvPr/>
          </p:nvSpPr>
          <p:spPr>
            <a:xfrm>
              <a:off x="10846302" y="1279437"/>
              <a:ext cx="470613" cy="1402321"/>
            </a:xfrm>
            <a:custGeom>
              <a:avLst/>
              <a:gdLst>
                <a:gd name="connsiteX0" fmla="*/ 0 w 470613"/>
                <a:gd name="connsiteY0" fmla="*/ 0 h 1402321"/>
                <a:gd name="connsiteX1" fmla="*/ 36142 w 470613"/>
                <a:gd name="connsiteY1" fmla="*/ 39757 h 1402321"/>
                <a:gd name="connsiteX2" fmla="*/ 43371 w 470613"/>
                <a:gd name="connsiteY2" fmla="*/ 61442 h 1402321"/>
                <a:gd name="connsiteX3" fmla="*/ 68670 w 470613"/>
                <a:gd name="connsiteY3" fmla="*/ 86742 h 1402321"/>
                <a:gd name="connsiteX4" fmla="*/ 119270 w 470613"/>
                <a:gd name="connsiteY4" fmla="*/ 119270 h 1402321"/>
                <a:gd name="connsiteX5" fmla="*/ 115655 w 470613"/>
                <a:gd name="connsiteY5" fmla="*/ 162640 h 1402321"/>
                <a:gd name="connsiteX6" fmla="*/ 122884 w 470613"/>
                <a:gd name="connsiteY6" fmla="*/ 180712 h 1402321"/>
                <a:gd name="connsiteX7" fmla="*/ 119270 w 470613"/>
                <a:gd name="connsiteY7" fmla="*/ 198783 h 1402321"/>
                <a:gd name="connsiteX8" fmla="*/ 130112 w 470613"/>
                <a:gd name="connsiteY8" fmla="*/ 227697 h 1402321"/>
                <a:gd name="connsiteX9" fmla="*/ 148183 w 470613"/>
                <a:gd name="connsiteY9" fmla="*/ 256610 h 1402321"/>
                <a:gd name="connsiteX10" fmla="*/ 144569 w 470613"/>
                <a:gd name="connsiteY10" fmla="*/ 278296 h 1402321"/>
                <a:gd name="connsiteX11" fmla="*/ 140955 w 470613"/>
                <a:gd name="connsiteY11" fmla="*/ 314438 h 1402321"/>
                <a:gd name="connsiteX12" fmla="*/ 177097 w 470613"/>
                <a:gd name="connsiteY12" fmla="*/ 321667 h 1402321"/>
                <a:gd name="connsiteX13" fmla="*/ 177097 w 470613"/>
                <a:gd name="connsiteY13" fmla="*/ 357809 h 1402321"/>
                <a:gd name="connsiteX14" fmla="*/ 195168 w 470613"/>
                <a:gd name="connsiteY14" fmla="*/ 390337 h 1402321"/>
                <a:gd name="connsiteX15" fmla="*/ 180711 w 470613"/>
                <a:gd name="connsiteY15" fmla="*/ 430093 h 1402321"/>
                <a:gd name="connsiteX16" fmla="*/ 216854 w 470613"/>
                <a:gd name="connsiteY16" fmla="*/ 462621 h 1402321"/>
                <a:gd name="connsiteX17" fmla="*/ 191554 w 470613"/>
                <a:gd name="connsiteY17" fmla="*/ 491535 h 1402321"/>
                <a:gd name="connsiteX18" fmla="*/ 224082 w 470613"/>
                <a:gd name="connsiteY18" fmla="*/ 509606 h 1402321"/>
                <a:gd name="connsiteX19" fmla="*/ 224082 w 470613"/>
                <a:gd name="connsiteY19" fmla="*/ 542135 h 1402321"/>
                <a:gd name="connsiteX20" fmla="*/ 260224 w 470613"/>
                <a:gd name="connsiteY20" fmla="*/ 560206 h 1402321"/>
                <a:gd name="connsiteX21" fmla="*/ 260224 w 470613"/>
                <a:gd name="connsiteY21" fmla="*/ 585505 h 1402321"/>
                <a:gd name="connsiteX22" fmla="*/ 274681 w 470613"/>
                <a:gd name="connsiteY22" fmla="*/ 614419 h 1402321"/>
                <a:gd name="connsiteX23" fmla="*/ 274681 w 470613"/>
                <a:gd name="connsiteY23" fmla="*/ 643333 h 1402321"/>
                <a:gd name="connsiteX24" fmla="*/ 299981 w 470613"/>
                <a:gd name="connsiteY24" fmla="*/ 668633 h 1402321"/>
                <a:gd name="connsiteX25" fmla="*/ 299981 w 470613"/>
                <a:gd name="connsiteY25" fmla="*/ 686704 h 1402321"/>
                <a:gd name="connsiteX26" fmla="*/ 339738 w 470613"/>
                <a:gd name="connsiteY26" fmla="*/ 697546 h 1402321"/>
                <a:gd name="connsiteX27" fmla="*/ 368651 w 470613"/>
                <a:gd name="connsiteY27" fmla="*/ 693932 h 1402321"/>
                <a:gd name="connsiteX28" fmla="*/ 422865 w 470613"/>
                <a:gd name="connsiteY28" fmla="*/ 701161 h 1402321"/>
                <a:gd name="connsiteX29" fmla="*/ 430093 w 470613"/>
                <a:gd name="connsiteY29" fmla="*/ 748146 h 1402321"/>
                <a:gd name="connsiteX30" fmla="*/ 437322 w 470613"/>
                <a:gd name="connsiteY30" fmla="*/ 773445 h 1402321"/>
                <a:gd name="connsiteX31" fmla="*/ 437322 w 470613"/>
                <a:gd name="connsiteY31" fmla="*/ 805973 h 1402321"/>
                <a:gd name="connsiteX32" fmla="*/ 448164 w 470613"/>
                <a:gd name="connsiteY32" fmla="*/ 834887 h 1402321"/>
                <a:gd name="connsiteX33" fmla="*/ 462621 w 470613"/>
                <a:gd name="connsiteY33" fmla="*/ 863801 h 1402321"/>
                <a:gd name="connsiteX34" fmla="*/ 469850 w 470613"/>
                <a:gd name="connsiteY34" fmla="*/ 899943 h 1402321"/>
                <a:gd name="connsiteX35" fmla="*/ 444550 w 470613"/>
                <a:gd name="connsiteY35" fmla="*/ 910786 h 1402321"/>
                <a:gd name="connsiteX36" fmla="*/ 412022 w 470613"/>
                <a:gd name="connsiteY36" fmla="*/ 910786 h 1402321"/>
                <a:gd name="connsiteX37" fmla="*/ 412022 w 470613"/>
                <a:gd name="connsiteY37" fmla="*/ 968614 h 1402321"/>
                <a:gd name="connsiteX38" fmla="*/ 390337 w 470613"/>
                <a:gd name="connsiteY38" fmla="*/ 990299 h 1402321"/>
                <a:gd name="connsiteX39" fmla="*/ 404794 w 470613"/>
                <a:gd name="connsiteY39" fmla="*/ 1026441 h 1402321"/>
                <a:gd name="connsiteX40" fmla="*/ 393951 w 470613"/>
                <a:gd name="connsiteY40" fmla="*/ 1058969 h 1402321"/>
                <a:gd name="connsiteX41" fmla="*/ 404794 w 470613"/>
                <a:gd name="connsiteY41" fmla="*/ 1095112 h 1402321"/>
                <a:gd name="connsiteX42" fmla="*/ 408408 w 470613"/>
                <a:gd name="connsiteY42" fmla="*/ 1142097 h 1402321"/>
                <a:gd name="connsiteX43" fmla="*/ 419251 w 470613"/>
                <a:gd name="connsiteY43" fmla="*/ 1160168 h 1402321"/>
                <a:gd name="connsiteX44" fmla="*/ 386723 w 470613"/>
                <a:gd name="connsiteY44" fmla="*/ 1207153 h 1402321"/>
                <a:gd name="connsiteX45" fmla="*/ 401179 w 470613"/>
                <a:gd name="connsiteY45" fmla="*/ 1236067 h 1402321"/>
                <a:gd name="connsiteX46" fmla="*/ 379494 w 470613"/>
                <a:gd name="connsiteY46" fmla="*/ 1264980 h 1402321"/>
                <a:gd name="connsiteX47" fmla="*/ 393951 w 470613"/>
                <a:gd name="connsiteY47" fmla="*/ 1297508 h 1402321"/>
                <a:gd name="connsiteX48" fmla="*/ 365037 w 470613"/>
                <a:gd name="connsiteY48" fmla="*/ 1333651 h 1402321"/>
                <a:gd name="connsiteX49" fmla="*/ 372266 w 470613"/>
                <a:gd name="connsiteY49" fmla="*/ 1366179 h 1402321"/>
                <a:gd name="connsiteX50" fmla="*/ 346966 w 470613"/>
                <a:gd name="connsiteY50" fmla="*/ 1373407 h 1402321"/>
                <a:gd name="connsiteX51" fmla="*/ 332509 w 470613"/>
                <a:gd name="connsiteY51" fmla="*/ 1384250 h 1402321"/>
                <a:gd name="connsiteX52" fmla="*/ 307209 w 470613"/>
                <a:gd name="connsiteY52" fmla="*/ 1377021 h 1402321"/>
                <a:gd name="connsiteX53" fmla="*/ 292753 w 470613"/>
                <a:gd name="connsiteY53" fmla="*/ 1395093 h 1402321"/>
                <a:gd name="connsiteX54" fmla="*/ 271067 w 470613"/>
                <a:gd name="connsiteY54" fmla="*/ 1380636 h 1402321"/>
                <a:gd name="connsiteX55" fmla="*/ 220468 w 470613"/>
                <a:gd name="connsiteY55" fmla="*/ 1402321 h 1402321"/>
                <a:gd name="connsiteX56" fmla="*/ 220468 w 470613"/>
                <a:gd name="connsiteY56" fmla="*/ 1402321 h 140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70613" h="1402321">
                  <a:moveTo>
                    <a:pt x="0" y="0"/>
                  </a:moveTo>
                  <a:cubicBezTo>
                    <a:pt x="14457" y="14758"/>
                    <a:pt x="28914" y="29517"/>
                    <a:pt x="36142" y="39757"/>
                  </a:cubicBezTo>
                  <a:cubicBezTo>
                    <a:pt x="43370" y="49997"/>
                    <a:pt x="37950" y="53611"/>
                    <a:pt x="43371" y="61442"/>
                  </a:cubicBezTo>
                  <a:cubicBezTo>
                    <a:pt x="48792" y="69273"/>
                    <a:pt x="56020" y="77104"/>
                    <a:pt x="68670" y="86742"/>
                  </a:cubicBezTo>
                  <a:cubicBezTo>
                    <a:pt x="81320" y="96380"/>
                    <a:pt x="111439" y="106620"/>
                    <a:pt x="119270" y="119270"/>
                  </a:cubicBezTo>
                  <a:cubicBezTo>
                    <a:pt x="127101" y="131920"/>
                    <a:pt x="115053" y="152400"/>
                    <a:pt x="115655" y="162640"/>
                  </a:cubicBezTo>
                  <a:cubicBezTo>
                    <a:pt x="116257" y="172880"/>
                    <a:pt x="122282" y="174688"/>
                    <a:pt x="122884" y="180712"/>
                  </a:cubicBezTo>
                  <a:cubicBezTo>
                    <a:pt x="123487" y="186736"/>
                    <a:pt x="118065" y="190952"/>
                    <a:pt x="119270" y="198783"/>
                  </a:cubicBezTo>
                  <a:cubicBezTo>
                    <a:pt x="120475" y="206614"/>
                    <a:pt x="125293" y="218059"/>
                    <a:pt x="130112" y="227697"/>
                  </a:cubicBezTo>
                  <a:cubicBezTo>
                    <a:pt x="134931" y="237335"/>
                    <a:pt x="145774" y="248177"/>
                    <a:pt x="148183" y="256610"/>
                  </a:cubicBezTo>
                  <a:cubicBezTo>
                    <a:pt x="150592" y="265043"/>
                    <a:pt x="145774" y="268658"/>
                    <a:pt x="144569" y="278296"/>
                  </a:cubicBezTo>
                  <a:cubicBezTo>
                    <a:pt x="143364" y="287934"/>
                    <a:pt x="135534" y="307210"/>
                    <a:pt x="140955" y="314438"/>
                  </a:cubicBezTo>
                  <a:cubicBezTo>
                    <a:pt x="146376" y="321666"/>
                    <a:pt x="171073" y="314439"/>
                    <a:pt x="177097" y="321667"/>
                  </a:cubicBezTo>
                  <a:cubicBezTo>
                    <a:pt x="183121" y="328896"/>
                    <a:pt x="174085" y="346364"/>
                    <a:pt x="177097" y="357809"/>
                  </a:cubicBezTo>
                  <a:cubicBezTo>
                    <a:pt x="180109" y="369254"/>
                    <a:pt x="194566" y="378290"/>
                    <a:pt x="195168" y="390337"/>
                  </a:cubicBezTo>
                  <a:cubicBezTo>
                    <a:pt x="195770" y="402384"/>
                    <a:pt x="177097" y="418046"/>
                    <a:pt x="180711" y="430093"/>
                  </a:cubicBezTo>
                  <a:cubicBezTo>
                    <a:pt x="184325" y="442140"/>
                    <a:pt x="215047" y="452381"/>
                    <a:pt x="216854" y="462621"/>
                  </a:cubicBezTo>
                  <a:cubicBezTo>
                    <a:pt x="218661" y="472861"/>
                    <a:pt x="190349" y="483704"/>
                    <a:pt x="191554" y="491535"/>
                  </a:cubicBezTo>
                  <a:cubicBezTo>
                    <a:pt x="192759" y="499366"/>
                    <a:pt x="218661" y="501173"/>
                    <a:pt x="224082" y="509606"/>
                  </a:cubicBezTo>
                  <a:cubicBezTo>
                    <a:pt x="229503" y="518039"/>
                    <a:pt x="218058" y="533702"/>
                    <a:pt x="224082" y="542135"/>
                  </a:cubicBezTo>
                  <a:cubicBezTo>
                    <a:pt x="230106" y="550568"/>
                    <a:pt x="254200" y="552978"/>
                    <a:pt x="260224" y="560206"/>
                  </a:cubicBezTo>
                  <a:cubicBezTo>
                    <a:pt x="266248" y="567434"/>
                    <a:pt x="257815" y="576470"/>
                    <a:pt x="260224" y="585505"/>
                  </a:cubicBezTo>
                  <a:cubicBezTo>
                    <a:pt x="262633" y="594540"/>
                    <a:pt x="272272" y="604781"/>
                    <a:pt x="274681" y="614419"/>
                  </a:cubicBezTo>
                  <a:cubicBezTo>
                    <a:pt x="277090" y="624057"/>
                    <a:pt x="270464" y="634297"/>
                    <a:pt x="274681" y="643333"/>
                  </a:cubicBezTo>
                  <a:cubicBezTo>
                    <a:pt x="278898" y="652369"/>
                    <a:pt x="295764" y="661405"/>
                    <a:pt x="299981" y="668633"/>
                  </a:cubicBezTo>
                  <a:cubicBezTo>
                    <a:pt x="304198" y="675861"/>
                    <a:pt x="293355" y="681885"/>
                    <a:pt x="299981" y="686704"/>
                  </a:cubicBezTo>
                  <a:cubicBezTo>
                    <a:pt x="306607" y="691523"/>
                    <a:pt x="328293" y="696341"/>
                    <a:pt x="339738" y="697546"/>
                  </a:cubicBezTo>
                  <a:cubicBezTo>
                    <a:pt x="351183" y="698751"/>
                    <a:pt x="354797" y="693330"/>
                    <a:pt x="368651" y="693932"/>
                  </a:cubicBezTo>
                  <a:cubicBezTo>
                    <a:pt x="382505" y="694534"/>
                    <a:pt x="412625" y="692125"/>
                    <a:pt x="422865" y="701161"/>
                  </a:cubicBezTo>
                  <a:cubicBezTo>
                    <a:pt x="433105" y="710197"/>
                    <a:pt x="427684" y="736099"/>
                    <a:pt x="430093" y="748146"/>
                  </a:cubicBezTo>
                  <a:cubicBezTo>
                    <a:pt x="432502" y="760193"/>
                    <a:pt x="436117" y="763807"/>
                    <a:pt x="437322" y="773445"/>
                  </a:cubicBezTo>
                  <a:cubicBezTo>
                    <a:pt x="438527" y="783083"/>
                    <a:pt x="435515" y="795733"/>
                    <a:pt x="437322" y="805973"/>
                  </a:cubicBezTo>
                  <a:cubicBezTo>
                    <a:pt x="439129" y="816213"/>
                    <a:pt x="443948" y="825249"/>
                    <a:pt x="448164" y="834887"/>
                  </a:cubicBezTo>
                  <a:cubicBezTo>
                    <a:pt x="452380" y="844525"/>
                    <a:pt x="459007" y="852958"/>
                    <a:pt x="462621" y="863801"/>
                  </a:cubicBezTo>
                  <a:cubicBezTo>
                    <a:pt x="466235" y="874644"/>
                    <a:pt x="472862" y="892112"/>
                    <a:pt x="469850" y="899943"/>
                  </a:cubicBezTo>
                  <a:cubicBezTo>
                    <a:pt x="466838" y="907774"/>
                    <a:pt x="454188" y="908979"/>
                    <a:pt x="444550" y="910786"/>
                  </a:cubicBezTo>
                  <a:cubicBezTo>
                    <a:pt x="434912" y="912593"/>
                    <a:pt x="417443" y="901148"/>
                    <a:pt x="412022" y="910786"/>
                  </a:cubicBezTo>
                  <a:cubicBezTo>
                    <a:pt x="406601" y="920424"/>
                    <a:pt x="415636" y="955362"/>
                    <a:pt x="412022" y="968614"/>
                  </a:cubicBezTo>
                  <a:cubicBezTo>
                    <a:pt x="408408" y="981866"/>
                    <a:pt x="391542" y="980661"/>
                    <a:pt x="390337" y="990299"/>
                  </a:cubicBezTo>
                  <a:cubicBezTo>
                    <a:pt x="389132" y="999937"/>
                    <a:pt x="404192" y="1014996"/>
                    <a:pt x="404794" y="1026441"/>
                  </a:cubicBezTo>
                  <a:cubicBezTo>
                    <a:pt x="405396" y="1037886"/>
                    <a:pt x="393951" y="1047524"/>
                    <a:pt x="393951" y="1058969"/>
                  </a:cubicBezTo>
                  <a:cubicBezTo>
                    <a:pt x="393951" y="1070414"/>
                    <a:pt x="402385" y="1081257"/>
                    <a:pt x="404794" y="1095112"/>
                  </a:cubicBezTo>
                  <a:cubicBezTo>
                    <a:pt x="407203" y="1108967"/>
                    <a:pt x="405999" y="1131254"/>
                    <a:pt x="408408" y="1142097"/>
                  </a:cubicBezTo>
                  <a:cubicBezTo>
                    <a:pt x="410817" y="1152940"/>
                    <a:pt x="422865" y="1149325"/>
                    <a:pt x="419251" y="1160168"/>
                  </a:cubicBezTo>
                  <a:cubicBezTo>
                    <a:pt x="415637" y="1171011"/>
                    <a:pt x="389735" y="1194503"/>
                    <a:pt x="386723" y="1207153"/>
                  </a:cubicBezTo>
                  <a:cubicBezTo>
                    <a:pt x="383711" y="1219803"/>
                    <a:pt x="402384" y="1226429"/>
                    <a:pt x="401179" y="1236067"/>
                  </a:cubicBezTo>
                  <a:cubicBezTo>
                    <a:pt x="399974" y="1245705"/>
                    <a:pt x="380699" y="1254740"/>
                    <a:pt x="379494" y="1264980"/>
                  </a:cubicBezTo>
                  <a:cubicBezTo>
                    <a:pt x="378289" y="1275220"/>
                    <a:pt x="396361" y="1286063"/>
                    <a:pt x="393951" y="1297508"/>
                  </a:cubicBezTo>
                  <a:cubicBezTo>
                    <a:pt x="391541" y="1308953"/>
                    <a:pt x="368651" y="1322206"/>
                    <a:pt x="365037" y="1333651"/>
                  </a:cubicBezTo>
                  <a:cubicBezTo>
                    <a:pt x="361423" y="1345096"/>
                    <a:pt x="375278" y="1359553"/>
                    <a:pt x="372266" y="1366179"/>
                  </a:cubicBezTo>
                  <a:cubicBezTo>
                    <a:pt x="369254" y="1372805"/>
                    <a:pt x="346966" y="1373407"/>
                    <a:pt x="346966" y="1373407"/>
                  </a:cubicBezTo>
                  <a:cubicBezTo>
                    <a:pt x="340340" y="1376419"/>
                    <a:pt x="339135" y="1383648"/>
                    <a:pt x="332509" y="1384250"/>
                  </a:cubicBezTo>
                  <a:cubicBezTo>
                    <a:pt x="325883" y="1384852"/>
                    <a:pt x="313835" y="1375214"/>
                    <a:pt x="307209" y="1377021"/>
                  </a:cubicBezTo>
                  <a:cubicBezTo>
                    <a:pt x="300583" y="1378828"/>
                    <a:pt x="298777" y="1394491"/>
                    <a:pt x="292753" y="1395093"/>
                  </a:cubicBezTo>
                  <a:cubicBezTo>
                    <a:pt x="286729" y="1395696"/>
                    <a:pt x="283114" y="1379431"/>
                    <a:pt x="271067" y="1380636"/>
                  </a:cubicBezTo>
                  <a:cubicBezTo>
                    <a:pt x="259020" y="1381841"/>
                    <a:pt x="220468" y="1402321"/>
                    <a:pt x="220468" y="1402321"/>
                  </a:cubicBezTo>
                  <a:lnTo>
                    <a:pt x="220468" y="1402321"/>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5" name="フリーフォーム: 図形 574">
              <a:extLst>
                <a:ext uri="{FF2B5EF4-FFF2-40B4-BE49-F238E27FC236}">
                  <a16:creationId xmlns:a16="http://schemas.microsoft.com/office/drawing/2014/main" id="{6F217F67-C5A2-48CB-A3AD-6B64ECDCC212}"/>
                </a:ext>
              </a:extLst>
            </p:cNvPr>
            <p:cNvSpPr/>
            <p:nvPr/>
          </p:nvSpPr>
          <p:spPr>
            <a:xfrm>
              <a:off x="11261938" y="2280514"/>
              <a:ext cx="151824" cy="318117"/>
            </a:xfrm>
            <a:custGeom>
              <a:avLst/>
              <a:gdLst>
                <a:gd name="connsiteX0" fmla="*/ 0 w 151824"/>
                <a:gd name="connsiteY0" fmla="*/ 25364 h 318117"/>
                <a:gd name="connsiteX1" fmla="*/ 68671 w 151824"/>
                <a:gd name="connsiteY1" fmla="*/ 65 h 318117"/>
                <a:gd name="connsiteX2" fmla="*/ 75899 w 151824"/>
                <a:gd name="connsiteY2" fmla="*/ 18136 h 318117"/>
                <a:gd name="connsiteX3" fmla="*/ 97585 w 151824"/>
                <a:gd name="connsiteY3" fmla="*/ 21750 h 318117"/>
                <a:gd name="connsiteX4" fmla="*/ 90356 w 151824"/>
                <a:gd name="connsiteY4" fmla="*/ 54278 h 318117"/>
                <a:gd name="connsiteX5" fmla="*/ 97585 w 151824"/>
                <a:gd name="connsiteY5" fmla="*/ 75963 h 318117"/>
                <a:gd name="connsiteX6" fmla="*/ 133727 w 151824"/>
                <a:gd name="connsiteY6" fmla="*/ 79578 h 318117"/>
                <a:gd name="connsiteX7" fmla="*/ 108427 w 151824"/>
                <a:gd name="connsiteY7" fmla="*/ 126563 h 318117"/>
                <a:gd name="connsiteX8" fmla="*/ 126498 w 151824"/>
                <a:gd name="connsiteY8" fmla="*/ 133791 h 318117"/>
                <a:gd name="connsiteX9" fmla="*/ 119270 w 151824"/>
                <a:gd name="connsiteY9" fmla="*/ 155477 h 318117"/>
                <a:gd name="connsiteX10" fmla="*/ 137341 w 151824"/>
                <a:gd name="connsiteY10" fmla="*/ 173548 h 318117"/>
                <a:gd name="connsiteX11" fmla="*/ 151798 w 151824"/>
                <a:gd name="connsiteY11" fmla="*/ 213304 h 318117"/>
                <a:gd name="connsiteX12" fmla="*/ 133727 w 151824"/>
                <a:gd name="connsiteY12" fmla="*/ 231375 h 318117"/>
                <a:gd name="connsiteX13" fmla="*/ 140955 w 151824"/>
                <a:gd name="connsiteY13" fmla="*/ 263903 h 318117"/>
                <a:gd name="connsiteX14" fmla="*/ 112041 w 151824"/>
                <a:gd name="connsiteY14" fmla="*/ 296431 h 318117"/>
                <a:gd name="connsiteX15" fmla="*/ 126498 w 151824"/>
                <a:gd name="connsiteY15" fmla="*/ 318117 h 318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1824" h="318117">
                  <a:moveTo>
                    <a:pt x="0" y="25364"/>
                  </a:moveTo>
                  <a:cubicBezTo>
                    <a:pt x="28010" y="13317"/>
                    <a:pt x="56021" y="1270"/>
                    <a:pt x="68671" y="65"/>
                  </a:cubicBezTo>
                  <a:cubicBezTo>
                    <a:pt x="81321" y="-1140"/>
                    <a:pt x="71080" y="14522"/>
                    <a:pt x="75899" y="18136"/>
                  </a:cubicBezTo>
                  <a:cubicBezTo>
                    <a:pt x="80718" y="21750"/>
                    <a:pt x="95176" y="15726"/>
                    <a:pt x="97585" y="21750"/>
                  </a:cubicBezTo>
                  <a:cubicBezTo>
                    <a:pt x="99994" y="27774"/>
                    <a:pt x="90356" y="45243"/>
                    <a:pt x="90356" y="54278"/>
                  </a:cubicBezTo>
                  <a:cubicBezTo>
                    <a:pt x="90356" y="63313"/>
                    <a:pt x="90357" y="71746"/>
                    <a:pt x="97585" y="75963"/>
                  </a:cubicBezTo>
                  <a:cubicBezTo>
                    <a:pt x="104813" y="80180"/>
                    <a:pt x="131920" y="71145"/>
                    <a:pt x="133727" y="79578"/>
                  </a:cubicBezTo>
                  <a:cubicBezTo>
                    <a:pt x="135534" y="88011"/>
                    <a:pt x="109632" y="117528"/>
                    <a:pt x="108427" y="126563"/>
                  </a:cubicBezTo>
                  <a:cubicBezTo>
                    <a:pt x="107222" y="135598"/>
                    <a:pt x="124691" y="128972"/>
                    <a:pt x="126498" y="133791"/>
                  </a:cubicBezTo>
                  <a:cubicBezTo>
                    <a:pt x="128305" y="138610"/>
                    <a:pt x="117463" y="148851"/>
                    <a:pt x="119270" y="155477"/>
                  </a:cubicBezTo>
                  <a:cubicBezTo>
                    <a:pt x="121077" y="162103"/>
                    <a:pt x="131920" y="163910"/>
                    <a:pt x="137341" y="173548"/>
                  </a:cubicBezTo>
                  <a:cubicBezTo>
                    <a:pt x="142762" y="183186"/>
                    <a:pt x="152400" y="203666"/>
                    <a:pt x="151798" y="213304"/>
                  </a:cubicBezTo>
                  <a:cubicBezTo>
                    <a:pt x="151196" y="222942"/>
                    <a:pt x="135534" y="222942"/>
                    <a:pt x="133727" y="231375"/>
                  </a:cubicBezTo>
                  <a:cubicBezTo>
                    <a:pt x="131920" y="239808"/>
                    <a:pt x="144569" y="253060"/>
                    <a:pt x="140955" y="263903"/>
                  </a:cubicBezTo>
                  <a:cubicBezTo>
                    <a:pt x="137341" y="274746"/>
                    <a:pt x="114450" y="287395"/>
                    <a:pt x="112041" y="296431"/>
                  </a:cubicBezTo>
                  <a:cubicBezTo>
                    <a:pt x="109632" y="305467"/>
                    <a:pt x="118065" y="311792"/>
                    <a:pt x="126498" y="31811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6" name="フリーフォーム: 図形 575">
              <a:extLst>
                <a:ext uri="{FF2B5EF4-FFF2-40B4-BE49-F238E27FC236}">
                  <a16:creationId xmlns:a16="http://schemas.microsoft.com/office/drawing/2014/main" id="{DECFD6B6-5403-4C3B-B719-47E8948F8150}"/>
                </a:ext>
              </a:extLst>
            </p:cNvPr>
            <p:cNvSpPr/>
            <p:nvPr/>
          </p:nvSpPr>
          <p:spPr>
            <a:xfrm>
              <a:off x="11250312" y="2602245"/>
              <a:ext cx="138124" cy="646947"/>
            </a:xfrm>
            <a:custGeom>
              <a:avLst/>
              <a:gdLst>
                <a:gd name="connsiteX0" fmla="*/ 138124 w 138124"/>
                <a:gd name="connsiteY0" fmla="*/ 0 h 646947"/>
                <a:gd name="connsiteX1" fmla="*/ 116439 w 138124"/>
                <a:gd name="connsiteY1" fmla="*/ 79513 h 646947"/>
                <a:gd name="connsiteX2" fmla="*/ 134510 w 138124"/>
                <a:gd name="connsiteY2" fmla="*/ 108427 h 646947"/>
                <a:gd name="connsiteX3" fmla="*/ 91139 w 138124"/>
                <a:gd name="connsiteY3" fmla="*/ 166255 h 646947"/>
                <a:gd name="connsiteX4" fmla="*/ 109211 w 138124"/>
                <a:gd name="connsiteY4" fmla="*/ 180712 h 646947"/>
                <a:gd name="connsiteX5" fmla="*/ 94754 w 138124"/>
                <a:gd name="connsiteY5" fmla="*/ 216854 h 646947"/>
                <a:gd name="connsiteX6" fmla="*/ 109211 w 138124"/>
                <a:gd name="connsiteY6" fmla="*/ 238539 h 646947"/>
                <a:gd name="connsiteX7" fmla="*/ 65840 w 138124"/>
                <a:gd name="connsiteY7" fmla="*/ 281910 h 646947"/>
                <a:gd name="connsiteX8" fmla="*/ 91139 w 138124"/>
                <a:gd name="connsiteY8" fmla="*/ 310824 h 646947"/>
                <a:gd name="connsiteX9" fmla="*/ 69454 w 138124"/>
                <a:gd name="connsiteY9" fmla="*/ 332509 h 646947"/>
                <a:gd name="connsiteX10" fmla="*/ 80297 w 138124"/>
                <a:gd name="connsiteY10" fmla="*/ 346966 h 646947"/>
                <a:gd name="connsiteX11" fmla="*/ 58611 w 138124"/>
                <a:gd name="connsiteY11" fmla="*/ 365037 h 646947"/>
                <a:gd name="connsiteX12" fmla="*/ 91139 w 138124"/>
                <a:gd name="connsiteY12" fmla="*/ 393951 h 646947"/>
                <a:gd name="connsiteX13" fmla="*/ 73068 w 138124"/>
                <a:gd name="connsiteY13" fmla="*/ 415636 h 646947"/>
                <a:gd name="connsiteX14" fmla="*/ 76682 w 138124"/>
                <a:gd name="connsiteY14" fmla="*/ 426479 h 646947"/>
                <a:gd name="connsiteX15" fmla="*/ 58611 w 138124"/>
                <a:gd name="connsiteY15" fmla="*/ 448164 h 646947"/>
                <a:gd name="connsiteX16" fmla="*/ 76682 w 138124"/>
                <a:gd name="connsiteY16" fmla="*/ 469850 h 646947"/>
                <a:gd name="connsiteX17" fmla="*/ 784 w 138124"/>
                <a:gd name="connsiteY17" fmla="*/ 520449 h 646947"/>
                <a:gd name="connsiteX18" fmla="*/ 36926 w 138124"/>
                <a:gd name="connsiteY18" fmla="*/ 542134 h 646947"/>
                <a:gd name="connsiteX19" fmla="*/ 33312 w 138124"/>
                <a:gd name="connsiteY19" fmla="*/ 571048 h 646947"/>
                <a:gd name="connsiteX20" fmla="*/ 44154 w 138124"/>
                <a:gd name="connsiteY20" fmla="*/ 596348 h 646947"/>
                <a:gd name="connsiteX21" fmla="*/ 29697 w 138124"/>
                <a:gd name="connsiteY21" fmla="*/ 607191 h 646947"/>
                <a:gd name="connsiteX22" fmla="*/ 15241 w 138124"/>
                <a:gd name="connsiteY22" fmla="*/ 628876 h 646947"/>
                <a:gd name="connsiteX23" fmla="*/ 15241 w 138124"/>
                <a:gd name="connsiteY23" fmla="*/ 646947 h 64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124" h="646947">
                  <a:moveTo>
                    <a:pt x="138124" y="0"/>
                  </a:moveTo>
                  <a:cubicBezTo>
                    <a:pt x="127582" y="30721"/>
                    <a:pt x="117041" y="61442"/>
                    <a:pt x="116439" y="79513"/>
                  </a:cubicBezTo>
                  <a:cubicBezTo>
                    <a:pt x="115837" y="97584"/>
                    <a:pt x="138727" y="93970"/>
                    <a:pt x="134510" y="108427"/>
                  </a:cubicBezTo>
                  <a:cubicBezTo>
                    <a:pt x="130293" y="122884"/>
                    <a:pt x="95355" y="154208"/>
                    <a:pt x="91139" y="166255"/>
                  </a:cubicBezTo>
                  <a:cubicBezTo>
                    <a:pt x="86922" y="178303"/>
                    <a:pt x="108609" y="172279"/>
                    <a:pt x="109211" y="180712"/>
                  </a:cubicBezTo>
                  <a:cubicBezTo>
                    <a:pt x="109813" y="189145"/>
                    <a:pt x="94754" y="207216"/>
                    <a:pt x="94754" y="216854"/>
                  </a:cubicBezTo>
                  <a:cubicBezTo>
                    <a:pt x="94754" y="226492"/>
                    <a:pt x="114030" y="227696"/>
                    <a:pt x="109211" y="238539"/>
                  </a:cubicBezTo>
                  <a:cubicBezTo>
                    <a:pt x="104392" y="249382"/>
                    <a:pt x="68852" y="269863"/>
                    <a:pt x="65840" y="281910"/>
                  </a:cubicBezTo>
                  <a:cubicBezTo>
                    <a:pt x="62828" y="293957"/>
                    <a:pt x="90537" y="302391"/>
                    <a:pt x="91139" y="310824"/>
                  </a:cubicBezTo>
                  <a:cubicBezTo>
                    <a:pt x="91741" y="319257"/>
                    <a:pt x="69454" y="332509"/>
                    <a:pt x="69454" y="332509"/>
                  </a:cubicBezTo>
                  <a:cubicBezTo>
                    <a:pt x="67647" y="338533"/>
                    <a:pt x="82104" y="341545"/>
                    <a:pt x="80297" y="346966"/>
                  </a:cubicBezTo>
                  <a:cubicBezTo>
                    <a:pt x="78490" y="352387"/>
                    <a:pt x="56804" y="357206"/>
                    <a:pt x="58611" y="365037"/>
                  </a:cubicBezTo>
                  <a:cubicBezTo>
                    <a:pt x="60418" y="372868"/>
                    <a:pt x="88730" y="385518"/>
                    <a:pt x="91139" y="393951"/>
                  </a:cubicBezTo>
                  <a:cubicBezTo>
                    <a:pt x="93548" y="402384"/>
                    <a:pt x="73068" y="415636"/>
                    <a:pt x="73068" y="415636"/>
                  </a:cubicBezTo>
                  <a:cubicBezTo>
                    <a:pt x="70658" y="421057"/>
                    <a:pt x="79091" y="421058"/>
                    <a:pt x="76682" y="426479"/>
                  </a:cubicBezTo>
                  <a:cubicBezTo>
                    <a:pt x="74272" y="431900"/>
                    <a:pt x="58611" y="440936"/>
                    <a:pt x="58611" y="448164"/>
                  </a:cubicBezTo>
                  <a:cubicBezTo>
                    <a:pt x="58611" y="455392"/>
                    <a:pt x="86320" y="457803"/>
                    <a:pt x="76682" y="469850"/>
                  </a:cubicBezTo>
                  <a:cubicBezTo>
                    <a:pt x="67044" y="481897"/>
                    <a:pt x="7410" y="508402"/>
                    <a:pt x="784" y="520449"/>
                  </a:cubicBezTo>
                  <a:cubicBezTo>
                    <a:pt x="-5842" y="532496"/>
                    <a:pt x="31505" y="533701"/>
                    <a:pt x="36926" y="542134"/>
                  </a:cubicBezTo>
                  <a:cubicBezTo>
                    <a:pt x="42347" y="550567"/>
                    <a:pt x="32107" y="562012"/>
                    <a:pt x="33312" y="571048"/>
                  </a:cubicBezTo>
                  <a:cubicBezTo>
                    <a:pt x="34517" y="580084"/>
                    <a:pt x="44154" y="596348"/>
                    <a:pt x="44154" y="596348"/>
                  </a:cubicBezTo>
                  <a:cubicBezTo>
                    <a:pt x="43551" y="602372"/>
                    <a:pt x="34516" y="601770"/>
                    <a:pt x="29697" y="607191"/>
                  </a:cubicBezTo>
                  <a:cubicBezTo>
                    <a:pt x="24878" y="612612"/>
                    <a:pt x="17650" y="622250"/>
                    <a:pt x="15241" y="628876"/>
                  </a:cubicBezTo>
                  <a:cubicBezTo>
                    <a:pt x="12832" y="635502"/>
                    <a:pt x="14036" y="641224"/>
                    <a:pt x="15241" y="64694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7" name="フリーフォーム: 図形 576">
              <a:extLst>
                <a:ext uri="{FF2B5EF4-FFF2-40B4-BE49-F238E27FC236}">
                  <a16:creationId xmlns:a16="http://schemas.microsoft.com/office/drawing/2014/main" id="{7F19932B-08C5-4EB1-94C9-543D88F36216}"/>
                </a:ext>
              </a:extLst>
            </p:cNvPr>
            <p:cNvSpPr/>
            <p:nvPr/>
          </p:nvSpPr>
          <p:spPr>
            <a:xfrm>
              <a:off x="11399279" y="2475401"/>
              <a:ext cx="115655" cy="25646"/>
            </a:xfrm>
            <a:custGeom>
              <a:avLst/>
              <a:gdLst>
                <a:gd name="connsiteX0" fmla="*/ 0 w 115655"/>
                <a:gd name="connsiteY0" fmla="*/ 14803 h 25646"/>
                <a:gd name="connsiteX1" fmla="*/ 65056 w 115655"/>
                <a:gd name="connsiteY1" fmla="*/ 11189 h 25646"/>
                <a:gd name="connsiteX2" fmla="*/ 93970 w 115655"/>
                <a:gd name="connsiteY2" fmla="*/ 346 h 25646"/>
                <a:gd name="connsiteX3" fmla="*/ 115655 w 115655"/>
                <a:gd name="connsiteY3" fmla="*/ 25646 h 25646"/>
              </a:gdLst>
              <a:ahLst/>
              <a:cxnLst>
                <a:cxn ang="0">
                  <a:pos x="connsiteX0" y="connsiteY0"/>
                </a:cxn>
                <a:cxn ang="0">
                  <a:pos x="connsiteX1" y="connsiteY1"/>
                </a:cxn>
                <a:cxn ang="0">
                  <a:pos x="connsiteX2" y="connsiteY2"/>
                </a:cxn>
                <a:cxn ang="0">
                  <a:pos x="connsiteX3" y="connsiteY3"/>
                </a:cxn>
              </a:cxnLst>
              <a:rect l="l" t="t" r="r" b="b"/>
              <a:pathLst>
                <a:path w="115655" h="25646">
                  <a:moveTo>
                    <a:pt x="0" y="14803"/>
                  </a:moveTo>
                  <a:cubicBezTo>
                    <a:pt x="24697" y="14200"/>
                    <a:pt x="49394" y="13598"/>
                    <a:pt x="65056" y="11189"/>
                  </a:cubicBezTo>
                  <a:cubicBezTo>
                    <a:pt x="80718" y="8780"/>
                    <a:pt x="85537" y="-2063"/>
                    <a:pt x="93970" y="346"/>
                  </a:cubicBezTo>
                  <a:cubicBezTo>
                    <a:pt x="102403" y="2755"/>
                    <a:pt x="109029" y="14200"/>
                    <a:pt x="115655" y="25646"/>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8" name="フリーフォーム: 図形 577">
              <a:extLst>
                <a:ext uri="{FF2B5EF4-FFF2-40B4-BE49-F238E27FC236}">
                  <a16:creationId xmlns:a16="http://schemas.microsoft.com/office/drawing/2014/main" id="{2134116F-0A93-40BB-8F57-4B4BDA715D7E}"/>
                </a:ext>
              </a:extLst>
            </p:cNvPr>
            <p:cNvSpPr/>
            <p:nvPr/>
          </p:nvSpPr>
          <p:spPr>
            <a:xfrm>
              <a:off x="11254456" y="3776870"/>
              <a:ext cx="126752" cy="271067"/>
            </a:xfrm>
            <a:custGeom>
              <a:avLst/>
              <a:gdLst>
                <a:gd name="connsiteX0" fmla="*/ 58082 w 126752"/>
                <a:gd name="connsiteY0" fmla="*/ 0 h 271067"/>
                <a:gd name="connsiteX1" fmla="*/ 14711 w 126752"/>
                <a:gd name="connsiteY1" fmla="*/ 32528 h 271067"/>
                <a:gd name="connsiteX2" fmla="*/ 18325 w 126752"/>
                <a:gd name="connsiteY2" fmla="*/ 39756 h 271067"/>
                <a:gd name="connsiteX3" fmla="*/ 254 w 126752"/>
                <a:gd name="connsiteY3" fmla="*/ 50599 h 271067"/>
                <a:gd name="connsiteX4" fmla="*/ 29168 w 126752"/>
                <a:gd name="connsiteY4" fmla="*/ 79513 h 271067"/>
                <a:gd name="connsiteX5" fmla="*/ 3868 w 126752"/>
                <a:gd name="connsiteY5" fmla="*/ 93970 h 271067"/>
                <a:gd name="connsiteX6" fmla="*/ 40010 w 126752"/>
                <a:gd name="connsiteY6" fmla="*/ 122883 h 271067"/>
                <a:gd name="connsiteX7" fmla="*/ 254 w 126752"/>
                <a:gd name="connsiteY7" fmla="*/ 151797 h 271067"/>
                <a:gd name="connsiteX8" fmla="*/ 21939 w 126752"/>
                <a:gd name="connsiteY8" fmla="*/ 180711 h 271067"/>
                <a:gd name="connsiteX9" fmla="*/ 18325 w 126752"/>
                <a:gd name="connsiteY9" fmla="*/ 195168 h 271067"/>
                <a:gd name="connsiteX10" fmla="*/ 54467 w 126752"/>
                <a:gd name="connsiteY10" fmla="*/ 206011 h 271067"/>
                <a:gd name="connsiteX11" fmla="*/ 54467 w 126752"/>
                <a:gd name="connsiteY11" fmla="*/ 249381 h 271067"/>
                <a:gd name="connsiteX12" fmla="*/ 83381 w 126752"/>
                <a:gd name="connsiteY12" fmla="*/ 238539 h 271067"/>
                <a:gd name="connsiteX13" fmla="*/ 94224 w 126752"/>
                <a:gd name="connsiteY13" fmla="*/ 249381 h 271067"/>
                <a:gd name="connsiteX14" fmla="*/ 115909 w 126752"/>
                <a:gd name="connsiteY14" fmla="*/ 256610 h 271067"/>
                <a:gd name="connsiteX15" fmla="*/ 126752 w 126752"/>
                <a:gd name="connsiteY15" fmla="*/ 271067 h 27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752" h="271067">
                  <a:moveTo>
                    <a:pt x="58082" y="0"/>
                  </a:moveTo>
                  <a:lnTo>
                    <a:pt x="14711" y="32528"/>
                  </a:lnTo>
                  <a:cubicBezTo>
                    <a:pt x="8085" y="39154"/>
                    <a:pt x="20734" y="36744"/>
                    <a:pt x="18325" y="39756"/>
                  </a:cubicBezTo>
                  <a:cubicBezTo>
                    <a:pt x="15916" y="42768"/>
                    <a:pt x="-1553" y="43973"/>
                    <a:pt x="254" y="50599"/>
                  </a:cubicBezTo>
                  <a:cubicBezTo>
                    <a:pt x="2061" y="57225"/>
                    <a:pt x="28566" y="72285"/>
                    <a:pt x="29168" y="79513"/>
                  </a:cubicBezTo>
                  <a:cubicBezTo>
                    <a:pt x="29770" y="86742"/>
                    <a:pt x="2061" y="86742"/>
                    <a:pt x="3868" y="93970"/>
                  </a:cubicBezTo>
                  <a:cubicBezTo>
                    <a:pt x="5675" y="101198"/>
                    <a:pt x="40612" y="113245"/>
                    <a:pt x="40010" y="122883"/>
                  </a:cubicBezTo>
                  <a:cubicBezTo>
                    <a:pt x="39408" y="132521"/>
                    <a:pt x="3266" y="142159"/>
                    <a:pt x="254" y="151797"/>
                  </a:cubicBezTo>
                  <a:cubicBezTo>
                    <a:pt x="-2758" y="161435"/>
                    <a:pt x="21939" y="180711"/>
                    <a:pt x="21939" y="180711"/>
                  </a:cubicBezTo>
                  <a:cubicBezTo>
                    <a:pt x="24951" y="187940"/>
                    <a:pt x="12904" y="190951"/>
                    <a:pt x="18325" y="195168"/>
                  </a:cubicBezTo>
                  <a:cubicBezTo>
                    <a:pt x="23746" y="199385"/>
                    <a:pt x="48443" y="196976"/>
                    <a:pt x="54467" y="206011"/>
                  </a:cubicBezTo>
                  <a:cubicBezTo>
                    <a:pt x="60491" y="215046"/>
                    <a:pt x="49648" y="243960"/>
                    <a:pt x="54467" y="249381"/>
                  </a:cubicBezTo>
                  <a:cubicBezTo>
                    <a:pt x="59286" y="254802"/>
                    <a:pt x="83381" y="238539"/>
                    <a:pt x="83381" y="238539"/>
                  </a:cubicBezTo>
                  <a:cubicBezTo>
                    <a:pt x="90007" y="238539"/>
                    <a:pt x="88803" y="246369"/>
                    <a:pt x="94224" y="249381"/>
                  </a:cubicBezTo>
                  <a:cubicBezTo>
                    <a:pt x="99645" y="252393"/>
                    <a:pt x="115909" y="256610"/>
                    <a:pt x="115909" y="256610"/>
                  </a:cubicBezTo>
                  <a:cubicBezTo>
                    <a:pt x="121330" y="260224"/>
                    <a:pt x="124041" y="265645"/>
                    <a:pt x="126752" y="27106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9" name="フリーフォーム: 図形 578">
              <a:extLst>
                <a:ext uri="{FF2B5EF4-FFF2-40B4-BE49-F238E27FC236}">
                  <a16:creationId xmlns:a16="http://schemas.microsoft.com/office/drawing/2014/main" id="{E6A70947-5E4E-4618-8E4E-F2BEAECF599C}"/>
                </a:ext>
              </a:extLst>
            </p:cNvPr>
            <p:cNvSpPr/>
            <p:nvPr/>
          </p:nvSpPr>
          <p:spPr>
            <a:xfrm>
              <a:off x="8085031" y="3809398"/>
              <a:ext cx="8160" cy="50896"/>
            </a:xfrm>
            <a:custGeom>
              <a:avLst/>
              <a:gdLst>
                <a:gd name="connsiteX0" fmla="*/ 0 w 8160"/>
                <a:gd name="connsiteY0" fmla="*/ 0 h 50896"/>
                <a:gd name="connsiteX1" fmla="*/ 7228 w 8160"/>
                <a:gd name="connsiteY1" fmla="*/ 50599 h 50896"/>
                <a:gd name="connsiteX2" fmla="*/ 0 w 8160"/>
                <a:gd name="connsiteY2" fmla="*/ 0 h 50896"/>
              </a:gdLst>
              <a:ahLst/>
              <a:cxnLst>
                <a:cxn ang="0">
                  <a:pos x="connsiteX0" y="connsiteY0"/>
                </a:cxn>
                <a:cxn ang="0">
                  <a:pos x="connsiteX1" y="connsiteY1"/>
                </a:cxn>
                <a:cxn ang="0">
                  <a:pos x="connsiteX2" y="connsiteY2"/>
                </a:cxn>
              </a:cxnLst>
              <a:rect l="l" t="t" r="r" b="b"/>
              <a:pathLst>
                <a:path w="8160" h="50896">
                  <a:moveTo>
                    <a:pt x="0" y="0"/>
                  </a:moveTo>
                  <a:cubicBezTo>
                    <a:pt x="0" y="0"/>
                    <a:pt x="3012" y="45780"/>
                    <a:pt x="7228" y="50599"/>
                  </a:cubicBezTo>
                  <a:cubicBezTo>
                    <a:pt x="11444" y="55418"/>
                    <a:pt x="0" y="0"/>
                    <a:pt x="0" y="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0" name="フリーフォーム: 図形 579">
              <a:extLst>
                <a:ext uri="{FF2B5EF4-FFF2-40B4-BE49-F238E27FC236}">
                  <a16:creationId xmlns:a16="http://schemas.microsoft.com/office/drawing/2014/main" id="{83A3D444-724D-4C71-A437-03632ABA4ABC}"/>
                </a:ext>
              </a:extLst>
            </p:cNvPr>
            <p:cNvSpPr/>
            <p:nvPr/>
          </p:nvSpPr>
          <p:spPr>
            <a:xfrm>
              <a:off x="11109529" y="3852737"/>
              <a:ext cx="50812" cy="65211"/>
            </a:xfrm>
            <a:custGeom>
              <a:avLst/>
              <a:gdLst>
                <a:gd name="connsiteX0" fmla="*/ 47597 w 50812"/>
                <a:gd name="connsiteY0" fmla="*/ 31 h 65211"/>
                <a:gd name="connsiteX1" fmla="*/ 612 w 50812"/>
                <a:gd name="connsiteY1" fmla="*/ 43402 h 65211"/>
                <a:gd name="connsiteX2" fmla="*/ 22297 w 50812"/>
                <a:gd name="connsiteY2" fmla="*/ 65088 h 65211"/>
                <a:gd name="connsiteX3" fmla="*/ 43982 w 50812"/>
                <a:gd name="connsiteY3" fmla="*/ 50631 h 65211"/>
                <a:gd name="connsiteX4" fmla="*/ 47597 w 50812"/>
                <a:gd name="connsiteY4" fmla="*/ 31 h 65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2" h="65211">
                  <a:moveTo>
                    <a:pt x="47597" y="31"/>
                  </a:moveTo>
                  <a:cubicBezTo>
                    <a:pt x="40369" y="-1174"/>
                    <a:pt x="4829" y="32559"/>
                    <a:pt x="612" y="43402"/>
                  </a:cubicBezTo>
                  <a:cubicBezTo>
                    <a:pt x="-3605" y="54245"/>
                    <a:pt x="15069" y="63883"/>
                    <a:pt x="22297" y="65088"/>
                  </a:cubicBezTo>
                  <a:cubicBezTo>
                    <a:pt x="29525" y="66293"/>
                    <a:pt x="39765" y="58462"/>
                    <a:pt x="43982" y="50631"/>
                  </a:cubicBezTo>
                  <a:cubicBezTo>
                    <a:pt x="48199" y="42800"/>
                    <a:pt x="54825" y="1236"/>
                    <a:pt x="47597" y="3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1" name="フリーフォーム: 図形 580">
              <a:extLst>
                <a:ext uri="{FF2B5EF4-FFF2-40B4-BE49-F238E27FC236}">
                  <a16:creationId xmlns:a16="http://schemas.microsoft.com/office/drawing/2014/main" id="{0B329862-0683-4C85-8D35-920AFD3E2036}"/>
                </a:ext>
              </a:extLst>
            </p:cNvPr>
            <p:cNvSpPr/>
            <p:nvPr/>
          </p:nvSpPr>
          <p:spPr>
            <a:xfrm>
              <a:off x="9395953" y="3729885"/>
              <a:ext cx="134770" cy="209625"/>
            </a:xfrm>
            <a:custGeom>
              <a:avLst/>
              <a:gdLst>
                <a:gd name="connsiteX0" fmla="*/ 134770 w 134770"/>
                <a:gd name="connsiteY0" fmla="*/ 0 h 209625"/>
                <a:gd name="connsiteX1" fmla="*/ 98627 w 134770"/>
                <a:gd name="connsiteY1" fmla="*/ 43370 h 209625"/>
                <a:gd name="connsiteX2" fmla="*/ 84170 w 134770"/>
                <a:gd name="connsiteY2" fmla="*/ 61441 h 209625"/>
                <a:gd name="connsiteX3" fmla="*/ 44414 w 134770"/>
                <a:gd name="connsiteY3" fmla="*/ 112041 h 209625"/>
                <a:gd name="connsiteX4" fmla="*/ 29957 w 134770"/>
                <a:gd name="connsiteY4" fmla="*/ 122883 h 209625"/>
                <a:gd name="connsiteX5" fmla="*/ 11886 w 134770"/>
                <a:gd name="connsiteY5" fmla="*/ 140955 h 209625"/>
                <a:gd name="connsiteX6" fmla="*/ 1043 w 134770"/>
                <a:gd name="connsiteY6" fmla="*/ 173483 h 209625"/>
                <a:gd name="connsiteX7" fmla="*/ 1043 w 134770"/>
                <a:gd name="connsiteY7" fmla="*/ 209625 h 20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770" h="209625">
                  <a:moveTo>
                    <a:pt x="134770" y="0"/>
                  </a:moveTo>
                  <a:lnTo>
                    <a:pt x="98627" y="43370"/>
                  </a:lnTo>
                  <a:cubicBezTo>
                    <a:pt x="90194" y="53610"/>
                    <a:pt x="84170" y="61441"/>
                    <a:pt x="84170" y="61441"/>
                  </a:cubicBezTo>
                  <a:cubicBezTo>
                    <a:pt x="75135" y="72886"/>
                    <a:pt x="53449" y="101801"/>
                    <a:pt x="44414" y="112041"/>
                  </a:cubicBezTo>
                  <a:cubicBezTo>
                    <a:pt x="35378" y="122281"/>
                    <a:pt x="35378" y="118064"/>
                    <a:pt x="29957" y="122883"/>
                  </a:cubicBezTo>
                  <a:cubicBezTo>
                    <a:pt x="24536" y="127702"/>
                    <a:pt x="16705" y="132522"/>
                    <a:pt x="11886" y="140955"/>
                  </a:cubicBezTo>
                  <a:cubicBezTo>
                    <a:pt x="7067" y="149388"/>
                    <a:pt x="2850" y="162038"/>
                    <a:pt x="1043" y="173483"/>
                  </a:cubicBezTo>
                  <a:cubicBezTo>
                    <a:pt x="-764" y="184928"/>
                    <a:pt x="139" y="197276"/>
                    <a:pt x="1043" y="20962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2" name="フリーフォーム: 図形 581">
              <a:extLst>
                <a:ext uri="{FF2B5EF4-FFF2-40B4-BE49-F238E27FC236}">
                  <a16:creationId xmlns:a16="http://schemas.microsoft.com/office/drawing/2014/main" id="{14997495-C844-4F59-9193-46656F0479E6}"/>
                </a:ext>
              </a:extLst>
            </p:cNvPr>
            <p:cNvSpPr/>
            <p:nvPr/>
          </p:nvSpPr>
          <p:spPr>
            <a:xfrm>
              <a:off x="9594830" y="3561186"/>
              <a:ext cx="41659" cy="192552"/>
            </a:xfrm>
            <a:custGeom>
              <a:avLst/>
              <a:gdLst>
                <a:gd name="connsiteX0" fmla="*/ 949 w 41659"/>
                <a:gd name="connsiteY0" fmla="*/ 2444 h 192552"/>
                <a:gd name="connsiteX1" fmla="*/ 11791 w 41659"/>
                <a:gd name="connsiteY1" fmla="*/ 121714 h 192552"/>
                <a:gd name="connsiteX2" fmla="*/ 4563 w 41659"/>
                <a:gd name="connsiteY2" fmla="*/ 186770 h 192552"/>
                <a:gd name="connsiteX3" fmla="*/ 29862 w 41659"/>
                <a:gd name="connsiteY3" fmla="*/ 179541 h 192552"/>
                <a:gd name="connsiteX4" fmla="*/ 40705 w 41659"/>
                <a:gd name="connsiteY4" fmla="*/ 100028 h 192552"/>
                <a:gd name="connsiteX5" fmla="*/ 40705 w 41659"/>
                <a:gd name="connsiteY5" fmla="*/ 45815 h 192552"/>
                <a:gd name="connsiteX6" fmla="*/ 949 w 41659"/>
                <a:gd name="connsiteY6" fmla="*/ 2444 h 19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59" h="192552">
                  <a:moveTo>
                    <a:pt x="949" y="2444"/>
                  </a:moveTo>
                  <a:cubicBezTo>
                    <a:pt x="-3870" y="15094"/>
                    <a:pt x="11189" y="90993"/>
                    <a:pt x="11791" y="121714"/>
                  </a:cubicBezTo>
                  <a:cubicBezTo>
                    <a:pt x="12393" y="152435"/>
                    <a:pt x="1551" y="177132"/>
                    <a:pt x="4563" y="186770"/>
                  </a:cubicBezTo>
                  <a:cubicBezTo>
                    <a:pt x="7575" y="196408"/>
                    <a:pt x="23838" y="193998"/>
                    <a:pt x="29862" y="179541"/>
                  </a:cubicBezTo>
                  <a:cubicBezTo>
                    <a:pt x="35886" y="165084"/>
                    <a:pt x="38898" y="122316"/>
                    <a:pt x="40705" y="100028"/>
                  </a:cubicBezTo>
                  <a:cubicBezTo>
                    <a:pt x="42512" y="77740"/>
                    <a:pt x="41307" y="62079"/>
                    <a:pt x="40705" y="45815"/>
                  </a:cubicBezTo>
                  <a:cubicBezTo>
                    <a:pt x="40103" y="29551"/>
                    <a:pt x="5768" y="-10206"/>
                    <a:pt x="949" y="2444"/>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3" name="フリーフォーム: 図形 582">
              <a:extLst>
                <a:ext uri="{FF2B5EF4-FFF2-40B4-BE49-F238E27FC236}">
                  <a16:creationId xmlns:a16="http://schemas.microsoft.com/office/drawing/2014/main" id="{21ABD5B0-286B-44C3-90A1-F19365A6C462}"/>
                </a:ext>
              </a:extLst>
            </p:cNvPr>
            <p:cNvSpPr/>
            <p:nvPr/>
          </p:nvSpPr>
          <p:spPr>
            <a:xfrm>
              <a:off x="9324499" y="4028478"/>
              <a:ext cx="157772" cy="247167"/>
            </a:xfrm>
            <a:custGeom>
              <a:avLst/>
              <a:gdLst>
                <a:gd name="connsiteX0" fmla="*/ 32741 w 157772"/>
                <a:gd name="connsiteY0" fmla="*/ 1388 h 247167"/>
                <a:gd name="connsiteX1" fmla="*/ 68883 w 157772"/>
                <a:gd name="connsiteY1" fmla="*/ 44758 h 247167"/>
                <a:gd name="connsiteX2" fmla="*/ 115868 w 157772"/>
                <a:gd name="connsiteY2" fmla="*/ 120657 h 247167"/>
                <a:gd name="connsiteX3" fmla="*/ 148396 w 157772"/>
                <a:gd name="connsiteY3" fmla="*/ 174871 h 247167"/>
                <a:gd name="connsiteX4" fmla="*/ 152010 w 157772"/>
                <a:gd name="connsiteY4" fmla="*/ 214627 h 247167"/>
                <a:gd name="connsiteX5" fmla="*/ 155624 w 157772"/>
                <a:gd name="connsiteY5" fmla="*/ 247155 h 247167"/>
                <a:gd name="connsiteX6" fmla="*/ 115868 w 157772"/>
                <a:gd name="connsiteY6" fmla="*/ 218241 h 247167"/>
                <a:gd name="connsiteX7" fmla="*/ 61654 w 157772"/>
                <a:gd name="connsiteY7" fmla="*/ 196556 h 247167"/>
                <a:gd name="connsiteX8" fmla="*/ 21898 w 157772"/>
                <a:gd name="connsiteY8" fmla="*/ 189328 h 247167"/>
                <a:gd name="connsiteX9" fmla="*/ 212 w 157772"/>
                <a:gd name="connsiteY9" fmla="*/ 174871 h 247167"/>
                <a:gd name="connsiteX10" fmla="*/ 11055 w 157772"/>
                <a:gd name="connsiteY10" fmla="*/ 95358 h 247167"/>
                <a:gd name="connsiteX11" fmla="*/ 32741 w 157772"/>
                <a:gd name="connsiteY11" fmla="*/ 1388 h 24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772" h="247167">
                  <a:moveTo>
                    <a:pt x="32741" y="1388"/>
                  </a:moveTo>
                  <a:cubicBezTo>
                    <a:pt x="42379" y="-7045"/>
                    <a:pt x="55028" y="24880"/>
                    <a:pt x="68883" y="44758"/>
                  </a:cubicBezTo>
                  <a:cubicBezTo>
                    <a:pt x="82738" y="64636"/>
                    <a:pt x="102616" y="98972"/>
                    <a:pt x="115868" y="120657"/>
                  </a:cubicBezTo>
                  <a:cubicBezTo>
                    <a:pt x="129120" y="142342"/>
                    <a:pt x="142372" y="159209"/>
                    <a:pt x="148396" y="174871"/>
                  </a:cubicBezTo>
                  <a:cubicBezTo>
                    <a:pt x="154420" y="190533"/>
                    <a:pt x="150805" y="202580"/>
                    <a:pt x="152010" y="214627"/>
                  </a:cubicBezTo>
                  <a:cubicBezTo>
                    <a:pt x="153215" y="226674"/>
                    <a:pt x="161648" y="246553"/>
                    <a:pt x="155624" y="247155"/>
                  </a:cubicBezTo>
                  <a:cubicBezTo>
                    <a:pt x="149600" y="247757"/>
                    <a:pt x="131530" y="226674"/>
                    <a:pt x="115868" y="218241"/>
                  </a:cubicBezTo>
                  <a:cubicBezTo>
                    <a:pt x="100206" y="209808"/>
                    <a:pt x="77316" y="201375"/>
                    <a:pt x="61654" y="196556"/>
                  </a:cubicBezTo>
                  <a:cubicBezTo>
                    <a:pt x="45992" y="191737"/>
                    <a:pt x="32138" y="192942"/>
                    <a:pt x="21898" y="189328"/>
                  </a:cubicBezTo>
                  <a:cubicBezTo>
                    <a:pt x="11658" y="185714"/>
                    <a:pt x="2019" y="190533"/>
                    <a:pt x="212" y="174871"/>
                  </a:cubicBezTo>
                  <a:cubicBezTo>
                    <a:pt x="-1595" y="159209"/>
                    <a:pt x="8646" y="121260"/>
                    <a:pt x="11055" y="95358"/>
                  </a:cubicBezTo>
                  <a:cubicBezTo>
                    <a:pt x="13464" y="69456"/>
                    <a:pt x="23103" y="9821"/>
                    <a:pt x="32741" y="138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4" name="フリーフォーム: 図形 583">
              <a:extLst>
                <a:ext uri="{FF2B5EF4-FFF2-40B4-BE49-F238E27FC236}">
                  <a16:creationId xmlns:a16="http://schemas.microsoft.com/office/drawing/2014/main" id="{262D9ED2-D711-40DB-A426-36A4EDE6A1F7}"/>
                </a:ext>
              </a:extLst>
            </p:cNvPr>
            <p:cNvSpPr/>
            <p:nvPr/>
          </p:nvSpPr>
          <p:spPr>
            <a:xfrm>
              <a:off x="9307167" y="4213386"/>
              <a:ext cx="175900" cy="225795"/>
            </a:xfrm>
            <a:custGeom>
              <a:avLst/>
              <a:gdLst>
                <a:gd name="connsiteX0" fmla="*/ 3088 w 175900"/>
                <a:gd name="connsiteY0" fmla="*/ 4420 h 225795"/>
                <a:gd name="connsiteX1" fmla="*/ 6702 w 175900"/>
                <a:gd name="connsiteY1" fmla="*/ 62247 h 225795"/>
                <a:gd name="connsiteX2" fmla="*/ 6702 w 175900"/>
                <a:gd name="connsiteY2" fmla="*/ 80318 h 225795"/>
                <a:gd name="connsiteX3" fmla="*/ 35616 w 175900"/>
                <a:gd name="connsiteY3" fmla="*/ 80318 h 225795"/>
                <a:gd name="connsiteX4" fmla="*/ 68144 w 175900"/>
                <a:gd name="connsiteY4" fmla="*/ 98389 h 225795"/>
                <a:gd name="connsiteX5" fmla="*/ 93443 w 175900"/>
                <a:gd name="connsiteY5" fmla="*/ 109232 h 225795"/>
                <a:gd name="connsiteX6" fmla="*/ 93443 w 175900"/>
                <a:gd name="connsiteY6" fmla="*/ 148989 h 225795"/>
                <a:gd name="connsiteX7" fmla="*/ 68144 w 175900"/>
                <a:gd name="connsiteY7" fmla="*/ 181517 h 225795"/>
                <a:gd name="connsiteX8" fmla="*/ 60915 w 175900"/>
                <a:gd name="connsiteY8" fmla="*/ 210431 h 225795"/>
                <a:gd name="connsiteX9" fmla="*/ 133200 w 175900"/>
                <a:gd name="connsiteY9" fmla="*/ 224888 h 225795"/>
                <a:gd name="connsiteX10" fmla="*/ 172956 w 175900"/>
                <a:gd name="connsiteY10" fmla="*/ 185131 h 225795"/>
                <a:gd name="connsiteX11" fmla="*/ 172956 w 175900"/>
                <a:gd name="connsiteY11" fmla="*/ 130918 h 225795"/>
                <a:gd name="connsiteX12" fmla="*/ 172956 w 175900"/>
                <a:gd name="connsiteY12" fmla="*/ 105618 h 225795"/>
                <a:gd name="connsiteX13" fmla="*/ 151271 w 175900"/>
                <a:gd name="connsiteY13" fmla="*/ 58633 h 225795"/>
                <a:gd name="connsiteX14" fmla="*/ 133200 w 175900"/>
                <a:gd name="connsiteY14" fmla="*/ 36948 h 225795"/>
                <a:gd name="connsiteX15" fmla="*/ 104286 w 175900"/>
                <a:gd name="connsiteY15" fmla="*/ 15262 h 225795"/>
                <a:gd name="connsiteX16" fmla="*/ 86215 w 175900"/>
                <a:gd name="connsiteY16" fmla="*/ 4420 h 225795"/>
                <a:gd name="connsiteX17" fmla="*/ 57301 w 175900"/>
                <a:gd name="connsiteY17" fmla="*/ 4420 h 225795"/>
                <a:gd name="connsiteX18" fmla="*/ 3088 w 175900"/>
                <a:gd name="connsiteY18" fmla="*/ 4420 h 22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5900" h="225795">
                  <a:moveTo>
                    <a:pt x="3088" y="4420"/>
                  </a:moveTo>
                  <a:cubicBezTo>
                    <a:pt x="-5345" y="14058"/>
                    <a:pt x="6100" y="49597"/>
                    <a:pt x="6702" y="62247"/>
                  </a:cubicBezTo>
                  <a:cubicBezTo>
                    <a:pt x="7304" y="74897"/>
                    <a:pt x="1883" y="77306"/>
                    <a:pt x="6702" y="80318"/>
                  </a:cubicBezTo>
                  <a:cubicBezTo>
                    <a:pt x="11521" y="83330"/>
                    <a:pt x="25376" y="77306"/>
                    <a:pt x="35616" y="80318"/>
                  </a:cubicBezTo>
                  <a:cubicBezTo>
                    <a:pt x="45856" y="83330"/>
                    <a:pt x="58506" y="93570"/>
                    <a:pt x="68144" y="98389"/>
                  </a:cubicBezTo>
                  <a:cubicBezTo>
                    <a:pt x="77782" y="103208"/>
                    <a:pt x="89226" y="100799"/>
                    <a:pt x="93443" y="109232"/>
                  </a:cubicBezTo>
                  <a:cubicBezTo>
                    <a:pt x="97660" y="117665"/>
                    <a:pt x="97660" y="136942"/>
                    <a:pt x="93443" y="148989"/>
                  </a:cubicBezTo>
                  <a:cubicBezTo>
                    <a:pt x="89227" y="161037"/>
                    <a:pt x="73565" y="171277"/>
                    <a:pt x="68144" y="181517"/>
                  </a:cubicBezTo>
                  <a:cubicBezTo>
                    <a:pt x="62723" y="191757"/>
                    <a:pt x="50072" y="203203"/>
                    <a:pt x="60915" y="210431"/>
                  </a:cubicBezTo>
                  <a:cubicBezTo>
                    <a:pt x="71758" y="217659"/>
                    <a:pt x="114527" y="229105"/>
                    <a:pt x="133200" y="224888"/>
                  </a:cubicBezTo>
                  <a:cubicBezTo>
                    <a:pt x="151873" y="220671"/>
                    <a:pt x="166330" y="200793"/>
                    <a:pt x="172956" y="185131"/>
                  </a:cubicBezTo>
                  <a:cubicBezTo>
                    <a:pt x="179582" y="169469"/>
                    <a:pt x="172956" y="130918"/>
                    <a:pt x="172956" y="130918"/>
                  </a:cubicBezTo>
                  <a:cubicBezTo>
                    <a:pt x="172956" y="117666"/>
                    <a:pt x="176570" y="117666"/>
                    <a:pt x="172956" y="105618"/>
                  </a:cubicBezTo>
                  <a:cubicBezTo>
                    <a:pt x="169342" y="93571"/>
                    <a:pt x="157897" y="70078"/>
                    <a:pt x="151271" y="58633"/>
                  </a:cubicBezTo>
                  <a:cubicBezTo>
                    <a:pt x="144645" y="47188"/>
                    <a:pt x="141031" y="44176"/>
                    <a:pt x="133200" y="36948"/>
                  </a:cubicBezTo>
                  <a:cubicBezTo>
                    <a:pt x="125369" y="29720"/>
                    <a:pt x="112117" y="20683"/>
                    <a:pt x="104286" y="15262"/>
                  </a:cubicBezTo>
                  <a:cubicBezTo>
                    <a:pt x="96455" y="9841"/>
                    <a:pt x="94046" y="6227"/>
                    <a:pt x="86215" y="4420"/>
                  </a:cubicBezTo>
                  <a:cubicBezTo>
                    <a:pt x="78384" y="2613"/>
                    <a:pt x="66337" y="5023"/>
                    <a:pt x="57301" y="4420"/>
                  </a:cubicBezTo>
                  <a:cubicBezTo>
                    <a:pt x="48265" y="3817"/>
                    <a:pt x="11521" y="-5218"/>
                    <a:pt x="3088" y="4420"/>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5" name="フリーフォーム: 図形 584">
              <a:extLst>
                <a:ext uri="{FF2B5EF4-FFF2-40B4-BE49-F238E27FC236}">
                  <a16:creationId xmlns:a16="http://schemas.microsoft.com/office/drawing/2014/main" id="{FCF9B493-3973-4F99-A2A5-B4B209484C34}"/>
                </a:ext>
              </a:extLst>
            </p:cNvPr>
            <p:cNvSpPr/>
            <p:nvPr/>
          </p:nvSpPr>
          <p:spPr>
            <a:xfrm>
              <a:off x="9653052" y="3733306"/>
              <a:ext cx="112633" cy="282857"/>
            </a:xfrm>
            <a:custGeom>
              <a:avLst/>
              <a:gdLst>
                <a:gd name="connsiteX0" fmla="*/ 554 w 112633"/>
                <a:gd name="connsiteY0" fmla="*/ 193 h 282857"/>
                <a:gd name="connsiteX1" fmla="*/ 22240 w 112633"/>
                <a:gd name="connsiteY1" fmla="*/ 76092 h 282857"/>
                <a:gd name="connsiteX2" fmla="*/ 29468 w 112633"/>
                <a:gd name="connsiteY2" fmla="*/ 144762 h 282857"/>
                <a:gd name="connsiteX3" fmla="*/ 40311 w 112633"/>
                <a:gd name="connsiteY3" fmla="*/ 188133 h 282857"/>
                <a:gd name="connsiteX4" fmla="*/ 47539 w 112633"/>
                <a:gd name="connsiteY4" fmla="*/ 231503 h 282857"/>
                <a:gd name="connsiteX5" fmla="*/ 58382 w 112633"/>
                <a:gd name="connsiteY5" fmla="*/ 260417 h 282857"/>
                <a:gd name="connsiteX6" fmla="*/ 65610 w 112633"/>
                <a:gd name="connsiteY6" fmla="*/ 282103 h 282857"/>
                <a:gd name="connsiteX7" fmla="*/ 87296 w 112633"/>
                <a:gd name="connsiteY7" fmla="*/ 274874 h 282857"/>
                <a:gd name="connsiteX8" fmla="*/ 105367 w 112633"/>
                <a:gd name="connsiteY8" fmla="*/ 245960 h 282857"/>
                <a:gd name="connsiteX9" fmla="*/ 105367 w 112633"/>
                <a:gd name="connsiteY9" fmla="*/ 191747 h 282857"/>
                <a:gd name="connsiteX10" fmla="*/ 112595 w 112633"/>
                <a:gd name="connsiteY10" fmla="*/ 162833 h 282857"/>
                <a:gd name="connsiteX11" fmla="*/ 101753 w 112633"/>
                <a:gd name="connsiteY11" fmla="*/ 130305 h 282857"/>
                <a:gd name="connsiteX12" fmla="*/ 76453 w 112633"/>
                <a:gd name="connsiteY12" fmla="*/ 83320 h 282857"/>
                <a:gd name="connsiteX13" fmla="*/ 47539 w 112633"/>
                <a:gd name="connsiteY13" fmla="*/ 54406 h 282857"/>
                <a:gd name="connsiteX14" fmla="*/ 554 w 112633"/>
                <a:gd name="connsiteY14" fmla="*/ 193 h 28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2633" h="282857">
                  <a:moveTo>
                    <a:pt x="554" y="193"/>
                  </a:moveTo>
                  <a:cubicBezTo>
                    <a:pt x="-3663" y="3807"/>
                    <a:pt x="17421" y="51997"/>
                    <a:pt x="22240" y="76092"/>
                  </a:cubicBezTo>
                  <a:cubicBezTo>
                    <a:pt x="27059" y="100187"/>
                    <a:pt x="26456" y="126089"/>
                    <a:pt x="29468" y="144762"/>
                  </a:cubicBezTo>
                  <a:cubicBezTo>
                    <a:pt x="32480" y="163435"/>
                    <a:pt x="37299" y="173676"/>
                    <a:pt x="40311" y="188133"/>
                  </a:cubicBezTo>
                  <a:cubicBezTo>
                    <a:pt x="43323" y="202590"/>
                    <a:pt x="44527" y="219456"/>
                    <a:pt x="47539" y="231503"/>
                  </a:cubicBezTo>
                  <a:cubicBezTo>
                    <a:pt x="50551" y="243550"/>
                    <a:pt x="55370" y="251984"/>
                    <a:pt x="58382" y="260417"/>
                  </a:cubicBezTo>
                  <a:cubicBezTo>
                    <a:pt x="61394" y="268850"/>
                    <a:pt x="65610" y="282103"/>
                    <a:pt x="65610" y="282103"/>
                  </a:cubicBezTo>
                  <a:cubicBezTo>
                    <a:pt x="70429" y="284513"/>
                    <a:pt x="80670" y="280898"/>
                    <a:pt x="87296" y="274874"/>
                  </a:cubicBezTo>
                  <a:cubicBezTo>
                    <a:pt x="93922" y="268850"/>
                    <a:pt x="102355" y="259814"/>
                    <a:pt x="105367" y="245960"/>
                  </a:cubicBezTo>
                  <a:cubicBezTo>
                    <a:pt x="108379" y="232106"/>
                    <a:pt x="104162" y="205601"/>
                    <a:pt x="105367" y="191747"/>
                  </a:cubicBezTo>
                  <a:cubicBezTo>
                    <a:pt x="106572" y="177893"/>
                    <a:pt x="113197" y="173073"/>
                    <a:pt x="112595" y="162833"/>
                  </a:cubicBezTo>
                  <a:cubicBezTo>
                    <a:pt x="111993" y="152593"/>
                    <a:pt x="107777" y="143557"/>
                    <a:pt x="101753" y="130305"/>
                  </a:cubicBezTo>
                  <a:cubicBezTo>
                    <a:pt x="95729" y="117053"/>
                    <a:pt x="85489" y="95970"/>
                    <a:pt x="76453" y="83320"/>
                  </a:cubicBezTo>
                  <a:cubicBezTo>
                    <a:pt x="67417" y="70670"/>
                    <a:pt x="55972" y="64044"/>
                    <a:pt x="47539" y="54406"/>
                  </a:cubicBezTo>
                  <a:cubicBezTo>
                    <a:pt x="39106" y="44768"/>
                    <a:pt x="4771" y="-3421"/>
                    <a:pt x="554" y="193"/>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6" name="フリーフォーム: 図形 585">
              <a:extLst>
                <a:ext uri="{FF2B5EF4-FFF2-40B4-BE49-F238E27FC236}">
                  <a16:creationId xmlns:a16="http://schemas.microsoft.com/office/drawing/2014/main" id="{FC9C2F53-11F2-4AB3-A736-41AEFD3F9403}"/>
                </a:ext>
              </a:extLst>
            </p:cNvPr>
            <p:cNvSpPr/>
            <p:nvPr/>
          </p:nvSpPr>
          <p:spPr>
            <a:xfrm>
              <a:off x="9387337" y="3715317"/>
              <a:ext cx="197400" cy="306646"/>
            </a:xfrm>
            <a:custGeom>
              <a:avLst/>
              <a:gdLst>
                <a:gd name="connsiteX0" fmla="*/ 190371 w 197400"/>
                <a:gd name="connsiteY0" fmla="*/ 111 h 306646"/>
                <a:gd name="connsiteX1" fmla="*/ 190371 w 197400"/>
                <a:gd name="connsiteY1" fmla="*/ 50710 h 306646"/>
                <a:gd name="connsiteX2" fmla="*/ 157842 w 197400"/>
                <a:gd name="connsiteY2" fmla="*/ 94081 h 306646"/>
                <a:gd name="connsiteX3" fmla="*/ 143386 w 197400"/>
                <a:gd name="connsiteY3" fmla="*/ 162751 h 306646"/>
                <a:gd name="connsiteX4" fmla="*/ 139771 w 197400"/>
                <a:gd name="connsiteY4" fmla="*/ 220579 h 306646"/>
                <a:gd name="connsiteX5" fmla="*/ 136157 w 197400"/>
                <a:gd name="connsiteY5" fmla="*/ 282021 h 306646"/>
                <a:gd name="connsiteX6" fmla="*/ 114472 w 197400"/>
                <a:gd name="connsiteY6" fmla="*/ 303706 h 306646"/>
                <a:gd name="connsiteX7" fmla="*/ 96401 w 197400"/>
                <a:gd name="connsiteY7" fmla="*/ 303706 h 306646"/>
                <a:gd name="connsiteX8" fmla="*/ 49416 w 197400"/>
                <a:gd name="connsiteY8" fmla="*/ 278406 h 306646"/>
                <a:gd name="connsiteX9" fmla="*/ 2431 w 197400"/>
                <a:gd name="connsiteY9" fmla="*/ 227807 h 306646"/>
                <a:gd name="connsiteX10" fmla="*/ 9659 w 197400"/>
                <a:gd name="connsiteY10" fmla="*/ 177208 h 306646"/>
                <a:gd name="connsiteX11" fmla="*/ 34959 w 197400"/>
                <a:gd name="connsiteY11" fmla="*/ 133837 h 306646"/>
                <a:gd name="connsiteX12" fmla="*/ 85558 w 197400"/>
                <a:gd name="connsiteY12" fmla="*/ 97695 h 306646"/>
                <a:gd name="connsiteX13" fmla="*/ 114472 w 197400"/>
                <a:gd name="connsiteY13" fmla="*/ 65167 h 306646"/>
                <a:gd name="connsiteX14" fmla="*/ 190371 w 197400"/>
                <a:gd name="connsiteY14" fmla="*/ 111 h 3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7400" h="306646">
                  <a:moveTo>
                    <a:pt x="190371" y="111"/>
                  </a:moveTo>
                  <a:cubicBezTo>
                    <a:pt x="203021" y="-2299"/>
                    <a:pt x="195793" y="35048"/>
                    <a:pt x="190371" y="50710"/>
                  </a:cubicBezTo>
                  <a:cubicBezTo>
                    <a:pt x="184949" y="66372"/>
                    <a:pt x="165673" y="75408"/>
                    <a:pt x="157842" y="94081"/>
                  </a:cubicBezTo>
                  <a:cubicBezTo>
                    <a:pt x="150011" y="112754"/>
                    <a:pt x="146398" y="141668"/>
                    <a:pt x="143386" y="162751"/>
                  </a:cubicBezTo>
                  <a:cubicBezTo>
                    <a:pt x="140374" y="183834"/>
                    <a:pt x="140976" y="200701"/>
                    <a:pt x="139771" y="220579"/>
                  </a:cubicBezTo>
                  <a:cubicBezTo>
                    <a:pt x="138566" y="240457"/>
                    <a:pt x="140373" y="268167"/>
                    <a:pt x="136157" y="282021"/>
                  </a:cubicBezTo>
                  <a:cubicBezTo>
                    <a:pt x="131941" y="295875"/>
                    <a:pt x="121098" y="300092"/>
                    <a:pt x="114472" y="303706"/>
                  </a:cubicBezTo>
                  <a:cubicBezTo>
                    <a:pt x="107846" y="307320"/>
                    <a:pt x="107244" y="307923"/>
                    <a:pt x="96401" y="303706"/>
                  </a:cubicBezTo>
                  <a:cubicBezTo>
                    <a:pt x="85558" y="299489"/>
                    <a:pt x="65078" y="291056"/>
                    <a:pt x="49416" y="278406"/>
                  </a:cubicBezTo>
                  <a:cubicBezTo>
                    <a:pt x="33754" y="265756"/>
                    <a:pt x="9057" y="244673"/>
                    <a:pt x="2431" y="227807"/>
                  </a:cubicBezTo>
                  <a:cubicBezTo>
                    <a:pt x="-4195" y="210941"/>
                    <a:pt x="4238" y="192870"/>
                    <a:pt x="9659" y="177208"/>
                  </a:cubicBezTo>
                  <a:cubicBezTo>
                    <a:pt x="15080" y="161546"/>
                    <a:pt x="22309" y="147089"/>
                    <a:pt x="34959" y="133837"/>
                  </a:cubicBezTo>
                  <a:cubicBezTo>
                    <a:pt x="47609" y="120585"/>
                    <a:pt x="72306" y="109140"/>
                    <a:pt x="85558" y="97695"/>
                  </a:cubicBezTo>
                  <a:cubicBezTo>
                    <a:pt x="98810" y="86250"/>
                    <a:pt x="104834" y="79021"/>
                    <a:pt x="114472" y="65167"/>
                  </a:cubicBezTo>
                  <a:cubicBezTo>
                    <a:pt x="124110" y="51313"/>
                    <a:pt x="177721" y="2521"/>
                    <a:pt x="190371" y="11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7" name="フリーフォーム: 図形 586">
              <a:extLst>
                <a:ext uri="{FF2B5EF4-FFF2-40B4-BE49-F238E27FC236}">
                  <a16:creationId xmlns:a16="http://schemas.microsoft.com/office/drawing/2014/main" id="{3AD7DA6F-E8B8-4084-9109-56E6B134320A}"/>
                </a:ext>
              </a:extLst>
            </p:cNvPr>
            <p:cNvSpPr/>
            <p:nvPr/>
          </p:nvSpPr>
          <p:spPr>
            <a:xfrm>
              <a:off x="9734695" y="3903150"/>
              <a:ext cx="106984" cy="145724"/>
            </a:xfrm>
            <a:custGeom>
              <a:avLst/>
              <a:gdLst>
                <a:gd name="connsiteX0" fmla="*/ 41795 w 106984"/>
                <a:gd name="connsiteY0" fmla="*/ 218 h 145724"/>
                <a:gd name="connsiteX1" fmla="*/ 20110 w 106984"/>
                <a:gd name="connsiteY1" fmla="*/ 76116 h 145724"/>
                <a:gd name="connsiteX2" fmla="*/ 2039 w 106984"/>
                <a:gd name="connsiteY2" fmla="*/ 97802 h 145724"/>
                <a:gd name="connsiteX3" fmla="*/ 2039 w 106984"/>
                <a:gd name="connsiteY3" fmla="*/ 108644 h 145724"/>
                <a:gd name="connsiteX4" fmla="*/ 16496 w 106984"/>
                <a:gd name="connsiteY4" fmla="*/ 130330 h 145724"/>
                <a:gd name="connsiteX5" fmla="*/ 56252 w 106984"/>
                <a:gd name="connsiteY5" fmla="*/ 144787 h 145724"/>
                <a:gd name="connsiteX6" fmla="*/ 88780 w 106984"/>
                <a:gd name="connsiteY6" fmla="*/ 141173 h 145724"/>
                <a:gd name="connsiteX7" fmla="*/ 106851 w 106984"/>
                <a:gd name="connsiteY7" fmla="*/ 115873 h 145724"/>
                <a:gd name="connsiteX8" fmla="*/ 96009 w 106984"/>
                <a:gd name="connsiteY8" fmla="*/ 54431 h 145724"/>
                <a:gd name="connsiteX9" fmla="*/ 41795 w 106984"/>
                <a:gd name="connsiteY9" fmla="*/ 218 h 14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84" h="145724">
                  <a:moveTo>
                    <a:pt x="41795" y="218"/>
                  </a:moveTo>
                  <a:cubicBezTo>
                    <a:pt x="29145" y="3832"/>
                    <a:pt x="26736" y="59852"/>
                    <a:pt x="20110" y="76116"/>
                  </a:cubicBezTo>
                  <a:cubicBezTo>
                    <a:pt x="13484" y="92380"/>
                    <a:pt x="2039" y="97802"/>
                    <a:pt x="2039" y="97802"/>
                  </a:cubicBezTo>
                  <a:cubicBezTo>
                    <a:pt x="-973" y="103223"/>
                    <a:pt x="-371" y="103223"/>
                    <a:pt x="2039" y="108644"/>
                  </a:cubicBezTo>
                  <a:cubicBezTo>
                    <a:pt x="4448" y="114065"/>
                    <a:pt x="7460" y="124306"/>
                    <a:pt x="16496" y="130330"/>
                  </a:cubicBezTo>
                  <a:cubicBezTo>
                    <a:pt x="25531" y="136354"/>
                    <a:pt x="44205" y="142980"/>
                    <a:pt x="56252" y="144787"/>
                  </a:cubicBezTo>
                  <a:cubicBezTo>
                    <a:pt x="68299" y="146594"/>
                    <a:pt x="80347" y="145992"/>
                    <a:pt x="88780" y="141173"/>
                  </a:cubicBezTo>
                  <a:cubicBezTo>
                    <a:pt x="97213" y="136354"/>
                    <a:pt x="105646" y="130330"/>
                    <a:pt x="106851" y="115873"/>
                  </a:cubicBezTo>
                  <a:cubicBezTo>
                    <a:pt x="108056" y="101416"/>
                    <a:pt x="100828" y="70093"/>
                    <a:pt x="96009" y="54431"/>
                  </a:cubicBezTo>
                  <a:cubicBezTo>
                    <a:pt x="91190" y="38769"/>
                    <a:pt x="54445" y="-3396"/>
                    <a:pt x="41795" y="218"/>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8" name="フリーフォーム: 図形 587">
              <a:extLst>
                <a:ext uri="{FF2B5EF4-FFF2-40B4-BE49-F238E27FC236}">
                  <a16:creationId xmlns:a16="http://schemas.microsoft.com/office/drawing/2014/main" id="{09B53AFA-2B9D-4395-AE73-F80FBBBEC2E6}"/>
                </a:ext>
              </a:extLst>
            </p:cNvPr>
            <p:cNvSpPr/>
            <p:nvPr/>
          </p:nvSpPr>
          <p:spPr>
            <a:xfrm>
              <a:off x="9720939" y="4076846"/>
              <a:ext cx="186257" cy="213377"/>
            </a:xfrm>
            <a:custGeom>
              <a:avLst/>
              <a:gdLst>
                <a:gd name="connsiteX0" fmla="*/ 142293 w 186257"/>
                <a:gd name="connsiteY0" fmla="*/ 5 h 213377"/>
                <a:gd name="connsiteX1" fmla="*/ 73622 w 186257"/>
                <a:gd name="connsiteY1" fmla="*/ 57832 h 213377"/>
                <a:gd name="connsiteX2" fmla="*/ 51937 w 186257"/>
                <a:gd name="connsiteY2" fmla="*/ 72289 h 213377"/>
                <a:gd name="connsiteX3" fmla="*/ 19409 w 186257"/>
                <a:gd name="connsiteY3" fmla="*/ 97589 h 213377"/>
                <a:gd name="connsiteX4" fmla="*/ 1338 w 186257"/>
                <a:gd name="connsiteY4" fmla="*/ 137345 h 213377"/>
                <a:gd name="connsiteX5" fmla="*/ 1338 w 186257"/>
                <a:gd name="connsiteY5" fmla="*/ 166259 h 213377"/>
                <a:gd name="connsiteX6" fmla="*/ 1338 w 186257"/>
                <a:gd name="connsiteY6" fmla="*/ 195173 h 213377"/>
                <a:gd name="connsiteX7" fmla="*/ 4952 w 186257"/>
                <a:gd name="connsiteY7" fmla="*/ 213244 h 213377"/>
                <a:gd name="connsiteX8" fmla="*/ 26637 w 186257"/>
                <a:gd name="connsiteY8" fmla="*/ 202401 h 213377"/>
                <a:gd name="connsiteX9" fmla="*/ 51937 w 186257"/>
                <a:gd name="connsiteY9" fmla="*/ 184330 h 213377"/>
                <a:gd name="connsiteX10" fmla="*/ 77236 w 186257"/>
                <a:gd name="connsiteY10" fmla="*/ 169873 h 213377"/>
                <a:gd name="connsiteX11" fmla="*/ 102536 w 186257"/>
                <a:gd name="connsiteY11" fmla="*/ 155416 h 213377"/>
                <a:gd name="connsiteX12" fmla="*/ 135064 w 186257"/>
                <a:gd name="connsiteY12" fmla="*/ 155416 h 213377"/>
                <a:gd name="connsiteX13" fmla="*/ 153135 w 186257"/>
                <a:gd name="connsiteY13" fmla="*/ 173488 h 213377"/>
                <a:gd name="connsiteX14" fmla="*/ 153135 w 186257"/>
                <a:gd name="connsiteY14" fmla="*/ 137345 h 213377"/>
                <a:gd name="connsiteX15" fmla="*/ 160364 w 186257"/>
                <a:gd name="connsiteY15" fmla="*/ 93975 h 213377"/>
                <a:gd name="connsiteX16" fmla="*/ 178435 w 186257"/>
                <a:gd name="connsiteY16" fmla="*/ 65061 h 213377"/>
                <a:gd name="connsiteX17" fmla="*/ 185663 w 186257"/>
                <a:gd name="connsiteY17" fmla="*/ 54218 h 213377"/>
                <a:gd name="connsiteX18" fmla="*/ 142293 w 186257"/>
                <a:gd name="connsiteY18" fmla="*/ 5 h 21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257" h="213377">
                  <a:moveTo>
                    <a:pt x="142293" y="5"/>
                  </a:moveTo>
                  <a:cubicBezTo>
                    <a:pt x="123620" y="607"/>
                    <a:pt x="88681" y="45785"/>
                    <a:pt x="73622" y="57832"/>
                  </a:cubicBezTo>
                  <a:cubicBezTo>
                    <a:pt x="58563" y="69879"/>
                    <a:pt x="60972" y="65663"/>
                    <a:pt x="51937" y="72289"/>
                  </a:cubicBezTo>
                  <a:cubicBezTo>
                    <a:pt x="42902" y="78915"/>
                    <a:pt x="27842" y="86746"/>
                    <a:pt x="19409" y="97589"/>
                  </a:cubicBezTo>
                  <a:cubicBezTo>
                    <a:pt x="10976" y="108432"/>
                    <a:pt x="4350" y="125900"/>
                    <a:pt x="1338" y="137345"/>
                  </a:cubicBezTo>
                  <a:cubicBezTo>
                    <a:pt x="-1674" y="148790"/>
                    <a:pt x="1338" y="166259"/>
                    <a:pt x="1338" y="166259"/>
                  </a:cubicBezTo>
                  <a:cubicBezTo>
                    <a:pt x="1338" y="175897"/>
                    <a:pt x="736" y="187342"/>
                    <a:pt x="1338" y="195173"/>
                  </a:cubicBezTo>
                  <a:cubicBezTo>
                    <a:pt x="1940" y="203004"/>
                    <a:pt x="735" y="212039"/>
                    <a:pt x="4952" y="213244"/>
                  </a:cubicBezTo>
                  <a:cubicBezTo>
                    <a:pt x="9168" y="214449"/>
                    <a:pt x="18806" y="207220"/>
                    <a:pt x="26637" y="202401"/>
                  </a:cubicBezTo>
                  <a:cubicBezTo>
                    <a:pt x="34468" y="197582"/>
                    <a:pt x="43504" y="189751"/>
                    <a:pt x="51937" y="184330"/>
                  </a:cubicBezTo>
                  <a:cubicBezTo>
                    <a:pt x="60370" y="178909"/>
                    <a:pt x="77236" y="169873"/>
                    <a:pt x="77236" y="169873"/>
                  </a:cubicBezTo>
                  <a:cubicBezTo>
                    <a:pt x="85669" y="165054"/>
                    <a:pt x="92898" y="157825"/>
                    <a:pt x="102536" y="155416"/>
                  </a:cubicBezTo>
                  <a:cubicBezTo>
                    <a:pt x="112174" y="153007"/>
                    <a:pt x="126631" y="152404"/>
                    <a:pt x="135064" y="155416"/>
                  </a:cubicBezTo>
                  <a:cubicBezTo>
                    <a:pt x="143497" y="158428"/>
                    <a:pt x="150123" y="176500"/>
                    <a:pt x="153135" y="173488"/>
                  </a:cubicBezTo>
                  <a:cubicBezTo>
                    <a:pt x="156147" y="170476"/>
                    <a:pt x="151930" y="150597"/>
                    <a:pt x="153135" y="137345"/>
                  </a:cubicBezTo>
                  <a:cubicBezTo>
                    <a:pt x="154340" y="124093"/>
                    <a:pt x="156147" y="106022"/>
                    <a:pt x="160364" y="93975"/>
                  </a:cubicBezTo>
                  <a:cubicBezTo>
                    <a:pt x="164581" y="81928"/>
                    <a:pt x="174219" y="71687"/>
                    <a:pt x="178435" y="65061"/>
                  </a:cubicBezTo>
                  <a:cubicBezTo>
                    <a:pt x="182651" y="58435"/>
                    <a:pt x="188073" y="61447"/>
                    <a:pt x="185663" y="54218"/>
                  </a:cubicBezTo>
                  <a:cubicBezTo>
                    <a:pt x="183253" y="46989"/>
                    <a:pt x="160966" y="-597"/>
                    <a:pt x="142293" y="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9" name="フリーフォーム: 図形 588">
              <a:extLst>
                <a:ext uri="{FF2B5EF4-FFF2-40B4-BE49-F238E27FC236}">
                  <a16:creationId xmlns:a16="http://schemas.microsoft.com/office/drawing/2014/main" id="{5D0E2783-6C25-44D3-8489-28CB80F5FD6F}"/>
                </a:ext>
              </a:extLst>
            </p:cNvPr>
            <p:cNvSpPr/>
            <p:nvPr/>
          </p:nvSpPr>
          <p:spPr>
            <a:xfrm>
              <a:off x="9700591" y="4221420"/>
              <a:ext cx="181783" cy="238870"/>
            </a:xfrm>
            <a:custGeom>
              <a:avLst/>
              <a:gdLst>
                <a:gd name="connsiteX0" fmla="*/ 169869 w 181783"/>
                <a:gd name="connsiteY0" fmla="*/ 0 h 238870"/>
                <a:gd name="connsiteX1" fmla="*/ 119270 w 181783"/>
                <a:gd name="connsiteY1" fmla="*/ 14457 h 238870"/>
                <a:gd name="connsiteX2" fmla="*/ 90356 w 181783"/>
                <a:gd name="connsiteY2" fmla="*/ 32528 h 238870"/>
                <a:gd name="connsiteX3" fmla="*/ 46985 w 181783"/>
                <a:gd name="connsiteY3" fmla="*/ 54213 h 238870"/>
                <a:gd name="connsiteX4" fmla="*/ 28914 w 181783"/>
                <a:gd name="connsiteY4" fmla="*/ 61442 h 238870"/>
                <a:gd name="connsiteX5" fmla="*/ 10843 w 181783"/>
                <a:gd name="connsiteY5" fmla="*/ 79513 h 238870"/>
                <a:gd name="connsiteX6" fmla="*/ 0 w 181783"/>
                <a:gd name="connsiteY6" fmla="*/ 133726 h 238870"/>
                <a:gd name="connsiteX7" fmla="*/ 10843 w 181783"/>
                <a:gd name="connsiteY7" fmla="*/ 177097 h 238870"/>
                <a:gd name="connsiteX8" fmla="*/ 21686 w 181783"/>
                <a:gd name="connsiteY8" fmla="*/ 220468 h 238870"/>
                <a:gd name="connsiteX9" fmla="*/ 39757 w 181783"/>
                <a:gd name="connsiteY9" fmla="*/ 231310 h 238870"/>
                <a:gd name="connsiteX10" fmla="*/ 50600 w 181783"/>
                <a:gd name="connsiteY10" fmla="*/ 238539 h 238870"/>
                <a:gd name="connsiteX11" fmla="*/ 97584 w 181783"/>
                <a:gd name="connsiteY11" fmla="*/ 220468 h 238870"/>
                <a:gd name="connsiteX12" fmla="*/ 112041 w 181783"/>
                <a:gd name="connsiteY12" fmla="*/ 206011 h 238870"/>
                <a:gd name="connsiteX13" fmla="*/ 83128 w 181783"/>
                <a:gd name="connsiteY13" fmla="*/ 166254 h 238870"/>
                <a:gd name="connsiteX14" fmla="*/ 72285 w 181783"/>
                <a:gd name="connsiteY14" fmla="*/ 112041 h 238870"/>
                <a:gd name="connsiteX15" fmla="*/ 93970 w 181783"/>
                <a:gd name="connsiteY15" fmla="*/ 97584 h 238870"/>
                <a:gd name="connsiteX16" fmla="*/ 130113 w 181783"/>
                <a:gd name="connsiteY16" fmla="*/ 93970 h 238870"/>
                <a:gd name="connsiteX17" fmla="*/ 166255 w 181783"/>
                <a:gd name="connsiteY17" fmla="*/ 93970 h 238870"/>
                <a:gd name="connsiteX18" fmla="*/ 180712 w 181783"/>
                <a:gd name="connsiteY18" fmla="*/ 86741 h 238870"/>
                <a:gd name="connsiteX19" fmla="*/ 180712 w 181783"/>
                <a:gd name="connsiteY19" fmla="*/ 61442 h 238870"/>
                <a:gd name="connsiteX20" fmla="*/ 169869 w 181783"/>
                <a:gd name="connsiteY20" fmla="*/ 0 h 23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783" h="238870">
                  <a:moveTo>
                    <a:pt x="169869" y="0"/>
                  </a:moveTo>
                  <a:cubicBezTo>
                    <a:pt x="151195" y="4518"/>
                    <a:pt x="132522" y="9036"/>
                    <a:pt x="119270" y="14457"/>
                  </a:cubicBezTo>
                  <a:cubicBezTo>
                    <a:pt x="106018" y="19878"/>
                    <a:pt x="102403" y="25902"/>
                    <a:pt x="90356" y="32528"/>
                  </a:cubicBezTo>
                  <a:cubicBezTo>
                    <a:pt x="78308" y="39154"/>
                    <a:pt x="57225" y="49394"/>
                    <a:pt x="46985" y="54213"/>
                  </a:cubicBezTo>
                  <a:cubicBezTo>
                    <a:pt x="36745" y="59032"/>
                    <a:pt x="34938" y="57225"/>
                    <a:pt x="28914" y="61442"/>
                  </a:cubicBezTo>
                  <a:cubicBezTo>
                    <a:pt x="22890" y="65659"/>
                    <a:pt x="15662" y="67466"/>
                    <a:pt x="10843" y="79513"/>
                  </a:cubicBezTo>
                  <a:cubicBezTo>
                    <a:pt x="6024" y="91560"/>
                    <a:pt x="0" y="117462"/>
                    <a:pt x="0" y="133726"/>
                  </a:cubicBezTo>
                  <a:cubicBezTo>
                    <a:pt x="0" y="149990"/>
                    <a:pt x="10843" y="177097"/>
                    <a:pt x="10843" y="177097"/>
                  </a:cubicBezTo>
                  <a:cubicBezTo>
                    <a:pt x="14457" y="191554"/>
                    <a:pt x="16867" y="211433"/>
                    <a:pt x="21686" y="220468"/>
                  </a:cubicBezTo>
                  <a:cubicBezTo>
                    <a:pt x="26505" y="229504"/>
                    <a:pt x="39757" y="231310"/>
                    <a:pt x="39757" y="231310"/>
                  </a:cubicBezTo>
                  <a:cubicBezTo>
                    <a:pt x="44576" y="234322"/>
                    <a:pt x="40962" y="240346"/>
                    <a:pt x="50600" y="238539"/>
                  </a:cubicBezTo>
                  <a:cubicBezTo>
                    <a:pt x="60238" y="236732"/>
                    <a:pt x="87344" y="225889"/>
                    <a:pt x="97584" y="220468"/>
                  </a:cubicBezTo>
                  <a:cubicBezTo>
                    <a:pt x="107824" y="215047"/>
                    <a:pt x="114450" y="215047"/>
                    <a:pt x="112041" y="206011"/>
                  </a:cubicBezTo>
                  <a:cubicBezTo>
                    <a:pt x="109632" y="196975"/>
                    <a:pt x="89754" y="181916"/>
                    <a:pt x="83128" y="166254"/>
                  </a:cubicBezTo>
                  <a:cubicBezTo>
                    <a:pt x="76502" y="150592"/>
                    <a:pt x="70478" y="123486"/>
                    <a:pt x="72285" y="112041"/>
                  </a:cubicBezTo>
                  <a:cubicBezTo>
                    <a:pt x="74092" y="100596"/>
                    <a:pt x="84332" y="100596"/>
                    <a:pt x="93970" y="97584"/>
                  </a:cubicBezTo>
                  <a:cubicBezTo>
                    <a:pt x="103608" y="94572"/>
                    <a:pt x="118066" y="94572"/>
                    <a:pt x="130113" y="93970"/>
                  </a:cubicBezTo>
                  <a:cubicBezTo>
                    <a:pt x="142160" y="93368"/>
                    <a:pt x="166255" y="93970"/>
                    <a:pt x="166255" y="93970"/>
                  </a:cubicBezTo>
                  <a:cubicBezTo>
                    <a:pt x="174688" y="92765"/>
                    <a:pt x="178303" y="92162"/>
                    <a:pt x="180712" y="86741"/>
                  </a:cubicBezTo>
                  <a:cubicBezTo>
                    <a:pt x="183122" y="81320"/>
                    <a:pt x="180712" y="61442"/>
                    <a:pt x="180712" y="61442"/>
                  </a:cubicBezTo>
                  <a:lnTo>
                    <a:pt x="169869" y="0"/>
                  </a:ln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0" name="フリーフォーム: 図形 589">
              <a:extLst>
                <a:ext uri="{FF2B5EF4-FFF2-40B4-BE49-F238E27FC236}">
                  <a16:creationId xmlns:a16="http://schemas.microsoft.com/office/drawing/2014/main" id="{9FE40094-5FCB-4B51-99CF-D87C69C33483}"/>
                </a:ext>
              </a:extLst>
            </p:cNvPr>
            <p:cNvSpPr/>
            <p:nvPr/>
          </p:nvSpPr>
          <p:spPr>
            <a:xfrm>
              <a:off x="9584936" y="4597300"/>
              <a:ext cx="47267" cy="701160"/>
            </a:xfrm>
            <a:custGeom>
              <a:avLst/>
              <a:gdLst>
                <a:gd name="connsiteX0" fmla="*/ 25300 w 47267"/>
                <a:gd name="connsiteY0" fmla="*/ 0 h 701160"/>
                <a:gd name="connsiteX1" fmla="*/ 46985 w 47267"/>
                <a:gd name="connsiteY1" fmla="*/ 97584 h 701160"/>
                <a:gd name="connsiteX2" fmla="*/ 36142 w 47267"/>
                <a:gd name="connsiteY2" fmla="*/ 155411 h 701160"/>
                <a:gd name="connsiteX3" fmla="*/ 14457 w 47267"/>
                <a:gd name="connsiteY3" fmla="*/ 227696 h 701160"/>
                <a:gd name="connsiteX4" fmla="*/ 7228 w 47267"/>
                <a:gd name="connsiteY4" fmla="*/ 299981 h 701160"/>
                <a:gd name="connsiteX5" fmla="*/ 10843 w 47267"/>
                <a:gd name="connsiteY5" fmla="*/ 336123 h 701160"/>
                <a:gd name="connsiteX6" fmla="*/ 10843 w 47267"/>
                <a:gd name="connsiteY6" fmla="*/ 379494 h 701160"/>
                <a:gd name="connsiteX7" fmla="*/ 7228 w 47267"/>
                <a:gd name="connsiteY7" fmla="*/ 422864 h 701160"/>
                <a:gd name="connsiteX8" fmla="*/ 3614 w 47267"/>
                <a:gd name="connsiteY8" fmla="*/ 473464 h 701160"/>
                <a:gd name="connsiteX9" fmla="*/ 0 w 47267"/>
                <a:gd name="connsiteY9" fmla="*/ 542134 h 701160"/>
                <a:gd name="connsiteX10" fmla="*/ 3614 w 47267"/>
                <a:gd name="connsiteY10" fmla="*/ 567434 h 701160"/>
                <a:gd name="connsiteX11" fmla="*/ 18071 w 47267"/>
                <a:gd name="connsiteY11" fmla="*/ 607190 h 701160"/>
                <a:gd name="connsiteX12" fmla="*/ 32528 w 47267"/>
                <a:gd name="connsiteY12" fmla="*/ 661404 h 701160"/>
                <a:gd name="connsiteX13" fmla="*/ 32528 w 47267"/>
                <a:gd name="connsiteY13" fmla="*/ 701160 h 70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67" h="701160">
                  <a:moveTo>
                    <a:pt x="25300" y="0"/>
                  </a:moveTo>
                  <a:cubicBezTo>
                    <a:pt x="35239" y="35841"/>
                    <a:pt x="45178" y="71682"/>
                    <a:pt x="46985" y="97584"/>
                  </a:cubicBezTo>
                  <a:cubicBezTo>
                    <a:pt x="48792" y="123486"/>
                    <a:pt x="41563" y="133726"/>
                    <a:pt x="36142" y="155411"/>
                  </a:cubicBezTo>
                  <a:cubicBezTo>
                    <a:pt x="30721" y="177096"/>
                    <a:pt x="19276" y="203601"/>
                    <a:pt x="14457" y="227696"/>
                  </a:cubicBezTo>
                  <a:cubicBezTo>
                    <a:pt x="9638" y="251791"/>
                    <a:pt x="7830" y="281910"/>
                    <a:pt x="7228" y="299981"/>
                  </a:cubicBezTo>
                  <a:cubicBezTo>
                    <a:pt x="6626" y="318052"/>
                    <a:pt x="10241" y="322871"/>
                    <a:pt x="10843" y="336123"/>
                  </a:cubicBezTo>
                  <a:cubicBezTo>
                    <a:pt x="11445" y="349375"/>
                    <a:pt x="11445" y="365037"/>
                    <a:pt x="10843" y="379494"/>
                  </a:cubicBezTo>
                  <a:cubicBezTo>
                    <a:pt x="10241" y="393951"/>
                    <a:pt x="8433" y="407202"/>
                    <a:pt x="7228" y="422864"/>
                  </a:cubicBezTo>
                  <a:cubicBezTo>
                    <a:pt x="6023" y="438526"/>
                    <a:pt x="4819" y="453586"/>
                    <a:pt x="3614" y="473464"/>
                  </a:cubicBezTo>
                  <a:cubicBezTo>
                    <a:pt x="2409" y="493342"/>
                    <a:pt x="0" y="526472"/>
                    <a:pt x="0" y="542134"/>
                  </a:cubicBezTo>
                  <a:cubicBezTo>
                    <a:pt x="0" y="557796"/>
                    <a:pt x="602" y="556591"/>
                    <a:pt x="3614" y="567434"/>
                  </a:cubicBezTo>
                  <a:cubicBezTo>
                    <a:pt x="6626" y="578277"/>
                    <a:pt x="13252" y="591528"/>
                    <a:pt x="18071" y="607190"/>
                  </a:cubicBezTo>
                  <a:cubicBezTo>
                    <a:pt x="22890" y="622852"/>
                    <a:pt x="30119" y="645742"/>
                    <a:pt x="32528" y="661404"/>
                  </a:cubicBezTo>
                  <a:cubicBezTo>
                    <a:pt x="34937" y="677066"/>
                    <a:pt x="33732" y="689113"/>
                    <a:pt x="32528" y="70116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1" name="フリーフォーム: 図形 590">
              <a:extLst>
                <a:ext uri="{FF2B5EF4-FFF2-40B4-BE49-F238E27FC236}">
                  <a16:creationId xmlns:a16="http://schemas.microsoft.com/office/drawing/2014/main" id="{3D1B19F8-49D3-4B12-97BB-4899F754E19F}"/>
                </a:ext>
              </a:extLst>
            </p:cNvPr>
            <p:cNvSpPr/>
            <p:nvPr/>
          </p:nvSpPr>
          <p:spPr>
            <a:xfrm>
              <a:off x="8668394" y="4901310"/>
              <a:ext cx="96388" cy="250036"/>
            </a:xfrm>
            <a:custGeom>
              <a:avLst/>
              <a:gdLst>
                <a:gd name="connsiteX0" fmla="*/ 5756 w 96388"/>
                <a:gd name="connsiteY0" fmla="*/ 3199 h 250036"/>
                <a:gd name="connsiteX1" fmla="*/ 85269 w 96388"/>
                <a:gd name="connsiteY1" fmla="*/ 35727 h 250036"/>
                <a:gd name="connsiteX2" fmla="*/ 96112 w 96388"/>
                <a:gd name="connsiteY2" fmla="*/ 71869 h 250036"/>
                <a:gd name="connsiteX3" fmla="*/ 88883 w 96388"/>
                <a:gd name="connsiteY3" fmla="*/ 133311 h 250036"/>
                <a:gd name="connsiteX4" fmla="*/ 85269 w 96388"/>
                <a:gd name="connsiteY4" fmla="*/ 187525 h 250036"/>
                <a:gd name="connsiteX5" fmla="*/ 85269 w 96388"/>
                <a:gd name="connsiteY5" fmla="*/ 209210 h 250036"/>
                <a:gd name="connsiteX6" fmla="*/ 85269 w 96388"/>
                <a:gd name="connsiteY6" fmla="*/ 234510 h 250036"/>
                <a:gd name="connsiteX7" fmla="*/ 85269 w 96388"/>
                <a:gd name="connsiteY7" fmla="*/ 248967 h 250036"/>
                <a:gd name="connsiteX8" fmla="*/ 27442 w 96388"/>
                <a:gd name="connsiteY8" fmla="*/ 205596 h 250036"/>
                <a:gd name="connsiteX9" fmla="*/ 9370 w 96388"/>
                <a:gd name="connsiteY9" fmla="*/ 118854 h 250036"/>
                <a:gd name="connsiteX10" fmla="*/ 5756 w 96388"/>
                <a:gd name="connsiteY10" fmla="*/ 3199 h 250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388" h="250036">
                  <a:moveTo>
                    <a:pt x="5756" y="3199"/>
                  </a:moveTo>
                  <a:cubicBezTo>
                    <a:pt x="18406" y="-10655"/>
                    <a:pt x="70210" y="24282"/>
                    <a:pt x="85269" y="35727"/>
                  </a:cubicBezTo>
                  <a:cubicBezTo>
                    <a:pt x="100328" y="47172"/>
                    <a:pt x="95510" y="55605"/>
                    <a:pt x="96112" y="71869"/>
                  </a:cubicBezTo>
                  <a:cubicBezTo>
                    <a:pt x="96714" y="88133"/>
                    <a:pt x="90690" y="114035"/>
                    <a:pt x="88883" y="133311"/>
                  </a:cubicBezTo>
                  <a:cubicBezTo>
                    <a:pt x="87076" y="152587"/>
                    <a:pt x="85871" y="174875"/>
                    <a:pt x="85269" y="187525"/>
                  </a:cubicBezTo>
                  <a:cubicBezTo>
                    <a:pt x="84667" y="200175"/>
                    <a:pt x="85269" y="209210"/>
                    <a:pt x="85269" y="209210"/>
                  </a:cubicBezTo>
                  <a:lnTo>
                    <a:pt x="85269" y="234510"/>
                  </a:lnTo>
                  <a:cubicBezTo>
                    <a:pt x="85269" y="241136"/>
                    <a:pt x="94907" y="253786"/>
                    <a:pt x="85269" y="248967"/>
                  </a:cubicBezTo>
                  <a:cubicBezTo>
                    <a:pt x="75631" y="244148"/>
                    <a:pt x="40092" y="227281"/>
                    <a:pt x="27442" y="205596"/>
                  </a:cubicBezTo>
                  <a:cubicBezTo>
                    <a:pt x="14792" y="183911"/>
                    <a:pt x="14189" y="147768"/>
                    <a:pt x="9370" y="118854"/>
                  </a:cubicBezTo>
                  <a:cubicBezTo>
                    <a:pt x="4551" y="89940"/>
                    <a:pt x="-6894" y="17053"/>
                    <a:pt x="5756" y="319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2" name="フリーフォーム: 図形 591">
              <a:extLst>
                <a:ext uri="{FF2B5EF4-FFF2-40B4-BE49-F238E27FC236}">
                  <a16:creationId xmlns:a16="http://schemas.microsoft.com/office/drawing/2014/main" id="{ED915EE5-09C5-4B3A-B897-01CE1088EAA4}"/>
                </a:ext>
              </a:extLst>
            </p:cNvPr>
            <p:cNvSpPr/>
            <p:nvPr/>
          </p:nvSpPr>
          <p:spPr>
            <a:xfrm>
              <a:off x="8775349" y="4981876"/>
              <a:ext cx="1402656" cy="515367"/>
            </a:xfrm>
            <a:custGeom>
              <a:avLst/>
              <a:gdLst>
                <a:gd name="connsiteX0" fmla="*/ 0 w 1402656"/>
                <a:gd name="connsiteY0" fmla="*/ 5760 h 515367"/>
                <a:gd name="connsiteX1" fmla="*/ 57827 w 1402656"/>
                <a:gd name="connsiteY1" fmla="*/ 2146 h 515367"/>
                <a:gd name="connsiteX2" fmla="*/ 79513 w 1402656"/>
                <a:gd name="connsiteY2" fmla="*/ 34674 h 515367"/>
                <a:gd name="connsiteX3" fmla="*/ 90355 w 1402656"/>
                <a:gd name="connsiteY3" fmla="*/ 74431 h 515367"/>
                <a:gd name="connsiteX4" fmla="*/ 90355 w 1402656"/>
                <a:gd name="connsiteY4" fmla="*/ 92502 h 515367"/>
                <a:gd name="connsiteX5" fmla="*/ 83127 w 1402656"/>
                <a:gd name="connsiteY5" fmla="*/ 114187 h 515367"/>
                <a:gd name="connsiteX6" fmla="*/ 79513 w 1402656"/>
                <a:gd name="connsiteY6" fmla="*/ 157558 h 515367"/>
                <a:gd name="connsiteX7" fmla="*/ 79513 w 1402656"/>
                <a:gd name="connsiteY7" fmla="*/ 197315 h 515367"/>
                <a:gd name="connsiteX8" fmla="*/ 79513 w 1402656"/>
                <a:gd name="connsiteY8" fmla="*/ 219000 h 515367"/>
                <a:gd name="connsiteX9" fmla="*/ 72284 w 1402656"/>
                <a:gd name="connsiteY9" fmla="*/ 114187 h 515367"/>
                <a:gd name="connsiteX10" fmla="*/ 90355 w 1402656"/>
                <a:gd name="connsiteY10" fmla="*/ 74431 h 515367"/>
                <a:gd name="connsiteX11" fmla="*/ 130112 w 1402656"/>
                <a:gd name="connsiteY11" fmla="*/ 70816 h 515367"/>
                <a:gd name="connsiteX12" fmla="*/ 159026 w 1402656"/>
                <a:gd name="connsiteY12" fmla="*/ 85273 h 515367"/>
                <a:gd name="connsiteX13" fmla="*/ 187940 w 1402656"/>
                <a:gd name="connsiteY13" fmla="*/ 103345 h 515367"/>
                <a:gd name="connsiteX14" fmla="*/ 216853 w 1402656"/>
                <a:gd name="connsiteY14" fmla="*/ 139487 h 515367"/>
                <a:gd name="connsiteX15" fmla="*/ 220468 w 1402656"/>
                <a:gd name="connsiteY15" fmla="*/ 179243 h 515367"/>
                <a:gd name="connsiteX16" fmla="*/ 202396 w 1402656"/>
                <a:gd name="connsiteY16" fmla="*/ 208157 h 515367"/>
                <a:gd name="connsiteX17" fmla="*/ 202396 w 1402656"/>
                <a:gd name="connsiteY17" fmla="*/ 233457 h 515367"/>
                <a:gd name="connsiteX18" fmla="*/ 202396 w 1402656"/>
                <a:gd name="connsiteY18" fmla="*/ 258756 h 515367"/>
                <a:gd name="connsiteX19" fmla="*/ 198782 w 1402656"/>
                <a:gd name="connsiteY19" fmla="*/ 284056 h 515367"/>
                <a:gd name="connsiteX20" fmla="*/ 198782 w 1402656"/>
                <a:gd name="connsiteY20" fmla="*/ 305741 h 515367"/>
                <a:gd name="connsiteX21" fmla="*/ 202396 w 1402656"/>
                <a:gd name="connsiteY21" fmla="*/ 345498 h 515367"/>
                <a:gd name="connsiteX22" fmla="*/ 187940 w 1402656"/>
                <a:gd name="connsiteY22" fmla="*/ 273213 h 515367"/>
                <a:gd name="connsiteX23" fmla="*/ 198782 w 1402656"/>
                <a:gd name="connsiteY23" fmla="*/ 222614 h 515367"/>
                <a:gd name="connsiteX24" fmla="*/ 216853 w 1402656"/>
                <a:gd name="connsiteY24" fmla="*/ 157558 h 515367"/>
                <a:gd name="connsiteX25" fmla="*/ 249381 w 1402656"/>
                <a:gd name="connsiteY25" fmla="*/ 139487 h 515367"/>
                <a:gd name="connsiteX26" fmla="*/ 274681 w 1402656"/>
                <a:gd name="connsiteY26" fmla="*/ 128644 h 515367"/>
                <a:gd name="connsiteX27" fmla="*/ 292752 w 1402656"/>
                <a:gd name="connsiteY27" fmla="*/ 161172 h 515367"/>
                <a:gd name="connsiteX28" fmla="*/ 325280 w 1402656"/>
                <a:gd name="connsiteY28" fmla="*/ 211771 h 515367"/>
                <a:gd name="connsiteX29" fmla="*/ 325280 w 1402656"/>
                <a:gd name="connsiteY29" fmla="*/ 247914 h 515367"/>
                <a:gd name="connsiteX30" fmla="*/ 314438 w 1402656"/>
                <a:gd name="connsiteY30" fmla="*/ 302127 h 515367"/>
                <a:gd name="connsiteX31" fmla="*/ 310823 w 1402656"/>
                <a:gd name="connsiteY31" fmla="*/ 327427 h 515367"/>
                <a:gd name="connsiteX32" fmla="*/ 307209 w 1402656"/>
                <a:gd name="connsiteY32" fmla="*/ 359955 h 515367"/>
                <a:gd name="connsiteX33" fmla="*/ 303595 w 1402656"/>
                <a:gd name="connsiteY33" fmla="*/ 392483 h 515367"/>
                <a:gd name="connsiteX34" fmla="*/ 303595 w 1402656"/>
                <a:gd name="connsiteY34" fmla="*/ 392483 h 515367"/>
                <a:gd name="connsiteX35" fmla="*/ 296366 w 1402656"/>
                <a:gd name="connsiteY35" fmla="*/ 320198 h 515367"/>
                <a:gd name="connsiteX36" fmla="*/ 307209 w 1402656"/>
                <a:gd name="connsiteY36" fmla="*/ 255142 h 515367"/>
                <a:gd name="connsiteX37" fmla="*/ 332509 w 1402656"/>
                <a:gd name="connsiteY37" fmla="*/ 211771 h 515367"/>
                <a:gd name="connsiteX38" fmla="*/ 354194 w 1402656"/>
                <a:gd name="connsiteY38" fmla="*/ 190086 h 515367"/>
                <a:gd name="connsiteX39" fmla="*/ 372265 w 1402656"/>
                <a:gd name="connsiteY39" fmla="*/ 175629 h 515367"/>
                <a:gd name="connsiteX40" fmla="*/ 372265 w 1402656"/>
                <a:gd name="connsiteY40" fmla="*/ 175629 h 515367"/>
                <a:gd name="connsiteX41" fmla="*/ 390336 w 1402656"/>
                <a:gd name="connsiteY41" fmla="*/ 182858 h 515367"/>
                <a:gd name="connsiteX42" fmla="*/ 408408 w 1402656"/>
                <a:gd name="connsiteY42" fmla="*/ 208157 h 515367"/>
                <a:gd name="connsiteX43" fmla="*/ 426479 w 1402656"/>
                <a:gd name="connsiteY43" fmla="*/ 240685 h 515367"/>
                <a:gd name="connsiteX44" fmla="*/ 422864 w 1402656"/>
                <a:gd name="connsiteY44" fmla="*/ 291284 h 515367"/>
                <a:gd name="connsiteX45" fmla="*/ 419250 w 1402656"/>
                <a:gd name="connsiteY45" fmla="*/ 338269 h 515367"/>
                <a:gd name="connsiteX46" fmla="*/ 415636 w 1402656"/>
                <a:gd name="connsiteY46" fmla="*/ 352726 h 515367"/>
                <a:gd name="connsiteX47" fmla="*/ 412022 w 1402656"/>
                <a:gd name="connsiteY47" fmla="*/ 403326 h 515367"/>
                <a:gd name="connsiteX48" fmla="*/ 412022 w 1402656"/>
                <a:gd name="connsiteY48" fmla="*/ 435854 h 515367"/>
                <a:gd name="connsiteX49" fmla="*/ 412022 w 1402656"/>
                <a:gd name="connsiteY49" fmla="*/ 450311 h 515367"/>
                <a:gd name="connsiteX50" fmla="*/ 408408 w 1402656"/>
                <a:gd name="connsiteY50" fmla="*/ 374412 h 515367"/>
                <a:gd name="connsiteX51" fmla="*/ 422864 w 1402656"/>
                <a:gd name="connsiteY51" fmla="*/ 269599 h 515367"/>
                <a:gd name="connsiteX52" fmla="*/ 433707 w 1402656"/>
                <a:gd name="connsiteY52" fmla="*/ 237071 h 515367"/>
                <a:gd name="connsiteX53" fmla="*/ 473464 w 1402656"/>
                <a:gd name="connsiteY53" fmla="*/ 193700 h 515367"/>
                <a:gd name="connsiteX54" fmla="*/ 491535 w 1402656"/>
                <a:gd name="connsiteY54" fmla="*/ 153944 h 515367"/>
                <a:gd name="connsiteX55" fmla="*/ 505992 w 1402656"/>
                <a:gd name="connsiteY55" fmla="*/ 143101 h 515367"/>
                <a:gd name="connsiteX56" fmla="*/ 531291 w 1402656"/>
                <a:gd name="connsiteY56" fmla="*/ 190086 h 515367"/>
                <a:gd name="connsiteX57" fmla="*/ 524063 w 1402656"/>
                <a:gd name="connsiteY57" fmla="*/ 237071 h 515367"/>
                <a:gd name="connsiteX58" fmla="*/ 516834 w 1402656"/>
                <a:gd name="connsiteY58" fmla="*/ 294899 h 515367"/>
                <a:gd name="connsiteX59" fmla="*/ 516834 w 1402656"/>
                <a:gd name="connsiteY59" fmla="*/ 349112 h 515367"/>
                <a:gd name="connsiteX60" fmla="*/ 513220 w 1402656"/>
                <a:gd name="connsiteY60" fmla="*/ 388869 h 515367"/>
                <a:gd name="connsiteX61" fmla="*/ 513220 w 1402656"/>
                <a:gd name="connsiteY61" fmla="*/ 414168 h 515367"/>
                <a:gd name="connsiteX62" fmla="*/ 513220 w 1402656"/>
                <a:gd name="connsiteY62" fmla="*/ 439468 h 515367"/>
                <a:gd name="connsiteX63" fmla="*/ 513220 w 1402656"/>
                <a:gd name="connsiteY63" fmla="*/ 482839 h 515367"/>
                <a:gd name="connsiteX64" fmla="*/ 513220 w 1402656"/>
                <a:gd name="connsiteY64" fmla="*/ 421397 h 515367"/>
                <a:gd name="connsiteX65" fmla="*/ 513220 w 1402656"/>
                <a:gd name="connsiteY65" fmla="*/ 320198 h 515367"/>
                <a:gd name="connsiteX66" fmla="*/ 524063 w 1402656"/>
                <a:gd name="connsiteY66" fmla="*/ 269599 h 515367"/>
                <a:gd name="connsiteX67" fmla="*/ 571048 w 1402656"/>
                <a:gd name="connsiteY67" fmla="*/ 226228 h 515367"/>
                <a:gd name="connsiteX68" fmla="*/ 592733 w 1402656"/>
                <a:gd name="connsiteY68" fmla="*/ 215386 h 515367"/>
                <a:gd name="connsiteX69" fmla="*/ 618033 w 1402656"/>
                <a:gd name="connsiteY69" fmla="*/ 219000 h 515367"/>
                <a:gd name="connsiteX70" fmla="*/ 632490 w 1402656"/>
                <a:gd name="connsiteY70" fmla="*/ 244299 h 515367"/>
                <a:gd name="connsiteX71" fmla="*/ 639718 w 1402656"/>
                <a:gd name="connsiteY71" fmla="*/ 309356 h 515367"/>
                <a:gd name="connsiteX72" fmla="*/ 643332 w 1402656"/>
                <a:gd name="connsiteY72" fmla="*/ 345498 h 515367"/>
                <a:gd name="connsiteX73" fmla="*/ 643332 w 1402656"/>
                <a:gd name="connsiteY73" fmla="*/ 385254 h 515367"/>
                <a:gd name="connsiteX74" fmla="*/ 643332 w 1402656"/>
                <a:gd name="connsiteY74" fmla="*/ 432239 h 515367"/>
                <a:gd name="connsiteX75" fmla="*/ 646947 w 1402656"/>
                <a:gd name="connsiteY75" fmla="*/ 468382 h 515367"/>
                <a:gd name="connsiteX76" fmla="*/ 650561 w 1402656"/>
                <a:gd name="connsiteY76" fmla="*/ 493681 h 515367"/>
                <a:gd name="connsiteX77" fmla="*/ 650561 w 1402656"/>
                <a:gd name="connsiteY77" fmla="*/ 504524 h 515367"/>
                <a:gd name="connsiteX78" fmla="*/ 650561 w 1402656"/>
                <a:gd name="connsiteY78" fmla="*/ 446696 h 515367"/>
                <a:gd name="connsiteX79" fmla="*/ 646947 w 1402656"/>
                <a:gd name="connsiteY79" fmla="*/ 378026 h 515367"/>
                <a:gd name="connsiteX80" fmla="*/ 657789 w 1402656"/>
                <a:gd name="connsiteY80" fmla="*/ 316584 h 515367"/>
                <a:gd name="connsiteX81" fmla="*/ 679475 w 1402656"/>
                <a:gd name="connsiteY81" fmla="*/ 273213 h 515367"/>
                <a:gd name="connsiteX82" fmla="*/ 726460 w 1402656"/>
                <a:gd name="connsiteY82" fmla="*/ 226228 h 515367"/>
                <a:gd name="connsiteX83" fmla="*/ 744531 w 1402656"/>
                <a:gd name="connsiteY83" fmla="*/ 215386 h 515367"/>
                <a:gd name="connsiteX84" fmla="*/ 769830 w 1402656"/>
                <a:gd name="connsiteY84" fmla="*/ 222614 h 515367"/>
                <a:gd name="connsiteX85" fmla="*/ 795130 w 1402656"/>
                <a:gd name="connsiteY85" fmla="*/ 273213 h 515367"/>
                <a:gd name="connsiteX86" fmla="*/ 813201 w 1402656"/>
                <a:gd name="connsiteY86" fmla="*/ 338269 h 515367"/>
                <a:gd name="connsiteX87" fmla="*/ 816815 w 1402656"/>
                <a:gd name="connsiteY87" fmla="*/ 378026 h 515367"/>
                <a:gd name="connsiteX88" fmla="*/ 824044 w 1402656"/>
                <a:gd name="connsiteY88" fmla="*/ 421397 h 515367"/>
                <a:gd name="connsiteX89" fmla="*/ 824044 w 1402656"/>
                <a:gd name="connsiteY89" fmla="*/ 468382 h 515367"/>
                <a:gd name="connsiteX90" fmla="*/ 824044 w 1402656"/>
                <a:gd name="connsiteY90" fmla="*/ 486453 h 515367"/>
                <a:gd name="connsiteX91" fmla="*/ 827658 w 1402656"/>
                <a:gd name="connsiteY91" fmla="*/ 515367 h 515367"/>
                <a:gd name="connsiteX92" fmla="*/ 827658 w 1402656"/>
                <a:gd name="connsiteY92" fmla="*/ 515367 h 515367"/>
                <a:gd name="connsiteX93" fmla="*/ 827658 w 1402656"/>
                <a:gd name="connsiteY93" fmla="*/ 475610 h 515367"/>
                <a:gd name="connsiteX94" fmla="*/ 827658 w 1402656"/>
                <a:gd name="connsiteY94" fmla="*/ 410554 h 515367"/>
                <a:gd name="connsiteX95" fmla="*/ 824044 w 1402656"/>
                <a:gd name="connsiteY95" fmla="*/ 338269 h 515367"/>
                <a:gd name="connsiteX96" fmla="*/ 834887 w 1402656"/>
                <a:gd name="connsiteY96" fmla="*/ 287670 h 515367"/>
                <a:gd name="connsiteX97" fmla="*/ 878257 w 1402656"/>
                <a:gd name="connsiteY97" fmla="*/ 222614 h 515367"/>
                <a:gd name="connsiteX98" fmla="*/ 885486 w 1402656"/>
                <a:gd name="connsiteY98" fmla="*/ 219000 h 515367"/>
                <a:gd name="connsiteX99" fmla="*/ 918014 w 1402656"/>
                <a:gd name="connsiteY99" fmla="*/ 200929 h 515367"/>
                <a:gd name="connsiteX100" fmla="*/ 936085 w 1402656"/>
                <a:gd name="connsiteY100" fmla="*/ 211771 h 515367"/>
                <a:gd name="connsiteX101" fmla="*/ 950542 w 1402656"/>
                <a:gd name="connsiteY101" fmla="*/ 226228 h 515367"/>
                <a:gd name="connsiteX102" fmla="*/ 964999 w 1402656"/>
                <a:gd name="connsiteY102" fmla="*/ 269599 h 515367"/>
                <a:gd name="connsiteX103" fmla="*/ 983070 w 1402656"/>
                <a:gd name="connsiteY103" fmla="*/ 316584 h 515367"/>
                <a:gd name="connsiteX104" fmla="*/ 983070 w 1402656"/>
                <a:gd name="connsiteY104" fmla="*/ 370798 h 515367"/>
                <a:gd name="connsiteX105" fmla="*/ 993913 w 1402656"/>
                <a:gd name="connsiteY105" fmla="*/ 421397 h 515367"/>
                <a:gd name="connsiteX106" fmla="*/ 997527 w 1402656"/>
                <a:gd name="connsiteY106" fmla="*/ 446696 h 515367"/>
                <a:gd name="connsiteX107" fmla="*/ 997527 w 1402656"/>
                <a:gd name="connsiteY107" fmla="*/ 468382 h 515367"/>
                <a:gd name="connsiteX108" fmla="*/ 997527 w 1402656"/>
                <a:gd name="connsiteY108" fmla="*/ 482839 h 515367"/>
                <a:gd name="connsiteX109" fmla="*/ 997527 w 1402656"/>
                <a:gd name="connsiteY109" fmla="*/ 493681 h 515367"/>
                <a:gd name="connsiteX110" fmla="*/ 997527 w 1402656"/>
                <a:gd name="connsiteY110" fmla="*/ 396097 h 515367"/>
                <a:gd name="connsiteX111" fmla="*/ 997527 w 1402656"/>
                <a:gd name="connsiteY111" fmla="*/ 316584 h 515367"/>
                <a:gd name="connsiteX112" fmla="*/ 1004755 w 1402656"/>
                <a:gd name="connsiteY112" fmla="*/ 258756 h 515367"/>
                <a:gd name="connsiteX113" fmla="*/ 1022826 w 1402656"/>
                <a:gd name="connsiteY113" fmla="*/ 237071 h 515367"/>
                <a:gd name="connsiteX114" fmla="*/ 1069811 w 1402656"/>
                <a:gd name="connsiteY114" fmla="*/ 208157 h 515367"/>
                <a:gd name="connsiteX115" fmla="*/ 1069811 w 1402656"/>
                <a:gd name="connsiteY115" fmla="*/ 208157 h 515367"/>
                <a:gd name="connsiteX116" fmla="*/ 1091497 w 1402656"/>
                <a:gd name="connsiteY116" fmla="*/ 215386 h 515367"/>
                <a:gd name="connsiteX117" fmla="*/ 1102340 w 1402656"/>
                <a:gd name="connsiteY117" fmla="*/ 240685 h 515367"/>
                <a:gd name="connsiteX118" fmla="*/ 1120411 w 1402656"/>
                <a:gd name="connsiteY118" fmla="*/ 273213 h 515367"/>
                <a:gd name="connsiteX119" fmla="*/ 1131253 w 1402656"/>
                <a:gd name="connsiteY119" fmla="*/ 341884 h 515367"/>
                <a:gd name="connsiteX120" fmla="*/ 1149325 w 1402656"/>
                <a:gd name="connsiteY120" fmla="*/ 414168 h 515367"/>
                <a:gd name="connsiteX121" fmla="*/ 1156553 w 1402656"/>
                <a:gd name="connsiteY121" fmla="*/ 446696 h 515367"/>
                <a:gd name="connsiteX122" fmla="*/ 1152939 w 1402656"/>
                <a:gd name="connsiteY122" fmla="*/ 392483 h 515367"/>
                <a:gd name="connsiteX123" fmla="*/ 1145710 w 1402656"/>
                <a:gd name="connsiteY123" fmla="*/ 269599 h 515367"/>
                <a:gd name="connsiteX124" fmla="*/ 1149325 w 1402656"/>
                <a:gd name="connsiteY124" fmla="*/ 200929 h 515367"/>
                <a:gd name="connsiteX125" fmla="*/ 1156553 w 1402656"/>
                <a:gd name="connsiteY125" fmla="*/ 157558 h 515367"/>
                <a:gd name="connsiteX126" fmla="*/ 1174624 w 1402656"/>
                <a:gd name="connsiteY126" fmla="*/ 150330 h 515367"/>
                <a:gd name="connsiteX127" fmla="*/ 1189081 w 1402656"/>
                <a:gd name="connsiteY127" fmla="*/ 161172 h 515367"/>
                <a:gd name="connsiteX128" fmla="*/ 1199924 w 1402656"/>
                <a:gd name="connsiteY128" fmla="*/ 200929 h 515367"/>
                <a:gd name="connsiteX129" fmla="*/ 1246909 w 1402656"/>
                <a:gd name="connsiteY129" fmla="*/ 258756 h 515367"/>
                <a:gd name="connsiteX130" fmla="*/ 1257751 w 1402656"/>
                <a:gd name="connsiteY130" fmla="*/ 316584 h 515367"/>
                <a:gd name="connsiteX131" fmla="*/ 1264980 w 1402656"/>
                <a:gd name="connsiteY131" fmla="*/ 388869 h 515367"/>
                <a:gd name="connsiteX132" fmla="*/ 1264980 w 1402656"/>
                <a:gd name="connsiteY132" fmla="*/ 428625 h 515367"/>
                <a:gd name="connsiteX133" fmla="*/ 1264980 w 1402656"/>
                <a:gd name="connsiteY133" fmla="*/ 475610 h 515367"/>
                <a:gd name="connsiteX134" fmla="*/ 1264980 w 1402656"/>
                <a:gd name="connsiteY134" fmla="*/ 385254 h 515367"/>
                <a:gd name="connsiteX135" fmla="*/ 1254137 w 1402656"/>
                <a:gd name="connsiteY135" fmla="*/ 320198 h 515367"/>
                <a:gd name="connsiteX136" fmla="*/ 1243294 w 1402656"/>
                <a:gd name="connsiteY136" fmla="*/ 280442 h 515367"/>
                <a:gd name="connsiteX137" fmla="*/ 1236066 w 1402656"/>
                <a:gd name="connsiteY137" fmla="*/ 229843 h 515367"/>
                <a:gd name="connsiteX138" fmla="*/ 1261366 w 1402656"/>
                <a:gd name="connsiteY138" fmla="*/ 215386 h 515367"/>
                <a:gd name="connsiteX139" fmla="*/ 1272208 w 1402656"/>
                <a:gd name="connsiteY139" fmla="*/ 190086 h 515367"/>
                <a:gd name="connsiteX140" fmla="*/ 1304736 w 1402656"/>
                <a:gd name="connsiteY140" fmla="*/ 168401 h 515367"/>
                <a:gd name="connsiteX141" fmla="*/ 1340879 w 1402656"/>
                <a:gd name="connsiteY141" fmla="*/ 168401 h 515367"/>
                <a:gd name="connsiteX142" fmla="*/ 1351721 w 1402656"/>
                <a:gd name="connsiteY142" fmla="*/ 200929 h 515367"/>
                <a:gd name="connsiteX143" fmla="*/ 1351721 w 1402656"/>
                <a:gd name="connsiteY143" fmla="*/ 251528 h 515367"/>
                <a:gd name="connsiteX144" fmla="*/ 1402321 w 1402656"/>
                <a:gd name="connsiteY144" fmla="*/ 331041 h 515367"/>
                <a:gd name="connsiteX145" fmla="*/ 1369793 w 1402656"/>
                <a:gd name="connsiteY145" fmla="*/ 291284 h 5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402656" h="515367">
                  <a:moveTo>
                    <a:pt x="0" y="5760"/>
                  </a:moveTo>
                  <a:cubicBezTo>
                    <a:pt x="22287" y="1543"/>
                    <a:pt x="44575" y="-2673"/>
                    <a:pt x="57827" y="2146"/>
                  </a:cubicBezTo>
                  <a:cubicBezTo>
                    <a:pt x="71079" y="6965"/>
                    <a:pt x="74092" y="22627"/>
                    <a:pt x="79513" y="34674"/>
                  </a:cubicBezTo>
                  <a:cubicBezTo>
                    <a:pt x="84934" y="46722"/>
                    <a:pt x="88548" y="64793"/>
                    <a:pt x="90355" y="74431"/>
                  </a:cubicBezTo>
                  <a:cubicBezTo>
                    <a:pt x="92162" y="84069"/>
                    <a:pt x="91560" y="85876"/>
                    <a:pt x="90355" y="92502"/>
                  </a:cubicBezTo>
                  <a:cubicBezTo>
                    <a:pt x="89150" y="99128"/>
                    <a:pt x="84934" y="103344"/>
                    <a:pt x="83127" y="114187"/>
                  </a:cubicBezTo>
                  <a:cubicBezTo>
                    <a:pt x="81320" y="125030"/>
                    <a:pt x="80115" y="143703"/>
                    <a:pt x="79513" y="157558"/>
                  </a:cubicBezTo>
                  <a:cubicBezTo>
                    <a:pt x="78911" y="171413"/>
                    <a:pt x="79513" y="197315"/>
                    <a:pt x="79513" y="197315"/>
                  </a:cubicBezTo>
                  <a:cubicBezTo>
                    <a:pt x="79513" y="207555"/>
                    <a:pt x="80718" y="232855"/>
                    <a:pt x="79513" y="219000"/>
                  </a:cubicBezTo>
                  <a:cubicBezTo>
                    <a:pt x="78308" y="205145"/>
                    <a:pt x="70477" y="138282"/>
                    <a:pt x="72284" y="114187"/>
                  </a:cubicBezTo>
                  <a:cubicBezTo>
                    <a:pt x="74091" y="90092"/>
                    <a:pt x="80717" y="81660"/>
                    <a:pt x="90355" y="74431"/>
                  </a:cubicBezTo>
                  <a:cubicBezTo>
                    <a:pt x="99993" y="67203"/>
                    <a:pt x="118667" y="69009"/>
                    <a:pt x="130112" y="70816"/>
                  </a:cubicBezTo>
                  <a:cubicBezTo>
                    <a:pt x="141557" y="72623"/>
                    <a:pt x="149388" y="79852"/>
                    <a:pt x="159026" y="85273"/>
                  </a:cubicBezTo>
                  <a:cubicBezTo>
                    <a:pt x="168664" y="90694"/>
                    <a:pt x="178302" y="94309"/>
                    <a:pt x="187940" y="103345"/>
                  </a:cubicBezTo>
                  <a:cubicBezTo>
                    <a:pt x="197578" y="112381"/>
                    <a:pt x="211432" y="126837"/>
                    <a:pt x="216853" y="139487"/>
                  </a:cubicBezTo>
                  <a:cubicBezTo>
                    <a:pt x="222274" y="152137"/>
                    <a:pt x="222878" y="167798"/>
                    <a:pt x="220468" y="179243"/>
                  </a:cubicBezTo>
                  <a:cubicBezTo>
                    <a:pt x="218058" y="190688"/>
                    <a:pt x="205408" y="199121"/>
                    <a:pt x="202396" y="208157"/>
                  </a:cubicBezTo>
                  <a:cubicBezTo>
                    <a:pt x="199384" y="217193"/>
                    <a:pt x="202396" y="233457"/>
                    <a:pt x="202396" y="233457"/>
                  </a:cubicBezTo>
                  <a:cubicBezTo>
                    <a:pt x="202396" y="241890"/>
                    <a:pt x="202998" y="250323"/>
                    <a:pt x="202396" y="258756"/>
                  </a:cubicBezTo>
                  <a:cubicBezTo>
                    <a:pt x="201794" y="267189"/>
                    <a:pt x="199384" y="276225"/>
                    <a:pt x="198782" y="284056"/>
                  </a:cubicBezTo>
                  <a:cubicBezTo>
                    <a:pt x="198180" y="291887"/>
                    <a:pt x="198180" y="295501"/>
                    <a:pt x="198782" y="305741"/>
                  </a:cubicBezTo>
                  <a:cubicBezTo>
                    <a:pt x="199384" y="315981"/>
                    <a:pt x="204203" y="350919"/>
                    <a:pt x="202396" y="345498"/>
                  </a:cubicBezTo>
                  <a:cubicBezTo>
                    <a:pt x="200589" y="340077"/>
                    <a:pt x="188542" y="293694"/>
                    <a:pt x="187940" y="273213"/>
                  </a:cubicBezTo>
                  <a:cubicBezTo>
                    <a:pt x="187338" y="252732"/>
                    <a:pt x="193963" y="241890"/>
                    <a:pt x="198782" y="222614"/>
                  </a:cubicBezTo>
                  <a:cubicBezTo>
                    <a:pt x="203601" y="203338"/>
                    <a:pt x="208420" y="171412"/>
                    <a:pt x="216853" y="157558"/>
                  </a:cubicBezTo>
                  <a:cubicBezTo>
                    <a:pt x="225286" y="143704"/>
                    <a:pt x="239743" y="144306"/>
                    <a:pt x="249381" y="139487"/>
                  </a:cubicBezTo>
                  <a:cubicBezTo>
                    <a:pt x="259019" y="134668"/>
                    <a:pt x="267453" y="125030"/>
                    <a:pt x="274681" y="128644"/>
                  </a:cubicBezTo>
                  <a:cubicBezTo>
                    <a:pt x="281909" y="132258"/>
                    <a:pt x="284319" y="147318"/>
                    <a:pt x="292752" y="161172"/>
                  </a:cubicBezTo>
                  <a:cubicBezTo>
                    <a:pt x="301185" y="175026"/>
                    <a:pt x="319859" y="197314"/>
                    <a:pt x="325280" y="211771"/>
                  </a:cubicBezTo>
                  <a:cubicBezTo>
                    <a:pt x="330701" y="226228"/>
                    <a:pt x="327087" y="232855"/>
                    <a:pt x="325280" y="247914"/>
                  </a:cubicBezTo>
                  <a:cubicBezTo>
                    <a:pt x="323473" y="262973"/>
                    <a:pt x="314438" y="302127"/>
                    <a:pt x="314438" y="302127"/>
                  </a:cubicBezTo>
                  <a:cubicBezTo>
                    <a:pt x="312029" y="315379"/>
                    <a:pt x="312028" y="317789"/>
                    <a:pt x="310823" y="327427"/>
                  </a:cubicBezTo>
                  <a:cubicBezTo>
                    <a:pt x="309618" y="337065"/>
                    <a:pt x="307209" y="359955"/>
                    <a:pt x="307209" y="359955"/>
                  </a:cubicBezTo>
                  <a:lnTo>
                    <a:pt x="303595" y="392483"/>
                  </a:lnTo>
                  <a:lnTo>
                    <a:pt x="303595" y="392483"/>
                  </a:lnTo>
                  <a:cubicBezTo>
                    <a:pt x="302390" y="380436"/>
                    <a:pt x="295764" y="343088"/>
                    <a:pt x="296366" y="320198"/>
                  </a:cubicBezTo>
                  <a:cubicBezTo>
                    <a:pt x="296968" y="297308"/>
                    <a:pt x="301185" y="273213"/>
                    <a:pt x="307209" y="255142"/>
                  </a:cubicBezTo>
                  <a:cubicBezTo>
                    <a:pt x="313233" y="237071"/>
                    <a:pt x="324678" y="222614"/>
                    <a:pt x="332509" y="211771"/>
                  </a:cubicBezTo>
                  <a:cubicBezTo>
                    <a:pt x="340340" y="200928"/>
                    <a:pt x="347568" y="196110"/>
                    <a:pt x="354194" y="190086"/>
                  </a:cubicBezTo>
                  <a:cubicBezTo>
                    <a:pt x="360820" y="184062"/>
                    <a:pt x="372265" y="175629"/>
                    <a:pt x="372265" y="175629"/>
                  </a:cubicBezTo>
                  <a:lnTo>
                    <a:pt x="372265" y="175629"/>
                  </a:lnTo>
                  <a:cubicBezTo>
                    <a:pt x="375277" y="176834"/>
                    <a:pt x="384312" y="177437"/>
                    <a:pt x="390336" y="182858"/>
                  </a:cubicBezTo>
                  <a:cubicBezTo>
                    <a:pt x="396360" y="188279"/>
                    <a:pt x="402384" y="198519"/>
                    <a:pt x="408408" y="208157"/>
                  </a:cubicBezTo>
                  <a:cubicBezTo>
                    <a:pt x="414432" y="217795"/>
                    <a:pt x="424070" y="226831"/>
                    <a:pt x="426479" y="240685"/>
                  </a:cubicBezTo>
                  <a:cubicBezTo>
                    <a:pt x="428888" y="254540"/>
                    <a:pt x="424069" y="275020"/>
                    <a:pt x="422864" y="291284"/>
                  </a:cubicBezTo>
                  <a:cubicBezTo>
                    <a:pt x="421659" y="307548"/>
                    <a:pt x="420455" y="328029"/>
                    <a:pt x="419250" y="338269"/>
                  </a:cubicBezTo>
                  <a:cubicBezTo>
                    <a:pt x="418045" y="348509"/>
                    <a:pt x="416841" y="341883"/>
                    <a:pt x="415636" y="352726"/>
                  </a:cubicBezTo>
                  <a:cubicBezTo>
                    <a:pt x="414431" y="363569"/>
                    <a:pt x="412624" y="389471"/>
                    <a:pt x="412022" y="403326"/>
                  </a:cubicBezTo>
                  <a:cubicBezTo>
                    <a:pt x="411420" y="417181"/>
                    <a:pt x="412022" y="435854"/>
                    <a:pt x="412022" y="435854"/>
                  </a:cubicBezTo>
                  <a:cubicBezTo>
                    <a:pt x="412022" y="443685"/>
                    <a:pt x="412624" y="460551"/>
                    <a:pt x="412022" y="450311"/>
                  </a:cubicBezTo>
                  <a:cubicBezTo>
                    <a:pt x="411420" y="440071"/>
                    <a:pt x="406601" y="404531"/>
                    <a:pt x="408408" y="374412"/>
                  </a:cubicBezTo>
                  <a:cubicBezTo>
                    <a:pt x="410215" y="344293"/>
                    <a:pt x="418648" y="292489"/>
                    <a:pt x="422864" y="269599"/>
                  </a:cubicBezTo>
                  <a:cubicBezTo>
                    <a:pt x="427080" y="246709"/>
                    <a:pt x="425274" y="249721"/>
                    <a:pt x="433707" y="237071"/>
                  </a:cubicBezTo>
                  <a:cubicBezTo>
                    <a:pt x="442140" y="224421"/>
                    <a:pt x="463826" y="207554"/>
                    <a:pt x="473464" y="193700"/>
                  </a:cubicBezTo>
                  <a:cubicBezTo>
                    <a:pt x="483102" y="179846"/>
                    <a:pt x="491535" y="153944"/>
                    <a:pt x="491535" y="153944"/>
                  </a:cubicBezTo>
                  <a:cubicBezTo>
                    <a:pt x="496956" y="145511"/>
                    <a:pt x="499366" y="137077"/>
                    <a:pt x="505992" y="143101"/>
                  </a:cubicBezTo>
                  <a:cubicBezTo>
                    <a:pt x="512618" y="149125"/>
                    <a:pt x="528279" y="174424"/>
                    <a:pt x="531291" y="190086"/>
                  </a:cubicBezTo>
                  <a:cubicBezTo>
                    <a:pt x="534303" y="205748"/>
                    <a:pt x="526472" y="219602"/>
                    <a:pt x="524063" y="237071"/>
                  </a:cubicBezTo>
                  <a:cubicBezTo>
                    <a:pt x="521654" y="254540"/>
                    <a:pt x="518039" y="276226"/>
                    <a:pt x="516834" y="294899"/>
                  </a:cubicBezTo>
                  <a:cubicBezTo>
                    <a:pt x="515629" y="313572"/>
                    <a:pt x="517436" y="333450"/>
                    <a:pt x="516834" y="349112"/>
                  </a:cubicBezTo>
                  <a:cubicBezTo>
                    <a:pt x="516232" y="364774"/>
                    <a:pt x="513822" y="378026"/>
                    <a:pt x="513220" y="388869"/>
                  </a:cubicBezTo>
                  <a:cubicBezTo>
                    <a:pt x="512618" y="399712"/>
                    <a:pt x="513220" y="414168"/>
                    <a:pt x="513220" y="414168"/>
                  </a:cubicBezTo>
                  <a:lnTo>
                    <a:pt x="513220" y="439468"/>
                  </a:lnTo>
                  <a:lnTo>
                    <a:pt x="513220" y="482839"/>
                  </a:lnTo>
                  <a:lnTo>
                    <a:pt x="513220" y="421397"/>
                  </a:lnTo>
                  <a:cubicBezTo>
                    <a:pt x="513220" y="394290"/>
                    <a:pt x="511413" y="345498"/>
                    <a:pt x="513220" y="320198"/>
                  </a:cubicBezTo>
                  <a:cubicBezTo>
                    <a:pt x="515027" y="294898"/>
                    <a:pt x="514425" y="285261"/>
                    <a:pt x="524063" y="269599"/>
                  </a:cubicBezTo>
                  <a:cubicBezTo>
                    <a:pt x="533701" y="253937"/>
                    <a:pt x="559603" y="235263"/>
                    <a:pt x="571048" y="226228"/>
                  </a:cubicBezTo>
                  <a:cubicBezTo>
                    <a:pt x="582493" y="217193"/>
                    <a:pt x="584902" y="216591"/>
                    <a:pt x="592733" y="215386"/>
                  </a:cubicBezTo>
                  <a:cubicBezTo>
                    <a:pt x="600564" y="214181"/>
                    <a:pt x="611407" y="214181"/>
                    <a:pt x="618033" y="219000"/>
                  </a:cubicBezTo>
                  <a:cubicBezTo>
                    <a:pt x="624659" y="223819"/>
                    <a:pt x="628876" y="229240"/>
                    <a:pt x="632490" y="244299"/>
                  </a:cubicBezTo>
                  <a:cubicBezTo>
                    <a:pt x="636104" y="259358"/>
                    <a:pt x="637911" y="292490"/>
                    <a:pt x="639718" y="309356"/>
                  </a:cubicBezTo>
                  <a:cubicBezTo>
                    <a:pt x="641525" y="326222"/>
                    <a:pt x="642730" y="332848"/>
                    <a:pt x="643332" y="345498"/>
                  </a:cubicBezTo>
                  <a:cubicBezTo>
                    <a:pt x="643934" y="358148"/>
                    <a:pt x="643332" y="385254"/>
                    <a:pt x="643332" y="385254"/>
                  </a:cubicBezTo>
                  <a:cubicBezTo>
                    <a:pt x="643332" y="399711"/>
                    <a:pt x="642730" y="418384"/>
                    <a:pt x="643332" y="432239"/>
                  </a:cubicBezTo>
                  <a:cubicBezTo>
                    <a:pt x="643935" y="446094"/>
                    <a:pt x="645742" y="458142"/>
                    <a:pt x="646947" y="468382"/>
                  </a:cubicBezTo>
                  <a:cubicBezTo>
                    <a:pt x="648152" y="478622"/>
                    <a:pt x="650561" y="493681"/>
                    <a:pt x="650561" y="493681"/>
                  </a:cubicBezTo>
                  <a:cubicBezTo>
                    <a:pt x="651163" y="499705"/>
                    <a:pt x="650561" y="504524"/>
                    <a:pt x="650561" y="504524"/>
                  </a:cubicBezTo>
                  <a:cubicBezTo>
                    <a:pt x="650561" y="496693"/>
                    <a:pt x="651163" y="467779"/>
                    <a:pt x="650561" y="446696"/>
                  </a:cubicBezTo>
                  <a:cubicBezTo>
                    <a:pt x="649959" y="425613"/>
                    <a:pt x="645742" y="399711"/>
                    <a:pt x="646947" y="378026"/>
                  </a:cubicBezTo>
                  <a:cubicBezTo>
                    <a:pt x="648152" y="356341"/>
                    <a:pt x="652368" y="334053"/>
                    <a:pt x="657789" y="316584"/>
                  </a:cubicBezTo>
                  <a:cubicBezTo>
                    <a:pt x="663210" y="299115"/>
                    <a:pt x="668030" y="288272"/>
                    <a:pt x="679475" y="273213"/>
                  </a:cubicBezTo>
                  <a:cubicBezTo>
                    <a:pt x="690920" y="258154"/>
                    <a:pt x="715617" y="235866"/>
                    <a:pt x="726460" y="226228"/>
                  </a:cubicBezTo>
                  <a:cubicBezTo>
                    <a:pt x="737303" y="216590"/>
                    <a:pt x="737303" y="215988"/>
                    <a:pt x="744531" y="215386"/>
                  </a:cubicBezTo>
                  <a:cubicBezTo>
                    <a:pt x="751759" y="214784"/>
                    <a:pt x="761397" y="212976"/>
                    <a:pt x="769830" y="222614"/>
                  </a:cubicBezTo>
                  <a:cubicBezTo>
                    <a:pt x="778263" y="232252"/>
                    <a:pt x="787902" y="253937"/>
                    <a:pt x="795130" y="273213"/>
                  </a:cubicBezTo>
                  <a:cubicBezTo>
                    <a:pt x="802359" y="292489"/>
                    <a:pt x="809587" y="320800"/>
                    <a:pt x="813201" y="338269"/>
                  </a:cubicBezTo>
                  <a:cubicBezTo>
                    <a:pt x="816815" y="355738"/>
                    <a:pt x="815008" y="364171"/>
                    <a:pt x="816815" y="378026"/>
                  </a:cubicBezTo>
                  <a:cubicBezTo>
                    <a:pt x="818622" y="391881"/>
                    <a:pt x="822839" y="406338"/>
                    <a:pt x="824044" y="421397"/>
                  </a:cubicBezTo>
                  <a:cubicBezTo>
                    <a:pt x="825249" y="436456"/>
                    <a:pt x="824044" y="468382"/>
                    <a:pt x="824044" y="468382"/>
                  </a:cubicBezTo>
                  <a:cubicBezTo>
                    <a:pt x="824044" y="479225"/>
                    <a:pt x="823442" y="478622"/>
                    <a:pt x="824044" y="486453"/>
                  </a:cubicBezTo>
                  <a:cubicBezTo>
                    <a:pt x="824646" y="494284"/>
                    <a:pt x="827658" y="515367"/>
                    <a:pt x="827658" y="515367"/>
                  </a:cubicBezTo>
                  <a:lnTo>
                    <a:pt x="827658" y="515367"/>
                  </a:lnTo>
                  <a:lnTo>
                    <a:pt x="827658" y="475610"/>
                  </a:lnTo>
                  <a:cubicBezTo>
                    <a:pt x="827658" y="458141"/>
                    <a:pt x="828260" y="433444"/>
                    <a:pt x="827658" y="410554"/>
                  </a:cubicBezTo>
                  <a:cubicBezTo>
                    <a:pt x="827056" y="387664"/>
                    <a:pt x="822839" y="358750"/>
                    <a:pt x="824044" y="338269"/>
                  </a:cubicBezTo>
                  <a:cubicBezTo>
                    <a:pt x="825249" y="317788"/>
                    <a:pt x="825851" y="306946"/>
                    <a:pt x="834887" y="287670"/>
                  </a:cubicBezTo>
                  <a:cubicBezTo>
                    <a:pt x="843923" y="268394"/>
                    <a:pt x="869824" y="234059"/>
                    <a:pt x="878257" y="222614"/>
                  </a:cubicBezTo>
                  <a:cubicBezTo>
                    <a:pt x="886690" y="211169"/>
                    <a:pt x="878860" y="222614"/>
                    <a:pt x="885486" y="219000"/>
                  </a:cubicBezTo>
                  <a:cubicBezTo>
                    <a:pt x="892112" y="215386"/>
                    <a:pt x="918014" y="200929"/>
                    <a:pt x="918014" y="200929"/>
                  </a:cubicBezTo>
                  <a:cubicBezTo>
                    <a:pt x="926447" y="199724"/>
                    <a:pt x="930664" y="207555"/>
                    <a:pt x="936085" y="211771"/>
                  </a:cubicBezTo>
                  <a:cubicBezTo>
                    <a:pt x="941506" y="215987"/>
                    <a:pt x="945723" y="216590"/>
                    <a:pt x="950542" y="226228"/>
                  </a:cubicBezTo>
                  <a:cubicBezTo>
                    <a:pt x="955361" y="235866"/>
                    <a:pt x="959578" y="254540"/>
                    <a:pt x="964999" y="269599"/>
                  </a:cubicBezTo>
                  <a:cubicBezTo>
                    <a:pt x="970420" y="284658"/>
                    <a:pt x="980058" y="299718"/>
                    <a:pt x="983070" y="316584"/>
                  </a:cubicBezTo>
                  <a:cubicBezTo>
                    <a:pt x="986082" y="333450"/>
                    <a:pt x="981263" y="353329"/>
                    <a:pt x="983070" y="370798"/>
                  </a:cubicBezTo>
                  <a:cubicBezTo>
                    <a:pt x="984877" y="388267"/>
                    <a:pt x="991504" y="408747"/>
                    <a:pt x="993913" y="421397"/>
                  </a:cubicBezTo>
                  <a:cubicBezTo>
                    <a:pt x="996323" y="434047"/>
                    <a:pt x="996925" y="438865"/>
                    <a:pt x="997527" y="446696"/>
                  </a:cubicBezTo>
                  <a:cubicBezTo>
                    <a:pt x="998129" y="454527"/>
                    <a:pt x="997527" y="468382"/>
                    <a:pt x="997527" y="468382"/>
                  </a:cubicBezTo>
                  <a:lnTo>
                    <a:pt x="997527" y="482839"/>
                  </a:lnTo>
                  <a:lnTo>
                    <a:pt x="997527" y="493681"/>
                  </a:lnTo>
                  <a:lnTo>
                    <a:pt x="997527" y="396097"/>
                  </a:lnTo>
                  <a:cubicBezTo>
                    <a:pt x="997527" y="366581"/>
                    <a:pt x="996322" y="339474"/>
                    <a:pt x="997527" y="316584"/>
                  </a:cubicBezTo>
                  <a:cubicBezTo>
                    <a:pt x="998732" y="293694"/>
                    <a:pt x="1000538" y="272008"/>
                    <a:pt x="1004755" y="258756"/>
                  </a:cubicBezTo>
                  <a:cubicBezTo>
                    <a:pt x="1008972" y="245504"/>
                    <a:pt x="1011983" y="245504"/>
                    <a:pt x="1022826" y="237071"/>
                  </a:cubicBezTo>
                  <a:cubicBezTo>
                    <a:pt x="1033669" y="228638"/>
                    <a:pt x="1069811" y="208157"/>
                    <a:pt x="1069811" y="208157"/>
                  </a:cubicBezTo>
                  <a:lnTo>
                    <a:pt x="1069811" y="208157"/>
                  </a:lnTo>
                  <a:cubicBezTo>
                    <a:pt x="1073425" y="209362"/>
                    <a:pt x="1086076" y="209965"/>
                    <a:pt x="1091497" y="215386"/>
                  </a:cubicBezTo>
                  <a:cubicBezTo>
                    <a:pt x="1096918" y="220807"/>
                    <a:pt x="1097521" y="231047"/>
                    <a:pt x="1102340" y="240685"/>
                  </a:cubicBezTo>
                  <a:cubicBezTo>
                    <a:pt x="1107159" y="250323"/>
                    <a:pt x="1115592" y="256347"/>
                    <a:pt x="1120411" y="273213"/>
                  </a:cubicBezTo>
                  <a:cubicBezTo>
                    <a:pt x="1125230" y="290080"/>
                    <a:pt x="1126434" y="318392"/>
                    <a:pt x="1131253" y="341884"/>
                  </a:cubicBezTo>
                  <a:cubicBezTo>
                    <a:pt x="1136072" y="365376"/>
                    <a:pt x="1145108" y="396699"/>
                    <a:pt x="1149325" y="414168"/>
                  </a:cubicBezTo>
                  <a:cubicBezTo>
                    <a:pt x="1153542" y="431637"/>
                    <a:pt x="1155951" y="450310"/>
                    <a:pt x="1156553" y="446696"/>
                  </a:cubicBezTo>
                  <a:cubicBezTo>
                    <a:pt x="1157155" y="443082"/>
                    <a:pt x="1154746" y="421999"/>
                    <a:pt x="1152939" y="392483"/>
                  </a:cubicBezTo>
                  <a:cubicBezTo>
                    <a:pt x="1151132" y="362967"/>
                    <a:pt x="1146312" y="301525"/>
                    <a:pt x="1145710" y="269599"/>
                  </a:cubicBezTo>
                  <a:cubicBezTo>
                    <a:pt x="1145108" y="237673"/>
                    <a:pt x="1147518" y="219603"/>
                    <a:pt x="1149325" y="200929"/>
                  </a:cubicBezTo>
                  <a:cubicBezTo>
                    <a:pt x="1151132" y="182256"/>
                    <a:pt x="1152337" y="165991"/>
                    <a:pt x="1156553" y="157558"/>
                  </a:cubicBezTo>
                  <a:cubicBezTo>
                    <a:pt x="1160770" y="149125"/>
                    <a:pt x="1174624" y="150330"/>
                    <a:pt x="1174624" y="150330"/>
                  </a:cubicBezTo>
                  <a:cubicBezTo>
                    <a:pt x="1180045" y="150932"/>
                    <a:pt x="1184864" y="152739"/>
                    <a:pt x="1189081" y="161172"/>
                  </a:cubicBezTo>
                  <a:cubicBezTo>
                    <a:pt x="1193298" y="169605"/>
                    <a:pt x="1190286" y="184665"/>
                    <a:pt x="1199924" y="200929"/>
                  </a:cubicBezTo>
                  <a:cubicBezTo>
                    <a:pt x="1209562" y="217193"/>
                    <a:pt x="1237271" y="239480"/>
                    <a:pt x="1246909" y="258756"/>
                  </a:cubicBezTo>
                  <a:cubicBezTo>
                    <a:pt x="1256547" y="278032"/>
                    <a:pt x="1254739" y="294899"/>
                    <a:pt x="1257751" y="316584"/>
                  </a:cubicBezTo>
                  <a:cubicBezTo>
                    <a:pt x="1260763" y="338269"/>
                    <a:pt x="1263775" y="370196"/>
                    <a:pt x="1264980" y="388869"/>
                  </a:cubicBezTo>
                  <a:cubicBezTo>
                    <a:pt x="1266185" y="407542"/>
                    <a:pt x="1264980" y="428625"/>
                    <a:pt x="1264980" y="428625"/>
                  </a:cubicBezTo>
                  <a:lnTo>
                    <a:pt x="1264980" y="475610"/>
                  </a:lnTo>
                  <a:cubicBezTo>
                    <a:pt x="1264980" y="468382"/>
                    <a:pt x="1266787" y="411156"/>
                    <a:pt x="1264980" y="385254"/>
                  </a:cubicBezTo>
                  <a:cubicBezTo>
                    <a:pt x="1263173" y="359352"/>
                    <a:pt x="1257751" y="337667"/>
                    <a:pt x="1254137" y="320198"/>
                  </a:cubicBezTo>
                  <a:cubicBezTo>
                    <a:pt x="1250523" y="302729"/>
                    <a:pt x="1246306" y="295501"/>
                    <a:pt x="1243294" y="280442"/>
                  </a:cubicBezTo>
                  <a:cubicBezTo>
                    <a:pt x="1240282" y="265383"/>
                    <a:pt x="1233054" y="240686"/>
                    <a:pt x="1236066" y="229843"/>
                  </a:cubicBezTo>
                  <a:cubicBezTo>
                    <a:pt x="1239078" y="219000"/>
                    <a:pt x="1255342" y="222012"/>
                    <a:pt x="1261366" y="215386"/>
                  </a:cubicBezTo>
                  <a:cubicBezTo>
                    <a:pt x="1267390" y="208760"/>
                    <a:pt x="1264980" y="197917"/>
                    <a:pt x="1272208" y="190086"/>
                  </a:cubicBezTo>
                  <a:cubicBezTo>
                    <a:pt x="1279436" y="182255"/>
                    <a:pt x="1293291" y="172015"/>
                    <a:pt x="1304736" y="168401"/>
                  </a:cubicBezTo>
                  <a:cubicBezTo>
                    <a:pt x="1316181" y="164787"/>
                    <a:pt x="1333048" y="162980"/>
                    <a:pt x="1340879" y="168401"/>
                  </a:cubicBezTo>
                  <a:cubicBezTo>
                    <a:pt x="1348710" y="173822"/>
                    <a:pt x="1349914" y="187075"/>
                    <a:pt x="1351721" y="200929"/>
                  </a:cubicBezTo>
                  <a:cubicBezTo>
                    <a:pt x="1353528" y="214783"/>
                    <a:pt x="1343288" y="229843"/>
                    <a:pt x="1351721" y="251528"/>
                  </a:cubicBezTo>
                  <a:cubicBezTo>
                    <a:pt x="1360154" y="273213"/>
                    <a:pt x="1399309" y="324415"/>
                    <a:pt x="1402321" y="331041"/>
                  </a:cubicBezTo>
                  <a:cubicBezTo>
                    <a:pt x="1405333" y="337667"/>
                    <a:pt x="1387563" y="314475"/>
                    <a:pt x="1369793" y="291284"/>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3" name="フリーフォーム: 図形 592">
              <a:extLst>
                <a:ext uri="{FF2B5EF4-FFF2-40B4-BE49-F238E27FC236}">
                  <a16:creationId xmlns:a16="http://schemas.microsoft.com/office/drawing/2014/main" id="{F0AB0088-C395-4056-A26A-1A34FBAC51EA}"/>
                </a:ext>
              </a:extLst>
            </p:cNvPr>
            <p:cNvSpPr/>
            <p:nvPr/>
          </p:nvSpPr>
          <p:spPr>
            <a:xfrm>
              <a:off x="10122512" y="5106391"/>
              <a:ext cx="132538" cy="286811"/>
            </a:xfrm>
            <a:custGeom>
              <a:avLst/>
              <a:gdLst>
                <a:gd name="connsiteX0" fmla="*/ 58772 w 132538"/>
                <a:gd name="connsiteY0" fmla="*/ 282425 h 286811"/>
                <a:gd name="connsiteX1" fmla="*/ 19015 w 132538"/>
                <a:gd name="connsiteY1" fmla="*/ 177612 h 286811"/>
                <a:gd name="connsiteX2" fmla="*/ 944 w 132538"/>
                <a:gd name="connsiteY2" fmla="*/ 134241 h 286811"/>
                <a:gd name="connsiteX3" fmla="*/ 8173 w 132538"/>
                <a:gd name="connsiteY3" fmla="*/ 54728 h 286811"/>
                <a:gd name="connsiteX4" fmla="*/ 55158 w 132538"/>
                <a:gd name="connsiteY4" fmla="*/ 22200 h 286811"/>
                <a:gd name="connsiteX5" fmla="*/ 91300 w 132538"/>
                <a:gd name="connsiteY5" fmla="*/ 515 h 286811"/>
                <a:gd name="connsiteX6" fmla="*/ 112985 w 132538"/>
                <a:gd name="connsiteY6" fmla="*/ 43886 h 286811"/>
                <a:gd name="connsiteX7" fmla="*/ 131056 w 132538"/>
                <a:gd name="connsiteY7" fmla="*/ 101713 h 286811"/>
                <a:gd name="connsiteX8" fmla="*/ 131056 w 132538"/>
                <a:gd name="connsiteY8" fmla="*/ 155927 h 286811"/>
                <a:gd name="connsiteX9" fmla="*/ 127442 w 132538"/>
                <a:gd name="connsiteY9" fmla="*/ 192069 h 286811"/>
                <a:gd name="connsiteX10" fmla="*/ 112985 w 132538"/>
                <a:gd name="connsiteY10" fmla="*/ 235440 h 286811"/>
                <a:gd name="connsiteX11" fmla="*/ 109371 w 132538"/>
                <a:gd name="connsiteY11" fmla="*/ 264354 h 286811"/>
                <a:gd name="connsiteX12" fmla="*/ 58772 w 132538"/>
                <a:gd name="connsiteY12" fmla="*/ 282425 h 28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538" h="286811">
                  <a:moveTo>
                    <a:pt x="58772" y="282425"/>
                  </a:moveTo>
                  <a:cubicBezTo>
                    <a:pt x="43713" y="267968"/>
                    <a:pt x="28653" y="202309"/>
                    <a:pt x="19015" y="177612"/>
                  </a:cubicBezTo>
                  <a:cubicBezTo>
                    <a:pt x="9377" y="152915"/>
                    <a:pt x="2751" y="154722"/>
                    <a:pt x="944" y="134241"/>
                  </a:cubicBezTo>
                  <a:cubicBezTo>
                    <a:pt x="-863" y="113760"/>
                    <a:pt x="-863" y="73402"/>
                    <a:pt x="8173" y="54728"/>
                  </a:cubicBezTo>
                  <a:cubicBezTo>
                    <a:pt x="17209" y="36054"/>
                    <a:pt x="41303" y="31235"/>
                    <a:pt x="55158" y="22200"/>
                  </a:cubicBezTo>
                  <a:cubicBezTo>
                    <a:pt x="69013" y="13164"/>
                    <a:pt x="81662" y="-3099"/>
                    <a:pt x="91300" y="515"/>
                  </a:cubicBezTo>
                  <a:cubicBezTo>
                    <a:pt x="100938" y="4129"/>
                    <a:pt x="106359" y="27020"/>
                    <a:pt x="112985" y="43886"/>
                  </a:cubicBezTo>
                  <a:cubicBezTo>
                    <a:pt x="119611" y="60752"/>
                    <a:pt x="128044" y="83040"/>
                    <a:pt x="131056" y="101713"/>
                  </a:cubicBezTo>
                  <a:cubicBezTo>
                    <a:pt x="134068" y="120386"/>
                    <a:pt x="131658" y="140868"/>
                    <a:pt x="131056" y="155927"/>
                  </a:cubicBezTo>
                  <a:cubicBezTo>
                    <a:pt x="130454" y="170986"/>
                    <a:pt x="130454" y="178817"/>
                    <a:pt x="127442" y="192069"/>
                  </a:cubicBezTo>
                  <a:cubicBezTo>
                    <a:pt x="124430" y="205321"/>
                    <a:pt x="115997" y="223393"/>
                    <a:pt x="112985" y="235440"/>
                  </a:cubicBezTo>
                  <a:cubicBezTo>
                    <a:pt x="109973" y="247487"/>
                    <a:pt x="113588" y="257125"/>
                    <a:pt x="109371" y="264354"/>
                  </a:cubicBezTo>
                  <a:cubicBezTo>
                    <a:pt x="105154" y="271583"/>
                    <a:pt x="73831" y="296882"/>
                    <a:pt x="58772" y="282425"/>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4" name="フリーフォーム: 図形 593">
              <a:extLst>
                <a:ext uri="{FF2B5EF4-FFF2-40B4-BE49-F238E27FC236}">
                  <a16:creationId xmlns:a16="http://schemas.microsoft.com/office/drawing/2014/main" id="{09FFE940-8695-46AE-A5D4-FA2D1D06CF71}"/>
                </a:ext>
              </a:extLst>
            </p:cNvPr>
            <p:cNvSpPr/>
            <p:nvPr/>
          </p:nvSpPr>
          <p:spPr>
            <a:xfrm>
              <a:off x="10242726" y="4957953"/>
              <a:ext cx="290531" cy="322638"/>
            </a:xfrm>
            <a:custGeom>
              <a:avLst/>
              <a:gdLst>
                <a:gd name="connsiteX0" fmla="*/ 0 w 290531"/>
                <a:gd name="connsiteY0" fmla="*/ 170638 h 322638"/>
                <a:gd name="connsiteX1" fmla="*/ 43370 w 290531"/>
                <a:gd name="connsiteY1" fmla="*/ 105582 h 322638"/>
                <a:gd name="connsiteX2" fmla="*/ 57827 w 290531"/>
                <a:gd name="connsiteY2" fmla="*/ 94739 h 322638"/>
                <a:gd name="connsiteX3" fmla="*/ 75899 w 290531"/>
                <a:gd name="connsiteY3" fmla="*/ 91125 h 322638"/>
                <a:gd name="connsiteX4" fmla="*/ 108427 w 290531"/>
                <a:gd name="connsiteY4" fmla="*/ 123653 h 322638"/>
                <a:gd name="connsiteX5" fmla="*/ 115655 w 290531"/>
                <a:gd name="connsiteY5" fmla="*/ 167024 h 322638"/>
                <a:gd name="connsiteX6" fmla="*/ 126498 w 290531"/>
                <a:gd name="connsiteY6" fmla="*/ 203166 h 322638"/>
                <a:gd name="connsiteX7" fmla="*/ 130112 w 290531"/>
                <a:gd name="connsiteY7" fmla="*/ 253766 h 322638"/>
                <a:gd name="connsiteX8" fmla="*/ 133726 w 290531"/>
                <a:gd name="connsiteY8" fmla="*/ 282679 h 322638"/>
                <a:gd name="connsiteX9" fmla="*/ 137340 w 290531"/>
                <a:gd name="connsiteY9" fmla="*/ 322436 h 322638"/>
                <a:gd name="connsiteX10" fmla="*/ 133726 w 290531"/>
                <a:gd name="connsiteY10" fmla="*/ 264608 h 322638"/>
                <a:gd name="connsiteX11" fmla="*/ 122883 w 290531"/>
                <a:gd name="connsiteY11" fmla="*/ 206781 h 322638"/>
                <a:gd name="connsiteX12" fmla="*/ 108427 w 290531"/>
                <a:gd name="connsiteY12" fmla="*/ 159796 h 322638"/>
                <a:gd name="connsiteX13" fmla="*/ 97584 w 290531"/>
                <a:gd name="connsiteY13" fmla="*/ 109196 h 322638"/>
                <a:gd name="connsiteX14" fmla="*/ 119269 w 290531"/>
                <a:gd name="connsiteY14" fmla="*/ 76668 h 322638"/>
                <a:gd name="connsiteX15" fmla="*/ 155412 w 290531"/>
                <a:gd name="connsiteY15" fmla="*/ 51369 h 322638"/>
                <a:gd name="connsiteX16" fmla="*/ 166254 w 290531"/>
                <a:gd name="connsiteY16" fmla="*/ 44140 h 322638"/>
                <a:gd name="connsiteX17" fmla="*/ 180711 w 290531"/>
                <a:gd name="connsiteY17" fmla="*/ 47755 h 322638"/>
                <a:gd name="connsiteX18" fmla="*/ 198782 w 290531"/>
                <a:gd name="connsiteY18" fmla="*/ 73054 h 322638"/>
                <a:gd name="connsiteX19" fmla="*/ 216853 w 290531"/>
                <a:gd name="connsiteY19" fmla="*/ 98354 h 322638"/>
                <a:gd name="connsiteX20" fmla="*/ 234925 w 290531"/>
                <a:gd name="connsiteY20" fmla="*/ 141724 h 322638"/>
                <a:gd name="connsiteX21" fmla="*/ 245767 w 290531"/>
                <a:gd name="connsiteY21" fmla="*/ 177867 h 322638"/>
                <a:gd name="connsiteX22" fmla="*/ 202397 w 290531"/>
                <a:gd name="connsiteY22" fmla="*/ 73054 h 322638"/>
                <a:gd name="connsiteX23" fmla="*/ 191554 w 290531"/>
                <a:gd name="connsiteY23" fmla="*/ 33298 h 322638"/>
                <a:gd name="connsiteX24" fmla="*/ 227696 w 290531"/>
                <a:gd name="connsiteY24" fmla="*/ 770 h 322638"/>
                <a:gd name="connsiteX25" fmla="*/ 263838 w 290531"/>
                <a:gd name="connsiteY25" fmla="*/ 15226 h 322638"/>
                <a:gd name="connsiteX26" fmla="*/ 289138 w 290531"/>
                <a:gd name="connsiteY26" fmla="*/ 69440 h 322638"/>
                <a:gd name="connsiteX27" fmla="*/ 285524 w 290531"/>
                <a:gd name="connsiteY27" fmla="*/ 123653 h 322638"/>
                <a:gd name="connsiteX28" fmla="*/ 271067 w 290531"/>
                <a:gd name="connsiteY28" fmla="*/ 167024 h 322638"/>
                <a:gd name="connsiteX29" fmla="*/ 263838 w 290531"/>
                <a:gd name="connsiteY29" fmla="*/ 192324 h 322638"/>
                <a:gd name="connsiteX30" fmla="*/ 263838 w 290531"/>
                <a:gd name="connsiteY30" fmla="*/ 192324 h 3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90531" h="322638">
                  <a:moveTo>
                    <a:pt x="0" y="170638"/>
                  </a:moveTo>
                  <a:cubicBezTo>
                    <a:pt x="16866" y="144435"/>
                    <a:pt x="33732" y="118232"/>
                    <a:pt x="43370" y="105582"/>
                  </a:cubicBezTo>
                  <a:cubicBezTo>
                    <a:pt x="53008" y="92932"/>
                    <a:pt x="52405" y="97149"/>
                    <a:pt x="57827" y="94739"/>
                  </a:cubicBezTo>
                  <a:cubicBezTo>
                    <a:pt x="63249" y="92329"/>
                    <a:pt x="67466" y="86306"/>
                    <a:pt x="75899" y="91125"/>
                  </a:cubicBezTo>
                  <a:cubicBezTo>
                    <a:pt x="84332" y="95944"/>
                    <a:pt x="101801" y="111003"/>
                    <a:pt x="108427" y="123653"/>
                  </a:cubicBezTo>
                  <a:cubicBezTo>
                    <a:pt x="115053" y="136303"/>
                    <a:pt x="112643" y="153772"/>
                    <a:pt x="115655" y="167024"/>
                  </a:cubicBezTo>
                  <a:cubicBezTo>
                    <a:pt x="118667" y="180276"/>
                    <a:pt x="124089" y="188709"/>
                    <a:pt x="126498" y="203166"/>
                  </a:cubicBezTo>
                  <a:cubicBezTo>
                    <a:pt x="128908" y="217623"/>
                    <a:pt x="128907" y="240514"/>
                    <a:pt x="130112" y="253766"/>
                  </a:cubicBezTo>
                  <a:cubicBezTo>
                    <a:pt x="131317" y="267018"/>
                    <a:pt x="132521" y="271234"/>
                    <a:pt x="133726" y="282679"/>
                  </a:cubicBezTo>
                  <a:cubicBezTo>
                    <a:pt x="134931" y="294124"/>
                    <a:pt x="137340" y="325448"/>
                    <a:pt x="137340" y="322436"/>
                  </a:cubicBezTo>
                  <a:cubicBezTo>
                    <a:pt x="137340" y="319424"/>
                    <a:pt x="136135" y="283884"/>
                    <a:pt x="133726" y="264608"/>
                  </a:cubicBezTo>
                  <a:cubicBezTo>
                    <a:pt x="131317" y="245332"/>
                    <a:pt x="127099" y="224250"/>
                    <a:pt x="122883" y="206781"/>
                  </a:cubicBezTo>
                  <a:cubicBezTo>
                    <a:pt x="118667" y="189312"/>
                    <a:pt x="112644" y="176060"/>
                    <a:pt x="108427" y="159796"/>
                  </a:cubicBezTo>
                  <a:cubicBezTo>
                    <a:pt x="104210" y="143532"/>
                    <a:pt x="95777" y="123051"/>
                    <a:pt x="97584" y="109196"/>
                  </a:cubicBezTo>
                  <a:cubicBezTo>
                    <a:pt x="99391" y="95341"/>
                    <a:pt x="109631" y="86306"/>
                    <a:pt x="119269" y="76668"/>
                  </a:cubicBezTo>
                  <a:cubicBezTo>
                    <a:pt x="128907" y="67030"/>
                    <a:pt x="147581" y="56790"/>
                    <a:pt x="155412" y="51369"/>
                  </a:cubicBezTo>
                  <a:cubicBezTo>
                    <a:pt x="163243" y="45948"/>
                    <a:pt x="166254" y="44140"/>
                    <a:pt x="166254" y="44140"/>
                  </a:cubicBezTo>
                  <a:cubicBezTo>
                    <a:pt x="170470" y="43538"/>
                    <a:pt x="175290" y="42936"/>
                    <a:pt x="180711" y="47755"/>
                  </a:cubicBezTo>
                  <a:cubicBezTo>
                    <a:pt x="186132" y="52574"/>
                    <a:pt x="198782" y="73054"/>
                    <a:pt x="198782" y="73054"/>
                  </a:cubicBezTo>
                  <a:cubicBezTo>
                    <a:pt x="204806" y="81487"/>
                    <a:pt x="210829" y="86909"/>
                    <a:pt x="216853" y="98354"/>
                  </a:cubicBezTo>
                  <a:cubicBezTo>
                    <a:pt x="222877" y="109799"/>
                    <a:pt x="230106" y="128472"/>
                    <a:pt x="234925" y="141724"/>
                  </a:cubicBezTo>
                  <a:cubicBezTo>
                    <a:pt x="239744" y="154976"/>
                    <a:pt x="251188" y="189312"/>
                    <a:pt x="245767" y="177867"/>
                  </a:cubicBezTo>
                  <a:cubicBezTo>
                    <a:pt x="240346" y="166422"/>
                    <a:pt x="211432" y="97149"/>
                    <a:pt x="202397" y="73054"/>
                  </a:cubicBezTo>
                  <a:cubicBezTo>
                    <a:pt x="193362" y="48959"/>
                    <a:pt x="187338" y="45345"/>
                    <a:pt x="191554" y="33298"/>
                  </a:cubicBezTo>
                  <a:cubicBezTo>
                    <a:pt x="195771" y="21251"/>
                    <a:pt x="215649" y="3782"/>
                    <a:pt x="227696" y="770"/>
                  </a:cubicBezTo>
                  <a:cubicBezTo>
                    <a:pt x="239743" y="-2242"/>
                    <a:pt x="253598" y="3781"/>
                    <a:pt x="263838" y="15226"/>
                  </a:cubicBezTo>
                  <a:cubicBezTo>
                    <a:pt x="274078" y="26671"/>
                    <a:pt x="285524" y="51369"/>
                    <a:pt x="289138" y="69440"/>
                  </a:cubicBezTo>
                  <a:cubicBezTo>
                    <a:pt x="292752" y="87511"/>
                    <a:pt x="288536" y="107389"/>
                    <a:pt x="285524" y="123653"/>
                  </a:cubicBezTo>
                  <a:cubicBezTo>
                    <a:pt x="282512" y="139917"/>
                    <a:pt x="274681" y="155579"/>
                    <a:pt x="271067" y="167024"/>
                  </a:cubicBezTo>
                  <a:cubicBezTo>
                    <a:pt x="267453" y="178469"/>
                    <a:pt x="263838" y="192324"/>
                    <a:pt x="263838" y="192324"/>
                  </a:cubicBezTo>
                  <a:lnTo>
                    <a:pt x="263838" y="192324"/>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5" name="フリーフォーム: 図形 594">
              <a:extLst>
                <a:ext uri="{FF2B5EF4-FFF2-40B4-BE49-F238E27FC236}">
                  <a16:creationId xmlns:a16="http://schemas.microsoft.com/office/drawing/2014/main" id="{32218C16-8FC0-486F-939F-C5918FD260F0}"/>
                </a:ext>
              </a:extLst>
            </p:cNvPr>
            <p:cNvSpPr/>
            <p:nvPr/>
          </p:nvSpPr>
          <p:spPr>
            <a:xfrm>
              <a:off x="8694030" y="5128591"/>
              <a:ext cx="1415772" cy="651233"/>
            </a:xfrm>
            <a:custGeom>
              <a:avLst/>
              <a:gdLst>
                <a:gd name="connsiteX0" fmla="*/ 16262 w 1415772"/>
                <a:gd name="connsiteY0" fmla="*/ 0 h 651233"/>
                <a:gd name="connsiteX1" fmla="*/ 1806 w 1415772"/>
                <a:gd name="connsiteY1" fmla="*/ 68671 h 651233"/>
                <a:gd name="connsiteX2" fmla="*/ 1806 w 1415772"/>
                <a:gd name="connsiteY2" fmla="*/ 112041 h 651233"/>
                <a:gd name="connsiteX3" fmla="*/ 16262 w 1415772"/>
                <a:gd name="connsiteY3" fmla="*/ 144569 h 651233"/>
                <a:gd name="connsiteX4" fmla="*/ 52405 w 1415772"/>
                <a:gd name="connsiteY4" fmla="*/ 184326 h 651233"/>
                <a:gd name="connsiteX5" fmla="*/ 70476 w 1415772"/>
                <a:gd name="connsiteY5" fmla="*/ 202397 h 651233"/>
                <a:gd name="connsiteX6" fmla="*/ 84933 w 1415772"/>
                <a:gd name="connsiteY6" fmla="*/ 198783 h 651233"/>
                <a:gd name="connsiteX7" fmla="*/ 77704 w 1415772"/>
                <a:gd name="connsiteY7" fmla="*/ 159026 h 651233"/>
                <a:gd name="connsiteX8" fmla="*/ 88547 w 1415772"/>
                <a:gd name="connsiteY8" fmla="*/ 108427 h 651233"/>
                <a:gd name="connsiteX9" fmla="*/ 95776 w 1415772"/>
                <a:gd name="connsiteY9" fmla="*/ 86742 h 651233"/>
                <a:gd name="connsiteX10" fmla="*/ 106618 w 1415772"/>
                <a:gd name="connsiteY10" fmla="*/ 75899 h 651233"/>
                <a:gd name="connsiteX11" fmla="*/ 81319 w 1415772"/>
                <a:gd name="connsiteY11" fmla="*/ 137341 h 651233"/>
                <a:gd name="connsiteX12" fmla="*/ 84933 w 1415772"/>
                <a:gd name="connsiteY12" fmla="*/ 180712 h 651233"/>
                <a:gd name="connsiteX13" fmla="*/ 95776 w 1415772"/>
                <a:gd name="connsiteY13" fmla="*/ 224083 h 651233"/>
                <a:gd name="connsiteX14" fmla="*/ 110232 w 1415772"/>
                <a:gd name="connsiteY14" fmla="*/ 260225 h 651233"/>
                <a:gd name="connsiteX15" fmla="*/ 135532 w 1415772"/>
                <a:gd name="connsiteY15" fmla="*/ 296367 h 651233"/>
                <a:gd name="connsiteX16" fmla="*/ 171674 w 1415772"/>
                <a:gd name="connsiteY16" fmla="*/ 285524 h 651233"/>
                <a:gd name="connsiteX17" fmla="*/ 175289 w 1415772"/>
                <a:gd name="connsiteY17" fmla="*/ 256611 h 651233"/>
                <a:gd name="connsiteX18" fmla="*/ 175289 w 1415772"/>
                <a:gd name="connsiteY18" fmla="*/ 220468 h 651233"/>
                <a:gd name="connsiteX19" fmla="*/ 178903 w 1415772"/>
                <a:gd name="connsiteY19" fmla="*/ 180712 h 651233"/>
                <a:gd name="connsiteX20" fmla="*/ 186131 w 1415772"/>
                <a:gd name="connsiteY20" fmla="*/ 159026 h 651233"/>
                <a:gd name="connsiteX21" fmla="*/ 178903 w 1415772"/>
                <a:gd name="connsiteY21" fmla="*/ 220468 h 651233"/>
                <a:gd name="connsiteX22" fmla="*/ 182517 w 1415772"/>
                <a:gd name="connsiteY22" fmla="*/ 260225 h 651233"/>
                <a:gd name="connsiteX23" fmla="*/ 186131 w 1415772"/>
                <a:gd name="connsiteY23" fmla="*/ 299981 h 651233"/>
                <a:gd name="connsiteX24" fmla="*/ 193360 w 1415772"/>
                <a:gd name="connsiteY24" fmla="*/ 343352 h 651233"/>
                <a:gd name="connsiteX25" fmla="*/ 215045 w 1415772"/>
                <a:gd name="connsiteY25" fmla="*/ 393951 h 651233"/>
                <a:gd name="connsiteX26" fmla="*/ 262030 w 1415772"/>
                <a:gd name="connsiteY26" fmla="*/ 412022 h 651233"/>
                <a:gd name="connsiteX27" fmla="*/ 294558 w 1415772"/>
                <a:gd name="connsiteY27" fmla="*/ 404794 h 651233"/>
                <a:gd name="connsiteX28" fmla="*/ 327086 w 1415772"/>
                <a:gd name="connsiteY28" fmla="*/ 383109 h 651233"/>
                <a:gd name="connsiteX29" fmla="*/ 294558 w 1415772"/>
                <a:gd name="connsiteY29" fmla="*/ 321667 h 651233"/>
                <a:gd name="connsiteX30" fmla="*/ 287330 w 1415772"/>
                <a:gd name="connsiteY30" fmla="*/ 267453 h 651233"/>
                <a:gd name="connsiteX31" fmla="*/ 287330 w 1415772"/>
                <a:gd name="connsiteY31" fmla="*/ 234925 h 651233"/>
                <a:gd name="connsiteX32" fmla="*/ 298172 w 1415772"/>
                <a:gd name="connsiteY32" fmla="*/ 209626 h 651233"/>
                <a:gd name="connsiteX33" fmla="*/ 287330 w 1415772"/>
                <a:gd name="connsiteY33" fmla="*/ 260225 h 651233"/>
                <a:gd name="connsiteX34" fmla="*/ 294558 w 1415772"/>
                <a:gd name="connsiteY34" fmla="*/ 332509 h 651233"/>
                <a:gd name="connsiteX35" fmla="*/ 305401 w 1415772"/>
                <a:gd name="connsiteY35" fmla="*/ 372266 h 651233"/>
                <a:gd name="connsiteX36" fmla="*/ 312629 w 1415772"/>
                <a:gd name="connsiteY36" fmla="*/ 401180 h 651233"/>
                <a:gd name="connsiteX37" fmla="*/ 316244 w 1415772"/>
                <a:gd name="connsiteY37" fmla="*/ 455393 h 651233"/>
                <a:gd name="connsiteX38" fmla="*/ 327086 w 1415772"/>
                <a:gd name="connsiteY38" fmla="*/ 477079 h 651233"/>
                <a:gd name="connsiteX39" fmla="*/ 359614 w 1415772"/>
                <a:gd name="connsiteY39" fmla="*/ 477079 h 651233"/>
                <a:gd name="connsiteX40" fmla="*/ 399371 w 1415772"/>
                <a:gd name="connsiteY40" fmla="*/ 451779 h 651233"/>
                <a:gd name="connsiteX41" fmla="*/ 410213 w 1415772"/>
                <a:gd name="connsiteY41" fmla="*/ 437322 h 651233"/>
                <a:gd name="connsiteX42" fmla="*/ 402985 w 1415772"/>
                <a:gd name="connsiteY42" fmla="*/ 386723 h 651233"/>
                <a:gd name="connsiteX43" fmla="*/ 384914 w 1415772"/>
                <a:gd name="connsiteY43" fmla="*/ 328895 h 651233"/>
                <a:gd name="connsiteX44" fmla="*/ 384914 w 1415772"/>
                <a:gd name="connsiteY44" fmla="*/ 289139 h 651233"/>
                <a:gd name="connsiteX45" fmla="*/ 395757 w 1415772"/>
                <a:gd name="connsiteY45" fmla="*/ 260225 h 651233"/>
                <a:gd name="connsiteX46" fmla="*/ 388528 w 1415772"/>
                <a:gd name="connsiteY46" fmla="*/ 346966 h 651233"/>
                <a:gd name="connsiteX47" fmla="*/ 388528 w 1415772"/>
                <a:gd name="connsiteY47" fmla="*/ 379494 h 651233"/>
                <a:gd name="connsiteX48" fmla="*/ 399371 w 1415772"/>
                <a:gd name="connsiteY48" fmla="*/ 437322 h 651233"/>
                <a:gd name="connsiteX49" fmla="*/ 413828 w 1415772"/>
                <a:gd name="connsiteY49" fmla="*/ 480693 h 651233"/>
                <a:gd name="connsiteX50" fmla="*/ 439127 w 1415772"/>
                <a:gd name="connsiteY50" fmla="*/ 527678 h 651233"/>
                <a:gd name="connsiteX51" fmla="*/ 496955 w 1415772"/>
                <a:gd name="connsiteY51" fmla="*/ 516835 h 651233"/>
                <a:gd name="connsiteX52" fmla="*/ 522255 w 1415772"/>
                <a:gd name="connsiteY52" fmla="*/ 513221 h 651233"/>
                <a:gd name="connsiteX53" fmla="*/ 511412 w 1415772"/>
                <a:gd name="connsiteY53" fmla="*/ 466236 h 651233"/>
                <a:gd name="connsiteX54" fmla="*/ 507798 w 1415772"/>
                <a:gd name="connsiteY54" fmla="*/ 404794 h 651233"/>
                <a:gd name="connsiteX55" fmla="*/ 504183 w 1415772"/>
                <a:gd name="connsiteY55" fmla="*/ 372266 h 651233"/>
                <a:gd name="connsiteX56" fmla="*/ 504183 w 1415772"/>
                <a:gd name="connsiteY56" fmla="*/ 361423 h 651233"/>
                <a:gd name="connsiteX57" fmla="*/ 518640 w 1415772"/>
                <a:gd name="connsiteY57" fmla="*/ 437322 h 651233"/>
                <a:gd name="connsiteX58" fmla="*/ 518640 w 1415772"/>
                <a:gd name="connsiteY58" fmla="*/ 473464 h 651233"/>
                <a:gd name="connsiteX59" fmla="*/ 536712 w 1415772"/>
                <a:gd name="connsiteY59" fmla="*/ 516835 h 651233"/>
                <a:gd name="connsiteX60" fmla="*/ 547554 w 1415772"/>
                <a:gd name="connsiteY60" fmla="*/ 560206 h 651233"/>
                <a:gd name="connsiteX61" fmla="*/ 554783 w 1415772"/>
                <a:gd name="connsiteY61" fmla="*/ 596348 h 651233"/>
                <a:gd name="connsiteX62" fmla="*/ 572854 w 1415772"/>
                <a:gd name="connsiteY62" fmla="*/ 621648 h 651233"/>
                <a:gd name="connsiteX63" fmla="*/ 583696 w 1415772"/>
                <a:gd name="connsiteY63" fmla="*/ 643333 h 651233"/>
                <a:gd name="connsiteX64" fmla="*/ 612610 w 1415772"/>
                <a:gd name="connsiteY64" fmla="*/ 646947 h 651233"/>
                <a:gd name="connsiteX65" fmla="*/ 645138 w 1415772"/>
                <a:gd name="connsiteY65" fmla="*/ 585505 h 651233"/>
                <a:gd name="connsiteX66" fmla="*/ 655981 w 1415772"/>
                <a:gd name="connsiteY66" fmla="*/ 502378 h 651233"/>
                <a:gd name="connsiteX67" fmla="*/ 652367 w 1415772"/>
                <a:gd name="connsiteY67" fmla="*/ 422865 h 651233"/>
                <a:gd name="connsiteX68" fmla="*/ 645138 w 1415772"/>
                <a:gd name="connsiteY68" fmla="*/ 386723 h 651233"/>
                <a:gd name="connsiteX69" fmla="*/ 641524 w 1415772"/>
                <a:gd name="connsiteY69" fmla="*/ 365037 h 651233"/>
                <a:gd name="connsiteX70" fmla="*/ 641524 w 1415772"/>
                <a:gd name="connsiteY70" fmla="*/ 343352 h 651233"/>
                <a:gd name="connsiteX71" fmla="*/ 645138 w 1415772"/>
                <a:gd name="connsiteY71" fmla="*/ 422865 h 651233"/>
                <a:gd name="connsiteX72" fmla="*/ 655981 w 1415772"/>
                <a:gd name="connsiteY72" fmla="*/ 487921 h 651233"/>
                <a:gd name="connsiteX73" fmla="*/ 652367 w 1415772"/>
                <a:gd name="connsiteY73" fmla="*/ 549363 h 651233"/>
                <a:gd name="connsiteX74" fmla="*/ 655981 w 1415772"/>
                <a:gd name="connsiteY74" fmla="*/ 581891 h 651233"/>
                <a:gd name="connsiteX75" fmla="*/ 699352 w 1415772"/>
                <a:gd name="connsiteY75" fmla="*/ 621648 h 651233"/>
                <a:gd name="connsiteX76" fmla="*/ 742723 w 1415772"/>
                <a:gd name="connsiteY76" fmla="*/ 603577 h 651233"/>
                <a:gd name="connsiteX77" fmla="*/ 753565 w 1415772"/>
                <a:gd name="connsiteY77" fmla="*/ 574663 h 651233"/>
                <a:gd name="connsiteX78" fmla="*/ 760794 w 1415772"/>
                <a:gd name="connsiteY78" fmla="*/ 505992 h 651233"/>
                <a:gd name="connsiteX79" fmla="*/ 775251 w 1415772"/>
                <a:gd name="connsiteY79" fmla="*/ 448165 h 651233"/>
                <a:gd name="connsiteX80" fmla="*/ 778865 w 1415772"/>
                <a:gd name="connsiteY80" fmla="*/ 390337 h 651233"/>
                <a:gd name="connsiteX81" fmla="*/ 778865 w 1415772"/>
                <a:gd name="connsiteY81" fmla="*/ 365037 h 651233"/>
                <a:gd name="connsiteX82" fmla="*/ 778865 w 1415772"/>
                <a:gd name="connsiteY82" fmla="*/ 368652 h 651233"/>
                <a:gd name="connsiteX83" fmla="*/ 778865 w 1415772"/>
                <a:gd name="connsiteY83" fmla="*/ 440936 h 651233"/>
                <a:gd name="connsiteX84" fmla="*/ 789708 w 1415772"/>
                <a:gd name="connsiteY84" fmla="*/ 484307 h 651233"/>
                <a:gd name="connsiteX85" fmla="*/ 793322 w 1415772"/>
                <a:gd name="connsiteY85" fmla="*/ 527678 h 651233"/>
                <a:gd name="connsiteX86" fmla="*/ 796936 w 1415772"/>
                <a:gd name="connsiteY86" fmla="*/ 574663 h 651233"/>
                <a:gd name="connsiteX87" fmla="*/ 800550 w 1415772"/>
                <a:gd name="connsiteY87" fmla="*/ 596348 h 651233"/>
                <a:gd name="connsiteX88" fmla="*/ 818621 w 1415772"/>
                <a:gd name="connsiteY88" fmla="*/ 625262 h 651233"/>
                <a:gd name="connsiteX89" fmla="*/ 840307 w 1415772"/>
                <a:gd name="connsiteY89" fmla="*/ 639719 h 651233"/>
                <a:gd name="connsiteX90" fmla="*/ 880063 w 1415772"/>
                <a:gd name="connsiteY90" fmla="*/ 596348 h 651233"/>
                <a:gd name="connsiteX91" fmla="*/ 887292 w 1415772"/>
                <a:gd name="connsiteY91" fmla="*/ 542135 h 651233"/>
                <a:gd name="connsiteX92" fmla="*/ 887292 w 1415772"/>
                <a:gd name="connsiteY92" fmla="*/ 516835 h 651233"/>
                <a:gd name="connsiteX93" fmla="*/ 905363 w 1415772"/>
                <a:gd name="connsiteY93" fmla="*/ 480693 h 651233"/>
                <a:gd name="connsiteX94" fmla="*/ 905363 w 1415772"/>
                <a:gd name="connsiteY94" fmla="*/ 444551 h 651233"/>
                <a:gd name="connsiteX95" fmla="*/ 912591 w 1415772"/>
                <a:gd name="connsiteY95" fmla="*/ 375880 h 651233"/>
                <a:gd name="connsiteX96" fmla="*/ 908977 w 1415772"/>
                <a:gd name="connsiteY96" fmla="*/ 343352 h 651233"/>
                <a:gd name="connsiteX97" fmla="*/ 908977 w 1415772"/>
                <a:gd name="connsiteY97" fmla="*/ 448165 h 651233"/>
                <a:gd name="connsiteX98" fmla="*/ 908977 w 1415772"/>
                <a:gd name="connsiteY98" fmla="*/ 505992 h 651233"/>
                <a:gd name="connsiteX99" fmla="*/ 916206 w 1415772"/>
                <a:gd name="connsiteY99" fmla="*/ 560206 h 651233"/>
                <a:gd name="connsiteX100" fmla="*/ 923434 w 1415772"/>
                <a:gd name="connsiteY100" fmla="*/ 599962 h 651233"/>
                <a:gd name="connsiteX101" fmla="*/ 930662 w 1415772"/>
                <a:gd name="connsiteY101" fmla="*/ 628876 h 651233"/>
                <a:gd name="connsiteX102" fmla="*/ 977647 w 1415772"/>
                <a:gd name="connsiteY102" fmla="*/ 628876 h 651233"/>
                <a:gd name="connsiteX103" fmla="*/ 1006561 w 1415772"/>
                <a:gd name="connsiteY103" fmla="*/ 607191 h 651233"/>
                <a:gd name="connsiteX104" fmla="*/ 1031861 w 1415772"/>
                <a:gd name="connsiteY104" fmla="*/ 560206 h 651233"/>
                <a:gd name="connsiteX105" fmla="*/ 1031861 w 1415772"/>
                <a:gd name="connsiteY105" fmla="*/ 502378 h 651233"/>
                <a:gd name="connsiteX106" fmla="*/ 1035475 w 1415772"/>
                <a:gd name="connsiteY106" fmla="*/ 433708 h 651233"/>
                <a:gd name="connsiteX107" fmla="*/ 1035475 w 1415772"/>
                <a:gd name="connsiteY107" fmla="*/ 379494 h 651233"/>
                <a:gd name="connsiteX108" fmla="*/ 1031861 w 1415772"/>
                <a:gd name="connsiteY108" fmla="*/ 361423 h 651233"/>
                <a:gd name="connsiteX109" fmla="*/ 1031861 w 1415772"/>
                <a:gd name="connsiteY109" fmla="*/ 451779 h 651233"/>
                <a:gd name="connsiteX110" fmla="*/ 1028247 w 1415772"/>
                <a:gd name="connsiteY110" fmla="*/ 505992 h 651233"/>
                <a:gd name="connsiteX111" fmla="*/ 1028247 w 1415772"/>
                <a:gd name="connsiteY111" fmla="*/ 549363 h 651233"/>
                <a:gd name="connsiteX112" fmla="*/ 1035475 w 1415772"/>
                <a:gd name="connsiteY112" fmla="*/ 578277 h 651233"/>
                <a:gd name="connsiteX113" fmla="*/ 1049932 w 1415772"/>
                <a:gd name="connsiteY113" fmla="*/ 603577 h 651233"/>
                <a:gd name="connsiteX114" fmla="*/ 1060775 w 1415772"/>
                <a:gd name="connsiteY114" fmla="*/ 614419 h 651233"/>
                <a:gd name="connsiteX115" fmla="*/ 1082460 w 1415772"/>
                <a:gd name="connsiteY115" fmla="*/ 614419 h 651233"/>
                <a:gd name="connsiteX116" fmla="*/ 1122217 w 1415772"/>
                <a:gd name="connsiteY116" fmla="*/ 614419 h 651233"/>
                <a:gd name="connsiteX117" fmla="*/ 1140288 w 1415772"/>
                <a:gd name="connsiteY117" fmla="*/ 578277 h 651233"/>
                <a:gd name="connsiteX118" fmla="*/ 1158359 w 1415772"/>
                <a:gd name="connsiteY118" fmla="*/ 520449 h 651233"/>
                <a:gd name="connsiteX119" fmla="*/ 1161973 w 1415772"/>
                <a:gd name="connsiteY119" fmla="*/ 426479 h 651233"/>
                <a:gd name="connsiteX120" fmla="*/ 1161973 w 1415772"/>
                <a:gd name="connsiteY120" fmla="*/ 393951 h 651233"/>
                <a:gd name="connsiteX121" fmla="*/ 1154745 w 1415772"/>
                <a:gd name="connsiteY121" fmla="*/ 339738 h 651233"/>
                <a:gd name="connsiteX122" fmla="*/ 1151130 w 1415772"/>
                <a:gd name="connsiteY122" fmla="*/ 328895 h 651233"/>
                <a:gd name="connsiteX123" fmla="*/ 1165587 w 1415772"/>
                <a:gd name="connsiteY123" fmla="*/ 484307 h 651233"/>
                <a:gd name="connsiteX124" fmla="*/ 1198115 w 1415772"/>
                <a:gd name="connsiteY124" fmla="*/ 527678 h 651233"/>
                <a:gd name="connsiteX125" fmla="*/ 1216187 w 1415772"/>
                <a:gd name="connsiteY125" fmla="*/ 607191 h 651233"/>
                <a:gd name="connsiteX126" fmla="*/ 1230644 w 1415772"/>
                <a:gd name="connsiteY126" fmla="*/ 639719 h 651233"/>
                <a:gd name="connsiteX127" fmla="*/ 1263172 w 1415772"/>
                <a:gd name="connsiteY127" fmla="*/ 599962 h 651233"/>
                <a:gd name="connsiteX128" fmla="*/ 1288471 w 1415772"/>
                <a:gd name="connsiteY128" fmla="*/ 527678 h 651233"/>
                <a:gd name="connsiteX129" fmla="*/ 1299314 w 1415772"/>
                <a:gd name="connsiteY129" fmla="*/ 484307 h 651233"/>
                <a:gd name="connsiteX130" fmla="*/ 1295700 w 1415772"/>
                <a:gd name="connsiteY130" fmla="*/ 404794 h 651233"/>
                <a:gd name="connsiteX131" fmla="*/ 1288471 w 1415772"/>
                <a:gd name="connsiteY131" fmla="*/ 354195 h 651233"/>
                <a:gd name="connsiteX132" fmla="*/ 1288471 w 1415772"/>
                <a:gd name="connsiteY132" fmla="*/ 365037 h 651233"/>
                <a:gd name="connsiteX133" fmla="*/ 1292085 w 1415772"/>
                <a:gd name="connsiteY133" fmla="*/ 440936 h 651233"/>
                <a:gd name="connsiteX134" fmla="*/ 1292085 w 1415772"/>
                <a:gd name="connsiteY134" fmla="*/ 509607 h 651233"/>
                <a:gd name="connsiteX135" fmla="*/ 1317385 w 1415772"/>
                <a:gd name="connsiteY135" fmla="*/ 534906 h 651233"/>
                <a:gd name="connsiteX136" fmla="*/ 1353527 w 1415772"/>
                <a:gd name="connsiteY136" fmla="*/ 520449 h 651233"/>
                <a:gd name="connsiteX137" fmla="*/ 1382441 w 1415772"/>
                <a:gd name="connsiteY137" fmla="*/ 484307 h 651233"/>
                <a:gd name="connsiteX138" fmla="*/ 1396898 w 1415772"/>
                <a:gd name="connsiteY138" fmla="*/ 459007 h 651233"/>
                <a:gd name="connsiteX139" fmla="*/ 1404127 w 1415772"/>
                <a:gd name="connsiteY139" fmla="*/ 415637 h 651233"/>
                <a:gd name="connsiteX140" fmla="*/ 1404127 w 1415772"/>
                <a:gd name="connsiteY140" fmla="*/ 372266 h 651233"/>
                <a:gd name="connsiteX141" fmla="*/ 1414969 w 1415772"/>
                <a:gd name="connsiteY141" fmla="*/ 325281 h 651233"/>
                <a:gd name="connsiteX142" fmla="*/ 1414969 w 1415772"/>
                <a:gd name="connsiteY142" fmla="*/ 281910 h 651233"/>
                <a:gd name="connsiteX143" fmla="*/ 1414969 w 1415772"/>
                <a:gd name="connsiteY143" fmla="*/ 299981 h 65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415772" h="651233">
                  <a:moveTo>
                    <a:pt x="16262" y="0"/>
                  </a:moveTo>
                  <a:cubicBezTo>
                    <a:pt x="10238" y="24998"/>
                    <a:pt x="4215" y="49997"/>
                    <a:pt x="1806" y="68671"/>
                  </a:cubicBezTo>
                  <a:cubicBezTo>
                    <a:pt x="-603" y="87345"/>
                    <a:pt x="-603" y="99391"/>
                    <a:pt x="1806" y="112041"/>
                  </a:cubicBezTo>
                  <a:cubicBezTo>
                    <a:pt x="4215" y="124691"/>
                    <a:pt x="7829" y="132522"/>
                    <a:pt x="16262" y="144569"/>
                  </a:cubicBezTo>
                  <a:cubicBezTo>
                    <a:pt x="24695" y="156616"/>
                    <a:pt x="43370" y="174688"/>
                    <a:pt x="52405" y="184326"/>
                  </a:cubicBezTo>
                  <a:cubicBezTo>
                    <a:pt x="61440" y="193964"/>
                    <a:pt x="70476" y="202397"/>
                    <a:pt x="70476" y="202397"/>
                  </a:cubicBezTo>
                  <a:cubicBezTo>
                    <a:pt x="75897" y="204807"/>
                    <a:pt x="83728" y="206012"/>
                    <a:pt x="84933" y="198783"/>
                  </a:cubicBezTo>
                  <a:cubicBezTo>
                    <a:pt x="86138" y="191555"/>
                    <a:pt x="77102" y="174085"/>
                    <a:pt x="77704" y="159026"/>
                  </a:cubicBezTo>
                  <a:cubicBezTo>
                    <a:pt x="78306" y="143967"/>
                    <a:pt x="85535" y="120474"/>
                    <a:pt x="88547" y="108427"/>
                  </a:cubicBezTo>
                  <a:cubicBezTo>
                    <a:pt x="91559" y="96380"/>
                    <a:pt x="95776" y="86742"/>
                    <a:pt x="95776" y="86742"/>
                  </a:cubicBezTo>
                  <a:cubicBezTo>
                    <a:pt x="98788" y="81321"/>
                    <a:pt x="109027" y="67466"/>
                    <a:pt x="106618" y="75899"/>
                  </a:cubicBezTo>
                  <a:cubicBezTo>
                    <a:pt x="104209" y="84332"/>
                    <a:pt x="84933" y="119872"/>
                    <a:pt x="81319" y="137341"/>
                  </a:cubicBezTo>
                  <a:cubicBezTo>
                    <a:pt x="77705" y="154810"/>
                    <a:pt x="82524" y="166255"/>
                    <a:pt x="84933" y="180712"/>
                  </a:cubicBezTo>
                  <a:cubicBezTo>
                    <a:pt x="87343" y="195169"/>
                    <a:pt x="91559" y="210831"/>
                    <a:pt x="95776" y="224083"/>
                  </a:cubicBezTo>
                  <a:cubicBezTo>
                    <a:pt x="99993" y="237335"/>
                    <a:pt x="103606" y="248178"/>
                    <a:pt x="110232" y="260225"/>
                  </a:cubicBezTo>
                  <a:cubicBezTo>
                    <a:pt x="116858" y="272272"/>
                    <a:pt x="125292" y="292151"/>
                    <a:pt x="135532" y="296367"/>
                  </a:cubicBezTo>
                  <a:cubicBezTo>
                    <a:pt x="145772" y="300583"/>
                    <a:pt x="171674" y="285524"/>
                    <a:pt x="171674" y="285524"/>
                  </a:cubicBezTo>
                  <a:cubicBezTo>
                    <a:pt x="178300" y="278898"/>
                    <a:pt x="174686" y="267454"/>
                    <a:pt x="175289" y="256611"/>
                  </a:cubicBezTo>
                  <a:cubicBezTo>
                    <a:pt x="175892" y="245768"/>
                    <a:pt x="174687" y="233118"/>
                    <a:pt x="175289" y="220468"/>
                  </a:cubicBezTo>
                  <a:cubicBezTo>
                    <a:pt x="175891" y="207818"/>
                    <a:pt x="177096" y="190952"/>
                    <a:pt x="178903" y="180712"/>
                  </a:cubicBezTo>
                  <a:cubicBezTo>
                    <a:pt x="180710" y="170472"/>
                    <a:pt x="186131" y="152400"/>
                    <a:pt x="186131" y="159026"/>
                  </a:cubicBezTo>
                  <a:cubicBezTo>
                    <a:pt x="186131" y="165652"/>
                    <a:pt x="179505" y="203602"/>
                    <a:pt x="178903" y="220468"/>
                  </a:cubicBezTo>
                  <a:cubicBezTo>
                    <a:pt x="178301" y="237334"/>
                    <a:pt x="182517" y="260225"/>
                    <a:pt x="182517" y="260225"/>
                  </a:cubicBezTo>
                  <a:cubicBezTo>
                    <a:pt x="183722" y="273477"/>
                    <a:pt x="184324" y="286127"/>
                    <a:pt x="186131" y="299981"/>
                  </a:cubicBezTo>
                  <a:cubicBezTo>
                    <a:pt x="187938" y="313835"/>
                    <a:pt x="188541" y="327690"/>
                    <a:pt x="193360" y="343352"/>
                  </a:cubicBezTo>
                  <a:cubicBezTo>
                    <a:pt x="198179" y="359014"/>
                    <a:pt x="203600" y="382506"/>
                    <a:pt x="215045" y="393951"/>
                  </a:cubicBezTo>
                  <a:cubicBezTo>
                    <a:pt x="226490" y="405396"/>
                    <a:pt x="248778" y="410215"/>
                    <a:pt x="262030" y="412022"/>
                  </a:cubicBezTo>
                  <a:cubicBezTo>
                    <a:pt x="275282" y="413829"/>
                    <a:pt x="283715" y="409613"/>
                    <a:pt x="294558" y="404794"/>
                  </a:cubicBezTo>
                  <a:cubicBezTo>
                    <a:pt x="305401" y="399975"/>
                    <a:pt x="327086" y="396963"/>
                    <a:pt x="327086" y="383109"/>
                  </a:cubicBezTo>
                  <a:cubicBezTo>
                    <a:pt x="327086" y="369255"/>
                    <a:pt x="301184" y="340943"/>
                    <a:pt x="294558" y="321667"/>
                  </a:cubicBezTo>
                  <a:cubicBezTo>
                    <a:pt x="287932" y="302391"/>
                    <a:pt x="288535" y="281910"/>
                    <a:pt x="287330" y="267453"/>
                  </a:cubicBezTo>
                  <a:cubicBezTo>
                    <a:pt x="286125" y="252996"/>
                    <a:pt x="285523" y="244563"/>
                    <a:pt x="287330" y="234925"/>
                  </a:cubicBezTo>
                  <a:cubicBezTo>
                    <a:pt x="289137" y="225287"/>
                    <a:pt x="298172" y="205409"/>
                    <a:pt x="298172" y="209626"/>
                  </a:cubicBezTo>
                  <a:cubicBezTo>
                    <a:pt x="298172" y="213843"/>
                    <a:pt x="287932" y="239745"/>
                    <a:pt x="287330" y="260225"/>
                  </a:cubicBezTo>
                  <a:cubicBezTo>
                    <a:pt x="286728" y="280705"/>
                    <a:pt x="291546" y="313836"/>
                    <a:pt x="294558" y="332509"/>
                  </a:cubicBezTo>
                  <a:cubicBezTo>
                    <a:pt x="297570" y="351182"/>
                    <a:pt x="302389" y="360821"/>
                    <a:pt x="305401" y="372266"/>
                  </a:cubicBezTo>
                  <a:cubicBezTo>
                    <a:pt x="308413" y="383711"/>
                    <a:pt x="310822" y="387326"/>
                    <a:pt x="312629" y="401180"/>
                  </a:cubicBezTo>
                  <a:cubicBezTo>
                    <a:pt x="314436" y="415034"/>
                    <a:pt x="313835" y="442743"/>
                    <a:pt x="316244" y="455393"/>
                  </a:cubicBezTo>
                  <a:cubicBezTo>
                    <a:pt x="318654" y="468043"/>
                    <a:pt x="319858" y="473465"/>
                    <a:pt x="327086" y="477079"/>
                  </a:cubicBezTo>
                  <a:cubicBezTo>
                    <a:pt x="334314" y="480693"/>
                    <a:pt x="347567" y="481296"/>
                    <a:pt x="359614" y="477079"/>
                  </a:cubicBezTo>
                  <a:cubicBezTo>
                    <a:pt x="371661" y="472862"/>
                    <a:pt x="399371" y="451779"/>
                    <a:pt x="399371" y="451779"/>
                  </a:cubicBezTo>
                  <a:cubicBezTo>
                    <a:pt x="407804" y="445153"/>
                    <a:pt x="409611" y="448165"/>
                    <a:pt x="410213" y="437322"/>
                  </a:cubicBezTo>
                  <a:cubicBezTo>
                    <a:pt x="410815" y="426479"/>
                    <a:pt x="407201" y="404794"/>
                    <a:pt x="402985" y="386723"/>
                  </a:cubicBezTo>
                  <a:cubicBezTo>
                    <a:pt x="398769" y="368652"/>
                    <a:pt x="387926" y="345159"/>
                    <a:pt x="384914" y="328895"/>
                  </a:cubicBezTo>
                  <a:cubicBezTo>
                    <a:pt x="381902" y="312631"/>
                    <a:pt x="383107" y="300584"/>
                    <a:pt x="384914" y="289139"/>
                  </a:cubicBezTo>
                  <a:cubicBezTo>
                    <a:pt x="386721" y="277694"/>
                    <a:pt x="395155" y="250587"/>
                    <a:pt x="395757" y="260225"/>
                  </a:cubicBezTo>
                  <a:cubicBezTo>
                    <a:pt x="396359" y="269863"/>
                    <a:pt x="389733" y="327088"/>
                    <a:pt x="388528" y="346966"/>
                  </a:cubicBezTo>
                  <a:cubicBezTo>
                    <a:pt x="387323" y="366844"/>
                    <a:pt x="386721" y="364435"/>
                    <a:pt x="388528" y="379494"/>
                  </a:cubicBezTo>
                  <a:cubicBezTo>
                    <a:pt x="390335" y="394553"/>
                    <a:pt x="395154" y="420456"/>
                    <a:pt x="399371" y="437322"/>
                  </a:cubicBezTo>
                  <a:cubicBezTo>
                    <a:pt x="403588" y="454189"/>
                    <a:pt x="407202" y="465634"/>
                    <a:pt x="413828" y="480693"/>
                  </a:cubicBezTo>
                  <a:cubicBezTo>
                    <a:pt x="420454" y="495752"/>
                    <a:pt x="425273" y="521654"/>
                    <a:pt x="439127" y="527678"/>
                  </a:cubicBezTo>
                  <a:cubicBezTo>
                    <a:pt x="452981" y="533702"/>
                    <a:pt x="483100" y="519244"/>
                    <a:pt x="496955" y="516835"/>
                  </a:cubicBezTo>
                  <a:cubicBezTo>
                    <a:pt x="510810" y="514426"/>
                    <a:pt x="519846" y="521654"/>
                    <a:pt x="522255" y="513221"/>
                  </a:cubicBezTo>
                  <a:cubicBezTo>
                    <a:pt x="524664" y="504788"/>
                    <a:pt x="513822" y="484307"/>
                    <a:pt x="511412" y="466236"/>
                  </a:cubicBezTo>
                  <a:cubicBezTo>
                    <a:pt x="509003" y="448165"/>
                    <a:pt x="509003" y="420456"/>
                    <a:pt x="507798" y="404794"/>
                  </a:cubicBezTo>
                  <a:cubicBezTo>
                    <a:pt x="506593" y="389132"/>
                    <a:pt x="504183" y="372266"/>
                    <a:pt x="504183" y="372266"/>
                  </a:cubicBezTo>
                  <a:cubicBezTo>
                    <a:pt x="503581" y="365038"/>
                    <a:pt x="501774" y="350580"/>
                    <a:pt x="504183" y="361423"/>
                  </a:cubicBezTo>
                  <a:cubicBezTo>
                    <a:pt x="506592" y="372266"/>
                    <a:pt x="516230" y="418648"/>
                    <a:pt x="518640" y="437322"/>
                  </a:cubicBezTo>
                  <a:cubicBezTo>
                    <a:pt x="521050" y="455996"/>
                    <a:pt x="515628" y="460212"/>
                    <a:pt x="518640" y="473464"/>
                  </a:cubicBezTo>
                  <a:cubicBezTo>
                    <a:pt x="521652" y="486716"/>
                    <a:pt x="531893" y="502378"/>
                    <a:pt x="536712" y="516835"/>
                  </a:cubicBezTo>
                  <a:cubicBezTo>
                    <a:pt x="541531" y="531292"/>
                    <a:pt x="544542" y="546954"/>
                    <a:pt x="547554" y="560206"/>
                  </a:cubicBezTo>
                  <a:cubicBezTo>
                    <a:pt x="550566" y="573458"/>
                    <a:pt x="550566" y="586108"/>
                    <a:pt x="554783" y="596348"/>
                  </a:cubicBezTo>
                  <a:cubicBezTo>
                    <a:pt x="559000" y="606588"/>
                    <a:pt x="568035" y="613817"/>
                    <a:pt x="572854" y="621648"/>
                  </a:cubicBezTo>
                  <a:cubicBezTo>
                    <a:pt x="577673" y="629479"/>
                    <a:pt x="577070" y="639117"/>
                    <a:pt x="583696" y="643333"/>
                  </a:cubicBezTo>
                  <a:cubicBezTo>
                    <a:pt x="590322" y="647549"/>
                    <a:pt x="602370" y="656585"/>
                    <a:pt x="612610" y="646947"/>
                  </a:cubicBezTo>
                  <a:cubicBezTo>
                    <a:pt x="622850" y="637309"/>
                    <a:pt x="637910" y="609600"/>
                    <a:pt x="645138" y="585505"/>
                  </a:cubicBezTo>
                  <a:cubicBezTo>
                    <a:pt x="652366" y="561410"/>
                    <a:pt x="654776" y="529485"/>
                    <a:pt x="655981" y="502378"/>
                  </a:cubicBezTo>
                  <a:cubicBezTo>
                    <a:pt x="657186" y="475271"/>
                    <a:pt x="654174" y="442141"/>
                    <a:pt x="652367" y="422865"/>
                  </a:cubicBezTo>
                  <a:cubicBezTo>
                    <a:pt x="650560" y="403589"/>
                    <a:pt x="646945" y="396361"/>
                    <a:pt x="645138" y="386723"/>
                  </a:cubicBezTo>
                  <a:cubicBezTo>
                    <a:pt x="643331" y="377085"/>
                    <a:pt x="642126" y="372266"/>
                    <a:pt x="641524" y="365037"/>
                  </a:cubicBezTo>
                  <a:cubicBezTo>
                    <a:pt x="640922" y="357809"/>
                    <a:pt x="640922" y="333714"/>
                    <a:pt x="641524" y="343352"/>
                  </a:cubicBezTo>
                  <a:cubicBezTo>
                    <a:pt x="642126" y="352990"/>
                    <a:pt x="642729" y="398770"/>
                    <a:pt x="645138" y="422865"/>
                  </a:cubicBezTo>
                  <a:cubicBezTo>
                    <a:pt x="647547" y="446960"/>
                    <a:pt x="654776" y="466838"/>
                    <a:pt x="655981" y="487921"/>
                  </a:cubicBezTo>
                  <a:cubicBezTo>
                    <a:pt x="657186" y="509004"/>
                    <a:pt x="652367" y="533701"/>
                    <a:pt x="652367" y="549363"/>
                  </a:cubicBezTo>
                  <a:cubicBezTo>
                    <a:pt x="652367" y="565025"/>
                    <a:pt x="648150" y="569844"/>
                    <a:pt x="655981" y="581891"/>
                  </a:cubicBezTo>
                  <a:cubicBezTo>
                    <a:pt x="663812" y="593938"/>
                    <a:pt x="684895" y="618034"/>
                    <a:pt x="699352" y="621648"/>
                  </a:cubicBezTo>
                  <a:cubicBezTo>
                    <a:pt x="713809" y="625262"/>
                    <a:pt x="733688" y="611408"/>
                    <a:pt x="742723" y="603577"/>
                  </a:cubicBezTo>
                  <a:cubicBezTo>
                    <a:pt x="751758" y="595746"/>
                    <a:pt x="750553" y="590927"/>
                    <a:pt x="753565" y="574663"/>
                  </a:cubicBezTo>
                  <a:cubicBezTo>
                    <a:pt x="756577" y="558399"/>
                    <a:pt x="757180" y="527075"/>
                    <a:pt x="760794" y="505992"/>
                  </a:cubicBezTo>
                  <a:cubicBezTo>
                    <a:pt x="764408" y="484909"/>
                    <a:pt x="772239" y="467441"/>
                    <a:pt x="775251" y="448165"/>
                  </a:cubicBezTo>
                  <a:cubicBezTo>
                    <a:pt x="778263" y="428889"/>
                    <a:pt x="778263" y="404192"/>
                    <a:pt x="778865" y="390337"/>
                  </a:cubicBezTo>
                  <a:cubicBezTo>
                    <a:pt x="779467" y="376482"/>
                    <a:pt x="778865" y="365037"/>
                    <a:pt x="778865" y="365037"/>
                  </a:cubicBezTo>
                  <a:lnTo>
                    <a:pt x="778865" y="368652"/>
                  </a:lnTo>
                  <a:cubicBezTo>
                    <a:pt x="778865" y="381302"/>
                    <a:pt x="777058" y="421660"/>
                    <a:pt x="778865" y="440936"/>
                  </a:cubicBezTo>
                  <a:cubicBezTo>
                    <a:pt x="780672" y="460212"/>
                    <a:pt x="787299" y="469850"/>
                    <a:pt x="789708" y="484307"/>
                  </a:cubicBezTo>
                  <a:cubicBezTo>
                    <a:pt x="792118" y="498764"/>
                    <a:pt x="792117" y="512619"/>
                    <a:pt x="793322" y="527678"/>
                  </a:cubicBezTo>
                  <a:cubicBezTo>
                    <a:pt x="794527" y="542737"/>
                    <a:pt x="795731" y="563218"/>
                    <a:pt x="796936" y="574663"/>
                  </a:cubicBezTo>
                  <a:cubicBezTo>
                    <a:pt x="798141" y="586108"/>
                    <a:pt x="796936" y="587915"/>
                    <a:pt x="800550" y="596348"/>
                  </a:cubicBezTo>
                  <a:cubicBezTo>
                    <a:pt x="804164" y="604781"/>
                    <a:pt x="811995" y="618034"/>
                    <a:pt x="818621" y="625262"/>
                  </a:cubicBezTo>
                  <a:cubicBezTo>
                    <a:pt x="825247" y="632490"/>
                    <a:pt x="830067" y="644538"/>
                    <a:pt x="840307" y="639719"/>
                  </a:cubicBezTo>
                  <a:cubicBezTo>
                    <a:pt x="850547" y="634900"/>
                    <a:pt x="872232" y="612612"/>
                    <a:pt x="880063" y="596348"/>
                  </a:cubicBezTo>
                  <a:cubicBezTo>
                    <a:pt x="887894" y="580084"/>
                    <a:pt x="886087" y="555387"/>
                    <a:pt x="887292" y="542135"/>
                  </a:cubicBezTo>
                  <a:cubicBezTo>
                    <a:pt x="888497" y="528883"/>
                    <a:pt x="884280" y="527075"/>
                    <a:pt x="887292" y="516835"/>
                  </a:cubicBezTo>
                  <a:cubicBezTo>
                    <a:pt x="890304" y="506595"/>
                    <a:pt x="902351" y="492740"/>
                    <a:pt x="905363" y="480693"/>
                  </a:cubicBezTo>
                  <a:cubicBezTo>
                    <a:pt x="908375" y="468646"/>
                    <a:pt x="904158" y="462020"/>
                    <a:pt x="905363" y="444551"/>
                  </a:cubicBezTo>
                  <a:cubicBezTo>
                    <a:pt x="906568" y="427082"/>
                    <a:pt x="911989" y="392746"/>
                    <a:pt x="912591" y="375880"/>
                  </a:cubicBezTo>
                  <a:cubicBezTo>
                    <a:pt x="913193" y="359014"/>
                    <a:pt x="909579" y="331305"/>
                    <a:pt x="908977" y="343352"/>
                  </a:cubicBezTo>
                  <a:cubicBezTo>
                    <a:pt x="908375" y="355399"/>
                    <a:pt x="908977" y="448165"/>
                    <a:pt x="908977" y="448165"/>
                  </a:cubicBezTo>
                  <a:cubicBezTo>
                    <a:pt x="908977" y="475272"/>
                    <a:pt x="907772" y="487319"/>
                    <a:pt x="908977" y="505992"/>
                  </a:cubicBezTo>
                  <a:cubicBezTo>
                    <a:pt x="910182" y="524665"/>
                    <a:pt x="913797" y="544544"/>
                    <a:pt x="916206" y="560206"/>
                  </a:cubicBezTo>
                  <a:cubicBezTo>
                    <a:pt x="918615" y="575868"/>
                    <a:pt x="921025" y="588517"/>
                    <a:pt x="923434" y="599962"/>
                  </a:cubicBezTo>
                  <a:cubicBezTo>
                    <a:pt x="925843" y="611407"/>
                    <a:pt x="921627" y="624057"/>
                    <a:pt x="930662" y="628876"/>
                  </a:cubicBezTo>
                  <a:cubicBezTo>
                    <a:pt x="939698" y="633695"/>
                    <a:pt x="964997" y="632490"/>
                    <a:pt x="977647" y="628876"/>
                  </a:cubicBezTo>
                  <a:cubicBezTo>
                    <a:pt x="990297" y="625262"/>
                    <a:pt x="997525" y="618636"/>
                    <a:pt x="1006561" y="607191"/>
                  </a:cubicBezTo>
                  <a:cubicBezTo>
                    <a:pt x="1015597" y="595746"/>
                    <a:pt x="1027644" y="577675"/>
                    <a:pt x="1031861" y="560206"/>
                  </a:cubicBezTo>
                  <a:cubicBezTo>
                    <a:pt x="1036078" y="542737"/>
                    <a:pt x="1031259" y="523461"/>
                    <a:pt x="1031861" y="502378"/>
                  </a:cubicBezTo>
                  <a:cubicBezTo>
                    <a:pt x="1032463" y="481295"/>
                    <a:pt x="1034873" y="454189"/>
                    <a:pt x="1035475" y="433708"/>
                  </a:cubicBezTo>
                  <a:cubicBezTo>
                    <a:pt x="1036077" y="413227"/>
                    <a:pt x="1036077" y="391541"/>
                    <a:pt x="1035475" y="379494"/>
                  </a:cubicBezTo>
                  <a:cubicBezTo>
                    <a:pt x="1034873" y="367447"/>
                    <a:pt x="1032463" y="349376"/>
                    <a:pt x="1031861" y="361423"/>
                  </a:cubicBezTo>
                  <a:cubicBezTo>
                    <a:pt x="1031259" y="373470"/>
                    <a:pt x="1032463" y="427684"/>
                    <a:pt x="1031861" y="451779"/>
                  </a:cubicBezTo>
                  <a:cubicBezTo>
                    <a:pt x="1031259" y="475874"/>
                    <a:pt x="1028849" y="489728"/>
                    <a:pt x="1028247" y="505992"/>
                  </a:cubicBezTo>
                  <a:cubicBezTo>
                    <a:pt x="1027645" y="522256"/>
                    <a:pt x="1027042" y="537316"/>
                    <a:pt x="1028247" y="549363"/>
                  </a:cubicBezTo>
                  <a:cubicBezTo>
                    <a:pt x="1029452" y="561410"/>
                    <a:pt x="1031861" y="569241"/>
                    <a:pt x="1035475" y="578277"/>
                  </a:cubicBezTo>
                  <a:cubicBezTo>
                    <a:pt x="1039089" y="587313"/>
                    <a:pt x="1049932" y="603577"/>
                    <a:pt x="1049932" y="603577"/>
                  </a:cubicBezTo>
                  <a:cubicBezTo>
                    <a:pt x="1054149" y="609601"/>
                    <a:pt x="1055354" y="612612"/>
                    <a:pt x="1060775" y="614419"/>
                  </a:cubicBezTo>
                  <a:cubicBezTo>
                    <a:pt x="1066196" y="616226"/>
                    <a:pt x="1082460" y="614419"/>
                    <a:pt x="1082460" y="614419"/>
                  </a:cubicBezTo>
                  <a:cubicBezTo>
                    <a:pt x="1092700" y="614419"/>
                    <a:pt x="1112579" y="620443"/>
                    <a:pt x="1122217" y="614419"/>
                  </a:cubicBezTo>
                  <a:cubicBezTo>
                    <a:pt x="1131855" y="608395"/>
                    <a:pt x="1134264" y="593939"/>
                    <a:pt x="1140288" y="578277"/>
                  </a:cubicBezTo>
                  <a:cubicBezTo>
                    <a:pt x="1146312" y="562615"/>
                    <a:pt x="1154745" y="545749"/>
                    <a:pt x="1158359" y="520449"/>
                  </a:cubicBezTo>
                  <a:cubicBezTo>
                    <a:pt x="1161973" y="495149"/>
                    <a:pt x="1161371" y="447562"/>
                    <a:pt x="1161973" y="426479"/>
                  </a:cubicBezTo>
                  <a:cubicBezTo>
                    <a:pt x="1162575" y="405396"/>
                    <a:pt x="1163178" y="408408"/>
                    <a:pt x="1161973" y="393951"/>
                  </a:cubicBezTo>
                  <a:cubicBezTo>
                    <a:pt x="1160768" y="379494"/>
                    <a:pt x="1154745" y="339738"/>
                    <a:pt x="1154745" y="339738"/>
                  </a:cubicBezTo>
                  <a:cubicBezTo>
                    <a:pt x="1152938" y="328895"/>
                    <a:pt x="1149323" y="304800"/>
                    <a:pt x="1151130" y="328895"/>
                  </a:cubicBezTo>
                  <a:cubicBezTo>
                    <a:pt x="1152937" y="352990"/>
                    <a:pt x="1157756" y="451177"/>
                    <a:pt x="1165587" y="484307"/>
                  </a:cubicBezTo>
                  <a:cubicBezTo>
                    <a:pt x="1173418" y="517438"/>
                    <a:pt x="1189682" y="507197"/>
                    <a:pt x="1198115" y="527678"/>
                  </a:cubicBezTo>
                  <a:cubicBezTo>
                    <a:pt x="1206548" y="548159"/>
                    <a:pt x="1210766" y="588518"/>
                    <a:pt x="1216187" y="607191"/>
                  </a:cubicBezTo>
                  <a:cubicBezTo>
                    <a:pt x="1221608" y="625864"/>
                    <a:pt x="1222813" y="640924"/>
                    <a:pt x="1230644" y="639719"/>
                  </a:cubicBezTo>
                  <a:cubicBezTo>
                    <a:pt x="1238475" y="638514"/>
                    <a:pt x="1253534" y="618635"/>
                    <a:pt x="1263172" y="599962"/>
                  </a:cubicBezTo>
                  <a:cubicBezTo>
                    <a:pt x="1272810" y="581289"/>
                    <a:pt x="1282447" y="546954"/>
                    <a:pt x="1288471" y="527678"/>
                  </a:cubicBezTo>
                  <a:cubicBezTo>
                    <a:pt x="1294495" y="508402"/>
                    <a:pt x="1298109" y="504788"/>
                    <a:pt x="1299314" y="484307"/>
                  </a:cubicBezTo>
                  <a:cubicBezTo>
                    <a:pt x="1300519" y="463826"/>
                    <a:pt x="1297507" y="426479"/>
                    <a:pt x="1295700" y="404794"/>
                  </a:cubicBezTo>
                  <a:cubicBezTo>
                    <a:pt x="1293893" y="383109"/>
                    <a:pt x="1289676" y="360821"/>
                    <a:pt x="1288471" y="354195"/>
                  </a:cubicBezTo>
                  <a:cubicBezTo>
                    <a:pt x="1287266" y="347569"/>
                    <a:pt x="1287869" y="350580"/>
                    <a:pt x="1288471" y="365037"/>
                  </a:cubicBezTo>
                  <a:cubicBezTo>
                    <a:pt x="1289073" y="379494"/>
                    <a:pt x="1291483" y="416841"/>
                    <a:pt x="1292085" y="440936"/>
                  </a:cubicBezTo>
                  <a:cubicBezTo>
                    <a:pt x="1292687" y="465031"/>
                    <a:pt x="1287868" y="493945"/>
                    <a:pt x="1292085" y="509607"/>
                  </a:cubicBezTo>
                  <a:cubicBezTo>
                    <a:pt x="1296302" y="525269"/>
                    <a:pt x="1307145" y="533099"/>
                    <a:pt x="1317385" y="534906"/>
                  </a:cubicBezTo>
                  <a:cubicBezTo>
                    <a:pt x="1327625" y="536713"/>
                    <a:pt x="1342684" y="528882"/>
                    <a:pt x="1353527" y="520449"/>
                  </a:cubicBezTo>
                  <a:cubicBezTo>
                    <a:pt x="1364370" y="512016"/>
                    <a:pt x="1375213" y="494547"/>
                    <a:pt x="1382441" y="484307"/>
                  </a:cubicBezTo>
                  <a:cubicBezTo>
                    <a:pt x="1389669" y="474067"/>
                    <a:pt x="1393284" y="470452"/>
                    <a:pt x="1396898" y="459007"/>
                  </a:cubicBezTo>
                  <a:cubicBezTo>
                    <a:pt x="1400512" y="447562"/>
                    <a:pt x="1402922" y="430094"/>
                    <a:pt x="1404127" y="415637"/>
                  </a:cubicBezTo>
                  <a:cubicBezTo>
                    <a:pt x="1405332" y="401180"/>
                    <a:pt x="1402320" y="387325"/>
                    <a:pt x="1404127" y="372266"/>
                  </a:cubicBezTo>
                  <a:cubicBezTo>
                    <a:pt x="1405934" y="357207"/>
                    <a:pt x="1413162" y="340340"/>
                    <a:pt x="1414969" y="325281"/>
                  </a:cubicBezTo>
                  <a:cubicBezTo>
                    <a:pt x="1416776" y="310222"/>
                    <a:pt x="1414969" y="281910"/>
                    <a:pt x="1414969" y="281910"/>
                  </a:cubicBezTo>
                  <a:lnTo>
                    <a:pt x="1414969" y="299981"/>
                  </a:lnTo>
                </a:path>
              </a:pathLst>
            </a:custGeom>
            <a:grp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6" name="フリーフォーム: 図形 595">
              <a:extLst>
                <a:ext uri="{FF2B5EF4-FFF2-40B4-BE49-F238E27FC236}">
                  <a16:creationId xmlns:a16="http://schemas.microsoft.com/office/drawing/2014/main" id="{A392B78A-10A4-486C-AA6B-5D133D04FDFB}"/>
                </a:ext>
              </a:extLst>
            </p:cNvPr>
            <p:cNvSpPr/>
            <p:nvPr/>
          </p:nvSpPr>
          <p:spPr>
            <a:xfrm>
              <a:off x="10108999" y="5111650"/>
              <a:ext cx="394646" cy="490405"/>
            </a:xfrm>
            <a:custGeom>
              <a:avLst/>
              <a:gdLst>
                <a:gd name="connsiteX0" fmla="*/ 0 w 394646"/>
                <a:gd name="connsiteY0" fmla="*/ 490405 h 490405"/>
                <a:gd name="connsiteX1" fmla="*/ 54214 w 394646"/>
                <a:gd name="connsiteY1" fmla="*/ 479563 h 490405"/>
                <a:gd name="connsiteX2" fmla="*/ 72285 w 394646"/>
                <a:gd name="connsiteY2" fmla="*/ 454263 h 490405"/>
                <a:gd name="connsiteX3" fmla="*/ 79513 w 394646"/>
                <a:gd name="connsiteY3" fmla="*/ 418121 h 490405"/>
                <a:gd name="connsiteX4" fmla="*/ 101199 w 394646"/>
                <a:gd name="connsiteY4" fmla="*/ 349450 h 490405"/>
                <a:gd name="connsiteX5" fmla="*/ 115656 w 394646"/>
                <a:gd name="connsiteY5" fmla="*/ 295237 h 490405"/>
                <a:gd name="connsiteX6" fmla="*/ 122884 w 394646"/>
                <a:gd name="connsiteY6" fmla="*/ 255480 h 490405"/>
                <a:gd name="connsiteX7" fmla="*/ 104813 w 394646"/>
                <a:gd name="connsiteY7" fmla="*/ 309694 h 490405"/>
                <a:gd name="connsiteX8" fmla="*/ 101199 w 394646"/>
                <a:gd name="connsiteY8" fmla="*/ 363907 h 490405"/>
                <a:gd name="connsiteX9" fmla="*/ 86742 w 394646"/>
                <a:gd name="connsiteY9" fmla="*/ 414507 h 490405"/>
                <a:gd name="connsiteX10" fmla="*/ 115656 w 394646"/>
                <a:gd name="connsiteY10" fmla="*/ 428963 h 490405"/>
                <a:gd name="connsiteX11" fmla="*/ 122884 w 394646"/>
                <a:gd name="connsiteY11" fmla="*/ 425349 h 490405"/>
                <a:gd name="connsiteX12" fmla="*/ 177097 w 394646"/>
                <a:gd name="connsiteY12" fmla="*/ 414507 h 490405"/>
                <a:gd name="connsiteX13" fmla="*/ 216854 w 394646"/>
                <a:gd name="connsiteY13" fmla="*/ 392821 h 490405"/>
                <a:gd name="connsiteX14" fmla="*/ 245768 w 394646"/>
                <a:gd name="connsiteY14" fmla="*/ 363907 h 490405"/>
                <a:gd name="connsiteX15" fmla="*/ 245768 w 394646"/>
                <a:gd name="connsiteY15" fmla="*/ 331379 h 490405"/>
                <a:gd name="connsiteX16" fmla="*/ 231311 w 394646"/>
                <a:gd name="connsiteY16" fmla="*/ 277166 h 490405"/>
                <a:gd name="connsiteX17" fmla="*/ 227697 w 394646"/>
                <a:gd name="connsiteY17" fmla="*/ 248252 h 490405"/>
                <a:gd name="connsiteX18" fmla="*/ 227697 w 394646"/>
                <a:gd name="connsiteY18" fmla="*/ 230181 h 490405"/>
                <a:gd name="connsiteX19" fmla="*/ 227697 w 394646"/>
                <a:gd name="connsiteY19" fmla="*/ 219338 h 490405"/>
                <a:gd name="connsiteX20" fmla="*/ 220468 w 394646"/>
                <a:gd name="connsiteY20" fmla="*/ 204881 h 490405"/>
                <a:gd name="connsiteX21" fmla="*/ 220468 w 394646"/>
                <a:gd name="connsiteY21" fmla="*/ 204881 h 490405"/>
                <a:gd name="connsiteX22" fmla="*/ 220468 w 394646"/>
                <a:gd name="connsiteY22" fmla="*/ 219338 h 490405"/>
                <a:gd name="connsiteX23" fmla="*/ 224082 w 394646"/>
                <a:gd name="connsiteY23" fmla="*/ 244638 h 490405"/>
                <a:gd name="connsiteX24" fmla="*/ 231311 w 394646"/>
                <a:gd name="connsiteY24" fmla="*/ 291623 h 490405"/>
                <a:gd name="connsiteX25" fmla="*/ 231311 w 394646"/>
                <a:gd name="connsiteY25" fmla="*/ 324151 h 490405"/>
                <a:gd name="connsiteX26" fmla="*/ 234925 w 394646"/>
                <a:gd name="connsiteY26" fmla="*/ 345836 h 490405"/>
                <a:gd name="connsiteX27" fmla="*/ 281910 w 394646"/>
                <a:gd name="connsiteY27" fmla="*/ 334993 h 490405"/>
                <a:gd name="connsiteX28" fmla="*/ 314438 w 394646"/>
                <a:gd name="connsiteY28" fmla="*/ 295237 h 490405"/>
                <a:gd name="connsiteX29" fmla="*/ 321667 w 394646"/>
                <a:gd name="connsiteY29" fmla="*/ 259095 h 490405"/>
                <a:gd name="connsiteX30" fmla="*/ 325281 w 394646"/>
                <a:gd name="connsiteY30" fmla="*/ 226567 h 490405"/>
                <a:gd name="connsiteX31" fmla="*/ 314438 w 394646"/>
                <a:gd name="connsiteY31" fmla="*/ 197653 h 490405"/>
                <a:gd name="connsiteX32" fmla="*/ 310824 w 394646"/>
                <a:gd name="connsiteY32" fmla="*/ 175967 h 490405"/>
                <a:gd name="connsiteX33" fmla="*/ 299981 w 394646"/>
                <a:gd name="connsiteY33" fmla="*/ 161510 h 490405"/>
                <a:gd name="connsiteX34" fmla="*/ 289139 w 394646"/>
                <a:gd name="connsiteY34" fmla="*/ 143439 h 490405"/>
                <a:gd name="connsiteX35" fmla="*/ 278296 w 394646"/>
                <a:gd name="connsiteY35" fmla="*/ 121754 h 490405"/>
                <a:gd name="connsiteX36" fmla="*/ 278296 w 394646"/>
                <a:gd name="connsiteY36" fmla="*/ 132597 h 490405"/>
                <a:gd name="connsiteX37" fmla="*/ 296367 w 394646"/>
                <a:gd name="connsiteY37" fmla="*/ 157896 h 490405"/>
                <a:gd name="connsiteX38" fmla="*/ 303595 w 394646"/>
                <a:gd name="connsiteY38" fmla="*/ 201267 h 490405"/>
                <a:gd name="connsiteX39" fmla="*/ 318052 w 394646"/>
                <a:gd name="connsiteY39" fmla="*/ 212110 h 490405"/>
                <a:gd name="connsiteX40" fmla="*/ 332509 w 394646"/>
                <a:gd name="connsiteY40" fmla="*/ 244638 h 490405"/>
                <a:gd name="connsiteX41" fmla="*/ 346966 w 394646"/>
                <a:gd name="connsiteY41" fmla="*/ 219338 h 490405"/>
                <a:gd name="connsiteX42" fmla="*/ 372266 w 394646"/>
                <a:gd name="connsiteY42" fmla="*/ 186810 h 490405"/>
                <a:gd name="connsiteX43" fmla="*/ 386723 w 394646"/>
                <a:gd name="connsiteY43" fmla="*/ 157896 h 490405"/>
                <a:gd name="connsiteX44" fmla="*/ 390337 w 394646"/>
                <a:gd name="connsiteY44" fmla="*/ 125368 h 490405"/>
                <a:gd name="connsiteX45" fmla="*/ 393951 w 394646"/>
                <a:gd name="connsiteY45" fmla="*/ 92840 h 490405"/>
                <a:gd name="connsiteX46" fmla="*/ 393951 w 394646"/>
                <a:gd name="connsiteY46" fmla="*/ 67541 h 490405"/>
                <a:gd name="connsiteX47" fmla="*/ 386723 w 394646"/>
                <a:gd name="connsiteY47" fmla="*/ 49469 h 490405"/>
                <a:gd name="connsiteX48" fmla="*/ 383109 w 394646"/>
                <a:gd name="connsiteY48" fmla="*/ 2484 h 490405"/>
                <a:gd name="connsiteX49" fmla="*/ 372266 w 394646"/>
                <a:gd name="connsiteY49" fmla="*/ 6099 h 490405"/>
                <a:gd name="connsiteX50" fmla="*/ 372266 w 394646"/>
                <a:gd name="connsiteY50" fmla="*/ 6099 h 490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94646" h="490405">
                  <a:moveTo>
                    <a:pt x="0" y="490405"/>
                  </a:moveTo>
                  <a:cubicBezTo>
                    <a:pt x="21083" y="487996"/>
                    <a:pt x="42167" y="485587"/>
                    <a:pt x="54214" y="479563"/>
                  </a:cubicBezTo>
                  <a:cubicBezTo>
                    <a:pt x="66261" y="473539"/>
                    <a:pt x="68069" y="464503"/>
                    <a:pt x="72285" y="454263"/>
                  </a:cubicBezTo>
                  <a:cubicBezTo>
                    <a:pt x="76501" y="444023"/>
                    <a:pt x="74694" y="435590"/>
                    <a:pt x="79513" y="418121"/>
                  </a:cubicBezTo>
                  <a:cubicBezTo>
                    <a:pt x="84332" y="400652"/>
                    <a:pt x="95175" y="369931"/>
                    <a:pt x="101199" y="349450"/>
                  </a:cubicBezTo>
                  <a:cubicBezTo>
                    <a:pt x="107223" y="328969"/>
                    <a:pt x="112042" y="310899"/>
                    <a:pt x="115656" y="295237"/>
                  </a:cubicBezTo>
                  <a:cubicBezTo>
                    <a:pt x="119270" y="279575"/>
                    <a:pt x="124691" y="253070"/>
                    <a:pt x="122884" y="255480"/>
                  </a:cubicBezTo>
                  <a:cubicBezTo>
                    <a:pt x="121077" y="257890"/>
                    <a:pt x="108427" y="291623"/>
                    <a:pt x="104813" y="309694"/>
                  </a:cubicBezTo>
                  <a:cubicBezTo>
                    <a:pt x="101199" y="327765"/>
                    <a:pt x="104211" y="346438"/>
                    <a:pt x="101199" y="363907"/>
                  </a:cubicBezTo>
                  <a:cubicBezTo>
                    <a:pt x="98187" y="381376"/>
                    <a:pt x="84333" y="403664"/>
                    <a:pt x="86742" y="414507"/>
                  </a:cubicBezTo>
                  <a:cubicBezTo>
                    <a:pt x="89151" y="425350"/>
                    <a:pt x="109632" y="427156"/>
                    <a:pt x="115656" y="428963"/>
                  </a:cubicBezTo>
                  <a:cubicBezTo>
                    <a:pt x="121680" y="430770"/>
                    <a:pt x="112644" y="427758"/>
                    <a:pt x="122884" y="425349"/>
                  </a:cubicBezTo>
                  <a:cubicBezTo>
                    <a:pt x="133124" y="422940"/>
                    <a:pt x="161435" y="419928"/>
                    <a:pt x="177097" y="414507"/>
                  </a:cubicBezTo>
                  <a:cubicBezTo>
                    <a:pt x="192759" y="409086"/>
                    <a:pt x="205409" y="401254"/>
                    <a:pt x="216854" y="392821"/>
                  </a:cubicBezTo>
                  <a:cubicBezTo>
                    <a:pt x="228299" y="384388"/>
                    <a:pt x="240949" y="374147"/>
                    <a:pt x="245768" y="363907"/>
                  </a:cubicBezTo>
                  <a:cubicBezTo>
                    <a:pt x="250587" y="353667"/>
                    <a:pt x="248177" y="345836"/>
                    <a:pt x="245768" y="331379"/>
                  </a:cubicBezTo>
                  <a:cubicBezTo>
                    <a:pt x="243359" y="316922"/>
                    <a:pt x="234323" y="291020"/>
                    <a:pt x="231311" y="277166"/>
                  </a:cubicBezTo>
                  <a:cubicBezTo>
                    <a:pt x="228299" y="263312"/>
                    <a:pt x="228299" y="256083"/>
                    <a:pt x="227697" y="248252"/>
                  </a:cubicBezTo>
                  <a:cubicBezTo>
                    <a:pt x="227095" y="240421"/>
                    <a:pt x="227697" y="230181"/>
                    <a:pt x="227697" y="230181"/>
                  </a:cubicBezTo>
                  <a:lnTo>
                    <a:pt x="227697" y="219338"/>
                  </a:lnTo>
                  <a:cubicBezTo>
                    <a:pt x="226492" y="215121"/>
                    <a:pt x="220468" y="204881"/>
                    <a:pt x="220468" y="204881"/>
                  </a:cubicBezTo>
                  <a:lnTo>
                    <a:pt x="220468" y="204881"/>
                  </a:lnTo>
                  <a:cubicBezTo>
                    <a:pt x="220468" y="207290"/>
                    <a:pt x="219866" y="212712"/>
                    <a:pt x="220468" y="219338"/>
                  </a:cubicBezTo>
                  <a:cubicBezTo>
                    <a:pt x="221070" y="225964"/>
                    <a:pt x="222275" y="232591"/>
                    <a:pt x="224082" y="244638"/>
                  </a:cubicBezTo>
                  <a:cubicBezTo>
                    <a:pt x="225889" y="256685"/>
                    <a:pt x="230106" y="278371"/>
                    <a:pt x="231311" y="291623"/>
                  </a:cubicBezTo>
                  <a:cubicBezTo>
                    <a:pt x="232516" y="304875"/>
                    <a:pt x="230709" y="315116"/>
                    <a:pt x="231311" y="324151"/>
                  </a:cubicBezTo>
                  <a:cubicBezTo>
                    <a:pt x="231913" y="333186"/>
                    <a:pt x="226492" y="344029"/>
                    <a:pt x="234925" y="345836"/>
                  </a:cubicBezTo>
                  <a:cubicBezTo>
                    <a:pt x="243358" y="347643"/>
                    <a:pt x="268658" y="343426"/>
                    <a:pt x="281910" y="334993"/>
                  </a:cubicBezTo>
                  <a:cubicBezTo>
                    <a:pt x="295162" y="326560"/>
                    <a:pt x="307812" y="307887"/>
                    <a:pt x="314438" y="295237"/>
                  </a:cubicBezTo>
                  <a:cubicBezTo>
                    <a:pt x="321064" y="282587"/>
                    <a:pt x="319860" y="270540"/>
                    <a:pt x="321667" y="259095"/>
                  </a:cubicBezTo>
                  <a:cubicBezTo>
                    <a:pt x="323474" y="247650"/>
                    <a:pt x="326486" y="236807"/>
                    <a:pt x="325281" y="226567"/>
                  </a:cubicBezTo>
                  <a:cubicBezTo>
                    <a:pt x="324076" y="216327"/>
                    <a:pt x="316847" y="206086"/>
                    <a:pt x="314438" y="197653"/>
                  </a:cubicBezTo>
                  <a:cubicBezTo>
                    <a:pt x="312029" y="189220"/>
                    <a:pt x="310824" y="175967"/>
                    <a:pt x="310824" y="175967"/>
                  </a:cubicBezTo>
                  <a:cubicBezTo>
                    <a:pt x="308415" y="169943"/>
                    <a:pt x="303595" y="166931"/>
                    <a:pt x="299981" y="161510"/>
                  </a:cubicBezTo>
                  <a:cubicBezTo>
                    <a:pt x="296367" y="156089"/>
                    <a:pt x="292753" y="150065"/>
                    <a:pt x="289139" y="143439"/>
                  </a:cubicBezTo>
                  <a:cubicBezTo>
                    <a:pt x="285525" y="136813"/>
                    <a:pt x="278296" y="121754"/>
                    <a:pt x="278296" y="121754"/>
                  </a:cubicBezTo>
                  <a:cubicBezTo>
                    <a:pt x="276489" y="119947"/>
                    <a:pt x="275284" y="126573"/>
                    <a:pt x="278296" y="132597"/>
                  </a:cubicBezTo>
                  <a:cubicBezTo>
                    <a:pt x="281308" y="138621"/>
                    <a:pt x="292151" y="146451"/>
                    <a:pt x="296367" y="157896"/>
                  </a:cubicBezTo>
                  <a:cubicBezTo>
                    <a:pt x="300584" y="169341"/>
                    <a:pt x="303595" y="201267"/>
                    <a:pt x="303595" y="201267"/>
                  </a:cubicBezTo>
                  <a:cubicBezTo>
                    <a:pt x="307209" y="210303"/>
                    <a:pt x="313233" y="204881"/>
                    <a:pt x="318052" y="212110"/>
                  </a:cubicBezTo>
                  <a:cubicBezTo>
                    <a:pt x="322871" y="219339"/>
                    <a:pt x="327690" y="243433"/>
                    <a:pt x="332509" y="244638"/>
                  </a:cubicBezTo>
                  <a:cubicBezTo>
                    <a:pt x="337328" y="245843"/>
                    <a:pt x="340340" y="228976"/>
                    <a:pt x="346966" y="219338"/>
                  </a:cubicBezTo>
                  <a:cubicBezTo>
                    <a:pt x="353592" y="209700"/>
                    <a:pt x="365640" y="197050"/>
                    <a:pt x="372266" y="186810"/>
                  </a:cubicBezTo>
                  <a:cubicBezTo>
                    <a:pt x="378892" y="176570"/>
                    <a:pt x="383711" y="168136"/>
                    <a:pt x="386723" y="157896"/>
                  </a:cubicBezTo>
                  <a:cubicBezTo>
                    <a:pt x="389735" y="147656"/>
                    <a:pt x="390337" y="125368"/>
                    <a:pt x="390337" y="125368"/>
                  </a:cubicBezTo>
                  <a:cubicBezTo>
                    <a:pt x="391542" y="114525"/>
                    <a:pt x="393349" y="102478"/>
                    <a:pt x="393951" y="92840"/>
                  </a:cubicBezTo>
                  <a:cubicBezTo>
                    <a:pt x="394553" y="83202"/>
                    <a:pt x="395156" y="74769"/>
                    <a:pt x="393951" y="67541"/>
                  </a:cubicBezTo>
                  <a:cubicBezTo>
                    <a:pt x="392746" y="60312"/>
                    <a:pt x="388530" y="60312"/>
                    <a:pt x="386723" y="49469"/>
                  </a:cubicBezTo>
                  <a:cubicBezTo>
                    <a:pt x="384916" y="38626"/>
                    <a:pt x="383109" y="2484"/>
                    <a:pt x="383109" y="2484"/>
                  </a:cubicBezTo>
                  <a:cubicBezTo>
                    <a:pt x="380699" y="-4744"/>
                    <a:pt x="372266" y="6099"/>
                    <a:pt x="372266" y="6099"/>
                  </a:cubicBezTo>
                  <a:lnTo>
                    <a:pt x="372266" y="6099"/>
                  </a:ln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7" name="フリーフォーム: 図形 596">
              <a:extLst>
                <a:ext uri="{FF2B5EF4-FFF2-40B4-BE49-F238E27FC236}">
                  <a16:creationId xmlns:a16="http://schemas.microsoft.com/office/drawing/2014/main" id="{F52963A8-9662-48DA-AD6E-210C3EB98F7D}"/>
                </a:ext>
              </a:extLst>
            </p:cNvPr>
            <p:cNvSpPr/>
            <p:nvPr/>
          </p:nvSpPr>
          <p:spPr>
            <a:xfrm>
              <a:off x="8417489" y="4485258"/>
              <a:ext cx="249433" cy="785951"/>
            </a:xfrm>
            <a:custGeom>
              <a:avLst/>
              <a:gdLst>
                <a:gd name="connsiteX0" fmla="*/ 10894 w 249433"/>
                <a:gd name="connsiteY0" fmla="*/ 0 h 785951"/>
                <a:gd name="connsiteX1" fmla="*/ 51 w 249433"/>
                <a:gd name="connsiteY1" fmla="*/ 57828 h 785951"/>
                <a:gd name="connsiteX2" fmla="*/ 7279 w 249433"/>
                <a:gd name="connsiteY2" fmla="*/ 126499 h 785951"/>
                <a:gd name="connsiteX3" fmla="*/ 18122 w 249433"/>
                <a:gd name="connsiteY3" fmla="*/ 220468 h 785951"/>
                <a:gd name="connsiteX4" fmla="*/ 43422 w 249433"/>
                <a:gd name="connsiteY4" fmla="*/ 310824 h 785951"/>
                <a:gd name="connsiteX5" fmla="*/ 65107 w 249433"/>
                <a:gd name="connsiteY5" fmla="*/ 354195 h 785951"/>
                <a:gd name="connsiteX6" fmla="*/ 101249 w 249433"/>
                <a:gd name="connsiteY6" fmla="*/ 477079 h 785951"/>
                <a:gd name="connsiteX7" fmla="*/ 115706 w 249433"/>
                <a:gd name="connsiteY7" fmla="*/ 542135 h 785951"/>
                <a:gd name="connsiteX8" fmla="*/ 151849 w 249433"/>
                <a:gd name="connsiteY8" fmla="*/ 596348 h 785951"/>
                <a:gd name="connsiteX9" fmla="*/ 195219 w 249433"/>
                <a:gd name="connsiteY9" fmla="*/ 657790 h 785951"/>
                <a:gd name="connsiteX10" fmla="*/ 220519 w 249433"/>
                <a:gd name="connsiteY10" fmla="*/ 715618 h 785951"/>
                <a:gd name="connsiteX11" fmla="*/ 242204 w 249433"/>
                <a:gd name="connsiteY11" fmla="*/ 777060 h 785951"/>
                <a:gd name="connsiteX12" fmla="*/ 249433 w 249433"/>
                <a:gd name="connsiteY12" fmla="*/ 784288 h 78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433" h="785951">
                  <a:moveTo>
                    <a:pt x="10894" y="0"/>
                  </a:moveTo>
                  <a:cubicBezTo>
                    <a:pt x="5773" y="18372"/>
                    <a:pt x="653" y="36745"/>
                    <a:pt x="51" y="57828"/>
                  </a:cubicBezTo>
                  <a:cubicBezTo>
                    <a:pt x="-551" y="78911"/>
                    <a:pt x="4267" y="99392"/>
                    <a:pt x="7279" y="126499"/>
                  </a:cubicBezTo>
                  <a:cubicBezTo>
                    <a:pt x="10291" y="153606"/>
                    <a:pt x="12098" y="189747"/>
                    <a:pt x="18122" y="220468"/>
                  </a:cubicBezTo>
                  <a:cubicBezTo>
                    <a:pt x="24146" y="251189"/>
                    <a:pt x="35591" y="288536"/>
                    <a:pt x="43422" y="310824"/>
                  </a:cubicBezTo>
                  <a:cubicBezTo>
                    <a:pt x="51253" y="333112"/>
                    <a:pt x="55469" y="326486"/>
                    <a:pt x="65107" y="354195"/>
                  </a:cubicBezTo>
                  <a:cubicBezTo>
                    <a:pt x="74745" y="381904"/>
                    <a:pt x="92816" y="445756"/>
                    <a:pt x="101249" y="477079"/>
                  </a:cubicBezTo>
                  <a:cubicBezTo>
                    <a:pt x="109682" y="508402"/>
                    <a:pt x="107273" y="522257"/>
                    <a:pt x="115706" y="542135"/>
                  </a:cubicBezTo>
                  <a:cubicBezTo>
                    <a:pt x="124139" y="562013"/>
                    <a:pt x="138597" y="577072"/>
                    <a:pt x="151849" y="596348"/>
                  </a:cubicBezTo>
                  <a:cubicBezTo>
                    <a:pt x="165101" y="615624"/>
                    <a:pt x="183774" y="637912"/>
                    <a:pt x="195219" y="657790"/>
                  </a:cubicBezTo>
                  <a:cubicBezTo>
                    <a:pt x="206664" y="677668"/>
                    <a:pt x="212688" y="695740"/>
                    <a:pt x="220519" y="715618"/>
                  </a:cubicBezTo>
                  <a:cubicBezTo>
                    <a:pt x="228350" y="735496"/>
                    <a:pt x="237385" y="765615"/>
                    <a:pt x="242204" y="777060"/>
                  </a:cubicBezTo>
                  <a:cubicBezTo>
                    <a:pt x="247023" y="788505"/>
                    <a:pt x="248228" y="786396"/>
                    <a:pt x="249433" y="784288"/>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8" name="フリーフォーム: 図形 597">
              <a:extLst>
                <a:ext uri="{FF2B5EF4-FFF2-40B4-BE49-F238E27FC236}">
                  <a16:creationId xmlns:a16="http://schemas.microsoft.com/office/drawing/2014/main" id="{80BA6669-01A6-4647-8494-7146DE4321F5}"/>
                </a:ext>
              </a:extLst>
            </p:cNvPr>
            <p:cNvSpPr/>
            <p:nvPr/>
          </p:nvSpPr>
          <p:spPr>
            <a:xfrm>
              <a:off x="10542707" y="4528629"/>
              <a:ext cx="242153" cy="769831"/>
            </a:xfrm>
            <a:custGeom>
              <a:avLst/>
              <a:gdLst>
                <a:gd name="connsiteX0" fmla="*/ 242153 w 242153"/>
                <a:gd name="connsiteY0" fmla="*/ 0 h 769831"/>
                <a:gd name="connsiteX1" fmla="*/ 224082 w 242153"/>
                <a:gd name="connsiteY1" fmla="*/ 126498 h 769831"/>
                <a:gd name="connsiteX2" fmla="*/ 202397 w 242153"/>
                <a:gd name="connsiteY2" fmla="*/ 231311 h 769831"/>
                <a:gd name="connsiteX3" fmla="*/ 198782 w 242153"/>
                <a:gd name="connsiteY3" fmla="*/ 314438 h 769831"/>
                <a:gd name="connsiteX4" fmla="*/ 191554 w 242153"/>
                <a:gd name="connsiteY4" fmla="*/ 372266 h 769831"/>
                <a:gd name="connsiteX5" fmla="*/ 173483 w 242153"/>
                <a:gd name="connsiteY5" fmla="*/ 422865 h 769831"/>
                <a:gd name="connsiteX6" fmla="*/ 151797 w 242153"/>
                <a:gd name="connsiteY6" fmla="*/ 473464 h 769831"/>
                <a:gd name="connsiteX7" fmla="*/ 133726 w 242153"/>
                <a:gd name="connsiteY7" fmla="*/ 502378 h 769831"/>
                <a:gd name="connsiteX8" fmla="*/ 112041 w 242153"/>
                <a:gd name="connsiteY8" fmla="*/ 545749 h 769831"/>
                <a:gd name="connsiteX9" fmla="*/ 90355 w 242153"/>
                <a:gd name="connsiteY9" fmla="*/ 578277 h 769831"/>
                <a:gd name="connsiteX10" fmla="*/ 65056 w 242153"/>
                <a:gd name="connsiteY10" fmla="*/ 639719 h 769831"/>
                <a:gd name="connsiteX11" fmla="*/ 39756 w 242153"/>
                <a:gd name="connsiteY11" fmla="*/ 686704 h 769831"/>
                <a:gd name="connsiteX12" fmla="*/ 18071 w 242153"/>
                <a:gd name="connsiteY12" fmla="*/ 733689 h 769831"/>
                <a:gd name="connsiteX13" fmla="*/ 14457 w 242153"/>
                <a:gd name="connsiteY13" fmla="*/ 751760 h 769831"/>
                <a:gd name="connsiteX14" fmla="*/ 0 w 242153"/>
                <a:gd name="connsiteY14" fmla="*/ 769831 h 76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153" h="769831">
                  <a:moveTo>
                    <a:pt x="242153" y="0"/>
                  </a:moveTo>
                  <a:cubicBezTo>
                    <a:pt x="236430" y="43973"/>
                    <a:pt x="230708" y="87946"/>
                    <a:pt x="224082" y="126498"/>
                  </a:cubicBezTo>
                  <a:cubicBezTo>
                    <a:pt x="217456" y="165050"/>
                    <a:pt x="206614" y="199988"/>
                    <a:pt x="202397" y="231311"/>
                  </a:cubicBezTo>
                  <a:cubicBezTo>
                    <a:pt x="198180" y="262634"/>
                    <a:pt x="200589" y="290946"/>
                    <a:pt x="198782" y="314438"/>
                  </a:cubicBezTo>
                  <a:cubicBezTo>
                    <a:pt x="196975" y="337931"/>
                    <a:pt x="195770" y="354195"/>
                    <a:pt x="191554" y="372266"/>
                  </a:cubicBezTo>
                  <a:cubicBezTo>
                    <a:pt x="187338" y="390337"/>
                    <a:pt x="180109" y="405999"/>
                    <a:pt x="173483" y="422865"/>
                  </a:cubicBezTo>
                  <a:cubicBezTo>
                    <a:pt x="166857" y="439731"/>
                    <a:pt x="158423" y="460212"/>
                    <a:pt x="151797" y="473464"/>
                  </a:cubicBezTo>
                  <a:cubicBezTo>
                    <a:pt x="145171" y="486716"/>
                    <a:pt x="140352" y="490331"/>
                    <a:pt x="133726" y="502378"/>
                  </a:cubicBezTo>
                  <a:cubicBezTo>
                    <a:pt x="127100" y="514426"/>
                    <a:pt x="119269" y="533099"/>
                    <a:pt x="112041" y="545749"/>
                  </a:cubicBezTo>
                  <a:cubicBezTo>
                    <a:pt x="104813" y="558399"/>
                    <a:pt x="98186" y="562615"/>
                    <a:pt x="90355" y="578277"/>
                  </a:cubicBezTo>
                  <a:cubicBezTo>
                    <a:pt x="82524" y="593939"/>
                    <a:pt x="73489" y="621648"/>
                    <a:pt x="65056" y="639719"/>
                  </a:cubicBezTo>
                  <a:cubicBezTo>
                    <a:pt x="56623" y="657790"/>
                    <a:pt x="47587" y="671042"/>
                    <a:pt x="39756" y="686704"/>
                  </a:cubicBezTo>
                  <a:cubicBezTo>
                    <a:pt x="31925" y="702366"/>
                    <a:pt x="22287" y="722846"/>
                    <a:pt x="18071" y="733689"/>
                  </a:cubicBezTo>
                  <a:cubicBezTo>
                    <a:pt x="13855" y="744532"/>
                    <a:pt x="17469" y="745736"/>
                    <a:pt x="14457" y="751760"/>
                  </a:cubicBezTo>
                  <a:cubicBezTo>
                    <a:pt x="11445" y="757784"/>
                    <a:pt x="5722" y="763807"/>
                    <a:pt x="0" y="76983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99" name="フリーフォーム: 図形 598">
              <a:extLst>
                <a:ext uri="{FF2B5EF4-FFF2-40B4-BE49-F238E27FC236}">
                  <a16:creationId xmlns:a16="http://schemas.microsoft.com/office/drawing/2014/main" id="{DD657CD9-6667-4670-94B3-1BAAC2EA60A9}"/>
                </a:ext>
              </a:extLst>
            </p:cNvPr>
            <p:cNvSpPr/>
            <p:nvPr/>
          </p:nvSpPr>
          <p:spPr>
            <a:xfrm>
              <a:off x="8995794" y="5977414"/>
              <a:ext cx="54236" cy="89294"/>
            </a:xfrm>
            <a:custGeom>
              <a:avLst/>
              <a:gdLst>
                <a:gd name="connsiteX0" fmla="*/ 23 w 54236"/>
                <a:gd name="connsiteY0" fmla="*/ 33049 h 89294"/>
                <a:gd name="connsiteX1" fmla="*/ 43393 w 54236"/>
                <a:gd name="connsiteY1" fmla="*/ 87263 h 89294"/>
                <a:gd name="connsiteX2" fmla="*/ 50622 w 54236"/>
                <a:gd name="connsiteY2" fmla="*/ 72806 h 89294"/>
                <a:gd name="connsiteX3" fmla="*/ 54236 w 54236"/>
                <a:gd name="connsiteY3" fmla="*/ 25821 h 89294"/>
                <a:gd name="connsiteX4" fmla="*/ 50622 w 54236"/>
                <a:gd name="connsiteY4" fmla="*/ 521 h 89294"/>
                <a:gd name="connsiteX5" fmla="*/ 23 w 54236"/>
                <a:gd name="connsiteY5" fmla="*/ 33049 h 8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6" h="89294">
                  <a:moveTo>
                    <a:pt x="23" y="33049"/>
                  </a:moveTo>
                  <a:cubicBezTo>
                    <a:pt x="-1182" y="47506"/>
                    <a:pt x="43393" y="87263"/>
                    <a:pt x="43393" y="87263"/>
                  </a:cubicBezTo>
                  <a:cubicBezTo>
                    <a:pt x="51826" y="93889"/>
                    <a:pt x="48815" y="83046"/>
                    <a:pt x="50622" y="72806"/>
                  </a:cubicBezTo>
                  <a:cubicBezTo>
                    <a:pt x="52429" y="62566"/>
                    <a:pt x="54236" y="37868"/>
                    <a:pt x="54236" y="25821"/>
                  </a:cubicBezTo>
                  <a:cubicBezTo>
                    <a:pt x="54236" y="13774"/>
                    <a:pt x="54236" y="4737"/>
                    <a:pt x="50622" y="521"/>
                  </a:cubicBezTo>
                  <a:cubicBezTo>
                    <a:pt x="47008" y="-3695"/>
                    <a:pt x="1228" y="18592"/>
                    <a:pt x="23" y="33049"/>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0" name="フリーフォーム: 図形 599">
              <a:extLst>
                <a:ext uri="{FF2B5EF4-FFF2-40B4-BE49-F238E27FC236}">
                  <a16:creationId xmlns:a16="http://schemas.microsoft.com/office/drawing/2014/main" id="{1EE05443-2526-48EF-8031-1CFEC51058C7}"/>
                </a:ext>
              </a:extLst>
            </p:cNvPr>
            <p:cNvSpPr/>
            <p:nvPr/>
          </p:nvSpPr>
          <p:spPr>
            <a:xfrm>
              <a:off x="10179386" y="6021039"/>
              <a:ext cx="78700" cy="94248"/>
            </a:xfrm>
            <a:custGeom>
              <a:avLst/>
              <a:gdLst>
                <a:gd name="connsiteX0" fmla="*/ 5512 w 78700"/>
                <a:gd name="connsiteY0" fmla="*/ 3881 h 94248"/>
                <a:gd name="connsiteX1" fmla="*/ 5512 w 78700"/>
                <a:gd name="connsiteY1" fmla="*/ 58095 h 94248"/>
                <a:gd name="connsiteX2" fmla="*/ 16355 w 78700"/>
                <a:gd name="connsiteY2" fmla="*/ 94237 h 94248"/>
                <a:gd name="connsiteX3" fmla="*/ 38040 w 78700"/>
                <a:gd name="connsiteY3" fmla="*/ 61709 h 94248"/>
                <a:gd name="connsiteX4" fmla="*/ 74182 w 78700"/>
                <a:gd name="connsiteY4" fmla="*/ 29181 h 94248"/>
                <a:gd name="connsiteX5" fmla="*/ 74182 w 78700"/>
                <a:gd name="connsiteY5" fmla="*/ 7495 h 94248"/>
                <a:gd name="connsiteX6" fmla="*/ 5512 w 78700"/>
                <a:gd name="connsiteY6" fmla="*/ 3881 h 9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00" h="94248">
                  <a:moveTo>
                    <a:pt x="5512" y="3881"/>
                  </a:moveTo>
                  <a:cubicBezTo>
                    <a:pt x="-5933" y="12314"/>
                    <a:pt x="3705" y="43036"/>
                    <a:pt x="5512" y="58095"/>
                  </a:cubicBezTo>
                  <a:cubicBezTo>
                    <a:pt x="7319" y="73154"/>
                    <a:pt x="10934" y="93635"/>
                    <a:pt x="16355" y="94237"/>
                  </a:cubicBezTo>
                  <a:cubicBezTo>
                    <a:pt x="21776" y="94839"/>
                    <a:pt x="28402" y="72552"/>
                    <a:pt x="38040" y="61709"/>
                  </a:cubicBezTo>
                  <a:cubicBezTo>
                    <a:pt x="47678" y="50866"/>
                    <a:pt x="68158" y="38217"/>
                    <a:pt x="74182" y="29181"/>
                  </a:cubicBezTo>
                  <a:cubicBezTo>
                    <a:pt x="80206" y="20145"/>
                    <a:pt x="80206" y="12314"/>
                    <a:pt x="74182" y="7495"/>
                  </a:cubicBezTo>
                  <a:cubicBezTo>
                    <a:pt x="68158" y="2676"/>
                    <a:pt x="16957" y="-4552"/>
                    <a:pt x="5512" y="3881"/>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1" name="フリーフォーム: 図形 600">
              <a:extLst>
                <a:ext uri="{FF2B5EF4-FFF2-40B4-BE49-F238E27FC236}">
                  <a16:creationId xmlns:a16="http://schemas.microsoft.com/office/drawing/2014/main" id="{41CE2590-F56B-4D4C-BA1C-A461183D6A5F}"/>
                </a:ext>
              </a:extLst>
            </p:cNvPr>
            <p:cNvSpPr/>
            <p:nvPr/>
          </p:nvSpPr>
          <p:spPr>
            <a:xfrm>
              <a:off x="9653606" y="6061062"/>
              <a:ext cx="469850" cy="339745"/>
            </a:xfrm>
            <a:custGeom>
              <a:avLst/>
              <a:gdLst>
                <a:gd name="connsiteX0" fmla="*/ 0 w 469850"/>
                <a:gd name="connsiteY0" fmla="*/ 0 h 339745"/>
                <a:gd name="connsiteX1" fmla="*/ 10843 w 469850"/>
                <a:gd name="connsiteY1" fmla="*/ 133727 h 339745"/>
                <a:gd name="connsiteX2" fmla="*/ 36143 w 469850"/>
                <a:gd name="connsiteY2" fmla="*/ 224083 h 339745"/>
                <a:gd name="connsiteX3" fmla="*/ 83128 w 469850"/>
                <a:gd name="connsiteY3" fmla="*/ 285525 h 339745"/>
                <a:gd name="connsiteX4" fmla="*/ 187940 w 469850"/>
                <a:gd name="connsiteY4" fmla="*/ 339738 h 339745"/>
                <a:gd name="connsiteX5" fmla="*/ 289139 w 469850"/>
                <a:gd name="connsiteY5" fmla="*/ 289139 h 339745"/>
                <a:gd name="connsiteX6" fmla="*/ 372266 w 469850"/>
                <a:gd name="connsiteY6" fmla="*/ 249382 h 339745"/>
                <a:gd name="connsiteX7" fmla="*/ 430094 w 469850"/>
                <a:gd name="connsiteY7" fmla="*/ 224083 h 339745"/>
                <a:gd name="connsiteX8" fmla="*/ 469850 w 469850"/>
                <a:gd name="connsiteY8" fmla="*/ 202397 h 33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850" h="339745">
                  <a:moveTo>
                    <a:pt x="0" y="0"/>
                  </a:moveTo>
                  <a:cubicBezTo>
                    <a:pt x="2409" y="48190"/>
                    <a:pt x="4819" y="96380"/>
                    <a:pt x="10843" y="133727"/>
                  </a:cubicBezTo>
                  <a:cubicBezTo>
                    <a:pt x="16867" y="171074"/>
                    <a:pt x="24096" y="198783"/>
                    <a:pt x="36143" y="224083"/>
                  </a:cubicBezTo>
                  <a:cubicBezTo>
                    <a:pt x="48191" y="249383"/>
                    <a:pt x="57829" y="266249"/>
                    <a:pt x="83128" y="285525"/>
                  </a:cubicBezTo>
                  <a:cubicBezTo>
                    <a:pt x="108428" y="304801"/>
                    <a:pt x="153605" y="339136"/>
                    <a:pt x="187940" y="339738"/>
                  </a:cubicBezTo>
                  <a:cubicBezTo>
                    <a:pt x="222275" y="340340"/>
                    <a:pt x="258418" y="304198"/>
                    <a:pt x="289139" y="289139"/>
                  </a:cubicBezTo>
                  <a:cubicBezTo>
                    <a:pt x="319860" y="274080"/>
                    <a:pt x="348774" y="260225"/>
                    <a:pt x="372266" y="249382"/>
                  </a:cubicBezTo>
                  <a:cubicBezTo>
                    <a:pt x="395759" y="238539"/>
                    <a:pt x="413830" y="231914"/>
                    <a:pt x="430094" y="224083"/>
                  </a:cubicBezTo>
                  <a:cubicBezTo>
                    <a:pt x="446358" y="216252"/>
                    <a:pt x="458104" y="209324"/>
                    <a:pt x="469850" y="202397"/>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2" name="フリーフォーム: 図形 601">
              <a:extLst>
                <a:ext uri="{FF2B5EF4-FFF2-40B4-BE49-F238E27FC236}">
                  <a16:creationId xmlns:a16="http://schemas.microsoft.com/office/drawing/2014/main" id="{47E95F22-6A7E-4553-81BC-2311D3C225EB}"/>
                </a:ext>
              </a:extLst>
            </p:cNvPr>
            <p:cNvSpPr/>
            <p:nvPr/>
          </p:nvSpPr>
          <p:spPr>
            <a:xfrm>
              <a:off x="8941603" y="6176718"/>
              <a:ext cx="592734" cy="193078"/>
            </a:xfrm>
            <a:custGeom>
              <a:avLst/>
              <a:gdLst>
                <a:gd name="connsiteX0" fmla="*/ 0 w 592734"/>
                <a:gd name="connsiteY0" fmla="*/ 0 h 193078"/>
                <a:gd name="connsiteX1" fmla="*/ 57828 w 592734"/>
                <a:gd name="connsiteY1" fmla="*/ 68670 h 193078"/>
                <a:gd name="connsiteX2" fmla="*/ 137341 w 592734"/>
                <a:gd name="connsiteY2" fmla="*/ 108427 h 193078"/>
                <a:gd name="connsiteX3" fmla="*/ 285524 w 592734"/>
                <a:gd name="connsiteY3" fmla="*/ 166254 h 193078"/>
                <a:gd name="connsiteX4" fmla="*/ 383108 w 592734"/>
                <a:gd name="connsiteY4" fmla="*/ 177097 h 193078"/>
                <a:gd name="connsiteX5" fmla="*/ 509606 w 592734"/>
                <a:gd name="connsiteY5" fmla="*/ 191554 h 193078"/>
                <a:gd name="connsiteX6" fmla="*/ 571048 w 592734"/>
                <a:gd name="connsiteY6" fmla="*/ 137340 h 193078"/>
                <a:gd name="connsiteX7" fmla="*/ 585505 w 592734"/>
                <a:gd name="connsiteY7" fmla="*/ 97584 h 193078"/>
                <a:gd name="connsiteX8" fmla="*/ 592734 w 592734"/>
                <a:gd name="connsiteY8" fmla="*/ 68670 h 19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734" h="193078">
                  <a:moveTo>
                    <a:pt x="0" y="0"/>
                  </a:moveTo>
                  <a:cubicBezTo>
                    <a:pt x="17469" y="25299"/>
                    <a:pt x="34938" y="50599"/>
                    <a:pt x="57828" y="68670"/>
                  </a:cubicBezTo>
                  <a:cubicBezTo>
                    <a:pt x="80718" y="86741"/>
                    <a:pt x="99392" y="92163"/>
                    <a:pt x="137341" y="108427"/>
                  </a:cubicBezTo>
                  <a:cubicBezTo>
                    <a:pt x="175290" y="124691"/>
                    <a:pt x="244563" y="154809"/>
                    <a:pt x="285524" y="166254"/>
                  </a:cubicBezTo>
                  <a:cubicBezTo>
                    <a:pt x="326485" y="177699"/>
                    <a:pt x="383108" y="177097"/>
                    <a:pt x="383108" y="177097"/>
                  </a:cubicBezTo>
                  <a:cubicBezTo>
                    <a:pt x="420455" y="181314"/>
                    <a:pt x="478283" y="198180"/>
                    <a:pt x="509606" y="191554"/>
                  </a:cubicBezTo>
                  <a:cubicBezTo>
                    <a:pt x="540929" y="184928"/>
                    <a:pt x="558398" y="153002"/>
                    <a:pt x="571048" y="137340"/>
                  </a:cubicBezTo>
                  <a:cubicBezTo>
                    <a:pt x="583698" y="121678"/>
                    <a:pt x="581891" y="109029"/>
                    <a:pt x="585505" y="97584"/>
                  </a:cubicBezTo>
                  <a:cubicBezTo>
                    <a:pt x="589119" y="86139"/>
                    <a:pt x="590926" y="77404"/>
                    <a:pt x="592734" y="68670"/>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3" name="フリーフォーム: 図形 602">
              <a:extLst>
                <a:ext uri="{FF2B5EF4-FFF2-40B4-BE49-F238E27FC236}">
                  <a16:creationId xmlns:a16="http://schemas.microsoft.com/office/drawing/2014/main" id="{D81CB592-1DEB-4976-AE81-12ECB37102F1}"/>
                </a:ext>
              </a:extLst>
            </p:cNvPr>
            <p:cNvSpPr/>
            <p:nvPr/>
          </p:nvSpPr>
          <p:spPr>
            <a:xfrm>
              <a:off x="7871791" y="2457676"/>
              <a:ext cx="119270" cy="867415"/>
            </a:xfrm>
            <a:custGeom>
              <a:avLst/>
              <a:gdLst>
                <a:gd name="connsiteX0" fmla="*/ 0 w 119270"/>
                <a:gd name="connsiteY0" fmla="*/ 0 h 867415"/>
                <a:gd name="connsiteX1" fmla="*/ 3615 w 119270"/>
                <a:gd name="connsiteY1" fmla="*/ 50599 h 867415"/>
                <a:gd name="connsiteX2" fmla="*/ 18071 w 119270"/>
                <a:gd name="connsiteY2" fmla="*/ 79513 h 867415"/>
                <a:gd name="connsiteX3" fmla="*/ 18071 w 119270"/>
                <a:gd name="connsiteY3" fmla="*/ 133726 h 867415"/>
                <a:gd name="connsiteX4" fmla="*/ 3615 w 119270"/>
                <a:gd name="connsiteY4" fmla="*/ 198782 h 867415"/>
                <a:gd name="connsiteX5" fmla="*/ 32528 w 119270"/>
                <a:gd name="connsiteY5" fmla="*/ 220468 h 867415"/>
                <a:gd name="connsiteX6" fmla="*/ 21686 w 119270"/>
                <a:gd name="connsiteY6" fmla="*/ 263839 h 867415"/>
                <a:gd name="connsiteX7" fmla="*/ 46985 w 119270"/>
                <a:gd name="connsiteY7" fmla="*/ 285524 h 867415"/>
                <a:gd name="connsiteX8" fmla="*/ 28914 w 119270"/>
                <a:gd name="connsiteY8" fmla="*/ 332509 h 867415"/>
                <a:gd name="connsiteX9" fmla="*/ 57828 w 119270"/>
                <a:gd name="connsiteY9" fmla="*/ 357809 h 867415"/>
                <a:gd name="connsiteX10" fmla="*/ 36143 w 119270"/>
                <a:gd name="connsiteY10" fmla="*/ 390337 h 867415"/>
                <a:gd name="connsiteX11" fmla="*/ 61442 w 119270"/>
                <a:gd name="connsiteY11" fmla="*/ 426479 h 867415"/>
                <a:gd name="connsiteX12" fmla="*/ 50600 w 119270"/>
                <a:gd name="connsiteY12" fmla="*/ 455393 h 867415"/>
                <a:gd name="connsiteX13" fmla="*/ 101199 w 119270"/>
                <a:gd name="connsiteY13" fmla="*/ 505992 h 867415"/>
                <a:gd name="connsiteX14" fmla="*/ 86742 w 119270"/>
                <a:gd name="connsiteY14" fmla="*/ 552977 h 867415"/>
                <a:gd name="connsiteX15" fmla="*/ 75899 w 119270"/>
                <a:gd name="connsiteY15" fmla="*/ 614419 h 867415"/>
                <a:gd name="connsiteX16" fmla="*/ 97584 w 119270"/>
                <a:gd name="connsiteY16" fmla="*/ 661404 h 867415"/>
                <a:gd name="connsiteX17" fmla="*/ 93970 w 119270"/>
                <a:gd name="connsiteY17" fmla="*/ 719232 h 867415"/>
                <a:gd name="connsiteX18" fmla="*/ 86742 w 119270"/>
                <a:gd name="connsiteY18" fmla="*/ 758988 h 867415"/>
                <a:gd name="connsiteX19" fmla="*/ 101199 w 119270"/>
                <a:gd name="connsiteY19" fmla="*/ 798745 h 867415"/>
                <a:gd name="connsiteX20" fmla="*/ 115656 w 119270"/>
                <a:gd name="connsiteY20" fmla="*/ 834887 h 867415"/>
                <a:gd name="connsiteX21" fmla="*/ 119270 w 119270"/>
                <a:gd name="connsiteY21" fmla="*/ 867415 h 8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270" h="867415">
                  <a:moveTo>
                    <a:pt x="0" y="0"/>
                  </a:moveTo>
                  <a:cubicBezTo>
                    <a:pt x="301" y="18673"/>
                    <a:pt x="603" y="37347"/>
                    <a:pt x="3615" y="50599"/>
                  </a:cubicBezTo>
                  <a:cubicBezTo>
                    <a:pt x="6627" y="63851"/>
                    <a:pt x="15662" y="65659"/>
                    <a:pt x="18071" y="79513"/>
                  </a:cubicBezTo>
                  <a:cubicBezTo>
                    <a:pt x="20480" y="93368"/>
                    <a:pt x="20480" y="113848"/>
                    <a:pt x="18071" y="133726"/>
                  </a:cubicBezTo>
                  <a:cubicBezTo>
                    <a:pt x="15662" y="153604"/>
                    <a:pt x="1206" y="184325"/>
                    <a:pt x="3615" y="198782"/>
                  </a:cubicBezTo>
                  <a:cubicBezTo>
                    <a:pt x="6025" y="213239"/>
                    <a:pt x="29516" y="209625"/>
                    <a:pt x="32528" y="220468"/>
                  </a:cubicBezTo>
                  <a:cubicBezTo>
                    <a:pt x="35540" y="231311"/>
                    <a:pt x="19277" y="252996"/>
                    <a:pt x="21686" y="263839"/>
                  </a:cubicBezTo>
                  <a:cubicBezTo>
                    <a:pt x="24095" y="274682"/>
                    <a:pt x="45780" y="274079"/>
                    <a:pt x="46985" y="285524"/>
                  </a:cubicBezTo>
                  <a:cubicBezTo>
                    <a:pt x="48190" y="296969"/>
                    <a:pt x="27107" y="320462"/>
                    <a:pt x="28914" y="332509"/>
                  </a:cubicBezTo>
                  <a:cubicBezTo>
                    <a:pt x="30721" y="344556"/>
                    <a:pt x="56623" y="348171"/>
                    <a:pt x="57828" y="357809"/>
                  </a:cubicBezTo>
                  <a:cubicBezTo>
                    <a:pt x="59033" y="367447"/>
                    <a:pt x="35541" y="378892"/>
                    <a:pt x="36143" y="390337"/>
                  </a:cubicBezTo>
                  <a:cubicBezTo>
                    <a:pt x="36745" y="401782"/>
                    <a:pt x="59033" y="415636"/>
                    <a:pt x="61442" y="426479"/>
                  </a:cubicBezTo>
                  <a:cubicBezTo>
                    <a:pt x="63851" y="437322"/>
                    <a:pt x="43974" y="442141"/>
                    <a:pt x="50600" y="455393"/>
                  </a:cubicBezTo>
                  <a:cubicBezTo>
                    <a:pt x="57226" y="468645"/>
                    <a:pt x="95175" y="489728"/>
                    <a:pt x="101199" y="505992"/>
                  </a:cubicBezTo>
                  <a:cubicBezTo>
                    <a:pt x="107223" y="522256"/>
                    <a:pt x="90959" y="534906"/>
                    <a:pt x="86742" y="552977"/>
                  </a:cubicBezTo>
                  <a:cubicBezTo>
                    <a:pt x="82525" y="571048"/>
                    <a:pt x="74092" y="596348"/>
                    <a:pt x="75899" y="614419"/>
                  </a:cubicBezTo>
                  <a:cubicBezTo>
                    <a:pt x="77706" y="632490"/>
                    <a:pt x="94572" y="643935"/>
                    <a:pt x="97584" y="661404"/>
                  </a:cubicBezTo>
                  <a:cubicBezTo>
                    <a:pt x="100596" y="678873"/>
                    <a:pt x="95777" y="702968"/>
                    <a:pt x="93970" y="719232"/>
                  </a:cubicBezTo>
                  <a:cubicBezTo>
                    <a:pt x="92163" y="735496"/>
                    <a:pt x="85537" y="745736"/>
                    <a:pt x="86742" y="758988"/>
                  </a:cubicBezTo>
                  <a:cubicBezTo>
                    <a:pt x="87947" y="772240"/>
                    <a:pt x="96380" y="786095"/>
                    <a:pt x="101199" y="798745"/>
                  </a:cubicBezTo>
                  <a:cubicBezTo>
                    <a:pt x="106018" y="811395"/>
                    <a:pt x="112644" y="823442"/>
                    <a:pt x="115656" y="834887"/>
                  </a:cubicBezTo>
                  <a:cubicBezTo>
                    <a:pt x="118668" y="846332"/>
                    <a:pt x="118969" y="856873"/>
                    <a:pt x="119270" y="867415"/>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4" name="フリーフォーム: 図形 603">
              <a:extLst>
                <a:ext uri="{FF2B5EF4-FFF2-40B4-BE49-F238E27FC236}">
                  <a16:creationId xmlns:a16="http://schemas.microsoft.com/office/drawing/2014/main" id="{383E4033-FDF4-4C25-AA15-CD31D8A4819D}"/>
                </a:ext>
              </a:extLst>
            </p:cNvPr>
            <p:cNvSpPr/>
            <p:nvPr/>
          </p:nvSpPr>
          <p:spPr>
            <a:xfrm>
              <a:off x="9396940" y="4281995"/>
              <a:ext cx="300056" cy="353032"/>
            </a:xfrm>
            <a:custGeom>
              <a:avLst/>
              <a:gdLst>
                <a:gd name="connsiteX0" fmla="*/ 56 w 300056"/>
                <a:gd name="connsiteY0" fmla="*/ 257477 h 353032"/>
                <a:gd name="connsiteX1" fmla="*/ 61498 w 300056"/>
                <a:gd name="connsiteY1" fmla="*/ 257477 h 353032"/>
                <a:gd name="connsiteX2" fmla="*/ 126554 w 300056"/>
                <a:gd name="connsiteY2" fmla="*/ 253863 h 353032"/>
                <a:gd name="connsiteX3" fmla="*/ 177153 w 300056"/>
                <a:gd name="connsiteY3" fmla="*/ 239406 h 353032"/>
                <a:gd name="connsiteX4" fmla="*/ 198839 w 300056"/>
                <a:gd name="connsiteY4" fmla="*/ 199649 h 353032"/>
                <a:gd name="connsiteX5" fmla="*/ 198839 w 300056"/>
                <a:gd name="connsiteY5" fmla="*/ 163507 h 353032"/>
                <a:gd name="connsiteX6" fmla="*/ 169925 w 300056"/>
                <a:gd name="connsiteY6" fmla="*/ 127365 h 353032"/>
                <a:gd name="connsiteX7" fmla="*/ 177153 w 300056"/>
                <a:gd name="connsiteY7" fmla="*/ 65923 h 353032"/>
                <a:gd name="connsiteX8" fmla="*/ 206067 w 300056"/>
                <a:gd name="connsiteY8" fmla="*/ 29780 h 353032"/>
                <a:gd name="connsiteX9" fmla="*/ 216910 w 300056"/>
                <a:gd name="connsiteY9" fmla="*/ 8095 h 353032"/>
                <a:gd name="connsiteX10" fmla="*/ 220524 w 300056"/>
                <a:gd name="connsiteY10" fmla="*/ 867 h 353032"/>
                <a:gd name="connsiteX11" fmla="*/ 234981 w 300056"/>
                <a:gd name="connsiteY11" fmla="*/ 26166 h 353032"/>
                <a:gd name="connsiteX12" fmla="*/ 256666 w 300056"/>
                <a:gd name="connsiteY12" fmla="*/ 73151 h 353032"/>
                <a:gd name="connsiteX13" fmla="*/ 263895 w 300056"/>
                <a:gd name="connsiteY13" fmla="*/ 105679 h 353032"/>
                <a:gd name="connsiteX14" fmla="*/ 267509 w 300056"/>
                <a:gd name="connsiteY14" fmla="*/ 120136 h 353032"/>
                <a:gd name="connsiteX15" fmla="*/ 249438 w 300056"/>
                <a:gd name="connsiteY15" fmla="*/ 167121 h 353032"/>
                <a:gd name="connsiteX16" fmla="*/ 231367 w 300056"/>
                <a:gd name="connsiteY16" fmla="*/ 199649 h 353032"/>
                <a:gd name="connsiteX17" fmla="*/ 245824 w 300056"/>
                <a:gd name="connsiteY17" fmla="*/ 228563 h 353032"/>
                <a:gd name="connsiteX18" fmla="*/ 278352 w 300056"/>
                <a:gd name="connsiteY18" fmla="*/ 243020 h 353032"/>
                <a:gd name="connsiteX19" fmla="*/ 300037 w 300056"/>
                <a:gd name="connsiteY19" fmla="*/ 261091 h 353032"/>
                <a:gd name="connsiteX20" fmla="*/ 274737 w 300056"/>
                <a:gd name="connsiteY20" fmla="*/ 264705 h 353032"/>
                <a:gd name="connsiteX21" fmla="*/ 245824 w 300056"/>
                <a:gd name="connsiteY21" fmla="*/ 279162 h 353032"/>
                <a:gd name="connsiteX22" fmla="*/ 216910 w 300056"/>
                <a:gd name="connsiteY22" fmla="*/ 304462 h 353032"/>
                <a:gd name="connsiteX23" fmla="*/ 187996 w 300056"/>
                <a:gd name="connsiteY23" fmla="*/ 347833 h 353032"/>
                <a:gd name="connsiteX24" fmla="*/ 155468 w 300056"/>
                <a:gd name="connsiteY24" fmla="*/ 351447 h 353032"/>
                <a:gd name="connsiteX25" fmla="*/ 130168 w 300056"/>
                <a:gd name="connsiteY25" fmla="*/ 340604 h 353032"/>
                <a:gd name="connsiteX26" fmla="*/ 115711 w 300056"/>
                <a:gd name="connsiteY26" fmla="*/ 326147 h 353032"/>
                <a:gd name="connsiteX27" fmla="*/ 97640 w 300056"/>
                <a:gd name="connsiteY27" fmla="*/ 300848 h 353032"/>
                <a:gd name="connsiteX28" fmla="*/ 104869 w 300056"/>
                <a:gd name="connsiteY28" fmla="*/ 286391 h 353032"/>
                <a:gd name="connsiteX29" fmla="*/ 97640 w 300056"/>
                <a:gd name="connsiteY29" fmla="*/ 286391 h 353032"/>
                <a:gd name="connsiteX30" fmla="*/ 72341 w 300056"/>
                <a:gd name="connsiteY30" fmla="*/ 286391 h 353032"/>
                <a:gd name="connsiteX31" fmla="*/ 56 w 300056"/>
                <a:gd name="connsiteY31" fmla="*/ 257477 h 35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00056" h="353032">
                  <a:moveTo>
                    <a:pt x="56" y="257477"/>
                  </a:moveTo>
                  <a:cubicBezTo>
                    <a:pt x="-1751" y="252658"/>
                    <a:pt x="40415" y="258079"/>
                    <a:pt x="61498" y="257477"/>
                  </a:cubicBezTo>
                  <a:cubicBezTo>
                    <a:pt x="82581" y="256875"/>
                    <a:pt x="107278" y="256875"/>
                    <a:pt x="126554" y="253863"/>
                  </a:cubicBezTo>
                  <a:cubicBezTo>
                    <a:pt x="145830" y="250851"/>
                    <a:pt x="165105" y="248442"/>
                    <a:pt x="177153" y="239406"/>
                  </a:cubicBezTo>
                  <a:cubicBezTo>
                    <a:pt x="189201" y="230370"/>
                    <a:pt x="195225" y="212299"/>
                    <a:pt x="198839" y="199649"/>
                  </a:cubicBezTo>
                  <a:cubicBezTo>
                    <a:pt x="202453" y="186999"/>
                    <a:pt x="203658" y="175554"/>
                    <a:pt x="198839" y="163507"/>
                  </a:cubicBezTo>
                  <a:cubicBezTo>
                    <a:pt x="194020" y="151460"/>
                    <a:pt x="173539" y="143629"/>
                    <a:pt x="169925" y="127365"/>
                  </a:cubicBezTo>
                  <a:cubicBezTo>
                    <a:pt x="166311" y="111101"/>
                    <a:pt x="171129" y="82187"/>
                    <a:pt x="177153" y="65923"/>
                  </a:cubicBezTo>
                  <a:cubicBezTo>
                    <a:pt x="183177" y="49659"/>
                    <a:pt x="199441" y="39418"/>
                    <a:pt x="206067" y="29780"/>
                  </a:cubicBezTo>
                  <a:cubicBezTo>
                    <a:pt x="212693" y="20142"/>
                    <a:pt x="216910" y="8095"/>
                    <a:pt x="216910" y="8095"/>
                  </a:cubicBezTo>
                  <a:cubicBezTo>
                    <a:pt x="219320" y="3276"/>
                    <a:pt x="217512" y="-2145"/>
                    <a:pt x="220524" y="867"/>
                  </a:cubicBezTo>
                  <a:cubicBezTo>
                    <a:pt x="223536" y="3879"/>
                    <a:pt x="228957" y="14119"/>
                    <a:pt x="234981" y="26166"/>
                  </a:cubicBezTo>
                  <a:cubicBezTo>
                    <a:pt x="241005" y="38213"/>
                    <a:pt x="251847" y="59899"/>
                    <a:pt x="256666" y="73151"/>
                  </a:cubicBezTo>
                  <a:cubicBezTo>
                    <a:pt x="261485" y="86403"/>
                    <a:pt x="263895" y="105679"/>
                    <a:pt x="263895" y="105679"/>
                  </a:cubicBezTo>
                  <a:cubicBezTo>
                    <a:pt x="265702" y="113510"/>
                    <a:pt x="269918" y="109896"/>
                    <a:pt x="267509" y="120136"/>
                  </a:cubicBezTo>
                  <a:cubicBezTo>
                    <a:pt x="265100" y="130376"/>
                    <a:pt x="255462" y="153869"/>
                    <a:pt x="249438" y="167121"/>
                  </a:cubicBezTo>
                  <a:cubicBezTo>
                    <a:pt x="243414" y="180373"/>
                    <a:pt x="231969" y="189409"/>
                    <a:pt x="231367" y="199649"/>
                  </a:cubicBezTo>
                  <a:cubicBezTo>
                    <a:pt x="230765" y="209889"/>
                    <a:pt x="237993" y="221335"/>
                    <a:pt x="245824" y="228563"/>
                  </a:cubicBezTo>
                  <a:cubicBezTo>
                    <a:pt x="253655" y="235791"/>
                    <a:pt x="269316" y="237599"/>
                    <a:pt x="278352" y="243020"/>
                  </a:cubicBezTo>
                  <a:cubicBezTo>
                    <a:pt x="287388" y="248441"/>
                    <a:pt x="300639" y="257477"/>
                    <a:pt x="300037" y="261091"/>
                  </a:cubicBezTo>
                  <a:cubicBezTo>
                    <a:pt x="299435" y="264705"/>
                    <a:pt x="283773" y="261693"/>
                    <a:pt x="274737" y="264705"/>
                  </a:cubicBezTo>
                  <a:cubicBezTo>
                    <a:pt x="265702" y="267717"/>
                    <a:pt x="255462" y="272536"/>
                    <a:pt x="245824" y="279162"/>
                  </a:cubicBezTo>
                  <a:cubicBezTo>
                    <a:pt x="236186" y="285788"/>
                    <a:pt x="226548" y="293017"/>
                    <a:pt x="216910" y="304462"/>
                  </a:cubicBezTo>
                  <a:cubicBezTo>
                    <a:pt x="207272" y="315907"/>
                    <a:pt x="198236" y="340002"/>
                    <a:pt x="187996" y="347833"/>
                  </a:cubicBezTo>
                  <a:cubicBezTo>
                    <a:pt x="177756" y="355664"/>
                    <a:pt x="165106" y="352652"/>
                    <a:pt x="155468" y="351447"/>
                  </a:cubicBezTo>
                  <a:cubicBezTo>
                    <a:pt x="145830" y="350242"/>
                    <a:pt x="136794" y="344821"/>
                    <a:pt x="130168" y="340604"/>
                  </a:cubicBezTo>
                  <a:cubicBezTo>
                    <a:pt x="123542" y="336387"/>
                    <a:pt x="121132" y="332773"/>
                    <a:pt x="115711" y="326147"/>
                  </a:cubicBezTo>
                  <a:cubicBezTo>
                    <a:pt x="110290" y="319521"/>
                    <a:pt x="97640" y="300848"/>
                    <a:pt x="97640" y="300848"/>
                  </a:cubicBezTo>
                  <a:cubicBezTo>
                    <a:pt x="95833" y="294222"/>
                    <a:pt x="104869" y="286391"/>
                    <a:pt x="104869" y="286391"/>
                  </a:cubicBezTo>
                  <a:cubicBezTo>
                    <a:pt x="104869" y="283982"/>
                    <a:pt x="97640" y="286391"/>
                    <a:pt x="97640" y="286391"/>
                  </a:cubicBezTo>
                  <a:cubicBezTo>
                    <a:pt x="92219" y="286391"/>
                    <a:pt x="83786" y="287596"/>
                    <a:pt x="72341" y="286391"/>
                  </a:cubicBezTo>
                  <a:cubicBezTo>
                    <a:pt x="60896" y="285186"/>
                    <a:pt x="1863" y="262296"/>
                    <a:pt x="56" y="257477"/>
                  </a:cubicBezTo>
                  <a:close/>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5" name="フリーフォーム: 図形 604">
              <a:extLst>
                <a:ext uri="{FF2B5EF4-FFF2-40B4-BE49-F238E27FC236}">
                  <a16:creationId xmlns:a16="http://schemas.microsoft.com/office/drawing/2014/main" id="{6890E803-3927-464C-9574-E68161D11B79}"/>
                </a:ext>
              </a:extLst>
            </p:cNvPr>
            <p:cNvSpPr/>
            <p:nvPr/>
          </p:nvSpPr>
          <p:spPr>
            <a:xfrm>
              <a:off x="9609511" y="4286476"/>
              <a:ext cx="18951" cy="180711"/>
            </a:xfrm>
            <a:custGeom>
              <a:avLst/>
              <a:gdLst>
                <a:gd name="connsiteX0" fmla="*/ 7953 w 18951"/>
                <a:gd name="connsiteY0" fmla="*/ 0 h 180711"/>
                <a:gd name="connsiteX1" fmla="*/ 18796 w 18951"/>
                <a:gd name="connsiteY1" fmla="*/ 72284 h 180711"/>
                <a:gd name="connsiteX2" fmla="*/ 725 w 18951"/>
                <a:gd name="connsiteY2" fmla="*/ 126498 h 180711"/>
                <a:gd name="connsiteX3" fmla="*/ 4339 w 18951"/>
                <a:gd name="connsiteY3" fmla="*/ 148183 h 180711"/>
                <a:gd name="connsiteX4" fmla="*/ 11567 w 18951"/>
                <a:gd name="connsiteY4" fmla="*/ 180711 h 180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1" h="180711">
                  <a:moveTo>
                    <a:pt x="7953" y="0"/>
                  </a:moveTo>
                  <a:cubicBezTo>
                    <a:pt x="13977" y="25600"/>
                    <a:pt x="20001" y="51201"/>
                    <a:pt x="18796" y="72284"/>
                  </a:cubicBezTo>
                  <a:cubicBezTo>
                    <a:pt x="17591" y="93367"/>
                    <a:pt x="3134" y="113848"/>
                    <a:pt x="725" y="126498"/>
                  </a:cubicBezTo>
                  <a:cubicBezTo>
                    <a:pt x="-1685" y="139148"/>
                    <a:pt x="2532" y="139148"/>
                    <a:pt x="4339" y="148183"/>
                  </a:cubicBezTo>
                  <a:cubicBezTo>
                    <a:pt x="6146" y="157218"/>
                    <a:pt x="8856" y="168964"/>
                    <a:pt x="11567" y="180711"/>
                  </a:cubicBezTo>
                </a:path>
              </a:pathLst>
            </a:custGeom>
            <a:gr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06" name="フリーフォーム: 図形 605">
            <a:extLst>
              <a:ext uri="{FF2B5EF4-FFF2-40B4-BE49-F238E27FC236}">
                <a16:creationId xmlns:a16="http://schemas.microsoft.com/office/drawing/2014/main" id="{0C21852A-2C27-40E5-A028-E6B6F4113B39}"/>
              </a:ext>
            </a:extLst>
          </p:cNvPr>
          <p:cNvSpPr/>
          <p:nvPr/>
        </p:nvSpPr>
        <p:spPr>
          <a:xfrm rot="10800000">
            <a:off x="5942730" y="1424"/>
            <a:ext cx="5296770" cy="6945073"/>
          </a:xfrm>
          <a:custGeom>
            <a:avLst/>
            <a:gdLst>
              <a:gd name="connsiteX0" fmla="*/ 1096059 w 5296770"/>
              <a:gd name="connsiteY0" fmla="*/ 223675 h 6945073"/>
              <a:gd name="connsiteX1" fmla="*/ 1127957 w 5296770"/>
              <a:gd name="connsiteY1" fmla="*/ 500122 h 6945073"/>
              <a:gd name="connsiteX2" fmla="*/ 1127957 w 5296770"/>
              <a:gd name="connsiteY2" fmla="*/ 723406 h 6945073"/>
              <a:gd name="connsiteX3" fmla="*/ 1127957 w 5296770"/>
              <a:gd name="connsiteY3" fmla="*/ 861629 h 6945073"/>
              <a:gd name="connsiteX4" fmla="*/ 1149222 w 5296770"/>
              <a:gd name="connsiteY4" fmla="*/ 1031750 h 6945073"/>
              <a:gd name="connsiteX5" fmla="*/ 1149222 w 5296770"/>
              <a:gd name="connsiteY5" fmla="*/ 1159341 h 6945073"/>
              <a:gd name="connsiteX6" fmla="*/ 1138589 w 5296770"/>
              <a:gd name="connsiteY6" fmla="*/ 1265666 h 6945073"/>
              <a:gd name="connsiteX7" fmla="*/ 1096059 w 5296770"/>
              <a:gd name="connsiteY7" fmla="*/ 1435787 h 6945073"/>
              <a:gd name="connsiteX8" fmla="*/ 1021631 w 5296770"/>
              <a:gd name="connsiteY8" fmla="*/ 1680336 h 6945073"/>
              <a:gd name="connsiteX9" fmla="*/ 957836 w 5296770"/>
              <a:gd name="connsiteY9" fmla="*/ 1818559 h 6945073"/>
              <a:gd name="connsiteX10" fmla="*/ 957836 w 5296770"/>
              <a:gd name="connsiteY10" fmla="*/ 1892987 h 6945073"/>
              <a:gd name="connsiteX11" fmla="*/ 936571 w 5296770"/>
              <a:gd name="connsiteY11" fmla="*/ 1988680 h 6945073"/>
              <a:gd name="connsiteX12" fmla="*/ 915306 w 5296770"/>
              <a:gd name="connsiteY12" fmla="*/ 2116271 h 6945073"/>
              <a:gd name="connsiteX13" fmla="*/ 894041 w 5296770"/>
              <a:gd name="connsiteY13" fmla="*/ 2243861 h 6945073"/>
              <a:gd name="connsiteX14" fmla="*/ 883408 w 5296770"/>
              <a:gd name="connsiteY14" fmla="*/ 2307657 h 6945073"/>
              <a:gd name="connsiteX15" fmla="*/ 840878 w 5296770"/>
              <a:gd name="connsiteY15" fmla="*/ 2382085 h 6945073"/>
              <a:gd name="connsiteX16" fmla="*/ 830245 w 5296770"/>
              <a:gd name="connsiteY16" fmla="*/ 2509675 h 6945073"/>
              <a:gd name="connsiteX17" fmla="*/ 766450 w 5296770"/>
              <a:gd name="connsiteY17" fmla="*/ 2371452 h 6945073"/>
              <a:gd name="connsiteX18" fmla="*/ 755817 w 5296770"/>
              <a:gd name="connsiteY18" fmla="*/ 2328922 h 6945073"/>
              <a:gd name="connsiteX19" fmla="*/ 702655 w 5296770"/>
              <a:gd name="connsiteY19" fmla="*/ 2307657 h 6945073"/>
              <a:gd name="connsiteX20" fmla="*/ 585696 w 5296770"/>
              <a:gd name="connsiteY20" fmla="*/ 2307657 h 6945073"/>
              <a:gd name="connsiteX21" fmla="*/ 511268 w 5296770"/>
              <a:gd name="connsiteY21" fmla="*/ 2339555 h 6945073"/>
              <a:gd name="connsiteX22" fmla="*/ 468738 w 5296770"/>
              <a:gd name="connsiteY22" fmla="*/ 2350187 h 6945073"/>
              <a:gd name="connsiteX23" fmla="*/ 436841 w 5296770"/>
              <a:gd name="connsiteY23" fmla="*/ 2392717 h 6945073"/>
              <a:gd name="connsiteX24" fmla="*/ 394310 w 5296770"/>
              <a:gd name="connsiteY24" fmla="*/ 2499043 h 6945073"/>
              <a:gd name="connsiteX25" fmla="*/ 341148 w 5296770"/>
              <a:gd name="connsiteY25" fmla="*/ 2605368 h 6945073"/>
              <a:gd name="connsiteX26" fmla="*/ 298617 w 5296770"/>
              <a:gd name="connsiteY26" fmla="*/ 2690429 h 6945073"/>
              <a:gd name="connsiteX27" fmla="*/ 266720 w 5296770"/>
              <a:gd name="connsiteY27" fmla="*/ 2743592 h 6945073"/>
              <a:gd name="connsiteX28" fmla="*/ 202924 w 5296770"/>
              <a:gd name="connsiteY28" fmla="*/ 2775489 h 6945073"/>
              <a:gd name="connsiteX29" fmla="*/ 149762 w 5296770"/>
              <a:gd name="connsiteY29" fmla="*/ 2881815 h 6945073"/>
              <a:gd name="connsiteX30" fmla="*/ 107231 w 5296770"/>
              <a:gd name="connsiteY30" fmla="*/ 2977508 h 6945073"/>
              <a:gd name="connsiteX31" fmla="*/ 107231 w 5296770"/>
              <a:gd name="connsiteY31" fmla="*/ 3083834 h 6945073"/>
              <a:gd name="connsiteX32" fmla="*/ 85966 w 5296770"/>
              <a:gd name="connsiteY32" fmla="*/ 3126364 h 6945073"/>
              <a:gd name="connsiteX33" fmla="*/ 54068 w 5296770"/>
              <a:gd name="connsiteY33" fmla="*/ 3190159 h 6945073"/>
              <a:gd name="connsiteX34" fmla="*/ 906 w 5296770"/>
              <a:gd name="connsiteY34" fmla="*/ 3477238 h 6945073"/>
              <a:gd name="connsiteX35" fmla="*/ 22171 w 5296770"/>
              <a:gd name="connsiteY35" fmla="*/ 3647359 h 6945073"/>
              <a:gd name="connsiteX36" fmla="*/ 43436 w 5296770"/>
              <a:gd name="connsiteY36" fmla="*/ 3774950 h 6945073"/>
              <a:gd name="connsiteX37" fmla="*/ 64701 w 5296770"/>
              <a:gd name="connsiteY37" fmla="*/ 3934438 h 6945073"/>
              <a:gd name="connsiteX38" fmla="*/ 139129 w 5296770"/>
              <a:gd name="connsiteY38" fmla="*/ 3966336 h 6945073"/>
              <a:gd name="connsiteX39" fmla="*/ 266720 w 5296770"/>
              <a:gd name="connsiteY39" fmla="*/ 3966336 h 6945073"/>
              <a:gd name="connsiteX40" fmla="*/ 373045 w 5296770"/>
              <a:gd name="connsiteY40" fmla="*/ 3923806 h 6945073"/>
              <a:gd name="connsiteX41" fmla="*/ 436841 w 5296770"/>
              <a:gd name="connsiteY41" fmla="*/ 3923806 h 6945073"/>
              <a:gd name="connsiteX42" fmla="*/ 490003 w 5296770"/>
              <a:gd name="connsiteY42" fmla="*/ 3849378 h 6945073"/>
              <a:gd name="connsiteX43" fmla="*/ 521901 w 5296770"/>
              <a:gd name="connsiteY43" fmla="*/ 3817480 h 6945073"/>
              <a:gd name="connsiteX44" fmla="*/ 532534 w 5296770"/>
              <a:gd name="connsiteY44" fmla="*/ 3753685 h 6945073"/>
              <a:gd name="connsiteX45" fmla="*/ 532534 w 5296770"/>
              <a:gd name="connsiteY45" fmla="*/ 3700522 h 6945073"/>
              <a:gd name="connsiteX46" fmla="*/ 511268 w 5296770"/>
              <a:gd name="connsiteY46" fmla="*/ 3817480 h 6945073"/>
              <a:gd name="connsiteX47" fmla="*/ 511268 w 5296770"/>
              <a:gd name="connsiteY47" fmla="*/ 3976968 h 6945073"/>
              <a:gd name="connsiteX48" fmla="*/ 490003 w 5296770"/>
              <a:gd name="connsiteY48" fmla="*/ 4104559 h 6945073"/>
              <a:gd name="connsiteX49" fmla="*/ 468738 w 5296770"/>
              <a:gd name="connsiteY49" fmla="*/ 4285313 h 6945073"/>
              <a:gd name="connsiteX50" fmla="*/ 436841 w 5296770"/>
              <a:gd name="connsiteY50" fmla="*/ 4359741 h 6945073"/>
              <a:gd name="connsiteX51" fmla="*/ 436841 w 5296770"/>
              <a:gd name="connsiteY51" fmla="*/ 4561759 h 6945073"/>
              <a:gd name="connsiteX52" fmla="*/ 426208 w 5296770"/>
              <a:gd name="connsiteY52" fmla="*/ 4965796 h 6945073"/>
              <a:gd name="connsiteX53" fmla="*/ 447473 w 5296770"/>
              <a:gd name="connsiteY53" fmla="*/ 5093387 h 6945073"/>
              <a:gd name="connsiteX54" fmla="*/ 553799 w 5296770"/>
              <a:gd name="connsiteY54" fmla="*/ 5401731 h 6945073"/>
              <a:gd name="connsiteX55" fmla="*/ 596329 w 5296770"/>
              <a:gd name="connsiteY55" fmla="*/ 5614382 h 6945073"/>
              <a:gd name="connsiteX56" fmla="*/ 670757 w 5296770"/>
              <a:gd name="connsiteY56" fmla="*/ 5773871 h 6945073"/>
              <a:gd name="connsiteX57" fmla="*/ 830245 w 5296770"/>
              <a:gd name="connsiteY57" fmla="*/ 5986522 h 6945073"/>
              <a:gd name="connsiteX58" fmla="*/ 957836 w 5296770"/>
              <a:gd name="connsiteY58" fmla="*/ 6156643 h 6945073"/>
              <a:gd name="connsiteX59" fmla="*/ 1138589 w 5296770"/>
              <a:gd name="connsiteY59" fmla="*/ 6337396 h 6945073"/>
              <a:gd name="connsiteX60" fmla="*/ 1244915 w 5296770"/>
              <a:gd name="connsiteY60" fmla="*/ 6401192 h 6945073"/>
              <a:gd name="connsiteX61" fmla="*/ 1415036 w 5296770"/>
              <a:gd name="connsiteY61" fmla="*/ 6518150 h 6945073"/>
              <a:gd name="connsiteX62" fmla="*/ 1510729 w 5296770"/>
              <a:gd name="connsiteY62" fmla="*/ 6603210 h 6945073"/>
              <a:gd name="connsiteX63" fmla="*/ 1691482 w 5296770"/>
              <a:gd name="connsiteY63" fmla="*/ 6730801 h 6945073"/>
              <a:gd name="connsiteX64" fmla="*/ 1850971 w 5296770"/>
              <a:gd name="connsiteY64" fmla="*/ 6762699 h 6945073"/>
              <a:gd name="connsiteX65" fmla="*/ 2074255 w 5296770"/>
              <a:gd name="connsiteY65" fmla="*/ 6837127 h 6945073"/>
              <a:gd name="connsiteX66" fmla="*/ 2308171 w 5296770"/>
              <a:gd name="connsiteY66" fmla="*/ 6900922 h 6945073"/>
              <a:gd name="connsiteX67" fmla="*/ 2680310 w 5296770"/>
              <a:gd name="connsiteY67" fmla="*/ 6943452 h 6945073"/>
              <a:gd name="connsiteX68" fmla="*/ 2914227 w 5296770"/>
              <a:gd name="connsiteY68" fmla="*/ 6932820 h 6945073"/>
              <a:gd name="connsiteX69" fmla="*/ 3105613 w 5296770"/>
              <a:gd name="connsiteY69" fmla="*/ 6900922 h 6945073"/>
              <a:gd name="connsiteX70" fmla="*/ 3328896 w 5296770"/>
              <a:gd name="connsiteY70" fmla="*/ 6847759 h 6945073"/>
              <a:gd name="connsiteX71" fmla="*/ 3520282 w 5296770"/>
              <a:gd name="connsiteY71" fmla="*/ 6741434 h 6945073"/>
              <a:gd name="connsiteX72" fmla="*/ 3892422 w 5296770"/>
              <a:gd name="connsiteY72" fmla="*/ 6624475 h 6945073"/>
              <a:gd name="connsiteX73" fmla="*/ 4051910 w 5296770"/>
              <a:gd name="connsiteY73" fmla="*/ 6454355 h 6945073"/>
              <a:gd name="connsiteX74" fmla="*/ 4147603 w 5296770"/>
              <a:gd name="connsiteY74" fmla="*/ 6358661 h 6945073"/>
              <a:gd name="connsiteX75" fmla="*/ 4243296 w 5296770"/>
              <a:gd name="connsiteY75" fmla="*/ 6241703 h 6945073"/>
              <a:gd name="connsiteX76" fmla="*/ 4360255 w 5296770"/>
              <a:gd name="connsiteY76" fmla="*/ 6029052 h 6945073"/>
              <a:gd name="connsiteX77" fmla="*/ 4530375 w 5296770"/>
              <a:gd name="connsiteY77" fmla="*/ 5805768 h 6945073"/>
              <a:gd name="connsiteX78" fmla="*/ 4594171 w 5296770"/>
              <a:gd name="connsiteY78" fmla="*/ 5635648 h 6945073"/>
              <a:gd name="connsiteX79" fmla="*/ 4657966 w 5296770"/>
              <a:gd name="connsiteY79" fmla="*/ 5401731 h 6945073"/>
              <a:gd name="connsiteX80" fmla="*/ 4700496 w 5296770"/>
              <a:gd name="connsiteY80" fmla="*/ 5178448 h 6945073"/>
              <a:gd name="connsiteX81" fmla="*/ 4721762 w 5296770"/>
              <a:gd name="connsiteY81" fmla="*/ 4827573 h 6945073"/>
              <a:gd name="connsiteX82" fmla="*/ 4753659 w 5296770"/>
              <a:gd name="connsiteY82" fmla="*/ 4625555 h 6945073"/>
              <a:gd name="connsiteX83" fmla="*/ 4732394 w 5296770"/>
              <a:gd name="connsiteY83" fmla="*/ 4349108 h 6945073"/>
              <a:gd name="connsiteX84" fmla="*/ 4743027 w 5296770"/>
              <a:gd name="connsiteY84" fmla="*/ 4189620 h 6945073"/>
              <a:gd name="connsiteX85" fmla="*/ 4743027 w 5296770"/>
              <a:gd name="connsiteY85" fmla="*/ 4019499 h 6945073"/>
              <a:gd name="connsiteX86" fmla="*/ 4732394 w 5296770"/>
              <a:gd name="connsiteY86" fmla="*/ 3860010 h 6945073"/>
              <a:gd name="connsiteX87" fmla="*/ 4732394 w 5296770"/>
              <a:gd name="connsiteY87" fmla="*/ 3753685 h 6945073"/>
              <a:gd name="connsiteX88" fmla="*/ 4753659 w 5296770"/>
              <a:gd name="connsiteY88" fmla="*/ 3594196 h 6945073"/>
              <a:gd name="connsiteX89" fmla="*/ 4764292 w 5296770"/>
              <a:gd name="connsiteY89" fmla="*/ 3657992 h 6945073"/>
              <a:gd name="connsiteX90" fmla="*/ 4828087 w 5296770"/>
              <a:gd name="connsiteY90" fmla="*/ 3806848 h 6945073"/>
              <a:gd name="connsiteX91" fmla="*/ 4934413 w 5296770"/>
              <a:gd name="connsiteY91" fmla="*/ 3955703 h 6945073"/>
              <a:gd name="connsiteX92" fmla="*/ 5051371 w 5296770"/>
              <a:gd name="connsiteY92" fmla="*/ 4019499 h 6945073"/>
              <a:gd name="connsiteX93" fmla="*/ 5168329 w 5296770"/>
              <a:gd name="connsiteY93" fmla="*/ 4040764 h 6945073"/>
              <a:gd name="connsiteX94" fmla="*/ 5221492 w 5296770"/>
              <a:gd name="connsiteY94" fmla="*/ 3998234 h 6945073"/>
              <a:gd name="connsiteX95" fmla="*/ 5221492 w 5296770"/>
              <a:gd name="connsiteY95" fmla="*/ 3923806 h 6945073"/>
              <a:gd name="connsiteX96" fmla="*/ 5264022 w 5296770"/>
              <a:gd name="connsiteY96" fmla="*/ 3732420 h 6945073"/>
              <a:gd name="connsiteX97" fmla="*/ 5285287 w 5296770"/>
              <a:gd name="connsiteY97" fmla="*/ 3541034 h 6945073"/>
              <a:gd name="connsiteX98" fmla="*/ 5295920 w 5296770"/>
              <a:gd name="connsiteY98" fmla="*/ 3402810 h 6945073"/>
              <a:gd name="connsiteX99" fmla="*/ 5285287 w 5296770"/>
              <a:gd name="connsiteY99" fmla="*/ 3232689 h 6945073"/>
              <a:gd name="connsiteX100" fmla="*/ 5200227 w 5296770"/>
              <a:gd name="connsiteY100" fmla="*/ 2903080 h 6945073"/>
              <a:gd name="connsiteX101" fmla="*/ 5136431 w 5296770"/>
              <a:gd name="connsiteY101" fmla="*/ 2786122 h 6945073"/>
              <a:gd name="connsiteX102" fmla="*/ 5072636 w 5296770"/>
              <a:gd name="connsiteY102" fmla="*/ 2658531 h 6945073"/>
              <a:gd name="connsiteX103" fmla="*/ 5019473 w 5296770"/>
              <a:gd name="connsiteY103" fmla="*/ 2562838 h 6945073"/>
              <a:gd name="connsiteX104" fmla="*/ 4976943 w 5296770"/>
              <a:gd name="connsiteY104" fmla="*/ 2499043 h 6945073"/>
              <a:gd name="connsiteX105" fmla="*/ 4913148 w 5296770"/>
              <a:gd name="connsiteY105" fmla="*/ 2456513 h 6945073"/>
              <a:gd name="connsiteX106" fmla="*/ 4881250 w 5296770"/>
              <a:gd name="connsiteY106" fmla="*/ 2392717 h 6945073"/>
              <a:gd name="connsiteX107" fmla="*/ 4785557 w 5296770"/>
              <a:gd name="connsiteY107" fmla="*/ 2371452 h 6945073"/>
              <a:gd name="connsiteX108" fmla="*/ 4711129 w 5296770"/>
              <a:gd name="connsiteY108" fmla="*/ 2371452 h 6945073"/>
              <a:gd name="connsiteX109" fmla="*/ 4647334 w 5296770"/>
              <a:gd name="connsiteY109" fmla="*/ 2360820 h 6945073"/>
              <a:gd name="connsiteX110" fmla="*/ 4583538 w 5296770"/>
              <a:gd name="connsiteY110" fmla="*/ 2371452 h 6945073"/>
              <a:gd name="connsiteX111" fmla="*/ 4594171 w 5296770"/>
              <a:gd name="connsiteY111" fmla="*/ 2477778 h 6945073"/>
              <a:gd name="connsiteX112" fmla="*/ 4604803 w 5296770"/>
              <a:gd name="connsiteY112" fmla="*/ 2658531 h 6945073"/>
              <a:gd name="connsiteX113" fmla="*/ 4657966 w 5296770"/>
              <a:gd name="connsiteY113" fmla="*/ 2860550 h 6945073"/>
              <a:gd name="connsiteX114" fmla="*/ 4551641 w 5296770"/>
              <a:gd name="connsiteY114" fmla="*/ 2562838 h 6945073"/>
              <a:gd name="connsiteX115" fmla="*/ 4498478 w 5296770"/>
              <a:gd name="connsiteY115" fmla="*/ 2318289 h 6945073"/>
              <a:gd name="connsiteX116" fmla="*/ 4498478 w 5296770"/>
              <a:gd name="connsiteY116" fmla="*/ 2095006 h 6945073"/>
              <a:gd name="connsiteX117" fmla="*/ 4509110 w 5296770"/>
              <a:gd name="connsiteY117" fmla="*/ 1924885 h 6945073"/>
              <a:gd name="connsiteX118" fmla="*/ 4498478 w 5296770"/>
              <a:gd name="connsiteY118" fmla="*/ 1786661 h 6945073"/>
              <a:gd name="connsiteX119" fmla="*/ 4445315 w 5296770"/>
              <a:gd name="connsiteY119" fmla="*/ 1552745 h 6945073"/>
              <a:gd name="connsiteX120" fmla="*/ 4424050 w 5296770"/>
              <a:gd name="connsiteY120" fmla="*/ 1457052 h 6945073"/>
              <a:gd name="connsiteX121" fmla="*/ 4392152 w 5296770"/>
              <a:gd name="connsiteY121" fmla="*/ 1371992 h 6945073"/>
              <a:gd name="connsiteX122" fmla="*/ 4328357 w 5296770"/>
              <a:gd name="connsiteY122" fmla="*/ 1308196 h 6945073"/>
              <a:gd name="connsiteX123" fmla="*/ 4232664 w 5296770"/>
              <a:gd name="connsiteY123" fmla="*/ 1244401 h 6945073"/>
              <a:gd name="connsiteX124" fmla="*/ 4275194 w 5296770"/>
              <a:gd name="connsiteY124" fmla="*/ 978587 h 6945073"/>
              <a:gd name="connsiteX125" fmla="*/ 4264562 w 5296770"/>
              <a:gd name="connsiteY125" fmla="*/ 712773 h 6945073"/>
              <a:gd name="connsiteX126" fmla="*/ 4275194 w 5296770"/>
              <a:gd name="connsiteY126" fmla="*/ 478857 h 6945073"/>
              <a:gd name="connsiteX127" fmla="*/ 4275194 w 5296770"/>
              <a:gd name="connsiteY127" fmla="*/ 351266 h 6945073"/>
              <a:gd name="connsiteX128" fmla="*/ 4285827 w 5296770"/>
              <a:gd name="connsiteY128" fmla="*/ 234308 h 6945073"/>
              <a:gd name="connsiteX129" fmla="*/ 4328357 w 5296770"/>
              <a:gd name="connsiteY129" fmla="*/ 85452 h 6945073"/>
              <a:gd name="connsiteX130" fmla="*/ 4338989 w 5296770"/>
              <a:gd name="connsiteY130" fmla="*/ 32289 h 6945073"/>
              <a:gd name="connsiteX131" fmla="*/ 4158236 w 5296770"/>
              <a:gd name="connsiteY131" fmla="*/ 392 h 6945073"/>
              <a:gd name="connsiteX132" fmla="*/ 3860524 w 5296770"/>
              <a:gd name="connsiteY132" fmla="*/ 53555 h 6945073"/>
              <a:gd name="connsiteX133" fmla="*/ 3403324 w 5296770"/>
              <a:gd name="connsiteY133" fmla="*/ 32289 h 6945073"/>
              <a:gd name="connsiteX134" fmla="*/ 2988655 w 5296770"/>
              <a:gd name="connsiteY134" fmla="*/ 64187 h 6945073"/>
              <a:gd name="connsiteX135" fmla="*/ 2637780 w 5296770"/>
              <a:gd name="connsiteY135" fmla="*/ 85452 h 6945073"/>
              <a:gd name="connsiteX136" fmla="*/ 2265641 w 5296770"/>
              <a:gd name="connsiteY136" fmla="*/ 64187 h 6945073"/>
              <a:gd name="connsiteX137" fmla="*/ 1904134 w 5296770"/>
              <a:gd name="connsiteY137" fmla="*/ 64187 h 6945073"/>
              <a:gd name="connsiteX138" fmla="*/ 1606422 w 5296770"/>
              <a:gd name="connsiteY138" fmla="*/ 74820 h 6945073"/>
              <a:gd name="connsiteX139" fmla="*/ 1340608 w 5296770"/>
              <a:gd name="connsiteY139" fmla="*/ 74820 h 6945073"/>
              <a:gd name="connsiteX140" fmla="*/ 1181120 w 5296770"/>
              <a:gd name="connsiteY140" fmla="*/ 74820 h 6945073"/>
              <a:gd name="connsiteX141" fmla="*/ 1106692 w 5296770"/>
              <a:gd name="connsiteY141" fmla="*/ 85452 h 6945073"/>
              <a:gd name="connsiteX142" fmla="*/ 1064162 w 5296770"/>
              <a:gd name="connsiteY142" fmla="*/ 159880 h 6945073"/>
              <a:gd name="connsiteX143" fmla="*/ 1096059 w 5296770"/>
              <a:gd name="connsiteY143" fmla="*/ 223675 h 694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296770" h="6945073">
                <a:moveTo>
                  <a:pt x="1096059" y="223675"/>
                </a:moveTo>
                <a:cubicBezTo>
                  <a:pt x="1106691" y="280382"/>
                  <a:pt x="1122641" y="416834"/>
                  <a:pt x="1127957" y="500122"/>
                </a:cubicBezTo>
                <a:cubicBezTo>
                  <a:pt x="1133273" y="583411"/>
                  <a:pt x="1127957" y="723406"/>
                  <a:pt x="1127957" y="723406"/>
                </a:cubicBezTo>
                <a:cubicBezTo>
                  <a:pt x="1127957" y="783657"/>
                  <a:pt x="1124413" y="810238"/>
                  <a:pt x="1127957" y="861629"/>
                </a:cubicBezTo>
                <a:cubicBezTo>
                  <a:pt x="1131501" y="913020"/>
                  <a:pt x="1145678" y="982131"/>
                  <a:pt x="1149222" y="1031750"/>
                </a:cubicBezTo>
                <a:cubicBezTo>
                  <a:pt x="1152766" y="1081369"/>
                  <a:pt x="1150994" y="1120355"/>
                  <a:pt x="1149222" y="1159341"/>
                </a:cubicBezTo>
                <a:cubicBezTo>
                  <a:pt x="1147450" y="1198327"/>
                  <a:pt x="1147450" y="1219592"/>
                  <a:pt x="1138589" y="1265666"/>
                </a:cubicBezTo>
                <a:cubicBezTo>
                  <a:pt x="1129729" y="1311740"/>
                  <a:pt x="1115552" y="1366675"/>
                  <a:pt x="1096059" y="1435787"/>
                </a:cubicBezTo>
                <a:cubicBezTo>
                  <a:pt x="1076566" y="1504899"/>
                  <a:pt x="1044668" y="1616541"/>
                  <a:pt x="1021631" y="1680336"/>
                </a:cubicBezTo>
                <a:cubicBezTo>
                  <a:pt x="998594" y="1744131"/>
                  <a:pt x="968468" y="1783117"/>
                  <a:pt x="957836" y="1818559"/>
                </a:cubicBezTo>
                <a:cubicBezTo>
                  <a:pt x="947204" y="1854001"/>
                  <a:pt x="961380" y="1864634"/>
                  <a:pt x="957836" y="1892987"/>
                </a:cubicBezTo>
                <a:cubicBezTo>
                  <a:pt x="954292" y="1921340"/>
                  <a:pt x="943659" y="1951466"/>
                  <a:pt x="936571" y="1988680"/>
                </a:cubicBezTo>
                <a:cubicBezTo>
                  <a:pt x="929483" y="2025894"/>
                  <a:pt x="915306" y="2116271"/>
                  <a:pt x="915306" y="2116271"/>
                </a:cubicBezTo>
                <a:lnTo>
                  <a:pt x="894041" y="2243861"/>
                </a:lnTo>
                <a:cubicBezTo>
                  <a:pt x="888725" y="2275759"/>
                  <a:pt x="892268" y="2284620"/>
                  <a:pt x="883408" y="2307657"/>
                </a:cubicBezTo>
                <a:cubicBezTo>
                  <a:pt x="874548" y="2330694"/>
                  <a:pt x="849738" y="2348415"/>
                  <a:pt x="840878" y="2382085"/>
                </a:cubicBezTo>
                <a:cubicBezTo>
                  <a:pt x="832018" y="2415755"/>
                  <a:pt x="842650" y="2511447"/>
                  <a:pt x="830245" y="2509675"/>
                </a:cubicBezTo>
                <a:cubicBezTo>
                  <a:pt x="817840" y="2507903"/>
                  <a:pt x="778855" y="2401577"/>
                  <a:pt x="766450" y="2371452"/>
                </a:cubicBezTo>
                <a:cubicBezTo>
                  <a:pt x="754045" y="2341327"/>
                  <a:pt x="766449" y="2339554"/>
                  <a:pt x="755817" y="2328922"/>
                </a:cubicBezTo>
                <a:cubicBezTo>
                  <a:pt x="745185" y="2318290"/>
                  <a:pt x="731008" y="2311201"/>
                  <a:pt x="702655" y="2307657"/>
                </a:cubicBezTo>
                <a:cubicBezTo>
                  <a:pt x="674302" y="2304113"/>
                  <a:pt x="617594" y="2302341"/>
                  <a:pt x="585696" y="2307657"/>
                </a:cubicBezTo>
                <a:cubicBezTo>
                  <a:pt x="553798" y="2312973"/>
                  <a:pt x="511268" y="2339555"/>
                  <a:pt x="511268" y="2339555"/>
                </a:cubicBezTo>
                <a:cubicBezTo>
                  <a:pt x="491775" y="2346643"/>
                  <a:pt x="468738" y="2350187"/>
                  <a:pt x="468738" y="2350187"/>
                </a:cubicBezTo>
                <a:cubicBezTo>
                  <a:pt x="456333" y="2359047"/>
                  <a:pt x="449246" y="2367908"/>
                  <a:pt x="436841" y="2392717"/>
                </a:cubicBezTo>
                <a:cubicBezTo>
                  <a:pt x="424436" y="2417526"/>
                  <a:pt x="410259" y="2463601"/>
                  <a:pt x="394310" y="2499043"/>
                </a:cubicBezTo>
                <a:cubicBezTo>
                  <a:pt x="378361" y="2534485"/>
                  <a:pt x="341148" y="2605368"/>
                  <a:pt x="341148" y="2605368"/>
                </a:cubicBezTo>
                <a:cubicBezTo>
                  <a:pt x="325199" y="2637266"/>
                  <a:pt x="311022" y="2667392"/>
                  <a:pt x="298617" y="2690429"/>
                </a:cubicBezTo>
                <a:cubicBezTo>
                  <a:pt x="286212" y="2713466"/>
                  <a:pt x="282669" y="2729415"/>
                  <a:pt x="266720" y="2743592"/>
                </a:cubicBezTo>
                <a:cubicBezTo>
                  <a:pt x="250771" y="2757769"/>
                  <a:pt x="222417" y="2752452"/>
                  <a:pt x="202924" y="2775489"/>
                </a:cubicBezTo>
                <a:cubicBezTo>
                  <a:pt x="183431" y="2798526"/>
                  <a:pt x="165711" y="2848145"/>
                  <a:pt x="149762" y="2881815"/>
                </a:cubicBezTo>
                <a:cubicBezTo>
                  <a:pt x="133813" y="2915485"/>
                  <a:pt x="114319" y="2943838"/>
                  <a:pt x="107231" y="2977508"/>
                </a:cubicBezTo>
                <a:cubicBezTo>
                  <a:pt x="100143" y="3011178"/>
                  <a:pt x="107231" y="3083834"/>
                  <a:pt x="107231" y="3083834"/>
                </a:cubicBezTo>
                <a:cubicBezTo>
                  <a:pt x="103687" y="3108643"/>
                  <a:pt x="85966" y="3126364"/>
                  <a:pt x="85966" y="3126364"/>
                </a:cubicBezTo>
                <a:cubicBezTo>
                  <a:pt x="77106" y="3144085"/>
                  <a:pt x="68245" y="3131680"/>
                  <a:pt x="54068" y="3190159"/>
                </a:cubicBezTo>
                <a:cubicBezTo>
                  <a:pt x="39891" y="3248638"/>
                  <a:pt x="6222" y="3401038"/>
                  <a:pt x="906" y="3477238"/>
                </a:cubicBezTo>
                <a:cubicBezTo>
                  <a:pt x="-4410" y="3553438"/>
                  <a:pt x="15083" y="3597740"/>
                  <a:pt x="22171" y="3647359"/>
                </a:cubicBezTo>
                <a:cubicBezTo>
                  <a:pt x="29259" y="3696978"/>
                  <a:pt x="36348" y="3727104"/>
                  <a:pt x="43436" y="3774950"/>
                </a:cubicBezTo>
                <a:cubicBezTo>
                  <a:pt x="50524" y="3822797"/>
                  <a:pt x="48752" y="3902540"/>
                  <a:pt x="64701" y="3934438"/>
                </a:cubicBezTo>
                <a:cubicBezTo>
                  <a:pt x="80650" y="3966336"/>
                  <a:pt x="105459" y="3961020"/>
                  <a:pt x="139129" y="3966336"/>
                </a:cubicBezTo>
                <a:cubicBezTo>
                  <a:pt x="172799" y="3971652"/>
                  <a:pt x="227734" y="3973424"/>
                  <a:pt x="266720" y="3966336"/>
                </a:cubicBezTo>
                <a:cubicBezTo>
                  <a:pt x="305706" y="3959248"/>
                  <a:pt x="344692" y="3930894"/>
                  <a:pt x="373045" y="3923806"/>
                </a:cubicBezTo>
                <a:cubicBezTo>
                  <a:pt x="401398" y="3916718"/>
                  <a:pt x="417348" y="3936211"/>
                  <a:pt x="436841" y="3923806"/>
                </a:cubicBezTo>
                <a:cubicBezTo>
                  <a:pt x="456334" y="3911401"/>
                  <a:pt x="490003" y="3849378"/>
                  <a:pt x="490003" y="3849378"/>
                </a:cubicBezTo>
                <a:cubicBezTo>
                  <a:pt x="504180" y="3831657"/>
                  <a:pt x="514813" y="3833429"/>
                  <a:pt x="521901" y="3817480"/>
                </a:cubicBezTo>
                <a:cubicBezTo>
                  <a:pt x="528989" y="3801531"/>
                  <a:pt x="530762" y="3773178"/>
                  <a:pt x="532534" y="3753685"/>
                </a:cubicBezTo>
                <a:cubicBezTo>
                  <a:pt x="534306" y="3734192"/>
                  <a:pt x="536078" y="3689890"/>
                  <a:pt x="532534" y="3700522"/>
                </a:cubicBezTo>
                <a:cubicBezTo>
                  <a:pt x="528990" y="3711155"/>
                  <a:pt x="514812" y="3771406"/>
                  <a:pt x="511268" y="3817480"/>
                </a:cubicBezTo>
                <a:cubicBezTo>
                  <a:pt x="507724" y="3863554"/>
                  <a:pt x="514812" y="3929122"/>
                  <a:pt x="511268" y="3976968"/>
                </a:cubicBezTo>
                <a:cubicBezTo>
                  <a:pt x="507724" y="4024814"/>
                  <a:pt x="497091" y="4053168"/>
                  <a:pt x="490003" y="4104559"/>
                </a:cubicBezTo>
                <a:cubicBezTo>
                  <a:pt x="482915" y="4155950"/>
                  <a:pt x="477598" y="4242783"/>
                  <a:pt x="468738" y="4285313"/>
                </a:cubicBezTo>
                <a:cubicBezTo>
                  <a:pt x="459878" y="4327843"/>
                  <a:pt x="442157" y="4313667"/>
                  <a:pt x="436841" y="4359741"/>
                </a:cubicBezTo>
                <a:cubicBezTo>
                  <a:pt x="431525" y="4405815"/>
                  <a:pt x="438613" y="4460750"/>
                  <a:pt x="436841" y="4561759"/>
                </a:cubicBezTo>
                <a:cubicBezTo>
                  <a:pt x="435069" y="4662768"/>
                  <a:pt x="424436" y="4877191"/>
                  <a:pt x="426208" y="4965796"/>
                </a:cubicBezTo>
                <a:cubicBezTo>
                  <a:pt x="427980" y="5054401"/>
                  <a:pt x="426208" y="5020731"/>
                  <a:pt x="447473" y="5093387"/>
                </a:cubicBezTo>
                <a:cubicBezTo>
                  <a:pt x="468738" y="5166043"/>
                  <a:pt x="528990" y="5314899"/>
                  <a:pt x="553799" y="5401731"/>
                </a:cubicBezTo>
                <a:cubicBezTo>
                  <a:pt x="578608" y="5488563"/>
                  <a:pt x="576836" y="5552359"/>
                  <a:pt x="596329" y="5614382"/>
                </a:cubicBezTo>
                <a:cubicBezTo>
                  <a:pt x="615822" y="5676405"/>
                  <a:pt x="631771" y="5711848"/>
                  <a:pt x="670757" y="5773871"/>
                </a:cubicBezTo>
                <a:cubicBezTo>
                  <a:pt x="709743" y="5835894"/>
                  <a:pt x="830245" y="5986522"/>
                  <a:pt x="830245" y="5986522"/>
                </a:cubicBezTo>
                <a:cubicBezTo>
                  <a:pt x="878091" y="6050317"/>
                  <a:pt x="906445" y="6098164"/>
                  <a:pt x="957836" y="6156643"/>
                </a:cubicBezTo>
                <a:cubicBezTo>
                  <a:pt x="1009227" y="6215122"/>
                  <a:pt x="1090742" y="6296638"/>
                  <a:pt x="1138589" y="6337396"/>
                </a:cubicBezTo>
                <a:cubicBezTo>
                  <a:pt x="1186436" y="6378154"/>
                  <a:pt x="1198840" y="6371066"/>
                  <a:pt x="1244915" y="6401192"/>
                </a:cubicBezTo>
                <a:cubicBezTo>
                  <a:pt x="1290990" y="6431318"/>
                  <a:pt x="1370734" y="6484480"/>
                  <a:pt x="1415036" y="6518150"/>
                </a:cubicBezTo>
                <a:cubicBezTo>
                  <a:pt x="1459338" y="6551820"/>
                  <a:pt x="1464655" y="6567768"/>
                  <a:pt x="1510729" y="6603210"/>
                </a:cubicBezTo>
                <a:cubicBezTo>
                  <a:pt x="1556803" y="6638652"/>
                  <a:pt x="1634775" y="6704220"/>
                  <a:pt x="1691482" y="6730801"/>
                </a:cubicBezTo>
                <a:cubicBezTo>
                  <a:pt x="1748189" y="6757383"/>
                  <a:pt x="1787176" y="6744978"/>
                  <a:pt x="1850971" y="6762699"/>
                </a:cubicBezTo>
                <a:cubicBezTo>
                  <a:pt x="1914766" y="6780420"/>
                  <a:pt x="1998055" y="6814090"/>
                  <a:pt x="2074255" y="6837127"/>
                </a:cubicBezTo>
                <a:cubicBezTo>
                  <a:pt x="2150455" y="6860164"/>
                  <a:pt x="2207162" y="6883201"/>
                  <a:pt x="2308171" y="6900922"/>
                </a:cubicBezTo>
                <a:cubicBezTo>
                  <a:pt x="2409180" y="6918643"/>
                  <a:pt x="2579301" y="6938136"/>
                  <a:pt x="2680310" y="6943452"/>
                </a:cubicBezTo>
                <a:cubicBezTo>
                  <a:pt x="2781319" y="6948768"/>
                  <a:pt x="2843343" y="6939908"/>
                  <a:pt x="2914227" y="6932820"/>
                </a:cubicBezTo>
                <a:cubicBezTo>
                  <a:pt x="2985111" y="6925732"/>
                  <a:pt x="3036502" y="6915099"/>
                  <a:pt x="3105613" y="6900922"/>
                </a:cubicBezTo>
                <a:cubicBezTo>
                  <a:pt x="3174724" y="6886745"/>
                  <a:pt x="3259785" y="6874340"/>
                  <a:pt x="3328896" y="6847759"/>
                </a:cubicBezTo>
                <a:cubicBezTo>
                  <a:pt x="3398007" y="6821178"/>
                  <a:pt x="3426361" y="6778648"/>
                  <a:pt x="3520282" y="6741434"/>
                </a:cubicBezTo>
                <a:cubicBezTo>
                  <a:pt x="3614203" y="6704220"/>
                  <a:pt x="3803817" y="6672321"/>
                  <a:pt x="3892422" y="6624475"/>
                </a:cubicBezTo>
                <a:cubicBezTo>
                  <a:pt x="3981027" y="6576629"/>
                  <a:pt x="4009380" y="6498657"/>
                  <a:pt x="4051910" y="6454355"/>
                </a:cubicBezTo>
                <a:cubicBezTo>
                  <a:pt x="4094440" y="6410053"/>
                  <a:pt x="4115705" y="6394103"/>
                  <a:pt x="4147603" y="6358661"/>
                </a:cubicBezTo>
                <a:cubicBezTo>
                  <a:pt x="4179501" y="6323219"/>
                  <a:pt x="4207854" y="6296638"/>
                  <a:pt x="4243296" y="6241703"/>
                </a:cubicBezTo>
                <a:cubicBezTo>
                  <a:pt x="4278738" y="6186768"/>
                  <a:pt x="4312408" y="6101708"/>
                  <a:pt x="4360255" y="6029052"/>
                </a:cubicBezTo>
                <a:cubicBezTo>
                  <a:pt x="4408102" y="5956396"/>
                  <a:pt x="4491389" y="5871335"/>
                  <a:pt x="4530375" y="5805768"/>
                </a:cubicBezTo>
                <a:cubicBezTo>
                  <a:pt x="4569361" y="5740201"/>
                  <a:pt x="4572906" y="5702987"/>
                  <a:pt x="4594171" y="5635648"/>
                </a:cubicBezTo>
                <a:cubicBezTo>
                  <a:pt x="4615436" y="5568309"/>
                  <a:pt x="4640245" y="5477931"/>
                  <a:pt x="4657966" y="5401731"/>
                </a:cubicBezTo>
                <a:cubicBezTo>
                  <a:pt x="4675687" y="5325531"/>
                  <a:pt x="4689863" y="5274141"/>
                  <a:pt x="4700496" y="5178448"/>
                </a:cubicBezTo>
                <a:cubicBezTo>
                  <a:pt x="4711129" y="5082755"/>
                  <a:pt x="4712902" y="4919722"/>
                  <a:pt x="4721762" y="4827573"/>
                </a:cubicBezTo>
                <a:cubicBezTo>
                  <a:pt x="4730623" y="4735424"/>
                  <a:pt x="4751887" y="4705299"/>
                  <a:pt x="4753659" y="4625555"/>
                </a:cubicBezTo>
                <a:cubicBezTo>
                  <a:pt x="4755431" y="4545811"/>
                  <a:pt x="4734166" y="4421764"/>
                  <a:pt x="4732394" y="4349108"/>
                </a:cubicBezTo>
                <a:cubicBezTo>
                  <a:pt x="4730622" y="4276452"/>
                  <a:pt x="4741255" y="4244555"/>
                  <a:pt x="4743027" y="4189620"/>
                </a:cubicBezTo>
                <a:cubicBezTo>
                  <a:pt x="4744799" y="4134685"/>
                  <a:pt x="4744799" y="4074434"/>
                  <a:pt x="4743027" y="4019499"/>
                </a:cubicBezTo>
                <a:cubicBezTo>
                  <a:pt x="4741255" y="3964564"/>
                  <a:pt x="4734166" y="3904312"/>
                  <a:pt x="4732394" y="3860010"/>
                </a:cubicBezTo>
                <a:cubicBezTo>
                  <a:pt x="4730622" y="3815708"/>
                  <a:pt x="4728850" y="3797987"/>
                  <a:pt x="4732394" y="3753685"/>
                </a:cubicBezTo>
                <a:cubicBezTo>
                  <a:pt x="4735938" y="3709383"/>
                  <a:pt x="4748343" y="3610145"/>
                  <a:pt x="4753659" y="3594196"/>
                </a:cubicBezTo>
                <a:cubicBezTo>
                  <a:pt x="4758975" y="3578247"/>
                  <a:pt x="4751887" y="3622550"/>
                  <a:pt x="4764292" y="3657992"/>
                </a:cubicBezTo>
                <a:cubicBezTo>
                  <a:pt x="4776697" y="3693434"/>
                  <a:pt x="4799734" y="3757230"/>
                  <a:pt x="4828087" y="3806848"/>
                </a:cubicBezTo>
                <a:cubicBezTo>
                  <a:pt x="4856441" y="3856467"/>
                  <a:pt x="4897199" y="3920261"/>
                  <a:pt x="4934413" y="3955703"/>
                </a:cubicBezTo>
                <a:cubicBezTo>
                  <a:pt x="4971627" y="3991145"/>
                  <a:pt x="5012385" y="4005322"/>
                  <a:pt x="5051371" y="4019499"/>
                </a:cubicBezTo>
                <a:cubicBezTo>
                  <a:pt x="5090357" y="4033676"/>
                  <a:pt x="5139976" y="4044308"/>
                  <a:pt x="5168329" y="4040764"/>
                </a:cubicBezTo>
                <a:cubicBezTo>
                  <a:pt x="5196682" y="4037220"/>
                  <a:pt x="5212632" y="4017727"/>
                  <a:pt x="5221492" y="3998234"/>
                </a:cubicBezTo>
                <a:cubicBezTo>
                  <a:pt x="5230352" y="3978741"/>
                  <a:pt x="5214404" y="3968108"/>
                  <a:pt x="5221492" y="3923806"/>
                </a:cubicBezTo>
                <a:cubicBezTo>
                  <a:pt x="5228580" y="3879504"/>
                  <a:pt x="5253390" y="3796215"/>
                  <a:pt x="5264022" y="3732420"/>
                </a:cubicBezTo>
                <a:cubicBezTo>
                  <a:pt x="5274654" y="3668625"/>
                  <a:pt x="5279971" y="3595969"/>
                  <a:pt x="5285287" y="3541034"/>
                </a:cubicBezTo>
                <a:cubicBezTo>
                  <a:pt x="5290603" y="3486099"/>
                  <a:pt x="5295920" y="3454201"/>
                  <a:pt x="5295920" y="3402810"/>
                </a:cubicBezTo>
                <a:cubicBezTo>
                  <a:pt x="5295920" y="3351419"/>
                  <a:pt x="5301236" y="3315977"/>
                  <a:pt x="5285287" y="3232689"/>
                </a:cubicBezTo>
                <a:cubicBezTo>
                  <a:pt x="5269338" y="3149401"/>
                  <a:pt x="5225036" y="2977508"/>
                  <a:pt x="5200227" y="2903080"/>
                </a:cubicBezTo>
                <a:cubicBezTo>
                  <a:pt x="5175418" y="2828652"/>
                  <a:pt x="5157696" y="2826880"/>
                  <a:pt x="5136431" y="2786122"/>
                </a:cubicBezTo>
                <a:cubicBezTo>
                  <a:pt x="5115166" y="2745364"/>
                  <a:pt x="5092129" y="2695745"/>
                  <a:pt x="5072636" y="2658531"/>
                </a:cubicBezTo>
                <a:cubicBezTo>
                  <a:pt x="5053143" y="2621317"/>
                  <a:pt x="5035422" y="2589419"/>
                  <a:pt x="5019473" y="2562838"/>
                </a:cubicBezTo>
                <a:cubicBezTo>
                  <a:pt x="5003524" y="2536257"/>
                  <a:pt x="4994664" y="2516764"/>
                  <a:pt x="4976943" y="2499043"/>
                </a:cubicBezTo>
                <a:cubicBezTo>
                  <a:pt x="4959222" y="2481322"/>
                  <a:pt x="4929097" y="2474234"/>
                  <a:pt x="4913148" y="2456513"/>
                </a:cubicBezTo>
                <a:cubicBezTo>
                  <a:pt x="4897199" y="2438792"/>
                  <a:pt x="4902515" y="2406894"/>
                  <a:pt x="4881250" y="2392717"/>
                </a:cubicBezTo>
                <a:cubicBezTo>
                  <a:pt x="4859985" y="2378540"/>
                  <a:pt x="4813910" y="2374996"/>
                  <a:pt x="4785557" y="2371452"/>
                </a:cubicBezTo>
                <a:cubicBezTo>
                  <a:pt x="4757204" y="2367908"/>
                  <a:pt x="4734166" y="2373224"/>
                  <a:pt x="4711129" y="2371452"/>
                </a:cubicBezTo>
                <a:cubicBezTo>
                  <a:pt x="4688092" y="2369680"/>
                  <a:pt x="4668599" y="2360820"/>
                  <a:pt x="4647334" y="2360820"/>
                </a:cubicBezTo>
                <a:cubicBezTo>
                  <a:pt x="4626069" y="2360820"/>
                  <a:pt x="4592398" y="2351959"/>
                  <a:pt x="4583538" y="2371452"/>
                </a:cubicBezTo>
                <a:cubicBezTo>
                  <a:pt x="4574678" y="2390945"/>
                  <a:pt x="4590627" y="2429932"/>
                  <a:pt x="4594171" y="2477778"/>
                </a:cubicBezTo>
                <a:cubicBezTo>
                  <a:pt x="4597715" y="2525624"/>
                  <a:pt x="4594171" y="2594736"/>
                  <a:pt x="4604803" y="2658531"/>
                </a:cubicBezTo>
                <a:cubicBezTo>
                  <a:pt x="4615435" y="2722326"/>
                  <a:pt x="4666826" y="2876499"/>
                  <a:pt x="4657966" y="2860550"/>
                </a:cubicBezTo>
                <a:cubicBezTo>
                  <a:pt x="4649106" y="2844601"/>
                  <a:pt x="4578222" y="2653215"/>
                  <a:pt x="4551641" y="2562838"/>
                </a:cubicBezTo>
                <a:cubicBezTo>
                  <a:pt x="4525060" y="2472461"/>
                  <a:pt x="4507338" y="2396261"/>
                  <a:pt x="4498478" y="2318289"/>
                </a:cubicBezTo>
                <a:cubicBezTo>
                  <a:pt x="4489618" y="2240317"/>
                  <a:pt x="4496706" y="2160573"/>
                  <a:pt x="4498478" y="2095006"/>
                </a:cubicBezTo>
                <a:cubicBezTo>
                  <a:pt x="4500250" y="2029439"/>
                  <a:pt x="4509110" y="1976276"/>
                  <a:pt x="4509110" y="1924885"/>
                </a:cubicBezTo>
                <a:cubicBezTo>
                  <a:pt x="4509110" y="1873494"/>
                  <a:pt x="4509110" y="1848684"/>
                  <a:pt x="4498478" y="1786661"/>
                </a:cubicBezTo>
                <a:cubicBezTo>
                  <a:pt x="4487846" y="1724638"/>
                  <a:pt x="4457720" y="1607680"/>
                  <a:pt x="4445315" y="1552745"/>
                </a:cubicBezTo>
                <a:cubicBezTo>
                  <a:pt x="4432910" y="1497810"/>
                  <a:pt x="4432911" y="1487178"/>
                  <a:pt x="4424050" y="1457052"/>
                </a:cubicBezTo>
                <a:cubicBezTo>
                  <a:pt x="4415190" y="1426927"/>
                  <a:pt x="4408101" y="1396801"/>
                  <a:pt x="4392152" y="1371992"/>
                </a:cubicBezTo>
                <a:cubicBezTo>
                  <a:pt x="4376203" y="1347183"/>
                  <a:pt x="4354938" y="1329461"/>
                  <a:pt x="4328357" y="1308196"/>
                </a:cubicBezTo>
                <a:cubicBezTo>
                  <a:pt x="4301776" y="1286931"/>
                  <a:pt x="4241524" y="1299336"/>
                  <a:pt x="4232664" y="1244401"/>
                </a:cubicBezTo>
                <a:cubicBezTo>
                  <a:pt x="4223804" y="1189466"/>
                  <a:pt x="4269878" y="1067192"/>
                  <a:pt x="4275194" y="978587"/>
                </a:cubicBezTo>
                <a:cubicBezTo>
                  <a:pt x="4280510" y="889982"/>
                  <a:pt x="4264562" y="796061"/>
                  <a:pt x="4264562" y="712773"/>
                </a:cubicBezTo>
                <a:cubicBezTo>
                  <a:pt x="4264562" y="629485"/>
                  <a:pt x="4273422" y="539108"/>
                  <a:pt x="4275194" y="478857"/>
                </a:cubicBezTo>
                <a:cubicBezTo>
                  <a:pt x="4276966" y="418606"/>
                  <a:pt x="4273422" y="392024"/>
                  <a:pt x="4275194" y="351266"/>
                </a:cubicBezTo>
                <a:cubicBezTo>
                  <a:pt x="4276966" y="310508"/>
                  <a:pt x="4276967" y="278610"/>
                  <a:pt x="4285827" y="234308"/>
                </a:cubicBezTo>
                <a:cubicBezTo>
                  <a:pt x="4294688" y="190006"/>
                  <a:pt x="4319497" y="119122"/>
                  <a:pt x="4328357" y="85452"/>
                </a:cubicBezTo>
                <a:cubicBezTo>
                  <a:pt x="4337217" y="51782"/>
                  <a:pt x="4367342" y="46466"/>
                  <a:pt x="4338989" y="32289"/>
                </a:cubicBezTo>
                <a:cubicBezTo>
                  <a:pt x="4310636" y="18112"/>
                  <a:pt x="4237980" y="-3152"/>
                  <a:pt x="4158236" y="392"/>
                </a:cubicBezTo>
                <a:cubicBezTo>
                  <a:pt x="4078492" y="3936"/>
                  <a:pt x="3986343" y="48239"/>
                  <a:pt x="3860524" y="53555"/>
                </a:cubicBezTo>
                <a:cubicBezTo>
                  <a:pt x="3734705" y="58871"/>
                  <a:pt x="3548636" y="30517"/>
                  <a:pt x="3403324" y="32289"/>
                </a:cubicBezTo>
                <a:cubicBezTo>
                  <a:pt x="3258013" y="34061"/>
                  <a:pt x="2988655" y="64187"/>
                  <a:pt x="2988655" y="64187"/>
                </a:cubicBezTo>
                <a:cubicBezTo>
                  <a:pt x="2861064" y="73047"/>
                  <a:pt x="2758282" y="85452"/>
                  <a:pt x="2637780" y="85452"/>
                </a:cubicBezTo>
                <a:cubicBezTo>
                  <a:pt x="2517278" y="85452"/>
                  <a:pt x="2387915" y="67731"/>
                  <a:pt x="2265641" y="64187"/>
                </a:cubicBezTo>
                <a:cubicBezTo>
                  <a:pt x="2143367" y="60643"/>
                  <a:pt x="2014004" y="62415"/>
                  <a:pt x="1904134" y="64187"/>
                </a:cubicBezTo>
                <a:cubicBezTo>
                  <a:pt x="1794264" y="65959"/>
                  <a:pt x="1700343" y="73048"/>
                  <a:pt x="1606422" y="74820"/>
                </a:cubicBezTo>
                <a:cubicBezTo>
                  <a:pt x="1512501" y="76592"/>
                  <a:pt x="1340608" y="74820"/>
                  <a:pt x="1340608" y="74820"/>
                </a:cubicBezTo>
                <a:cubicBezTo>
                  <a:pt x="1269724" y="74820"/>
                  <a:pt x="1220106" y="73048"/>
                  <a:pt x="1181120" y="74820"/>
                </a:cubicBezTo>
                <a:cubicBezTo>
                  <a:pt x="1142134" y="76592"/>
                  <a:pt x="1126185" y="71275"/>
                  <a:pt x="1106692" y="85452"/>
                </a:cubicBezTo>
                <a:cubicBezTo>
                  <a:pt x="1087199" y="99629"/>
                  <a:pt x="1064162" y="136843"/>
                  <a:pt x="1064162" y="159880"/>
                </a:cubicBezTo>
                <a:cubicBezTo>
                  <a:pt x="1064162" y="182917"/>
                  <a:pt x="1085427" y="166968"/>
                  <a:pt x="1096059" y="223675"/>
                </a:cubicBezTo>
                <a:close/>
              </a:path>
            </a:pathLst>
          </a:custGeom>
          <a:solidFill>
            <a:srgbClr val="FFF2CC">
              <a:alpha val="5098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07" name="グループ化 606">
            <a:extLst>
              <a:ext uri="{FF2B5EF4-FFF2-40B4-BE49-F238E27FC236}">
                <a16:creationId xmlns:a16="http://schemas.microsoft.com/office/drawing/2014/main" id="{90CD2BFD-06BA-4931-A5FB-9B0DE1D5BFE1}"/>
              </a:ext>
            </a:extLst>
          </p:cNvPr>
          <p:cNvGrpSpPr/>
          <p:nvPr/>
        </p:nvGrpSpPr>
        <p:grpSpPr>
          <a:xfrm>
            <a:off x="6834186" y="422207"/>
            <a:ext cx="3770388" cy="2957733"/>
            <a:chOff x="1690686" y="377958"/>
            <a:chExt cx="3770388" cy="2957733"/>
          </a:xfrm>
        </p:grpSpPr>
        <p:sp>
          <p:nvSpPr>
            <p:cNvPr id="608" name="フリーフォーム: 図形 607">
              <a:extLst>
                <a:ext uri="{FF2B5EF4-FFF2-40B4-BE49-F238E27FC236}">
                  <a16:creationId xmlns:a16="http://schemas.microsoft.com/office/drawing/2014/main" id="{A83162E7-033D-49C1-A3C3-66520AAB07CE}"/>
                </a:ext>
              </a:extLst>
            </p:cNvPr>
            <p:cNvSpPr/>
            <p:nvPr/>
          </p:nvSpPr>
          <p:spPr>
            <a:xfrm>
              <a:off x="1722469" y="381305"/>
              <a:ext cx="1837845" cy="2227530"/>
            </a:xfrm>
            <a:custGeom>
              <a:avLst/>
              <a:gdLst>
                <a:gd name="connsiteX0" fmla="*/ 5478 w 1837845"/>
                <a:gd name="connsiteY0" fmla="*/ 1588689 h 2227530"/>
                <a:gd name="connsiteX1" fmla="*/ 5478 w 1837845"/>
                <a:gd name="connsiteY1" fmla="*/ 1440771 h 2227530"/>
                <a:gd name="connsiteX2" fmla="*/ 5478 w 1837845"/>
                <a:gd name="connsiteY2" fmla="*/ 1252513 h 2227530"/>
                <a:gd name="connsiteX3" fmla="*/ 79437 w 1837845"/>
                <a:gd name="connsiteY3" fmla="*/ 983571 h 2227530"/>
                <a:gd name="connsiteX4" fmla="*/ 126502 w 1837845"/>
                <a:gd name="connsiteY4" fmla="*/ 902889 h 2227530"/>
                <a:gd name="connsiteX5" fmla="*/ 200460 w 1837845"/>
                <a:gd name="connsiteY5" fmla="*/ 761695 h 2227530"/>
                <a:gd name="connsiteX6" fmla="*/ 260972 w 1837845"/>
                <a:gd name="connsiteY6" fmla="*/ 681013 h 2227530"/>
                <a:gd name="connsiteX7" fmla="*/ 375272 w 1837845"/>
                <a:gd name="connsiteY7" fmla="*/ 573436 h 2227530"/>
                <a:gd name="connsiteX8" fmla="*/ 503019 w 1837845"/>
                <a:gd name="connsiteY8" fmla="*/ 472583 h 2227530"/>
                <a:gd name="connsiteX9" fmla="*/ 711449 w 1837845"/>
                <a:gd name="connsiteY9" fmla="*/ 365007 h 2227530"/>
                <a:gd name="connsiteX10" fmla="*/ 751790 w 1837845"/>
                <a:gd name="connsiteY10" fmla="*/ 344836 h 2227530"/>
                <a:gd name="connsiteX11" fmla="*/ 899707 w 1837845"/>
                <a:gd name="connsiteY11" fmla="*/ 230536 h 2227530"/>
                <a:gd name="connsiteX12" fmla="*/ 1034178 w 1837845"/>
                <a:gd name="connsiteY12" fmla="*/ 156577 h 2227530"/>
                <a:gd name="connsiteX13" fmla="*/ 1101413 w 1837845"/>
                <a:gd name="connsiteY13" fmla="*/ 136407 h 2227530"/>
                <a:gd name="connsiteX14" fmla="*/ 1175372 w 1837845"/>
                <a:gd name="connsiteY14" fmla="*/ 122960 h 2227530"/>
                <a:gd name="connsiteX15" fmla="*/ 1410696 w 1837845"/>
                <a:gd name="connsiteY15" fmla="*/ 49001 h 2227530"/>
                <a:gd name="connsiteX16" fmla="*/ 1511549 w 1837845"/>
                <a:gd name="connsiteY16" fmla="*/ 15383 h 2227530"/>
                <a:gd name="connsiteX17" fmla="*/ 1646019 w 1837845"/>
                <a:gd name="connsiteY17" fmla="*/ 1936 h 2227530"/>
                <a:gd name="connsiteX18" fmla="*/ 1733425 w 1837845"/>
                <a:gd name="connsiteY18" fmla="*/ 55724 h 2227530"/>
                <a:gd name="connsiteX19" fmla="*/ 1746872 w 1837845"/>
                <a:gd name="connsiteY19" fmla="*/ 82619 h 2227530"/>
                <a:gd name="connsiteX20" fmla="*/ 1753596 w 1837845"/>
                <a:gd name="connsiteY20" fmla="*/ 122960 h 2227530"/>
                <a:gd name="connsiteX21" fmla="*/ 1800660 w 1837845"/>
                <a:gd name="connsiteY21" fmla="*/ 250707 h 2227530"/>
                <a:gd name="connsiteX22" fmla="*/ 1787213 w 1837845"/>
                <a:gd name="connsiteY22" fmla="*/ 304495 h 2227530"/>
                <a:gd name="connsiteX23" fmla="*/ 1787213 w 1837845"/>
                <a:gd name="connsiteY23" fmla="*/ 385177 h 2227530"/>
                <a:gd name="connsiteX24" fmla="*/ 1807384 w 1837845"/>
                <a:gd name="connsiteY24" fmla="*/ 647395 h 2227530"/>
                <a:gd name="connsiteX25" fmla="*/ 1780490 w 1837845"/>
                <a:gd name="connsiteY25" fmla="*/ 741524 h 2227530"/>
                <a:gd name="connsiteX26" fmla="*/ 1827555 w 1837845"/>
                <a:gd name="connsiteY26" fmla="*/ 808760 h 2227530"/>
                <a:gd name="connsiteX27" fmla="*/ 1827555 w 1837845"/>
                <a:gd name="connsiteY27" fmla="*/ 976848 h 2227530"/>
                <a:gd name="connsiteX28" fmla="*/ 1773766 w 1837845"/>
                <a:gd name="connsiteY28" fmla="*/ 1044083 h 2227530"/>
                <a:gd name="connsiteX29" fmla="*/ 1800660 w 1837845"/>
                <a:gd name="connsiteY29" fmla="*/ 1118042 h 2227530"/>
                <a:gd name="connsiteX30" fmla="*/ 1807384 w 1837845"/>
                <a:gd name="connsiteY30" fmla="*/ 1185277 h 2227530"/>
                <a:gd name="connsiteX31" fmla="*/ 1787213 w 1837845"/>
                <a:gd name="connsiteY31" fmla="*/ 1225619 h 2227530"/>
                <a:gd name="connsiteX32" fmla="*/ 1827555 w 1837845"/>
                <a:gd name="connsiteY32" fmla="*/ 1326471 h 2227530"/>
                <a:gd name="connsiteX33" fmla="*/ 1820831 w 1837845"/>
                <a:gd name="connsiteY33" fmla="*/ 1487836 h 2227530"/>
                <a:gd name="connsiteX34" fmla="*/ 1800660 w 1837845"/>
                <a:gd name="connsiteY34" fmla="*/ 1622307 h 2227530"/>
                <a:gd name="connsiteX35" fmla="*/ 1827555 w 1837845"/>
                <a:gd name="connsiteY35" fmla="*/ 1669371 h 2227530"/>
                <a:gd name="connsiteX36" fmla="*/ 1834278 w 1837845"/>
                <a:gd name="connsiteY36" fmla="*/ 1911419 h 2227530"/>
                <a:gd name="connsiteX37" fmla="*/ 1773766 w 1837845"/>
                <a:gd name="connsiteY37" fmla="*/ 2086230 h 2227530"/>
                <a:gd name="connsiteX38" fmla="*/ 1746872 w 1837845"/>
                <a:gd name="connsiteY38" fmla="*/ 2166913 h 2227530"/>
                <a:gd name="connsiteX39" fmla="*/ 1625849 w 1837845"/>
                <a:gd name="connsiteY39" fmla="*/ 2227424 h 2227530"/>
                <a:gd name="connsiteX40" fmla="*/ 1558613 w 1837845"/>
                <a:gd name="connsiteY40" fmla="*/ 2180360 h 2227530"/>
                <a:gd name="connsiteX41" fmla="*/ 1524996 w 1837845"/>
                <a:gd name="connsiteY41" fmla="*/ 2133295 h 2227530"/>
                <a:gd name="connsiteX42" fmla="*/ 1464484 w 1837845"/>
                <a:gd name="connsiteY42" fmla="*/ 2133295 h 2227530"/>
                <a:gd name="connsiteX43" fmla="*/ 1323290 w 1837845"/>
                <a:gd name="connsiteY43" fmla="*/ 2140019 h 2227530"/>
                <a:gd name="connsiteX44" fmla="*/ 1121584 w 1837845"/>
                <a:gd name="connsiteY44" fmla="*/ 2133295 h 2227530"/>
                <a:gd name="connsiteX45" fmla="*/ 953496 w 1837845"/>
                <a:gd name="connsiteY45" fmla="*/ 2066060 h 2227530"/>
                <a:gd name="connsiteX46" fmla="*/ 886260 w 1837845"/>
                <a:gd name="connsiteY46" fmla="*/ 2039166 h 2227530"/>
                <a:gd name="connsiteX47" fmla="*/ 812302 w 1837845"/>
                <a:gd name="connsiteY47" fmla="*/ 1992101 h 2227530"/>
                <a:gd name="connsiteX48" fmla="*/ 691278 w 1837845"/>
                <a:gd name="connsiteY48" fmla="*/ 1992101 h 2227530"/>
                <a:gd name="connsiteX49" fmla="*/ 603872 w 1837845"/>
                <a:gd name="connsiteY49" fmla="*/ 1931589 h 2227530"/>
                <a:gd name="connsiteX50" fmla="*/ 550084 w 1837845"/>
                <a:gd name="connsiteY50" fmla="*/ 1830736 h 2227530"/>
                <a:gd name="connsiteX51" fmla="*/ 381996 w 1837845"/>
                <a:gd name="connsiteY51" fmla="*/ 1763501 h 2227530"/>
                <a:gd name="connsiteX52" fmla="*/ 240802 w 1837845"/>
                <a:gd name="connsiteY52" fmla="*/ 1716436 h 2227530"/>
                <a:gd name="connsiteX53" fmla="*/ 139949 w 1837845"/>
                <a:gd name="connsiteY53" fmla="*/ 1649201 h 2227530"/>
                <a:gd name="connsiteX54" fmla="*/ 65990 w 1837845"/>
                <a:gd name="connsiteY54" fmla="*/ 1602136 h 2227530"/>
                <a:gd name="connsiteX55" fmla="*/ 5478 w 1837845"/>
                <a:gd name="connsiteY55" fmla="*/ 1588689 h 22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7845" h="2227530">
                  <a:moveTo>
                    <a:pt x="5478" y="1588689"/>
                  </a:moveTo>
                  <a:cubicBezTo>
                    <a:pt x="-4607" y="1561795"/>
                    <a:pt x="5478" y="1440771"/>
                    <a:pt x="5478" y="1440771"/>
                  </a:cubicBezTo>
                  <a:cubicBezTo>
                    <a:pt x="5478" y="1384742"/>
                    <a:pt x="-6848" y="1328713"/>
                    <a:pt x="5478" y="1252513"/>
                  </a:cubicBezTo>
                  <a:cubicBezTo>
                    <a:pt x="17804" y="1176313"/>
                    <a:pt x="59266" y="1041842"/>
                    <a:pt x="79437" y="983571"/>
                  </a:cubicBezTo>
                  <a:cubicBezTo>
                    <a:pt x="99608" y="925300"/>
                    <a:pt x="106332" y="939868"/>
                    <a:pt x="126502" y="902889"/>
                  </a:cubicBezTo>
                  <a:cubicBezTo>
                    <a:pt x="146673" y="865910"/>
                    <a:pt x="178048" y="798674"/>
                    <a:pt x="200460" y="761695"/>
                  </a:cubicBezTo>
                  <a:cubicBezTo>
                    <a:pt x="222872" y="724716"/>
                    <a:pt x="231837" y="712389"/>
                    <a:pt x="260972" y="681013"/>
                  </a:cubicBezTo>
                  <a:cubicBezTo>
                    <a:pt x="290107" y="649636"/>
                    <a:pt x="334931" y="608174"/>
                    <a:pt x="375272" y="573436"/>
                  </a:cubicBezTo>
                  <a:cubicBezTo>
                    <a:pt x="415613" y="538698"/>
                    <a:pt x="446990" y="507321"/>
                    <a:pt x="503019" y="472583"/>
                  </a:cubicBezTo>
                  <a:cubicBezTo>
                    <a:pt x="559048" y="437845"/>
                    <a:pt x="669987" y="386298"/>
                    <a:pt x="711449" y="365007"/>
                  </a:cubicBezTo>
                  <a:cubicBezTo>
                    <a:pt x="752911" y="343716"/>
                    <a:pt x="720414" y="367248"/>
                    <a:pt x="751790" y="344836"/>
                  </a:cubicBezTo>
                  <a:cubicBezTo>
                    <a:pt x="783166" y="322424"/>
                    <a:pt x="852642" y="261912"/>
                    <a:pt x="899707" y="230536"/>
                  </a:cubicBezTo>
                  <a:cubicBezTo>
                    <a:pt x="946772" y="199160"/>
                    <a:pt x="1000560" y="172265"/>
                    <a:pt x="1034178" y="156577"/>
                  </a:cubicBezTo>
                  <a:cubicBezTo>
                    <a:pt x="1067796" y="140889"/>
                    <a:pt x="1077881" y="142010"/>
                    <a:pt x="1101413" y="136407"/>
                  </a:cubicBezTo>
                  <a:cubicBezTo>
                    <a:pt x="1124945" y="130804"/>
                    <a:pt x="1123825" y="137528"/>
                    <a:pt x="1175372" y="122960"/>
                  </a:cubicBezTo>
                  <a:cubicBezTo>
                    <a:pt x="1226919" y="108392"/>
                    <a:pt x="1354667" y="66930"/>
                    <a:pt x="1410696" y="49001"/>
                  </a:cubicBezTo>
                  <a:cubicBezTo>
                    <a:pt x="1466726" y="31071"/>
                    <a:pt x="1472329" y="23227"/>
                    <a:pt x="1511549" y="15383"/>
                  </a:cubicBezTo>
                  <a:cubicBezTo>
                    <a:pt x="1550770" y="7539"/>
                    <a:pt x="1609040" y="-4787"/>
                    <a:pt x="1646019" y="1936"/>
                  </a:cubicBezTo>
                  <a:cubicBezTo>
                    <a:pt x="1682998" y="8659"/>
                    <a:pt x="1733425" y="55724"/>
                    <a:pt x="1733425" y="55724"/>
                  </a:cubicBezTo>
                  <a:cubicBezTo>
                    <a:pt x="1750234" y="69171"/>
                    <a:pt x="1743510" y="71413"/>
                    <a:pt x="1746872" y="82619"/>
                  </a:cubicBezTo>
                  <a:cubicBezTo>
                    <a:pt x="1750234" y="93825"/>
                    <a:pt x="1744631" y="94945"/>
                    <a:pt x="1753596" y="122960"/>
                  </a:cubicBezTo>
                  <a:cubicBezTo>
                    <a:pt x="1762561" y="150975"/>
                    <a:pt x="1795057" y="220451"/>
                    <a:pt x="1800660" y="250707"/>
                  </a:cubicBezTo>
                  <a:cubicBezTo>
                    <a:pt x="1806263" y="280963"/>
                    <a:pt x="1789454" y="282083"/>
                    <a:pt x="1787213" y="304495"/>
                  </a:cubicBezTo>
                  <a:cubicBezTo>
                    <a:pt x="1784972" y="326907"/>
                    <a:pt x="1783851" y="328027"/>
                    <a:pt x="1787213" y="385177"/>
                  </a:cubicBezTo>
                  <a:cubicBezTo>
                    <a:pt x="1790575" y="442327"/>
                    <a:pt x="1808504" y="588004"/>
                    <a:pt x="1807384" y="647395"/>
                  </a:cubicBezTo>
                  <a:cubicBezTo>
                    <a:pt x="1806264" y="706786"/>
                    <a:pt x="1777128" y="714630"/>
                    <a:pt x="1780490" y="741524"/>
                  </a:cubicBezTo>
                  <a:cubicBezTo>
                    <a:pt x="1783852" y="768418"/>
                    <a:pt x="1819711" y="769539"/>
                    <a:pt x="1827555" y="808760"/>
                  </a:cubicBezTo>
                  <a:cubicBezTo>
                    <a:pt x="1835399" y="847981"/>
                    <a:pt x="1836520" y="937628"/>
                    <a:pt x="1827555" y="976848"/>
                  </a:cubicBezTo>
                  <a:cubicBezTo>
                    <a:pt x="1818590" y="1016068"/>
                    <a:pt x="1778249" y="1020551"/>
                    <a:pt x="1773766" y="1044083"/>
                  </a:cubicBezTo>
                  <a:cubicBezTo>
                    <a:pt x="1769284" y="1067615"/>
                    <a:pt x="1795057" y="1094510"/>
                    <a:pt x="1800660" y="1118042"/>
                  </a:cubicBezTo>
                  <a:cubicBezTo>
                    <a:pt x="1806263" y="1141574"/>
                    <a:pt x="1809625" y="1167347"/>
                    <a:pt x="1807384" y="1185277"/>
                  </a:cubicBezTo>
                  <a:cubicBezTo>
                    <a:pt x="1805143" y="1203206"/>
                    <a:pt x="1783851" y="1202087"/>
                    <a:pt x="1787213" y="1225619"/>
                  </a:cubicBezTo>
                  <a:cubicBezTo>
                    <a:pt x="1790575" y="1249151"/>
                    <a:pt x="1821952" y="1282768"/>
                    <a:pt x="1827555" y="1326471"/>
                  </a:cubicBezTo>
                  <a:cubicBezTo>
                    <a:pt x="1833158" y="1370174"/>
                    <a:pt x="1825313" y="1438530"/>
                    <a:pt x="1820831" y="1487836"/>
                  </a:cubicBezTo>
                  <a:cubicBezTo>
                    <a:pt x="1816349" y="1537142"/>
                    <a:pt x="1799539" y="1592051"/>
                    <a:pt x="1800660" y="1622307"/>
                  </a:cubicBezTo>
                  <a:cubicBezTo>
                    <a:pt x="1801781" y="1652563"/>
                    <a:pt x="1821952" y="1621186"/>
                    <a:pt x="1827555" y="1669371"/>
                  </a:cubicBezTo>
                  <a:cubicBezTo>
                    <a:pt x="1833158" y="1717556"/>
                    <a:pt x="1843243" y="1841943"/>
                    <a:pt x="1834278" y="1911419"/>
                  </a:cubicBezTo>
                  <a:cubicBezTo>
                    <a:pt x="1825313" y="1980895"/>
                    <a:pt x="1788334" y="2043648"/>
                    <a:pt x="1773766" y="2086230"/>
                  </a:cubicBezTo>
                  <a:cubicBezTo>
                    <a:pt x="1759198" y="2128812"/>
                    <a:pt x="1771525" y="2143381"/>
                    <a:pt x="1746872" y="2166913"/>
                  </a:cubicBezTo>
                  <a:cubicBezTo>
                    <a:pt x="1722219" y="2190445"/>
                    <a:pt x="1657225" y="2225183"/>
                    <a:pt x="1625849" y="2227424"/>
                  </a:cubicBezTo>
                  <a:cubicBezTo>
                    <a:pt x="1594473" y="2229665"/>
                    <a:pt x="1575422" y="2196048"/>
                    <a:pt x="1558613" y="2180360"/>
                  </a:cubicBezTo>
                  <a:cubicBezTo>
                    <a:pt x="1541804" y="2164672"/>
                    <a:pt x="1540684" y="2141139"/>
                    <a:pt x="1524996" y="2133295"/>
                  </a:cubicBezTo>
                  <a:cubicBezTo>
                    <a:pt x="1509308" y="2125451"/>
                    <a:pt x="1498102" y="2132174"/>
                    <a:pt x="1464484" y="2133295"/>
                  </a:cubicBezTo>
                  <a:cubicBezTo>
                    <a:pt x="1430866" y="2134416"/>
                    <a:pt x="1380440" y="2140019"/>
                    <a:pt x="1323290" y="2140019"/>
                  </a:cubicBezTo>
                  <a:cubicBezTo>
                    <a:pt x="1266140" y="2140019"/>
                    <a:pt x="1183216" y="2145621"/>
                    <a:pt x="1121584" y="2133295"/>
                  </a:cubicBezTo>
                  <a:cubicBezTo>
                    <a:pt x="1059952" y="2120969"/>
                    <a:pt x="953496" y="2066060"/>
                    <a:pt x="953496" y="2066060"/>
                  </a:cubicBezTo>
                  <a:cubicBezTo>
                    <a:pt x="914275" y="2050372"/>
                    <a:pt x="909792" y="2051492"/>
                    <a:pt x="886260" y="2039166"/>
                  </a:cubicBezTo>
                  <a:cubicBezTo>
                    <a:pt x="862728" y="2026840"/>
                    <a:pt x="844799" y="1999945"/>
                    <a:pt x="812302" y="1992101"/>
                  </a:cubicBezTo>
                  <a:cubicBezTo>
                    <a:pt x="779805" y="1984257"/>
                    <a:pt x="726016" y="2002186"/>
                    <a:pt x="691278" y="1992101"/>
                  </a:cubicBezTo>
                  <a:cubicBezTo>
                    <a:pt x="656540" y="1982016"/>
                    <a:pt x="627404" y="1958483"/>
                    <a:pt x="603872" y="1931589"/>
                  </a:cubicBezTo>
                  <a:cubicBezTo>
                    <a:pt x="580340" y="1904695"/>
                    <a:pt x="587063" y="1858751"/>
                    <a:pt x="550084" y="1830736"/>
                  </a:cubicBezTo>
                  <a:cubicBezTo>
                    <a:pt x="513105" y="1802721"/>
                    <a:pt x="433543" y="1782551"/>
                    <a:pt x="381996" y="1763501"/>
                  </a:cubicBezTo>
                  <a:cubicBezTo>
                    <a:pt x="330449" y="1744451"/>
                    <a:pt x="281143" y="1735486"/>
                    <a:pt x="240802" y="1716436"/>
                  </a:cubicBezTo>
                  <a:cubicBezTo>
                    <a:pt x="200461" y="1697386"/>
                    <a:pt x="169084" y="1668251"/>
                    <a:pt x="139949" y="1649201"/>
                  </a:cubicBezTo>
                  <a:cubicBezTo>
                    <a:pt x="110814" y="1630151"/>
                    <a:pt x="85040" y="1609980"/>
                    <a:pt x="65990" y="1602136"/>
                  </a:cubicBezTo>
                  <a:cubicBezTo>
                    <a:pt x="46940" y="1594292"/>
                    <a:pt x="15563" y="1615583"/>
                    <a:pt x="5478" y="1588689"/>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9" name="フリーフォーム: 図形 608">
              <a:extLst>
                <a:ext uri="{FF2B5EF4-FFF2-40B4-BE49-F238E27FC236}">
                  <a16:creationId xmlns:a16="http://schemas.microsoft.com/office/drawing/2014/main" id="{79AA54E0-8C5C-4614-9D79-396AD1CD3868}"/>
                </a:ext>
              </a:extLst>
            </p:cNvPr>
            <p:cNvSpPr/>
            <p:nvPr/>
          </p:nvSpPr>
          <p:spPr>
            <a:xfrm>
              <a:off x="1690686" y="1962743"/>
              <a:ext cx="1446667" cy="1372948"/>
            </a:xfrm>
            <a:custGeom>
              <a:avLst/>
              <a:gdLst>
                <a:gd name="connsiteX0" fmla="*/ 113266 w 1446667"/>
                <a:gd name="connsiteY0" fmla="*/ 235 h 1372948"/>
                <a:gd name="connsiteX1" fmla="*/ 48662 w 1446667"/>
                <a:gd name="connsiteY1" fmla="*/ 59870 h 1372948"/>
                <a:gd name="connsiteX2" fmla="*/ 18844 w 1446667"/>
                <a:gd name="connsiteY2" fmla="*/ 184109 h 1372948"/>
                <a:gd name="connsiteX3" fmla="*/ 3936 w 1446667"/>
                <a:gd name="connsiteY3" fmla="*/ 308348 h 1372948"/>
                <a:gd name="connsiteX4" fmla="*/ 3936 w 1446667"/>
                <a:gd name="connsiteY4" fmla="*/ 427618 h 1372948"/>
                <a:gd name="connsiteX5" fmla="*/ 48662 w 1446667"/>
                <a:gd name="connsiteY5" fmla="*/ 551857 h 1372948"/>
                <a:gd name="connsiteX6" fmla="*/ 83449 w 1446667"/>
                <a:gd name="connsiteY6" fmla="*/ 666157 h 1372948"/>
                <a:gd name="connsiteX7" fmla="*/ 217627 w 1446667"/>
                <a:gd name="connsiteY7" fmla="*/ 830153 h 1372948"/>
                <a:gd name="connsiteX8" fmla="*/ 317018 w 1446667"/>
                <a:gd name="connsiteY8" fmla="*/ 899727 h 1372948"/>
                <a:gd name="connsiteX9" fmla="*/ 426349 w 1446667"/>
                <a:gd name="connsiteY9" fmla="*/ 964331 h 1372948"/>
                <a:gd name="connsiteX10" fmla="*/ 500892 w 1446667"/>
                <a:gd name="connsiteY10" fmla="*/ 1043844 h 1372948"/>
                <a:gd name="connsiteX11" fmla="*/ 545618 w 1446667"/>
                <a:gd name="connsiteY11" fmla="*/ 1158144 h 1372948"/>
                <a:gd name="connsiteX12" fmla="*/ 689736 w 1446667"/>
                <a:gd name="connsiteY12" fmla="*/ 1307231 h 1372948"/>
                <a:gd name="connsiteX13" fmla="*/ 863671 w 1446667"/>
                <a:gd name="connsiteY13" fmla="*/ 1346987 h 1372948"/>
                <a:gd name="connsiteX14" fmla="*/ 1052514 w 1446667"/>
                <a:gd name="connsiteY14" fmla="*/ 1371835 h 1372948"/>
                <a:gd name="connsiteX15" fmla="*/ 1191662 w 1446667"/>
                <a:gd name="connsiteY15" fmla="*/ 1356927 h 1372948"/>
                <a:gd name="connsiteX16" fmla="*/ 1266205 w 1446667"/>
                <a:gd name="connsiteY16" fmla="*/ 1257535 h 1372948"/>
                <a:gd name="connsiteX17" fmla="*/ 1256266 w 1446667"/>
                <a:gd name="connsiteY17" fmla="*/ 1133296 h 1372948"/>
                <a:gd name="connsiteX18" fmla="*/ 1296023 w 1446667"/>
                <a:gd name="connsiteY18" fmla="*/ 1058753 h 1372948"/>
                <a:gd name="connsiteX19" fmla="*/ 1315901 w 1446667"/>
                <a:gd name="connsiteY19" fmla="*/ 969300 h 1372948"/>
                <a:gd name="connsiteX20" fmla="*/ 1355657 w 1446667"/>
                <a:gd name="connsiteY20" fmla="*/ 899727 h 1372948"/>
                <a:gd name="connsiteX21" fmla="*/ 1420262 w 1446667"/>
                <a:gd name="connsiteY21" fmla="*/ 820214 h 1372948"/>
                <a:gd name="connsiteX22" fmla="*/ 1440140 w 1446667"/>
                <a:gd name="connsiteY22" fmla="*/ 750640 h 1372948"/>
                <a:gd name="connsiteX23" fmla="*/ 1445110 w 1446667"/>
                <a:gd name="connsiteY23" fmla="*/ 666157 h 1372948"/>
                <a:gd name="connsiteX24" fmla="*/ 1415292 w 1446667"/>
                <a:gd name="connsiteY24" fmla="*/ 606522 h 1372948"/>
                <a:gd name="connsiteX25" fmla="*/ 1340749 w 1446667"/>
                <a:gd name="connsiteY25" fmla="*/ 571735 h 1372948"/>
                <a:gd name="connsiteX26" fmla="*/ 1221479 w 1446667"/>
                <a:gd name="connsiteY26" fmla="*/ 561796 h 1372948"/>
                <a:gd name="connsiteX27" fmla="*/ 1082331 w 1446667"/>
                <a:gd name="connsiteY27" fmla="*/ 507131 h 1372948"/>
                <a:gd name="connsiteX28" fmla="*/ 923305 w 1446667"/>
                <a:gd name="connsiteY28" fmla="*/ 442527 h 1372948"/>
                <a:gd name="connsiteX29" fmla="*/ 799066 w 1446667"/>
                <a:gd name="connsiteY29" fmla="*/ 427618 h 1372948"/>
                <a:gd name="connsiteX30" fmla="*/ 704644 w 1446667"/>
                <a:gd name="connsiteY30" fmla="*/ 397800 h 1372948"/>
                <a:gd name="connsiteX31" fmla="*/ 600284 w 1446667"/>
                <a:gd name="connsiteY31" fmla="*/ 243744 h 1372948"/>
                <a:gd name="connsiteX32" fmla="*/ 510831 w 1446667"/>
                <a:gd name="connsiteY32" fmla="*/ 194048 h 1372948"/>
                <a:gd name="connsiteX33" fmla="*/ 346836 w 1446667"/>
                <a:gd name="connsiteY33" fmla="*/ 179140 h 1372948"/>
                <a:gd name="connsiteX34" fmla="*/ 262353 w 1446667"/>
                <a:gd name="connsiteY34" fmla="*/ 129444 h 1372948"/>
                <a:gd name="connsiteX35" fmla="*/ 197749 w 1446667"/>
                <a:gd name="connsiteY35" fmla="*/ 79748 h 1372948"/>
                <a:gd name="connsiteX36" fmla="*/ 113266 w 1446667"/>
                <a:gd name="connsiteY36" fmla="*/ 235 h 137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6667" h="1372948">
                  <a:moveTo>
                    <a:pt x="113266" y="235"/>
                  </a:moveTo>
                  <a:cubicBezTo>
                    <a:pt x="88418" y="-3078"/>
                    <a:pt x="64399" y="29224"/>
                    <a:pt x="48662" y="59870"/>
                  </a:cubicBezTo>
                  <a:cubicBezTo>
                    <a:pt x="32925" y="90516"/>
                    <a:pt x="26298" y="142696"/>
                    <a:pt x="18844" y="184109"/>
                  </a:cubicBezTo>
                  <a:cubicBezTo>
                    <a:pt x="11390" y="225522"/>
                    <a:pt x="6421" y="267763"/>
                    <a:pt x="3936" y="308348"/>
                  </a:cubicBezTo>
                  <a:cubicBezTo>
                    <a:pt x="1451" y="348933"/>
                    <a:pt x="-3518" y="387033"/>
                    <a:pt x="3936" y="427618"/>
                  </a:cubicBezTo>
                  <a:cubicBezTo>
                    <a:pt x="11390" y="468203"/>
                    <a:pt x="35410" y="512101"/>
                    <a:pt x="48662" y="551857"/>
                  </a:cubicBezTo>
                  <a:cubicBezTo>
                    <a:pt x="61914" y="591613"/>
                    <a:pt x="55288" y="619774"/>
                    <a:pt x="83449" y="666157"/>
                  </a:cubicBezTo>
                  <a:cubicBezTo>
                    <a:pt x="111610" y="712540"/>
                    <a:pt x="178699" y="791225"/>
                    <a:pt x="217627" y="830153"/>
                  </a:cubicBezTo>
                  <a:cubicBezTo>
                    <a:pt x="256555" y="869081"/>
                    <a:pt x="282231" y="877364"/>
                    <a:pt x="317018" y="899727"/>
                  </a:cubicBezTo>
                  <a:cubicBezTo>
                    <a:pt x="351805" y="922090"/>
                    <a:pt x="395703" y="940312"/>
                    <a:pt x="426349" y="964331"/>
                  </a:cubicBezTo>
                  <a:cubicBezTo>
                    <a:pt x="456995" y="988351"/>
                    <a:pt x="481014" y="1011542"/>
                    <a:pt x="500892" y="1043844"/>
                  </a:cubicBezTo>
                  <a:cubicBezTo>
                    <a:pt x="520770" y="1076146"/>
                    <a:pt x="514144" y="1114246"/>
                    <a:pt x="545618" y="1158144"/>
                  </a:cubicBezTo>
                  <a:cubicBezTo>
                    <a:pt x="577092" y="1202042"/>
                    <a:pt x="636727" y="1275757"/>
                    <a:pt x="689736" y="1307231"/>
                  </a:cubicBezTo>
                  <a:cubicBezTo>
                    <a:pt x="742745" y="1338705"/>
                    <a:pt x="803208" y="1336220"/>
                    <a:pt x="863671" y="1346987"/>
                  </a:cubicBezTo>
                  <a:cubicBezTo>
                    <a:pt x="924134" y="1357754"/>
                    <a:pt x="997849" y="1370178"/>
                    <a:pt x="1052514" y="1371835"/>
                  </a:cubicBezTo>
                  <a:cubicBezTo>
                    <a:pt x="1107179" y="1373492"/>
                    <a:pt x="1156047" y="1375977"/>
                    <a:pt x="1191662" y="1356927"/>
                  </a:cubicBezTo>
                  <a:cubicBezTo>
                    <a:pt x="1227277" y="1337877"/>
                    <a:pt x="1255438" y="1294807"/>
                    <a:pt x="1266205" y="1257535"/>
                  </a:cubicBezTo>
                  <a:cubicBezTo>
                    <a:pt x="1276972" y="1220263"/>
                    <a:pt x="1251296" y="1166426"/>
                    <a:pt x="1256266" y="1133296"/>
                  </a:cubicBezTo>
                  <a:cubicBezTo>
                    <a:pt x="1261236" y="1100166"/>
                    <a:pt x="1286084" y="1086086"/>
                    <a:pt x="1296023" y="1058753"/>
                  </a:cubicBezTo>
                  <a:cubicBezTo>
                    <a:pt x="1305962" y="1031420"/>
                    <a:pt x="1305962" y="995804"/>
                    <a:pt x="1315901" y="969300"/>
                  </a:cubicBezTo>
                  <a:cubicBezTo>
                    <a:pt x="1325840" y="942796"/>
                    <a:pt x="1338264" y="924575"/>
                    <a:pt x="1355657" y="899727"/>
                  </a:cubicBezTo>
                  <a:cubicBezTo>
                    <a:pt x="1373051" y="874879"/>
                    <a:pt x="1406182" y="845062"/>
                    <a:pt x="1420262" y="820214"/>
                  </a:cubicBezTo>
                  <a:cubicBezTo>
                    <a:pt x="1434342" y="795366"/>
                    <a:pt x="1435999" y="776316"/>
                    <a:pt x="1440140" y="750640"/>
                  </a:cubicBezTo>
                  <a:cubicBezTo>
                    <a:pt x="1444281" y="724964"/>
                    <a:pt x="1449251" y="690177"/>
                    <a:pt x="1445110" y="666157"/>
                  </a:cubicBezTo>
                  <a:cubicBezTo>
                    <a:pt x="1440969" y="642137"/>
                    <a:pt x="1432685" y="622259"/>
                    <a:pt x="1415292" y="606522"/>
                  </a:cubicBezTo>
                  <a:cubicBezTo>
                    <a:pt x="1397899" y="590785"/>
                    <a:pt x="1373051" y="579189"/>
                    <a:pt x="1340749" y="571735"/>
                  </a:cubicBezTo>
                  <a:cubicBezTo>
                    <a:pt x="1308447" y="564281"/>
                    <a:pt x="1264549" y="572563"/>
                    <a:pt x="1221479" y="561796"/>
                  </a:cubicBezTo>
                  <a:cubicBezTo>
                    <a:pt x="1178409" y="551029"/>
                    <a:pt x="1082331" y="507131"/>
                    <a:pt x="1082331" y="507131"/>
                  </a:cubicBezTo>
                  <a:cubicBezTo>
                    <a:pt x="1032635" y="487253"/>
                    <a:pt x="970516" y="455779"/>
                    <a:pt x="923305" y="442527"/>
                  </a:cubicBezTo>
                  <a:cubicBezTo>
                    <a:pt x="876094" y="429275"/>
                    <a:pt x="835510" y="435073"/>
                    <a:pt x="799066" y="427618"/>
                  </a:cubicBezTo>
                  <a:cubicBezTo>
                    <a:pt x="762623" y="420164"/>
                    <a:pt x="737774" y="428446"/>
                    <a:pt x="704644" y="397800"/>
                  </a:cubicBezTo>
                  <a:cubicBezTo>
                    <a:pt x="671514" y="367154"/>
                    <a:pt x="632586" y="277703"/>
                    <a:pt x="600284" y="243744"/>
                  </a:cubicBezTo>
                  <a:cubicBezTo>
                    <a:pt x="567982" y="209785"/>
                    <a:pt x="553072" y="204815"/>
                    <a:pt x="510831" y="194048"/>
                  </a:cubicBezTo>
                  <a:cubicBezTo>
                    <a:pt x="468590" y="183281"/>
                    <a:pt x="388249" y="189907"/>
                    <a:pt x="346836" y="179140"/>
                  </a:cubicBezTo>
                  <a:cubicBezTo>
                    <a:pt x="305423" y="168373"/>
                    <a:pt x="287201" y="146009"/>
                    <a:pt x="262353" y="129444"/>
                  </a:cubicBezTo>
                  <a:cubicBezTo>
                    <a:pt x="237505" y="112879"/>
                    <a:pt x="217627" y="95485"/>
                    <a:pt x="197749" y="79748"/>
                  </a:cubicBezTo>
                  <a:cubicBezTo>
                    <a:pt x="177871" y="64011"/>
                    <a:pt x="138114" y="3548"/>
                    <a:pt x="113266" y="23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0" name="フリーフォーム: 図形 609">
              <a:extLst>
                <a:ext uri="{FF2B5EF4-FFF2-40B4-BE49-F238E27FC236}">
                  <a16:creationId xmlns:a16="http://schemas.microsoft.com/office/drawing/2014/main" id="{342E6EB3-B0A7-463C-9EDB-C2568CA9A413}"/>
                </a:ext>
              </a:extLst>
            </p:cNvPr>
            <p:cNvSpPr/>
            <p:nvPr/>
          </p:nvSpPr>
          <p:spPr>
            <a:xfrm>
              <a:off x="2738230" y="526774"/>
              <a:ext cx="283472" cy="906286"/>
            </a:xfrm>
            <a:custGeom>
              <a:avLst/>
              <a:gdLst>
                <a:gd name="connsiteX0" fmla="*/ 84483 w 283472"/>
                <a:gd name="connsiteY0" fmla="*/ 0 h 906286"/>
                <a:gd name="connsiteX1" fmla="*/ 109331 w 283472"/>
                <a:gd name="connsiteY1" fmla="*/ 64604 h 906286"/>
                <a:gd name="connsiteX2" fmla="*/ 149087 w 283472"/>
                <a:gd name="connsiteY2" fmla="*/ 119269 h 906286"/>
                <a:gd name="connsiteX3" fmla="*/ 173935 w 283472"/>
                <a:gd name="connsiteY3" fmla="*/ 208722 h 906286"/>
                <a:gd name="connsiteX4" fmla="*/ 188844 w 283472"/>
                <a:gd name="connsiteY4" fmla="*/ 278296 h 906286"/>
                <a:gd name="connsiteX5" fmla="*/ 258418 w 283472"/>
                <a:gd name="connsiteY5" fmla="*/ 327991 h 906286"/>
                <a:gd name="connsiteX6" fmla="*/ 273327 w 283472"/>
                <a:gd name="connsiteY6" fmla="*/ 367748 h 906286"/>
                <a:gd name="connsiteX7" fmla="*/ 253448 w 283472"/>
                <a:gd name="connsiteY7" fmla="*/ 442291 h 906286"/>
                <a:gd name="connsiteX8" fmla="*/ 243509 w 283472"/>
                <a:gd name="connsiteY8" fmla="*/ 511865 h 906286"/>
                <a:gd name="connsiteX9" fmla="*/ 273327 w 283472"/>
                <a:gd name="connsiteY9" fmla="*/ 566530 h 906286"/>
                <a:gd name="connsiteX10" fmla="*/ 283266 w 283472"/>
                <a:gd name="connsiteY10" fmla="*/ 606287 h 906286"/>
                <a:gd name="connsiteX11" fmla="*/ 278296 w 283472"/>
                <a:gd name="connsiteY11" fmla="*/ 685800 h 906286"/>
                <a:gd name="connsiteX12" fmla="*/ 258418 w 283472"/>
                <a:gd name="connsiteY12" fmla="*/ 800100 h 906286"/>
                <a:gd name="connsiteX13" fmla="*/ 233570 w 283472"/>
                <a:gd name="connsiteY13" fmla="*/ 864704 h 906286"/>
                <a:gd name="connsiteX14" fmla="*/ 163996 w 283472"/>
                <a:gd name="connsiteY14" fmla="*/ 904461 h 906286"/>
                <a:gd name="connsiteX15" fmla="*/ 74544 w 283472"/>
                <a:gd name="connsiteY15" fmla="*/ 894522 h 906286"/>
                <a:gd name="connsiteX16" fmla="*/ 29818 w 283472"/>
                <a:gd name="connsiteY16" fmla="*/ 849796 h 906286"/>
                <a:gd name="connsiteX17" fmla="*/ 9940 w 283472"/>
                <a:gd name="connsiteY17" fmla="*/ 800100 h 906286"/>
                <a:gd name="connsiteX18" fmla="*/ 0 w 283472"/>
                <a:gd name="connsiteY18" fmla="*/ 735496 h 906286"/>
                <a:gd name="connsiteX19" fmla="*/ 0 w 283472"/>
                <a:gd name="connsiteY19" fmla="*/ 735496 h 90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472" h="906286">
                  <a:moveTo>
                    <a:pt x="84483" y="0"/>
                  </a:moveTo>
                  <a:cubicBezTo>
                    <a:pt x="91523" y="22363"/>
                    <a:pt x="98564" y="44726"/>
                    <a:pt x="109331" y="64604"/>
                  </a:cubicBezTo>
                  <a:cubicBezTo>
                    <a:pt x="120098" y="84482"/>
                    <a:pt x="138320" y="95249"/>
                    <a:pt x="149087" y="119269"/>
                  </a:cubicBezTo>
                  <a:cubicBezTo>
                    <a:pt x="159854" y="143289"/>
                    <a:pt x="167309" y="182218"/>
                    <a:pt x="173935" y="208722"/>
                  </a:cubicBezTo>
                  <a:cubicBezTo>
                    <a:pt x="180561" y="235226"/>
                    <a:pt x="174764" y="258418"/>
                    <a:pt x="188844" y="278296"/>
                  </a:cubicBezTo>
                  <a:cubicBezTo>
                    <a:pt x="202924" y="298174"/>
                    <a:pt x="244338" y="313082"/>
                    <a:pt x="258418" y="327991"/>
                  </a:cubicBezTo>
                  <a:cubicBezTo>
                    <a:pt x="272498" y="342900"/>
                    <a:pt x="274155" y="348698"/>
                    <a:pt x="273327" y="367748"/>
                  </a:cubicBezTo>
                  <a:cubicBezTo>
                    <a:pt x="272499" y="386798"/>
                    <a:pt x="258418" y="418272"/>
                    <a:pt x="253448" y="442291"/>
                  </a:cubicBezTo>
                  <a:cubicBezTo>
                    <a:pt x="248478" y="466311"/>
                    <a:pt x="240196" y="491158"/>
                    <a:pt x="243509" y="511865"/>
                  </a:cubicBezTo>
                  <a:cubicBezTo>
                    <a:pt x="246822" y="532572"/>
                    <a:pt x="266701" y="550793"/>
                    <a:pt x="273327" y="566530"/>
                  </a:cubicBezTo>
                  <a:cubicBezTo>
                    <a:pt x="279953" y="582267"/>
                    <a:pt x="282438" y="586409"/>
                    <a:pt x="283266" y="606287"/>
                  </a:cubicBezTo>
                  <a:cubicBezTo>
                    <a:pt x="284094" y="626165"/>
                    <a:pt x="282437" y="653498"/>
                    <a:pt x="278296" y="685800"/>
                  </a:cubicBezTo>
                  <a:cubicBezTo>
                    <a:pt x="274155" y="718102"/>
                    <a:pt x="265872" y="770283"/>
                    <a:pt x="258418" y="800100"/>
                  </a:cubicBezTo>
                  <a:cubicBezTo>
                    <a:pt x="250964" y="829917"/>
                    <a:pt x="249307" y="847311"/>
                    <a:pt x="233570" y="864704"/>
                  </a:cubicBezTo>
                  <a:cubicBezTo>
                    <a:pt x="217833" y="882097"/>
                    <a:pt x="190500" y="899491"/>
                    <a:pt x="163996" y="904461"/>
                  </a:cubicBezTo>
                  <a:cubicBezTo>
                    <a:pt x="137492" y="909431"/>
                    <a:pt x="96907" y="903633"/>
                    <a:pt x="74544" y="894522"/>
                  </a:cubicBezTo>
                  <a:cubicBezTo>
                    <a:pt x="52181" y="885411"/>
                    <a:pt x="40585" y="865533"/>
                    <a:pt x="29818" y="849796"/>
                  </a:cubicBezTo>
                  <a:cubicBezTo>
                    <a:pt x="19051" y="834059"/>
                    <a:pt x="14910" y="819150"/>
                    <a:pt x="9940" y="800100"/>
                  </a:cubicBezTo>
                  <a:cubicBezTo>
                    <a:pt x="4970" y="781050"/>
                    <a:pt x="0" y="735496"/>
                    <a:pt x="0" y="735496"/>
                  </a:cubicBezTo>
                  <a:lnTo>
                    <a:pt x="0" y="735496"/>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1" name="フリーフォーム: 図形 610">
              <a:extLst>
                <a:ext uri="{FF2B5EF4-FFF2-40B4-BE49-F238E27FC236}">
                  <a16:creationId xmlns:a16="http://schemas.microsoft.com/office/drawing/2014/main" id="{23A3E056-B36D-4E59-999C-8A7966A23CEB}"/>
                </a:ext>
              </a:extLst>
            </p:cNvPr>
            <p:cNvSpPr/>
            <p:nvPr/>
          </p:nvSpPr>
          <p:spPr>
            <a:xfrm>
              <a:off x="2976770" y="606287"/>
              <a:ext cx="119269" cy="233570"/>
            </a:xfrm>
            <a:custGeom>
              <a:avLst/>
              <a:gdLst>
                <a:gd name="connsiteX0" fmla="*/ 119269 w 119269"/>
                <a:gd name="connsiteY0" fmla="*/ 0 h 233570"/>
                <a:gd name="connsiteX1" fmla="*/ 54665 w 119269"/>
                <a:gd name="connsiteY1" fmla="*/ 59635 h 233570"/>
                <a:gd name="connsiteX2" fmla="*/ 29817 w 119269"/>
                <a:gd name="connsiteY2" fmla="*/ 109330 h 233570"/>
                <a:gd name="connsiteX3" fmla="*/ 29817 w 119269"/>
                <a:gd name="connsiteY3" fmla="*/ 119270 h 233570"/>
                <a:gd name="connsiteX4" fmla="*/ 0 w 119269"/>
                <a:gd name="connsiteY4" fmla="*/ 233570 h 233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69" h="233570">
                  <a:moveTo>
                    <a:pt x="119269" y="0"/>
                  </a:moveTo>
                  <a:cubicBezTo>
                    <a:pt x="94421" y="20706"/>
                    <a:pt x="69574" y="41413"/>
                    <a:pt x="54665" y="59635"/>
                  </a:cubicBezTo>
                  <a:cubicBezTo>
                    <a:pt x="39756" y="77857"/>
                    <a:pt x="29817" y="109330"/>
                    <a:pt x="29817" y="109330"/>
                  </a:cubicBezTo>
                  <a:cubicBezTo>
                    <a:pt x="25676" y="119269"/>
                    <a:pt x="34787" y="98563"/>
                    <a:pt x="29817" y="119270"/>
                  </a:cubicBezTo>
                  <a:cubicBezTo>
                    <a:pt x="24847" y="139977"/>
                    <a:pt x="12423" y="186773"/>
                    <a:pt x="0" y="23357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2" name="フリーフォーム: 図形 611">
              <a:extLst>
                <a:ext uri="{FF2B5EF4-FFF2-40B4-BE49-F238E27FC236}">
                  <a16:creationId xmlns:a16="http://schemas.microsoft.com/office/drawing/2014/main" id="{1A264C75-DA6D-492E-9770-55D03A2AC171}"/>
                </a:ext>
              </a:extLst>
            </p:cNvPr>
            <p:cNvSpPr/>
            <p:nvPr/>
          </p:nvSpPr>
          <p:spPr>
            <a:xfrm>
              <a:off x="1794013" y="2166730"/>
              <a:ext cx="981709" cy="501927"/>
            </a:xfrm>
            <a:custGeom>
              <a:avLst/>
              <a:gdLst>
                <a:gd name="connsiteX0" fmla="*/ 0 w 981709"/>
                <a:gd name="connsiteY0" fmla="*/ 0 h 501927"/>
                <a:gd name="connsiteX1" fmla="*/ 94422 w 981709"/>
                <a:gd name="connsiteY1" fmla="*/ 104361 h 501927"/>
                <a:gd name="connsiteX2" fmla="*/ 168965 w 981709"/>
                <a:gd name="connsiteY2" fmla="*/ 159027 h 501927"/>
                <a:gd name="connsiteX3" fmla="*/ 293204 w 981709"/>
                <a:gd name="connsiteY3" fmla="*/ 188844 h 501927"/>
                <a:gd name="connsiteX4" fmla="*/ 437322 w 981709"/>
                <a:gd name="connsiteY4" fmla="*/ 183874 h 501927"/>
                <a:gd name="connsiteX5" fmla="*/ 491987 w 981709"/>
                <a:gd name="connsiteY5" fmla="*/ 318053 h 501927"/>
                <a:gd name="connsiteX6" fmla="*/ 511865 w 981709"/>
                <a:gd name="connsiteY6" fmla="*/ 392596 h 501927"/>
                <a:gd name="connsiteX7" fmla="*/ 586409 w 981709"/>
                <a:gd name="connsiteY7" fmla="*/ 452231 h 501927"/>
                <a:gd name="connsiteX8" fmla="*/ 740465 w 981709"/>
                <a:gd name="connsiteY8" fmla="*/ 457200 h 501927"/>
                <a:gd name="connsiteX9" fmla="*/ 879613 w 981709"/>
                <a:gd name="connsiteY9" fmla="*/ 417444 h 501927"/>
                <a:gd name="connsiteX10" fmla="*/ 969065 w 981709"/>
                <a:gd name="connsiteY10" fmla="*/ 472109 h 501927"/>
                <a:gd name="connsiteX11" fmla="*/ 979004 w 981709"/>
                <a:gd name="connsiteY11" fmla="*/ 501927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709" h="501927">
                  <a:moveTo>
                    <a:pt x="0" y="0"/>
                  </a:moveTo>
                  <a:cubicBezTo>
                    <a:pt x="33130" y="38928"/>
                    <a:pt x="66261" y="77857"/>
                    <a:pt x="94422" y="104361"/>
                  </a:cubicBezTo>
                  <a:cubicBezTo>
                    <a:pt x="122583" y="130865"/>
                    <a:pt x="135835" y="144947"/>
                    <a:pt x="168965" y="159027"/>
                  </a:cubicBezTo>
                  <a:cubicBezTo>
                    <a:pt x="202095" y="173107"/>
                    <a:pt x="248478" y="184703"/>
                    <a:pt x="293204" y="188844"/>
                  </a:cubicBezTo>
                  <a:cubicBezTo>
                    <a:pt x="337930" y="192985"/>
                    <a:pt x="404192" y="162339"/>
                    <a:pt x="437322" y="183874"/>
                  </a:cubicBezTo>
                  <a:cubicBezTo>
                    <a:pt x="470452" y="205409"/>
                    <a:pt x="479563" y="283266"/>
                    <a:pt x="491987" y="318053"/>
                  </a:cubicBezTo>
                  <a:cubicBezTo>
                    <a:pt x="504411" y="352840"/>
                    <a:pt x="496128" y="370233"/>
                    <a:pt x="511865" y="392596"/>
                  </a:cubicBezTo>
                  <a:cubicBezTo>
                    <a:pt x="527602" y="414959"/>
                    <a:pt x="548309" y="441464"/>
                    <a:pt x="586409" y="452231"/>
                  </a:cubicBezTo>
                  <a:cubicBezTo>
                    <a:pt x="624509" y="462998"/>
                    <a:pt x="691598" y="462998"/>
                    <a:pt x="740465" y="457200"/>
                  </a:cubicBezTo>
                  <a:cubicBezTo>
                    <a:pt x="789332" y="451402"/>
                    <a:pt x="841513" y="414959"/>
                    <a:pt x="879613" y="417444"/>
                  </a:cubicBezTo>
                  <a:cubicBezTo>
                    <a:pt x="917713" y="419929"/>
                    <a:pt x="952500" y="458029"/>
                    <a:pt x="969065" y="472109"/>
                  </a:cubicBezTo>
                  <a:cubicBezTo>
                    <a:pt x="985630" y="486189"/>
                    <a:pt x="982317" y="494058"/>
                    <a:pt x="979004" y="50192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3" name="フリーフォーム: 図形 612">
              <a:extLst>
                <a:ext uri="{FF2B5EF4-FFF2-40B4-BE49-F238E27FC236}">
                  <a16:creationId xmlns:a16="http://schemas.microsoft.com/office/drawing/2014/main" id="{FCCAF081-AF72-4B2A-8855-DA982DF3144E}"/>
                </a:ext>
              </a:extLst>
            </p:cNvPr>
            <p:cNvSpPr/>
            <p:nvPr/>
          </p:nvSpPr>
          <p:spPr>
            <a:xfrm>
              <a:off x="2154179" y="839857"/>
              <a:ext cx="817621" cy="447542"/>
            </a:xfrm>
            <a:custGeom>
              <a:avLst/>
              <a:gdLst>
                <a:gd name="connsiteX0" fmla="*/ 32430 w 817621"/>
                <a:gd name="connsiteY0" fmla="*/ 119269 h 447542"/>
                <a:gd name="connsiteX1" fmla="*/ 22491 w 817621"/>
                <a:gd name="connsiteY1" fmla="*/ 228600 h 447542"/>
                <a:gd name="connsiteX2" fmla="*/ 2612 w 817621"/>
                <a:gd name="connsiteY2" fmla="*/ 327991 h 447542"/>
                <a:gd name="connsiteX3" fmla="*/ 87095 w 817621"/>
                <a:gd name="connsiteY3" fmla="*/ 422413 h 447542"/>
                <a:gd name="connsiteX4" fmla="*/ 161638 w 817621"/>
                <a:gd name="connsiteY4" fmla="*/ 432352 h 447542"/>
                <a:gd name="connsiteX5" fmla="*/ 265999 w 817621"/>
                <a:gd name="connsiteY5" fmla="*/ 402534 h 447542"/>
                <a:gd name="connsiteX6" fmla="*/ 315695 w 817621"/>
                <a:gd name="connsiteY6" fmla="*/ 382656 h 447542"/>
                <a:gd name="connsiteX7" fmla="*/ 300786 w 817621"/>
                <a:gd name="connsiteY7" fmla="*/ 447260 h 447542"/>
                <a:gd name="connsiteX8" fmla="*/ 300786 w 817621"/>
                <a:gd name="connsiteY8" fmla="*/ 352839 h 447542"/>
                <a:gd name="connsiteX9" fmla="*/ 395208 w 817621"/>
                <a:gd name="connsiteY9" fmla="*/ 223630 h 447542"/>
                <a:gd name="connsiteX10" fmla="*/ 549264 w 817621"/>
                <a:gd name="connsiteY10" fmla="*/ 139147 h 447542"/>
                <a:gd name="connsiteX11" fmla="*/ 628778 w 817621"/>
                <a:gd name="connsiteY11" fmla="*/ 29817 h 447542"/>
                <a:gd name="connsiteX12" fmla="*/ 733138 w 817621"/>
                <a:gd name="connsiteY12" fmla="*/ 24847 h 447542"/>
                <a:gd name="connsiteX13" fmla="*/ 782834 w 817621"/>
                <a:gd name="connsiteY13" fmla="*/ 14908 h 447542"/>
                <a:gd name="connsiteX14" fmla="*/ 817621 w 817621"/>
                <a:gd name="connsiteY14" fmla="*/ 0 h 4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7621" h="447542">
                  <a:moveTo>
                    <a:pt x="32430" y="119269"/>
                  </a:moveTo>
                  <a:cubicBezTo>
                    <a:pt x="29945" y="156541"/>
                    <a:pt x="27461" y="193813"/>
                    <a:pt x="22491" y="228600"/>
                  </a:cubicBezTo>
                  <a:cubicBezTo>
                    <a:pt x="17521" y="263387"/>
                    <a:pt x="-8155" y="295689"/>
                    <a:pt x="2612" y="327991"/>
                  </a:cubicBezTo>
                  <a:cubicBezTo>
                    <a:pt x="13379" y="360293"/>
                    <a:pt x="60591" y="405020"/>
                    <a:pt x="87095" y="422413"/>
                  </a:cubicBezTo>
                  <a:cubicBezTo>
                    <a:pt x="113599" y="439806"/>
                    <a:pt x="131821" y="435665"/>
                    <a:pt x="161638" y="432352"/>
                  </a:cubicBezTo>
                  <a:cubicBezTo>
                    <a:pt x="191455" y="429039"/>
                    <a:pt x="240323" y="410817"/>
                    <a:pt x="265999" y="402534"/>
                  </a:cubicBezTo>
                  <a:cubicBezTo>
                    <a:pt x="291675" y="394251"/>
                    <a:pt x="309897" y="375202"/>
                    <a:pt x="315695" y="382656"/>
                  </a:cubicBezTo>
                  <a:cubicBezTo>
                    <a:pt x="321493" y="390110"/>
                    <a:pt x="303271" y="452229"/>
                    <a:pt x="300786" y="447260"/>
                  </a:cubicBezTo>
                  <a:cubicBezTo>
                    <a:pt x="298301" y="442291"/>
                    <a:pt x="285049" y="390111"/>
                    <a:pt x="300786" y="352839"/>
                  </a:cubicBezTo>
                  <a:cubicBezTo>
                    <a:pt x="316523" y="315567"/>
                    <a:pt x="353795" y="259245"/>
                    <a:pt x="395208" y="223630"/>
                  </a:cubicBezTo>
                  <a:cubicBezTo>
                    <a:pt x="436621" y="188015"/>
                    <a:pt x="510336" y="171449"/>
                    <a:pt x="549264" y="139147"/>
                  </a:cubicBezTo>
                  <a:cubicBezTo>
                    <a:pt x="588192" y="106845"/>
                    <a:pt x="598132" y="48867"/>
                    <a:pt x="628778" y="29817"/>
                  </a:cubicBezTo>
                  <a:cubicBezTo>
                    <a:pt x="659424" y="10767"/>
                    <a:pt x="707462" y="27332"/>
                    <a:pt x="733138" y="24847"/>
                  </a:cubicBezTo>
                  <a:cubicBezTo>
                    <a:pt x="758814" y="22362"/>
                    <a:pt x="768754" y="19049"/>
                    <a:pt x="782834" y="14908"/>
                  </a:cubicBezTo>
                  <a:cubicBezTo>
                    <a:pt x="796914" y="10767"/>
                    <a:pt x="807267" y="5383"/>
                    <a:pt x="817621"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4" name="フリーフォーム: 図形 613">
              <a:extLst>
                <a:ext uri="{FF2B5EF4-FFF2-40B4-BE49-F238E27FC236}">
                  <a16:creationId xmlns:a16="http://schemas.microsoft.com/office/drawing/2014/main" id="{0E408F5B-8D65-49AB-8405-F7C2C4F5ABD0}"/>
                </a:ext>
              </a:extLst>
            </p:cNvPr>
            <p:cNvSpPr/>
            <p:nvPr/>
          </p:nvSpPr>
          <p:spPr>
            <a:xfrm>
              <a:off x="1987191" y="1342048"/>
              <a:ext cx="302128" cy="674243"/>
            </a:xfrm>
            <a:custGeom>
              <a:avLst/>
              <a:gdLst>
                <a:gd name="connsiteX0" fmla="*/ 114935 w 302128"/>
                <a:gd name="connsiteY0" fmla="*/ 128943 h 674243"/>
                <a:gd name="connsiteX1" fmla="*/ 144752 w 302128"/>
                <a:gd name="connsiteY1" fmla="*/ 263122 h 674243"/>
                <a:gd name="connsiteX2" fmla="*/ 104996 w 302128"/>
                <a:gd name="connsiteY2" fmla="*/ 437056 h 674243"/>
                <a:gd name="connsiteX3" fmla="*/ 40392 w 302128"/>
                <a:gd name="connsiteY3" fmla="*/ 516569 h 674243"/>
                <a:gd name="connsiteX4" fmla="*/ 5605 w 302128"/>
                <a:gd name="connsiteY4" fmla="*/ 566265 h 674243"/>
                <a:gd name="connsiteX5" fmla="*/ 159661 w 302128"/>
                <a:gd name="connsiteY5" fmla="*/ 665656 h 674243"/>
                <a:gd name="connsiteX6" fmla="*/ 249113 w 302128"/>
                <a:gd name="connsiteY6" fmla="*/ 635839 h 674243"/>
                <a:gd name="connsiteX7" fmla="*/ 298809 w 302128"/>
                <a:gd name="connsiteY7" fmla="*/ 372452 h 674243"/>
                <a:gd name="connsiteX8" fmla="*/ 293839 w 302128"/>
                <a:gd name="connsiteY8" fmla="*/ 163730 h 674243"/>
                <a:gd name="connsiteX9" fmla="*/ 264022 w 302128"/>
                <a:gd name="connsiteY9" fmla="*/ 49430 h 674243"/>
                <a:gd name="connsiteX10" fmla="*/ 189479 w 302128"/>
                <a:gd name="connsiteY10" fmla="*/ 4704 h 674243"/>
                <a:gd name="connsiteX11" fmla="*/ 109966 w 302128"/>
                <a:gd name="connsiteY11" fmla="*/ 4704 h 674243"/>
                <a:gd name="connsiteX12" fmla="*/ 75179 w 302128"/>
                <a:gd name="connsiteY12" fmla="*/ 34522 h 67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128" h="674243">
                  <a:moveTo>
                    <a:pt x="114935" y="128943"/>
                  </a:moveTo>
                  <a:cubicBezTo>
                    <a:pt x="130671" y="170356"/>
                    <a:pt x="146408" y="211770"/>
                    <a:pt x="144752" y="263122"/>
                  </a:cubicBezTo>
                  <a:cubicBezTo>
                    <a:pt x="143096" y="314474"/>
                    <a:pt x="122389" y="394815"/>
                    <a:pt x="104996" y="437056"/>
                  </a:cubicBezTo>
                  <a:cubicBezTo>
                    <a:pt x="87603" y="479297"/>
                    <a:pt x="56957" y="495034"/>
                    <a:pt x="40392" y="516569"/>
                  </a:cubicBezTo>
                  <a:cubicBezTo>
                    <a:pt x="23827" y="538104"/>
                    <a:pt x="-14273" y="541417"/>
                    <a:pt x="5605" y="566265"/>
                  </a:cubicBezTo>
                  <a:cubicBezTo>
                    <a:pt x="25483" y="591113"/>
                    <a:pt x="119077" y="654060"/>
                    <a:pt x="159661" y="665656"/>
                  </a:cubicBezTo>
                  <a:cubicBezTo>
                    <a:pt x="200245" y="677252"/>
                    <a:pt x="225922" y="684706"/>
                    <a:pt x="249113" y="635839"/>
                  </a:cubicBezTo>
                  <a:cubicBezTo>
                    <a:pt x="272304" y="586972"/>
                    <a:pt x="291355" y="451137"/>
                    <a:pt x="298809" y="372452"/>
                  </a:cubicBezTo>
                  <a:cubicBezTo>
                    <a:pt x="306263" y="293767"/>
                    <a:pt x="299637" y="217567"/>
                    <a:pt x="293839" y="163730"/>
                  </a:cubicBezTo>
                  <a:cubicBezTo>
                    <a:pt x="288041" y="109893"/>
                    <a:pt x="281415" y="75934"/>
                    <a:pt x="264022" y="49430"/>
                  </a:cubicBezTo>
                  <a:cubicBezTo>
                    <a:pt x="246629" y="22926"/>
                    <a:pt x="215155" y="12158"/>
                    <a:pt x="189479" y="4704"/>
                  </a:cubicBezTo>
                  <a:cubicBezTo>
                    <a:pt x="163803" y="-2750"/>
                    <a:pt x="129016" y="-266"/>
                    <a:pt x="109966" y="4704"/>
                  </a:cubicBezTo>
                  <a:cubicBezTo>
                    <a:pt x="90916" y="9674"/>
                    <a:pt x="83047" y="22098"/>
                    <a:pt x="75179" y="345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5" name="フリーフォーム: 図形 614">
              <a:extLst>
                <a:ext uri="{FF2B5EF4-FFF2-40B4-BE49-F238E27FC236}">
                  <a16:creationId xmlns:a16="http://schemas.microsoft.com/office/drawing/2014/main" id="{F4C9EF18-442B-4024-BD31-549158F92CFE}"/>
                </a:ext>
              </a:extLst>
            </p:cNvPr>
            <p:cNvSpPr/>
            <p:nvPr/>
          </p:nvSpPr>
          <p:spPr>
            <a:xfrm>
              <a:off x="2827683" y="1774135"/>
              <a:ext cx="543338" cy="305229"/>
            </a:xfrm>
            <a:custGeom>
              <a:avLst/>
              <a:gdLst>
                <a:gd name="connsiteX0" fmla="*/ 0 w 543338"/>
                <a:gd name="connsiteY0" fmla="*/ 0 h 305229"/>
                <a:gd name="connsiteX1" fmla="*/ 49695 w 543338"/>
                <a:gd name="connsiteY1" fmla="*/ 119269 h 305229"/>
                <a:gd name="connsiteX2" fmla="*/ 129208 w 543338"/>
                <a:gd name="connsiteY2" fmla="*/ 193813 h 305229"/>
                <a:gd name="connsiteX3" fmla="*/ 213691 w 543338"/>
                <a:gd name="connsiteY3" fmla="*/ 238539 h 305229"/>
                <a:gd name="connsiteX4" fmla="*/ 323021 w 543338"/>
                <a:gd name="connsiteY4" fmla="*/ 293204 h 305229"/>
                <a:gd name="connsiteX5" fmla="*/ 352839 w 543338"/>
                <a:gd name="connsiteY5" fmla="*/ 303143 h 305229"/>
                <a:gd name="connsiteX6" fmla="*/ 422413 w 543338"/>
                <a:gd name="connsiteY6" fmla="*/ 263387 h 305229"/>
                <a:gd name="connsiteX7" fmla="*/ 526774 w 543338"/>
                <a:gd name="connsiteY7" fmla="*/ 154056 h 305229"/>
                <a:gd name="connsiteX8" fmla="*/ 541682 w 543338"/>
                <a:gd name="connsiteY8" fmla="*/ 129208 h 30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38" h="305229">
                  <a:moveTo>
                    <a:pt x="0" y="0"/>
                  </a:moveTo>
                  <a:cubicBezTo>
                    <a:pt x="14080" y="43483"/>
                    <a:pt x="28160" y="86967"/>
                    <a:pt x="49695" y="119269"/>
                  </a:cubicBezTo>
                  <a:cubicBezTo>
                    <a:pt x="71230" y="151571"/>
                    <a:pt x="101875" y="173935"/>
                    <a:pt x="129208" y="193813"/>
                  </a:cubicBezTo>
                  <a:cubicBezTo>
                    <a:pt x="156541" y="213691"/>
                    <a:pt x="181389" y="221974"/>
                    <a:pt x="213691" y="238539"/>
                  </a:cubicBezTo>
                  <a:cubicBezTo>
                    <a:pt x="245993" y="255104"/>
                    <a:pt x="299830" y="282437"/>
                    <a:pt x="323021" y="293204"/>
                  </a:cubicBezTo>
                  <a:cubicBezTo>
                    <a:pt x="346212" y="303971"/>
                    <a:pt x="336274" y="308113"/>
                    <a:pt x="352839" y="303143"/>
                  </a:cubicBezTo>
                  <a:cubicBezTo>
                    <a:pt x="369404" y="298173"/>
                    <a:pt x="393424" y="288235"/>
                    <a:pt x="422413" y="263387"/>
                  </a:cubicBezTo>
                  <a:cubicBezTo>
                    <a:pt x="451402" y="238539"/>
                    <a:pt x="506896" y="176419"/>
                    <a:pt x="526774" y="154056"/>
                  </a:cubicBezTo>
                  <a:cubicBezTo>
                    <a:pt x="546652" y="131693"/>
                    <a:pt x="544167" y="130450"/>
                    <a:pt x="541682" y="129208"/>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6" name="フリーフォーム: 図形 615">
              <a:extLst>
                <a:ext uri="{FF2B5EF4-FFF2-40B4-BE49-F238E27FC236}">
                  <a16:creationId xmlns:a16="http://schemas.microsoft.com/office/drawing/2014/main" id="{E56DE8E4-7E09-460A-B59B-C63CF5253BA8}"/>
                </a:ext>
              </a:extLst>
            </p:cNvPr>
            <p:cNvSpPr/>
            <p:nvPr/>
          </p:nvSpPr>
          <p:spPr>
            <a:xfrm>
              <a:off x="1893404" y="2569265"/>
              <a:ext cx="655983" cy="531218"/>
            </a:xfrm>
            <a:custGeom>
              <a:avLst/>
              <a:gdLst>
                <a:gd name="connsiteX0" fmla="*/ 0 w 655983"/>
                <a:gd name="connsiteY0" fmla="*/ 0 h 531218"/>
                <a:gd name="connsiteX1" fmla="*/ 94422 w 655983"/>
                <a:gd name="connsiteY1" fmla="*/ 29818 h 531218"/>
                <a:gd name="connsiteX2" fmla="*/ 114300 w 655983"/>
                <a:gd name="connsiteY2" fmla="*/ 104361 h 531218"/>
                <a:gd name="connsiteX3" fmla="*/ 188844 w 655983"/>
                <a:gd name="connsiteY3" fmla="*/ 323022 h 531218"/>
                <a:gd name="connsiteX4" fmla="*/ 288235 w 655983"/>
                <a:gd name="connsiteY4" fmla="*/ 407505 h 531218"/>
                <a:gd name="connsiteX5" fmla="*/ 402535 w 655983"/>
                <a:gd name="connsiteY5" fmla="*/ 516835 h 531218"/>
                <a:gd name="connsiteX6" fmla="*/ 526774 w 655983"/>
                <a:gd name="connsiteY6" fmla="*/ 526774 h 531218"/>
                <a:gd name="connsiteX7" fmla="*/ 626166 w 655983"/>
                <a:gd name="connsiteY7" fmla="*/ 487018 h 531218"/>
                <a:gd name="connsiteX8" fmla="*/ 655983 w 655983"/>
                <a:gd name="connsiteY8" fmla="*/ 402535 h 53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983" h="531218">
                  <a:moveTo>
                    <a:pt x="0" y="0"/>
                  </a:moveTo>
                  <a:cubicBezTo>
                    <a:pt x="37686" y="6212"/>
                    <a:pt x="75372" y="12425"/>
                    <a:pt x="94422" y="29818"/>
                  </a:cubicBezTo>
                  <a:cubicBezTo>
                    <a:pt x="113472" y="47211"/>
                    <a:pt x="98563" y="55494"/>
                    <a:pt x="114300" y="104361"/>
                  </a:cubicBezTo>
                  <a:cubicBezTo>
                    <a:pt x="130037" y="153228"/>
                    <a:pt x="159855" y="272498"/>
                    <a:pt x="188844" y="323022"/>
                  </a:cubicBezTo>
                  <a:cubicBezTo>
                    <a:pt x="217833" y="373546"/>
                    <a:pt x="252620" y="375203"/>
                    <a:pt x="288235" y="407505"/>
                  </a:cubicBezTo>
                  <a:cubicBezTo>
                    <a:pt x="323850" y="439807"/>
                    <a:pt x="362779" y="496957"/>
                    <a:pt x="402535" y="516835"/>
                  </a:cubicBezTo>
                  <a:cubicBezTo>
                    <a:pt x="442291" y="536713"/>
                    <a:pt x="489502" y="531743"/>
                    <a:pt x="526774" y="526774"/>
                  </a:cubicBezTo>
                  <a:cubicBezTo>
                    <a:pt x="564046" y="521805"/>
                    <a:pt x="604631" y="507724"/>
                    <a:pt x="626166" y="487018"/>
                  </a:cubicBezTo>
                  <a:cubicBezTo>
                    <a:pt x="647701" y="466312"/>
                    <a:pt x="651842" y="434423"/>
                    <a:pt x="655983" y="40253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7" name="フリーフォーム: 図形 616">
              <a:extLst>
                <a:ext uri="{FF2B5EF4-FFF2-40B4-BE49-F238E27FC236}">
                  <a16:creationId xmlns:a16="http://schemas.microsoft.com/office/drawing/2014/main" id="{0E79C3A0-DF4E-4A14-AA21-494A55713757}"/>
                </a:ext>
              </a:extLst>
            </p:cNvPr>
            <p:cNvSpPr/>
            <p:nvPr/>
          </p:nvSpPr>
          <p:spPr>
            <a:xfrm>
              <a:off x="1828800" y="1081363"/>
              <a:ext cx="342900" cy="817011"/>
            </a:xfrm>
            <a:custGeom>
              <a:avLst/>
              <a:gdLst>
                <a:gd name="connsiteX0" fmla="*/ 342900 w 342900"/>
                <a:gd name="connsiteY0" fmla="*/ 11941 h 817011"/>
                <a:gd name="connsiteX1" fmla="*/ 278296 w 342900"/>
                <a:gd name="connsiteY1" fmla="*/ 2002 h 817011"/>
                <a:gd name="connsiteX2" fmla="*/ 159026 w 342900"/>
                <a:gd name="connsiteY2" fmla="*/ 46728 h 817011"/>
                <a:gd name="connsiteX3" fmla="*/ 114300 w 342900"/>
                <a:gd name="connsiteY3" fmla="*/ 165998 h 817011"/>
                <a:gd name="connsiteX4" fmla="*/ 114300 w 342900"/>
                <a:gd name="connsiteY4" fmla="*/ 250480 h 817011"/>
                <a:gd name="connsiteX5" fmla="*/ 124239 w 342900"/>
                <a:gd name="connsiteY5" fmla="*/ 285267 h 817011"/>
                <a:gd name="connsiteX6" fmla="*/ 99391 w 342900"/>
                <a:gd name="connsiteY6" fmla="*/ 384659 h 817011"/>
                <a:gd name="connsiteX7" fmla="*/ 49696 w 342900"/>
                <a:gd name="connsiteY7" fmla="*/ 459202 h 817011"/>
                <a:gd name="connsiteX8" fmla="*/ 44726 w 342900"/>
                <a:gd name="connsiteY8" fmla="*/ 588411 h 817011"/>
                <a:gd name="connsiteX9" fmla="*/ 69574 w 342900"/>
                <a:gd name="connsiteY9" fmla="*/ 638107 h 817011"/>
                <a:gd name="connsiteX10" fmla="*/ 29817 w 342900"/>
                <a:gd name="connsiteY10" fmla="*/ 707680 h 817011"/>
                <a:gd name="connsiteX11" fmla="*/ 4970 w 342900"/>
                <a:gd name="connsiteY11" fmla="*/ 777254 h 817011"/>
                <a:gd name="connsiteX12" fmla="*/ 0 w 342900"/>
                <a:gd name="connsiteY12" fmla="*/ 817011 h 81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817011">
                  <a:moveTo>
                    <a:pt x="342900" y="11941"/>
                  </a:moveTo>
                  <a:cubicBezTo>
                    <a:pt x="325921" y="4072"/>
                    <a:pt x="308942" y="-3796"/>
                    <a:pt x="278296" y="2002"/>
                  </a:cubicBezTo>
                  <a:cubicBezTo>
                    <a:pt x="247650" y="7800"/>
                    <a:pt x="186359" y="19395"/>
                    <a:pt x="159026" y="46728"/>
                  </a:cubicBezTo>
                  <a:cubicBezTo>
                    <a:pt x="131693" y="74061"/>
                    <a:pt x="121754" y="132039"/>
                    <a:pt x="114300" y="165998"/>
                  </a:cubicBezTo>
                  <a:cubicBezTo>
                    <a:pt x="106846" y="199957"/>
                    <a:pt x="112644" y="230602"/>
                    <a:pt x="114300" y="250480"/>
                  </a:cubicBezTo>
                  <a:cubicBezTo>
                    <a:pt x="115956" y="270358"/>
                    <a:pt x="126724" y="262904"/>
                    <a:pt x="124239" y="285267"/>
                  </a:cubicBezTo>
                  <a:cubicBezTo>
                    <a:pt x="121754" y="307630"/>
                    <a:pt x="111815" y="355670"/>
                    <a:pt x="99391" y="384659"/>
                  </a:cubicBezTo>
                  <a:cubicBezTo>
                    <a:pt x="86967" y="413648"/>
                    <a:pt x="58807" y="425243"/>
                    <a:pt x="49696" y="459202"/>
                  </a:cubicBezTo>
                  <a:cubicBezTo>
                    <a:pt x="40585" y="493161"/>
                    <a:pt x="41413" y="558594"/>
                    <a:pt x="44726" y="588411"/>
                  </a:cubicBezTo>
                  <a:cubicBezTo>
                    <a:pt x="48039" y="618228"/>
                    <a:pt x="72059" y="618229"/>
                    <a:pt x="69574" y="638107"/>
                  </a:cubicBezTo>
                  <a:cubicBezTo>
                    <a:pt x="67089" y="657985"/>
                    <a:pt x="40584" y="684489"/>
                    <a:pt x="29817" y="707680"/>
                  </a:cubicBezTo>
                  <a:cubicBezTo>
                    <a:pt x="19050" y="730871"/>
                    <a:pt x="9939" y="759032"/>
                    <a:pt x="4970" y="777254"/>
                  </a:cubicBezTo>
                  <a:cubicBezTo>
                    <a:pt x="0" y="795476"/>
                    <a:pt x="0" y="806243"/>
                    <a:pt x="0" y="817011"/>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8" name="フリーフォーム: 図形 617">
              <a:extLst>
                <a:ext uri="{FF2B5EF4-FFF2-40B4-BE49-F238E27FC236}">
                  <a16:creationId xmlns:a16="http://schemas.microsoft.com/office/drawing/2014/main" id="{2633401D-9C0E-462E-BE91-4A894EA06EF7}"/>
                </a:ext>
              </a:extLst>
            </p:cNvPr>
            <p:cNvSpPr/>
            <p:nvPr/>
          </p:nvSpPr>
          <p:spPr>
            <a:xfrm>
              <a:off x="2375452" y="2002735"/>
              <a:ext cx="740538" cy="521804"/>
            </a:xfrm>
            <a:custGeom>
              <a:avLst/>
              <a:gdLst>
                <a:gd name="connsiteX0" fmla="*/ 0 w 740538"/>
                <a:gd name="connsiteY0" fmla="*/ 0 h 521804"/>
                <a:gd name="connsiteX1" fmla="*/ 64605 w 740538"/>
                <a:gd name="connsiteY1" fmla="*/ 109330 h 521804"/>
                <a:gd name="connsiteX2" fmla="*/ 163996 w 740538"/>
                <a:gd name="connsiteY2" fmla="*/ 183874 h 521804"/>
                <a:gd name="connsiteX3" fmla="*/ 253448 w 740538"/>
                <a:gd name="connsiteY3" fmla="*/ 278295 h 521804"/>
                <a:gd name="connsiteX4" fmla="*/ 387626 w 740538"/>
                <a:gd name="connsiteY4" fmla="*/ 273326 h 521804"/>
                <a:gd name="connsiteX5" fmla="*/ 511865 w 740538"/>
                <a:gd name="connsiteY5" fmla="*/ 332961 h 521804"/>
                <a:gd name="connsiteX6" fmla="*/ 601318 w 740538"/>
                <a:gd name="connsiteY6" fmla="*/ 288235 h 521804"/>
                <a:gd name="connsiteX7" fmla="*/ 551622 w 740538"/>
                <a:gd name="connsiteY7" fmla="*/ 318052 h 521804"/>
                <a:gd name="connsiteX8" fmla="*/ 586409 w 740538"/>
                <a:gd name="connsiteY8" fmla="*/ 387626 h 521804"/>
                <a:gd name="connsiteX9" fmla="*/ 655983 w 740538"/>
                <a:gd name="connsiteY9" fmla="*/ 387626 h 521804"/>
                <a:gd name="connsiteX10" fmla="*/ 740465 w 740538"/>
                <a:gd name="connsiteY10" fmla="*/ 362778 h 521804"/>
                <a:gd name="connsiteX11" fmla="*/ 641074 w 740538"/>
                <a:gd name="connsiteY11" fmla="*/ 392595 h 521804"/>
                <a:gd name="connsiteX12" fmla="*/ 616226 w 740538"/>
                <a:gd name="connsiteY12" fmla="*/ 437322 h 521804"/>
                <a:gd name="connsiteX13" fmla="*/ 611257 w 740538"/>
                <a:gd name="connsiteY13" fmla="*/ 487017 h 521804"/>
                <a:gd name="connsiteX14" fmla="*/ 655983 w 740538"/>
                <a:gd name="connsiteY14" fmla="*/ 521804 h 5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538" h="521804">
                  <a:moveTo>
                    <a:pt x="0" y="0"/>
                  </a:moveTo>
                  <a:cubicBezTo>
                    <a:pt x="18636" y="39342"/>
                    <a:pt x="37272" y="78684"/>
                    <a:pt x="64605" y="109330"/>
                  </a:cubicBezTo>
                  <a:cubicBezTo>
                    <a:pt x="91938" y="139976"/>
                    <a:pt x="132522" y="155713"/>
                    <a:pt x="163996" y="183874"/>
                  </a:cubicBezTo>
                  <a:cubicBezTo>
                    <a:pt x="195470" y="212035"/>
                    <a:pt x="216176" y="263386"/>
                    <a:pt x="253448" y="278295"/>
                  </a:cubicBezTo>
                  <a:cubicBezTo>
                    <a:pt x="290720" y="293204"/>
                    <a:pt x="344557" y="264215"/>
                    <a:pt x="387626" y="273326"/>
                  </a:cubicBezTo>
                  <a:cubicBezTo>
                    <a:pt x="430695" y="282437"/>
                    <a:pt x="476250" y="330476"/>
                    <a:pt x="511865" y="332961"/>
                  </a:cubicBezTo>
                  <a:cubicBezTo>
                    <a:pt x="547480" y="335446"/>
                    <a:pt x="594692" y="290720"/>
                    <a:pt x="601318" y="288235"/>
                  </a:cubicBezTo>
                  <a:cubicBezTo>
                    <a:pt x="607944" y="285750"/>
                    <a:pt x="554107" y="301487"/>
                    <a:pt x="551622" y="318052"/>
                  </a:cubicBezTo>
                  <a:cubicBezTo>
                    <a:pt x="549137" y="334617"/>
                    <a:pt x="569016" y="376030"/>
                    <a:pt x="586409" y="387626"/>
                  </a:cubicBezTo>
                  <a:cubicBezTo>
                    <a:pt x="603802" y="399222"/>
                    <a:pt x="630307" y="391767"/>
                    <a:pt x="655983" y="387626"/>
                  </a:cubicBezTo>
                  <a:cubicBezTo>
                    <a:pt x="681659" y="383485"/>
                    <a:pt x="742950" y="361950"/>
                    <a:pt x="740465" y="362778"/>
                  </a:cubicBezTo>
                  <a:cubicBezTo>
                    <a:pt x="737980" y="363606"/>
                    <a:pt x="661780" y="380171"/>
                    <a:pt x="641074" y="392595"/>
                  </a:cubicBezTo>
                  <a:cubicBezTo>
                    <a:pt x="620368" y="405019"/>
                    <a:pt x="621196" y="421585"/>
                    <a:pt x="616226" y="437322"/>
                  </a:cubicBezTo>
                  <a:cubicBezTo>
                    <a:pt x="611256" y="453059"/>
                    <a:pt x="604631" y="472937"/>
                    <a:pt x="611257" y="487017"/>
                  </a:cubicBezTo>
                  <a:cubicBezTo>
                    <a:pt x="617883" y="501097"/>
                    <a:pt x="636933" y="511450"/>
                    <a:pt x="655983" y="5218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9" name="フリーフォーム: 図形 618">
              <a:extLst>
                <a:ext uri="{FF2B5EF4-FFF2-40B4-BE49-F238E27FC236}">
                  <a16:creationId xmlns:a16="http://schemas.microsoft.com/office/drawing/2014/main" id="{102A3C55-F95E-4A4A-8800-8D9F456852B7}"/>
                </a:ext>
              </a:extLst>
            </p:cNvPr>
            <p:cNvSpPr/>
            <p:nvPr/>
          </p:nvSpPr>
          <p:spPr>
            <a:xfrm>
              <a:off x="2584174" y="2961861"/>
              <a:ext cx="183874" cy="84482"/>
            </a:xfrm>
            <a:custGeom>
              <a:avLst/>
              <a:gdLst>
                <a:gd name="connsiteX0" fmla="*/ 0 w 183874"/>
                <a:gd name="connsiteY0" fmla="*/ 0 h 84482"/>
                <a:gd name="connsiteX1" fmla="*/ 129209 w 183874"/>
                <a:gd name="connsiteY1" fmla="*/ 49696 h 84482"/>
                <a:gd name="connsiteX2" fmla="*/ 183874 w 183874"/>
                <a:gd name="connsiteY2" fmla="*/ 84482 h 84482"/>
              </a:gdLst>
              <a:ahLst/>
              <a:cxnLst>
                <a:cxn ang="0">
                  <a:pos x="connsiteX0" y="connsiteY0"/>
                </a:cxn>
                <a:cxn ang="0">
                  <a:pos x="connsiteX1" y="connsiteY1"/>
                </a:cxn>
                <a:cxn ang="0">
                  <a:pos x="connsiteX2" y="connsiteY2"/>
                </a:cxn>
              </a:cxnLst>
              <a:rect l="l" t="t" r="r" b="b"/>
              <a:pathLst>
                <a:path w="183874" h="84482">
                  <a:moveTo>
                    <a:pt x="0" y="0"/>
                  </a:moveTo>
                  <a:cubicBezTo>
                    <a:pt x="49281" y="17808"/>
                    <a:pt x="98563" y="35616"/>
                    <a:pt x="129209" y="49696"/>
                  </a:cubicBezTo>
                  <a:cubicBezTo>
                    <a:pt x="159855" y="63776"/>
                    <a:pt x="171864" y="74129"/>
                    <a:pt x="183874" y="844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0" name="フリーフォーム: 図形 619">
              <a:extLst>
                <a:ext uri="{FF2B5EF4-FFF2-40B4-BE49-F238E27FC236}">
                  <a16:creationId xmlns:a16="http://schemas.microsoft.com/office/drawing/2014/main" id="{9DEC79AB-9091-48A6-9C63-1DD221CE47F6}"/>
                </a:ext>
              </a:extLst>
            </p:cNvPr>
            <p:cNvSpPr/>
            <p:nvPr/>
          </p:nvSpPr>
          <p:spPr>
            <a:xfrm>
              <a:off x="3141870" y="1023730"/>
              <a:ext cx="138043" cy="183874"/>
            </a:xfrm>
            <a:custGeom>
              <a:avLst/>
              <a:gdLst>
                <a:gd name="connsiteX0" fmla="*/ 138043 w 138043"/>
                <a:gd name="connsiteY0" fmla="*/ 0 h 183874"/>
                <a:gd name="connsiteX1" fmla="*/ 58530 w 138043"/>
                <a:gd name="connsiteY1" fmla="*/ 59635 h 183874"/>
                <a:gd name="connsiteX2" fmla="*/ 3865 w 138043"/>
                <a:gd name="connsiteY2" fmla="*/ 124240 h 183874"/>
                <a:gd name="connsiteX3" fmla="*/ 8834 w 138043"/>
                <a:gd name="connsiteY3" fmla="*/ 183874 h 183874"/>
              </a:gdLst>
              <a:ahLst/>
              <a:cxnLst>
                <a:cxn ang="0">
                  <a:pos x="connsiteX0" y="connsiteY0"/>
                </a:cxn>
                <a:cxn ang="0">
                  <a:pos x="connsiteX1" y="connsiteY1"/>
                </a:cxn>
                <a:cxn ang="0">
                  <a:pos x="connsiteX2" y="connsiteY2"/>
                </a:cxn>
                <a:cxn ang="0">
                  <a:pos x="connsiteX3" y="connsiteY3"/>
                </a:cxn>
              </a:cxnLst>
              <a:rect l="l" t="t" r="r" b="b"/>
              <a:pathLst>
                <a:path w="138043" h="183874">
                  <a:moveTo>
                    <a:pt x="138043" y="0"/>
                  </a:moveTo>
                  <a:cubicBezTo>
                    <a:pt x="109468" y="19464"/>
                    <a:pt x="80893" y="38928"/>
                    <a:pt x="58530" y="59635"/>
                  </a:cubicBezTo>
                  <a:cubicBezTo>
                    <a:pt x="36167" y="80342"/>
                    <a:pt x="12148" y="103534"/>
                    <a:pt x="3865" y="124240"/>
                  </a:cubicBezTo>
                  <a:cubicBezTo>
                    <a:pt x="-4418" y="144946"/>
                    <a:pt x="2208" y="164410"/>
                    <a:pt x="8834" y="18387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1" name="フリーフォーム: 図形 620">
              <a:extLst>
                <a:ext uri="{FF2B5EF4-FFF2-40B4-BE49-F238E27FC236}">
                  <a16:creationId xmlns:a16="http://schemas.microsoft.com/office/drawing/2014/main" id="{F7AB2F03-259C-48CC-8081-C80689881218}"/>
                </a:ext>
              </a:extLst>
            </p:cNvPr>
            <p:cNvSpPr/>
            <p:nvPr/>
          </p:nvSpPr>
          <p:spPr>
            <a:xfrm>
              <a:off x="2300090" y="745435"/>
              <a:ext cx="462988" cy="166658"/>
            </a:xfrm>
            <a:custGeom>
              <a:avLst/>
              <a:gdLst>
                <a:gd name="connsiteX0" fmla="*/ 239358 w 462988"/>
                <a:gd name="connsiteY0" fmla="*/ 0 h 166658"/>
                <a:gd name="connsiteX1" fmla="*/ 134997 w 462988"/>
                <a:gd name="connsiteY1" fmla="*/ 34787 h 166658"/>
                <a:gd name="connsiteX2" fmla="*/ 30636 w 462988"/>
                <a:gd name="connsiteY2" fmla="*/ 109330 h 166658"/>
                <a:gd name="connsiteX3" fmla="*/ 5788 w 462988"/>
                <a:gd name="connsiteY3" fmla="*/ 159026 h 166658"/>
                <a:gd name="connsiteX4" fmla="*/ 125058 w 462988"/>
                <a:gd name="connsiteY4" fmla="*/ 163995 h 166658"/>
                <a:gd name="connsiteX5" fmla="*/ 214510 w 462988"/>
                <a:gd name="connsiteY5" fmla="*/ 134178 h 166658"/>
                <a:gd name="connsiteX6" fmla="*/ 264206 w 462988"/>
                <a:gd name="connsiteY6" fmla="*/ 144117 h 166658"/>
                <a:gd name="connsiteX7" fmla="*/ 333780 w 462988"/>
                <a:gd name="connsiteY7" fmla="*/ 139148 h 166658"/>
                <a:gd name="connsiteX8" fmla="*/ 403353 w 462988"/>
                <a:gd name="connsiteY8" fmla="*/ 134178 h 166658"/>
                <a:gd name="connsiteX9" fmla="*/ 462988 w 462988"/>
                <a:gd name="connsiteY9" fmla="*/ 149087 h 16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988" h="166658">
                  <a:moveTo>
                    <a:pt x="239358" y="0"/>
                  </a:moveTo>
                  <a:cubicBezTo>
                    <a:pt x="204571" y="8282"/>
                    <a:pt x="169784" y="16565"/>
                    <a:pt x="134997" y="34787"/>
                  </a:cubicBezTo>
                  <a:cubicBezTo>
                    <a:pt x="100210" y="53009"/>
                    <a:pt x="52171" y="88624"/>
                    <a:pt x="30636" y="109330"/>
                  </a:cubicBezTo>
                  <a:cubicBezTo>
                    <a:pt x="9101" y="130036"/>
                    <a:pt x="-9949" y="149915"/>
                    <a:pt x="5788" y="159026"/>
                  </a:cubicBezTo>
                  <a:cubicBezTo>
                    <a:pt x="21525" y="168137"/>
                    <a:pt x="90271" y="168136"/>
                    <a:pt x="125058" y="163995"/>
                  </a:cubicBezTo>
                  <a:cubicBezTo>
                    <a:pt x="159845" y="159854"/>
                    <a:pt x="191319" y="137491"/>
                    <a:pt x="214510" y="134178"/>
                  </a:cubicBezTo>
                  <a:cubicBezTo>
                    <a:pt x="237701" y="130865"/>
                    <a:pt x="244328" y="143289"/>
                    <a:pt x="264206" y="144117"/>
                  </a:cubicBezTo>
                  <a:cubicBezTo>
                    <a:pt x="284084" y="144945"/>
                    <a:pt x="333780" y="139148"/>
                    <a:pt x="333780" y="139148"/>
                  </a:cubicBezTo>
                  <a:cubicBezTo>
                    <a:pt x="356971" y="137492"/>
                    <a:pt x="381818" y="132522"/>
                    <a:pt x="403353" y="134178"/>
                  </a:cubicBezTo>
                  <a:cubicBezTo>
                    <a:pt x="424888" y="135834"/>
                    <a:pt x="443938" y="142460"/>
                    <a:pt x="462988"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2" name="フリーフォーム: 図形 621">
              <a:extLst>
                <a:ext uri="{FF2B5EF4-FFF2-40B4-BE49-F238E27FC236}">
                  <a16:creationId xmlns:a16="http://schemas.microsoft.com/office/drawing/2014/main" id="{8BCD064C-7003-420E-9165-17929DA74FCF}"/>
                </a:ext>
              </a:extLst>
            </p:cNvPr>
            <p:cNvSpPr/>
            <p:nvPr/>
          </p:nvSpPr>
          <p:spPr>
            <a:xfrm>
              <a:off x="2355574" y="1336813"/>
              <a:ext cx="560894" cy="187928"/>
            </a:xfrm>
            <a:custGeom>
              <a:avLst/>
              <a:gdLst>
                <a:gd name="connsiteX0" fmla="*/ 0 w 560894"/>
                <a:gd name="connsiteY0" fmla="*/ 0 h 187928"/>
                <a:gd name="connsiteX1" fmla="*/ 14909 w 560894"/>
                <a:gd name="connsiteY1" fmla="*/ 99391 h 187928"/>
                <a:gd name="connsiteX2" fmla="*/ 44726 w 560894"/>
                <a:gd name="connsiteY2" fmla="*/ 149087 h 187928"/>
                <a:gd name="connsiteX3" fmla="*/ 144117 w 560894"/>
                <a:gd name="connsiteY3" fmla="*/ 154057 h 187928"/>
                <a:gd name="connsiteX4" fmla="*/ 208722 w 560894"/>
                <a:gd name="connsiteY4" fmla="*/ 134178 h 187928"/>
                <a:gd name="connsiteX5" fmla="*/ 303143 w 560894"/>
                <a:gd name="connsiteY5" fmla="*/ 149087 h 187928"/>
                <a:gd name="connsiteX6" fmla="*/ 377687 w 560894"/>
                <a:gd name="connsiteY6" fmla="*/ 178904 h 187928"/>
                <a:gd name="connsiteX7" fmla="*/ 511865 w 560894"/>
                <a:gd name="connsiteY7" fmla="*/ 183874 h 187928"/>
                <a:gd name="connsiteX8" fmla="*/ 556591 w 560894"/>
                <a:gd name="connsiteY8" fmla="*/ 124239 h 187928"/>
                <a:gd name="connsiteX9" fmla="*/ 556591 w 560894"/>
                <a:gd name="connsiteY9" fmla="*/ 79513 h 18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894" h="187928">
                  <a:moveTo>
                    <a:pt x="0" y="0"/>
                  </a:moveTo>
                  <a:cubicBezTo>
                    <a:pt x="3727" y="37271"/>
                    <a:pt x="7455" y="74543"/>
                    <a:pt x="14909" y="99391"/>
                  </a:cubicBezTo>
                  <a:cubicBezTo>
                    <a:pt x="22363" y="124239"/>
                    <a:pt x="23191" y="139976"/>
                    <a:pt x="44726" y="149087"/>
                  </a:cubicBezTo>
                  <a:cubicBezTo>
                    <a:pt x="66261" y="158198"/>
                    <a:pt x="116784" y="156542"/>
                    <a:pt x="144117" y="154057"/>
                  </a:cubicBezTo>
                  <a:cubicBezTo>
                    <a:pt x="171450" y="151572"/>
                    <a:pt x="182218" y="135006"/>
                    <a:pt x="208722" y="134178"/>
                  </a:cubicBezTo>
                  <a:cubicBezTo>
                    <a:pt x="235226" y="133350"/>
                    <a:pt x="274982" y="141633"/>
                    <a:pt x="303143" y="149087"/>
                  </a:cubicBezTo>
                  <a:cubicBezTo>
                    <a:pt x="331304" y="156541"/>
                    <a:pt x="342900" y="173106"/>
                    <a:pt x="377687" y="178904"/>
                  </a:cubicBezTo>
                  <a:cubicBezTo>
                    <a:pt x="412474" y="184702"/>
                    <a:pt x="482048" y="192985"/>
                    <a:pt x="511865" y="183874"/>
                  </a:cubicBezTo>
                  <a:cubicBezTo>
                    <a:pt x="541682" y="174763"/>
                    <a:pt x="549137" y="141633"/>
                    <a:pt x="556591" y="124239"/>
                  </a:cubicBezTo>
                  <a:cubicBezTo>
                    <a:pt x="564045" y="106846"/>
                    <a:pt x="560318" y="93179"/>
                    <a:pt x="556591"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3" name="フリーフォーム: 図形 622">
              <a:extLst>
                <a:ext uri="{FF2B5EF4-FFF2-40B4-BE49-F238E27FC236}">
                  <a16:creationId xmlns:a16="http://schemas.microsoft.com/office/drawing/2014/main" id="{E8B50654-3C30-44D7-B5C2-27DE0ECCB04E}"/>
                </a:ext>
              </a:extLst>
            </p:cNvPr>
            <p:cNvSpPr/>
            <p:nvPr/>
          </p:nvSpPr>
          <p:spPr>
            <a:xfrm>
              <a:off x="2653748" y="1891605"/>
              <a:ext cx="236054" cy="185673"/>
            </a:xfrm>
            <a:custGeom>
              <a:avLst/>
              <a:gdLst>
                <a:gd name="connsiteX0" fmla="*/ 0 w 236054"/>
                <a:gd name="connsiteY0" fmla="*/ 185673 h 185673"/>
                <a:gd name="connsiteX1" fmla="*/ 54665 w 236054"/>
                <a:gd name="connsiteY1" fmla="*/ 116099 h 185673"/>
                <a:gd name="connsiteX2" fmla="*/ 134178 w 236054"/>
                <a:gd name="connsiteY2" fmla="*/ 71373 h 185673"/>
                <a:gd name="connsiteX3" fmla="*/ 218661 w 236054"/>
                <a:gd name="connsiteY3" fmla="*/ 51495 h 185673"/>
                <a:gd name="connsiteX4" fmla="*/ 233569 w 236054"/>
                <a:gd name="connsiteY4" fmla="*/ 36586 h 185673"/>
                <a:gd name="connsiteX5" fmla="*/ 228600 w 236054"/>
                <a:gd name="connsiteY5" fmla="*/ 6769 h 185673"/>
                <a:gd name="connsiteX6" fmla="*/ 163995 w 236054"/>
                <a:gd name="connsiteY6" fmla="*/ 36586 h 185673"/>
                <a:gd name="connsiteX7" fmla="*/ 39756 w 236054"/>
                <a:gd name="connsiteY7" fmla="*/ 26647 h 185673"/>
                <a:gd name="connsiteX8" fmla="*/ 4969 w 236054"/>
                <a:gd name="connsiteY8" fmla="*/ 1799 h 185673"/>
                <a:gd name="connsiteX9" fmla="*/ 24848 w 236054"/>
                <a:gd name="connsiteY9" fmla="*/ 81312 h 185673"/>
                <a:gd name="connsiteX10" fmla="*/ 29817 w 236054"/>
                <a:gd name="connsiteY10" fmla="*/ 116099 h 18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54" h="185673">
                  <a:moveTo>
                    <a:pt x="0" y="185673"/>
                  </a:moveTo>
                  <a:cubicBezTo>
                    <a:pt x="16151" y="160411"/>
                    <a:pt x="32302" y="135149"/>
                    <a:pt x="54665" y="116099"/>
                  </a:cubicBezTo>
                  <a:cubicBezTo>
                    <a:pt x="77028" y="97049"/>
                    <a:pt x="106846" y="82140"/>
                    <a:pt x="134178" y="71373"/>
                  </a:cubicBezTo>
                  <a:cubicBezTo>
                    <a:pt x="161510" y="60606"/>
                    <a:pt x="218661" y="51495"/>
                    <a:pt x="218661" y="51495"/>
                  </a:cubicBezTo>
                  <a:cubicBezTo>
                    <a:pt x="235226" y="45697"/>
                    <a:pt x="231913" y="44040"/>
                    <a:pt x="233569" y="36586"/>
                  </a:cubicBezTo>
                  <a:cubicBezTo>
                    <a:pt x="235225" y="29132"/>
                    <a:pt x="240196" y="6769"/>
                    <a:pt x="228600" y="6769"/>
                  </a:cubicBezTo>
                  <a:cubicBezTo>
                    <a:pt x="217004" y="6769"/>
                    <a:pt x="195469" y="33273"/>
                    <a:pt x="163995" y="36586"/>
                  </a:cubicBezTo>
                  <a:cubicBezTo>
                    <a:pt x="132521" y="39899"/>
                    <a:pt x="66260" y="32445"/>
                    <a:pt x="39756" y="26647"/>
                  </a:cubicBezTo>
                  <a:cubicBezTo>
                    <a:pt x="13252" y="20849"/>
                    <a:pt x="7454" y="-7312"/>
                    <a:pt x="4969" y="1799"/>
                  </a:cubicBezTo>
                  <a:cubicBezTo>
                    <a:pt x="2484" y="10910"/>
                    <a:pt x="20707" y="62262"/>
                    <a:pt x="24848" y="81312"/>
                  </a:cubicBezTo>
                  <a:cubicBezTo>
                    <a:pt x="28989" y="100362"/>
                    <a:pt x="29403" y="108230"/>
                    <a:pt x="29817" y="116099"/>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4" name="フリーフォーム: 図形 623">
              <a:extLst>
                <a:ext uri="{FF2B5EF4-FFF2-40B4-BE49-F238E27FC236}">
                  <a16:creationId xmlns:a16="http://schemas.microsoft.com/office/drawing/2014/main" id="{B86A8916-AE7B-458C-AF95-170AC17E150C}"/>
                </a:ext>
              </a:extLst>
            </p:cNvPr>
            <p:cNvSpPr/>
            <p:nvPr/>
          </p:nvSpPr>
          <p:spPr>
            <a:xfrm>
              <a:off x="3225248" y="1351596"/>
              <a:ext cx="283265" cy="69700"/>
            </a:xfrm>
            <a:custGeom>
              <a:avLst/>
              <a:gdLst>
                <a:gd name="connsiteX0" fmla="*/ 0 w 283265"/>
                <a:gd name="connsiteY0" fmla="*/ 69700 h 69700"/>
                <a:gd name="connsiteX1" fmla="*/ 64604 w 283265"/>
                <a:gd name="connsiteY1" fmla="*/ 24974 h 69700"/>
                <a:gd name="connsiteX2" fmla="*/ 129209 w 283265"/>
                <a:gd name="connsiteY2" fmla="*/ 126 h 69700"/>
                <a:gd name="connsiteX3" fmla="*/ 243509 w 283265"/>
                <a:gd name="connsiteY3" fmla="*/ 34913 h 69700"/>
                <a:gd name="connsiteX4" fmla="*/ 283265 w 283265"/>
                <a:gd name="connsiteY4" fmla="*/ 39882 h 6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265" h="69700">
                  <a:moveTo>
                    <a:pt x="0" y="69700"/>
                  </a:moveTo>
                  <a:cubicBezTo>
                    <a:pt x="21534" y="53135"/>
                    <a:pt x="43069" y="36570"/>
                    <a:pt x="64604" y="24974"/>
                  </a:cubicBezTo>
                  <a:cubicBezTo>
                    <a:pt x="86139" y="13378"/>
                    <a:pt x="99392" y="-1530"/>
                    <a:pt x="129209" y="126"/>
                  </a:cubicBezTo>
                  <a:cubicBezTo>
                    <a:pt x="159026" y="1782"/>
                    <a:pt x="217833" y="28287"/>
                    <a:pt x="243509" y="34913"/>
                  </a:cubicBezTo>
                  <a:cubicBezTo>
                    <a:pt x="269185" y="41539"/>
                    <a:pt x="276225" y="40710"/>
                    <a:pt x="283265" y="398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5" name="フリーフォーム: 図形 624">
              <a:extLst>
                <a:ext uri="{FF2B5EF4-FFF2-40B4-BE49-F238E27FC236}">
                  <a16:creationId xmlns:a16="http://schemas.microsoft.com/office/drawing/2014/main" id="{509101DA-3B94-4047-BD31-394667BCB2C4}"/>
                </a:ext>
              </a:extLst>
            </p:cNvPr>
            <p:cNvSpPr/>
            <p:nvPr/>
          </p:nvSpPr>
          <p:spPr>
            <a:xfrm>
              <a:off x="3170583" y="2015236"/>
              <a:ext cx="337930" cy="181312"/>
            </a:xfrm>
            <a:custGeom>
              <a:avLst/>
              <a:gdLst>
                <a:gd name="connsiteX0" fmla="*/ 337930 w 337930"/>
                <a:gd name="connsiteY0" fmla="*/ 12347 h 181312"/>
                <a:gd name="connsiteX1" fmla="*/ 258417 w 337930"/>
                <a:gd name="connsiteY1" fmla="*/ 2407 h 181312"/>
                <a:gd name="connsiteX2" fmla="*/ 188843 w 337930"/>
                <a:gd name="connsiteY2" fmla="*/ 52103 h 181312"/>
                <a:gd name="connsiteX3" fmla="*/ 168965 w 337930"/>
                <a:gd name="connsiteY3" fmla="*/ 86890 h 181312"/>
                <a:gd name="connsiteX4" fmla="*/ 163995 w 337930"/>
                <a:gd name="connsiteY4" fmla="*/ 126647 h 181312"/>
                <a:gd name="connsiteX5" fmla="*/ 159026 w 337930"/>
                <a:gd name="connsiteY5" fmla="*/ 161434 h 181312"/>
                <a:gd name="connsiteX6" fmla="*/ 183874 w 337930"/>
                <a:gd name="connsiteY6" fmla="*/ 171373 h 181312"/>
                <a:gd name="connsiteX7" fmla="*/ 159026 w 337930"/>
                <a:gd name="connsiteY7" fmla="*/ 146525 h 181312"/>
                <a:gd name="connsiteX8" fmla="*/ 0 w 337930"/>
                <a:gd name="connsiteY8" fmla="*/ 181312 h 18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30" h="181312">
                  <a:moveTo>
                    <a:pt x="337930" y="12347"/>
                  </a:moveTo>
                  <a:cubicBezTo>
                    <a:pt x="310597" y="4064"/>
                    <a:pt x="283265" y="-4219"/>
                    <a:pt x="258417" y="2407"/>
                  </a:cubicBezTo>
                  <a:cubicBezTo>
                    <a:pt x="233569" y="9033"/>
                    <a:pt x="203752" y="38023"/>
                    <a:pt x="188843" y="52103"/>
                  </a:cubicBezTo>
                  <a:cubicBezTo>
                    <a:pt x="173934" y="66183"/>
                    <a:pt x="173106" y="74466"/>
                    <a:pt x="168965" y="86890"/>
                  </a:cubicBezTo>
                  <a:cubicBezTo>
                    <a:pt x="164824" y="99314"/>
                    <a:pt x="165652" y="114223"/>
                    <a:pt x="163995" y="126647"/>
                  </a:cubicBezTo>
                  <a:cubicBezTo>
                    <a:pt x="162338" y="139071"/>
                    <a:pt x="155713" y="153980"/>
                    <a:pt x="159026" y="161434"/>
                  </a:cubicBezTo>
                  <a:cubicBezTo>
                    <a:pt x="162339" y="168888"/>
                    <a:pt x="183874" y="173858"/>
                    <a:pt x="183874" y="171373"/>
                  </a:cubicBezTo>
                  <a:cubicBezTo>
                    <a:pt x="183874" y="168888"/>
                    <a:pt x="189672" y="144869"/>
                    <a:pt x="159026" y="146525"/>
                  </a:cubicBezTo>
                  <a:cubicBezTo>
                    <a:pt x="128380" y="148182"/>
                    <a:pt x="64190" y="164747"/>
                    <a:pt x="0" y="18131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6" name="フリーフォーム: 図形 625">
              <a:extLst>
                <a:ext uri="{FF2B5EF4-FFF2-40B4-BE49-F238E27FC236}">
                  <a16:creationId xmlns:a16="http://schemas.microsoft.com/office/drawing/2014/main" id="{9DF0D38E-413D-4A9E-8C99-4E35D5562A6B}"/>
                </a:ext>
              </a:extLst>
            </p:cNvPr>
            <p:cNvSpPr/>
            <p:nvPr/>
          </p:nvSpPr>
          <p:spPr>
            <a:xfrm>
              <a:off x="1766581" y="1336813"/>
              <a:ext cx="166580" cy="616226"/>
            </a:xfrm>
            <a:custGeom>
              <a:avLst/>
              <a:gdLst>
                <a:gd name="connsiteX0" fmla="*/ 166580 w 166580"/>
                <a:gd name="connsiteY0" fmla="*/ 0 h 616226"/>
                <a:gd name="connsiteX1" fmla="*/ 82097 w 166580"/>
                <a:gd name="connsiteY1" fmla="*/ 119270 h 616226"/>
                <a:gd name="connsiteX2" fmla="*/ 72158 w 166580"/>
                <a:gd name="connsiteY2" fmla="*/ 208722 h 616226"/>
                <a:gd name="connsiteX3" fmla="*/ 42341 w 166580"/>
                <a:gd name="connsiteY3" fmla="*/ 248478 h 616226"/>
                <a:gd name="connsiteX4" fmla="*/ 2584 w 166580"/>
                <a:gd name="connsiteY4" fmla="*/ 293204 h 616226"/>
                <a:gd name="connsiteX5" fmla="*/ 7554 w 166580"/>
                <a:gd name="connsiteY5" fmla="*/ 397565 h 616226"/>
                <a:gd name="connsiteX6" fmla="*/ 37371 w 166580"/>
                <a:gd name="connsiteY6" fmla="*/ 477078 h 616226"/>
                <a:gd name="connsiteX7" fmla="*/ 32402 w 166580"/>
                <a:gd name="connsiteY7" fmla="*/ 561561 h 616226"/>
                <a:gd name="connsiteX8" fmla="*/ 57249 w 166580"/>
                <a:gd name="connsiteY8" fmla="*/ 616226 h 61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580" h="616226">
                  <a:moveTo>
                    <a:pt x="166580" y="0"/>
                  </a:moveTo>
                  <a:cubicBezTo>
                    <a:pt x="132207" y="42241"/>
                    <a:pt x="97834" y="84483"/>
                    <a:pt x="82097" y="119270"/>
                  </a:cubicBezTo>
                  <a:cubicBezTo>
                    <a:pt x="66360" y="154057"/>
                    <a:pt x="78784" y="187187"/>
                    <a:pt x="72158" y="208722"/>
                  </a:cubicBezTo>
                  <a:cubicBezTo>
                    <a:pt x="65532" y="230257"/>
                    <a:pt x="53937" y="234398"/>
                    <a:pt x="42341" y="248478"/>
                  </a:cubicBezTo>
                  <a:cubicBezTo>
                    <a:pt x="30745" y="262558"/>
                    <a:pt x="8382" y="268356"/>
                    <a:pt x="2584" y="293204"/>
                  </a:cubicBezTo>
                  <a:cubicBezTo>
                    <a:pt x="-3214" y="318052"/>
                    <a:pt x="1756" y="366919"/>
                    <a:pt x="7554" y="397565"/>
                  </a:cubicBezTo>
                  <a:cubicBezTo>
                    <a:pt x="13352" y="428211"/>
                    <a:pt x="33230" y="449745"/>
                    <a:pt x="37371" y="477078"/>
                  </a:cubicBezTo>
                  <a:cubicBezTo>
                    <a:pt x="41512" y="504411"/>
                    <a:pt x="29089" y="538370"/>
                    <a:pt x="32402" y="561561"/>
                  </a:cubicBezTo>
                  <a:cubicBezTo>
                    <a:pt x="35715" y="584752"/>
                    <a:pt x="46482" y="600489"/>
                    <a:pt x="57249" y="616226"/>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7" name="フリーフォーム: 図形 626">
              <a:extLst>
                <a:ext uri="{FF2B5EF4-FFF2-40B4-BE49-F238E27FC236}">
                  <a16:creationId xmlns:a16="http://schemas.microsoft.com/office/drawing/2014/main" id="{D5089FE1-3343-423F-ADA4-6887E2590E4B}"/>
                </a:ext>
              </a:extLst>
            </p:cNvPr>
            <p:cNvSpPr/>
            <p:nvPr/>
          </p:nvSpPr>
          <p:spPr>
            <a:xfrm>
              <a:off x="2802835" y="2121698"/>
              <a:ext cx="628006" cy="278602"/>
            </a:xfrm>
            <a:custGeom>
              <a:avLst/>
              <a:gdLst>
                <a:gd name="connsiteX0" fmla="*/ 0 w 628006"/>
                <a:gd name="connsiteY0" fmla="*/ 89759 h 278602"/>
                <a:gd name="connsiteX1" fmla="*/ 99391 w 628006"/>
                <a:gd name="connsiteY1" fmla="*/ 50002 h 278602"/>
                <a:gd name="connsiteX2" fmla="*/ 124239 w 628006"/>
                <a:gd name="connsiteY2" fmla="*/ 306 h 278602"/>
                <a:gd name="connsiteX3" fmla="*/ 94422 w 628006"/>
                <a:gd name="connsiteY3" fmla="*/ 74850 h 278602"/>
                <a:gd name="connsiteX4" fmla="*/ 134178 w 628006"/>
                <a:gd name="connsiteY4" fmla="*/ 64911 h 278602"/>
                <a:gd name="connsiteX5" fmla="*/ 183874 w 628006"/>
                <a:gd name="connsiteY5" fmla="*/ 89759 h 278602"/>
                <a:gd name="connsiteX6" fmla="*/ 243508 w 628006"/>
                <a:gd name="connsiteY6" fmla="*/ 134485 h 278602"/>
                <a:gd name="connsiteX7" fmla="*/ 323022 w 628006"/>
                <a:gd name="connsiteY7" fmla="*/ 134485 h 278602"/>
                <a:gd name="connsiteX8" fmla="*/ 387626 w 628006"/>
                <a:gd name="connsiteY8" fmla="*/ 223937 h 278602"/>
                <a:gd name="connsiteX9" fmla="*/ 457200 w 628006"/>
                <a:gd name="connsiteY9" fmla="*/ 233876 h 278602"/>
                <a:gd name="connsiteX10" fmla="*/ 531743 w 628006"/>
                <a:gd name="connsiteY10" fmla="*/ 213998 h 278602"/>
                <a:gd name="connsiteX11" fmla="*/ 601317 w 628006"/>
                <a:gd name="connsiteY11" fmla="*/ 204059 h 278602"/>
                <a:gd name="connsiteX12" fmla="*/ 626165 w 628006"/>
                <a:gd name="connsiteY12" fmla="*/ 189150 h 278602"/>
                <a:gd name="connsiteX13" fmla="*/ 556591 w 628006"/>
                <a:gd name="connsiteY13" fmla="*/ 223937 h 278602"/>
                <a:gd name="connsiteX14" fmla="*/ 506895 w 628006"/>
                <a:gd name="connsiteY14" fmla="*/ 278602 h 27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006" h="278602">
                  <a:moveTo>
                    <a:pt x="0" y="89759"/>
                  </a:moveTo>
                  <a:cubicBezTo>
                    <a:pt x="39342" y="77335"/>
                    <a:pt x="78685" y="64911"/>
                    <a:pt x="99391" y="50002"/>
                  </a:cubicBezTo>
                  <a:cubicBezTo>
                    <a:pt x="120097" y="35093"/>
                    <a:pt x="125067" y="-3835"/>
                    <a:pt x="124239" y="306"/>
                  </a:cubicBezTo>
                  <a:cubicBezTo>
                    <a:pt x="123411" y="4447"/>
                    <a:pt x="92766" y="64083"/>
                    <a:pt x="94422" y="74850"/>
                  </a:cubicBezTo>
                  <a:cubicBezTo>
                    <a:pt x="96078" y="85617"/>
                    <a:pt x="119269" y="62426"/>
                    <a:pt x="134178" y="64911"/>
                  </a:cubicBezTo>
                  <a:cubicBezTo>
                    <a:pt x="149087" y="67396"/>
                    <a:pt x="165652" y="78163"/>
                    <a:pt x="183874" y="89759"/>
                  </a:cubicBezTo>
                  <a:cubicBezTo>
                    <a:pt x="202096" y="101355"/>
                    <a:pt x="220317" y="127031"/>
                    <a:pt x="243508" y="134485"/>
                  </a:cubicBezTo>
                  <a:cubicBezTo>
                    <a:pt x="266699" y="141939"/>
                    <a:pt x="299002" y="119576"/>
                    <a:pt x="323022" y="134485"/>
                  </a:cubicBezTo>
                  <a:cubicBezTo>
                    <a:pt x="347042" y="149394"/>
                    <a:pt x="365263" y="207372"/>
                    <a:pt x="387626" y="223937"/>
                  </a:cubicBezTo>
                  <a:cubicBezTo>
                    <a:pt x="409989" y="240502"/>
                    <a:pt x="433181" y="235533"/>
                    <a:pt x="457200" y="233876"/>
                  </a:cubicBezTo>
                  <a:cubicBezTo>
                    <a:pt x="481220" y="232220"/>
                    <a:pt x="507723" y="218968"/>
                    <a:pt x="531743" y="213998"/>
                  </a:cubicBezTo>
                  <a:cubicBezTo>
                    <a:pt x="555763" y="209028"/>
                    <a:pt x="585580" y="208200"/>
                    <a:pt x="601317" y="204059"/>
                  </a:cubicBezTo>
                  <a:cubicBezTo>
                    <a:pt x="617054" y="199918"/>
                    <a:pt x="633619" y="185837"/>
                    <a:pt x="626165" y="189150"/>
                  </a:cubicBezTo>
                  <a:cubicBezTo>
                    <a:pt x="618711" y="192463"/>
                    <a:pt x="576469" y="209028"/>
                    <a:pt x="556591" y="223937"/>
                  </a:cubicBezTo>
                  <a:cubicBezTo>
                    <a:pt x="536713" y="238846"/>
                    <a:pt x="521804" y="258724"/>
                    <a:pt x="506895" y="27860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8" name="フリーフォーム: 図形 627">
              <a:extLst>
                <a:ext uri="{FF2B5EF4-FFF2-40B4-BE49-F238E27FC236}">
                  <a16:creationId xmlns:a16="http://schemas.microsoft.com/office/drawing/2014/main" id="{7D9DFC31-5C30-4C92-B57C-617AA04873B0}"/>
                </a:ext>
              </a:extLst>
            </p:cNvPr>
            <p:cNvSpPr/>
            <p:nvPr/>
          </p:nvSpPr>
          <p:spPr>
            <a:xfrm>
              <a:off x="3274943" y="621196"/>
              <a:ext cx="248479" cy="64604"/>
            </a:xfrm>
            <a:custGeom>
              <a:avLst/>
              <a:gdLst>
                <a:gd name="connsiteX0" fmla="*/ 0 w 248479"/>
                <a:gd name="connsiteY0" fmla="*/ 29817 h 64604"/>
                <a:gd name="connsiteX1" fmla="*/ 69574 w 248479"/>
                <a:gd name="connsiteY1" fmla="*/ 0 h 64604"/>
                <a:gd name="connsiteX2" fmla="*/ 203753 w 248479"/>
                <a:gd name="connsiteY2" fmla="*/ 29817 h 64604"/>
                <a:gd name="connsiteX3" fmla="*/ 248479 w 248479"/>
                <a:gd name="connsiteY3" fmla="*/ 64604 h 64604"/>
              </a:gdLst>
              <a:ahLst/>
              <a:cxnLst>
                <a:cxn ang="0">
                  <a:pos x="connsiteX0" y="connsiteY0"/>
                </a:cxn>
                <a:cxn ang="0">
                  <a:pos x="connsiteX1" y="connsiteY1"/>
                </a:cxn>
                <a:cxn ang="0">
                  <a:pos x="connsiteX2" y="connsiteY2"/>
                </a:cxn>
                <a:cxn ang="0">
                  <a:pos x="connsiteX3" y="connsiteY3"/>
                </a:cxn>
              </a:cxnLst>
              <a:rect l="l" t="t" r="r" b="b"/>
              <a:pathLst>
                <a:path w="248479" h="64604">
                  <a:moveTo>
                    <a:pt x="0" y="29817"/>
                  </a:moveTo>
                  <a:cubicBezTo>
                    <a:pt x="17807" y="14908"/>
                    <a:pt x="35615" y="0"/>
                    <a:pt x="69574" y="0"/>
                  </a:cubicBezTo>
                  <a:cubicBezTo>
                    <a:pt x="103533" y="0"/>
                    <a:pt x="173936" y="19050"/>
                    <a:pt x="203753" y="29817"/>
                  </a:cubicBezTo>
                  <a:cubicBezTo>
                    <a:pt x="233571" y="40584"/>
                    <a:pt x="241025" y="52594"/>
                    <a:pt x="248479" y="646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9" name="フリーフォーム: 図形 628">
              <a:extLst>
                <a:ext uri="{FF2B5EF4-FFF2-40B4-BE49-F238E27FC236}">
                  <a16:creationId xmlns:a16="http://schemas.microsoft.com/office/drawing/2014/main" id="{306A7C0D-631D-4B2F-8DCF-5420AACC0B3B}"/>
                </a:ext>
              </a:extLst>
            </p:cNvPr>
            <p:cNvSpPr/>
            <p:nvPr/>
          </p:nvSpPr>
          <p:spPr>
            <a:xfrm>
              <a:off x="3026465" y="407504"/>
              <a:ext cx="337931" cy="134179"/>
            </a:xfrm>
            <a:custGeom>
              <a:avLst/>
              <a:gdLst>
                <a:gd name="connsiteX0" fmla="*/ 0 w 337931"/>
                <a:gd name="connsiteY0" fmla="*/ 134179 h 134179"/>
                <a:gd name="connsiteX1" fmla="*/ 89452 w 337931"/>
                <a:gd name="connsiteY1" fmla="*/ 99392 h 134179"/>
                <a:gd name="connsiteX2" fmla="*/ 263387 w 337931"/>
                <a:gd name="connsiteY2" fmla="*/ 74544 h 134179"/>
                <a:gd name="connsiteX3" fmla="*/ 337931 w 337931"/>
                <a:gd name="connsiteY3" fmla="*/ 0 h 134179"/>
                <a:gd name="connsiteX4" fmla="*/ 337931 w 337931"/>
                <a:gd name="connsiteY4" fmla="*/ 0 h 13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1" h="134179">
                  <a:moveTo>
                    <a:pt x="0" y="134179"/>
                  </a:moveTo>
                  <a:cubicBezTo>
                    <a:pt x="22777" y="121755"/>
                    <a:pt x="45554" y="109331"/>
                    <a:pt x="89452" y="99392"/>
                  </a:cubicBezTo>
                  <a:cubicBezTo>
                    <a:pt x="133350" y="89453"/>
                    <a:pt x="221974" y="91109"/>
                    <a:pt x="263387" y="74544"/>
                  </a:cubicBezTo>
                  <a:cubicBezTo>
                    <a:pt x="304800" y="57979"/>
                    <a:pt x="337931" y="0"/>
                    <a:pt x="337931" y="0"/>
                  </a:cubicBezTo>
                  <a:lnTo>
                    <a:pt x="337931" y="0"/>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0" name="フリーフォーム: 図形 629">
              <a:extLst>
                <a:ext uri="{FF2B5EF4-FFF2-40B4-BE49-F238E27FC236}">
                  <a16:creationId xmlns:a16="http://schemas.microsoft.com/office/drawing/2014/main" id="{5FC17C68-8364-4E89-942F-BBA22DD57B6D}"/>
                </a:ext>
              </a:extLst>
            </p:cNvPr>
            <p:cNvSpPr/>
            <p:nvPr/>
          </p:nvSpPr>
          <p:spPr>
            <a:xfrm>
              <a:off x="2648778" y="1451113"/>
              <a:ext cx="377687" cy="337938"/>
            </a:xfrm>
            <a:custGeom>
              <a:avLst/>
              <a:gdLst>
                <a:gd name="connsiteX0" fmla="*/ 377687 w 377687"/>
                <a:gd name="connsiteY0" fmla="*/ 283265 h 337938"/>
                <a:gd name="connsiteX1" fmla="*/ 347870 w 377687"/>
                <a:gd name="connsiteY1" fmla="*/ 213691 h 337938"/>
                <a:gd name="connsiteX2" fmla="*/ 318052 w 377687"/>
                <a:gd name="connsiteY2" fmla="*/ 139148 h 337938"/>
                <a:gd name="connsiteX3" fmla="*/ 308113 w 377687"/>
                <a:gd name="connsiteY3" fmla="*/ 64604 h 337938"/>
                <a:gd name="connsiteX4" fmla="*/ 308113 w 377687"/>
                <a:gd name="connsiteY4" fmla="*/ 0 h 337938"/>
                <a:gd name="connsiteX5" fmla="*/ 308113 w 377687"/>
                <a:gd name="connsiteY5" fmla="*/ 79513 h 337938"/>
                <a:gd name="connsiteX6" fmla="*/ 308113 w 377687"/>
                <a:gd name="connsiteY6" fmla="*/ 109330 h 337938"/>
                <a:gd name="connsiteX7" fmla="*/ 193813 w 377687"/>
                <a:gd name="connsiteY7" fmla="*/ 139148 h 337938"/>
                <a:gd name="connsiteX8" fmla="*/ 144118 w 377687"/>
                <a:gd name="connsiteY8" fmla="*/ 168965 h 337938"/>
                <a:gd name="connsiteX9" fmla="*/ 109331 w 377687"/>
                <a:gd name="connsiteY9" fmla="*/ 248478 h 337938"/>
                <a:gd name="connsiteX10" fmla="*/ 84483 w 377687"/>
                <a:gd name="connsiteY10" fmla="*/ 337930 h 337938"/>
                <a:gd name="connsiteX11" fmla="*/ 99392 w 377687"/>
                <a:gd name="connsiteY11" fmla="*/ 253448 h 337938"/>
                <a:gd name="connsiteX12" fmla="*/ 59635 w 377687"/>
                <a:gd name="connsiteY12" fmla="*/ 183874 h 337938"/>
                <a:gd name="connsiteX13" fmla="*/ 0 w 377687"/>
                <a:gd name="connsiteY13" fmla="*/ 168965 h 33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687" h="337938">
                  <a:moveTo>
                    <a:pt x="377687" y="283265"/>
                  </a:moveTo>
                  <a:cubicBezTo>
                    <a:pt x="367748" y="260487"/>
                    <a:pt x="357809" y="237710"/>
                    <a:pt x="347870" y="213691"/>
                  </a:cubicBezTo>
                  <a:cubicBezTo>
                    <a:pt x="337931" y="189672"/>
                    <a:pt x="324678" y="163996"/>
                    <a:pt x="318052" y="139148"/>
                  </a:cubicBezTo>
                  <a:cubicBezTo>
                    <a:pt x="311426" y="114300"/>
                    <a:pt x="309769" y="87795"/>
                    <a:pt x="308113" y="64604"/>
                  </a:cubicBezTo>
                  <a:cubicBezTo>
                    <a:pt x="306457" y="41413"/>
                    <a:pt x="308113" y="0"/>
                    <a:pt x="308113" y="0"/>
                  </a:cubicBezTo>
                  <a:lnTo>
                    <a:pt x="308113" y="79513"/>
                  </a:lnTo>
                  <a:cubicBezTo>
                    <a:pt x="308113" y="97735"/>
                    <a:pt x="327163" y="99391"/>
                    <a:pt x="308113" y="109330"/>
                  </a:cubicBezTo>
                  <a:cubicBezTo>
                    <a:pt x="289063" y="119269"/>
                    <a:pt x="221145" y="129209"/>
                    <a:pt x="193813" y="139148"/>
                  </a:cubicBezTo>
                  <a:cubicBezTo>
                    <a:pt x="166481" y="149087"/>
                    <a:pt x="158198" y="150743"/>
                    <a:pt x="144118" y="168965"/>
                  </a:cubicBezTo>
                  <a:cubicBezTo>
                    <a:pt x="130038" y="187187"/>
                    <a:pt x="119270" y="220317"/>
                    <a:pt x="109331" y="248478"/>
                  </a:cubicBezTo>
                  <a:cubicBezTo>
                    <a:pt x="99392" y="276639"/>
                    <a:pt x="86139" y="337102"/>
                    <a:pt x="84483" y="337930"/>
                  </a:cubicBezTo>
                  <a:cubicBezTo>
                    <a:pt x="82826" y="338758"/>
                    <a:pt x="103533" y="279124"/>
                    <a:pt x="99392" y="253448"/>
                  </a:cubicBezTo>
                  <a:cubicBezTo>
                    <a:pt x="95251" y="227772"/>
                    <a:pt x="76200" y="197954"/>
                    <a:pt x="59635" y="183874"/>
                  </a:cubicBezTo>
                  <a:cubicBezTo>
                    <a:pt x="43070" y="169794"/>
                    <a:pt x="21535" y="169379"/>
                    <a:pt x="0" y="16896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1" name="フリーフォーム: 図形 630">
              <a:extLst>
                <a:ext uri="{FF2B5EF4-FFF2-40B4-BE49-F238E27FC236}">
                  <a16:creationId xmlns:a16="http://schemas.microsoft.com/office/drawing/2014/main" id="{A5D3E2A9-7917-4A78-9600-EEA9BA4EA12C}"/>
                </a:ext>
              </a:extLst>
            </p:cNvPr>
            <p:cNvSpPr/>
            <p:nvPr/>
          </p:nvSpPr>
          <p:spPr>
            <a:xfrm>
              <a:off x="2648778" y="660952"/>
              <a:ext cx="114300" cy="114311"/>
            </a:xfrm>
            <a:custGeom>
              <a:avLst/>
              <a:gdLst>
                <a:gd name="connsiteX0" fmla="*/ 0 w 114300"/>
                <a:gd name="connsiteY0" fmla="*/ 4970 h 114311"/>
                <a:gd name="connsiteX1" fmla="*/ 29818 w 114300"/>
                <a:gd name="connsiteY1" fmla="*/ 49696 h 114311"/>
                <a:gd name="connsiteX2" fmla="*/ 9939 w 114300"/>
                <a:gd name="connsiteY2" fmla="*/ 114300 h 114311"/>
                <a:gd name="connsiteX3" fmla="*/ 19879 w 114300"/>
                <a:gd name="connsiteY3" fmla="*/ 54665 h 114311"/>
                <a:gd name="connsiteX4" fmla="*/ 74544 w 114300"/>
                <a:gd name="connsiteY4" fmla="*/ 9939 h 114311"/>
                <a:gd name="connsiteX5" fmla="*/ 114300 w 114300"/>
                <a:gd name="connsiteY5" fmla="*/ 0 h 11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14311">
                  <a:moveTo>
                    <a:pt x="0" y="4970"/>
                  </a:moveTo>
                  <a:cubicBezTo>
                    <a:pt x="14080" y="18222"/>
                    <a:pt x="28161" y="31474"/>
                    <a:pt x="29818" y="49696"/>
                  </a:cubicBezTo>
                  <a:cubicBezTo>
                    <a:pt x="31475" y="67918"/>
                    <a:pt x="11596" y="113472"/>
                    <a:pt x="9939" y="114300"/>
                  </a:cubicBezTo>
                  <a:cubicBezTo>
                    <a:pt x="8283" y="115128"/>
                    <a:pt x="9112" y="72058"/>
                    <a:pt x="19879" y="54665"/>
                  </a:cubicBezTo>
                  <a:cubicBezTo>
                    <a:pt x="30646" y="37272"/>
                    <a:pt x="58807" y="19050"/>
                    <a:pt x="74544" y="9939"/>
                  </a:cubicBezTo>
                  <a:cubicBezTo>
                    <a:pt x="90281" y="828"/>
                    <a:pt x="102290" y="414"/>
                    <a:pt x="11430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2" name="フリーフォーム: 図形 631">
              <a:extLst>
                <a:ext uri="{FF2B5EF4-FFF2-40B4-BE49-F238E27FC236}">
                  <a16:creationId xmlns:a16="http://schemas.microsoft.com/office/drawing/2014/main" id="{E3C21656-D266-4421-9A1D-F7E28E45131E}"/>
                </a:ext>
              </a:extLst>
            </p:cNvPr>
            <p:cNvSpPr/>
            <p:nvPr/>
          </p:nvSpPr>
          <p:spPr>
            <a:xfrm>
              <a:off x="2408805" y="1600200"/>
              <a:ext cx="121948" cy="308113"/>
            </a:xfrm>
            <a:custGeom>
              <a:avLst/>
              <a:gdLst>
                <a:gd name="connsiteX0" fmla="*/ 31252 w 121948"/>
                <a:gd name="connsiteY0" fmla="*/ 0 h 308113"/>
                <a:gd name="connsiteX1" fmla="*/ 120704 w 121948"/>
                <a:gd name="connsiteY1" fmla="*/ 94422 h 308113"/>
                <a:gd name="connsiteX2" fmla="*/ 85917 w 121948"/>
                <a:gd name="connsiteY2" fmla="*/ 119270 h 308113"/>
                <a:gd name="connsiteX3" fmla="*/ 21312 w 121948"/>
                <a:gd name="connsiteY3" fmla="*/ 163996 h 308113"/>
                <a:gd name="connsiteX4" fmla="*/ 16343 w 121948"/>
                <a:gd name="connsiteY4" fmla="*/ 198783 h 308113"/>
                <a:gd name="connsiteX5" fmla="*/ 1434 w 121948"/>
                <a:gd name="connsiteY5" fmla="*/ 283265 h 308113"/>
                <a:gd name="connsiteX6" fmla="*/ 1434 w 121948"/>
                <a:gd name="connsiteY6" fmla="*/ 308113 h 30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48" h="308113">
                  <a:moveTo>
                    <a:pt x="31252" y="0"/>
                  </a:moveTo>
                  <a:cubicBezTo>
                    <a:pt x="71422" y="37272"/>
                    <a:pt x="111593" y="74544"/>
                    <a:pt x="120704" y="94422"/>
                  </a:cubicBezTo>
                  <a:cubicBezTo>
                    <a:pt x="129815" y="114300"/>
                    <a:pt x="85917" y="119270"/>
                    <a:pt x="85917" y="119270"/>
                  </a:cubicBezTo>
                  <a:cubicBezTo>
                    <a:pt x="69352" y="130866"/>
                    <a:pt x="32908" y="150744"/>
                    <a:pt x="21312" y="163996"/>
                  </a:cubicBezTo>
                  <a:cubicBezTo>
                    <a:pt x="9716" y="177248"/>
                    <a:pt x="19656" y="178905"/>
                    <a:pt x="16343" y="198783"/>
                  </a:cubicBezTo>
                  <a:cubicBezTo>
                    <a:pt x="13030" y="218661"/>
                    <a:pt x="3919" y="265043"/>
                    <a:pt x="1434" y="283265"/>
                  </a:cubicBezTo>
                  <a:cubicBezTo>
                    <a:pt x="-1051" y="301487"/>
                    <a:pt x="191" y="304800"/>
                    <a:pt x="1434" y="3081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3" name="フリーフォーム: 図形 632">
              <a:extLst>
                <a:ext uri="{FF2B5EF4-FFF2-40B4-BE49-F238E27FC236}">
                  <a16:creationId xmlns:a16="http://schemas.microsoft.com/office/drawing/2014/main" id="{97308C83-7AB9-42E6-AEF5-AED8807EB33A}"/>
                </a:ext>
              </a:extLst>
            </p:cNvPr>
            <p:cNvSpPr/>
            <p:nvPr/>
          </p:nvSpPr>
          <p:spPr>
            <a:xfrm>
              <a:off x="2295939" y="1494905"/>
              <a:ext cx="159492" cy="184808"/>
            </a:xfrm>
            <a:custGeom>
              <a:avLst/>
              <a:gdLst>
                <a:gd name="connsiteX0" fmla="*/ 0 w 159492"/>
                <a:gd name="connsiteY0" fmla="*/ 184808 h 184808"/>
                <a:gd name="connsiteX1" fmla="*/ 59635 w 159492"/>
                <a:gd name="connsiteY1" fmla="*/ 105295 h 184808"/>
                <a:gd name="connsiteX2" fmla="*/ 149087 w 159492"/>
                <a:gd name="connsiteY2" fmla="*/ 10873 h 184808"/>
                <a:gd name="connsiteX3" fmla="*/ 154057 w 159492"/>
                <a:gd name="connsiteY3" fmla="*/ 5904 h 184808"/>
              </a:gdLst>
              <a:ahLst/>
              <a:cxnLst>
                <a:cxn ang="0">
                  <a:pos x="connsiteX0" y="connsiteY0"/>
                </a:cxn>
                <a:cxn ang="0">
                  <a:pos x="connsiteX1" y="connsiteY1"/>
                </a:cxn>
                <a:cxn ang="0">
                  <a:pos x="connsiteX2" y="connsiteY2"/>
                </a:cxn>
                <a:cxn ang="0">
                  <a:pos x="connsiteX3" y="connsiteY3"/>
                </a:cxn>
              </a:cxnLst>
              <a:rect l="l" t="t" r="r" b="b"/>
              <a:pathLst>
                <a:path w="159492" h="184808">
                  <a:moveTo>
                    <a:pt x="0" y="184808"/>
                  </a:moveTo>
                  <a:cubicBezTo>
                    <a:pt x="17393" y="159546"/>
                    <a:pt x="34787" y="134284"/>
                    <a:pt x="59635" y="105295"/>
                  </a:cubicBezTo>
                  <a:cubicBezTo>
                    <a:pt x="84483" y="76306"/>
                    <a:pt x="149087" y="10873"/>
                    <a:pt x="149087" y="10873"/>
                  </a:cubicBezTo>
                  <a:cubicBezTo>
                    <a:pt x="164824" y="-5692"/>
                    <a:pt x="159440" y="106"/>
                    <a:pt x="154057" y="59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4" name="フリーフォーム: 図形 633">
              <a:extLst>
                <a:ext uri="{FF2B5EF4-FFF2-40B4-BE49-F238E27FC236}">
                  <a16:creationId xmlns:a16="http://schemas.microsoft.com/office/drawing/2014/main" id="{3390AA67-5FBD-40DA-9589-60A34814BFCE}"/>
                </a:ext>
              </a:extLst>
            </p:cNvPr>
            <p:cNvSpPr/>
            <p:nvPr/>
          </p:nvSpPr>
          <p:spPr>
            <a:xfrm>
              <a:off x="2295939" y="869555"/>
              <a:ext cx="293221" cy="198902"/>
            </a:xfrm>
            <a:custGeom>
              <a:avLst/>
              <a:gdLst>
                <a:gd name="connsiteX0" fmla="*/ 0 w 293221"/>
                <a:gd name="connsiteY0" fmla="*/ 198902 h 198902"/>
                <a:gd name="connsiteX1" fmla="*/ 54665 w 293221"/>
                <a:gd name="connsiteY1" fmla="*/ 144236 h 198902"/>
                <a:gd name="connsiteX2" fmla="*/ 129209 w 293221"/>
                <a:gd name="connsiteY2" fmla="*/ 74662 h 198902"/>
                <a:gd name="connsiteX3" fmla="*/ 188844 w 293221"/>
                <a:gd name="connsiteY3" fmla="*/ 15028 h 198902"/>
                <a:gd name="connsiteX4" fmla="*/ 248478 w 293221"/>
                <a:gd name="connsiteY4" fmla="*/ 119 h 198902"/>
                <a:gd name="connsiteX5" fmla="*/ 293204 w 293221"/>
                <a:gd name="connsiteY5" fmla="*/ 19997 h 198902"/>
                <a:gd name="connsiteX6" fmla="*/ 243509 w 293221"/>
                <a:gd name="connsiteY6" fmla="*/ 54784 h 198902"/>
                <a:gd name="connsiteX7" fmla="*/ 178904 w 293221"/>
                <a:gd name="connsiteY7" fmla="*/ 114419 h 198902"/>
                <a:gd name="connsiteX8" fmla="*/ 109331 w 293221"/>
                <a:gd name="connsiteY8" fmla="*/ 169084 h 198902"/>
                <a:gd name="connsiteX9" fmla="*/ 84483 w 293221"/>
                <a:gd name="connsiteY9" fmla="*/ 193932 h 1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21" h="198902">
                  <a:moveTo>
                    <a:pt x="0" y="198902"/>
                  </a:moveTo>
                  <a:cubicBezTo>
                    <a:pt x="16565" y="181922"/>
                    <a:pt x="33130" y="164943"/>
                    <a:pt x="54665" y="144236"/>
                  </a:cubicBezTo>
                  <a:cubicBezTo>
                    <a:pt x="76200" y="123529"/>
                    <a:pt x="106846" y="96197"/>
                    <a:pt x="129209" y="74662"/>
                  </a:cubicBezTo>
                  <a:cubicBezTo>
                    <a:pt x="151572" y="53127"/>
                    <a:pt x="168966" y="27452"/>
                    <a:pt x="188844" y="15028"/>
                  </a:cubicBezTo>
                  <a:cubicBezTo>
                    <a:pt x="208722" y="2604"/>
                    <a:pt x="231085" y="-709"/>
                    <a:pt x="248478" y="119"/>
                  </a:cubicBezTo>
                  <a:cubicBezTo>
                    <a:pt x="265871" y="947"/>
                    <a:pt x="294032" y="10886"/>
                    <a:pt x="293204" y="19997"/>
                  </a:cubicBezTo>
                  <a:cubicBezTo>
                    <a:pt x="292376" y="29108"/>
                    <a:pt x="262559" y="39047"/>
                    <a:pt x="243509" y="54784"/>
                  </a:cubicBezTo>
                  <a:cubicBezTo>
                    <a:pt x="224459" y="70521"/>
                    <a:pt x="201267" y="95369"/>
                    <a:pt x="178904" y="114419"/>
                  </a:cubicBezTo>
                  <a:cubicBezTo>
                    <a:pt x="156541" y="133469"/>
                    <a:pt x="125068" y="155832"/>
                    <a:pt x="109331" y="169084"/>
                  </a:cubicBezTo>
                  <a:cubicBezTo>
                    <a:pt x="93594" y="182336"/>
                    <a:pt x="89038" y="188134"/>
                    <a:pt x="84483" y="19393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5" name="フリーフォーム: 図形 634">
              <a:extLst>
                <a:ext uri="{FF2B5EF4-FFF2-40B4-BE49-F238E27FC236}">
                  <a16:creationId xmlns:a16="http://schemas.microsoft.com/office/drawing/2014/main" id="{55FD4711-F80D-4397-9282-90F0803027D0}"/>
                </a:ext>
              </a:extLst>
            </p:cNvPr>
            <p:cNvSpPr/>
            <p:nvPr/>
          </p:nvSpPr>
          <p:spPr>
            <a:xfrm>
              <a:off x="1774135" y="1302026"/>
              <a:ext cx="168965" cy="178904"/>
            </a:xfrm>
            <a:custGeom>
              <a:avLst/>
              <a:gdLst>
                <a:gd name="connsiteX0" fmla="*/ 0 w 168965"/>
                <a:gd name="connsiteY0" fmla="*/ 178904 h 178904"/>
                <a:gd name="connsiteX1" fmla="*/ 49695 w 168965"/>
                <a:gd name="connsiteY1" fmla="*/ 114300 h 178904"/>
                <a:gd name="connsiteX2" fmla="*/ 109330 w 168965"/>
                <a:gd name="connsiteY2" fmla="*/ 59635 h 178904"/>
                <a:gd name="connsiteX3" fmla="*/ 168965 w 168965"/>
                <a:gd name="connsiteY3" fmla="*/ 0 h 178904"/>
              </a:gdLst>
              <a:ahLst/>
              <a:cxnLst>
                <a:cxn ang="0">
                  <a:pos x="connsiteX0" y="connsiteY0"/>
                </a:cxn>
                <a:cxn ang="0">
                  <a:pos x="connsiteX1" y="connsiteY1"/>
                </a:cxn>
                <a:cxn ang="0">
                  <a:pos x="connsiteX2" y="connsiteY2"/>
                </a:cxn>
                <a:cxn ang="0">
                  <a:pos x="connsiteX3" y="connsiteY3"/>
                </a:cxn>
              </a:cxnLst>
              <a:rect l="l" t="t" r="r" b="b"/>
              <a:pathLst>
                <a:path w="168965" h="178904">
                  <a:moveTo>
                    <a:pt x="0" y="178904"/>
                  </a:moveTo>
                  <a:cubicBezTo>
                    <a:pt x="15736" y="156541"/>
                    <a:pt x="31473" y="134178"/>
                    <a:pt x="49695" y="114300"/>
                  </a:cubicBezTo>
                  <a:cubicBezTo>
                    <a:pt x="67917" y="94422"/>
                    <a:pt x="89452" y="78685"/>
                    <a:pt x="109330" y="59635"/>
                  </a:cubicBezTo>
                  <a:cubicBezTo>
                    <a:pt x="129208" y="40585"/>
                    <a:pt x="149086" y="20292"/>
                    <a:pt x="16896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6" name="フリーフォーム: 図形 635">
              <a:extLst>
                <a:ext uri="{FF2B5EF4-FFF2-40B4-BE49-F238E27FC236}">
                  <a16:creationId xmlns:a16="http://schemas.microsoft.com/office/drawing/2014/main" id="{765A44BB-A7FC-47BF-86D5-0762C02A49D9}"/>
                </a:ext>
              </a:extLst>
            </p:cNvPr>
            <p:cNvSpPr/>
            <p:nvPr/>
          </p:nvSpPr>
          <p:spPr>
            <a:xfrm>
              <a:off x="1943100" y="1212574"/>
              <a:ext cx="263387" cy="536713"/>
            </a:xfrm>
            <a:custGeom>
              <a:avLst/>
              <a:gdLst>
                <a:gd name="connsiteX0" fmla="*/ 0 w 263387"/>
                <a:gd name="connsiteY0" fmla="*/ 536713 h 536713"/>
                <a:gd name="connsiteX1" fmla="*/ 34787 w 263387"/>
                <a:gd name="connsiteY1" fmla="*/ 308113 h 536713"/>
                <a:gd name="connsiteX2" fmla="*/ 94422 w 263387"/>
                <a:gd name="connsiteY2" fmla="*/ 114300 h 536713"/>
                <a:gd name="connsiteX3" fmla="*/ 159026 w 263387"/>
                <a:gd name="connsiteY3" fmla="*/ 54665 h 536713"/>
                <a:gd name="connsiteX4" fmla="*/ 208722 w 263387"/>
                <a:gd name="connsiteY4" fmla="*/ 19878 h 536713"/>
                <a:gd name="connsiteX5" fmla="*/ 263387 w 263387"/>
                <a:gd name="connsiteY5" fmla="*/ 0 h 53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387" h="536713">
                  <a:moveTo>
                    <a:pt x="0" y="536713"/>
                  </a:moveTo>
                  <a:cubicBezTo>
                    <a:pt x="9525" y="457614"/>
                    <a:pt x="19050" y="378515"/>
                    <a:pt x="34787" y="308113"/>
                  </a:cubicBezTo>
                  <a:cubicBezTo>
                    <a:pt x="50524" y="237711"/>
                    <a:pt x="73716" y="156541"/>
                    <a:pt x="94422" y="114300"/>
                  </a:cubicBezTo>
                  <a:cubicBezTo>
                    <a:pt x="115129" y="72059"/>
                    <a:pt x="139976" y="70402"/>
                    <a:pt x="159026" y="54665"/>
                  </a:cubicBezTo>
                  <a:cubicBezTo>
                    <a:pt x="178076" y="38928"/>
                    <a:pt x="191329" y="28989"/>
                    <a:pt x="208722" y="19878"/>
                  </a:cubicBezTo>
                  <a:cubicBezTo>
                    <a:pt x="226116" y="10767"/>
                    <a:pt x="244751" y="5383"/>
                    <a:pt x="2633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7" name="フリーフォーム: 図形 636">
              <a:extLst>
                <a:ext uri="{FF2B5EF4-FFF2-40B4-BE49-F238E27FC236}">
                  <a16:creationId xmlns:a16="http://schemas.microsoft.com/office/drawing/2014/main" id="{D557F207-6425-48BA-9265-4BB08AFFB24D}"/>
                </a:ext>
              </a:extLst>
            </p:cNvPr>
            <p:cNvSpPr/>
            <p:nvPr/>
          </p:nvSpPr>
          <p:spPr>
            <a:xfrm>
              <a:off x="3190461" y="824948"/>
              <a:ext cx="94422" cy="179666"/>
            </a:xfrm>
            <a:custGeom>
              <a:avLst/>
              <a:gdLst>
                <a:gd name="connsiteX0" fmla="*/ 0 w 94422"/>
                <a:gd name="connsiteY0" fmla="*/ 0 h 179666"/>
                <a:gd name="connsiteX1" fmla="*/ 49696 w 94422"/>
                <a:gd name="connsiteY1" fmla="*/ 39756 h 179666"/>
                <a:gd name="connsiteX2" fmla="*/ 19878 w 94422"/>
                <a:gd name="connsiteY2" fmla="*/ 144117 h 179666"/>
                <a:gd name="connsiteX3" fmla="*/ 4969 w 94422"/>
                <a:gd name="connsiteY3" fmla="*/ 178904 h 179666"/>
                <a:gd name="connsiteX4" fmla="*/ 39756 w 94422"/>
                <a:gd name="connsiteY4" fmla="*/ 168965 h 179666"/>
                <a:gd name="connsiteX5" fmla="*/ 49696 w 94422"/>
                <a:gd name="connsiteY5" fmla="*/ 168965 h 179666"/>
                <a:gd name="connsiteX6" fmla="*/ 34787 w 94422"/>
                <a:gd name="connsiteY6" fmla="*/ 99391 h 179666"/>
                <a:gd name="connsiteX7" fmla="*/ 49696 w 94422"/>
                <a:gd name="connsiteY7" fmla="*/ 44726 h 179666"/>
                <a:gd name="connsiteX8" fmla="*/ 94422 w 94422"/>
                <a:gd name="connsiteY8" fmla="*/ 0 h 1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22" h="179666">
                  <a:moveTo>
                    <a:pt x="0" y="0"/>
                  </a:moveTo>
                  <a:cubicBezTo>
                    <a:pt x="23191" y="7868"/>
                    <a:pt x="46383" y="15737"/>
                    <a:pt x="49696" y="39756"/>
                  </a:cubicBezTo>
                  <a:cubicBezTo>
                    <a:pt x="53009" y="63775"/>
                    <a:pt x="27333" y="120926"/>
                    <a:pt x="19878" y="144117"/>
                  </a:cubicBezTo>
                  <a:cubicBezTo>
                    <a:pt x="12424" y="167308"/>
                    <a:pt x="1656" y="174763"/>
                    <a:pt x="4969" y="178904"/>
                  </a:cubicBezTo>
                  <a:cubicBezTo>
                    <a:pt x="8282" y="183045"/>
                    <a:pt x="39756" y="168965"/>
                    <a:pt x="39756" y="168965"/>
                  </a:cubicBezTo>
                  <a:cubicBezTo>
                    <a:pt x="47210" y="167309"/>
                    <a:pt x="50524" y="180561"/>
                    <a:pt x="49696" y="168965"/>
                  </a:cubicBezTo>
                  <a:cubicBezTo>
                    <a:pt x="48868" y="157369"/>
                    <a:pt x="34787" y="120097"/>
                    <a:pt x="34787" y="99391"/>
                  </a:cubicBezTo>
                  <a:cubicBezTo>
                    <a:pt x="34787" y="78685"/>
                    <a:pt x="39757" y="61291"/>
                    <a:pt x="49696" y="44726"/>
                  </a:cubicBezTo>
                  <a:cubicBezTo>
                    <a:pt x="59635" y="28161"/>
                    <a:pt x="77028" y="14080"/>
                    <a:pt x="9442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8" name="フリーフォーム: 図形 637">
              <a:extLst>
                <a:ext uri="{FF2B5EF4-FFF2-40B4-BE49-F238E27FC236}">
                  <a16:creationId xmlns:a16="http://schemas.microsoft.com/office/drawing/2014/main" id="{4AC7ADD2-F2F0-4431-B53D-11F54641E92C}"/>
                </a:ext>
              </a:extLst>
            </p:cNvPr>
            <p:cNvSpPr/>
            <p:nvPr/>
          </p:nvSpPr>
          <p:spPr>
            <a:xfrm>
              <a:off x="3384274" y="1565413"/>
              <a:ext cx="144117" cy="79513"/>
            </a:xfrm>
            <a:custGeom>
              <a:avLst/>
              <a:gdLst>
                <a:gd name="connsiteX0" fmla="*/ 0 w 144117"/>
                <a:gd name="connsiteY0" fmla="*/ 0 h 79513"/>
                <a:gd name="connsiteX1" fmla="*/ 64604 w 144117"/>
                <a:gd name="connsiteY1" fmla="*/ 24848 h 79513"/>
                <a:gd name="connsiteX2" fmla="*/ 144117 w 144117"/>
                <a:gd name="connsiteY2" fmla="*/ 79513 h 79513"/>
              </a:gdLst>
              <a:ahLst/>
              <a:cxnLst>
                <a:cxn ang="0">
                  <a:pos x="connsiteX0" y="connsiteY0"/>
                </a:cxn>
                <a:cxn ang="0">
                  <a:pos x="connsiteX1" y="connsiteY1"/>
                </a:cxn>
                <a:cxn ang="0">
                  <a:pos x="connsiteX2" y="connsiteY2"/>
                </a:cxn>
              </a:cxnLst>
              <a:rect l="l" t="t" r="r" b="b"/>
              <a:pathLst>
                <a:path w="144117" h="79513">
                  <a:moveTo>
                    <a:pt x="0" y="0"/>
                  </a:moveTo>
                  <a:cubicBezTo>
                    <a:pt x="20292" y="5798"/>
                    <a:pt x="40585" y="11596"/>
                    <a:pt x="64604" y="24848"/>
                  </a:cubicBezTo>
                  <a:cubicBezTo>
                    <a:pt x="88623" y="38100"/>
                    <a:pt x="116370" y="58806"/>
                    <a:pt x="144117"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9" name="フリーフォーム: 図形 638">
              <a:extLst>
                <a:ext uri="{FF2B5EF4-FFF2-40B4-BE49-F238E27FC236}">
                  <a16:creationId xmlns:a16="http://schemas.microsoft.com/office/drawing/2014/main" id="{C0A9BC75-3819-472B-A6A8-228FB067A833}"/>
                </a:ext>
              </a:extLst>
            </p:cNvPr>
            <p:cNvSpPr/>
            <p:nvPr/>
          </p:nvSpPr>
          <p:spPr>
            <a:xfrm>
              <a:off x="3364396" y="1113183"/>
              <a:ext cx="149087" cy="79513"/>
            </a:xfrm>
            <a:custGeom>
              <a:avLst/>
              <a:gdLst>
                <a:gd name="connsiteX0" fmla="*/ 0 w 149087"/>
                <a:gd name="connsiteY0" fmla="*/ 79513 h 79513"/>
                <a:gd name="connsiteX1" fmla="*/ 54665 w 149087"/>
                <a:gd name="connsiteY1" fmla="*/ 64604 h 79513"/>
                <a:gd name="connsiteX2" fmla="*/ 99391 w 149087"/>
                <a:gd name="connsiteY2" fmla="*/ 44726 h 79513"/>
                <a:gd name="connsiteX3" fmla="*/ 149087 w 149087"/>
                <a:gd name="connsiteY3" fmla="*/ 0 h 79513"/>
              </a:gdLst>
              <a:ahLst/>
              <a:cxnLst>
                <a:cxn ang="0">
                  <a:pos x="connsiteX0" y="connsiteY0"/>
                </a:cxn>
                <a:cxn ang="0">
                  <a:pos x="connsiteX1" y="connsiteY1"/>
                </a:cxn>
                <a:cxn ang="0">
                  <a:pos x="connsiteX2" y="connsiteY2"/>
                </a:cxn>
                <a:cxn ang="0">
                  <a:pos x="connsiteX3" y="connsiteY3"/>
                </a:cxn>
              </a:cxnLst>
              <a:rect l="l" t="t" r="r" b="b"/>
              <a:pathLst>
                <a:path w="149087" h="79513">
                  <a:moveTo>
                    <a:pt x="0" y="79513"/>
                  </a:moveTo>
                  <a:cubicBezTo>
                    <a:pt x="19050" y="74957"/>
                    <a:pt x="38100" y="70402"/>
                    <a:pt x="54665" y="64604"/>
                  </a:cubicBezTo>
                  <a:cubicBezTo>
                    <a:pt x="71230" y="58806"/>
                    <a:pt x="83654" y="55493"/>
                    <a:pt x="99391" y="44726"/>
                  </a:cubicBezTo>
                  <a:cubicBezTo>
                    <a:pt x="115128" y="33959"/>
                    <a:pt x="132107" y="16979"/>
                    <a:pt x="1490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0" name="フリーフォーム: 図形 639">
              <a:extLst>
                <a:ext uri="{FF2B5EF4-FFF2-40B4-BE49-F238E27FC236}">
                  <a16:creationId xmlns:a16="http://schemas.microsoft.com/office/drawing/2014/main" id="{9E60889F-01F9-471F-BA7A-E1D0437607C0}"/>
                </a:ext>
              </a:extLst>
            </p:cNvPr>
            <p:cNvSpPr/>
            <p:nvPr/>
          </p:nvSpPr>
          <p:spPr>
            <a:xfrm>
              <a:off x="3215309" y="2395330"/>
              <a:ext cx="168965" cy="134179"/>
            </a:xfrm>
            <a:custGeom>
              <a:avLst/>
              <a:gdLst>
                <a:gd name="connsiteX0" fmla="*/ 4969 w 168965"/>
                <a:gd name="connsiteY0" fmla="*/ 134179 h 134179"/>
                <a:gd name="connsiteX1" fmla="*/ 24848 w 168965"/>
                <a:gd name="connsiteY1" fmla="*/ 79513 h 134179"/>
                <a:gd name="connsiteX2" fmla="*/ 74543 w 168965"/>
                <a:gd name="connsiteY2" fmla="*/ 54666 h 134179"/>
                <a:gd name="connsiteX3" fmla="*/ 168965 w 168965"/>
                <a:gd name="connsiteY3" fmla="*/ 59635 h 134179"/>
                <a:gd name="connsiteX4" fmla="*/ 74543 w 168965"/>
                <a:gd name="connsiteY4" fmla="*/ 24848 h 134179"/>
                <a:gd name="connsiteX5" fmla="*/ 24848 w 168965"/>
                <a:gd name="connsiteY5" fmla="*/ 34787 h 134179"/>
                <a:gd name="connsiteX6" fmla="*/ 0 w 168965"/>
                <a:gd name="connsiteY6" fmla="*/ 0 h 1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965" h="134179">
                  <a:moveTo>
                    <a:pt x="4969" y="134179"/>
                  </a:moveTo>
                  <a:cubicBezTo>
                    <a:pt x="9110" y="113472"/>
                    <a:pt x="13252" y="92765"/>
                    <a:pt x="24848" y="79513"/>
                  </a:cubicBezTo>
                  <a:cubicBezTo>
                    <a:pt x="36444" y="66261"/>
                    <a:pt x="50524" y="57979"/>
                    <a:pt x="74543" y="54666"/>
                  </a:cubicBezTo>
                  <a:cubicBezTo>
                    <a:pt x="98562" y="51353"/>
                    <a:pt x="168965" y="64605"/>
                    <a:pt x="168965" y="59635"/>
                  </a:cubicBezTo>
                  <a:cubicBezTo>
                    <a:pt x="168965" y="54665"/>
                    <a:pt x="98562" y="28989"/>
                    <a:pt x="74543" y="24848"/>
                  </a:cubicBezTo>
                  <a:cubicBezTo>
                    <a:pt x="50524" y="20707"/>
                    <a:pt x="37272" y="38928"/>
                    <a:pt x="24848" y="34787"/>
                  </a:cubicBezTo>
                  <a:cubicBezTo>
                    <a:pt x="12424" y="30646"/>
                    <a:pt x="6212" y="15323"/>
                    <a:pt x="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1" name="フリーフォーム: 図形 640">
              <a:extLst>
                <a:ext uri="{FF2B5EF4-FFF2-40B4-BE49-F238E27FC236}">
                  <a16:creationId xmlns:a16="http://schemas.microsoft.com/office/drawing/2014/main" id="{94A74499-7725-494E-911E-CA80BD4A143F}"/>
                </a:ext>
              </a:extLst>
            </p:cNvPr>
            <p:cNvSpPr/>
            <p:nvPr/>
          </p:nvSpPr>
          <p:spPr>
            <a:xfrm>
              <a:off x="2141883" y="2002735"/>
              <a:ext cx="99391" cy="149087"/>
            </a:xfrm>
            <a:custGeom>
              <a:avLst/>
              <a:gdLst>
                <a:gd name="connsiteX0" fmla="*/ 0 w 99391"/>
                <a:gd name="connsiteY0" fmla="*/ 134178 h 149087"/>
                <a:gd name="connsiteX1" fmla="*/ 44726 w 99391"/>
                <a:gd name="connsiteY1" fmla="*/ 99391 h 149087"/>
                <a:gd name="connsiteX2" fmla="*/ 79513 w 99391"/>
                <a:gd name="connsiteY2" fmla="*/ 0 h 149087"/>
                <a:gd name="connsiteX3" fmla="*/ 69574 w 99391"/>
                <a:gd name="connsiteY3" fmla="*/ 99391 h 149087"/>
                <a:gd name="connsiteX4" fmla="*/ 99391 w 99391"/>
                <a:gd name="connsiteY4" fmla="*/ 149087 h 1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49087">
                  <a:moveTo>
                    <a:pt x="0" y="134178"/>
                  </a:moveTo>
                  <a:cubicBezTo>
                    <a:pt x="15737" y="127966"/>
                    <a:pt x="31474" y="121754"/>
                    <a:pt x="44726" y="99391"/>
                  </a:cubicBezTo>
                  <a:cubicBezTo>
                    <a:pt x="57978" y="77028"/>
                    <a:pt x="75372" y="0"/>
                    <a:pt x="79513" y="0"/>
                  </a:cubicBezTo>
                  <a:cubicBezTo>
                    <a:pt x="83654" y="0"/>
                    <a:pt x="66261" y="74543"/>
                    <a:pt x="69574" y="99391"/>
                  </a:cubicBezTo>
                  <a:cubicBezTo>
                    <a:pt x="72887" y="124239"/>
                    <a:pt x="86139" y="136663"/>
                    <a:pt x="99391"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2" name="フリーフォーム: 図形 641">
              <a:extLst>
                <a:ext uri="{FF2B5EF4-FFF2-40B4-BE49-F238E27FC236}">
                  <a16:creationId xmlns:a16="http://schemas.microsoft.com/office/drawing/2014/main" id="{A7657DDA-B01F-4236-9479-D965E4129474}"/>
                </a:ext>
              </a:extLst>
            </p:cNvPr>
            <p:cNvSpPr/>
            <p:nvPr/>
          </p:nvSpPr>
          <p:spPr>
            <a:xfrm>
              <a:off x="2415209" y="988943"/>
              <a:ext cx="432729" cy="303144"/>
            </a:xfrm>
            <a:custGeom>
              <a:avLst/>
              <a:gdLst>
                <a:gd name="connsiteX0" fmla="*/ 298174 w 432729"/>
                <a:gd name="connsiteY0" fmla="*/ 0 h 303144"/>
                <a:gd name="connsiteX1" fmla="*/ 273326 w 432729"/>
                <a:gd name="connsiteY1" fmla="*/ 163996 h 303144"/>
                <a:gd name="connsiteX2" fmla="*/ 308113 w 432729"/>
                <a:gd name="connsiteY2" fmla="*/ 144118 h 303144"/>
                <a:gd name="connsiteX3" fmla="*/ 432352 w 432729"/>
                <a:gd name="connsiteY3" fmla="*/ 139148 h 303144"/>
                <a:gd name="connsiteX4" fmla="*/ 263387 w 432729"/>
                <a:gd name="connsiteY4" fmla="*/ 193814 h 303144"/>
                <a:gd name="connsiteX5" fmla="*/ 203752 w 432729"/>
                <a:gd name="connsiteY5" fmla="*/ 218661 h 303144"/>
                <a:gd name="connsiteX6" fmla="*/ 183874 w 432729"/>
                <a:gd name="connsiteY6" fmla="*/ 258418 h 303144"/>
                <a:gd name="connsiteX7" fmla="*/ 124239 w 432729"/>
                <a:gd name="connsiteY7" fmla="*/ 248479 h 303144"/>
                <a:gd name="connsiteX8" fmla="*/ 44726 w 432729"/>
                <a:gd name="connsiteY8" fmla="*/ 258418 h 303144"/>
                <a:gd name="connsiteX9" fmla="*/ 0 w 432729"/>
                <a:gd name="connsiteY9" fmla="*/ 303144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729" h="303144">
                  <a:moveTo>
                    <a:pt x="298174" y="0"/>
                  </a:moveTo>
                  <a:cubicBezTo>
                    <a:pt x="284921" y="69988"/>
                    <a:pt x="271669" y="139976"/>
                    <a:pt x="273326" y="163996"/>
                  </a:cubicBezTo>
                  <a:cubicBezTo>
                    <a:pt x="274982" y="188016"/>
                    <a:pt x="281609" y="148259"/>
                    <a:pt x="308113" y="144118"/>
                  </a:cubicBezTo>
                  <a:cubicBezTo>
                    <a:pt x="334617" y="139977"/>
                    <a:pt x="439806" y="130865"/>
                    <a:pt x="432352" y="139148"/>
                  </a:cubicBezTo>
                  <a:cubicBezTo>
                    <a:pt x="424898" y="147431"/>
                    <a:pt x="301487" y="180562"/>
                    <a:pt x="263387" y="193814"/>
                  </a:cubicBezTo>
                  <a:cubicBezTo>
                    <a:pt x="225287" y="207066"/>
                    <a:pt x="217004" y="207894"/>
                    <a:pt x="203752" y="218661"/>
                  </a:cubicBezTo>
                  <a:cubicBezTo>
                    <a:pt x="190500" y="229428"/>
                    <a:pt x="197126" y="253448"/>
                    <a:pt x="183874" y="258418"/>
                  </a:cubicBezTo>
                  <a:cubicBezTo>
                    <a:pt x="170622" y="263388"/>
                    <a:pt x="147430" y="248479"/>
                    <a:pt x="124239" y="248479"/>
                  </a:cubicBezTo>
                  <a:cubicBezTo>
                    <a:pt x="101048" y="248479"/>
                    <a:pt x="65432" y="249307"/>
                    <a:pt x="44726" y="258418"/>
                  </a:cubicBezTo>
                  <a:cubicBezTo>
                    <a:pt x="24020" y="267529"/>
                    <a:pt x="12010" y="285336"/>
                    <a:pt x="0" y="30314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3" name="フリーフォーム: 図形 642">
              <a:extLst>
                <a:ext uri="{FF2B5EF4-FFF2-40B4-BE49-F238E27FC236}">
                  <a16:creationId xmlns:a16="http://schemas.microsoft.com/office/drawing/2014/main" id="{7E3EEBB6-4ADB-458A-935D-EAC3971C6ECF}"/>
                </a:ext>
              </a:extLst>
            </p:cNvPr>
            <p:cNvSpPr/>
            <p:nvPr/>
          </p:nvSpPr>
          <p:spPr>
            <a:xfrm>
              <a:off x="2435087" y="1246589"/>
              <a:ext cx="134389" cy="204524"/>
            </a:xfrm>
            <a:custGeom>
              <a:avLst/>
              <a:gdLst>
                <a:gd name="connsiteX0" fmla="*/ 0 w 134389"/>
                <a:gd name="connsiteY0" fmla="*/ 204524 h 204524"/>
                <a:gd name="connsiteX1" fmla="*/ 44726 w 134389"/>
                <a:gd name="connsiteY1" fmla="*/ 120041 h 204524"/>
                <a:gd name="connsiteX2" fmla="*/ 69574 w 134389"/>
                <a:gd name="connsiteY2" fmla="*/ 35559 h 204524"/>
                <a:gd name="connsiteX3" fmla="*/ 99391 w 134389"/>
                <a:gd name="connsiteY3" fmla="*/ 772 h 204524"/>
                <a:gd name="connsiteX4" fmla="*/ 74543 w 134389"/>
                <a:gd name="connsiteY4" fmla="*/ 65376 h 204524"/>
                <a:gd name="connsiteX5" fmla="*/ 134178 w 134389"/>
                <a:gd name="connsiteY5" fmla="*/ 40528 h 204524"/>
                <a:gd name="connsiteX6" fmla="*/ 49696 w 134389"/>
                <a:gd name="connsiteY6" fmla="*/ 125011 h 204524"/>
                <a:gd name="connsiteX7" fmla="*/ 59635 w 134389"/>
                <a:gd name="connsiteY7" fmla="*/ 199554 h 20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89" h="204524">
                  <a:moveTo>
                    <a:pt x="0" y="204524"/>
                  </a:moveTo>
                  <a:cubicBezTo>
                    <a:pt x="16565" y="176363"/>
                    <a:pt x="33130" y="148202"/>
                    <a:pt x="44726" y="120041"/>
                  </a:cubicBezTo>
                  <a:cubicBezTo>
                    <a:pt x="56322" y="91880"/>
                    <a:pt x="60463" y="55437"/>
                    <a:pt x="69574" y="35559"/>
                  </a:cubicBezTo>
                  <a:cubicBezTo>
                    <a:pt x="78685" y="15681"/>
                    <a:pt x="98563" y="-4198"/>
                    <a:pt x="99391" y="772"/>
                  </a:cubicBezTo>
                  <a:cubicBezTo>
                    <a:pt x="100219" y="5742"/>
                    <a:pt x="68745" y="58750"/>
                    <a:pt x="74543" y="65376"/>
                  </a:cubicBezTo>
                  <a:cubicBezTo>
                    <a:pt x="80341" y="72002"/>
                    <a:pt x="138319" y="30589"/>
                    <a:pt x="134178" y="40528"/>
                  </a:cubicBezTo>
                  <a:cubicBezTo>
                    <a:pt x="130037" y="50467"/>
                    <a:pt x="62120" y="98507"/>
                    <a:pt x="49696" y="125011"/>
                  </a:cubicBezTo>
                  <a:cubicBezTo>
                    <a:pt x="37272" y="151515"/>
                    <a:pt x="48453" y="175534"/>
                    <a:pt x="59635" y="19955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4" name="フリーフォーム: 図形 643">
              <a:extLst>
                <a:ext uri="{FF2B5EF4-FFF2-40B4-BE49-F238E27FC236}">
                  <a16:creationId xmlns:a16="http://schemas.microsoft.com/office/drawing/2014/main" id="{797ABC0E-ADA0-4ACE-8404-119784189A31}"/>
                </a:ext>
              </a:extLst>
            </p:cNvPr>
            <p:cNvSpPr/>
            <p:nvPr/>
          </p:nvSpPr>
          <p:spPr>
            <a:xfrm>
              <a:off x="2276061" y="1759226"/>
              <a:ext cx="174296" cy="114300"/>
            </a:xfrm>
            <a:custGeom>
              <a:avLst/>
              <a:gdLst>
                <a:gd name="connsiteX0" fmla="*/ 0 w 174296"/>
                <a:gd name="connsiteY0" fmla="*/ 114300 h 114300"/>
                <a:gd name="connsiteX1" fmla="*/ 74543 w 174296"/>
                <a:gd name="connsiteY1" fmla="*/ 54665 h 114300"/>
                <a:gd name="connsiteX2" fmla="*/ 159026 w 174296"/>
                <a:gd name="connsiteY2" fmla="*/ 14909 h 114300"/>
                <a:gd name="connsiteX3" fmla="*/ 173935 w 174296"/>
                <a:gd name="connsiteY3" fmla="*/ 0 h 114300"/>
              </a:gdLst>
              <a:ahLst/>
              <a:cxnLst>
                <a:cxn ang="0">
                  <a:pos x="connsiteX0" y="connsiteY0"/>
                </a:cxn>
                <a:cxn ang="0">
                  <a:pos x="connsiteX1" y="connsiteY1"/>
                </a:cxn>
                <a:cxn ang="0">
                  <a:pos x="connsiteX2" y="connsiteY2"/>
                </a:cxn>
                <a:cxn ang="0">
                  <a:pos x="connsiteX3" y="connsiteY3"/>
                </a:cxn>
              </a:cxnLst>
              <a:rect l="l" t="t" r="r" b="b"/>
              <a:pathLst>
                <a:path w="174296" h="114300">
                  <a:moveTo>
                    <a:pt x="0" y="114300"/>
                  </a:moveTo>
                  <a:cubicBezTo>
                    <a:pt x="24019" y="92765"/>
                    <a:pt x="48039" y="71230"/>
                    <a:pt x="74543" y="54665"/>
                  </a:cubicBezTo>
                  <a:cubicBezTo>
                    <a:pt x="101047" y="38100"/>
                    <a:pt x="142461" y="24020"/>
                    <a:pt x="159026" y="14909"/>
                  </a:cubicBezTo>
                  <a:cubicBezTo>
                    <a:pt x="175591" y="5798"/>
                    <a:pt x="174763" y="2899"/>
                    <a:pt x="17393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5" name="フリーフォーム: 図形 644">
              <a:extLst>
                <a:ext uri="{FF2B5EF4-FFF2-40B4-BE49-F238E27FC236}">
                  <a16:creationId xmlns:a16="http://schemas.microsoft.com/office/drawing/2014/main" id="{F62FF8A6-8942-4BCC-86A8-B2CE1389857C}"/>
                </a:ext>
              </a:extLst>
            </p:cNvPr>
            <p:cNvSpPr/>
            <p:nvPr/>
          </p:nvSpPr>
          <p:spPr>
            <a:xfrm>
              <a:off x="2713383" y="2524539"/>
              <a:ext cx="213691" cy="94422"/>
            </a:xfrm>
            <a:custGeom>
              <a:avLst/>
              <a:gdLst>
                <a:gd name="connsiteX0" fmla="*/ 213691 w 213691"/>
                <a:gd name="connsiteY0" fmla="*/ 0 h 94422"/>
                <a:gd name="connsiteX1" fmla="*/ 124239 w 213691"/>
                <a:gd name="connsiteY1" fmla="*/ 9939 h 94422"/>
                <a:gd name="connsiteX2" fmla="*/ 54665 w 213691"/>
                <a:gd name="connsiteY2" fmla="*/ 49696 h 94422"/>
                <a:gd name="connsiteX3" fmla="*/ 0 w 213691"/>
                <a:gd name="connsiteY3" fmla="*/ 94422 h 94422"/>
              </a:gdLst>
              <a:ahLst/>
              <a:cxnLst>
                <a:cxn ang="0">
                  <a:pos x="connsiteX0" y="connsiteY0"/>
                </a:cxn>
                <a:cxn ang="0">
                  <a:pos x="connsiteX1" y="connsiteY1"/>
                </a:cxn>
                <a:cxn ang="0">
                  <a:pos x="connsiteX2" y="connsiteY2"/>
                </a:cxn>
                <a:cxn ang="0">
                  <a:pos x="connsiteX3" y="connsiteY3"/>
                </a:cxn>
              </a:cxnLst>
              <a:rect l="l" t="t" r="r" b="b"/>
              <a:pathLst>
                <a:path w="213691" h="94422">
                  <a:moveTo>
                    <a:pt x="213691" y="0"/>
                  </a:moveTo>
                  <a:cubicBezTo>
                    <a:pt x="182217" y="828"/>
                    <a:pt x="150743" y="1656"/>
                    <a:pt x="124239" y="9939"/>
                  </a:cubicBezTo>
                  <a:cubicBezTo>
                    <a:pt x="97735" y="18222"/>
                    <a:pt x="75372" y="35615"/>
                    <a:pt x="54665" y="49696"/>
                  </a:cubicBezTo>
                  <a:cubicBezTo>
                    <a:pt x="33958" y="63777"/>
                    <a:pt x="16979" y="79099"/>
                    <a:pt x="0" y="944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6" name="フリーフォーム: 図形 645">
              <a:extLst>
                <a:ext uri="{FF2B5EF4-FFF2-40B4-BE49-F238E27FC236}">
                  <a16:creationId xmlns:a16="http://schemas.microsoft.com/office/drawing/2014/main" id="{39DCD713-309C-4027-8DDB-1247082DDAD8}"/>
                </a:ext>
              </a:extLst>
            </p:cNvPr>
            <p:cNvSpPr/>
            <p:nvPr/>
          </p:nvSpPr>
          <p:spPr>
            <a:xfrm>
              <a:off x="1764196" y="2459935"/>
              <a:ext cx="89452" cy="134178"/>
            </a:xfrm>
            <a:custGeom>
              <a:avLst/>
              <a:gdLst>
                <a:gd name="connsiteX0" fmla="*/ 0 w 89452"/>
                <a:gd name="connsiteY0" fmla="*/ 134178 h 134178"/>
                <a:gd name="connsiteX1" fmla="*/ 24847 w 89452"/>
                <a:gd name="connsiteY1" fmla="*/ 54665 h 134178"/>
                <a:gd name="connsiteX2" fmla="*/ 89452 w 89452"/>
                <a:gd name="connsiteY2" fmla="*/ 0 h 134178"/>
              </a:gdLst>
              <a:ahLst/>
              <a:cxnLst>
                <a:cxn ang="0">
                  <a:pos x="connsiteX0" y="connsiteY0"/>
                </a:cxn>
                <a:cxn ang="0">
                  <a:pos x="connsiteX1" y="connsiteY1"/>
                </a:cxn>
                <a:cxn ang="0">
                  <a:pos x="connsiteX2" y="connsiteY2"/>
                </a:cxn>
              </a:cxnLst>
              <a:rect l="l" t="t" r="r" b="b"/>
              <a:pathLst>
                <a:path w="89452" h="134178">
                  <a:moveTo>
                    <a:pt x="0" y="134178"/>
                  </a:moveTo>
                  <a:cubicBezTo>
                    <a:pt x="4969" y="105603"/>
                    <a:pt x="9938" y="77028"/>
                    <a:pt x="24847" y="54665"/>
                  </a:cubicBezTo>
                  <a:cubicBezTo>
                    <a:pt x="39756" y="32302"/>
                    <a:pt x="64604" y="16151"/>
                    <a:pt x="8945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7" name="フリーフォーム: 図形 646">
              <a:extLst>
                <a:ext uri="{FF2B5EF4-FFF2-40B4-BE49-F238E27FC236}">
                  <a16:creationId xmlns:a16="http://schemas.microsoft.com/office/drawing/2014/main" id="{E805A3C5-BA82-4540-A57E-40A9BB361343}"/>
                </a:ext>
              </a:extLst>
            </p:cNvPr>
            <p:cNvSpPr/>
            <p:nvPr/>
          </p:nvSpPr>
          <p:spPr>
            <a:xfrm>
              <a:off x="2844579" y="3083118"/>
              <a:ext cx="106412" cy="10163"/>
            </a:xfrm>
            <a:custGeom>
              <a:avLst/>
              <a:gdLst>
                <a:gd name="connsiteX0" fmla="*/ 0 w 106412"/>
                <a:gd name="connsiteY0" fmla="*/ 0 h 10163"/>
                <a:gd name="connsiteX1" fmla="*/ 93428 w 106412"/>
                <a:gd name="connsiteY1" fmla="*/ 9939 h 10163"/>
                <a:gd name="connsiteX2" fmla="*/ 103367 w 106412"/>
                <a:gd name="connsiteY2" fmla="*/ 5964 h 10163"/>
              </a:gdLst>
              <a:ahLst/>
              <a:cxnLst>
                <a:cxn ang="0">
                  <a:pos x="connsiteX0" y="connsiteY0"/>
                </a:cxn>
                <a:cxn ang="0">
                  <a:pos x="connsiteX1" y="connsiteY1"/>
                </a:cxn>
                <a:cxn ang="0">
                  <a:pos x="connsiteX2" y="connsiteY2"/>
                </a:cxn>
              </a:cxnLst>
              <a:rect l="l" t="t" r="r" b="b"/>
              <a:pathLst>
                <a:path w="106412" h="10163">
                  <a:moveTo>
                    <a:pt x="0" y="0"/>
                  </a:moveTo>
                  <a:cubicBezTo>
                    <a:pt x="31143" y="3313"/>
                    <a:pt x="76200" y="8945"/>
                    <a:pt x="93428" y="9939"/>
                  </a:cubicBezTo>
                  <a:cubicBezTo>
                    <a:pt x="110656" y="10933"/>
                    <a:pt x="107011" y="8448"/>
                    <a:pt x="103367" y="59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8" name="フリーフォーム: 図形 647">
              <a:extLst>
                <a:ext uri="{FF2B5EF4-FFF2-40B4-BE49-F238E27FC236}">
                  <a16:creationId xmlns:a16="http://schemas.microsoft.com/office/drawing/2014/main" id="{F5B65A4C-2CE1-469A-A848-1788CE44D363}"/>
                </a:ext>
              </a:extLst>
            </p:cNvPr>
            <p:cNvSpPr/>
            <p:nvPr/>
          </p:nvSpPr>
          <p:spPr>
            <a:xfrm flipH="1">
              <a:off x="3561421" y="377958"/>
              <a:ext cx="1867360" cy="2227530"/>
            </a:xfrm>
            <a:custGeom>
              <a:avLst/>
              <a:gdLst>
                <a:gd name="connsiteX0" fmla="*/ 5478 w 1837845"/>
                <a:gd name="connsiteY0" fmla="*/ 1588689 h 2227530"/>
                <a:gd name="connsiteX1" fmla="*/ 5478 w 1837845"/>
                <a:gd name="connsiteY1" fmla="*/ 1440771 h 2227530"/>
                <a:gd name="connsiteX2" fmla="*/ 5478 w 1837845"/>
                <a:gd name="connsiteY2" fmla="*/ 1252513 h 2227530"/>
                <a:gd name="connsiteX3" fmla="*/ 79437 w 1837845"/>
                <a:gd name="connsiteY3" fmla="*/ 983571 h 2227530"/>
                <a:gd name="connsiteX4" fmla="*/ 126502 w 1837845"/>
                <a:gd name="connsiteY4" fmla="*/ 902889 h 2227530"/>
                <a:gd name="connsiteX5" fmla="*/ 200460 w 1837845"/>
                <a:gd name="connsiteY5" fmla="*/ 761695 h 2227530"/>
                <a:gd name="connsiteX6" fmla="*/ 260972 w 1837845"/>
                <a:gd name="connsiteY6" fmla="*/ 681013 h 2227530"/>
                <a:gd name="connsiteX7" fmla="*/ 375272 w 1837845"/>
                <a:gd name="connsiteY7" fmla="*/ 573436 h 2227530"/>
                <a:gd name="connsiteX8" fmla="*/ 503019 w 1837845"/>
                <a:gd name="connsiteY8" fmla="*/ 472583 h 2227530"/>
                <a:gd name="connsiteX9" fmla="*/ 711449 w 1837845"/>
                <a:gd name="connsiteY9" fmla="*/ 365007 h 2227530"/>
                <a:gd name="connsiteX10" fmla="*/ 751790 w 1837845"/>
                <a:gd name="connsiteY10" fmla="*/ 344836 h 2227530"/>
                <a:gd name="connsiteX11" fmla="*/ 899707 w 1837845"/>
                <a:gd name="connsiteY11" fmla="*/ 230536 h 2227530"/>
                <a:gd name="connsiteX12" fmla="*/ 1034178 w 1837845"/>
                <a:gd name="connsiteY12" fmla="*/ 156577 h 2227530"/>
                <a:gd name="connsiteX13" fmla="*/ 1101413 w 1837845"/>
                <a:gd name="connsiteY13" fmla="*/ 136407 h 2227530"/>
                <a:gd name="connsiteX14" fmla="*/ 1175372 w 1837845"/>
                <a:gd name="connsiteY14" fmla="*/ 122960 h 2227530"/>
                <a:gd name="connsiteX15" fmla="*/ 1410696 w 1837845"/>
                <a:gd name="connsiteY15" fmla="*/ 49001 h 2227530"/>
                <a:gd name="connsiteX16" fmla="*/ 1511549 w 1837845"/>
                <a:gd name="connsiteY16" fmla="*/ 15383 h 2227530"/>
                <a:gd name="connsiteX17" fmla="*/ 1646019 w 1837845"/>
                <a:gd name="connsiteY17" fmla="*/ 1936 h 2227530"/>
                <a:gd name="connsiteX18" fmla="*/ 1733425 w 1837845"/>
                <a:gd name="connsiteY18" fmla="*/ 55724 h 2227530"/>
                <a:gd name="connsiteX19" fmla="*/ 1746872 w 1837845"/>
                <a:gd name="connsiteY19" fmla="*/ 82619 h 2227530"/>
                <a:gd name="connsiteX20" fmla="*/ 1753596 w 1837845"/>
                <a:gd name="connsiteY20" fmla="*/ 122960 h 2227530"/>
                <a:gd name="connsiteX21" fmla="*/ 1800660 w 1837845"/>
                <a:gd name="connsiteY21" fmla="*/ 250707 h 2227530"/>
                <a:gd name="connsiteX22" fmla="*/ 1787213 w 1837845"/>
                <a:gd name="connsiteY22" fmla="*/ 304495 h 2227530"/>
                <a:gd name="connsiteX23" fmla="*/ 1787213 w 1837845"/>
                <a:gd name="connsiteY23" fmla="*/ 385177 h 2227530"/>
                <a:gd name="connsiteX24" fmla="*/ 1807384 w 1837845"/>
                <a:gd name="connsiteY24" fmla="*/ 647395 h 2227530"/>
                <a:gd name="connsiteX25" fmla="*/ 1780490 w 1837845"/>
                <a:gd name="connsiteY25" fmla="*/ 741524 h 2227530"/>
                <a:gd name="connsiteX26" fmla="*/ 1827555 w 1837845"/>
                <a:gd name="connsiteY26" fmla="*/ 808760 h 2227530"/>
                <a:gd name="connsiteX27" fmla="*/ 1827555 w 1837845"/>
                <a:gd name="connsiteY27" fmla="*/ 976848 h 2227530"/>
                <a:gd name="connsiteX28" fmla="*/ 1773766 w 1837845"/>
                <a:gd name="connsiteY28" fmla="*/ 1044083 h 2227530"/>
                <a:gd name="connsiteX29" fmla="*/ 1800660 w 1837845"/>
                <a:gd name="connsiteY29" fmla="*/ 1118042 h 2227530"/>
                <a:gd name="connsiteX30" fmla="*/ 1807384 w 1837845"/>
                <a:gd name="connsiteY30" fmla="*/ 1185277 h 2227530"/>
                <a:gd name="connsiteX31" fmla="*/ 1787213 w 1837845"/>
                <a:gd name="connsiteY31" fmla="*/ 1225619 h 2227530"/>
                <a:gd name="connsiteX32" fmla="*/ 1827555 w 1837845"/>
                <a:gd name="connsiteY32" fmla="*/ 1326471 h 2227530"/>
                <a:gd name="connsiteX33" fmla="*/ 1820831 w 1837845"/>
                <a:gd name="connsiteY33" fmla="*/ 1487836 h 2227530"/>
                <a:gd name="connsiteX34" fmla="*/ 1800660 w 1837845"/>
                <a:gd name="connsiteY34" fmla="*/ 1622307 h 2227530"/>
                <a:gd name="connsiteX35" fmla="*/ 1827555 w 1837845"/>
                <a:gd name="connsiteY35" fmla="*/ 1669371 h 2227530"/>
                <a:gd name="connsiteX36" fmla="*/ 1834278 w 1837845"/>
                <a:gd name="connsiteY36" fmla="*/ 1911419 h 2227530"/>
                <a:gd name="connsiteX37" fmla="*/ 1773766 w 1837845"/>
                <a:gd name="connsiteY37" fmla="*/ 2086230 h 2227530"/>
                <a:gd name="connsiteX38" fmla="*/ 1746872 w 1837845"/>
                <a:gd name="connsiteY38" fmla="*/ 2166913 h 2227530"/>
                <a:gd name="connsiteX39" fmla="*/ 1625849 w 1837845"/>
                <a:gd name="connsiteY39" fmla="*/ 2227424 h 2227530"/>
                <a:gd name="connsiteX40" fmla="*/ 1558613 w 1837845"/>
                <a:gd name="connsiteY40" fmla="*/ 2180360 h 2227530"/>
                <a:gd name="connsiteX41" fmla="*/ 1524996 w 1837845"/>
                <a:gd name="connsiteY41" fmla="*/ 2133295 h 2227530"/>
                <a:gd name="connsiteX42" fmla="*/ 1464484 w 1837845"/>
                <a:gd name="connsiteY42" fmla="*/ 2133295 h 2227530"/>
                <a:gd name="connsiteX43" fmla="*/ 1323290 w 1837845"/>
                <a:gd name="connsiteY43" fmla="*/ 2140019 h 2227530"/>
                <a:gd name="connsiteX44" fmla="*/ 1121584 w 1837845"/>
                <a:gd name="connsiteY44" fmla="*/ 2133295 h 2227530"/>
                <a:gd name="connsiteX45" fmla="*/ 953496 w 1837845"/>
                <a:gd name="connsiteY45" fmla="*/ 2066060 h 2227530"/>
                <a:gd name="connsiteX46" fmla="*/ 886260 w 1837845"/>
                <a:gd name="connsiteY46" fmla="*/ 2039166 h 2227530"/>
                <a:gd name="connsiteX47" fmla="*/ 812302 w 1837845"/>
                <a:gd name="connsiteY47" fmla="*/ 1992101 h 2227530"/>
                <a:gd name="connsiteX48" fmla="*/ 691278 w 1837845"/>
                <a:gd name="connsiteY48" fmla="*/ 1992101 h 2227530"/>
                <a:gd name="connsiteX49" fmla="*/ 603872 w 1837845"/>
                <a:gd name="connsiteY49" fmla="*/ 1931589 h 2227530"/>
                <a:gd name="connsiteX50" fmla="*/ 550084 w 1837845"/>
                <a:gd name="connsiteY50" fmla="*/ 1830736 h 2227530"/>
                <a:gd name="connsiteX51" fmla="*/ 381996 w 1837845"/>
                <a:gd name="connsiteY51" fmla="*/ 1763501 h 2227530"/>
                <a:gd name="connsiteX52" fmla="*/ 240802 w 1837845"/>
                <a:gd name="connsiteY52" fmla="*/ 1716436 h 2227530"/>
                <a:gd name="connsiteX53" fmla="*/ 139949 w 1837845"/>
                <a:gd name="connsiteY53" fmla="*/ 1649201 h 2227530"/>
                <a:gd name="connsiteX54" fmla="*/ 65990 w 1837845"/>
                <a:gd name="connsiteY54" fmla="*/ 1602136 h 2227530"/>
                <a:gd name="connsiteX55" fmla="*/ 5478 w 1837845"/>
                <a:gd name="connsiteY55" fmla="*/ 1588689 h 22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837845" h="2227530">
                  <a:moveTo>
                    <a:pt x="5478" y="1588689"/>
                  </a:moveTo>
                  <a:cubicBezTo>
                    <a:pt x="-4607" y="1561795"/>
                    <a:pt x="5478" y="1440771"/>
                    <a:pt x="5478" y="1440771"/>
                  </a:cubicBezTo>
                  <a:cubicBezTo>
                    <a:pt x="5478" y="1384742"/>
                    <a:pt x="-6848" y="1328713"/>
                    <a:pt x="5478" y="1252513"/>
                  </a:cubicBezTo>
                  <a:cubicBezTo>
                    <a:pt x="17804" y="1176313"/>
                    <a:pt x="59266" y="1041842"/>
                    <a:pt x="79437" y="983571"/>
                  </a:cubicBezTo>
                  <a:cubicBezTo>
                    <a:pt x="99608" y="925300"/>
                    <a:pt x="106332" y="939868"/>
                    <a:pt x="126502" y="902889"/>
                  </a:cubicBezTo>
                  <a:cubicBezTo>
                    <a:pt x="146673" y="865910"/>
                    <a:pt x="178048" y="798674"/>
                    <a:pt x="200460" y="761695"/>
                  </a:cubicBezTo>
                  <a:cubicBezTo>
                    <a:pt x="222872" y="724716"/>
                    <a:pt x="231837" y="712389"/>
                    <a:pt x="260972" y="681013"/>
                  </a:cubicBezTo>
                  <a:cubicBezTo>
                    <a:pt x="290107" y="649636"/>
                    <a:pt x="334931" y="608174"/>
                    <a:pt x="375272" y="573436"/>
                  </a:cubicBezTo>
                  <a:cubicBezTo>
                    <a:pt x="415613" y="538698"/>
                    <a:pt x="446990" y="507321"/>
                    <a:pt x="503019" y="472583"/>
                  </a:cubicBezTo>
                  <a:cubicBezTo>
                    <a:pt x="559048" y="437845"/>
                    <a:pt x="669987" y="386298"/>
                    <a:pt x="711449" y="365007"/>
                  </a:cubicBezTo>
                  <a:cubicBezTo>
                    <a:pt x="752911" y="343716"/>
                    <a:pt x="720414" y="367248"/>
                    <a:pt x="751790" y="344836"/>
                  </a:cubicBezTo>
                  <a:cubicBezTo>
                    <a:pt x="783166" y="322424"/>
                    <a:pt x="852642" y="261912"/>
                    <a:pt x="899707" y="230536"/>
                  </a:cubicBezTo>
                  <a:cubicBezTo>
                    <a:pt x="946772" y="199160"/>
                    <a:pt x="1000560" y="172265"/>
                    <a:pt x="1034178" y="156577"/>
                  </a:cubicBezTo>
                  <a:cubicBezTo>
                    <a:pt x="1067796" y="140889"/>
                    <a:pt x="1077881" y="142010"/>
                    <a:pt x="1101413" y="136407"/>
                  </a:cubicBezTo>
                  <a:cubicBezTo>
                    <a:pt x="1124945" y="130804"/>
                    <a:pt x="1123825" y="137528"/>
                    <a:pt x="1175372" y="122960"/>
                  </a:cubicBezTo>
                  <a:cubicBezTo>
                    <a:pt x="1226919" y="108392"/>
                    <a:pt x="1354667" y="66930"/>
                    <a:pt x="1410696" y="49001"/>
                  </a:cubicBezTo>
                  <a:cubicBezTo>
                    <a:pt x="1466726" y="31071"/>
                    <a:pt x="1472329" y="23227"/>
                    <a:pt x="1511549" y="15383"/>
                  </a:cubicBezTo>
                  <a:cubicBezTo>
                    <a:pt x="1550770" y="7539"/>
                    <a:pt x="1609040" y="-4787"/>
                    <a:pt x="1646019" y="1936"/>
                  </a:cubicBezTo>
                  <a:cubicBezTo>
                    <a:pt x="1682998" y="8659"/>
                    <a:pt x="1733425" y="55724"/>
                    <a:pt x="1733425" y="55724"/>
                  </a:cubicBezTo>
                  <a:cubicBezTo>
                    <a:pt x="1750234" y="69171"/>
                    <a:pt x="1743510" y="71413"/>
                    <a:pt x="1746872" y="82619"/>
                  </a:cubicBezTo>
                  <a:cubicBezTo>
                    <a:pt x="1750234" y="93825"/>
                    <a:pt x="1744631" y="94945"/>
                    <a:pt x="1753596" y="122960"/>
                  </a:cubicBezTo>
                  <a:cubicBezTo>
                    <a:pt x="1762561" y="150975"/>
                    <a:pt x="1795057" y="220451"/>
                    <a:pt x="1800660" y="250707"/>
                  </a:cubicBezTo>
                  <a:cubicBezTo>
                    <a:pt x="1806263" y="280963"/>
                    <a:pt x="1789454" y="282083"/>
                    <a:pt x="1787213" y="304495"/>
                  </a:cubicBezTo>
                  <a:cubicBezTo>
                    <a:pt x="1784972" y="326907"/>
                    <a:pt x="1783851" y="328027"/>
                    <a:pt x="1787213" y="385177"/>
                  </a:cubicBezTo>
                  <a:cubicBezTo>
                    <a:pt x="1790575" y="442327"/>
                    <a:pt x="1808504" y="588004"/>
                    <a:pt x="1807384" y="647395"/>
                  </a:cubicBezTo>
                  <a:cubicBezTo>
                    <a:pt x="1806264" y="706786"/>
                    <a:pt x="1777128" y="714630"/>
                    <a:pt x="1780490" y="741524"/>
                  </a:cubicBezTo>
                  <a:cubicBezTo>
                    <a:pt x="1783852" y="768418"/>
                    <a:pt x="1819711" y="769539"/>
                    <a:pt x="1827555" y="808760"/>
                  </a:cubicBezTo>
                  <a:cubicBezTo>
                    <a:pt x="1835399" y="847981"/>
                    <a:pt x="1836520" y="937628"/>
                    <a:pt x="1827555" y="976848"/>
                  </a:cubicBezTo>
                  <a:cubicBezTo>
                    <a:pt x="1818590" y="1016068"/>
                    <a:pt x="1778249" y="1020551"/>
                    <a:pt x="1773766" y="1044083"/>
                  </a:cubicBezTo>
                  <a:cubicBezTo>
                    <a:pt x="1769284" y="1067615"/>
                    <a:pt x="1795057" y="1094510"/>
                    <a:pt x="1800660" y="1118042"/>
                  </a:cubicBezTo>
                  <a:cubicBezTo>
                    <a:pt x="1806263" y="1141574"/>
                    <a:pt x="1809625" y="1167347"/>
                    <a:pt x="1807384" y="1185277"/>
                  </a:cubicBezTo>
                  <a:cubicBezTo>
                    <a:pt x="1805143" y="1203206"/>
                    <a:pt x="1783851" y="1202087"/>
                    <a:pt x="1787213" y="1225619"/>
                  </a:cubicBezTo>
                  <a:cubicBezTo>
                    <a:pt x="1790575" y="1249151"/>
                    <a:pt x="1821952" y="1282768"/>
                    <a:pt x="1827555" y="1326471"/>
                  </a:cubicBezTo>
                  <a:cubicBezTo>
                    <a:pt x="1833158" y="1370174"/>
                    <a:pt x="1825313" y="1438530"/>
                    <a:pt x="1820831" y="1487836"/>
                  </a:cubicBezTo>
                  <a:cubicBezTo>
                    <a:pt x="1816349" y="1537142"/>
                    <a:pt x="1799539" y="1592051"/>
                    <a:pt x="1800660" y="1622307"/>
                  </a:cubicBezTo>
                  <a:cubicBezTo>
                    <a:pt x="1801781" y="1652563"/>
                    <a:pt x="1821952" y="1621186"/>
                    <a:pt x="1827555" y="1669371"/>
                  </a:cubicBezTo>
                  <a:cubicBezTo>
                    <a:pt x="1833158" y="1717556"/>
                    <a:pt x="1843243" y="1841943"/>
                    <a:pt x="1834278" y="1911419"/>
                  </a:cubicBezTo>
                  <a:cubicBezTo>
                    <a:pt x="1825313" y="1980895"/>
                    <a:pt x="1788334" y="2043648"/>
                    <a:pt x="1773766" y="2086230"/>
                  </a:cubicBezTo>
                  <a:cubicBezTo>
                    <a:pt x="1759198" y="2128812"/>
                    <a:pt x="1771525" y="2143381"/>
                    <a:pt x="1746872" y="2166913"/>
                  </a:cubicBezTo>
                  <a:cubicBezTo>
                    <a:pt x="1722219" y="2190445"/>
                    <a:pt x="1657225" y="2225183"/>
                    <a:pt x="1625849" y="2227424"/>
                  </a:cubicBezTo>
                  <a:cubicBezTo>
                    <a:pt x="1594473" y="2229665"/>
                    <a:pt x="1575422" y="2196048"/>
                    <a:pt x="1558613" y="2180360"/>
                  </a:cubicBezTo>
                  <a:cubicBezTo>
                    <a:pt x="1541804" y="2164672"/>
                    <a:pt x="1540684" y="2141139"/>
                    <a:pt x="1524996" y="2133295"/>
                  </a:cubicBezTo>
                  <a:cubicBezTo>
                    <a:pt x="1509308" y="2125451"/>
                    <a:pt x="1498102" y="2132174"/>
                    <a:pt x="1464484" y="2133295"/>
                  </a:cubicBezTo>
                  <a:cubicBezTo>
                    <a:pt x="1430866" y="2134416"/>
                    <a:pt x="1380440" y="2140019"/>
                    <a:pt x="1323290" y="2140019"/>
                  </a:cubicBezTo>
                  <a:cubicBezTo>
                    <a:pt x="1266140" y="2140019"/>
                    <a:pt x="1183216" y="2145621"/>
                    <a:pt x="1121584" y="2133295"/>
                  </a:cubicBezTo>
                  <a:cubicBezTo>
                    <a:pt x="1059952" y="2120969"/>
                    <a:pt x="953496" y="2066060"/>
                    <a:pt x="953496" y="2066060"/>
                  </a:cubicBezTo>
                  <a:cubicBezTo>
                    <a:pt x="914275" y="2050372"/>
                    <a:pt x="909792" y="2051492"/>
                    <a:pt x="886260" y="2039166"/>
                  </a:cubicBezTo>
                  <a:cubicBezTo>
                    <a:pt x="862728" y="2026840"/>
                    <a:pt x="844799" y="1999945"/>
                    <a:pt x="812302" y="1992101"/>
                  </a:cubicBezTo>
                  <a:cubicBezTo>
                    <a:pt x="779805" y="1984257"/>
                    <a:pt x="726016" y="2002186"/>
                    <a:pt x="691278" y="1992101"/>
                  </a:cubicBezTo>
                  <a:cubicBezTo>
                    <a:pt x="656540" y="1982016"/>
                    <a:pt x="627404" y="1958483"/>
                    <a:pt x="603872" y="1931589"/>
                  </a:cubicBezTo>
                  <a:cubicBezTo>
                    <a:pt x="580340" y="1904695"/>
                    <a:pt x="587063" y="1858751"/>
                    <a:pt x="550084" y="1830736"/>
                  </a:cubicBezTo>
                  <a:cubicBezTo>
                    <a:pt x="513105" y="1802721"/>
                    <a:pt x="433543" y="1782551"/>
                    <a:pt x="381996" y="1763501"/>
                  </a:cubicBezTo>
                  <a:cubicBezTo>
                    <a:pt x="330449" y="1744451"/>
                    <a:pt x="281143" y="1735486"/>
                    <a:pt x="240802" y="1716436"/>
                  </a:cubicBezTo>
                  <a:cubicBezTo>
                    <a:pt x="200461" y="1697386"/>
                    <a:pt x="169084" y="1668251"/>
                    <a:pt x="139949" y="1649201"/>
                  </a:cubicBezTo>
                  <a:cubicBezTo>
                    <a:pt x="110814" y="1630151"/>
                    <a:pt x="85040" y="1609980"/>
                    <a:pt x="65990" y="1602136"/>
                  </a:cubicBezTo>
                  <a:cubicBezTo>
                    <a:pt x="46940" y="1594292"/>
                    <a:pt x="15563" y="1615583"/>
                    <a:pt x="5478" y="1588689"/>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9" name="フリーフォーム: 図形 648">
              <a:extLst>
                <a:ext uri="{FF2B5EF4-FFF2-40B4-BE49-F238E27FC236}">
                  <a16:creationId xmlns:a16="http://schemas.microsoft.com/office/drawing/2014/main" id="{D5EB4C64-7407-4811-9928-6C82BC1E4B0E}"/>
                </a:ext>
              </a:extLst>
            </p:cNvPr>
            <p:cNvSpPr/>
            <p:nvPr/>
          </p:nvSpPr>
          <p:spPr>
            <a:xfrm flipH="1">
              <a:off x="3991175" y="1959396"/>
              <a:ext cx="1469899" cy="1372948"/>
            </a:xfrm>
            <a:custGeom>
              <a:avLst/>
              <a:gdLst>
                <a:gd name="connsiteX0" fmla="*/ 113266 w 1446667"/>
                <a:gd name="connsiteY0" fmla="*/ 235 h 1372948"/>
                <a:gd name="connsiteX1" fmla="*/ 48662 w 1446667"/>
                <a:gd name="connsiteY1" fmla="*/ 59870 h 1372948"/>
                <a:gd name="connsiteX2" fmla="*/ 18844 w 1446667"/>
                <a:gd name="connsiteY2" fmla="*/ 184109 h 1372948"/>
                <a:gd name="connsiteX3" fmla="*/ 3936 w 1446667"/>
                <a:gd name="connsiteY3" fmla="*/ 308348 h 1372948"/>
                <a:gd name="connsiteX4" fmla="*/ 3936 w 1446667"/>
                <a:gd name="connsiteY4" fmla="*/ 427618 h 1372948"/>
                <a:gd name="connsiteX5" fmla="*/ 48662 w 1446667"/>
                <a:gd name="connsiteY5" fmla="*/ 551857 h 1372948"/>
                <a:gd name="connsiteX6" fmla="*/ 83449 w 1446667"/>
                <a:gd name="connsiteY6" fmla="*/ 666157 h 1372948"/>
                <a:gd name="connsiteX7" fmla="*/ 217627 w 1446667"/>
                <a:gd name="connsiteY7" fmla="*/ 830153 h 1372948"/>
                <a:gd name="connsiteX8" fmla="*/ 317018 w 1446667"/>
                <a:gd name="connsiteY8" fmla="*/ 899727 h 1372948"/>
                <a:gd name="connsiteX9" fmla="*/ 426349 w 1446667"/>
                <a:gd name="connsiteY9" fmla="*/ 964331 h 1372948"/>
                <a:gd name="connsiteX10" fmla="*/ 500892 w 1446667"/>
                <a:gd name="connsiteY10" fmla="*/ 1043844 h 1372948"/>
                <a:gd name="connsiteX11" fmla="*/ 545618 w 1446667"/>
                <a:gd name="connsiteY11" fmla="*/ 1158144 h 1372948"/>
                <a:gd name="connsiteX12" fmla="*/ 689736 w 1446667"/>
                <a:gd name="connsiteY12" fmla="*/ 1307231 h 1372948"/>
                <a:gd name="connsiteX13" fmla="*/ 863671 w 1446667"/>
                <a:gd name="connsiteY13" fmla="*/ 1346987 h 1372948"/>
                <a:gd name="connsiteX14" fmla="*/ 1052514 w 1446667"/>
                <a:gd name="connsiteY14" fmla="*/ 1371835 h 1372948"/>
                <a:gd name="connsiteX15" fmla="*/ 1191662 w 1446667"/>
                <a:gd name="connsiteY15" fmla="*/ 1356927 h 1372948"/>
                <a:gd name="connsiteX16" fmla="*/ 1266205 w 1446667"/>
                <a:gd name="connsiteY16" fmla="*/ 1257535 h 1372948"/>
                <a:gd name="connsiteX17" fmla="*/ 1256266 w 1446667"/>
                <a:gd name="connsiteY17" fmla="*/ 1133296 h 1372948"/>
                <a:gd name="connsiteX18" fmla="*/ 1296023 w 1446667"/>
                <a:gd name="connsiteY18" fmla="*/ 1058753 h 1372948"/>
                <a:gd name="connsiteX19" fmla="*/ 1315901 w 1446667"/>
                <a:gd name="connsiteY19" fmla="*/ 969300 h 1372948"/>
                <a:gd name="connsiteX20" fmla="*/ 1355657 w 1446667"/>
                <a:gd name="connsiteY20" fmla="*/ 899727 h 1372948"/>
                <a:gd name="connsiteX21" fmla="*/ 1420262 w 1446667"/>
                <a:gd name="connsiteY21" fmla="*/ 820214 h 1372948"/>
                <a:gd name="connsiteX22" fmla="*/ 1440140 w 1446667"/>
                <a:gd name="connsiteY22" fmla="*/ 750640 h 1372948"/>
                <a:gd name="connsiteX23" fmla="*/ 1445110 w 1446667"/>
                <a:gd name="connsiteY23" fmla="*/ 666157 h 1372948"/>
                <a:gd name="connsiteX24" fmla="*/ 1415292 w 1446667"/>
                <a:gd name="connsiteY24" fmla="*/ 606522 h 1372948"/>
                <a:gd name="connsiteX25" fmla="*/ 1340749 w 1446667"/>
                <a:gd name="connsiteY25" fmla="*/ 571735 h 1372948"/>
                <a:gd name="connsiteX26" fmla="*/ 1221479 w 1446667"/>
                <a:gd name="connsiteY26" fmla="*/ 561796 h 1372948"/>
                <a:gd name="connsiteX27" fmla="*/ 1082331 w 1446667"/>
                <a:gd name="connsiteY27" fmla="*/ 507131 h 1372948"/>
                <a:gd name="connsiteX28" fmla="*/ 923305 w 1446667"/>
                <a:gd name="connsiteY28" fmla="*/ 442527 h 1372948"/>
                <a:gd name="connsiteX29" fmla="*/ 799066 w 1446667"/>
                <a:gd name="connsiteY29" fmla="*/ 427618 h 1372948"/>
                <a:gd name="connsiteX30" fmla="*/ 704644 w 1446667"/>
                <a:gd name="connsiteY30" fmla="*/ 397800 h 1372948"/>
                <a:gd name="connsiteX31" fmla="*/ 600284 w 1446667"/>
                <a:gd name="connsiteY31" fmla="*/ 243744 h 1372948"/>
                <a:gd name="connsiteX32" fmla="*/ 510831 w 1446667"/>
                <a:gd name="connsiteY32" fmla="*/ 194048 h 1372948"/>
                <a:gd name="connsiteX33" fmla="*/ 346836 w 1446667"/>
                <a:gd name="connsiteY33" fmla="*/ 179140 h 1372948"/>
                <a:gd name="connsiteX34" fmla="*/ 262353 w 1446667"/>
                <a:gd name="connsiteY34" fmla="*/ 129444 h 1372948"/>
                <a:gd name="connsiteX35" fmla="*/ 197749 w 1446667"/>
                <a:gd name="connsiteY35" fmla="*/ 79748 h 1372948"/>
                <a:gd name="connsiteX36" fmla="*/ 113266 w 1446667"/>
                <a:gd name="connsiteY36" fmla="*/ 235 h 137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6667" h="1372948">
                  <a:moveTo>
                    <a:pt x="113266" y="235"/>
                  </a:moveTo>
                  <a:cubicBezTo>
                    <a:pt x="88418" y="-3078"/>
                    <a:pt x="64399" y="29224"/>
                    <a:pt x="48662" y="59870"/>
                  </a:cubicBezTo>
                  <a:cubicBezTo>
                    <a:pt x="32925" y="90516"/>
                    <a:pt x="26298" y="142696"/>
                    <a:pt x="18844" y="184109"/>
                  </a:cubicBezTo>
                  <a:cubicBezTo>
                    <a:pt x="11390" y="225522"/>
                    <a:pt x="6421" y="267763"/>
                    <a:pt x="3936" y="308348"/>
                  </a:cubicBezTo>
                  <a:cubicBezTo>
                    <a:pt x="1451" y="348933"/>
                    <a:pt x="-3518" y="387033"/>
                    <a:pt x="3936" y="427618"/>
                  </a:cubicBezTo>
                  <a:cubicBezTo>
                    <a:pt x="11390" y="468203"/>
                    <a:pt x="35410" y="512101"/>
                    <a:pt x="48662" y="551857"/>
                  </a:cubicBezTo>
                  <a:cubicBezTo>
                    <a:pt x="61914" y="591613"/>
                    <a:pt x="55288" y="619774"/>
                    <a:pt x="83449" y="666157"/>
                  </a:cubicBezTo>
                  <a:cubicBezTo>
                    <a:pt x="111610" y="712540"/>
                    <a:pt x="178699" y="791225"/>
                    <a:pt x="217627" y="830153"/>
                  </a:cubicBezTo>
                  <a:cubicBezTo>
                    <a:pt x="256555" y="869081"/>
                    <a:pt x="282231" y="877364"/>
                    <a:pt x="317018" y="899727"/>
                  </a:cubicBezTo>
                  <a:cubicBezTo>
                    <a:pt x="351805" y="922090"/>
                    <a:pt x="395703" y="940312"/>
                    <a:pt x="426349" y="964331"/>
                  </a:cubicBezTo>
                  <a:cubicBezTo>
                    <a:pt x="456995" y="988351"/>
                    <a:pt x="481014" y="1011542"/>
                    <a:pt x="500892" y="1043844"/>
                  </a:cubicBezTo>
                  <a:cubicBezTo>
                    <a:pt x="520770" y="1076146"/>
                    <a:pt x="514144" y="1114246"/>
                    <a:pt x="545618" y="1158144"/>
                  </a:cubicBezTo>
                  <a:cubicBezTo>
                    <a:pt x="577092" y="1202042"/>
                    <a:pt x="636727" y="1275757"/>
                    <a:pt x="689736" y="1307231"/>
                  </a:cubicBezTo>
                  <a:cubicBezTo>
                    <a:pt x="742745" y="1338705"/>
                    <a:pt x="803208" y="1336220"/>
                    <a:pt x="863671" y="1346987"/>
                  </a:cubicBezTo>
                  <a:cubicBezTo>
                    <a:pt x="924134" y="1357754"/>
                    <a:pt x="997849" y="1370178"/>
                    <a:pt x="1052514" y="1371835"/>
                  </a:cubicBezTo>
                  <a:cubicBezTo>
                    <a:pt x="1107179" y="1373492"/>
                    <a:pt x="1156047" y="1375977"/>
                    <a:pt x="1191662" y="1356927"/>
                  </a:cubicBezTo>
                  <a:cubicBezTo>
                    <a:pt x="1227277" y="1337877"/>
                    <a:pt x="1255438" y="1294807"/>
                    <a:pt x="1266205" y="1257535"/>
                  </a:cubicBezTo>
                  <a:cubicBezTo>
                    <a:pt x="1276972" y="1220263"/>
                    <a:pt x="1251296" y="1166426"/>
                    <a:pt x="1256266" y="1133296"/>
                  </a:cubicBezTo>
                  <a:cubicBezTo>
                    <a:pt x="1261236" y="1100166"/>
                    <a:pt x="1286084" y="1086086"/>
                    <a:pt x="1296023" y="1058753"/>
                  </a:cubicBezTo>
                  <a:cubicBezTo>
                    <a:pt x="1305962" y="1031420"/>
                    <a:pt x="1305962" y="995804"/>
                    <a:pt x="1315901" y="969300"/>
                  </a:cubicBezTo>
                  <a:cubicBezTo>
                    <a:pt x="1325840" y="942796"/>
                    <a:pt x="1338264" y="924575"/>
                    <a:pt x="1355657" y="899727"/>
                  </a:cubicBezTo>
                  <a:cubicBezTo>
                    <a:pt x="1373051" y="874879"/>
                    <a:pt x="1406182" y="845062"/>
                    <a:pt x="1420262" y="820214"/>
                  </a:cubicBezTo>
                  <a:cubicBezTo>
                    <a:pt x="1434342" y="795366"/>
                    <a:pt x="1435999" y="776316"/>
                    <a:pt x="1440140" y="750640"/>
                  </a:cubicBezTo>
                  <a:cubicBezTo>
                    <a:pt x="1444281" y="724964"/>
                    <a:pt x="1449251" y="690177"/>
                    <a:pt x="1445110" y="666157"/>
                  </a:cubicBezTo>
                  <a:cubicBezTo>
                    <a:pt x="1440969" y="642137"/>
                    <a:pt x="1432685" y="622259"/>
                    <a:pt x="1415292" y="606522"/>
                  </a:cubicBezTo>
                  <a:cubicBezTo>
                    <a:pt x="1397899" y="590785"/>
                    <a:pt x="1373051" y="579189"/>
                    <a:pt x="1340749" y="571735"/>
                  </a:cubicBezTo>
                  <a:cubicBezTo>
                    <a:pt x="1308447" y="564281"/>
                    <a:pt x="1264549" y="572563"/>
                    <a:pt x="1221479" y="561796"/>
                  </a:cubicBezTo>
                  <a:cubicBezTo>
                    <a:pt x="1178409" y="551029"/>
                    <a:pt x="1082331" y="507131"/>
                    <a:pt x="1082331" y="507131"/>
                  </a:cubicBezTo>
                  <a:cubicBezTo>
                    <a:pt x="1032635" y="487253"/>
                    <a:pt x="970516" y="455779"/>
                    <a:pt x="923305" y="442527"/>
                  </a:cubicBezTo>
                  <a:cubicBezTo>
                    <a:pt x="876094" y="429275"/>
                    <a:pt x="835510" y="435073"/>
                    <a:pt x="799066" y="427618"/>
                  </a:cubicBezTo>
                  <a:cubicBezTo>
                    <a:pt x="762623" y="420164"/>
                    <a:pt x="737774" y="428446"/>
                    <a:pt x="704644" y="397800"/>
                  </a:cubicBezTo>
                  <a:cubicBezTo>
                    <a:pt x="671514" y="367154"/>
                    <a:pt x="632586" y="277703"/>
                    <a:pt x="600284" y="243744"/>
                  </a:cubicBezTo>
                  <a:cubicBezTo>
                    <a:pt x="567982" y="209785"/>
                    <a:pt x="553072" y="204815"/>
                    <a:pt x="510831" y="194048"/>
                  </a:cubicBezTo>
                  <a:cubicBezTo>
                    <a:pt x="468590" y="183281"/>
                    <a:pt x="388249" y="189907"/>
                    <a:pt x="346836" y="179140"/>
                  </a:cubicBezTo>
                  <a:cubicBezTo>
                    <a:pt x="305423" y="168373"/>
                    <a:pt x="287201" y="146009"/>
                    <a:pt x="262353" y="129444"/>
                  </a:cubicBezTo>
                  <a:cubicBezTo>
                    <a:pt x="237505" y="112879"/>
                    <a:pt x="217627" y="95485"/>
                    <a:pt x="197749" y="79748"/>
                  </a:cubicBezTo>
                  <a:cubicBezTo>
                    <a:pt x="177871" y="64011"/>
                    <a:pt x="138114" y="3548"/>
                    <a:pt x="113266" y="235"/>
                  </a:cubicBezTo>
                  <a:close/>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0" name="フリーフォーム: 図形 649">
              <a:extLst>
                <a:ext uri="{FF2B5EF4-FFF2-40B4-BE49-F238E27FC236}">
                  <a16:creationId xmlns:a16="http://schemas.microsoft.com/office/drawing/2014/main" id="{933FC6E1-FE30-4409-BCB8-1668EFBF3598}"/>
                </a:ext>
              </a:extLst>
            </p:cNvPr>
            <p:cNvSpPr/>
            <p:nvPr/>
          </p:nvSpPr>
          <p:spPr>
            <a:xfrm flipH="1">
              <a:off x="4108683" y="523427"/>
              <a:ext cx="288024" cy="906286"/>
            </a:xfrm>
            <a:custGeom>
              <a:avLst/>
              <a:gdLst>
                <a:gd name="connsiteX0" fmla="*/ 84483 w 283472"/>
                <a:gd name="connsiteY0" fmla="*/ 0 h 906286"/>
                <a:gd name="connsiteX1" fmla="*/ 109331 w 283472"/>
                <a:gd name="connsiteY1" fmla="*/ 64604 h 906286"/>
                <a:gd name="connsiteX2" fmla="*/ 149087 w 283472"/>
                <a:gd name="connsiteY2" fmla="*/ 119269 h 906286"/>
                <a:gd name="connsiteX3" fmla="*/ 173935 w 283472"/>
                <a:gd name="connsiteY3" fmla="*/ 208722 h 906286"/>
                <a:gd name="connsiteX4" fmla="*/ 188844 w 283472"/>
                <a:gd name="connsiteY4" fmla="*/ 278296 h 906286"/>
                <a:gd name="connsiteX5" fmla="*/ 258418 w 283472"/>
                <a:gd name="connsiteY5" fmla="*/ 327991 h 906286"/>
                <a:gd name="connsiteX6" fmla="*/ 273327 w 283472"/>
                <a:gd name="connsiteY6" fmla="*/ 367748 h 906286"/>
                <a:gd name="connsiteX7" fmla="*/ 253448 w 283472"/>
                <a:gd name="connsiteY7" fmla="*/ 442291 h 906286"/>
                <a:gd name="connsiteX8" fmla="*/ 243509 w 283472"/>
                <a:gd name="connsiteY8" fmla="*/ 511865 h 906286"/>
                <a:gd name="connsiteX9" fmla="*/ 273327 w 283472"/>
                <a:gd name="connsiteY9" fmla="*/ 566530 h 906286"/>
                <a:gd name="connsiteX10" fmla="*/ 283266 w 283472"/>
                <a:gd name="connsiteY10" fmla="*/ 606287 h 906286"/>
                <a:gd name="connsiteX11" fmla="*/ 278296 w 283472"/>
                <a:gd name="connsiteY11" fmla="*/ 685800 h 906286"/>
                <a:gd name="connsiteX12" fmla="*/ 258418 w 283472"/>
                <a:gd name="connsiteY12" fmla="*/ 800100 h 906286"/>
                <a:gd name="connsiteX13" fmla="*/ 233570 w 283472"/>
                <a:gd name="connsiteY13" fmla="*/ 864704 h 906286"/>
                <a:gd name="connsiteX14" fmla="*/ 163996 w 283472"/>
                <a:gd name="connsiteY14" fmla="*/ 904461 h 906286"/>
                <a:gd name="connsiteX15" fmla="*/ 74544 w 283472"/>
                <a:gd name="connsiteY15" fmla="*/ 894522 h 906286"/>
                <a:gd name="connsiteX16" fmla="*/ 29818 w 283472"/>
                <a:gd name="connsiteY16" fmla="*/ 849796 h 906286"/>
                <a:gd name="connsiteX17" fmla="*/ 9940 w 283472"/>
                <a:gd name="connsiteY17" fmla="*/ 800100 h 906286"/>
                <a:gd name="connsiteX18" fmla="*/ 0 w 283472"/>
                <a:gd name="connsiteY18" fmla="*/ 735496 h 906286"/>
                <a:gd name="connsiteX19" fmla="*/ 0 w 283472"/>
                <a:gd name="connsiteY19" fmla="*/ 735496 h 90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3472" h="906286">
                  <a:moveTo>
                    <a:pt x="84483" y="0"/>
                  </a:moveTo>
                  <a:cubicBezTo>
                    <a:pt x="91523" y="22363"/>
                    <a:pt x="98564" y="44726"/>
                    <a:pt x="109331" y="64604"/>
                  </a:cubicBezTo>
                  <a:cubicBezTo>
                    <a:pt x="120098" y="84482"/>
                    <a:pt x="138320" y="95249"/>
                    <a:pt x="149087" y="119269"/>
                  </a:cubicBezTo>
                  <a:cubicBezTo>
                    <a:pt x="159854" y="143289"/>
                    <a:pt x="167309" y="182218"/>
                    <a:pt x="173935" y="208722"/>
                  </a:cubicBezTo>
                  <a:cubicBezTo>
                    <a:pt x="180561" y="235226"/>
                    <a:pt x="174764" y="258418"/>
                    <a:pt x="188844" y="278296"/>
                  </a:cubicBezTo>
                  <a:cubicBezTo>
                    <a:pt x="202924" y="298174"/>
                    <a:pt x="244338" y="313082"/>
                    <a:pt x="258418" y="327991"/>
                  </a:cubicBezTo>
                  <a:cubicBezTo>
                    <a:pt x="272498" y="342900"/>
                    <a:pt x="274155" y="348698"/>
                    <a:pt x="273327" y="367748"/>
                  </a:cubicBezTo>
                  <a:cubicBezTo>
                    <a:pt x="272499" y="386798"/>
                    <a:pt x="258418" y="418272"/>
                    <a:pt x="253448" y="442291"/>
                  </a:cubicBezTo>
                  <a:cubicBezTo>
                    <a:pt x="248478" y="466311"/>
                    <a:pt x="240196" y="491158"/>
                    <a:pt x="243509" y="511865"/>
                  </a:cubicBezTo>
                  <a:cubicBezTo>
                    <a:pt x="246822" y="532572"/>
                    <a:pt x="266701" y="550793"/>
                    <a:pt x="273327" y="566530"/>
                  </a:cubicBezTo>
                  <a:cubicBezTo>
                    <a:pt x="279953" y="582267"/>
                    <a:pt x="282438" y="586409"/>
                    <a:pt x="283266" y="606287"/>
                  </a:cubicBezTo>
                  <a:cubicBezTo>
                    <a:pt x="284094" y="626165"/>
                    <a:pt x="282437" y="653498"/>
                    <a:pt x="278296" y="685800"/>
                  </a:cubicBezTo>
                  <a:cubicBezTo>
                    <a:pt x="274155" y="718102"/>
                    <a:pt x="265872" y="770283"/>
                    <a:pt x="258418" y="800100"/>
                  </a:cubicBezTo>
                  <a:cubicBezTo>
                    <a:pt x="250964" y="829917"/>
                    <a:pt x="249307" y="847311"/>
                    <a:pt x="233570" y="864704"/>
                  </a:cubicBezTo>
                  <a:cubicBezTo>
                    <a:pt x="217833" y="882097"/>
                    <a:pt x="190500" y="899491"/>
                    <a:pt x="163996" y="904461"/>
                  </a:cubicBezTo>
                  <a:cubicBezTo>
                    <a:pt x="137492" y="909431"/>
                    <a:pt x="96907" y="903633"/>
                    <a:pt x="74544" y="894522"/>
                  </a:cubicBezTo>
                  <a:cubicBezTo>
                    <a:pt x="52181" y="885411"/>
                    <a:pt x="40585" y="865533"/>
                    <a:pt x="29818" y="849796"/>
                  </a:cubicBezTo>
                  <a:cubicBezTo>
                    <a:pt x="19051" y="834059"/>
                    <a:pt x="14910" y="819150"/>
                    <a:pt x="9940" y="800100"/>
                  </a:cubicBezTo>
                  <a:cubicBezTo>
                    <a:pt x="4970" y="781050"/>
                    <a:pt x="0" y="735496"/>
                    <a:pt x="0" y="735496"/>
                  </a:cubicBezTo>
                  <a:lnTo>
                    <a:pt x="0" y="735496"/>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1" name="フリーフォーム: 図形 650">
              <a:extLst>
                <a:ext uri="{FF2B5EF4-FFF2-40B4-BE49-F238E27FC236}">
                  <a16:creationId xmlns:a16="http://schemas.microsoft.com/office/drawing/2014/main" id="{8DB9F368-5492-4614-8225-2FF74B43CE59}"/>
                </a:ext>
              </a:extLst>
            </p:cNvPr>
            <p:cNvSpPr/>
            <p:nvPr/>
          </p:nvSpPr>
          <p:spPr>
            <a:xfrm flipH="1">
              <a:off x="4033152" y="602940"/>
              <a:ext cx="121184" cy="233570"/>
            </a:xfrm>
            <a:custGeom>
              <a:avLst/>
              <a:gdLst>
                <a:gd name="connsiteX0" fmla="*/ 119269 w 119269"/>
                <a:gd name="connsiteY0" fmla="*/ 0 h 233570"/>
                <a:gd name="connsiteX1" fmla="*/ 54665 w 119269"/>
                <a:gd name="connsiteY1" fmla="*/ 59635 h 233570"/>
                <a:gd name="connsiteX2" fmla="*/ 29817 w 119269"/>
                <a:gd name="connsiteY2" fmla="*/ 109330 h 233570"/>
                <a:gd name="connsiteX3" fmla="*/ 29817 w 119269"/>
                <a:gd name="connsiteY3" fmla="*/ 119270 h 233570"/>
                <a:gd name="connsiteX4" fmla="*/ 0 w 119269"/>
                <a:gd name="connsiteY4" fmla="*/ 233570 h 233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69" h="233570">
                  <a:moveTo>
                    <a:pt x="119269" y="0"/>
                  </a:moveTo>
                  <a:cubicBezTo>
                    <a:pt x="94421" y="20706"/>
                    <a:pt x="69574" y="41413"/>
                    <a:pt x="54665" y="59635"/>
                  </a:cubicBezTo>
                  <a:cubicBezTo>
                    <a:pt x="39756" y="77857"/>
                    <a:pt x="29817" y="109330"/>
                    <a:pt x="29817" y="109330"/>
                  </a:cubicBezTo>
                  <a:cubicBezTo>
                    <a:pt x="25676" y="119269"/>
                    <a:pt x="34787" y="98563"/>
                    <a:pt x="29817" y="119270"/>
                  </a:cubicBezTo>
                  <a:cubicBezTo>
                    <a:pt x="24847" y="139977"/>
                    <a:pt x="12423" y="186773"/>
                    <a:pt x="0" y="23357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2" name="フリーフォーム: 図形 651">
              <a:extLst>
                <a:ext uri="{FF2B5EF4-FFF2-40B4-BE49-F238E27FC236}">
                  <a16:creationId xmlns:a16="http://schemas.microsoft.com/office/drawing/2014/main" id="{27A61E55-83BB-468D-A418-11B51C42956B}"/>
                </a:ext>
              </a:extLst>
            </p:cNvPr>
            <p:cNvSpPr/>
            <p:nvPr/>
          </p:nvSpPr>
          <p:spPr>
            <a:xfrm flipH="1">
              <a:off x="4358613" y="2163383"/>
              <a:ext cx="997474" cy="501927"/>
            </a:xfrm>
            <a:custGeom>
              <a:avLst/>
              <a:gdLst>
                <a:gd name="connsiteX0" fmla="*/ 0 w 981709"/>
                <a:gd name="connsiteY0" fmla="*/ 0 h 501927"/>
                <a:gd name="connsiteX1" fmla="*/ 94422 w 981709"/>
                <a:gd name="connsiteY1" fmla="*/ 104361 h 501927"/>
                <a:gd name="connsiteX2" fmla="*/ 168965 w 981709"/>
                <a:gd name="connsiteY2" fmla="*/ 159027 h 501927"/>
                <a:gd name="connsiteX3" fmla="*/ 293204 w 981709"/>
                <a:gd name="connsiteY3" fmla="*/ 188844 h 501927"/>
                <a:gd name="connsiteX4" fmla="*/ 437322 w 981709"/>
                <a:gd name="connsiteY4" fmla="*/ 183874 h 501927"/>
                <a:gd name="connsiteX5" fmla="*/ 491987 w 981709"/>
                <a:gd name="connsiteY5" fmla="*/ 318053 h 501927"/>
                <a:gd name="connsiteX6" fmla="*/ 511865 w 981709"/>
                <a:gd name="connsiteY6" fmla="*/ 392596 h 501927"/>
                <a:gd name="connsiteX7" fmla="*/ 586409 w 981709"/>
                <a:gd name="connsiteY7" fmla="*/ 452231 h 501927"/>
                <a:gd name="connsiteX8" fmla="*/ 740465 w 981709"/>
                <a:gd name="connsiteY8" fmla="*/ 457200 h 501927"/>
                <a:gd name="connsiteX9" fmla="*/ 879613 w 981709"/>
                <a:gd name="connsiteY9" fmla="*/ 417444 h 501927"/>
                <a:gd name="connsiteX10" fmla="*/ 969065 w 981709"/>
                <a:gd name="connsiteY10" fmla="*/ 472109 h 501927"/>
                <a:gd name="connsiteX11" fmla="*/ 979004 w 981709"/>
                <a:gd name="connsiteY11" fmla="*/ 501927 h 50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1709" h="501927">
                  <a:moveTo>
                    <a:pt x="0" y="0"/>
                  </a:moveTo>
                  <a:cubicBezTo>
                    <a:pt x="33130" y="38928"/>
                    <a:pt x="66261" y="77857"/>
                    <a:pt x="94422" y="104361"/>
                  </a:cubicBezTo>
                  <a:cubicBezTo>
                    <a:pt x="122583" y="130865"/>
                    <a:pt x="135835" y="144947"/>
                    <a:pt x="168965" y="159027"/>
                  </a:cubicBezTo>
                  <a:cubicBezTo>
                    <a:pt x="202095" y="173107"/>
                    <a:pt x="248478" y="184703"/>
                    <a:pt x="293204" y="188844"/>
                  </a:cubicBezTo>
                  <a:cubicBezTo>
                    <a:pt x="337930" y="192985"/>
                    <a:pt x="404192" y="162339"/>
                    <a:pt x="437322" y="183874"/>
                  </a:cubicBezTo>
                  <a:cubicBezTo>
                    <a:pt x="470452" y="205409"/>
                    <a:pt x="479563" y="283266"/>
                    <a:pt x="491987" y="318053"/>
                  </a:cubicBezTo>
                  <a:cubicBezTo>
                    <a:pt x="504411" y="352840"/>
                    <a:pt x="496128" y="370233"/>
                    <a:pt x="511865" y="392596"/>
                  </a:cubicBezTo>
                  <a:cubicBezTo>
                    <a:pt x="527602" y="414959"/>
                    <a:pt x="548309" y="441464"/>
                    <a:pt x="586409" y="452231"/>
                  </a:cubicBezTo>
                  <a:cubicBezTo>
                    <a:pt x="624509" y="462998"/>
                    <a:pt x="691598" y="462998"/>
                    <a:pt x="740465" y="457200"/>
                  </a:cubicBezTo>
                  <a:cubicBezTo>
                    <a:pt x="789332" y="451402"/>
                    <a:pt x="841513" y="414959"/>
                    <a:pt x="879613" y="417444"/>
                  </a:cubicBezTo>
                  <a:cubicBezTo>
                    <a:pt x="917713" y="419929"/>
                    <a:pt x="952500" y="458029"/>
                    <a:pt x="969065" y="472109"/>
                  </a:cubicBezTo>
                  <a:cubicBezTo>
                    <a:pt x="985630" y="486189"/>
                    <a:pt x="982317" y="494058"/>
                    <a:pt x="979004" y="50192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3" name="フリーフォーム: 図形 652">
              <a:extLst>
                <a:ext uri="{FF2B5EF4-FFF2-40B4-BE49-F238E27FC236}">
                  <a16:creationId xmlns:a16="http://schemas.microsoft.com/office/drawing/2014/main" id="{3EAA5D29-3E84-4A52-B8D2-2CEAC64753D3}"/>
                </a:ext>
              </a:extLst>
            </p:cNvPr>
            <p:cNvSpPr/>
            <p:nvPr/>
          </p:nvSpPr>
          <p:spPr>
            <a:xfrm flipH="1">
              <a:off x="4159386" y="836510"/>
              <a:ext cx="830751" cy="447542"/>
            </a:xfrm>
            <a:custGeom>
              <a:avLst/>
              <a:gdLst>
                <a:gd name="connsiteX0" fmla="*/ 32430 w 817621"/>
                <a:gd name="connsiteY0" fmla="*/ 119269 h 447542"/>
                <a:gd name="connsiteX1" fmla="*/ 22491 w 817621"/>
                <a:gd name="connsiteY1" fmla="*/ 228600 h 447542"/>
                <a:gd name="connsiteX2" fmla="*/ 2612 w 817621"/>
                <a:gd name="connsiteY2" fmla="*/ 327991 h 447542"/>
                <a:gd name="connsiteX3" fmla="*/ 87095 w 817621"/>
                <a:gd name="connsiteY3" fmla="*/ 422413 h 447542"/>
                <a:gd name="connsiteX4" fmla="*/ 161638 w 817621"/>
                <a:gd name="connsiteY4" fmla="*/ 432352 h 447542"/>
                <a:gd name="connsiteX5" fmla="*/ 265999 w 817621"/>
                <a:gd name="connsiteY5" fmla="*/ 402534 h 447542"/>
                <a:gd name="connsiteX6" fmla="*/ 315695 w 817621"/>
                <a:gd name="connsiteY6" fmla="*/ 382656 h 447542"/>
                <a:gd name="connsiteX7" fmla="*/ 300786 w 817621"/>
                <a:gd name="connsiteY7" fmla="*/ 447260 h 447542"/>
                <a:gd name="connsiteX8" fmla="*/ 300786 w 817621"/>
                <a:gd name="connsiteY8" fmla="*/ 352839 h 447542"/>
                <a:gd name="connsiteX9" fmla="*/ 395208 w 817621"/>
                <a:gd name="connsiteY9" fmla="*/ 223630 h 447542"/>
                <a:gd name="connsiteX10" fmla="*/ 549264 w 817621"/>
                <a:gd name="connsiteY10" fmla="*/ 139147 h 447542"/>
                <a:gd name="connsiteX11" fmla="*/ 628778 w 817621"/>
                <a:gd name="connsiteY11" fmla="*/ 29817 h 447542"/>
                <a:gd name="connsiteX12" fmla="*/ 733138 w 817621"/>
                <a:gd name="connsiteY12" fmla="*/ 24847 h 447542"/>
                <a:gd name="connsiteX13" fmla="*/ 782834 w 817621"/>
                <a:gd name="connsiteY13" fmla="*/ 14908 h 447542"/>
                <a:gd name="connsiteX14" fmla="*/ 817621 w 817621"/>
                <a:gd name="connsiteY14" fmla="*/ 0 h 4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7621" h="447542">
                  <a:moveTo>
                    <a:pt x="32430" y="119269"/>
                  </a:moveTo>
                  <a:cubicBezTo>
                    <a:pt x="29945" y="156541"/>
                    <a:pt x="27461" y="193813"/>
                    <a:pt x="22491" y="228600"/>
                  </a:cubicBezTo>
                  <a:cubicBezTo>
                    <a:pt x="17521" y="263387"/>
                    <a:pt x="-8155" y="295689"/>
                    <a:pt x="2612" y="327991"/>
                  </a:cubicBezTo>
                  <a:cubicBezTo>
                    <a:pt x="13379" y="360293"/>
                    <a:pt x="60591" y="405020"/>
                    <a:pt x="87095" y="422413"/>
                  </a:cubicBezTo>
                  <a:cubicBezTo>
                    <a:pt x="113599" y="439806"/>
                    <a:pt x="131821" y="435665"/>
                    <a:pt x="161638" y="432352"/>
                  </a:cubicBezTo>
                  <a:cubicBezTo>
                    <a:pt x="191455" y="429039"/>
                    <a:pt x="240323" y="410817"/>
                    <a:pt x="265999" y="402534"/>
                  </a:cubicBezTo>
                  <a:cubicBezTo>
                    <a:pt x="291675" y="394251"/>
                    <a:pt x="309897" y="375202"/>
                    <a:pt x="315695" y="382656"/>
                  </a:cubicBezTo>
                  <a:cubicBezTo>
                    <a:pt x="321493" y="390110"/>
                    <a:pt x="303271" y="452229"/>
                    <a:pt x="300786" y="447260"/>
                  </a:cubicBezTo>
                  <a:cubicBezTo>
                    <a:pt x="298301" y="442291"/>
                    <a:pt x="285049" y="390111"/>
                    <a:pt x="300786" y="352839"/>
                  </a:cubicBezTo>
                  <a:cubicBezTo>
                    <a:pt x="316523" y="315567"/>
                    <a:pt x="353795" y="259245"/>
                    <a:pt x="395208" y="223630"/>
                  </a:cubicBezTo>
                  <a:cubicBezTo>
                    <a:pt x="436621" y="188015"/>
                    <a:pt x="510336" y="171449"/>
                    <a:pt x="549264" y="139147"/>
                  </a:cubicBezTo>
                  <a:cubicBezTo>
                    <a:pt x="588192" y="106845"/>
                    <a:pt x="598132" y="48867"/>
                    <a:pt x="628778" y="29817"/>
                  </a:cubicBezTo>
                  <a:cubicBezTo>
                    <a:pt x="659424" y="10767"/>
                    <a:pt x="707462" y="27332"/>
                    <a:pt x="733138" y="24847"/>
                  </a:cubicBezTo>
                  <a:cubicBezTo>
                    <a:pt x="758814" y="22362"/>
                    <a:pt x="768754" y="19049"/>
                    <a:pt x="782834" y="14908"/>
                  </a:cubicBezTo>
                  <a:cubicBezTo>
                    <a:pt x="796914" y="10767"/>
                    <a:pt x="807267" y="5383"/>
                    <a:pt x="817621"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4" name="フリーフォーム: 図形 653">
              <a:extLst>
                <a:ext uri="{FF2B5EF4-FFF2-40B4-BE49-F238E27FC236}">
                  <a16:creationId xmlns:a16="http://schemas.microsoft.com/office/drawing/2014/main" id="{47931C39-046D-4D4F-8439-F8344CCD5A88}"/>
                </a:ext>
              </a:extLst>
            </p:cNvPr>
            <p:cNvSpPr/>
            <p:nvPr/>
          </p:nvSpPr>
          <p:spPr>
            <a:xfrm flipH="1">
              <a:off x="4852827" y="1338701"/>
              <a:ext cx="306980" cy="674243"/>
            </a:xfrm>
            <a:custGeom>
              <a:avLst/>
              <a:gdLst>
                <a:gd name="connsiteX0" fmla="*/ 114935 w 302128"/>
                <a:gd name="connsiteY0" fmla="*/ 128943 h 674243"/>
                <a:gd name="connsiteX1" fmla="*/ 144752 w 302128"/>
                <a:gd name="connsiteY1" fmla="*/ 263122 h 674243"/>
                <a:gd name="connsiteX2" fmla="*/ 104996 w 302128"/>
                <a:gd name="connsiteY2" fmla="*/ 437056 h 674243"/>
                <a:gd name="connsiteX3" fmla="*/ 40392 w 302128"/>
                <a:gd name="connsiteY3" fmla="*/ 516569 h 674243"/>
                <a:gd name="connsiteX4" fmla="*/ 5605 w 302128"/>
                <a:gd name="connsiteY4" fmla="*/ 566265 h 674243"/>
                <a:gd name="connsiteX5" fmla="*/ 159661 w 302128"/>
                <a:gd name="connsiteY5" fmla="*/ 665656 h 674243"/>
                <a:gd name="connsiteX6" fmla="*/ 249113 w 302128"/>
                <a:gd name="connsiteY6" fmla="*/ 635839 h 674243"/>
                <a:gd name="connsiteX7" fmla="*/ 298809 w 302128"/>
                <a:gd name="connsiteY7" fmla="*/ 372452 h 674243"/>
                <a:gd name="connsiteX8" fmla="*/ 293839 w 302128"/>
                <a:gd name="connsiteY8" fmla="*/ 163730 h 674243"/>
                <a:gd name="connsiteX9" fmla="*/ 264022 w 302128"/>
                <a:gd name="connsiteY9" fmla="*/ 49430 h 674243"/>
                <a:gd name="connsiteX10" fmla="*/ 189479 w 302128"/>
                <a:gd name="connsiteY10" fmla="*/ 4704 h 674243"/>
                <a:gd name="connsiteX11" fmla="*/ 109966 w 302128"/>
                <a:gd name="connsiteY11" fmla="*/ 4704 h 674243"/>
                <a:gd name="connsiteX12" fmla="*/ 75179 w 302128"/>
                <a:gd name="connsiteY12" fmla="*/ 34522 h 67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2128" h="674243">
                  <a:moveTo>
                    <a:pt x="114935" y="128943"/>
                  </a:moveTo>
                  <a:cubicBezTo>
                    <a:pt x="130671" y="170356"/>
                    <a:pt x="146408" y="211770"/>
                    <a:pt x="144752" y="263122"/>
                  </a:cubicBezTo>
                  <a:cubicBezTo>
                    <a:pt x="143096" y="314474"/>
                    <a:pt x="122389" y="394815"/>
                    <a:pt x="104996" y="437056"/>
                  </a:cubicBezTo>
                  <a:cubicBezTo>
                    <a:pt x="87603" y="479297"/>
                    <a:pt x="56957" y="495034"/>
                    <a:pt x="40392" y="516569"/>
                  </a:cubicBezTo>
                  <a:cubicBezTo>
                    <a:pt x="23827" y="538104"/>
                    <a:pt x="-14273" y="541417"/>
                    <a:pt x="5605" y="566265"/>
                  </a:cubicBezTo>
                  <a:cubicBezTo>
                    <a:pt x="25483" y="591113"/>
                    <a:pt x="119077" y="654060"/>
                    <a:pt x="159661" y="665656"/>
                  </a:cubicBezTo>
                  <a:cubicBezTo>
                    <a:pt x="200245" y="677252"/>
                    <a:pt x="225922" y="684706"/>
                    <a:pt x="249113" y="635839"/>
                  </a:cubicBezTo>
                  <a:cubicBezTo>
                    <a:pt x="272304" y="586972"/>
                    <a:pt x="291355" y="451137"/>
                    <a:pt x="298809" y="372452"/>
                  </a:cubicBezTo>
                  <a:cubicBezTo>
                    <a:pt x="306263" y="293767"/>
                    <a:pt x="299637" y="217567"/>
                    <a:pt x="293839" y="163730"/>
                  </a:cubicBezTo>
                  <a:cubicBezTo>
                    <a:pt x="288041" y="109893"/>
                    <a:pt x="281415" y="75934"/>
                    <a:pt x="264022" y="49430"/>
                  </a:cubicBezTo>
                  <a:cubicBezTo>
                    <a:pt x="246629" y="22926"/>
                    <a:pt x="215155" y="12158"/>
                    <a:pt x="189479" y="4704"/>
                  </a:cubicBezTo>
                  <a:cubicBezTo>
                    <a:pt x="163803" y="-2750"/>
                    <a:pt x="129016" y="-266"/>
                    <a:pt x="109966" y="4704"/>
                  </a:cubicBezTo>
                  <a:cubicBezTo>
                    <a:pt x="90916" y="9674"/>
                    <a:pt x="83047" y="22098"/>
                    <a:pt x="75179" y="345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5" name="フリーフォーム: 図形 654">
              <a:extLst>
                <a:ext uri="{FF2B5EF4-FFF2-40B4-BE49-F238E27FC236}">
                  <a16:creationId xmlns:a16="http://schemas.microsoft.com/office/drawing/2014/main" id="{D329ED06-FBE4-4BCD-810B-0E0E5D8C7FD8}"/>
                </a:ext>
              </a:extLst>
            </p:cNvPr>
            <p:cNvSpPr/>
            <p:nvPr/>
          </p:nvSpPr>
          <p:spPr>
            <a:xfrm flipH="1">
              <a:off x="3753754" y="1770788"/>
              <a:ext cx="552064" cy="305229"/>
            </a:xfrm>
            <a:custGeom>
              <a:avLst/>
              <a:gdLst>
                <a:gd name="connsiteX0" fmla="*/ 0 w 543338"/>
                <a:gd name="connsiteY0" fmla="*/ 0 h 305229"/>
                <a:gd name="connsiteX1" fmla="*/ 49695 w 543338"/>
                <a:gd name="connsiteY1" fmla="*/ 119269 h 305229"/>
                <a:gd name="connsiteX2" fmla="*/ 129208 w 543338"/>
                <a:gd name="connsiteY2" fmla="*/ 193813 h 305229"/>
                <a:gd name="connsiteX3" fmla="*/ 213691 w 543338"/>
                <a:gd name="connsiteY3" fmla="*/ 238539 h 305229"/>
                <a:gd name="connsiteX4" fmla="*/ 323021 w 543338"/>
                <a:gd name="connsiteY4" fmla="*/ 293204 h 305229"/>
                <a:gd name="connsiteX5" fmla="*/ 352839 w 543338"/>
                <a:gd name="connsiteY5" fmla="*/ 303143 h 305229"/>
                <a:gd name="connsiteX6" fmla="*/ 422413 w 543338"/>
                <a:gd name="connsiteY6" fmla="*/ 263387 h 305229"/>
                <a:gd name="connsiteX7" fmla="*/ 526774 w 543338"/>
                <a:gd name="connsiteY7" fmla="*/ 154056 h 305229"/>
                <a:gd name="connsiteX8" fmla="*/ 541682 w 543338"/>
                <a:gd name="connsiteY8" fmla="*/ 129208 h 30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338" h="305229">
                  <a:moveTo>
                    <a:pt x="0" y="0"/>
                  </a:moveTo>
                  <a:cubicBezTo>
                    <a:pt x="14080" y="43483"/>
                    <a:pt x="28160" y="86967"/>
                    <a:pt x="49695" y="119269"/>
                  </a:cubicBezTo>
                  <a:cubicBezTo>
                    <a:pt x="71230" y="151571"/>
                    <a:pt x="101875" y="173935"/>
                    <a:pt x="129208" y="193813"/>
                  </a:cubicBezTo>
                  <a:cubicBezTo>
                    <a:pt x="156541" y="213691"/>
                    <a:pt x="181389" y="221974"/>
                    <a:pt x="213691" y="238539"/>
                  </a:cubicBezTo>
                  <a:cubicBezTo>
                    <a:pt x="245993" y="255104"/>
                    <a:pt x="299830" y="282437"/>
                    <a:pt x="323021" y="293204"/>
                  </a:cubicBezTo>
                  <a:cubicBezTo>
                    <a:pt x="346212" y="303971"/>
                    <a:pt x="336274" y="308113"/>
                    <a:pt x="352839" y="303143"/>
                  </a:cubicBezTo>
                  <a:cubicBezTo>
                    <a:pt x="369404" y="298173"/>
                    <a:pt x="393424" y="288235"/>
                    <a:pt x="422413" y="263387"/>
                  </a:cubicBezTo>
                  <a:cubicBezTo>
                    <a:pt x="451402" y="238539"/>
                    <a:pt x="506896" y="176419"/>
                    <a:pt x="526774" y="154056"/>
                  </a:cubicBezTo>
                  <a:cubicBezTo>
                    <a:pt x="546652" y="131693"/>
                    <a:pt x="544167" y="130450"/>
                    <a:pt x="541682" y="129208"/>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6" name="フリーフォーム: 図形 655">
              <a:extLst>
                <a:ext uri="{FF2B5EF4-FFF2-40B4-BE49-F238E27FC236}">
                  <a16:creationId xmlns:a16="http://schemas.microsoft.com/office/drawing/2014/main" id="{5DEA3142-BC99-400F-81ED-935790D67218}"/>
                </a:ext>
              </a:extLst>
            </p:cNvPr>
            <p:cNvSpPr/>
            <p:nvPr/>
          </p:nvSpPr>
          <p:spPr>
            <a:xfrm flipH="1">
              <a:off x="4588583" y="2565918"/>
              <a:ext cx="666518" cy="531218"/>
            </a:xfrm>
            <a:custGeom>
              <a:avLst/>
              <a:gdLst>
                <a:gd name="connsiteX0" fmla="*/ 0 w 655983"/>
                <a:gd name="connsiteY0" fmla="*/ 0 h 531218"/>
                <a:gd name="connsiteX1" fmla="*/ 94422 w 655983"/>
                <a:gd name="connsiteY1" fmla="*/ 29818 h 531218"/>
                <a:gd name="connsiteX2" fmla="*/ 114300 w 655983"/>
                <a:gd name="connsiteY2" fmla="*/ 104361 h 531218"/>
                <a:gd name="connsiteX3" fmla="*/ 188844 w 655983"/>
                <a:gd name="connsiteY3" fmla="*/ 323022 h 531218"/>
                <a:gd name="connsiteX4" fmla="*/ 288235 w 655983"/>
                <a:gd name="connsiteY4" fmla="*/ 407505 h 531218"/>
                <a:gd name="connsiteX5" fmla="*/ 402535 w 655983"/>
                <a:gd name="connsiteY5" fmla="*/ 516835 h 531218"/>
                <a:gd name="connsiteX6" fmla="*/ 526774 w 655983"/>
                <a:gd name="connsiteY6" fmla="*/ 526774 h 531218"/>
                <a:gd name="connsiteX7" fmla="*/ 626166 w 655983"/>
                <a:gd name="connsiteY7" fmla="*/ 487018 h 531218"/>
                <a:gd name="connsiteX8" fmla="*/ 655983 w 655983"/>
                <a:gd name="connsiteY8" fmla="*/ 402535 h 531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983" h="531218">
                  <a:moveTo>
                    <a:pt x="0" y="0"/>
                  </a:moveTo>
                  <a:cubicBezTo>
                    <a:pt x="37686" y="6212"/>
                    <a:pt x="75372" y="12425"/>
                    <a:pt x="94422" y="29818"/>
                  </a:cubicBezTo>
                  <a:cubicBezTo>
                    <a:pt x="113472" y="47211"/>
                    <a:pt x="98563" y="55494"/>
                    <a:pt x="114300" y="104361"/>
                  </a:cubicBezTo>
                  <a:cubicBezTo>
                    <a:pt x="130037" y="153228"/>
                    <a:pt x="159855" y="272498"/>
                    <a:pt x="188844" y="323022"/>
                  </a:cubicBezTo>
                  <a:cubicBezTo>
                    <a:pt x="217833" y="373546"/>
                    <a:pt x="252620" y="375203"/>
                    <a:pt x="288235" y="407505"/>
                  </a:cubicBezTo>
                  <a:cubicBezTo>
                    <a:pt x="323850" y="439807"/>
                    <a:pt x="362779" y="496957"/>
                    <a:pt x="402535" y="516835"/>
                  </a:cubicBezTo>
                  <a:cubicBezTo>
                    <a:pt x="442291" y="536713"/>
                    <a:pt x="489502" y="531743"/>
                    <a:pt x="526774" y="526774"/>
                  </a:cubicBezTo>
                  <a:cubicBezTo>
                    <a:pt x="564046" y="521805"/>
                    <a:pt x="604631" y="507724"/>
                    <a:pt x="626166" y="487018"/>
                  </a:cubicBezTo>
                  <a:cubicBezTo>
                    <a:pt x="647701" y="466312"/>
                    <a:pt x="651842" y="434423"/>
                    <a:pt x="655983" y="40253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7" name="フリーフォーム: 図形 656">
              <a:extLst>
                <a:ext uri="{FF2B5EF4-FFF2-40B4-BE49-F238E27FC236}">
                  <a16:creationId xmlns:a16="http://schemas.microsoft.com/office/drawing/2014/main" id="{96AD7A81-C83E-4206-A580-F207271C30F4}"/>
                </a:ext>
              </a:extLst>
            </p:cNvPr>
            <p:cNvSpPr/>
            <p:nvPr/>
          </p:nvSpPr>
          <p:spPr>
            <a:xfrm flipH="1">
              <a:off x="4972335" y="1078016"/>
              <a:ext cx="348407" cy="817011"/>
            </a:xfrm>
            <a:custGeom>
              <a:avLst/>
              <a:gdLst>
                <a:gd name="connsiteX0" fmla="*/ 342900 w 342900"/>
                <a:gd name="connsiteY0" fmla="*/ 11941 h 817011"/>
                <a:gd name="connsiteX1" fmla="*/ 278296 w 342900"/>
                <a:gd name="connsiteY1" fmla="*/ 2002 h 817011"/>
                <a:gd name="connsiteX2" fmla="*/ 159026 w 342900"/>
                <a:gd name="connsiteY2" fmla="*/ 46728 h 817011"/>
                <a:gd name="connsiteX3" fmla="*/ 114300 w 342900"/>
                <a:gd name="connsiteY3" fmla="*/ 165998 h 817011"/>
                <a:gd name="connsiteX4" fmla="*/ 114300 w 342900"/>
                <a:gd name="connsiteY4" fmla="*/ 250480 h 817011"/>
                <a:gd name="connsiteX5" fmla="*/ 124239 w 342900"/>
                <a:gd name="connsiteY5" fmla="*/ 285267 h 817011"/>
                <a:gd name="connsiteX6" fmla="*/ 99391 w 342900"/>
                <a:gd name="connsiteY6" fmla="*/ 384659 h 817011"/>
                <a:gd name="connsiteX7" fmla="*/ 49696 w 342900"/>
                <a:gd name="connsiteY7" fmla="*/ 459202 h 817011"/>
                <a:gd name="connsiteX8" fmla="*/ 44726 w 342900"/>
                <a:gd name="connsiteY8" fmla="*/ 588411 h 817011"/>
                <a:gd name="connsiteX9" fmla="*/ 69574 w 342900"/>
                <a:gd name="connsiteY9" fmla="*/ 638107 h 817011"/>
                <a:gd name="connsiteX10" fmla="*/ 29817 w 342900"/>
                <a:gd name="connsiteY10" fmla="*/ 707680 h 817011"/>
                <a:gd name="connsiteX11" fmla="*/ 4970 w 342900"/>
                <a:gd name="connsiteY11" fmla="*/ 777254 h 817011"/>
                <a:gd name="connsiteX12" fmla="*/ 0 w 342900"/>
                <a:gd name="connsiteY12" fmla="*/ 817011 h 81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900" h="817011">
                  <a:moveTo>
                    <a:pt x="342900" y="11941"/>
                  </a:moveTo>
                  <a:cubicBezTo>
                    <a:pt x="325921" y="4072"/>
                    <a:pt x="308942" y="-3796"/>
                    <a:pt x="278296" y="2002"/>
                  </a:cubicBezTo>
                  <a:cubicBezTo>
                    <a:pt x="247650" y="7800"/>
                    <a:pt x="186359" y="19395"/>
                    <a:pt x="159026" y="46728"/>
                  </a:cubicBezTo>
                  <a:cubicBezTo>
                    <a:pt x="131693" y="74061"/>
                    <a:pt x="121754" y="132039"/>
                    <a:pt x="114300" y="165998"/>
                  </a:cubicBezTo>
                  <a:cubicBezTo>
                    <a:pt x="106846" y="199957"/>
                    <a:pt x="112644" y="230602"/>
                    <a:pt x="114300" y="250480"/>
                  </a:cubicBezTo>
                  <a:cubicBezTo>
                    <a:pt x="115956" y="270358"/>
                    <a:pt x="126724" y="262904"/>
                    <a:pt x="124239" y="285267"/>
                  </a:cubicBezTo>
                  <a:cubicBezTo>
                    <a:pt x="121754" y="307630"/>
                    <a:pt x="111815" y="355670"/>
                    <a:pt x="99391" y="384659"/>
                  </a:cubicBezTo>
                  <a:cubicBezTo>
                    <a:pt x="86967" y="413648"/>
                    <a:pt x="58807" y="425243"/>
                    <a:pt x="49696" y="459202"/>
                  </a:cubicBezTo>
                  <a:cubicBezTo>
                    <a:pt x="40585" y="493161"/>
                    <a:pt x="41413" y="558594"/>
                    <a:pt x="44726" y="588411"/>
                  </a:cubicBezTo>
                  <a:cubicBezTo>
                    <a:pt x="48039" y="618228"/>
                    <a:pt x="72059" y="618229"/>
                    <a:pt x="69574" y="638107"/>
                  </a:cubicBezTo>
                  <a:cubicBezTo>
                    <a:pt x="67089" y="657985"/>
                    <a:pt x="40584" y="684489"/>
                    <a:pt x="29817" y="707680"/>
                  </a:cubicBezTo>
                  <a:cubicBezTo>
                    <a:pt x="19050" y="730871"/>
                    <a:pt x="9939" y="759032"/>
                    <a:pt x="4970" y="777254"/>
                  </a:cubicBezTo>
                  <a:cubicBezTo>
                    <a:pt x="0" y="795476"/>
                    <a:pt x="0" y="806243"/>
                    <a:pt x="0" y="817011"/>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8" name="フリーフォーム: 図形 657">
              <a:extLst>
                <a:ext uri="{FF2B5EF4-FFF2-40B4-BE49-F238E27FC236}">
                  <a16:creationId xmlns:a16="http://schemas.microsoft.com/office/drawing/2014/main" id="{AE032CF7-E4B5-4A6F-B24E-ECB773FE75AC}"/>
                </a:ext>
              </a:extLst>
            </p:cNvPr>
            <p:cNvSpPr/>
            <p:nvPr/>
          </p:nvSpPr>
          <p:spPr>
            <a:xfrm flipH="1">
              <a:off x="4012881" y="1999388"/>
              <a:ext cx="752430" cy="521804"/>
            </a:xfrm>
            <a:custGeom>
              <a:avLst/>
              <a:gdLst>
                <a:gd name="connsiteX0" fmla="*/ 0 w 740538"/>
                <a:gd name="connsiteY0" fmla="*/ 0 h 521804"/>
                <a:gd name="connsiteX1" fmla="*/ 64605 w 740538"/>
                <a:gd name="connsiteY1" fmla="*/ 109330 h 521804"/>
                <a:gd name="connsiteX2" fmla="*/ 163996 w 740538"/>
                <a:gd name="connsiteY2" fmla="*/ 183874 h 521804"/>
                <a:gd name="connsiteX3" fmla="*/ 253448 w 740538"/>
                <a:gd name="connsiteY3" fmla="*/ 278295 h 521804"/>
                <a:gd name="connsiteX4" fmla="*/ 387626 w 740538"/>
                <a:gd name="connsiteY4" fmla="*/ 273326 h 521804"/>
                <a:gd name="connsiteX5" fmla="*/ 511865 w 740538"/>
                <a:gd name="connsiteY5" fmla="*/ 332961 h 521804"/>
                <a:gd name="connsiteX6" fmla="*/ 601318 w 740538"/>
                <a:gd name="connsiteY6" fmla="*/ 288235 h 521804"/>
                <a:gd name="connsiteX7" fmla="*/ 551622 w 740538"/>
                <a:gd name="connsiteY7" fmla="*/ 318052 h 521804"/>
                <a:gd name="connsiteX8" fmla="*/ 586409 w 740538"/>
                <a:gd name="connsiteY8" fmla="*/ 387626 h 521804"/>
                <a:gd name="connsiteX9" fmla="*/ 655983 w 740538"/>
                <a:gd name="connsiteY9" fmla="*/ 387626 h 521804"/>
                <a:gd name="connsiteX10" fmla="*/ 740465 w 740538"/>
                <a:gd name="connsiteY10" fmla="*/ 362778 h 521804"/>
                <a:gd name="connsiteX11" fmla="*/ 641074 w 740538"/>
                <a:gd name="connsiteY11" fmla="*/ 392595 h 521804"/>
                <a:gd name="connsiteX12" fmla="*/ 616226 w 740538"/>
                <a:gd name="connsiteY12" fmla="*/ 437322 h 521804"/>
                <a:gd name="connsiteX13" fmla="*/ 611257 w 740538"/>
                <a:gd name="connsiteY13" fmla="*/ 487017 h 521804"/>
                <a:gd name="connsiteX14" fmla="*/ 655983 w 740538"/>
                <a:gd name="connsiteY14" fmla="*/ 521804 h 5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0538" h="521804">
                  <a:moveTo>
                    <a:pt x="0" y="0"/>
                  </a:moveTo>
                  <a:cubicBezTo>
                    <a:pt x="18636" y="39342"/>
                    <a:pt x="37272" y="78684"/>
                    <a:pt x="64605" y="109330"/>
                  </a:cubicBezTo>
                  <a:cubicBezTo>
                    <a:pt x="91938" y="139976"/>
                    <a:pt x="132522" y="155713"/>
                    <a:pt x="163996" y="183874"/>
                  </a:cubicBezTo>
                  <a:cubicBezTo>
                    <a:pt x="195470" y="212035"/>
                    <a:pt x="216176" y="263386"/>
                    <a:pt x="253448" y="278295"/>
                  </a:cubicBezTo>
                  <a:cubicBezTo>
                    <a:pt x="290720" y="293204"/>
                    <a:pt x="344557" y="264215"/>
                    <a:pt x="387626" y="273326"/>
                  </a:cubicBezTo>
                  <a:cubicBezTo>
                    <a:pt x="430695" y="282437"/>
                    <a:pt x="476250" y="330476"/>
                    <a:pt x="511865" y="332961"/>
                  </a:cubicBezTo>
                  <a:cubicBezTo>
                    <a:pt x="547480" y="335446"/>
                    <a:pt x="594692" y="290720"/>
                    <a:pt x="601318" y="288235"/>
                  </a:cubicBezTo>
                  <a:cubicBezTo>
                    <a:pt x="607944" y="285750"/>
                    <a:pt x="554107" y="301487"/>
                    <a:pt x="551622" y="318052"/>
                  </a:cubicBezTo>
                  <a:cubicBezTo>
                    <a:pt x="549137" y="334617"/>
                    <a:pt x="569016" y="376030"/>
                    <a:pt x="586409" y="387626"/>
                  </a:cubicBezTo>
                  <a:cubicBezTo>
                    <a:pt x="603802" y="399222"/>
                    <a:pt x="630307" y="391767"/>
                    <a:pt x="655983" y="387626"/>
                  </a:cubicBezTo>
                  <a:cubicBezTo>
                    <a:pt x="681659" y="383485"/>
                    <a:pt x="742950" y="361950"/>
                    <a:pt x="740465" y="362778"/>
                  </a:cubicBezTo>
                  <a:cubicBezTo>
                    <a:pt x="737980" y="363606"/>
                    <a:pt x="661780" y="380171"/>
                    <a:pt x="641074" y="392595"/>
                  </a:cubicBezTo>
                  <a:cubicBezTo>
                    <a:pt x="620368" y="405019"/>
                    <a:pt x="621196" y="421585"/>
                    <a:pt x="616226" y="437322"/>
                  </a:cubicBezTo>
                  <a:cubicBezTo>
                    <a:pt x="611256" y="453059"/>
                    <a:pt x="604631" y="472937"/>
                    <a:pt x="611257" y="487017"/>
                  </a:cubicBezTo>
                  <a:cubicBezTo>
                    <a:pt x="617883" y="501097"/>
                    <a:pt x="636933" y="511450"/>
                    <a:pt x="655983" y="5218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9" name="フリーフォーム: 図形 658">
              <a:extLst>
                <a:ext uri="{FF2B5EF4-FFF2-40B4-BE49-F238E27FC236}">
                  <a16:creationId xmlns:a16="http://schemas.microsoft.com/office/drawing/2014/main" id="{A9FDA464-66E1-440C-B02F-3D434FF70E2D}"/>
                </a:ext>
              </a:extLst>
            </p:cNvPr>
            <p:cNvSpPr/>
            <p:nvPr/>
          </p:nvSpPr>
          <p:spPr>
            <a:xfrm flipH="1">
              <a:off x="4366410" y="2958514"/>
              <a:ext cx="186827" cy="84482"/>
            </a:xfrm>
            <a:custGeom>
              <a:avLst/>
              <a:gdLst>
                <a:gd name="connsiteX0" fmla="*/ 0 w 183874"/>
                <a:gd name="connsiteY0" fmla="*/ 0 h 84482"/>
                <a:gd name="connsiteX1" fmla="*/ 129209 w 183874"/>
                <a:gd name="connsiteY1" fmla="*/ 49696 h 84482"/>
                <a:gd name="connsiteX2" fmla="*/ 183874 w 183874"/>
                <a:gd name="connsiteY2" fmla="*/ 84482 h 84482"/>
              </a:gdLst>
              <a:ahLst/>
              <a:cxnLst>
                <a:cxn ang="0">
                  <a:pos x="connsiteX0" y="connsiteY0"/>
                </a:cxn>
                <a:cxn ang="0">
                  <a:pos x="connsiteX1" y="connsiteY1"/>
                </a:cxn>
                <a:cxn ang="0">
                  <a:pos x="connsiteX2" y="connsiteY2"/>
                </a:cxn>
              </a:cxnLst>
              <a:rect l="l" t="t" r="r" b="b"/>
              <a:pathLst>
                <a:path w="183874" h="84482">
                  <a:moveTo>
                    <a:pt x="0" y="0"/>
                  </a:moveTo>
                  <a:cubicBezTo>
                    <a:pt x="49281" y="17808"/>
                    <a:pt x="98563" y="35616"/>
                    <a:pt x="129209" y="49696"/>
                  </a:cubicBezTo>
                  <a:cubicBezTo>
                    <a:pt x="159855" y="63776"/>
                    <a:pt x="171864" y="74129"/>
                    <a:pt x="183874" y="844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0" name="フリーフォーム: 図形 659">
              <a:extLst>
                <a:ext uri="{FF2B5EF4-FFF2-40B4-BE49-F238E27FC236}">
                  <a16:creationId xmlns:a16="http://schemas.microsoft.com/office/drawing/2014/main" id="{3E4F392D-AED5-4204-9F33-16E5D01C4C98}"/>
                </a:ext>
              </a:extLst>
            </p:cNvPr>
            <p:cNvSpPr/>
            <p:nvPr/>
          </p:nvSpPr>
          <p:spPr>
            <a:xfrm flipH="1">
              <a:off x="3846325" y="1020383"/>
              <a:ext cx="140260" cy="183874"/>
            </a:xfrm>
            <a:custGeom>
              <a:avLst/>
              <a:gdLst>
                <a:gd name="connsiteX0" fmla="*/ 138043 w 138043"/>
                <a:gd name="connsiteY0" fmla="*/ 0 h 183874"/>
                <a:gd name="connsiteX1" fmla="*/ 58530 w 138043"/>
                <a:gd name="connsiteY1" fmla="*/ 59635 h 183874"/>
                <a:gd name="connsiteX2" fmla="*/ 3865 w 138043"/>
                <a:gd name="connsiteY2" fmla="*/ 124240 h 183874"/>
                <a:gd name="connsiteX3" fmla="*/ 8834 w 138043"/>
                <a:gd name="connsiteY3" fmla="*/ 183874 h 183874"/>
              </a:gdLst>
              <a:ahLst/>
              <a:cxnLst>
                <a:cxn ang="0">
                  <a:pos x="connsiteX0" y="connsiteY0"/>
                </a:cxn>
                <a:cxn ang="0">
                  <a:pos x="connsiteX1" y="connsiteY1"/>
                </a:cxn>
                <a:cxn ang="0">
                  <a:pos x="connsiteX2" y="connsiteY2"/>
                </a:cxn>
                <a:cxn ang="0">
                  <a:pos x="connsiteX3" y="connsiteY3"/>
                </a:cxn>
              </a:cxnLst>
              <a:rect l="l" t="t" r="r" b="b"/>
              <a:pathLst>
                <a:path w="138043" h="183874">
                  <a:moveTo>
                    <a:pt x="138043" y="0"/>
                  </a:moveTo>
                  <a:cubicBezTo>
                    <a:pt x="109468" y="19464"/>
                    <a:pt x="80893" y="38928"/>
                    <a:pt x="58530" y="59635"/>
                  </a:cubicBezTo>
                  <a:cubicBezTo>
                    <a:pt x="36167" y="80342"/>
                    <a:pt x="12148" y="103534"/>
                    <a:pt x="3865" y="124240"/>
                  </a:cubicBezTo>
                  <a:cubicBezTo>
                    <a:pt x="-4418" y="144946"/>
                    <a:pt x="2208" y="164410"/>
                    <a:pt x="8834" y="18387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1" name="フリーフォーム: 図形 660">
              <a:extLst>
                <a:ext uri="{FF2B5EF4-FFF2-40B4-BE49-F238E27FC236}">
                  <a16:creationId xmlns:a16="http://schemas.microsoft.com/office/drawing/2014/main" id="{5996DD70-F779-450E-9C82-CCEB509C8831}"/>
                </a:ext>
              </a:extLst>
            </p:cNvPr>
            <p:cNvSpPr/>
            <p:nvPr/>
          </p:nvSpPr>
          <p:spPr>
            <a:xfrm flipH="1">
              <a:off x="4371460" y="742088"/>
              <a:ext cx="470423" cy="166658"/>
            </a:xfrm>
            <a:custGeom>
              <a:avLst/>
              <a:gdLst>
                <a:gd name="connsiteX0" fmla="*/ 239358 w 462988"/>
                <a:gd name="connsiteY0" fmla="*/ 0 h 166658"/>
                <a:gd name="connsiteX1" fmla="*/ 134997 w 462988"/>
                <a:gd name="connsiteY1" fmla="*/ 34787 h 166658"/>
                <a:gd name="connsiteX2" fmla="*/ 30636 w 462988"/>
                <a:gd name="connsiteY2" fmla="*/ 109330 h 166658"/>
                <a:gd name="connsiteX3" fmla="*/ 5788 w 462988"/>
                <a:gd name="connsiteY3" fmla="*/ 159026 h 166658"/>
                <a:gd name="connsiteX4" fmla="*/ 125058 w 462988"/>
                <a:gd name="connsiteY4" fmla="*/ 163995 h 166658"/>
                <a:gd name="connsiteX5" fmla="*/ 214510 w 462988"/>
                <a:gd name="connsiteY5" fmla="*/ 134178 h 166658"/>
                <a:gd name="connsiteX6" fmla="*/ 264206 w 462988"/>
                <a:gd name="connsiteY6" fmla="*/ 144117 h 166658"/>
                <a:gd name="connsiteX7" fmla="*/ 333780 w 462988"/>
                <a:gd name="connsiteY7" fmla="*/ 139148 h 166658"/>
                <a:gd name="connsiteX8" fmla="*/ 403353 w 462988"/>
                <a:gd name="connsiteY8" fmla="*/ 134178 h 166658"/>
                <a:gd name="connsiteX9" fmla="*/ 462988 w 462988"/>
                <a:gd name="connsiteY9" fmla="*/ 149087 h 16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988" h="166658">
                  <a:moveTo>
                    <a:pt x="239358" y="0"/>
                  </a:moveTo>
                  <a:cubicBezTo>
                    <a:pt x="204571" y="8282"/>
                    <a:pt x="169784" y="16565"/>
                    <a:pt x="134997" y="34787"/>
                  </a:cubicBezTo>
                  <a:cubicBezTo>
                    <a:pt x="100210" y="53009"/>
                    <a:pt x="52171" y="88624"/>
                    <a:pt x="30636" y="109330"/>
                  </a:cubicBezTo>
                  <a:cubicBezTo>
                    <a:pt x="9101" y="130036"/>
                    <a:pt x="-9949" y="149915"/>
                    <a:pt x="5788" y="159026"/>
                  </a:cubicBezTo>
                  <a:cubicBezTo>
                    <a:pt x="21525" y="168137"/>
                    <a:pt x="90271" y="168136"/>
                    <a:pt x="125058" y="163995"/>
                  </a:cubicBezTo>
                  <a:cubicBezTo>
                    <a:pt x="159845" y="159854"/>
                    <a:pt x="191319" y="137491"/>
                    <a:pt x="214510" y="134178"/>
                  </a:cubicBezTo>
                  <a:cubicBezTo>
                    <a:pt x="237701" y="130865"/>
                    <a:pt x="244328" y="143289"/>
                    <a:pt x="264206" y="144117"/>
                  </a:cubicBezTo>
                  <a:cubicBezTo>
                    <a:pt x="284084" y="144945"/>
                    <a:pt x="333780" y="139148"/>
                    <a:pt x="333780" y="139148"/>
                  </a:cubicBezTo>
                  <a:cubicBezTo>
                    <a:pt x="356971" y="137492"/>
                    <a:pt x="381818" y="132522"/>
                    <a:pt x="403353" y="134178"/>
                  </a:cubicBezTo>
                  <a:cubicBezTo>
                    <a:pt x="424888" y="135834"/>
                    <a:pt x="443938" y="142460"/>
                    <a:pt x="462988"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2" name="フリーフォーム: 図形 661">
              <a:extLst>
                <a:ext uri="{FF2B5EF4-FFF2-40B4-BE49-F238E27FC236}">
                  <a16:creationId xmlns:a16="http://schemas.microsoft.com/office/drawing/2014/main" id="{E979041F-0861-452D-921E-42DE8DE94AD3}"/>
                </a:ext>
              </a:extLst>
            </p:cNvPr>
            <p:cNvSpPr/>
            <p:nvPr/>
          </p:nvSpPr>
          <p:spPr>
            <a:xfrm flipH="1">
              <a:off x="4215607" y="1333466"/>
              <a:ext cx="569901" cy="187928"/>
            </a:xfrm>
            <a:custGeom>
              <a:avLst/>
              <a:gdLst>
                <a:gd name="connsiteX0" fmla="*/ 0 w 560894"/>
                <a:gd name="connsiteY0" fmla="*/ 0 h 187928"/>
                <a:gd name="connsiteX1" fmla="*/ 14909 w 560894"/>
                <a:gd name="connsiteY1" fmla="*/ 99391 h 187928"/>
                <a:gd name="connsiteX2" fmla="*/ 44726 w 560894"/>
                <a:gd name="connsiteY2" fmla="*/ 149087 h 187928"/>
                <a:gd name="connsiteX3" fmla="*/ 144117 w 560894"/>
                <a:gd name="connsiteY3" fmla="*/ 154057 h 187928"/>
                <a:gd name="connsiteX4" fmla="*/ 208722 w 560894"/>
                <a:gd name="connsiteY4" fmla="*/ 134178 h 187928"/>
                <a:gd name="connsiteX5" fmla="*/ 303143 w 560894"/>
                <a:gd name="connsiteY5" fmla="*/ 149087 h 187928"/>
                <a:gd name="connsiteX6" fmla="*/ 377687 w 560894"/>
                <a:gd name="connsiteY6" fmla="*/ 178904 h 187928"/>
                <a:gd name="connsiteX7" fmla="*/ 511865 w 560894"/>
                <a:gd name="connsiteY7" fmla="*/ 183874 h 187928"/>
                <a:gd name="connsiteX8" fmla="*/ 556591 w 560894"/>
                <a:gd name="connsiteY8" fmla="*/ 124239 h 187928"/>
                <a:gd name="connsiteX9" fmla="*/ 556591 w 560894"/>
                <a:gd name="connsiteY9" fmla="*/ 79513 h 18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894" h="187928">
                  <a:moveTo>
                    <a:pt x="0" y="0"/>
                  </a:moveTo>
                  <a:cubicBezTo>
                    <a:pt x="3727" y="37271"/>
                    <a:pt x="7455" y="74543"/>
                    <a:pt x="14909" y="99391"/>
                  </a:cubicBezTo>
                  <a:cubicBezTo>
                    <a:pt x="22363" y="124239"/>
                    <a:pt x="23191" y="139976"/>
                    <a:pt x="44726" y="149087"/>
                  </a:cubicBezTo>
                  <a:cubicBezTo>
                    <a:pt x="66261" y="158198"/>
                    <a:pt x="116784" y="156542"/>
                    <a:pt x="144117" y="154057"/>
                  </a:cubicBezTo>
                  <a:cubicBezTo>
                    <a:pt x="171450" y="151572"/>
                    <a:pt x="182218" y="135006"/>
                    <a:pt x="208722" y="134178"/>
                  </a:cubicBezTo>
                  <a:cubicBezTo>
                    <a:pt x="235226" y="133350"/>
                    <a:pt x="274982" y="141633"/>
                    <a:pt x="303143" y="149087"/>
                  </a:cubicBezTo>
                  <a:cubicBezTo>
                    <a:pt x="331304" y="156541"/>
                    <a:pt x="342900" y="173106"/>
                    <a:pt x="377687" y="178904"/>
                  </a:cubicBezTo>
                  <a:cubicBezTo>
                    <a:pt x="412474" y="184702"/>
                    <a:pt x="482048" y="192985"/>
                    <a:pt x="511865" y="183874"/>
                  </a:cubicBezTo>
                  <a:cubicBezTo>
                    <a:pt x="541682" y="174763"/>
                    <a:pt x="549137" y="141633"/>
                    <a:pt x="556591" y="124239"/>
                  </a:cubicBezTo>
                  <a:cubicBezTo>
                    <a:pt x="564045" y="106846"/>
                    <a:pt x="560318" y="93179"/>
                    <a:pt x="556591"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3" name="フリーフォーム: 図形 662">
              <a:extLst>
                <a:ext uri="{FF2B5EF4-FFF2-40B4-BE49-F238E27FC236}">
                  <a16:creationId xmlns:a16="http://schemas.microsoft.com/office/drawing/2014/main" id="{C73627DF-E350-413D-8D91-8F0F8980188D}"/>
                </a:ext>
              </a:extLst>
            </p:cNvPr>
            <p:cNvSpPr/>
            <p:nvPr/>
          </p:nvSpPr>
          <p:spPr>
            <a:xfrm flipH="1">
              <a:off x="4242701" y="1888258"/>
              <a:ext cx="239845" cy="185673"/>
            </a:xfrm>
            <a:custGeom>
              <a:avLst/>
              <a:gdLst>
                <a:gd name="connsiteX0" fmla="*/ 0 w 236054"/>
                <a:gd name="connsiteY0" fmla="*/ 185673 h 185673"/>
                <a:gd name="connsiteX1" fmla="*/ 54665 w 236054"/>
                <a:gd name="connsiteY1" fmla="*/ 116099 h 185673"/>
                <a:gd name="connsiteX2" fmla="*/ 134178 w 236054"/>
                <a:gd name="connsiteY2" fmla="*/ 71373 h 185673"/>
                <a:gd name="connsiteX3" fmla="*/ 218661 w 236054"/>
                <a:gd name="connsiteY3" fmla="*/ 51495 h 185673"/>
                <a:gd name="connsiteX4" fmla="*/ 233569 w 236054"/>
                <a:gd name="connsiteY4" fmla="*/ 36586 h 185673"/>
                <a:gd name="connsiteX5" fmla="*/ 228600 w 236054"/>
                <a:gd name="connsiteY5" fmla="*/ 6769 h 185673"/>
                <a:gd name="connsiteX6" fmla="*/ 163995 w 236054"/>
                <a:gd name="connsiteY6" fmla="*/ 36586 h 185673"/>
                <a:gd name="connsiteX7" fmla="*/ 39756 w 236054"/>
                <a:gd name="connsiteY7" fmla="*/ 26647 h 185673"/>
                <a:gd name="connsiteX8" fmla="*/ 4969 w 236054"/>
                <a:gd name="connsiteY8" fmla="*/ 1799 h 185673"/>
                <a:gd name="connsiteX9" fmla="*/ 24848 w 236054"/>
                <a:gd name="connsiteY9" fmla="*/ 81312 h 185673"/>
                <a:gd name="connsiteX10" fmla="*/ 29817 w 236054"/>
                <a:gd name="connsiteY10" fmla="*/ 116099 h 18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54" h="185673">
                  <a:moveTo>
                    <a:pt x="0" y="185673"/>
                  </a:moveTo>
                  <a:cubicBezTo>
                    <a:pt x="16151" y="160411"/>
                    <a:pt x="32302" y="135149"/>
                    <a:pt x="54665" y="116099"/>
                  </a:cubicBezTo>
                  <a:cubicBezTo>
                    <a:pt x="77028" y="97049"/>
                    <a:pt x="106846" y="82140"/>
                    <a:pt x="134178" y="71373"/>
                  </a:cubicBezTo>
                  <a:cubicBezTo>
                    <a:pt x="161510" y="60606"/>
                    <a:pt x="218661" y="51495"/>
                    <a:pt x="218661" y="51495"/>
                  </a:cubicBezTo>
                  <a:cubicBezTo>
                    <a:pt x="235226" y="45697"/>
                    <a:pt x="231913" y="44040"/>
                    <a:pt x="233569" y="36586"/>
                  </a:cubicBezTo>
                  <a:cubicBezTo>
                    <a:pt x="235225" y="29132"/>
                    <a:pt x="240196" y="6769"/>
                    <a:pt x="228600" y="6769"/>
                  </a:cubicBezTo>
                  <a:cubicBezTo>
                    <a:pt x="217004" y="6769"/>
                    <a:pt x="195469" y="33273"/>
                    <a:pt x="163995" y="36586"/>
                  </a:cubicBezTo>
                  <a:cubicBezTo>
                    <a:pt x="132521" y="39899"/>
                    <a:pt x="66260" y="32445"/>
                    <a:pt x="39756" y="26647"/>
                  </a:cubicBezTo>
                  <a:cubicBezTo>
                    <a:pt x="13252" y="20849"/>
                    <a:pt x="7454" y="-7312"/>
                    <a:pt x="4969" y="1799"/>
                  </a:cubicBezTo>
                  <a:cubicBezTo>
                    <a:pt x="2484" y="10910"/>
                    <a:pt x="20707" y="62262"/>
                    <a:pt x="24848" y="81312"/>
                  </a:cubicBezTo>
                  <a:cubicBezTo>
                    <a:pt x="28989" y="100362"/>
                    <a:pt x="29403" y="108230"/>
                    <a:pt x="29817" y="116099"/>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4" name="フリーフォーム: 図形 663">
              <a:extLst>
                <a:ext uri="{FF2B5EF4-FFF2-40B4-BE49-F238E27FC236}">
                  <a16:creationId xmlns:a16="http://schemas.microsoft.com/office/drawing/2014/main" id="{F1E8867C-6E6A-4D0D-BFEF-F7093FE47B75}"/>
                </a:ext>
              </a:extLst>
            </p:cNvPr>
            <p:cNvSpPr/>
            <p:nvPr/>
          </p:nvSpPr>
          <p:spPr>
            <a:xfrm flipH="1">
              <a:off x="3614054" y="1348249"/>
              <a:ext cx="287814" cy="69700"/>
            </a:xfrm>
            <a:custGeom>
              <a:avLst/>
              <a:gdLst>
                <a:gd name="connsiteX0" fmla="*/ 0 w 283265"/>
                <a:gd name="connsiteY0" fmla="*/ 69700 h 69700"/>
                <a:gd name="connsiteX1" fmla="*/ 64604 w 283265"/>
                <a:gd name="connsiteY1" fmla="*/ 24974 h 69700"/>
                <a:gd name="connsiteX2" fmla="*/ 129209 w 283265"/>
                <a:gd name="connsiteY2" fmla="*/ 126 h 69700"/>
                <a:gd name="connsiteX3" fmla="*/ 243509 w 283265"/>
                <a:gd name="connsiteY3" fmla="*/ 34913 h 69700"/>
                <a:gd name="connsiteX4" fmla="*/ 283265 w 283265"/>
                <a:gd name="connsiteY4" fmla="*/ 39882 h 69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265" h="69700">
                  <a:moveTo>
                    <a:pt x="0" y="69700"/>
                  </a:moveTo>
                  <a:cubicBezTo>
                    <a:pt x="21534" y="53135"/>
                    <a:pt x="43069" y="36570"/>
                    <a:pt x="64604" y="24974"/>
                  </a:cubicBezTo>
                  <a:cubicBezTo>
                    <a:pt x="86139" y="13378"/>
                    <a:pt x="99392" y="-1530"/>
                    <a:pt x="129209" y="126"/>
                  </a:cubicBezTo>
                  <a:cubicBezTo>
                    <a:pt x="159026" y="1782"/>
                    <a:pt x="217833" y="28287"/>
                    <a:pt x="243509" y="34913"/>
                  </a:cubicBezTo>
                  <a:cubicBezTo>
                    <a:pt x="269185" y="41539"/>
                    <a:pt x="276225" y="40710"/>
                    <a:pt x="283265" y="3988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5" name="フリーフォーム: 図形 664">
              <a:extLst>
                <a:ext uri="{FF2B5EF4-FFF2-40B4-BE49-F238E27FC236}">
                  <a16:creationId xmlns:a16="http://schemas.microsoft.com/office/drawing/2014/main" id="{325E04B4-F971-4018-AEF9-DA37F005B78C}"/>
                </a:ext>
              </a:extLst>
            </p:cNvPr>
            <p:cNvSpPr/>
            <p:nvPr/>
          </p:nvSpPr>
          <p:spPr>
            <a:xfrm flipH="1">
              <a:off x="3614054" y="2011889"/>
              <a:ext cx="343357" cy="181312"/>
            </a:xfrm>
            <a:custGeom>
              <a:avLst/>
              <a:gdLst>
                <a:gd name="connsiteX0" fmla="*/ 337930 w 337930"/>
                <a:gd name="connsiteY0" fmla="*/ 12347 h 181312"/>
                <a:gd name="connsiteX1" fmla="*/ 258417 w 337930"/>
                <a:gd name="connsiteY1" fmla="*/ 2407 h 181312"/>
                <a:gd name="connsiteX2" fmla="*/ 188843 w 337930"/>
                <a:gd name="connsiteY2" fmla="*/ 52103 h 181312"/>
                <a:gd name="connsiteX3" fmla="*/ 168965 w 337930"/>
                <a:gd name="connsiteY3" fmla="*/ 86890 h 181312"/>
                <a:gd name="connsiteX4" fmla="*/ 163995 w 337930"/>
                <a:gd name="connsiteY4" fmla="*/ 126647 h 181312"/>
                <a:gd name="connsiteX5" fmla="*/ 159026 w 337930"/>
                <a:gd name="connsiteY5" fmla="*/ 161434 h 181312"/>
                <a:gd name="connsiteX6" fmla="*/ 183874 w 337930"/>
                <a:gd name="connsiteY6" fmla="*/ 171373 h 181312"/>
                <a:gd name="connsiteX7" fmla="*/ 159026 w 337930"/>
                <a:gd name="connsiteY7" fmla="*/ 146525 h 181312"/>
                <a:gd name="connsiteX8" fmla="*/ 0 w 337930"/>
                <a:gd name="connsiteY8" fmla="*/ 181312 h 18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30" h="181312">
                  <a:moveTo>
                    <a:pt x="337930" y="12347"/>
                  </a:moveTo>
                  <a:cubicBezTo>
                    <a:pt x="310597" y="4064"/>
                    <a:pt x="283265" y="-4219"/>
                    <a:pt x="258417" y="2407"/>
                  </a:cubicBezTo>
                  <a:cubicBezTo>
                    <a:pt x="233569" y="9033"/>
                    <a:pt x="203752" y="38023"/>
                    <a:pt x="188843" y="52103"/>
                  </a:cubicBezTo>
                  <a:cubicBezTo>
                    <a:pt x="173934" y="66183"/>
                    <a:pt x="173106" y="74466"/>
                    <a:pt x="168965" y="86890"/>
                  </a:cubicBezTo>
                  <a:cubicBezTo>
                    <a:pt x="164824" y="99314"/>
                    <a:pt x="165652" y="114223"/>
                    <a:pt x="163995" y="126647"/>
                  </a:cubicBezTo>
                  <a:cubicBezTo>
                    <a:pt x="162338" y="139071"/>
                    <a:pt x="155713" y="153980"/>
                    <a:pt x="159026" y="161434"/>
                  </a:cubicBezTo>
                  <a:cubicBezTo>
                    <a:pt x="162339" y="168888"/>
                    <a:pt x="183874" y="173858"/>
                    <a:pt x="183874" y="171373"/>
                  </a:cubicBezTo>
                  <a:cubicBezTo>
                    <a:pt x="183874" y="168888"/>
                    <a:pt x="189672" y="144869"/>
                    <a:pt x="159026" y="146525"/>
                  </a:cubicBezTo>
                  <a:cubicBezTo>
                    <a:pt x="128380" y="148182"/>
                    <a:pt x="64190" y="164747"/>
                    <a:pt x="0" y="18131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6" name="フリーフォーム: 図形 665">
              <a:extLst>
                <a:ext uri="{FF2B5EF4-FFF2-40B4-BE49-F238E27FC236}">
                  <a16:creationId xmlns:a16="http://schemas.microsoft.com/office/drawing/2014/main" id="{A3548AB8-3A96-4E17-906C-B2C1037CDCA6}"/>
                </a:ext>
              </a:extLst>
            </p:cNvPr>
            <p:cNvSpPr/>
            <p:nvPr/>
          </p:nvSpPr>
          <p:spPr>
            <a:xfrm flipH="1">
              <a:off x="5214705" y="1333466"/>
              <a:ext cx="169255" cy="616226"/>
            </a:xfrm>
            <a:custGeom>
              <a:avLst/>
              <a:gdLst>
                <a:gd name="connsiteX0" fmla="*/ 166580 w 166580"/>
                <a:gd name="connsiteY0" fmla="*/ 0 h 616226"/>
                <a:gd name="connsiteX1" fmla="*/ 82097 w 166580"/>
                <a:gd name="connsiteY1" fmla="*/ 119270 h 616226"/>
                <a:gd name="connsiteX2" fmla="*/ 72158 w 166580"/>
                <a:gd name="connsiteY2" fmla="*/ 208722 h 616226"/>
                <a:gd name="connsiteX3" fmla="*/ 42341 w 166580"/>
                <a:gd name="connsiteY3" fmla="*/ 248478 h 616226"/>
                <a:gd name="connsiteX4" fmla="*/ 2584 w 166580"/>
                <a:gd name="connsiteY4" fmla="*/ 293204 h 616226"/>
                <a:gd name="connsiteX5" fmla="*/ 7554 w 166580"/>
                <a:gd name="connsiteY5" fmla="*/ 397565 h 616226"/>
                <a:gd name="connsiteX6" fmla="*/ 37371 w 166580"/>
                <a:gd name="connsiteY6" fmla="*/ 477078 h 616226"/>
                <a:gd name="connsiteX7" fmla="*/ 32402 w 166580"/>
                <a:gd name="connsiteY7" fmla="*/ 561561 h 616226"/>
                <a:gd name="connsiteX8" fmla="*/ 57249 w 166580"/>
                <a:gd name="connsiteY8" fmla="*/ 616226 h 61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580" h="616226">
                  <a:moveTo>
                    <a:pt x="166580" y="0"/>
                  </a:moveTo>
                  <a:cubicBezTo>
                    <a:pt x="132207" y="42241"/>
                    <a:pt x="97834" y="84483"/>
                    <a:pt x="82097" y="119270"/>
                  </a:cubicBezTo>
                  <a:cubicBezTo>
                    <a:pt x="66360" y="154057"/>
                    <a:pt x="78784" y="187187"/>
                    <a:pt x="72158" y="208722"/>
                  </a:cubicBezTo>
                  <a:cubicBezTo>
                    <a:pt x="65532" y="230257"/>
                    <a:pt x="53937" y="234398"/>
                    <a:pt x="42341" y="248478"/>
                  </a:cubicBezTo>
                  <a:cubicBezTo>
                    <a:pt x="30745" y="262558"/>
                    <a:pt x="8382" y="268356"/>
                    <a:pt x="2584" y="293204"/>
                  </a:cubicBezTo>
                  <a:cubicBezTo>
                    <a:pt x="-3214" y="318052"/>
                    <a:pt x="1756" y="366919"/>
                    <a:pt x="7554" y="397565"/>
                  </a:cubicBezTo>
                  <a:cubicBezTo>
                    <a:pt x="13352" y="428211"/>
                    <a:pt x="33230" y="449745"/>
                    <a:pt x="37371" y="477078"/>
                  </a:cubicBezTo>
                  <a:cubicBezTo>
                    <a:pt x="41512" y="504411"/>
                    <a:pt x="29089" y="538370"/>
                    <a:pt x="32402" y="561561"/>
                  </a:cubicBezTo>
                  <a:cubicBezTo>
                    <a:pt x="35715" y="584752"/>
                    <a:pt x="46482" y="600489"/>
                    <a:pt x="57249" y="616226"/>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7" name="フリーフォーム: 図形 666">
              <a:extLst>
                <a:ext uri="{FF2B5EF4-FFF2-40B4-BE49-F238E27FC236}">
                  <a16:creationId xmlns:a16="http://schemas.microsoft.com/office/drawing/2014/main" id="{D8DCC7ED-D772-4859-A1F0-398BED5FA75C}"/>
                </a:ext>
              </a:extLst>
            </p:cNvPr>
            <p:cNvSpPr/>
            <p:nvPr/>
          </p:nvSpPr>
          <p:spPr>
            <a:xfrm flipH="1">
              <a:off x="3692974" y="2118351"/>
              <a:ext cx="638091" cy="278602"/>
            </a:xfrm>
            <a:custGeom>
              <a:avLst/>
              <a:gdLst>
                <a:gd name="connsiteX0" fmla="*/ 0 w 628006"/>
                <a:gd name="connsiteY0" fmla="*/ 89759 h 278602"/>
                <a:gd name="connsiteX1" fmla="*/ 99391 w 628006"/>
                <a:gd name="connsiteY1" fmla="*/ 50002 h 278602"/>
                <a:gd name="connsiteX2" fmla="*/ 124239 w 628006"/>
                <a:gd name="connsiteY2" fmla="*/ 306 h 278602"/>
                <a:gd name="connsiteX3" fmla="*/ 94422 w 628006"/>
                <a:gd name="connsiteY3" fmla="*/ 74850 h 278602"/>
                <a:gd name="connsiteX4" fmla="*/ 134178 w 628006"/>
                <a:gd name="connsiteY4" fmla="*/ 64911 h 278602"/>
                <a:gd name="connsiteX5" fmla="*/ 183874 w 628006"/>
                <a:gd name="connsiteY5" fmla="*/ 89759 h 278602"/>
                <a:gd name="connsiteX6" fmla="*/ 243508 w 628006"/>
                <a:gd name="connsiteY6" fmla="*/ 134485 h 278602"/>
                <a:gd name="connsiteX7" fmla="*/ 323022 w 628006"/>
                <a:gd name="connsiteY7" fmla="*/ 134485 h 278602"/>
                <a:gd name="connsiteX8" fmla="*/ 387626 w 628006"/>
                <a:gd name="connsiteY8" fmla="*/ 223937 h 278602"/>
                <a:gd name="connsiteX9" fmla="*/ 457200 w 628006"/>
                <a:gd name="connsiteY9" fmla="*/ 233876 h 278602"/>
                <a:gd name="connsiteX10" fmla="*/ 531743 w 628006"/>
                <a:gd name="connsiteY10" fmla="*/ 213998 h 278602"/>
                <a:gd name="connsiteX11" fmla="*/ 601317 w 628006"/>
                <a:gd name="connsiteY11" fmla="*/ 204059 h 278602"/>
                <a:gd name="connsiteX12" fmla="*/ 626165 w 628006"/>
                <a:gd name="connsiteY12" fmla="*/ 189150 h 278602"/>
                <a:gd name="connsiteX13" fmla="*/ 556591 w 628006"/>
                <a:gd name="connsiteY13" fmla="*/ 223937 h 278602"/>
                <a:gd name="connsiteX14" fmla="*/ 506895 w 628006"/>
                <a:gd name="connsiteY14" fmla="*/ 278602 h 27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8006" h="278602">
                  <a:moveTo>
                    <a:pt x="0" y="89759"/>
                  </a:moveTo>
                  <a:cubicBezTo>
                    <a:pt x="39342" y="77335"/>
                    <a:pt x="78685" y="64911"/>
                    <a:pt x="99391" y="50002"/>
                  </a:cubicBezTo>
                  <a:cubicBezTo>
                    <a:pt x="120097" y="35093"/>
                    <a:pt x="125067" y="-3835"/>
                    <a:pt x="124239" y="306"/>
                  </a:cubicBezTo>
                  <a:cubicBezTo>
                    <a:pt x="123411" y="4447"/>
                    <a:pt x="92766" y="64083"/>
                    <a:pt x="94422" y="74850"/>
                  </a:cubicBezTo>
                  <a:cubicBezTo>
                    <a:pt x="96078" y="85617"/>
                    <a:pt x="119269" y="62426"/>
                    <a:pt x="134178" y="64911"/>
                  </a:cubicBezTo>
                  <a:cubicBezTo>
                    <a:pt x="149087" y="67396"/>
                    <a:pt x="165652" y="78163"/>
                    <a:pt x="183874" y="89759"/>
                  </a:cubicBezTo>
                  <a:cubicBezTo>
                    <a:pt x="202096" y="101355"/>
                    <a:pt x="220317" y="127031"/>
                    <a:pt x="243508" y="134485"/>
                  </a:cubicBezTo>
                  <a:cubicBezTo>
                    <a:pt x="266699" y="141939"/>
                    <a:pt x="299002" y="119576"/>
                    <a:pt x="323022" y="134485"/>
                  </a:cubicBezTo>
                  <a:cubicBezTo>
                    <a:pt x="347042" y="149394"/>
                    <a:pt x="365263" y="207372"/>
                    <a:pt x="387626" y="223937"/>
                  </a:cubicBezTo>
                  <a:cubicBezTo>
                    <a:pt x="409989" y="240502"/>
                    <a:pt x="433181" y="235533"/>
                    <a:pt x="457200" y="233876"/>
                  </a:cubicBezTo>
                  <a:cubicBezTo>
                    <a:pt x="481220" y="232220"/>
                    <a:pt x="507723" y="218968"/>
                    <a:pt x="531743" y="213998"/>
                  </a:cubicBezTo>
                  <a:cubicBezTo>
                    <a:pt x="555763" y="209028"/>
                    <a:pt x="585580" y="208200"/>
                    <a:pt x="601317" y="204059"/>
                  </a:cubicBezTo>
                  <a:cubicBezTo>
                    <a:pt x="617054" y="199918"/>
                    <a:pt x="633619" y="185837"/>
                    <a:pt x="626165" y="189150"/>
                  </a:cubicBezTo>
                  <a:cubicBezTo>
                    <a:pt x="618711" y="192463"/>
                    <a:pt x="576469" y="209028"/>
                    <a:pt x="556591" y="223937"/>
                  </a:cubicBezTo>
                  <a:cubicBezTo>
                    <a:pt x="536713" y="238846"/>
                    <a:pt x="521804" y="258724"/>
                    <a:pt x="506895" y="27860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8" name="フリーフォーム: 図形 667">
              <a:extLst>
                <a:ext uri="{FF2B5EF4-FFF2-40B4-BE49-F238E27FC236}">
                  <a16:creationId xmlns:a16="http://schemas.microsoft.com/office/drawing/2014/main" id="{865BFCFA-B03A-46C7-BE72-CF99F9E8399E}"/>
                </a:ext>
              </a:extLst>
            </p:cNvPr>
            <p:cNvSpPr/>
            <p:nvPr/>
          </p:nvSpPr>
          <p:spPr>
            <a:xfrm flipH="1">
              <a:off x="3598906" y="617849"/>
              <a:ext cx="252469" cy="64604"/>
            </a:xfrm>
            <a:custGeom>
              <a:avLst/>
              <a:gdLst>
                <a:gd name="connsiteX0" fmla="*/ 0 w 248479"/>
                <a:gd name="connsiteY0" fmla="*/ 29817 h 64604"/>
                <a:gd name="connsiteX1" fmla="*/ 69574 w 248479"/>
                <a:gd name="connsiteY1" fmla="*/ 0 h 64604"/>
                <a:gd name="connsiteX2" fmla="*/ 203753 w 248479"/>
                <a:gd name="connsiteY2" fmla="*/ 29817 h 64604"/>
                <a:gd name="connsiteX3" fmla="*/ 248479 w 248479"/>
                <a:gd name="connsiteY3" fmla="*/ 64604 h 64604"/>
              </a:gdLst>
              <a:ahLst/>
              <a:cxnLst>
                <a:cxn ang="0">
                  <a:pos x="connsiteX0" y="connsiteY0"/>
                </a:cxn>
                <a:cxn ang="0">
                  <a:pos x="connsiteX1" y="connsiteY1"/>
                </a:cxn>
                <a:cxn ang="0">
                  <a:pos x="connsiteX2" y="connsiteY2"/>
                </a:cxn>
                <a:cxn ang="0">
                  <a:pos x="connsiteX3" y="connsiteY3"/>
                </a:cxn>
              </a:cxnLst>
              <a:rect l="l" t="t" r="r" b="b"/>
              <a:pathLst>
                <a:path w="248479" h="64604">
                  <a:moveTo>
                    <a:pt x="0" y="29817"/>
                  </a:moveTo>
                  <a:cubicBezTo>
                    <a:pt x="17807" y="14908"/>
                    <a:pt x="35615" y="0"/>
                    <a:pt x="69574" y="0"/>
                  </a:cubicBezTo>
                  <a:cubicBezTo>
                    <a:pt x="103533" y="0"/>
                    <a:pt x="173936" y="19050"/>
                    <a:pt x="203753" y="29817"/>
                  </a:cubicBezTo>
                  <a:cubicBezTo>
                    <a:pt x="233571" y="40584"/>
                    <a:pt x="241025" y="52594"/>
                    <a:pt x="248479" y="646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9" name="フリーフォーム: 図形 668">
              <a:extLst>
                <a:ext uri="{FF2B5EF4-FFF2-40B4-BE49-F238E27FC236}">
                  <a16:creationId xmlns:a16="http://schemas.microsoft.com/office/drawing/2014/main" id="{CD9500E3-0C49-4FF1-B077-76D4102A0E83}"/>
                </a:ext>
              </a:extLst>
            </p:cNvPr>
            <p:cNvSpPr/>
            <p:nvPr/>
          </p:nvSpPr>
          <p:spPr>
            <a:xfrm flipH="1">
              <a:off x="3760486" y="404157"/>
              <a:ext cx="343358" cy="134179"/>
            </a:xfrm>
            <a:custGeom>
              <a:avLst/>
              <a:gdLst>
                <a:gd name="connsiteX0" fmla="*/ 0 w 337931"/>
                <a:gd name="connsiteY0" fmla="*/ 134179 h 134179"/>
                <a:gd name="connsiteX1" fmla="*/ 89452 w 337931"/>
                <a:gd name="connsiteY1" fmla="*/ 99392 h 134179"/>
                <a:gd name="connsiteX2" fmla="*/ 263387 w 337931"/>
                <a:gd name="connsiteY2" fmla="*/ 74544 h 134179"/>
                <a:gd name="connsiteX3" fmla="*/ 337931 w 337931"/>
                <a:gd name="connsiteY3" fmla="*/ 0 h 134179"/>
                <a:gd name="connsiteX4" fmla="*/ 337931 w 337931"/>
                <a:gd name="connsiteY4" fmla="*/ 0 h 134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931" h="134179">
                  <a:moveTo>
                    <a:pt x="0" y="134179"/>
                  </a:moveTo>
                  <a:cubicBezTo>
                    <a:pt x="22777" y="121755"/>
                    <a:pt x="45554" y="109331"/>
                    <a:pt x="89452" y="99392"/>
                  </a:cubicBezTo>
                  <a:cubicBezTo>
                    <a:pt x="133350" y="89453"/>
                    <a:pt x="221974" y="91109"/>
                    <a:pt x="263387" y="74544"/>
                  </a:cubicBezTo>
                  <a:cubicBezTo>
                    <a:pt x="304800" y="57979"/>
                    <a:pt x="337931" y="0"/>
                    <a:pt x="337931" y="0"/>
                  </a:cubicBezTo>
                  <a:lnTo>
                    <a:pt x="337931" y="0"/>
                  </a:ln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0" name="フリーフォーム: 図形 669">
              <a:extLst>
                <a:ext uri="{FF2B5EF4-FFF2-40B4-BE49-F238E27FC236}">
                  <a16:creationId xmlns:a16="http://schemas.microsoft.com/office/drawing/2014/main" id="{183B40CA-9355-40E4-A3BB-F9005857BFFD}"/>
                </a:ext>
              </a:extLst>
            </p:cNvPr>
            <p:cNvSpPr/>
            <p:nvPr/>
          </p:nvSpPr>
          <p:spPr>
            <a:xfrm flipH="1">
              <a:off x="4103844" y="1447766"/>
              <a:ext cx="383752" cy="337938"/>
            </a:xfrm>
            <a:custGeom>
              <a:avLst/>
              <a:gdLst>
                <a:gd name="connsiteX0" fmla="*/ 377687 w 377687"/>
                <a:gd name="connsiteY0" fmla="*/ 283265 h 337938"/>
                <a:gd name="connsiteX1" fmla="*/ 347870 w 377687"/>
                <a:gd name="connsiteY1" fmla="*/ 213691 h 337938"/>
                <a:gd name="connsiteX2" fmla="*/ 318052 w 377687"/>
                <a:gd name="connsiteY2" fmla="*/ 139148 h 337938"/>
                <a:gd name="connsiteX3" fmla="*/ 308113 w 377687"/>
                <a:gd name="connsiteY3" fmla="*/ 64604 h 337938"/>
                <a:gd name="connsiteX4" fmla="*/ 308113 w 377687"/>
                <a:gd name="connsiteY4" fmla="*/ 0 h 337938"/>
                <a:gd name="connsiteX5" fmla="*/ 308113 w 377687"/>
                <a:gd name="connsiteY5" fmla="*/ 79513 h 337938"/>
                <a:gd name="connsiteX6" fmla="*/ 308113 w 377687"/>
                <a:gd name="connsiteY6" fmla="*/ 109330 h 337938"/>
                <a:gd name="connsiteX7" fmla="*/ 193813 w 377687"/>
                <a:gd name="connsiteY7" fmla="*/ 139148 h 337938"/>
                <a:gd name="connsiteX8" fmla="*/ 144118 w 377687"/>
                <a:gd name="connsiteY8" fmla="*/ 168965 h 337938"/>
                <a:gd name="connsiteX9" fmla="*/ 109331 w 377687"/>
                <a:gd name="connsiteY9" fmla="*/ 248478 h 337938"/>
                <a:gd name="connsiteX10" fmla="*/ 84483 w 377687"/>
                <a:gd name="connsiteY10" fmla="*/ 337930 h 337938"/>
                <a:gd name="connsiteX11" fmla="*/ 99392 w 377687"/>
                <a:gd name="connsiteY11" fmla="*/ 253448 h 337938"/>
                <a:gd name="connsiteX12" fmla="*/ 59635 w 377687"/>
                <a:gd name="connsiteY12" fmla="*/ 183874 h 337938"/>
                <a:gd name="connsiteX13" fmla="*/ 0 w 377687"/>
                <a:gd name="connsiteY13" fmla="*/ 168965 h 33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7687" h="337938">
                  <a:moveTo>
                    <a:pt x="377687" y="283265"/>
                  </a:moveTo>
                  <a:cubicBezTo>
                    <a:pt x="367748" y="260487"/>
                    <a:pt x="357809" y="237710"/>
                    <a:pt x="347870" y="213691"/>
                  </a:cubicBezTo>
                  <a:cubicBezTo>
                    <a:pt x="337931" y="189672"/>
                    <a:pt x="324678" y="163996"/>
                    <a:pt x="318052" y="139148"/>
                  </a:cubicBezTo>
                  <a:cubicBezTo>
                    <a:pt x="311426" y="114300"/>
                    <a:pt x="309769" y="87795"/>
                    <a:pt x="308113" y="64604"/>
                  </a:cubicBezTo>
                  <a:cubicBezTo>
                    <a:pt x="306457" y="41413"/>
                    <a:pt x="308113" y="0"/>
                    <a:pt x="308113" y="0"/>
                  </a:cubicBezTo>
                  <a:lnTo>
                    <a:pt x="308113" y="79513"/>
                  </a:lnTo>
                  <a:cubicBezTo>
                    <a:pt x="308113" y="97735"/>
                    <a:pt x="327163" y="99391"/>
                    <a:pt x="308113" y="109330"/>
                  </a:cubicBezTo>
                  <a:cubicBezTo>
                    <a:pt x="289063" y="119269"/>
                    <a:pt x="221145" y="129209"/>
                    <a:pt x="193813" y="139148"/>
                  </a:cubicBezTo>
                  <a:cubicBezTo>
                    <a:pt x="166481" y="149087"/>
                    <a:pt x="158198" y="150743"/>
                    <a:pt x="144118" y="168965"/>
                  </a:cubicBezTo>
                  <a:cubicBezTo>
                    <a:pt x="130038" y="187187"/>
                    <a:pt x="119270" y="220317"/>
                    <a:pt x="109331" y="248478"/>
                  </a:cubicBezTo>
                  <a:cubicBezTo>
                    <a:pt x="99392" y="276639"/>
                    <a:pt x="86139" y="337102"/>
                    <a:pt x="84483" y="337930"/>
                  </a:cubicBezTo>
                  <a:cubicBezTo>
                    <a:pt x="82826" y="338758"/>
                    <a:pt x="103533" y="279124"/>
                    <a:pt x="99392" y="253448"/>
                  </a:cubicBezTo>
                  <a:cubicBezTo>
                    <a:pt x="95251" y="227772"/>
                    <a:pt x="76200" y="197954"/>
                    <a:pt x="59635" y="183874"/>
                  </a:cubicBezTo>
                  <a:cubicBezTo>
                    <a:pt x="43070" y="169794"/>
                    <a:pt x="21535" y="169379"/>
                    <a:pt x="0" y="168965"/>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1" name="フリーフォーム: 図形 670">
              <a:extLst>
                <a:ext uri="{FF2B5EF4-FFF2-40B4-BE49-F238E27FC236}">
                  <a16:creationId xmlns:a16="http://schemas.microsoft.com/office/drawing/2014/main" id="{CE26FE87-1ECE-4C9E-80E7-14F97CBC7A04}"/>
                </a:ext>
              </a:extLst>
            </p:cNvPr>
            <p:cNvSpPr/>
            <p:nvPr/>
          </p:nvSpPr>
          <p:spPr>
            <a:xfrm flipH="1">
              <a:off x="4371460" y="657605"/>
              <a:ext cx="116136" cy="114311"/>
            </a:xfrm>
            <a:custGeom>
              <a:avLst/>
              <a:gdLst>
                <a:gd name="connsiteX0" fmla="*/ 0 w 114300"/>
                <a:gd name="connsiteY0" fmla="*/ 4970 h 114311"/>
                <a:gd name="connsiteX1" fmla="*/ 29818 w 114300"/>
                <a:gd name="connsiteY1" fmla="*/ 49696 h 114311"/>
                <a:gd name="connsiteX2" fmla="*/ 9939 w 114300"/>
                <a:gd name="connsiteY2" fmla="*/ 114300 h 114311"/>
                <a:gd name="connsiteX3" fmla="*/ 19879 w 114300"/>
                <a:gd name="connsiteY3" fmla="*/ 54665 h 114311"/>
                <a:gd name="connsiteX4" fmla="*/ 74544 w 114300"/>
                <a:gd name="connsiteY4" fmla="*/ 9939 h 114311"/>
                <a:gd name="connsiteX5" fmla="*/ 114300 w 114300"/>
                <a:gd name="connsiteY5" fmla="*/ 0 h 114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00" h="114311">
                  <a:moveTo>
                    <a:pt x="0" y="4970"/>
                  </a:moveTo>
                  <a:cubicBezTo>
                    <a:pt x="14080" y="18222"/>
                    <a:pt x="28161" y="31474"/>
                    <a:pt x="29818" y="49696"/>
                  </a:cubicBezTo>
                  <a:cubicBezTo>
                    <a:pt x="31475" y="67918"/>
                    <a:pt x="11596" y="113472"/>
                    <a:pt x="9939" y="114300"/>
                  </a:cubicBezTo>
                  <a:cubicBezTo>
                    <a:pt x="8283" y="115128"/>
                    <a:pt x="9112" y="72058"/>
                    <a:pt x="19879" y="54665"/>
                  </a:cubicBezTo>
                  <a:cubicBezTo>
                    <a:pt x="30646" y="37272"/>
                    <a:pt x="58807" y="19050"/>
                    <a:pt x="74544" y="9939"/>
                  </a:cubicBezTo>
                  <a:cubicBezTo>
                    <a:pt x="90281" y="828"/>
                    <a:pt x="102290" y="414"/>
                    <a:pt x="11430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2" name="フリーフォーム: 図形 671">
              <a:extLst>
                <a:ext uri="{FF2B5EF4-FFF2-40B4-BE49-F238E27FC236}">
                  <a16:creationId xmlns:a16="http://schemas.microsoft.com/office/drawing/2014/main" id="{D4334A21-D4BA-4C95-9797-4F027012E313}"/>
                </a:ext>
              </a:extLst>
            </p:cNvPr>
            <p:cNvSpPr/>
            <p:nvPr/>
          </p:nvSpPr>
          <p:spPr>
            <a:xfrm flipH="1">
              <a:off x="4607516" y="1596853"/>
              <a:ext cx="123906" cy="308113"/>
            </a:xfrm>
            <a:custGeom>
              <a:avLst/>
              <a:gdLst>
                <a:gd name="connsiteX0" fmla="*/ 31252 w 121948"/>
                <a:gd name="connsiteY0" fmla="*/ 0 h 308113"/>
                <a:gd name="connsiteX1" fmla="*/ 120704 w 121948"/>
                <a:gd name="connsiteY1" fmla="*/ 94422 h 308113"/>
                <a:gd name="connsiteX2" fmla="*/ 85917 w 121948"/>
                <a:gd name="connsiteY2" fmla="*/ 119270 h 308113"/>
                <a:gd name="connsiteX3" fmla="*/ 21312 w 121948"/>
                <a:gd name="connsiteY3" fmla="*/ 163996 h 308113"/>
                <a:gd name="connsiteX4" fmla="*/ 16343 w 121948"/>
                <a:gd name="connsiteY4" fmla="*/ 198783 h 308113"/>
                <a:gd name="connsiteX5" fmla="*/ 1434 w 121948"/>
                <a:gd name="connsiteY5" fmla="*/ 283265 h 308113"/>
                <a:gd name="connsiteX6" fmla="*/ 1434 w 121948"/>
                <a:gd name="connsiteY6" fmla="*/ 308113 h 30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48" h="308113">
                  <a:moveTo>
                    <a:pt x="31252" y="0"/>
                  </a:moveTo>
                  <a:cubicBezTo>
                    <a:pt x="71422" y="37272"/>
                    <a:pt x="111593" y="74544"/>
                    <a:pt x="120704" y="94422"/>
                  </a:cubicBezTo>
                  <a:cubicBezTo>
                    <a:pt x="129815" y="114300"/>
                    <a:pt x="85917" y="119270"/>
                    <a:pt x="85917" y="119270"/>
                  </a:cubicBezTo>
                  <a:cubicBezTo>
                    <a:pt x="69352" y="130866"/>
                    <a:pt x="32908" y="150744"/>
                    <a:pt x="21312" y="163996"/>
                  </a:cubicBezTo>
                  <a:cubicBezTo>
                    <a:pt x="9716" y="177248"/>
                    <a:pt x="19656" y="178905"/>
                    <a:pt x="16343" y="198783"/>
                  </a:cubicBezTo>
                  <a:cubicBezTo>
                    <a:pt x="13030" y="218661"/>
                    <a:pt x="3919" y="265043"/>
                    <a:pt x="1434" y="283265"/>
                  </a:cubicBezTo>
                  <a:cubicBezTo>
                    <a:pt x="-1051" y="301487"/>
                    <a:pt x="191" y="304800"/>
                    <a:pt x="1434" y="3081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3" name="フリーフォーム: 図形 672">
              <a:extLst>
                <a:ext uri="{FF2B5EF4-FFF2-40B4-BE49-F238E27FC236}">
                  <a16:creationId xmlns:a16="http://schemas.microsoft.com/office/drawing/2014/main" id="{14629B44-ADC0-4206-A30A-726E18E843D5}"/>
                </a:ext>
              </a:extLst>
            </p:cNvPr>
            <p:cNvSpPr/>
            <p:nvPr/>
          </p:nvSpPr>
          <p:spPr>
            <a:xfrm flipH="1">
              <a:off x="4684048" y="1491558"/>
              <a:ext cx="162053" cy="184808"/>
            </a:xfrm>
            <a:custGeom>
              <a:avLst/>
              <a:gdLst>
                <a:gd name="connsiteX0" fmla="*/ 0 w 159492"/>
                <a:gd name="connsiteY0" fmla="*/ 184808 h 184808"/>
                <a:gd name="connsiteX1" fmla="*/ 59635 w 159492"/>
                <a:gd name="connsiteY1" fmla="*/ 105295 h 184808"/>
                <a:gd name="connsiteX2" fmla="*/ 149087 w 159492"/>
                <a:gd name="connsiteY2" fmla="*/ 10873 h 184808"/>
                <a:gd name="connsiteX3" fmla="*/ 154057 w 159492"/>
                <a:gd name="connsiteY3" fmla="*/ 5904 h 184808"/>
              </a:gdLst>
              <a:ahLst/>
              <a:cxnLst>
                <a:cxn ang="0">
                  <a:pos x="connsiteX0" y="connsiteY0"/>
                </a:cxn>
                <a:cxn ang="0">
                  <a:pos x="connsiteX1" y="connsiteY1"/>
                </a:cxn>
                <a:cxn ang="0">
                  <a:pos x="connsiteX2" y="connsiteY2"/>
                </a:cxn>
                <a:cxn ang="0">
                  <a:pos x="connsiteX3" y="connsiteY3"/>
                </a:cxn>
              </a:cxnLst>
              <a:rect l="l" t="t" r="r" b="b"/>
              <a:pathLst>
                <a:path w="159492" h="184808">
                  <a:moveTo>
                    <a:pt x="0" y="184808"/>
                  </a:moveTo>
                  <a:cubicBezTo>
                    <a:pt x="17393" y="159546"/>
                    <a:pt x="34787" y="134284"/>
                    <a:pt x="59635" y="105295"/>
                  </a:cubicBezTo>
                  <a:cubicBezTo>
                    <a:pt x="84483" y="76306"/>
                    <a:pt x="149087" y="10873"/>
                    <a:pt x="149087" y="10873"/>
                  </a:cubicBezTo>
                  <a:cubicBezTo>
                    <a:pt x="164824" y="-5692"/>
                    <a:pt x="159440" y="106"/>
                    <a:pt x="154057" y="590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4" name="フリーフォーム: 図形 673">
              <a:extLst>
                <a:ext uri="{FF2B5EF4-FFF2-40B4-BE49-F238E27FC236}">
                  <a16:creationId xmlns:a16="http://schemas.microsoft.com/office/drawing/2014/main" id="{2B0AFE61-4B91-4DA7-A903-1E726024E235}"/>
                </a:ext>
              </a:extLst>
            </p:cNvPr>
            <p:cNvSpPr/>
            <p:nvPr/>
          </p:nvSpPr>
          <p:spPr>
            <a:xfrm flipH="1">
              <a:off x="4548171" y="866208"/>
              <a:ext cx="297930" cy="198902"/>
            </a:xfrm>
            <a:custGeom>
              <a:avLst/>
              <a:gdLst>
                <a:gd name="connsiteX0" fmla="*/ 0 w 293221"/>
                <a:gd name="connsiteY0" fmla="*/ 198902 h 198902"/>
                <a:gd name="connsiteX1" fmla="*/ 54665 w 293221"/>
                <a:gd name="connsiteY1" fmla="*/ 144236 h 198902"/>
                <a:gd name="connsiteX2" fmla="*/ 129209 w 293221"/>
                <a:gd name="connsiteY2" fmla="*/ 74662 h 198902"/>
                <a:gd name="connsiteX3" fmla="*/ 188844 w 293221"/>
                <a:gd name="connsiteY3" fmla="*/ 15028 h 198902"/>
                <a:gd name="connsiteX4" fmla="*/ 248478 w 293221"/>
                <a:gd name="connsiteY4" fmla="*/ 119 h 198902"/>
                <a:gd name="connsiteX5" fmla="*/ 293204 w 293221"/>
                <a:gd name="connsiteY5" fmla="*/ 19997 h 198902"/>
                <a:gd name="connsiteX6" fmla="*/ 243509 w 293221"/>
                <a:gd name="connsiteY6" fmla="*/ 54784 h 198902"/>
                <a:gd name="connsiteX7" fmla="*/ 178904 w 293221"/>
                <a:gd name="connsiteY7" fmla="*/ 114419 h 198902"/>
                <a:gd name="connsiteX8" fmla="*/ 109331 w 293221"/>
                <a:gd name="connsiteY8" fmla="*/ 169084 h 198902"/>
                <a:gd name="connsiteX9" fmla="*/ 84483 w 293221"/>
                <a:gd name="connsiteY9" fmla="*/ 193932 h 19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21" h="198902">
                  <a:moveTo>
                    <a:pt x="0" y="198902"/>
                  </a:moveTo>
                  <a:cubicBezTo>
                    <a:pt x="16565" y="181922"/>
                    <a:pt x="33130" y="164943"/>
                    <a:pt x="54665" y="144236"/>
                  </a:cubicBezTo>
                  <a:cubicBezTo>
                    <a:pt x="76200" y="123529"/>
                    <a:pt x="106846" y="96197"/>
                    <a:pt x="129209" y="74662"/>
                  </a:cubicBezTo>
                  <a:cubicBezTo>
                    <a:pt x="151572" y="53127"/>
                    <a:pt x="168966" y="27452"/>
                    <a:pt x="188844" y="15028"/>
                  </a:cubicBezTo>
                  <a:cubicBezTo>
                    <a:pt x="208722" y="2604"/>
                    <a:pt x="231085" y="-709"/>
                    <a:pt x="248478" y="119"/>
                  </a:cubicBezTo>
                  <a:cubicBezTo>
                    <a:pt x="265871" y="947"/>
                    <a:pt x="294032" y="10886"/>
                    <a:pt x="293204" y="19997"/>
                  </a:cubicBezTo>
                  <a:cubicBezTo>
                    <a:pt x="292376" y="29108"/>
                    <a:pt x="262559" y="39047"/>
                    <a:pt x="243509" y="54784"/>
                  </a:cubicBezTo>
                  <a:cubicBezTo>
                    <a:pt x="224459" y="70521"/>
                    <a:pt x="201267" y="95369"/>
                    <a:pt x="178904" y="114419"/>
                  </a:cubicBezTo>
                  <a:cubicBezTo>
                    <a:pt x="156541" y="133469"/>
                    <a:pt x="125068" y="155832"/>
                    <a:pt x="109331" y="169084"/>
                  </a:cubicBezTo>
                  <a:cubicBezTo>
                    <a:pt x="93594" y="182336"/>
                    <a:pt x="89038" y="188134"/>
                    <a:pt x="84483" y="19393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5" name="フリーフォーム: 図形 674">
              <a:extLst>
                <a:ext uri="{FF2B5EF4-FFF2-40B4-BE49-F238E27FC236}">
                  <a16:creationId xmlns:a16="http://schemas.microsoft.com/office/drawing/2014/main" id="{CF96244D-626E-40DA-A0B5-BE176F126AF0}"/>
                </a:ext>
              </a:extLst>
            </p:cNvPr>
            <p:cNvSpPr/>
            <p:nvPr/>
          </p:nvSpPr>
          <p:spPr>
            <a:xfrm flipH="1">
              <a:off x="5204606" y="1298679"/>
              <a:ext cx="171678" cy="178904"/>
            </a:xfrm>
            <a:custGeom>
              <a:avLst/>
              <a:gdLst>
                <a:gd name="connsiteX0" fmla="*/ 0 w 168965"/>
                <a:gd name="connsiteY0" fmla="*/ 178904 h 178904"/>
                <a:gd name="connsiteX1" fmla="*/ 49695 w 168965"/>
                <a:gd name="connsiteY1" fmla="*/ 114300 h 178904"/>
                <a:gd name="connsiteX2" fmla="*/ 109330 w 168965"/>
                <a:gd name="connsiteY2" fmla="*/ 59635 h 178904"/>
                <a:gd name="connsiteX3" fmla="*/ 168965 w 168965"/>
                <a:gd name="connsiteY3" fmla="*/ 0 h 178904"/>
              </a:gdLst>
              <a:ahLst/>
              <a:cxnLst>
                <a:cxn ang="0">
                  <a:pos x="connsiteX0" y="connsiteY0"/>
                </a:cxn>
                <a:cxn ang="0">
                  <a:pos x="connsiteX1" y="connsiteY1"/>
                </a:cxn>
                <a:cxn ang="0">
                  <a:pos x="connsiteX2" y="connsiteY2"/>
                </a:cxn>
                <a:cxn ang="0">
                  <a:pos x="connsiteX3" y="connsiteY3"/>
                </a:cxn>
              </a:cxnLst>
              <a:rect l="l" t="t" r="r" b="b"/>
              <a:pathLst>
                <a:path w="168965" h="178904">
                  <a:moveTo>
                    <a:pt x="0" y="178904"/>
                  </a:moveTo>
                  <a:cubicBezTo>
                    <a:pt x="15736" y="156541"/>
                    <a:pt x="31473" y="134178"/>
                    <a:pt x="49695" y="114300"/>
                  </a:cubicBezTo>
                  <a:cubicBezTo>
                    <a:pt x="67917" y="94422"/>
                    <a:pt x="89452" y="78685"/>
                    <a:pt x="109330" y="59635"/>
                  </a:cubicBezTo>
                  <a:cubicBezTo>
                    <a:pt x="129208" y="40585"/>
                    <a:pt x="149086" y="20292"/>
                    <a:pt x="16896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6" name="フリーフォーム: 図形 675">
              <a:extLst>
                <a:ext uri="{FF2B5EF4-FFF2-40B4-BE49-F238E27FC236}">
                  <a16:creationId xmlns:a16="http://schemas.microsoft.com/office/drawing/2014/main" id="{95E639B6-A3C5-4A02-AEBB-EABA6C1E7E3E}"/>
                </a:ext>
              </a:extLst>
            </p:cNvPr>
            <p:cNvSpPr/>
            <p:nvPr/>
          </p:nvSpPr>
          <p:spPr>
            <a:xfrm flipH="1">
              <a:off x="4936990" y="1209227"/>
              <a:ext cx="267617" cy="536713"/>
            </a:xfrm>
            <a:custGeom>
              <a:avLst/>
              <a:gdLst>
                <a:gd name="connsiteX0" fmla="*/ 0 w 263387"/>
                <a:gd name="connsiteY0" fmla="*/ 536713 h 536713"/>
                <a:gd name="connsiteX1" fmla="*/ 34787 w 263387"/>
                <a:gd name="connsiteY1" fmla="*/ 308113 h 536713"/>
                <a:gd name="connsiteX2" fmla="*/ 94422 w 263387"/>
                <a:gd name="connsiteY2" fmla="*/ 114300 h 536713"/>
                <a:gd name="connsiteX3" fmla="*/ 159026 w 263387"/>
                <a:gd name="connsiteY3" fmla="*/ 54665 h 536713"/>
                <a:gd name="connsiteX4" fmla="*/ 208722 w 263387"/>
                <a:gd name="connsiteY4" fmla="*/ 19878 h 536713"/>
                <a:gd name="connsiteX5" fmla="*/ 263387 w 263387"/>
                <a:gd name="connsiteY5" fmla="*/ 0 h 53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387" h="536713">
                  <a:moveTo>
                    <a:pt x="0" y="536713"/>
                  </a:moveTo>
                  <a:cubicBezTo>
                    <a:pt x="9525" y="457614"/>
                    <a:pt x="19050" y="378515"/>
                    <a:pt x="34787" y="308113"/>
                  </a:cubicBezTo>
                  <a:cubicBezTo>
                    <a:pt x="50524" y="237711"/>
                    <a:pt x="73716" y="156541"/>
                    <a:pt x="94422" y="114300"/>
                  </a:cubicBezTo>
                  <a:cubicBezTo>
                    <a:pt x="115129" y="72059"/>
                    <a:pt x="139976" y="70402"/>
                    <a:pt x="159026" y="54665"/>
                  </a:cubicBezTo>
                  <a:cubicBezTo>
                    <a:pt x="178076" y="38928"/>
                    <a:pt x="191329" y="28989"/>
                    <a:pt x="208722" y="19878"/>
                  </a:cubicBezTo>
                  <a:cubicBezTo>
                    <a:pt x="226116" y="10767"/>
                    <a:pt x="244751" y="5383"/>
                    <a:pt x="2633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7" name="フリーフォーム: 図形 676">
              <a:extLst>
                <a:ext uri="{FF2B5EF4-FFF2-40B4-BE49-F238E27FC236}">
                  <a16:creationId xmlns:a16="http://schemas.microsoft.com/office/drawing/2014/main" id="{0AD45FF9-96B4-4C57-8E07-285231C19577}"/>
                </a:ext>
              </a:extLst>
            </p:cNvPr>
            <p:cNvSpPr/>
            <p:nvPr/>
          </p:nvSpPr>
          <p:spPr>
            <a:xfrm flipH="1">
              <a:off x="3841276" y="821601"/>
              <a:ext cx="95938" cy="179666"/>
            </a:xfrm>
            <a:custGeom>
              <a:avLst/>
              <a:gdLst>
                <a:gd name="connsiteX0" fmla="*/ 0 w 94422"/>
                <a:gd name="connsiteY0" fmla="*/ 0 h 179666"/>
                <a:gd name="connsiteX1" fmla="*/ 49696 w 94422"/>
                <a:gd name="connsiteY1" fmla="*/ 39756 h 179666"/>
                <a:gd name="connsiteX2" fmla="*/ 19878 w 94422"/>
                <a:gd name="connsiteY2" fmla="*/ 144117 h 179666"/>
                <a:gd name="connsiteX3" fmla="*/ 4969 w 94422"/>
                <a:gd name="connsiteY3" fmla="*/ 178904 h 179666"/>
                <a:gd name="connsiteX4" fmla="*/ 39756 w 94422"/>
                <a:gd name="connsiteY4" fmla="*/ 168965 h 179666"/>
                <a:gd name="connsiteX5" fmla="*/ 49696 w 94422"/>
                <a:gd name="connsiteY5" fmla="*/ 168965 h 179666"/>
                <a:gd name="connsiteX6" fmla="*/ 34787 w 94422"/>
                <a:gd name="connsiteY6" fmla="*/ 99391 h 179666"/>
                <a:gd name="connsiteX7" fmla="*/ 49696 w 94422"/>
                <a:gd name="connsiteY7" fmla="*/ 44726 h 179666"/>
                <a:gd name="connsiteX8" fmla="*/ 94422 w 94422"/>
                <a:gd name="connsiteY8" fmla="*/ 0 h 1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422" h="179666">
                  <a:moveTo>
                    <a:pt x="0" y="0"/>
                  </a:moveTo>
                  <a:cubicBezTo>
                    <a:pt x="23191" y="7868"/>
                    <a:pt x="46383" y="15737"/>
                    <a:pt x="49696" y="39756"/>
                  </a:cubicBezTo>
                  <a:cubicBezTo>
                    <a:pt x="53009" y="63775"/>
                    <a:pt x="27333" y="120926"/>
                    <a:pt x="19878" y="144117"/>
                  </a:cubicBezTo>
                  <a:cubicBezTo>
                    <a:pt x="12424" y="167308"/>
                    <a:pt x="1656" y="174763"/>
                    <a:pt x="4969" y="178904"/>
                  </a:cubicBezTo>
                  <a:cubicBezTo>
                    <a:pt x="8282" y="183045"/>
                    <a:pt x="39756" y="168965"/>
                    <a:pt x="39756" y="168965"/>
                  </a:cubicBezTo>
                  <a:cubicBezTo>
                    <a:pt x="47210" y="167309"/>
                    <a:pt x="50524" y="180561"/>
                    <a:pt x="49696" y="168965"/>
                  </a:cubicBezTo>
                  <a:cubicBezTo>
                    <a:pt x="48868" y="157369"/>
                    <a:pt x="34787" y="120097"/>
                    <a:pt x="34787" y="99391"/>
                  </a:cubicBezTo>
                  <a:cubicBezTo>
                    <a:pt x="34787" y="78685"/>
                    <a:pt x="39757" y="61291"/>
                    <a:pt x="49696" y="44726"/>
                  </a:cubicBezTo>
                  <a:cubicBezTo>
                    <a:pt x="59635" y="28161"/>
                    <a:pt x="77028" y="14080"/>
                    <a:pt x="9442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8" name="フリーフォーム: 図形 677">
              <a:extLst>
                <a:ext uri="{FF2B5EF4-FFF2-40B4-BE49-F238E27FC236}">
                  <a16:creationId xmlns:a16="http://schemas.microsoft.com/office/drawing/2014/main" id="{EECB210A-2B50-407E-B02B-7EF80CAF1F36}"/>
                </a:ext>
              </a:extLst>
            </p:cNvPr>
            <p:cNvSpPr/>
            <p:nvPr/>
          </p:nvSpPr>
          <p:spPr>
            <a:xfrm flipH="1">
              <a:off x="3593857" y="1562066"/>
              <a:ext cx="146431" cy="79513"/>
            </a:xfrm>
            <a:custGeom>
              <a:avLst/>
              <a:gdLst>
                <a:gd name="connsiteX0" fmla="*/ 0 w 144117"/>
                <a:gd name="connsiteY0" fmla="*/ 0 h 79513"/>
                <a:gd name="connsiteX1" fmla="*/ 64604 w 144117"/>
                <a:gd name="connsiteY1" fmla="*/ 24848 h 79513"/>
                <a:gd name="connsiteX2" fmla="*/ 144117 w 144117"/>
                <a:gd name="connsiteY2" fmla="*/ 79513 h 79513"/>
              </a:gdLst>
              <a:ahLst/>
              <a:cxnLst>
                <a:cxn ang="0">
                  <a:pos x="connsiteX0" y="connsiteY0"/>
                </a:cxn>
                <a:cxn ang="0">
                  <a:pos x="connsiteX1" y="connsiteY1"/>
                </a:cxn>
                <a:cxn ang="0">
                  <a:pos x="connsiteX2" y="connsiteY2"/>
                </a:cxn>
              </a:cxnLst>
              <a:rect l="l" t="t" r="r" b="b"/>
              <a:pathLst>
                <a:path w="144117" h="79513">
                  <a:moveTo>
                    <a:pt x="0" y="0"/>
                  </a:moveTo>
                  <a:cubicBezTo>
                    <a:pt x="20292" y="5798"/>
                    <a:pt x="40585" y="11596"/>
                    <a:pt x="64604" y="24848"/>
                  </a:cubicBezTo>
                  <a:cubicBezTo>
                    <a:pt x="88623" y="38100"/>
                    <a:pt x="116370" y="58806"/>
                    <a:pt x="144117" y="79513"/>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9" name="フリーフォーム: 図形 678">
              <a:extLst>
                <a:ext uri="{FF2B5EF4-FFF2-40B4-BE49-F238E27FC236}">
                  <a16:creationId xmlns:a16="http://schemas.microsoft.com/office/drawing/2014/main" id="{56E91DEA-65E8-43C0-A49E-312DBC8B3B2F}"/>
                </a:ext>
              </a:extLst>
            </p:cNvPr>
            <p:cNvSpPr/>
            <p:nvPr/>
          </p:nvSpPr>
          <p:spPr>
            <a:xfrm flipH="1">
              <a:off x="3609004" y="1109836"/>
              <a:ext cx="151481" cy="79513"/>
            </a:xfrm>
            <a:custGeom>
              <a:avLst/>
              <a:gdLst>
                <a:gd name="connsiteX0" fmla="*/ 0 w 149087"/>
                <a:gd name="connsiteY0" fmla="*/ 79513 h 79513"/>
                <a:gd name="connsiteX1" fmla="*/ 54665 w 149087"/>
                <a:gd name="connsiteY1" fmla="*/ 64604 h 79513"/>
                <a:gd name="connsiteX2" fmla="*/ 99391 w 149087"/>
                <a:gd name="connsiteY2" fmla="*/ 44726 h 79513"/>
                <a:gd name="connsiteX3" fmla="*/ 149087 w 149087"/>
                <a:gd name="connsiteY3" fmla="*/ 0 h 79513"/>
              </a:gdLst>
              <a:ahLst/>
              <a:cxnLst>
                <a:cxn ang="0">
                  <a:pos x="connsiteX0" y="connsiteY0"/>
                </a:cxn>
                <a:cxn ang="0">
                  <a:pos x="connsiteX1" y="connsiteY1"/>
                </a:cxn>
                <a:cxn ang="0">
                  <a:pos x="connsiteX2" y="connsiteY2"/>
                </a:cxn>
                <a:cxn ang="0">
                  <a:pos x="connsiteX3" y="connsiteY3"/>
                </a:cxn>
              </a:cxnLst>
              <a:rect l="l" t="t" r="r" b="b"/>
              <a:pathLst>
                <a:path w="149087" h="79513">
                  <a:moveTo>
                    <a:pt x="0" y="79513"/>
                  </a:moveTo>
                  <a:cubicBezTo>
                    <a:pt x="19050" y="74957"/>
                    <a:pt x="38100" y="70402"/>
                    <a:pt x="54665" y="64604"/>
                  </a:cubicBezTo>
                  <a:cubicBezTo>
                    <a:pt x="71230" y="58806"/>
                    <a:pt x="83654" y="55493"/>
                    <a:pt x="99391" y="44726"/>
                  </a:cubicBezTo>
                  <a:cubicBezTo>
                    <a:pt x="115128" y="33959"/>
                    <a:pt x="132107" y="16979"/>
                    <a:pt x="149087"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0" name="フリーフォーム: 図形 679">
              <a:extLst>
                <a:ext uri="{FF2B5EF4-FFF2-40B4-BE49-F238E27FC236}">
                  <a16:creationId xmlns:a16="http://schemas.microsoft.com/office/drawing/2014/main" id="{84C7B4ED-C4A5-4A23-8A79-1E02BEC48DAC}"/>
                </a:ext>
              </a:extLst>
            </p:cNvPr>
            <p:cNvSpPr/>
            <p:nvPr/>
          </p:nvSpPr>
          <p:spPr>
            <a:xfrm flipH="1">
              <a:off x="3740288" y="2391983"/>
              <a:ext cx="171678" cy="134179"/>
            </a:xfrm>
            <a:custGeom>
              <a:avLst/>
              <a:gdLst>
                <a:gd name="connsiteX0" fmla="*/ 4969 w 168965"/>
                <a:gd name="connsiteY0" fmla="*/ 134179 h 134179"/>
                <a:gd name="connsiteX1" fmla="*/ 24848 w 168965"/>
                <a:gd name="connsiteY1" fmla="*/ 79513 h 134179"/>
                <a:gd name="connsiteX2" fmla="*/ 74543 w 168965"/>
                <a:gd name="connsiteY2" fmla="*/ 54666 h 134179"/>
                <a:gd name="connsiteX3" fmla="*/ 168965 w 168965"/>
                <a:gd name="connsiteY3" fmla="*/ 59635 h 134179"/>
                <a:gd name="connsiteX4" fmla="*/ 74543 w 168965"/>
                <a:gd name="connsiteY4" fmla="*/ 24848 h 134179"/>
                <a:gd name="connsiteX5" fmla="*/ 24848 w 168965"/>
                <a:gd name="connsiteY5" fmla="*/ 34787 h 134179"/>
                <a:gd name="connsiteX6" fmla="*/ 0 w 168965"/>
                <a:gd name="connsiteY6" fmla="*/ 0 h 13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965" h="134179">
                  <a:moveTo>
                    <a:pt x="4969" y="134179"/>
                  </a:moveTo>
                  <a:cubicBezTo>
                    <a:pt x="9110" y="113472"/>
                    <a:pt x="13252" y="92765"/>
                    <a:pt x="24848" y="79513"/>
                  </a:cubicBezTo>
                  <a:cubicBezTo>
                    <a:pt x="36444" y="66261"/>
                    <a:pt x="50524" y="57979"/>
                    <a:pt x="74543" y="54666"/>
                  </a:cubicBezTo>
                  <a:cubicBezTo>
                    <a:pt x="98562" y="51353"/>
                    <a:pt x="168965" y="64605"/>
                    <a:pt x="168965" y="59635"/>
                  </a:cubicBezTo>
                  <a:cubicBezTo>
                    <a:pt x="168965" y="54665"/>
                    <a:pt x="98562" y="28989"/>
                    <a:pt x="74543" y="24848"/>
                  </a:cubicBezTo>
                  <a:cubicBezTo>
                    <a:pt x="50524" y="20707"/>
                    <a:pt x="37272" y="38928"/>
                    <a:pt x="24848" y="34787"/>
                  </a:cubicBezTo>
                  <a:cubicBezTo>
                    <a:pt x="12424" y="30646"/>
                    <a:pt x="6212" y="15323"/>
                    <a:pt x="0"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1" name="フリーフォーム: 図形 680">
              <a:extLst>
                <a:ext uri="{FF2B5EF4-FFF2-40B4-BE49-F238E27FC236}">
                  <a16:creationId xmlns:a16="http://schemas.microsoft.com/office/drawing/2014/main" id="{C8AC771D-55B1-41EC-BA94-5CE36A75E5B9}"/>
                </a:ext>
              </a:extLst>
            </p:cNvPr>
            <p:cNvSpPr/>
            <p:nvPr/>
          </p:nvSpPr>
          <p:spPr>
            <a:xfrm flipH="1">
              <a:off x="4901644" y="1999388"/>
              <a:ext cx="100987" cy="149087"/>
            </a:xfrm>
            <a:custGeom>
              <a:avLst/>
              <a:gdLst>
                <a:gd name="connsiteX0" fmla="*/ 0 w 99391"/>
                <a:gd name="connsiteY0" fmla="*/ 134178 h 149087"/>
                <a:gd name="connsiteX1" fmla="*/ 44726 w 99391"/>
                <a:gd name="connsiteY1" fmla="*/ 99391 h 149087"/>
                <a:gd name="connsiteX2" fmla="*/ 79513 w 99391"/>
                <a:gd name="connsiteY2" fmla="*/ 0 h 149087"/>
                <a:gd name="connsiteX3" fmla="*/ 69574 w 99391"/>
                <a:gd name="connsiteY3" fmla="*/ 99391 h 149087"/>
                <a:gd name="connsiteX4" fmla="*/ 99391 w 99391"/>
                <a:gd name="connsiteY4" fmla="*/ 149087 h 14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391" h="149087">
                  <a:moveTo>
                    <a:pt x="0" y="134178"/>
                  </a:moveTo>
                  <a:cubicBezTo>
                    <a:pt x="15737" y="127966"/>
                    <a:pt x="31474" y="121754"/>
                    <a:pt x="44726" y="99391"/>
                  </a:cubicBezTo>
                  <a:cubicBezTo>
                    <a:pt x="57978" y="77028"/>
                    <a:pt x="75372" y="0"/>
                    <a:pt x="79513" y="0"/>
                  </a:cubicBezTo>
                  <a:cubicBezTo>
                    <a:pt x="83654" y="0"/>
                    <a:pt x="66261" y="74543"/>
                    <a:pt x="69574" y="99391"/>
                  </a:cubicBezTo>
                  <a:cubicBezTo>
                    <a:pt x="72887" y="124239"/>
                    <a:pt x="86139" y="136663"/>
                    <a:pt x="99391" y="149087"/>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2" name="フリーフォーム: 図形 681">
              <a:extLst>
                <a:ext uri="{FF2B5EF4-FFF2-40B4-BE49-F238E27FC236}">
                  <a16:creationId xmlns:a16="http://schemas.microsoft.com/office/drawing/2014/main" id="{662A4C2A-A3BD-4F20-9B99-A80E083455F8}"/>
                </a:ext>
              </a:extLst>
            </p:cNvPr>
            <p:cNvSpPr/>
            <p:nvPr/>
          </p:nvSpPr>
          <p:spPr>
            <a:xfrm flipH="1">
              <a:off x="4285238" y="985596"/>
              <a:ext cx="439678" cy="303144"/>
            </a:xfrm>
            <a:custGeom>
              <a:avLst/>
              <a:gdLst>
                <a:gd name="connsiteX0" fmla="*/ 298174 w 432729"/>
                <a:gd name="connsiteY0" fmla="*/ 0 h 303144"/>
                <a:gd name="connsiteX1" fmla="*/ 273326 w 432729"/>
                <a:gd name="connsiteY1" fmla="*/ 163996 h 303144"/>
                <a:gd name="connsiteX2" fmla="*/ 308113 w 432729"/>
                <a:gd name="connsiteY2" fmla="*/ 144118 h 303144"/>
                <a:gd name="connsiteX3" fmla="*/ 432352 w 432729"/>
                <a:gd name="connsiteY3" fmla="*/ 139148 h 303144"/>
                <a:gd name="connsiteX4" fmla="*/ 263387 w 432729"/>
                <a:gd name="connsiteY4" fmla="*/ 193814 h 303144"/>
                <a:gd name="connsiteX5" fmla="*/ 203752 w 432729"/>
                <a:gd name="connsiteY5" fmla="*/ 218661 h 303144"/>
                <a:gd name="connsiteX6" fmla="*/ 183874 w 432729"/>
                <a:gd name="connsiteY6" fmla="*/ 258418 h 303144"/>
                <a:gd name="connsiteX7" fmla="*/ 124239 w 432729"/>
                <a:gd name="connsiteY7" fmla="*/ 248479 h 303144"/>
                <a:gd name="connsiteX8" fmla="*/ 44726 w 432729"/>
                <a:gd name="connsiteY8" fmla="*/ 258418 h 303144"/>
                <a:gd name="connsiteX9" fmla="*/ 0 w 432729"/>
                <a:gd name="connsiteY9" fmla="*/ 303144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2729" h="303144">
                  <a:moveTo>
                    <a:pt x="298174" y="0"/>
                  </a:moveTo>
                  <a:cubicBezTo>
                    <a:pt x="284921" y="69988"/>
                    <a:pt x="271669" y="139976"/>
                    <a:pt x="273326" y="163996"/>
                  </a:cubicBezTo>
                  <a:cubicBezTo>
                    <a:pt x="274982" y="188016"/>
                    <a:pt x="281609" y="148259"/>
                    <a:pt x="308113" y="144118"/>
                  </a:cubicBezTo>
                  <a:cubicBezTo>
                    <a:pt x="334617" y="139977"/>
                    <a:pt x="439806" y="130865"/>
                    <a:pt x="432352" y="139148"/>
                  </a:cubicBezTo>
                  <a:cubicBezTo>
                    <a:pt x="424898" y="147431"/>
                    <a:pt x="301487" y="180562"/>
                    <a:pt x="263387" y="193814"/>
                  </a:cubicBezTo>
                  <a:cubicBezTo>
                    <a:pt x="225287" y="207066"/>
                    <a:pt x="217004" y="207894"/>
                    <a:pt x="203752" y="218661"/>
                  </a:cubicBezTo>
                  <a:cubicBezTo>
                    <a:pt x="190500" y="229428"/>
                    <a:pt x="197126" y="253448"/>
                    <a:pt x="183874" y="258418"/>
                  </a:cubicBezTo>
                  <a:cubicBezTo>
                    <a:pt x="170622" y="263388"/>
                    <a:pt x="147430" y="248479"/>
                    <a:pt x="124239" y="248479"/>
                  </a:cubicBezTo>
                  <a:cubicBezTo>
                    <a:pt x="101048" y="248479"/>
                    <a:pt x="65432" y="249307"/>
                    <a:pt x="44726" y="258418"/>
                  </a:cubicBezTo>
                  <a:cubicBezTo>
                    <a:pt x="24020" y="267529"/>
                    <a:pt x="12010" y="285336"/>
                    <a:pt x="0" y="30314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3" name="フリーフォーム: 図形 682">
              <a:extLst>
                <a:ext uri="{FF2B5EF4-FFF2-40B4-BE49-F238E27FC236}">
                  <a16:creationId xmlns:a16="http://schemas.microsoft.com/office/drawing/2014/main" id="{7255F980-C4D5-4922-B567-F2B06AB61FA9}"/>
                </a:ext>
              </a:extLst>
            </p:cNvPr>
            <p:cNvSpPr/>
            <p:nvPr/>
          </p:nvSpPr>
          <p:spPr>
            <a:xfrm flipH="1">
              <a:off x="4568171" y="1243242"/>
              <a:ext cx="136547" cy="204524"/>
            </a:xfrm>
            <a:custGeom>
              <a:avLst/>
              <a:gdLst>
                <a:gd name="connsiteX0" fmla="*/ 0 w 134389"/>
                <a:gd name="connsiteY0" fmla="*/ 204524 h 204524"/>
                <a:gd name="connsiteX1" fmla="*/ 44726 w 134389"/>
                <a:gd name="connsiteY1" fmla="*/ 120041 h 204524"/>
                <a:gd name="connsiteX2" fmla="*/ 69574 w 134389"/>
                <a:gd name="connsiteY2" fmla="*/ 35559 h 204524"/>
                <a:gd name="connsiteX3" fmla="*/ 99391 w 134389"/>
                <a:gd name="connsiteY3" fmla="*/ 772 h 204524"/>
                <a:gd name="connsiteX4" fmla="*/ 74543 w 134389"/>
                <a:gd name="connsiteY4" fmla="*/ 65376 h 204524"/>
                <a:gd name="connsiteX5" fmla="*/ 134178 w 134389"/>
                <a:gd name="connsiteY5" fmla="*/ 40528 h 204524"/>
                <a:gd name="connsiteX6" fmla="*/ 49696 w 134389"/>
                <a:gd name="connsiteY6" fmla="*/ 125011 h 204524"/>
                <a:gd name="connsiteX7" fmla="*/ 59635 w 134389"/>
                <a:gd name="connsiteY7" fmla="*/ 199554 h 20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89" h="204524">
                  <a:moveTo>
                    <a:pt x="0" y="204524"/>
                  </a:moveTo>
                  <a:cubicBezTo>
                    <a:pt x="16565" y="176363"/>
                    <a:pt x="33130" y="148202"/>
                    <a:pt x="44726" y="120041"/>
                  </a:cubicBezTo>
                  <a:cubicBezTo>
                    <a:pt x="56322" y="91880"/>
                    <a:pt x="60463" y="55437"/>
                    <a:pt x="69574" y="35559"/>
                  </a:cubicBezTo>
                  <a:cubicBezTo>
                    <a:pt x="78685" y="15681"/>
                    <a:pt x="98563" y="-4198"/>
                    <a:pt x="99391" y="772"/>
                  </a:cubicBezTo>
                  <a:cubicBezTo>
                    <a:pt x="100219" y="5742"/>
                    <a:pt x="68745" y="58750"/>
                    <a:pt x="74543" y="65376"/>
                  </a:cubicBezTo>
                  <a:cubicBezTo>
                    <a:pt x="80341" y="72002"/>
                    <a:pt x="138319" y="30589"/>
                    <a:pt x="134178" y="40528"/>
                  </a:cubicBezTo>
                  <a:cubicBezTo>
                    <a:pt x="130037" y="50467"/>
                    <a:pt x="62120" y="98507"/>
                    <a:pt x="49696" y="125011"/>
                  </a:cubicBezTo>
                  <a:cubicBezTo>
                    <a:pt x="37272" y="151515"/>
                    <a:pt x="48453" y="175534"/>
                    <a:pt x="59635" y="199554"/>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4" name="フリーフォーム: 図形 683">
              <a:extLst>
                <a:ext uri="{FF2B5EF4-FFF2-40B4-BE49-F238E27FC236}">
                  <a16:creationId xmlns:a16="http://schemas.microsoft.com/office/drawing/2014/main" id="{92ABEF2B-2E21-4539-BBE6-FDCCFB444187}"/>
                </a:ext>
              </a:extLst>
            </p:cNvPr>
            <p:cNvSpPr/>
            <p:nvPr/>
          </p:nvSpPr>
          <p:spPr>
            <a:xfrm flipH="1">
              <a:off x="4689203" y="1755879"/>
              <a:ext cx="177095" cy="114300"/>
            </a:xfrm>
            <a:custGeom>
              <a:avLst/>
              <a:gdLst>
                <a:gd name="connsiteX0" fmla="*/ 0 w 174296"/>
                <a:gd name="connsiteY0" fmla="*/ 114300 h 114300"/>
                <a:gd name="connsiteX1" fmla="*/ 74543 w 174296"/>
                <a:gd name="connsiteY1" fmla="*/ 54665 h 114300"/>
                <a:gd name="connsiteX2" fmla="*/ 159026 w 174296"/>
                <a:gd name="connsiteY2" fmla="*/ 14909 h 114300"/>
                <a:gd name="connsiteX3" fmla="*/ 173935 w 174296"/>
                <a:gd name="connsiteY3" fmla="*/ 0 h 114300"/>
              </a:gdLst>
              <a:ahLst/>
              <a:cxnLst>
                <a:cxn ang="0">
                  <a:pos x="connsiteX0" y="connsiteY0"/>
                </a:cxn>
                <a:cxn ang="0">
                  <a:pos x="connsiteX1" y="connsiteY1"/>
                </a:cxn>
                <a:cxn ang="0">
                  <a:pos x="connsiteX2" y="connsiteY2"/>
                </a:cxn>
                <a:cxn ang="0">
                  <a:pos x="connsiteX3" y="connsiteY3"/>
                </a:cxn>
              </a:cxnLst>
              <a:rect l="l" t="t" r="r" b="b"/>
              <a:pathLst>
                <a:path w="174296" h="114300">
                  <a:moveTo>
                    <a:pt x="0" y="114300"/>
                  </a:moveTo>
                  <a:cubicBezTo>
                    <a:pt x="24019" y="92765"/>
                    <a:pt x="48039" y="71230"/>
                    <a:pt x="74543" y="54665"/>
                  </a:cubicBezTo>
                  <a:cubicBezTo>
                    <a:pt x="101047" y="38100"/>
                    <a:pt x="142461" y="24020"/>
                    <a:pt x="159026" y="14909"/>
                  </a:cubicBezTo>
                  <a:cubicBezTo>
                    <a:pt x="175591" y="5798"/>
                    <a:pt x="174763" y="2899"/>
                    <a:pt x="173935"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5" name="フリーフォーム: 図形 684">
              <a:extLst>
                <a:ext uri="{FF2B5EF4-FFF2-40B4-BE49-F238E27FC236}">
                  <a16:creationId xmlns:a16="http://schemas.microsoft.com/office/drawing/2014/main" id="{AD8B23B9-94D3-4CCD-8D24-39A90F16BDD4}"/>
                </a:ext>
              </a:extLst>
            </p:cNvPr>
            <p:cNvSpPr/>
            <p:nvPr/>
          </p:nvSpPr>
          <p:spPr>
            <a:xfrm flipH="1">
              <a:off x="4204831" y="2521192"/>
              <a:ext cx="217123" cy="94422"/>
            </a:xfrm>
            <a:custGeom>
              <a:avLst/>
              <a:gdLst>
                <a:gd name="connsiteX0" fmla="*/ 213691 w 213691"/>
                <a:gd name="connsiteY0" fmla="*/ 0 h 94422"/>
                <a:gd name="connsiteX1" fmla="*/ 124239 w 213691"/>
                <a:gd name="connsiteY1" fmla="*/ 9939 h 94422"/>
                <a:gd name="connsiteX2" fmla="*/ 54665 w 213691"/>
                <a:gd name="connsiteY2" fmla="*/ 49696 h 94422"/>
                <a:gd name="connsiteX3" fmla="*/ 0 w 213691"/>
                <a:gd name="connsiteY3" fmla="*/ 94422 h 94422"/>
              </a:gdLst>
              <a:ahLst/>
              <a:cxnLst>
                <a:cxn ang="0">
                  <a:pos x="connsiteX0" y="connsiteY0"/>
                </a:cxn>
                <a:cxn ang="0">
                  <a:pos x="connsiteX1" y="connsiteY1"/>
                </a:cxn>
                <a:cxn ang="0">
                  <a:pos x="connsiteX2" y="connsiteY2"/>
                </a:cxn>
                <a:cxn ang="0">
                  <a:pos x="connsiteX3" y="connsiteY3"/>
                </a:cxn>
              </a:cxnLst>
              <a:rect l="l" t="t" r="r" b="b"/>
              <a:pathLst>
                <a:path w="213691" h="94422">
                  <a:moveTo>
                    <a:pt x="213691" y="0"/>
                  </a:moveTo>
                  <a:cubicBezTo>
                    <a:pt x="182217" y="828"/>
                    <a:pt x="150743" y="1656"/>
                    <a:pt x="124239" y="9939"/>
                  </a:cubicBezTo>
                  <a:cubicBezTo>
                    <a:pt x="97735" y="18222"/>
                    <a:pt x="75372" y="35615"/>
                    <a:pt x="54665" y="49696"/>
                  </a:cubicBezTo>
                  <a:cubicBezTo>
                    <a:pt x="33958" y="63777"/>
                    <a:pt x="16979" y="79099"/>
                    <a:pt x="0" y="94422"/>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6" name="フリーフォーム: 図形 685">
              <a:extLst>
                <a:ext uri="{FF2B5EF4-FFF2-40B4-BE49-F238E27FC236}">
                  <a16:creationId xmlns:a16="http://schemas.microsoft.com/office/drawing/2014/main" id="{D115604B-545E-492D-ABCD-06B99313260A}"/>
                </a:ext>
              </a:extLst>
            </p:cNvPr>
            <p:cNvSpPr/>
            <p:nvPr/>
          </p:nvSpPr>
          <p:spPr>
            <a:xfrm flipH="1">
              <a:off x="5295495" y="2456588"/>
              <a:ext cx="90889" cy="134178"/>
            </a:xfrm>
            <a:custGeom>
              <a:avLst/>
              <a:gdLst>
                <a:gd name="connsiteX0" fmla="*/ 0 w 89452"/>
                <a:gd name="connsiteY0" fmla="*/ 134178 h 134178"/>
                <a:gd name="connsiteX1" fmla="*/ 24847 w 89452"/>
                <a:gd name="connsiteY1" fmla="*/ 54665 h 134178"/>
                <a:gd name="connsiteX2" fmla="*/ 89452 w 89452"/>
                <a:gd name="connsiteY2" fmla="*/ 0 h 134178"/>
              </a:gdLst>
              <a:ahLst/>
              <a:cxnLst>
                <a:cxn ang="0">
                  <a:pos x="connsiteX0" y="connsiteY0"/>
                </a:cxn>
                <a:cxn ang="0">
                  <a:pos x="connsiteX1" y="connsiteY1"/>
                </a:cxn>
                <a:cxn ang="0">
                  <a:pos x="connsiteX2" y="connsiteY2"/>
                </a:cxn>
              </a:cxnLst>
              <a:rect l="l" t="t" r="r" b="b"/>
              <a:pathLst>
                <a:path w="89452" h="134178">
                  <a:moveTo>
                    <a:pt x="0" y="134178"/>
                  </a:moveTo>
                  <a:cubicBezTo>
                    <a:pt x="4969" y="105603"/>
                    <a:pt x="9938" y="77028"/>
                    <a:pt x="24847" y="54665"/>
                  </a:cubicBezTo>
                  <a:cubicBezTo>
                    <a:pt x="39756" y="32302"/>
                    <a:pt x="64604" y="16151"/>
                    <a:pt x="89452" y="0"/>
                  </a:cubicBezTo>
                </a:path>
              </a:pathLst>
            </a:custGeom>
            <a:solidFill>
              <a:srgbClr val="FFCCCC"/>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7" name="フリーフォーム: 図形 686">
              <a:extLst>
                <a:ext uri="{FF2B5EF4-FFF2-40B4-BE49-F238E27FC236}">
                  <a16:creationId xmlns:a16="http://schemas.microsoft.com/office/drawing/2014/main" id="{433019BA-34D3-4290-8065-24D2A3F2862C}"/>
                </a:ext>
              </a:extLst>
            </p:cNvPr>
            <p:cNvSpPr/>
            <p:nvPr/>
          </p:nvSpPr>
          <p:spPr>
            <a:xfrm flipH="1">
              <a:off x="4180530" y="3079771"/>
              <a:ext cx="108121" cy="10163"/>
            </a:xfrm>
            <a:custGeom>
              <a:avLst/>
              <a:gdLst>
                <a:gd name="connsiteX0" fmla="*/ 0 w 106412"/>
                <a:gd name="connsiteY0" fmla="*/ 0 h 10163"/>
                <a:gd name="connsiteX1" fmla="*/ 93428 w 106412"/>
                <a:gd name="connsiteY1" fmla="*/ 9939 h 10163"/>
                <a:gd name="connsiteX2" fmla="*/ 103367 w 106412"/>
                <a:gd name="connsiteY2" fmla="*/ 5964 h 10163"/>
              </a:gdLst>
              <a:ahLst/>
              <a:cxnLst>
                <a:cxn ang="0">
                  <a:pos x="connsiteX0" y="connsiteY0"/>
                </a:cxn>
                <a:cxn ang="0">
                  <a:pos x="connsiteX1" y="connsiteY1"/>
                </a:cxn>
                <a:cxn ang="0">
                  <a:pos x="connsiteX2" y="connsiteY2"/>
                </a:cxn>
              </a:cxnLst>
              <a:rect l="l" t="t" r="r" b="b"/>
              <a:pathLst>
                <a:path w="106412" h="10163">
                  <a:moveTo>
                    <a:pt x="0" y="0"/>
                  </a:moveTo>
                  <a:cubicBezTo>
                    <a:pt x="31143" y="3313"/>
                    <a:pt x="76200" y="8945"/>
                    <a:pt x="93428" y="9939"/>
                  </a:cubicBezTo>
                  <a:cubicBezTo>
                    <a:pt x="110656" y="10933"/>
                    <a:pt x="107011" y="8448"/>
                    <a:pt x="103367" y="5964"/>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88" name="グループ化 687">
            <a:extLst>
              <a:ext uri="{FF2B5EF4-FFF2-40B4-BE49-F238E27FC236}">
                <a16:creationId xmlns:a16="http://schemas.microsoft.com/office/drawing/2014/main" id="{0DFB802F-3F67-4919-BDE7-33EE78835A20}"/>
              </a:ext>
            </a:extLst>
          </p:cNvPr>
          <p:cNvGrpSpPr/>
          <p:nvPr/>
        </p:nvGrpSpPr>
        <p:grpSpPr>
          <a:xfrm rot="10800000">
            <a:off x="6206222" y="0"/>
            <a:ext cx="4803266" cy="6890506"/>
            <a:chOff x="5865630" y="-174649"/>
            <a:chExt cx="4803266" cy="6890506"/>
          </a:xfrm>
        </p:grpSpPr>
        <p:sp>
          <p:nvSpPr>
            <p:cNvPr id="689" name="フリーフォーム 18">
              <a:extLst>
                <a:ext uri="{FF2B5EF4-FFF2-40B4-BE49-F238E27FC236}">
                  <a16:creationId xmlns:a16="http://schemas.microsoft.com/office/drawing/2014/main" id="{708B937A-5C95-4A8A-A0B7-CF6535BD8299}"/>
                </a:ext>
              </a:extLst>
            </p:cNvPr>
            <p:cNvSpPr/>
            <p:nvPr/>
          </p:nvSpPr>
          <p:spPr>
            <a:xfrm rot="10800000">
              <a:off x="10465928" y="3240878"/>
              <a:ext cx="150433" cy="241245"/>
            </a:xfrm>
            <a:custGeom>
              <a:avLst/>
              <a:gdLst>
                <a:gd name="connsiteX0" fmla="*/ 0 w 117987"/>
                <a:gd name="connsiteY0" fmla="*/ 0 h 191729"/>
                <a:gd name="connsiteX1" fmla="*/ 22123 w 117987"/>
                <a:gd name="connsiteY1" fmla="*/ 36871 h 191729"/>
                <a:gd name="connsiteX2" fmla="*/ 29497 w 117987"/>
                <a:gd name="connsiteY2" fmla="*/ 58994 h 191729"/>
                <a:gd name="connsiteX3" fmla="*/ 58994 w 117987"/>
                <a:gd name="connsiteY3" fmla="*/ 95865 h 191729"/>
                <a:gd name="connsiteX4" fmla="*/ 81116 w 117987"/>
                <a:gd name="connsiteY4" fmla="*/ 132736 h 191729"/>
                <a:gd name="connsiteX5" fmla="*/ 88490 w 117987"/>
                <a:gd name="connsiteY5" fmla="*/ 154858 h 191729"/>
                <a:gd name="connsiteX6" fmla="*/ 117987 w 117987"/>
                <a:gd name="connsiteY6"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987" h="191729">
                  <a:moveTo>
                    <a:pt x="0" y="0"/>
                  </a:moveTo>
                  <a:cubicBezTo>
                    <a:pt x="7374" y="12290"/>
                    <a:pt x="15713" y="24051"/>
                    <a:pt x="22123" y="36871"/>
                  </a:cubicBezTo>
                  <a:cubicBezTo>
                    <a:pt x="25599" y="43824"/>
                    <a:pt x="26021" y="52041"/>
                    <a:pt x="29497" y="58994"/>
                  </a:cubicBezTo>
                  <a:cubicBezTo>
                    <a:pt x="38799" y="77598"/>
                    <a:pt x="45276" y="82147"/>
                    <a:pt x="58994" y="95865"/>
                  </a:cubicBezTo>
                  <a:cubicBezTo>
                    <a:pt x="79883" y="158532"/>
                    <a:pt x="50750" y="82124"/>
                    <a:pt x="81116" y="132736"/>
                  </a:cubicBezTo>
                  <a:cubicBezTo>
                    <a:pt x="85115" y="139401"/>
                    <a:pt x="85014" y="147906"/>
                    <a:pt x="88490" y="154858"/>
                  </a:cubicBezTo>
                  <a:cubicBezTo>
                    <a:pt x="97793" y="173463"/>
                    <a:pt x="104269" y="178011"/>
                    <a:pt x="117987"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0" name="フリーフォーム 19">
              <a:extLst>
                <a:ext uri="{FF2B5EF4-FFF2-40B4-BE49-F238E27FC236}">
                  <a16:creationId xmlns:a16="http://schemas.microsoft.com/office/drawing/2014/main" id="{BD9781DB-12F2-40E1-9BED-0613745D3972}"/>
                </a:ext>
              </a:extLst>
            </p:cNvPr>
            <p:cNvSpPr/>
            <p:nvPr/>
          </p:nvSpPr>
          <p:spPr>
            <a:xfrm rot="10800000">
              <a:off x="8782434" y="3301752"/>
              <a:ext cx="780198" cy="356624"/>
            </a:xfrm>
            <a:custGeom>
              <a:avLst/>
              <a:gdLst>
                <a:gd name="connsiteX0" fmla="*/ 170 w 374329"/>
                <a:gd name="connsiteY0" fmla="*/ 51619 h 162232"/>
                <a:gd name="connsiteX1" fmla="*/ 37041 w 374329"/>
                <a:gd name="connsiteY1" fmla="*/ 44245 h 162232"/>
                <a:gd name="connsiteX2" fmla="*/ 59164 w 374329"/>
                <a:gd name="connsiteY2" fmla="*/ 29497 h 162232"/>
                <a:gd name="connsiteX3" fmla="*/ 103409 w 374329"/>
                <a:gd name="connsiteY3" fmla="*/ 14748 h 162232"/>
                <a:gd name="connsiteX4" fmla="*/ 125531 w 374329"/>
                <a:gd name="connsiteY4" fmla="*/ 7374 h 162232"/>
                <a:gd name="connsiteX5" fmla="*/ 147654 w 374329"/>
                <a:gd name="connsiteY5" fmla="*/ 0 h 162232"/>
                <a:gd name="connsiteX6" fmla="*/ 221396 w 374329"/>
                <a:gd name="connsiteY6" fmla="*/ 14748 h 162232"/>
                <a:gd name="connsiteX7" fmla="*/ 243518 w 374329"/>
                <a:gd name="connsiteY7" fmla="*/ 22122 h 162232"/>
                <a:gd name="connsiteX8" fmla="*/ 280389 w 374329"/>
                <a:gd name="connsiteY8" fmla="*/ 29497 h 162232"/>
                <a:gd name="connsiteX9" fmla="*/ 332009 w 374329"/>
                <a:gd name="connsiteY9" fmla="*/ 44245 h 162232"/>
                <a:gd name="connsiteX10" fmla="*/ 346757 w 374329"/>
                <a:gd name="connsiteY10" fmla="*/ 66367 h 162232"/>
                <a:gd name="connsiteX11" fmla="*/ 361505 w 374329"/>
                <a:gd name="connsiteY11" fmla="*/ 95864 h 162232"/>
                <a:gd name="connsiteX12" fmla="*/ 317260 w 374329"/>
                <a:gd name="connsiteY12" fmla="*/ 110613 h 162232"/>
                <a:gd name="connsiteX13" fmla="*/ 250893 w 374329"/>
                <a:gd name="connsiteY13" fmla="*/ 140109 h 162232"/>
                <a:gd name="connsiteX14" fmla="*/ 206647 w 374329"/>
                <a:gd name="connsiteY14" fmla="*/ 154858 h 162232"/>
                <a:gd name="connsiteX15" fmla="*/ 184525 w 374329"/>
                <a:gd name="connsiteY15" fmla="*/ 162232 h 162232"/>
                <a:gd name="connsiteX16" fmla="*/ 96034 w 374329"/>
                <a:gd name="connsiteY16" fmla="*/ 140109 h 162232"/>
                <a:gd name="connsiteX17" fmla="*/ 51789 w 374329"/>
                <a:gd name="connsiteY17" fmla="*/ 110613 h 162232"/>
                <a:gd name="connsiteX18" fmla="*/ 37041 w 374329"/>
                <a:gd name="connsiteY18" fmla="*/ 95864 h 162232"/>
                <a:gd name="connsiteX19" fmla="*/ 170 w 374329"/>
                <a:gd name="connsiteY19" fmla="*/ 51619 h 162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4329" h="162232">
                  <a:moveTo>
                    <a:pt x="170" y="51619"/>
                  </a:moveTo>
                  <a:cubicBezTo>
                    <a:pt x="170" y="43016"/>
                    <a:pt x="25305" y="48646"/>
                    <a:pt x="37041" y="44245"/>
                  </a:cubicBezTo>
                  <a:cubicBezTo>
                    <a:pt x="45339" y="41133"/>
                    <a:pt x="51065" y="33097"/>
                    <a:pt x="59164" y="29497"/>
                  </a:cubicBezTo>
                  <a:cubicBezTo>
                    <a:pt x="73370" y="23183"/>
                    <a:pt x="88661" y="19664"/>
                    <a:pt x="103409" y="14748"/>
                  </a:cubicBezTo>
                  <a:lnTo>
                    <a:pt x="125531" y="7374"/>
                  </a:lnTo>
                  <a:lnTo>
                    <a:pt x="147654" y="0"/>
                  </a:lnTo>
                  <a:cubicBezTo>
                    <a:pt x="172235" y="4916"/>
                    <a:pt x="197615" y="6821"/>
                    <a:pt x="221396" y="14748"/>
                  </a:cubicBezTo>
                  <a:cubicBezTo>
                    <a:pt x="228770" y="17206"/>
                    <a:pt x="235977" y="20237"/>
                    <a:pt x="243518" y="22122"/>
                  </a:cubicBezTo>
                  <a:cubicBezTo>
                    <a:pt x="255678" y="25162"/>
                    <a:pt x="268154" y="26778"/>
                    <a:pt x="280389" y="29497"/>
                  </a:cubicBezTo>
                  <a:cubicBezTo>
                    <a:pt x="308171" y="35671"/>
                    <a:pt x="307370" y="36032"/>
                    <a:pt x="332009" y="44245"/>
                  </a:cubicBezTo>
                  <a:cubicBezTo>
                    <a:pt x="336925" y="51619"/>
                    <a:pt x="339837" y="60831"/>
                    <a:pt x="346757" y="66367"/>
                  </a:cubicBezTo>
                  <a:cubicBezTo>
                    <a:pt x="352323" y="70820"/>
                    <a:pt x="395268" y="71748"/>
                    <a:pt x="361505" y="95864"/>
                  </a:cubicBezTo>
                  <a:cubicBezTo>
                    <a:pt x="348855" y="104900"/>
                    <a:pt x="330195" y="101990"/>
                    <a:pt x="317260" y="110613"/>
                  </a:cubicBezTo>
                  <a:cubicBezTo>
                    <a:pt x="282202" y="133985"/>
                    <a:pt x="303548" y="122557"/>
                    <a:pt x="250893" y="140109"/>
                  </a:cubicBezTo>
                  <a:lnTo>
                    <a:pt x="206647" y="154858"/>
                  </a:lnTo>
                  <a:lnTo>
                    <a:pt x="184525" y="162232"/>
                  </a:lnTo>
                  <a:cubicBezTo>
                    <a:pt x="162407" y="158546"/>
                    <a:pt x="115513" y="153094"/>
                    <a:pt x="96034" y="140109"/>
                  </a:cubicBezTo>
                  <a:cubicBezTo>
                    <a:pt x="81286" y="130277"/>
                    <a:pt x="64322" y="123147"/>
                    <a:pt x="51789" y="110613"/>
                  </a:cubicBezTo>
                  <a:cubicBezTo>
                    <a:pt x="46873" y="105697"/>
                    <a:pt x="42470" y="100207"/>
                    <a:pt x="37041" y="95864"/>
                  </a:cubicBezTo>
                  <a:cubicBezTo>
                    <a:pt x="-4656" y="62506"/>
                    <a:pt x="170" y="60222"/>
                    <a:pt x="170" y="51619"/>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1" name="フリーフォーム 20">
              <a:extLst>
                <a:ext uri="{FF2B5EF4-FFF2-40B4-BE49-F238E27FC236}">
                  <a16:creationId xmlns:a16="http://schemas.microsoft.com/office/drawing/2014/main" id="{DB2BF4FE-763F-4804-A1D1-ED2F19196100}"/>
                </a:ext>
              </a:extLst>
            </p:cNvPr>
            <p:cNvSpPr/>
            <p:nvPr/>
          </p:nvSpPr>
          <p:spPr>
            <a:xfrm rot="10800000">
              <a:off x="6963035" y="3317962"/>
              <a:ext cx="785746" cy="307995"/>
            </a:xfrm>
            <a:custGeom>
              <a:avLst/>
              <a:gdLst>
                <a:gd name="connsiteX0" fmla="*/ 62 w 376991"/>
                <a:gd name="connsiteY0" fmla="*/ 81116 h 140110"/>
                <a:gd name="connsiteX1" fmla="*/ 36933 w 376991"/>
                <a:gd name="connsiteY1" fmla="*/ 51619 h 140110"/>
                <a:gd name="connsiteX2" fmla="*/ 44307 w 376991"/>
                <a:gd name="connsiteY2" fmla="*/ 29497 h 140110"/>
                <a:gd name="connsiteX3" fmla="*/ 88552 w 376991"/>
                <a:gd name="connsiteY3" fmla="*/ 14749 h 140110"/>
                <a:gd name="connsiteX4" fmla="*/ 110675 w 376991"/>
                <a:gd name="connsiteY4" fmla="*/ 7374 h 140110"/>
                <a:gd name="connsiteX5" fmla="*/ 132797 w 376991"/>
                <a:gd name="connsiteY5" fmla="*/ 0 h 140110"/>
                <a:gd name="connsiteX6" fmla="*/ 221288 w 376991"/>
                <a:gd name="connsiteY6" fmla="*/ 7374 h 140110"/>
                <a:gd name="connsiteX7" fmla="*/ 265533 w 376991"/>
                <a:gd name="connsiteY7" fmla="*/ 22123 h 140110"/>
                <a:gd name="connsiteX8" fmla="*/ 331901 w 376991"/>
                <a:gd name="connsiteY8" fmla="*/ 36871 h 140110"/>
                <a:gd name="connsiteX9" fmla="*/ 354023 w 376991"/>
                <a:gd name="connsiteY9" fmla="*/ 51619 h 140110"/>
                <a:gd name="connsiteX10" fmla="*/ 346649 w 376991"/>
                <a:gd name="connsiteY10" fmla="*/ 66368 h 140110"/>
                <a:gd name="connsiteX11" fmla="*/ 324526 w 376991"/>
                <a:gd name="connsiteY11" fmla="*/ 81116 h 140110"/>
                <a:gd name="connsiteX12" fmla="*/ 280281 w 376991"/>
                <a:gd name="connsiteY12" fmla="*/ 95865 h 140110"/>
                <a:gd name="connsiteX13" fmla="*/ 236036 w 376991"/>
                <a:gd name="connsiteY13" fmla="*/ 125361 h 140110"/>
                <a:gd name="connsiteX14" fmla="*/ 191791 w 376991"/>
                <a:gd name="connsiteY14" fmla="*/ 140110 h 140110"/>
                <a:gd name="connsiteX15" fmla="*/ 162294 w 376991"/>
                <a:gd name="connsiteY15" fmla="*/ 132736 h 140110"/>
                <a:gd name="connsiteX16" fmla="*/ 140171 w 376991"/>
                <a:gd name="connsiteY16" fmla="*/ 125361 h 140110"/>
                <a:gd name="connsiteX17" fmla="*/ 44307 w 376991"/>
                <a:gd name="connsiteY17" fmla="*/ 103239 h 140110"/>
                <a:gd name="connsiteX18" fmla="*/ 29559 w 376991"/>
                <a:gd name="connsiteY18" fmla="*/ 88490 h 140110"/>
                <a:gd name="connsiteX19" fmla="*/ 62 w 376991"/>
                <a:gd name="connsiteY19" fmla="*/ 81116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991" h="140110">
                  <a:moveTo>
                    <a:pt x="62" y="81116"/>
                  </a:moveTo>
                  <a:cubicBezTo>
                    <a:pt x="1291" y="74971"/>
                    <a:pt x="26690" y="63569"/>
                    <a:pt x="36933" y="51619"/>
                  </a:cubicBezTo>
                  <a:cubicBezTo>
                    <a:pt x="41992" y="45717"/>
                    <a:pt x="37982" y="34015"/>
                    <a:pt x="44307" y="29497"/>
                  </a:cubicBezTo>
                  <a:cubicBezTo>
                    <a:pt x="56957" y="20461"/>
                    <a:pt x="73804" y="19665"/>
                    <a:pt x="88552" y="14749"/>
                  </a:cubicBezTo>
                  <a:lnTo>
                    <a:pt x="110675" y="7374"/>
                  </a:lnTo>
                  <a:lnTo>
                    <a:pt x="132797" y="0"/>
                  </a:lnTo>
                  <a:cubicBezTo>
                    <a:pt x="162294" y="2458"/>
                    <a:pt x="192092" y="2508"/>
                    <a:pt x="221288" y="7374"/>
                  </a:cubicBezTo>
                  <a:cubicBezTo>
                    <a:pt x="236623" y="9930"/>
                    <a:pt x="250198" y="19567"/>
                    <a:pt x="265533" y="22123"/>
                  </a:cubicBezTo>
                  <a:cubicBezTo>
                    <a:pt x="317445" y="30775"/>
                    <a:pt x="295593" y="24769"/>
                    <a:pt x="331901" y="36871"/>
                  </a:cubicBezTo>
                  <a:cubicBezTo>
                    <a:pt x="339275" y="41787"/>
                    <a:pt x="346096" y="47656"/>
                    <a:pt x="354023" y="51619"/>
                  </a:cubicBezTo>
                  <a:cubicBezTo>
                    <a:pt x="378709" y="63962"/>
                    <a:pt x="392882" y="54810"/>
                    <a:pt x="346649" y="66368"/>
                  </a:cubicBezTo>
                  <a:cubicBezTo>
                    <a:pt x="339275" y="71284"/>
                    <a:pt x="332625" y="77516"/>
                    <a:pt x="324526" y="81116"/>
                  </a:cubicBezTo>
                  <a:cubicBezTo>
                    <a:pt x="310320" y="87430"/>
                    <a:pt x="293216" y="87242"/>
                    <a:pt x="280281" y="95865"/>
                  </a:cubicBezTo>
                  <a:cubicBezTo>
                    <a:pt x="265533" y="105697"/>
                    <a:pt x="252851" y="119756"/>
                    <a:pt x="236036" y="125361"/>
                  </a:cubicBezTo>
                  <a:lnTo>
                    <a:pt x="191791" y="140110"/>
                  </a:lnTo>
                  <a:cubicBezTo>
                    <a:pt x="181959" y="137652"/>
                    <a:pt x="172039" y="135520"/>
                    <a:pt x="162294" y="132736"/>
                  </a:cubicBezTo>
                  <a:cubicBezTo>
                    <a:pt x="154820" y="130600"/>
                    <a:pt x="147745" y="127109"/>
                    <a:pt x="140171" y="125361"/>
                  </a:cubicBezTo>
                  <a:cubicBezTo>
                    <a:pt x="34387" y="100949"/>
                    <a:pt x="97784" y="121064"/>
                    <a:pt x="44307" y="103239"/>
                  </a:cubicBezTo>
                  <a:cubicBezTo>
                    <a:pt x="39391" y="98323"/>
                    <a:pt x="35521" y="92067"/>
                    <a:pt x="29559" y="88490"/>
                  </a:cubicBezTo>
                  <a:cubicBezTo>
                    <a:pt x="15974" y="80339"/>
                    <a:pt x="-1167" y="87261"/>
                    <a:pt x="62" y="81116"/>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2" name="フリーフォーム 21">
              <a:extLst>
                <a:ext uri="{FF2B5EF4-FFF2-40B4-BE49-F238E27FC236}">
                  <a16:creationId xmlns:a16="http://schemas.microsoft.com/office/drawing/2014/main" id="{932E39B3-2A72-4C68-90BB-FD6A0F481515}"/>
                </a:ext>
              </a:extLst>
            </p:cNvPr>
            <p:cNvSpPr/>
            <p:nvPr/>
          </p:nvSpPr>
          <p:spPr>
            <a:xfrm rot="10800000">
              <a:off x="8438878" y="3172069"/>
              <a:ext cx="78812" cy="518728"/>
            </a:xfrm>
            <a:custGeom>
              <a:avLst/>
              <a:gdLst>
                <a:gd name="connsiteX0" fmla="*/ 29762 w 37813"/>
                <a:gd name="connsiteY0" fmla="*/ 0 h 235975"/>
                <a:gd name="connsiteX1" fmla="*/ 29762 w 37813"/>
                <a:gd name="connsiteY1" fmla="*/ 162233 h 235975"/>
                <a:gd name="connsiteX2" fmla="*/ 15014 w 37813"/>
                <a:gd name="connsiteY2" fmla="*/ 206478 h 235975"/>
                <a:gd name="connsiteX3" fmla="*/ 265 w 37813"/>
                <a:gd name="connsiteY3" fmla="*/ 235975 h 235975"/>
              </a:gdLst>
              <a:ahLst/>
              <a:cxnLst>
                <a:cxn ang="0">
                  <a:pos x="connsiteX0" y="connsiteY0"/>
                </a:cxn>
                <a:cxn ang="0">
                  <a:pos x="connsiteX1" y="connsiteY1"/>
                </a:cxn>
                <a:cxn ang="0">
                  <a:pos x="connsiteX2" y="connsiteY2"/>
                </a:cxn>
                <a:cxn ang="0">
                  <a:pos x="connsiteX3" y="connsiteY3"/>
                </a:cxn>
              </a:cxnLst>
              <a:rect l="l" t="t" r="r" b="b"/>
              <a:pathLst>
                <a:path w="37813" h="235975">
                  <a:moveTo>
                    <a:pt x="29762" y="0"/>
                  </a:moveTo>
                  <a:cubicBezTo>
                    <a:pt x="37933" y="73541"/>
                    <a:pt x="42791" y="79711"/>
                    <a:pt x="29762" y="162233"/>
                  </a:cubicBezTo>
                  <a:cubicBezTo>
                    <a:pt x="27337" y="177589"/>
                    <a:pt x="26007" y="195486"/>
                    <a:pt x="15014" y="206478"/>
                  </a:cubicBezTo>
                  <a:cubicBezTo>
                    <a:pt x="-3211" y="224702"/>
                    <a:pt x="265" y="214273"/>
                    <a:pt x="265" y="23597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3" name="フリーフォーム 22">
              <a:extLst>
                <a:ext uri="{FF2B5EF4-FFF2-40B4-BE49-F238E27FC236}">
                  <a16:creationId xmlns:a16="http://schemas.microsoft.com/office/drawing/2014/main" id="{6E2A1B17-B62E-4427-B844-2B7C8E288865}"/>
                </a:ext>
              </a:extLst>
            </p:cNvPr>
            <p:cNvSpPr/>
            <p:nvPr/>
          </p:nvSpPr>
          <p:spPr>
            <a:xfrm rot="10800000">
              <a:off x="8009936" y="3074808"/>
              <a:ext cx="76849" cy="680829"/>
            </a:xfrm>
            <a:custGeom>
              <a:avLst/>
              <a:gdLst>
                <a:gd name="connsiteX0" fmla="*/ 0 w 36871"/>
                <a:gd name="connsiteY0" fmla="*/ 0 h 309716"/>
                <a:gd name="connsiteX1" fmla="*/ 7374 w 36871"/>
                <a:gd name="connsiteY1" fmla="*/ 213851 h 309716"/>
                <a:gd name="connsiteX2" fmla="*/ 22122 w 36871"/>
                <a:gd name="connsiteY2" fmla="*/ 258096 h 309716"/>
                <a:gd name="connsiteX3" fmla="*/ 29496 w 36871"/>
                <a:gd name="connsiteY3" fmla="*/ 287593 h 309716"/>
                <a:gd name="connsiteX4" fmla="*/ 36871 w 36871"/>
                <a:gd name="connsiteY4" fmla="*/ 309716 h 30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71" h="309716">
                  <a:moveTo>
                    <a:pt x="0" y="0"/>
                  </a:moveTo>
                  <a:cubicBezTo>
                    <a:pt x="2458" y="71284"/>
                    <a:pt x="1283" y="142786"/>
                    <a:pt x="7374" y="213851"/>
                  </a:cubicBezTo>
                  <a:cubicBezTo>
                    <a:pt x="8702" y="229340"/>
                    <a:pt x="18352" y="243014"/>
                    <a:pt x="22122" y="258096"/>
                  </a:cubicBezTo>
                  <a:cubicBezTo>
                    <a:pt x="24580" y="267928"/>
                    <a:pt x="26712" y="277848"/>
                    <a:pt x="29496" y="287593"/>
                  </a:cubicBezTo>
                  <a:cubicBezTo>
                    <a:pt x="31632" y="295067"/>
                    <a:pt x="36871" y="309716"/>
                    <a:pt x="36871" y="3097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4" name="フリーフォーム 23">
              <a:extLst>
                <a:ext uri="{FF2B5EF4-FFF2-40B4-BE49-F238E27FC236}">
                  <a16:creationId xmlns:a16="http://schemas.microsoft.com/office/drawing/2014/main" id="{3F41BC59-651A-4212-9A3D-5C29D0354367}"/>
                </a:ext>
              </a:extLst>
            </p:cNvPr>
            <p:cNvSpPr/>
            <p:nvPr/>
          </p:nvSpPr>
          <p:spPr>
            <a:xfrm rot="10800000">
              <a:off x="8547876" y="2167036"/>
              <a:ext cx="215177" cy="453887"/>
            </a:xfrm>
            <a:custGeom>
              <a:avLst/>
              <a:gdLst>
                <a:gd name="connsiteX0" fmla="*/ 51619 w 103239"/>
                <a:gd name="connsiteY0" fmla="*/ 0 h 206478"/>
                <a:gd name="connsiteX1" fmla="*/ 29497 w 103239"/>
                <a:gd name="connsiteY1" fmla="*/ 36871 h 206478"/>
                <a:gd name="connsiteX2" fmla="*/ 0 w 103239"/>
                <a:gd name="connsiteY2" fmla="*/ 66368 h 206478"/>
                <a:gd name="connsiteX3" fmla="*/ 7374 w 103239"/>
                <a:gd name="connsiteY3" fmla="*/ 147484 h 206478"/>
                <a:gd name="connsiteX4" fmla="*/ 22123 w 103239"/>
                <a:gd name="connsiteY4" fmla="*/ 162232 h 206478"/>
                <a:gd name="connsiteX5" fmla="*/ 81116 w 103239"/>
                <a:gd name="connsiteY5" fmla="*/ 176981 h 206478"/>
                <a:gd name="connsiteX6" fmla="*/ 103239 w 103239"/>
                <a:gd name="connsiteY6" fmla="*/ 206478 h 20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239" h="206478">
                  <a:moveTo>
                    <a:pt x="51619" y="0"/>
                  </a:moveTo>
                  <a:cubicBezTo>
                    <a:pt x="44245" y="12290"/>
                    <a:pt x="38296" y="25557"/>
                    <a:pt x="29497" y="36871"/>
                  </a:cubicBezTo>
                  <a:cubicBezTo>
                    <a:pt x="20960" y="47847"/>
                    <a:pt x="0" y="66368"/>
                    <a:pt x="0" y="66368"/>
                  </a:cubicBezTo>
                  <a:cubicBezTo>
                    <a:pt x="2458" y="93407"/>
                    <a:pt x="1269" y="121029"/>
                    <a:pt x="7374" y="147484"/>
                  </a:cubicBezTo>
                  <a:cubicBezTo>
                    <a:pt x="8937" y="154258"/>
                    <a:pt x="16161" y="158655"/>
                    <a:pt x="22123" y="162232"/>
                  </a:cubicBezTo>
                  <a:cubicBezTo>
                    <a:pt x="33464" y="169037"/>
                    <a:pt x="73179" y="175394"/>
                    <a:pt x="81116" y="176981"/>
                  </a:cubicBezTo>
                  <a:cubicBezTo>
                    <a:pt x="99752" y="195616"/>
                    <a:pt x="92756" y="185510"/>
                    <a:pt x="103239" y="206478"/>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5" name="フリーフォーム 24">
              <a:extLst>
                <a:ext uri="{FF2B5EF4-FFF2-40B4-BE49-F238E27FC236}">
                  <a16:creationId xmlns:a16="http://schemas.microsoft.com/office/drawing/2014/main" id="{7264D026-DC55-4BD4-9333-943391FFF332}"/>
                </a:ext>
              </a:extLst>
            </p:cNvPr>
            <p:cNvSpPr/>
            <p:nvPr/>
          </p:nvSpPr>
          <p:spPr>
            <a:xfrm rot="10800000">
              <a:off x="7764021" y="2183248"/>
              <a:ext cx="338687" cy="421465"/>
            </a:xfrm>
            <a:custGeom>
              <a:avLst/>
              <a:gdLst>
                <a:gd name="connsiteX0" fmla="*/ 118252 w 162498"/>
                <a:gd name="connsiteY0" fmla="*/ 0 h 191729"/>
                <a:gd name="connsiteX1" fmla="*/ 133001 w 162498"/>
                <a:gd name="connsiteY1" fmla="*/ 36871 h 191729"/>
                <a:gd name="connsiteX2" fmla="*/ 140375 w 162498"/>
                <a:gd name="connsiteY2" fmla="*/ 58994 h 191729"/>
                <a:gd name="connsiteX3" fmla="*/ 162498 w 162498"/>
                <a:gd name="connsiteY3" fmla="*/ 103239 h 191729"/>
                <a:gd name="connsiteX4" fmla="*/ 140375 w 162498"/>
                <a:gd name="connsiteY4" fmla="*/ 169607 h 191729"/>
                <a:gd name="connsiteX5" fmla="*/ 96130 w 162498"/>
                <a:gd name="connsiteY5" fmla="*/ 184355 h 191729"/>
                <a:gd name="connsiteX6" fmla="*/ 15014 w 162498"/>
                <a:gd name="connsiteY6" fmla="*/ 162233 h 191729"/>
                <a:gd name="connsiteX7" fmla="*/ 265 w 162498"/>
                <a:gd name="connsiteY7" fmla="*/ 191729 h 19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498" h="191729">
                  <a:moveTo>
                    <a:pt x="118252" y="0"/>
                  </a:moveTo>
                  <a:cubicBezTo>
                    <a:pt x="123168" y="12290"/>
                    <a:pt x="128353" y="24477"/>
                    <a:pt x="133001" y="36871"/>
                  </a:cubicBezTo>
                  <a:cubicBezTo>
                    <a:pt x="135730" y="44149"/>
                    <a:pt x="136899" y="52041"/>
                    <a:pt x="140375" y="58994"/>
                  </a:cubicBezTo>
                  <a:cubicBezTo>
                    <a:pt x="168969" y="116183"/>
                    <a:pt x="143958" y="47624"/>
                    <a:pt x="162498" y="103239"/>
                  </a:cubicBezTo>
                  <a:cubicBezTo>
                    <a:pt x="159340" y="125339"/>
                    <a:pt x="165333" y="157128"/>
                    <a:pt x="140375" y="169607"/>
                  </a:cubicBezTo>
                  <a:cubicBezTo>
                    <a:pt x="126470" y="176560"/>
                    <a:pt x="96130" y="184355"/>
                    <a:pt x="96130" y="184355"/>
                  </a:cubicBezTo>
                  <a:cubicBezTo>
                    <a:pt x="54343" y="142568"/>
                    <a:pt x="80398" y="152891"/>
                    <a:pt x="15014" y="162233"/>
                  </a:cubicBezTo>
                  <a:cubicBezTo>
                    <a:pt x="-3211" y="180457"/>
                    <a:pt x="265" y="170028"/>
                    <a:pt x="265" y="191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6" name="フリーフォーム 25">
              <a:extLst>
                <a:ext uri="{FF2B5EF4-FFF2-40B4-BE49-F238E27FC236}">
                  <a16:creationId xmlns:a16="http://schemas.microsoft.com/office/drawing/2014/main" id="{5D2ED6A4-E0AD-407B-A06A-A42E72CD7261}"/>
                </a:ext>
              </a:extLst>
            </p:cNvPr>
            <p:cNvSpPr/>
            <p:nvPr/>
          </p:nvSpPr>
          <p:spPr>
            <a:xfrm rot="10800000">
              <a:off x="8348071" y="2183248"/>
              <a:ext cx="199805" cy="113708"/>
            </a:xfrm>
            <a:custGeom>
              <a:avLst/>
              <a:gdLst>
                <a:gd name="connsiteX0" fmla="*/ 0 w 95864"/>
                <a:gd name="connsiteY0" fmla="*/ 22231 h 51727"/>
                <a:gd name="connsiteX1" fmla="*/ 36871 w 95864"/>
                <a:gd name="connsiteY1" fmla="*/ 108 h 51727"/>
                <a:gd name="connsiteX2" fmla="*/ 73742 w 95864"/>
                <a:gd name="connsiteY2" fmla="*/ 36979 h 51727"/>
                <a:gd name="connsiteX3" fmla="*/ 95864 w 95864"/>
                <a:gd name="connsiteY3" fmla="*/ 51727 h 51727"/>
              </a:gdLst>
              <a:ahLst/>
              <a:cxnLst>
                <a:cxn ang="0">
                  <a:pos x="connsiteX0" y="connsiteY0"/>
                </a:cxn>
                <a:cxn ang="0">
                  <a:pos x="connsiteX1" y="connsiteY1"/>
                </a:cxn>
                <a:cxn ang="0">
                  <a:pos x="connsiteX2" y="connsiteY2"/>
                </a:cxn>
                <a:cxn ang="0">
                  <a:pos x="connsiteX3" y="connsiteY3"/>
                </a:cxn>
              </a:cxnLst>
              <a:rect l="l" t="t" r="r" b="b"/>
              <a:pathLst>
                <a:path w="95864" h="51727">
                  <a:moveTo>
                    <a:pt x="0" y="22231"/>
                  </a:moveTo>
                  <a:cubicBezTo>
                    <a:pt x="12290" y="14857"/>
                    <a:pt x="22649" y="1886"/>
                    <a:pt x="36871" y="108"/>
                  </a:cubicBezTo>
                  <a:cubicBezTo>
                    <a:pt x="54349" y="-2077"/>
                    <a:pt x="66096" y="29333"/>
                    <a:pt x="73742" y="36979"/>
                  </a:cubicBezTo>
                  <a:cubicBezTo>
                    <a:pt x="80009" y="43246"/>
                    <a:pt x="95864" y="51727"/>
                    <a:pt x="95864" y="51727"/>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7" name="フリーフォーム 26">
              <a:extLst>
                <a:ext uri="{FF2B5EF4-FFF2-40B4-BE49-F238E27FC236}">
                  <a16:creationId xmlns:a16="http://schemas.microsoft.com/office/drawing/2014/main" id="{0A78A159-26BA-421A-9DBD-22BF3B6088FE}"/>
                </a:ext>
              </a:extLst>
            </p:cNvPr>
            <p:cNvSpPr/>
            <p:nvPr/>
          </p:nvSpPr>
          <p:spPr>
            <a:xfrm rot="10800000">
              <a:off x="10310021" y="2552116"/>
              <a:ext cx="266658" cy="603743"/>
            </a:xfrm>
            <a:custGeom>
              <a:avLst/>
              <a:gdLst>
                <a:gd name="connsiteX0" fmla="*/ 66368 w 127939"/>
                <a:gd name="connsiteY0" fmla="*/ 0 h 274649"/>
                <a:gd name="connsiteX1" fmla="*/ 51620 w 127939"/>
                <a:gd name="connsiteY1" fmla="*/ 36871 h 274649"/>
                <a:gd name="connsiteX2" fmla="*/ 44245 w 127939"/>
                <a:gd name="connsiteY2" fmla="*/ 58993 h 274649"/>
                <a:gd name="connsiteX3" fmla="*/ 51620 w 127939"/>
                <a:gd name="connsiteY3" fmla="*/ 110613 h 274649"/>
                <a:gd name="connsiteX4" fmla="*/ 66368 w 127939"/>
                <a:gd name="connsiteY4" fmla="*/ 132735 h 274649"/>
                <a:gd name="connsiteX5" fmla="*/ 88491 w 127939"/>
                <a:gd name="connsiteY5" fmla="*/ 140109 h 274649"/>
                <a:gd name="connsiteX6" fmla="*/ 117987 w 127939"/>
                <a:gd name="connsiteY6" fmla="*/ 206477 h 274649"/>
                <a:gd name="connsiteX7" fmla="*/ 117987 w 127939"/>
                <a:gd name="connsiteY7" fmla="*/ 272845 h 274649"/>
                <a:gd name="connsiteX8" fmla="*/ 95865 w 127939"/>
                <a:gd name="connsiteY8" fmla="*/ 265471 h 274649"/>
                <a:gd name="connsiteX9" fmla="*/ 81116 w 127939"/>
                <a:gd name="connsiteY9" fmla="*/ 250722 h 274649"/>
                <a:gd name="connsiteX10" fmla="*/ 58994 w 127939"/>
                <a:gd name="connsiteY10" fmla="*/ 243348 h 274649"/>
                <a:gd name="connsiteX11" fmla="*/ 51620 w 127939"/>
                <a:gd name="connsiteY11" fmla="*/ 221226 h 274649"/>
                <a:gd name="connsiteX12" fmla="*/ 36871 w 127939"/>
                <a:gd name="connsiteY12" fmla="*/ 206477 h 274649"/>
                <a:gd name="connsiteX13" fmla="*/ 0 w 127939"/>
                <a:gd name="connsiteY13" fmla="*/ 184355 h 2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939" h="274649">
                  <a:moveTo>
                    <a:pt x="66368" y="0"/>
                  </a:moveTo>
                  <a:cubicBezTo>
                    <a:pt x="61452" y="12290"/>
                    <a:pt x="56268" y="24477"/>
                    <a:pt x="51620" y="36871"/>
                  </a:cubicBezTo>
                  <a:cubicBezTo>
                    <a:pt x="48891" y="44149"/>
                    <a:pt x="44245" y="51220"/>
                    <a:pt x="44245" y="58993"/>
                  </a:cubicBezTo>
                  <a:cubicBezTo>
                    <a:pt x="44245" y="76374"/>
                    <a:pt x="46625" y="93965"/>
                    <a:pt x="51620" y="110613"/>
                  </a:cubicBezTo>
                  <a:cubicBezTo>
                    <a:pt x="54167" y="119102"/>
                    <a:pt x="59448" y="127199"/>
                    <a:pt x="66368" y="132735"/>
                  </a:cubicBezTo>
                  <a:cubicBezTo>
                    <a:pt x="72438" y="137591"/>
                    <a:pt x="81117" y="137651"/>
                    <a:pt x="88491" y="140109"/>
                  </a:cubicBezTo>
                  <a:cubicBezTo>
                    <a:pt x="106041" y="192763"/>
                    <a:pt x="94615" y="171420"/>
                    <a:pt x="117987" y="206477"/>
                  </a:cubicBezTo>
                  <a:cubicBezTo>
                    <a:pt x="125062" y="227703"/>
                    <a:pt x="136308" y="249943"/>
                    <a:pt x="117987" y="272845"/>
                  </a:cubicBezTo>
                  <a:cubicBezTo>
                    <a:pt x="113131" y="278915"/>
                    <a:pt x="103239" y="267929"/>
                    <a:pt x="95865" y="265471"/>
                  </a:cubicBezTo>
                  <a:cubicBezTo>
                    <a:pt x="90949" y="260555"/>
                    <a:pt x="87078" y="254299"/>
                    <a:pt x="81116" y="250722"/>
                  </a:cubicBezTo>
                  <a:cubicBezTo>
                    <a:pt x="74451" y="246723"/>
                    <a:pt x="64490" y="248844"/>
                    <a:pt x="58994" y="243348"/>
                  </a:cubicBezTo>
                  <a:cubicBezTo>
                    <a:pt x="53498" y="237852"/>
                    <a:pt x="55619" y="227891"/>
                    <a:pt x="51620" y="221226"/>
                  </a:cubicBezTo>
                  <a:cubicBezTo>
                    <a:pt x="48043" y="215264"/>
                    <a:pt x="42300" y="210820"/>
                    <a:pt x="36871" y="206477"/>
                  </a:cubicBezTo>
                  <a:cubicBezTo>
                    <a:pt x="22039" y="194611"/>
                    <a:pt x="15318" y="192014"/>
                    <a:pt x="0"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8" name="フリーフォーム 27">
              <a:extLst>
                <a:ext uri="{FF2B5EF4-FFF2-40B4-BE49-F238E27FC236}">
                  <a16:creationId xmlns:a16="http://schemas.microsoft.com/office/drawing/2014/main" id="{C22E5AD2-79E4-4364-9CBA-41F7A56A2682}"/>
                </a:ext>
              </a:extLst>
            </p:cNvPr>
            <p:cNvSpPr/>
            <p:nvPr/>
          </p:nvSpPr>
          <p:spPr>
            <a:xfrm rot="10800000">
              <a:off x="10561309" y="2864077"/>
              <a:ext cx="107587" cy="486307"/>
            </a:xfrm>
            <a:custGeom>
              <a:avLst/>
              <a:gdLst>
                <a:gd name="connsiteX0" fmla="*/ 0 w 51619"/>
                <a:gd name="connsiteY0" fmla="*/ 0 h 221226"/>
                <a:gd name="connsiteX1" fmla="*/ 0 w 51619"/>
                <a:gd name="connsiteY1" fmla="*/ 117988 h 221226"/>
                <a:gd name="connsiteX2" fmla="*/ 7374 w 51619"/>
                <a:gd name="connsiteY2" fmla="*/ 176981 h 221226"/>
                <a:gd name="connsiteX3" fmla="*/ 14748 w 51619"/>
                <a:gd name="connsiteY3" fmla="*/ 199104 h 221226"/>
                <a:gd name="connsiteX4" fmla="*/ 36871 w 51619"/>
                <a:gd name="connsiteY4" fmla="*/ 206478 h 221226"/>
                <a:gd name="connsiteX5" fmla="*/ 51619 w 51619"/>
                <a:gd name="connsiteY5" fmla="*/ 221226 h 22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619" h="221226">
                  <a:moveTo>
                    <a:pt x="0" y="0"/>
                  </a:moveTo>
                  <a:cubicBezTo>
                    <a:pt x="16626" y="83135"/>
                    <a:pt x="0" y="-18156"/>
                    <a:pt x="0" y="117988"/>
                  </a:cubicBezTo>
                  <a:cubicBezTo>
                    <a:pt x="0" y="137805"/>
                    <a:pt x="3829" y="157483"/>
                    <a:pt x="7374" y="176981"/>
                  </a:cubicBezTo>
                  <a:cubicBezTo>
                    <a:pt x="8764" y="184629"/>
                    <a:pt x="9252" y="193608"/>
                    <a:pt x="14748" y="199104"/>
                  </a:cubicBezTo>
                  <a:cubicBezTo>
                    <a:pt x="20244" y="204600"/>
                    <a:pt x="30205" y="202479"/>
                    <a:pt x="36871" y="206478"/>
                  </a:cubicBezTo>
                  <a:cubicBezTo>
                    <a:pt x="42833" y="210055"/>
                    <a:pt x="46703" y="216310"/>
                    <a:pt x="51619" y="22122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9" name="フリーフォーム 28">
              <a:extLst>
                <a:ext uri="{FF2B5EF4-FFF2-40B4-BE49-F238E27FC236}">
                  <a16:creationId xmlns:a16="http://schemas.microsoft.com/office/drawing/2014/main" id="{EC1F5DE5-028D-4D0C-B7E7-3C743E4365E6}"/>
                </a:ext>
              </a:extLst>
            </p:cNvPr>
            <p:cNvSpPr/>
            <p:nvPr/>
          </p:nvSpPr>
          <p:spPr>
            <a:xfrm rot="10800000">
              <a:off x="5865630" y="3294986"/>
              <a:ext cx="307394" cy="291912"/>
            </a:xfrm>
            <a:custGeom>
              <a:avLst/>
              <a:gdLst>
                <a:gd name="connsiteX0" fmla="*/ 147484 w 147484"/>
                <a:gd name="connsiteY0" fmla="*/ 0 h 132794"/>
                <a:gd name="connsiteX1" fmla="*/ 110613 w 147484"/>
                <a:gd name="connsiteY1" fmla="*/ 14748 h 132794"/>
                <a:gd name="connsiteX2" fmla="*/ 95864 w 147484"/>
                <a:gd name="connsiteY2" fmla="*/ 29497 h 132794"/>
                <a:gd name="connsiteX3" fmla="*/ 73742 w 147484"/>
                <a:gd name="connsiteY3" fmla="*/ 44245 h 132794"/>
                <a:gd name="connsiteX4" fmla="*/ 44245 w 147484"/>
                <a:gd name="connsiteY4" fmla="*/ 73742 h 132794"/>
                <a:gd name="connsiteX5" fmla="*/ 29497 w 147484"/>
                <a:gd name="connsiteY5" fmla="*/ 95864 h 132794"/>
                <a:gd name="connsiteX6" fmla="*/ 14748 w 147484"/>
                <a:gd name="connsiteY6" fmla="*/ 110613 h 132794"/>
                <a:gd name="connsiteX7" fmla="*/ 0 w 147484"/>
                <a:gd name="connsiteY7" fmla="*/ 132735 h 132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84" h="132794">
                  <a:moveTo>
                    <a:pt x="147484" y="0"/>
                  </a:moveTo>
                  <a:cubicBezTo>
                    <a:pt x="135194" y="4916"/>
                    <a:pt x="122106" y="8181"/>
                    <a:pt x="110613" y="14748"/>
                  </a:cubicBezTo>
                  <a:cubicBezTo>
                    <a:pt x="104576" y="18198"/>
                    <a:pt x="101293" y="25154"/>
                    <a:pt x="95864" y="29497"/>
                  </a:cubicBezTo>
                  <a:cubicBezTo>
                    <a:pt x="88944" y="35033"/>
                    <a:pt x="81116" y="39329"/>
                    <a:pt x="73742" y="44245"/>
                  </a:cubicBezTo>
                  <a:cubicBezTo>
                    <a:pt x="57651" y="92512"/>
                    <a:pt x="79999" y="45138"/>
                    <a:pt x="44245" y="73742"/>
                  </a:cubicBezTo>
                  <a:cubicBezTo>
                    <a:pt x="37325" y="79278"/>
                    <a:pt x="35033" y="88944"/>
                    <a:pt x="29497" y="95864"/>
                  </a:cubicBezTo>
                  <a:cubicBezTo>
                    <a:pt x="25154" y="101293"/>
                    <a:pt x="19664" y="105697"/>
                    <a:pt x="14748" y="110613"/>
                  </a:cubicBezTo>
                  <a:cubicBezTo>
                    <a:pt x="6597" y="135067"/>
                    <a:pt x="15147" y="132735"/>
                    <a:pt x="0" y="13273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0" name="フリーフォーム 29">
              <a:extLst>
                <a:ext uri="{FF2B5EF4-FFF2-40B4-BE49-F238E27FC236}">
                  <a16:creationId xmlns:a16="http://schemas.microsoft.com/office/drawing/2014/main" id="{B7A7E639-7BCC-489B-A97E-95ABF32F6D44}"/>
                </a:ext>
              </a:extLst>
            </p:cNvPr>
            <p:cNvSpPr/>
            <p:nvPr/>
          </p:nvSpPr>
          <p:spPr>
            <a:xfrm rot="10800000">
              <a:off x="6180941" y="2523662"/>
              <a:ext cx="184438" cy="632197"/>
            </a:xfrm>
            <a:custGeom>
              <a:avLst/>
              <a:gdLst>
                <a:gd name="connsiteX0" fmla="*/ 51620 w 88491"/>
                <a:gd name="connsiteY0" fmla="*/ 0 h 287593"/>
                <a:gd name="connsiteX1" fmla="*/ 81116 w 88491"/>
                <a:gd name="connsiteY1" fmla="*/ 81116 h 287593"/>
                <a:gd name="connsiteX2" fmla="*/ 88491 w 88491"/>
                <a:gd name="connsiteY2" fmla="*/ 103238 h 287593"/>
                <a:gd name="connsiteX3" fmla="*/ 81116 w 88491"/>
                <a:gd name="connsiteY3" fmla="*/ 147484 h 287593"/>
                <a:gd name="connsiteX4" fmla="*/ 58994 w 88491"/>
                <a:gd name="connsiteY4" fmla="*/ 162232 h 287593"/>
                <a:gd name="connsiteX5" fmla="*/ 44245 w 88491"/>
                <a:gd name="connsiteY5" fmla="*/ 176980 h 287593"/>
                <a:gd name="connsiteX6" fmla="*/ 29497 w 88491"/>
                <a:gd name="connsiteY6" fmla="*/ 221226 h 287593"/>
                <a:gd name="connsiteX7" fmla="*/ 22123 w 88491"/>
                <a:gd name="connsiteY7" fmla="*/ 243348 h 287593"/>
                <a:gd name="connsiteX8" fmla="*/ 7374 w 88491"/>
                <a:gd name="connsiteY8" fmla="*/ 258097 h 287593"/>
                <a:gd name="connsiteX9" fmla="*/ 0 w 88491"/>
                <a:gd name="connsiteY9" fmla="*/ 287593 h 287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91" h="287593">
                  <a:moveTo>
                    <a:pt x="51620" y="0"/>
                  </a:moveTo>
                  <a:cubicBezTo>
                    <a:pt x="72147" y="51318"/>
                    <a:pt x="62176" y="24298"/>
                    <a:pt x="81116" y="81116"/>
                  </a:cubicBezTo>
                  <a:lnTo>
                    <a:pt x="88491" y="103238"/>
                  </a:lnTo>
                  <a:cubicBezTo>
                    <a:pt x="86033" y="117987"/>
                    <a:pt x="87803" y="134110"/>
                    <a:pt x="81116" y="147484"/>
                  </a:cubicBezTo>
                  <a:cubicBezTo>
                    <a:pt x="77153" y="155411"/>
                    <a:pt x="65914" y="156696"/>
                    <a:pt x="58994" y="162232"/>
                  </a:cubicBezTo>
                  <a:cubicBezTo>
                    <a:pt x="53565" y="166575"/>
                    <a:pt x="49161" y="172064"/>
                    <a:pt x="44245" y="176980"/>
                  </a:cubicBezTo>
                  <a:lnTo>
                    <a:pt x="29497" y="221226"/>
                  </a:lnTo>
                  <a:cubicBezTo>
                    <a:pt x="27039" y="228600"/>
                    <a:pt x="27619" y="237852"/>
                    <a:pt x="22123" y="243348"/>
                  </a:cubicBezTo>
                  <a:lnTo>
                    <a:pt x="7374" y="258097"/>
                  </a:lnTo>
                  <a:lnTo>
                    <a:pt x="0" y="287593"/>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1" name="フリーフォーム 30">
              <a:extLst>
                <a:ext uri="{FF2B5EF4-FFF2-40B4-BE49-F238E27FC236}">
                  <a16:creationId xmlns:a16="http://schemas.microsoft.com/office/drawing/2014/main" id="{42123447-9386-4EA2-AB1D-79C5E49A0CFA}"/>
                </a:ext>
              </a:extLst>
            </p:cNvPr>
            <p:cNvSpPr/>
            <p:nvPr/>
          </p:nvSpPr>
          <p:spPr>
            <a:xfrm rot="10800000">
              <a:off x="5994840" y="2961338"/>
              <a:ext cx="47775" cy="405256"/>
            </a:xfrm>
            <a:custGeom>
              <a:avLst/>
              <a:gdLst>
                <a:gd name="connsiteX0" fmla="*/ 0 w 22922"/>
                <a:gd name="connsiteY0" fmla="*/ 0 h 184355"/>
                <a:gd name="connsiteX1" fmla="*/ 14749 w 22922"/>
                <a:gd name="connsiteY1" fmla="*/ 73742 h 184355"/>
                <a:gd name="connsiteX2" fmla="*/ 22123 w 22922"/>
                <a:gd name="connsiteY2" fmla="*/ 103239 h 184355"/>
                <a:gd name="connsiteX3" fmla="*/ 22123 w 22922"/>
                <a:gd name="connsiteY3" fmla="*/ 184355 h 184355"/>
              </a:gdLst>
              <a:ahLst/>
              <a:cxnLst>
                <a:cxn ang="0">
                  <a:pos x="connsiteX0" y="connsiteY0"/>
                </a:cxn>
                <a:cxn ang="0">
                  <a:pos x="connsiteX1" y="connsiteY1"/>
                </a:cxn>
                <a:cxn ang="0">
                  <a:pos x="connsiteX2" y="connsiteY2"/>
                </a:cxn>
                <a:cxn ang="0">
                  <a:pos x="connsiteX3" y="connsiteY3"/>
                </a:cxn>
              </a:cxnLst>
              <a:rect l="l" t="t" r="r" b="b"/>
              <a:pathLst>
                <a:path w="22922" h="184355">
                  <a:moveTo>
                    <a:pt x="0" y="0"/>
                  </a:moveTo>
                  <a:cubicBezTo>
                    <a:pt x="4916" y="24581"/>
                    <a:pt x="8669" y="49423"/>
                    <a:pt x="14749" y="73742"/>
                  </a:cubicBezTo>
                  <a:cubicBezTo>
                    <a:pt x="17207" y="83574"/>
                    <a:pt x="21449" y="93127"/>
                    <a:pt x="22123" y="103239"/>
                  </a:cubicBezTo>
                  <a:cubicBezTo>
                    <a:pt x="23922" y="130218"/>
                    <a:pt x="22123" y="157316"/>
                    <a:pt x="22123" y="18435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2" name="フリーフォーム 31">
              <a:extLst>
                <a:ext uri="{FF2B5EF4-FFF2-40B4-BE49-F238E27FC236}">
                  <a16:creationId xmlns:a16="http://schemas.microsoft.com/office/drawing/2014/main" id="{8519623C-F894-440B-80CE-AB48A87D883F}"/>
                </a:ext>
              </a:extLst>
            </p:cNvPr>
            <p:cNvSpPr/>
            <p:nvPr/>
          </p:nvSpPr>
          <p:spPr>
            <a:xfrm rot="10800000">
              <a:off x="5981136" y="2539872"/>
              <a:ext cx="261284" cy="307995"/>
            </a:xfrm>
            <a:custGeom>
              <a:avLst/>
              <a:gdLst>
                <a:gd name="connsiteX0" fmla="*/ 125361 w 125361"/>
                <a:gd name="connsiteY0" fmla="*/ 0 h 140110"/>
                <a:gd name="connsiteX1" fmla="*/ 95864 w 125361"/>
                <a:gd name="connsiteY1" fmla="*/ 36871 h 140110"/>
                <a:gd name="connsiteX2" fmla="*/ 73742 w 125361"/>
                <a:gd name="connsiteY2" fmla="*/ 51620 h 140110"/>
                <a:gd name="connsiteX3" fmla="*/ 44245 w 125361"/>
                <a:gd name="connsiteY3" fmla="*/ 81117 h 140110"/>
                <a:gd name="connsiteX4" fmla="*/ 22122 w 125361"/>
                <a:gd name="connsiteY4" fmla="*/ 103239 h 140110"/>
                <a:gd name="connsiteX5" fmla="*/ 7374 w 125361"/>
                <a:gd name="connsiteY5" fmla="*/ 117988 h 140110"/>
                <a:gd name="connsiteX6" fmla="*/ 0 w 125361"/>
                <a:gd name="connsiteY6" fmla="*/ 140110 h 14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361" h="140110">
                  <a:moveTo>
                    <a:pt x="125361" y="0"/>
                  </a:moveTo>
                  <a:cubicBezTo>
                    <a:pt x="115529" y="12290"/>
                    <a:pt x="106993" y="25741"/>
                    <a:pt x="95864" y="36871"/>
                  </a:cubicBezTo>
                  <a:cubicBezTo>
                    <a:pt x="89597" y="43138"/>
                    <a:pt x="80471" y="45852"/>
                    <a:pt x="73742" y="51620"/>
                  </a:cubicBezTo>
                  <a:cubicBezTo>
                    <a:pt x="63185" y="60669"/>
                    <a:pt x="54077" y="71285"/>
                    <a:pt x="44245" y="81117"/>
                  </a:cubicBezTo>
                  <a:lnTo>
                    <a:pt x="22122" y="103239"/>
                  </a:lnTo>
                  <a:lnTo>
                    <a:pt x="7374" y="117988"/>
                  </a:lnTo>
                  <a:lnTo>
                    <a:pt x="0" y="14011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3" name="フリーフォーム 33">
              <a:extLst>
                <a:ext uri="{FF2B5EF4-FFF2-40B4-BE49-F238E27FC236}">
                  <a16:creationId xmlns:a16="http://schemas.microsoft.com/office/drawing/2014/main" id="{A64FF55F-95F9-4CDD-93B1-7B5925649FBF}"/>
                </a:ext>
              </a:extLst>
            </p:cNvPr>
            <p:cNvSpPr/>
            <p:nvPr/>
          </p:nvSpPr>
          <p:spPr>
            <a:xfrm rot="10800000">
              <a:off x="7532456" y="1499821"/>
              <a:ext cx="1384294" cy="197122"/>
            </a:xfrm>
            <a:custGeom>
              <a:avLst/>
              <a:gdLst>
                <a:gd name="connsiteX0" fmla="*/ 0 w 664167"/>
                <a:gd name="connsiteY0" fmla="*/ 51620 h 89673"/>
                <a:gd name="connsiteX1" fmla="*/ 176981 w 664167"/>
                <a:gd name="connsiteY1" fmla="*/ 36871 h 89673"/>
                <a:gd name="connsiteX2" fmla="*/ 199103 w 664167"/>
                <a:gd name="connsiteY2" fmla="*/ 22123 h 89673"/>
                <a:gd name="connsiteX3" fmla="*/ 221226 w 664167"/>
                <a:gd name="connsiteY3" fmla="*/ 14749 h 89673"/>
                <a:gd name="connsiteX4" fmla="*/ 265471 w 664167"/>
                <a:gd name="connsiteY4" fmla="*/ 29497 h 89673"/>
                <a:gd name="connsiteX5" fmla="*/ 287594 w 664167"/>
                <a:gd name="connsiteY5" fmla="*/ 36871 h 89673"/>
                <a:gd name="connsiteX6" fmla="*/ 368710 w 664167"/>
                <a:gd name="connsiteY6" fmla="*/ 22123 h 89673"/>
                <a:gd name="connsiteX7" fmla="*/ 412955 w 664167"/>
                <a:gd name="connsiteY7" fmla="*/ 7374 h 89673"/>
                <a:gd name="connsiteX8" fmla="*/ 435078 w 664167"/>
                <a:gd name="connsiteY8" fmla="*/ 0 h 89673"/>
                <a:gd name="connsiteX9" fmla="*/ 449826 w 664167"/>
                <a:gd name="connsiteY9" fmla="*/ 14749 h 89673"/>
                <a:gd name="connsiteX10" fmla="*/ 545690 w 664167"/>
                <a:gd name="connsiteY10" fmla="*/ 29497 h 89673"/>
                <a:gd name="connsiteX11" fmla="*/ 641555 w 664167"/>
                <a:gd name="connsiteY11" fmla="*/ 51620 h 89673"/>
                <a:gd name="connsiteX12" fmla="*/ 626807 w 664167"/>
                <a:gd name="connsiteY12" fmla="*/ 51620 h 89673"/>
                <a:gd name="connsiteX13" fmla="*/ 575187 w 664167"/>
                <a:gd name="connsiteY13" fmla="*/ 58994 h 89673"/>
                <a:gd name="connsiteX14" fmla="*/ 405581 w 664167"/>
                <a:gd name="connsiteY14" fmla="*/ 58994 h 89673"/>
                <a:gd name="connsiteX15" fmla="*/ 361336 w 664167"/>
                <a:gd name="connsiteY15" fmla="*/ 73742 h 89673"/>
                <a:gd name="connsiteX16" fmla="*/ 346587 w 664167"/>
                <a:gd name="connsiteY16" fmla="*/ 88490 h 89673"/>
                <a:gd name="connsiteX17" fmla="*/ 258097 w 664167"/>
                <a:gd name="connsiteY17" fmla="*/ 51620 h 89673"/>
                <a:gd name="connsiteX18" fmla="*/ 235974 w 664167"/>
                <a:gd name="connsiteY18" fmla="*/ 44245 h 89673"/>
                <a:gd name="connsiteX19" fmla="*/ 213852 w 664167"/>
                <a:gd name="connsiteY19" fmla="*/ 51620 h 89673"/>
                <a:gd name="connsiteX20" fmla="*/ 199103 w 664167"/>
                <a:gd name="connsiteY20" fmla="*/ 66368 h 89673"/>
                <a:gd name="connsiteX21" fmla="*/ 147484 w 664167"/>
                <a:gd name="connsiteY21" fmla="*/ 73742 h 89673"/>
                <a:gd name="connsiteX22" fmla="*/ 51619 w 664167"/>
                <a:gd name="connsiteY22" fmla="*/ 51620 h 89673"/>
                <a:gd name="connsiteX23" fmla="*/ 0 w 664167"/>
                <a:gd name="connsiteY23" fmla="*/ 51620 h 8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64167" h="89673">
                  <a:moveTo>
                    <a:pt x="0" y="51620"/>
                  </a:moveTo>
                  <a:cubicBezTo>
                    <a:pt x="58994" y="46704"/>
                    <a:pt x="127725" y="69708"/>
                    <a:pt x="176981" y="36871"/>
                  </a:cubicBezTo>
                  <a:cubicBezTo>
                    <a:pt x="184355" y="31955"/>
                    <a:pt x="191176" y="26086"/>
                    <a:pt x="199103" y="22123"/>
                  </a:cubicBezTo>
                  <a:cubicBezTo>
                    <a:pt x="206056" y="18647"/>
                    <a:pt x="213852" y="17207"/>
                    <a:pt x="221226" y="14749"/>
                  </a:cubicBezTo>
                  <a:lnTo>
                    <a:pt x="265471" y="29497"/>
                  </a:lnTo>
                  <a:lnTo>
                    <a:pt x="287594" y="36871"/>
                  </a:lnTo>
                  <a:cubicBezTo>
                    <a:pt x="323944" y="31678"/>
                    <a:pt x="337105" y="31605"/>
                    <a:pt x="368710" y="22123"/>
                  </a:cubicBezTo>
                  <a:cubicBezTo>
                    <a:pt x="383601" y="17656"/>
                    <a:pt x="398207" y="12290"/>
                    <a:pt x="412955" y="7374"/>
                  </a:cubicBezTo>
                  <a:lnTo>
                    <a:pt x="435078" y="0"/>
                  </a:lnTo>
                  <a:cubicBezTo>
                    <a:pt x="439994" y="4916"/>
                    <a:pt x="443864" y="11172"/>
                    <a:pt x="449826" y="14749"/>
                  </a:cubicBezTo>
                  <a:cubicBezTo>
                    <a:pt x="471085" y="27505"/>
                    <a:pt x="541437" y="29072"/>
                    <a:pt x="545690" y="29497"/>
                  </a:cubicBezTo>
                  <a:cubicBezTo>
                    <a:pt x="606425" y="49741"/>
                    <a:pt x="574546" y="42046"/>
                    <a:pt x="641555" y="51620"/>
                  </a:cubicBezTo>
                  <a:cubicBezTo>
                    <a:pt x="692125" y="68476"/>
                    <a:pt x="644604" y="51620"/>
                    <a:pt x="626807" y="51620"/>
                  </a:cubicBezTo>
                  <a:cubicBezTo>
                    <a:pt x="609426" y="51620"/>
                    <a:pt x="592394" y="56536"/>
                    <a:pt x="575187" y="58994"/>
                  </a:cubicBezTo>
                  <a:cubicBezTo>
                    <a:pt x="499014" y="84385"/>
                    <a:pt x="607401" y="51232"/>
                    <a:pt x="405581" y="58994"/>
                  </a:cubicBezTo>
                  <a:cubicBezTo>
                    <a:pt x="390046" y="59591"/>
                    <a:pt x="361336" y="73742"/>
                    <a:pt x="361336" y="73742"/>
                  </a:cubicBezTo>
                  <a:cubicBezTo>
                    <a:pt x="356420" y="78658"/>
                    <a:pt x="353486" y="87628"/>
                    <a:pt x="346587" y="88490"/>
                  </a:cubicBezTo>
                  <a:cubicBezTo>
                    <a:pt x="289368" y="95642"/>
                    <a:pt x="309436" y="68735"/>
                    <a:pt x="258097" y="51620"/>
                  </a:cubicBezTo>
                  <a:lnTo>
                    <a:pt x="235974" y="44245"/>
                  </a:lnTo>
                  <a:cubicBezTo>
                    <a:pt x="228600" y="46703"/>
                    <a:pt x="220517" y="47621"/>
                    <a:pt x="213852" y="51620"/>
                  </a:cubicBezTo>
                  <a:cubicBezTo>
                    <a:pt x="207890" y="55197"/>
                    <a:pt x="205699" y="64169"/>
                    <a:pt x="199103" y="66368"/>
                  </a:cubicBezTo>
                  <a:cubicBezTo>
                    <a:pt x="182614" y="71864"/>
                    <a:pt x="164690" y="71284"/>
                    <a:pt x="147484" y="73742"/>
                  </a:cubicBezTo>
                  <a:cubicBezTo>
                    <a:pt x="80482" y="64170"/>
                    <a:pt x="112348" y="71863"/>
                    <a:pt x="51619" y="51620"/>
                  </a:cubicBezTo>
                  <a:lnTo>
                    <a:pt x="0" y="51620"/>
                  </a:ln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4" name="フリーフォーム 34">
              <a:extLst>
                <a:ext uri="{FF2B5EF4-FFF2-40B4-BE49-F238E27FC236}">
                  <a16:creationId xmlns:a16="http://schemas.microsoft.com/office/drawing/2014/main" id="{99EC15FE-0947-470E-852A-88857E0383F9}"/>
                </a:ext>
              </a:extLst>
            </p:cNvPr>
            <p:cNvSpPr/>
            <p:nvPr/>
          </p:nvSpPr>
          <p:spPr>
            <a:xfrm rot="10800000">
              <a:off x="7794764" y="1226847"/>
              <a:ext cx="799225" cy="178312"/>
            </a:xfrm>
            <a:custGeom>
              <a:avLst/>
              <a:gdLst>
                <a:gd name="connsiteX0" fmla="*/ 0 w 383458"/>
                <a:gd name="connsiteY0" fmla="*/ 29496 h 81116"/>
                <a:gd name="connsiteX1" fmla="*/ 36871 w 383458"/>
                <a:gd name="connsiteY1" fmla="*/ 36871 h 81116"/>
                <a:gd name="connsiteX2" fmla="*/ 51620 w 383458"/>
                <a:gd name="connsiteY2" fmla="*/ 51619 h 81116"/>
                <a:gd name="connsiteX3" fmla="*/ 95865 w 383458"/>
                <a:gd name="connsiteY3" fmla="*/ 66367 h 81116"/>
                <a:gd name="connsiteX4" fmla="*/ 117987 w 383458"/>
                <a:gd name="connsiteY4" fmla="*/ 73742 h 81116"/>
                <a:gd name="connsiteX5" fmla="*/ 140110 w 383458"/>
                <a:gd name="connsiteY5" fmla="*/ 81116 h 81116"/>
                <a:gd name="connsiteX6" fmla="*/ 184355 w 383458"/>
                <a:gd name="connsiteY6" fmla="*/ 73742 h 81116"/>
                <a:gd name="connsiteX7" fmla="*/ 287594 w 383458"/>
                <a:gd name="connsiteY7" fmla="*/ 58993 h 81116"/>
                <a:gd name="connsiteX8" fmla="*/ 309716 w 383458"/>
                <a:gd name="connsiteY8" fmla="*/ 44245 h 81116"/>
                <a:gd name="connsiteX9" fmla="*/ 331839 w 383458"/>
                <a:gd name="connsiteY9" fmla="*/ 36871 h 81116"/>
                <a:gd name="connsiteX10" fmla="*/ 361336 w 383458"/>
                <a:gd name="connsiteY10" fmla="*/ 7374 h 81116"/>
                <a:gd name="connsiteX11" fmla="*/ 383458 w 383458"/>
                <a:gd name="connsiteY11" fmla="*/ 0 h 8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458" h="81116">
                  <a:moveTo>
                    <a:pt x="0" y="29496"/>
                  </a:moveTo>
                  <a:cubicBezTo>
                    <a:pt x="12290" y="31954"/>
                    <a:pt x="25351" y="31934"/>
                    <a:pt x="36871" y="36871"/>
                  </a:cubicBezTo>
                  <a:cubicBezTo>
                    <a:pt x="43261" y="39610"/>
                    <a:pt x="45401" y="48510"/>
                    <a:pt x="51620" y="51619"/>
                  </a:cubicBezTo>
                  <a:cubicBezTo>
                    <a:pt x="65525" y="58571"/>
                    <a:pt x="81117" y="61451"/>
                    <a:pt x="95865" y="66367"/>
                  </a:cubicBezTo>
                  <a:lnTo>
                    <a:pt x="117987" y="73742"/>
                  </a:lnTo>
                  <a:lnTo>
                    <a:pt x="140110" y="81116"/>
                  </a:lnTo>
                  <a:cubicBezTo>
                    <a:pt x="154858" y="78658"/>
                    <a:pt x="169506" y="75489"/>
                    <a:pt x="184355" y="73742"/>
                  </a:cubicBezTo>
                  <a:cubicBezTo>
                    <a:pt x="284227" y="61992"/>
                    <a:pt x="236560" y="76003"/>
                    <a:pt x="287594" y="58993"/>
                  </a:cubicBezTo>
                  <a:cubicBezTo>
                    <a:pt x="294968" y="54077"/>
                    <a:pt x="301789" y="48208"/>
                    <a:pt x="309716" y="44245"/>
                  </a:cubicBezTo>
                  <a:cubicBezTo>
                    <a:pt x="316669" y="40769"/>
                    <a:pt x="325514" y="41389"/>
                    <a:pt x="331839" y="36871"/>
                  </a:cubicBezTo>
                  <a:cubicBezTo>
                    <a:pt x="343154" y="28789"/>
                    <a:pt x="348145" y="11771"/>
                    <a:pt x="361336" y="7374"/>
                  </a:cubicBezTo>
                  <a:lnTo>
                    <a:pt x="383458"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5" name="フリーフォーム 35">
              <a:extLst>
                <a:ext uri="{FF2B5EF4-FFF2-40B4-BE49-F238E27FC236}">
                  <a16:creationId xmlns:a16="http://schemas.microsoft.com/office/drawing/2014/main" id="{55D6FE26-F3FA-4553-9B8F-2A739072D9EF}"/>
                </a:ext>
              </a:extLst>
            </p:cNvPr>
            <p:cNvSpPr/>
            <p:nvPr/>
          </p:nvSpPr>
          <p:spPr>
            <a:xfrm rot="10800000">
              <a:off x="9840092" y="-174649"/>
              <a:ext cx="122957" cy="1216345"/>
            </a:xfrm>
            <a:custGeom>
              <a:avLst/>
              <a:gdLst>
                <a:gd name="connsiteX0" fmla="*/ 58993 w 58993"/>
                <a:gd name="connsiteY0" fmla="*/ 0 h 553329"/>
                <a:gd name="connsiteX1" fmla="*/ 51619 w 58993"/>
                <a:gd name="connsiteY1" fmla="*/ 58993 h 553329"/>
                <a:gd name="connsiteX2" fmla="*/ 44245 w 58993"/>
                <a:gd name="connsiteY2" fmla="*/ 81116 h 553329"/>
                <a:gd name="connsiteX3" fmla="*/ 36871 w 58993"/>
                <a:gd name="connsiteY3" fmla="*/ 442451 h 553329"/>
                <a:gd name="connsiteX4" fmla="*/ 29497 w 58993"/>
                <a:gd name="connsiteY4" fmla="*/ 479322 h 553329"/>
                <a:gd name="connsiteX5" fmla="*/ 22123 w 58993"/>
                <a:gd name="connsiteY5" fmla="*/ 530942 h 553329"/>
                <a:gd name="connsiteX6" fmla="*/ 14748 w 58993"/>
                <a:gd name="connsiteY6" fmla="*/ 553064 h 553329"/>
                <a:gd name="connsiteX7" fmla="*/ 0 w 58993"/>
                <a:gd name="connsiteY7" fmla="*/ 538316 h 55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993" h="553329">
                  <a:moveTo>
                    <a:pt x="58993" y="0"/>
                  </a:moveTo>
                  <a:cubicBezTo>
                    <a:pt x="56535" y="19664"/>
                    <a:pt x="55164" y="39495"/>
                    <a:pt x="51619" y="58993"/>
                  </a:cubicBezTo>
                  <a:cubicBezTo>
                    <a:pt x="50229" y="66641"/>
                    <a:pt x="44544" y="73349"/>
                    <a:pt x="44245" y="81116"/>
                  </a:cubicBezTo>
                  <a:cubicBezTo>
                    <a:pt x="39615" y="201497"/>
                    <a:pt x="41330" y="322063"/>
                    <a:pt x="36871" y="442451"/>
                  </a:cubicBezTo>
                  <a:cubicBezTo>
                    <a:pt x="36407" y="454976"/>
                    <a:pt x="31557" y="466959"/>
                    <a:pt x="29497" y="479322"/>
                  </a:cubicBezTo>
                  <a:cubicBezTo>
                    <a:pt x="26640" y="496467"/>
                    <a:pt x="25532" y="513898"/>
                    <a:pt x="22123" y="530942"/>
                  </a:cubicBezTo>
                  <a:cubicBezTo>
                    <a:pt x="20599" y="538564"/>
                    <a:pt x="22122" y="550606"/>
                    <a:pt x="14748" y="553064"/>
                  </a:cubicBezTo>
                  <a:cubicBezTo>
                    <a:pt x="8152" y="555262"/>
                    <a:pt x="4916" y="543232"/>
                    <a:pt x="0" y="53831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6" name="フリーフォーム 36">
              <a:extLst>
                <a:ext uri="{FF2B5EF4-FFF2-40B4-BE49-F238E27FC236}">
                  <a16:creationId xmlns:a16="http://schemas.microsoft.com/office/drawing/2014/main" id="{F8F726AF-14B8-4855-BADF-27DF4F8BAC44}"/>
                </a:ext>
              </a:extLst>
            </p:cNvPr>
            <p:cNvSpPr/>
            <p:nvPr/>
          </p:nvSpPr>
          <p:spPr>
            <a:xfrm rot="10800000">
              <a:off x="6698891" y="-112138"/>
              <a:ext cx="62423" cy="1394074"/>
            </a:xfrm>
            <a:custGeom>
              <a:avLst/>
              <a:gdLst>
                <a:gd name="connsiteX0" fmla="*/ 22123 w 29950"/>
                <a:gd name="connsiteY0" fmla="*/ 0 h 634180"/>
                <a:gd name="connsiteX1" fmla="*/ 14748 w 29950"/>
                <a:gd name="connsiteY1" fmla="*/ 36871 h 634180"/>
                <a:gd name="connsiteX2" fmla="*/ 7374 w 29950"/>
                <a:gd name="connsiteY2" fmla="*/ 117987 h 634180"/>
                <a:gd name="connsiteX3" fmla="*/ 0 w 29950"/>
                <a:gd name="connsiteY3" fmla="*/ 176980 h 634180"/>
                <a:gd name="connsiteX4" fmla="*/ 7374 w 29950"/>
                <a:gd name="connsiteY4" fmla="*/ 442451 h 634180"/>
                <a:gd name="connsiteX5" fmla="*/ 14748 w 29950"/>
                <a:gd name="connsiteY5" fmla="*/ 516193 h 634180"/>
                <a:gd name="connsiteX6" fmla="*/ 29497 w 29950"/>
                <a:gd name="connsiteY6" fmla="*/ 597309 h 634180"/>
                <a:gd name="connsiteX7" fmla="*/ 29497 w 29950"/>
                <a:gd name="connsiteY7" fmla="*/ 634180 h 63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50" h="634180">
                  <a:moveTo>
                    <a:pt x="22123" y="0"/>
                  </a:moveTo>
                  <a:cubicBezTo>
                    <a:pt x="19665" y="12290"/>
                    <a:pt x="16303" y="24434"/>
                    <a:pt x="14748" y="36871"/>
                  </a:cubicBezTo>
                  <a:cubicBezTo>
                    <a:pt x="11380" y="63811"/>
                    <a:pt x="10216" y="90986"/>
                    <a:pt x="7374" y="117987"/>
                  </a:cubicBezTo>
                  <a:cubicBezTo>
                    <a:pt x="5299" y="137695"/>
                    <a:pt x="2458" y="157316"/>
                    <a:pt x="0" y="176980"/>
                  </a:cubicBezTo>
                  <a:cubicBezTo>
                    <a:pt x="2458" y="265470"/>
                    <a:pt x="3529" y="354010"/>
                    <a:pt x="7374" y="442451"/>
                  </a:cubicBezTo>
                  <a:cubicBezTo>
                    <a:pt x="8447" y="467131"/>
                    <a:pt x="11254" y="491738"/>
                    <a:pt x="14748" y="516193"/>
                  </a:cubicBezTo>
                  <a:cubicBezTo>
                    <a:pt x="28158" y="610058"/>
                    <a:pt x="17570" y="454186"/>
                    <a:pt x="29497" y="597309"/>
                  </a:cubicBezTo>
                  <a:cubicBezTo>
                    <a:pt x="30518" y="609557"/>
                    <a:pt x="29497" y="621890"/>
                    <a:pt x="29497" y="634180"/>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7" name="円/楕円 37">
              <a:extLst>
                <a:ext uri="{FF2B5EF4-FFF2-40B4-BE49-F238E27FC236}">
                  <a16:creationId xmlns:a16="http://schemas.microsoft.com/office/drawing/2014/main" id="{50ADFFDE-21C1-4EF0-933D-2F6DA0064EAC}"/>
                </a:ext>
              </a:extLst>
            </p:cNvPr>
            <p:cNvSpPr/>
            <p:nvPr/>
          </p:nvSpPr>
          <p:spPr>
            <a:xfrm rot="10800000" flipH="1">
              <a:off x="7249137" y="3364619"/>
              <a:ext cx="300168" cy="316579"/>
            </a:xfrm>
            <a:prstGeom prst="ellipse">
              <a:avLst/>
            </a:prstGeom>
            <a:gradFill flip="none" rotWithShape="1">
              <a:gsLst>
                <a:gs pos="0">
                  <a:schemeClr val="tx1">
                    <a:lumMod val="50000"/>
                    <a:lumOff val="50000"/>
                    <a:shade val="30000"/>
                    <a:satMod val="115000"/>
                  </a:schemeClr>
                </a:gs>
                <a:gs pos="50000">
                  <a:schemeClr val="tx1">
                    <a:lumMod val="50000"/>
                    <a:lumOff val="50000"/>
                    <a:shade val="67500"/>
                    <a:satMod val="115000"/>
                  </a:schemeClr>
                </a:gs>
                <a:gs pos="100000">
                  <a:schemeClr val="tx1">
                    <a:lumMod val="50000"/>
                    <a:lumOff val="50000"/>
                    <a:shade val="100000"/>
                    <a:satMod val="115000"/>
                  </a:schemeClr>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8" name="円/楕円 38">
              <a:extLst>
                <a:ext uri="{FF2B5EF4-FFF2-40B4-BE49-F238E27FC236}">
                  <a16:creationId xmlns:a16="http://schemas.microsoft.com/office/drawing/2014/main" id="{C57EAA71-3D9D-4540-962C-F37CCDDD300C}"/>
                </a:ext>
              </a:extLst>
            </p:cNvPr>
            <p:cNvSpPr/>
            <p:nvPr/>
          </p:nvSpPr>
          <p:spPr>
            <a:xfrm rot="10800000" flipH="1">
              <a:off x="9018510" y="3364624"/>
              <a:ext cx="300168" cy="316579"/>
            </a:xfrm>
            <a:prstGeom prst="ellipse">
              <a:avLst/>
            </a:prstGeom>
            <a:gradFill flip="none" rotWithShape="1">
              <a:gsLst>
                <a:gs pos="0">
                  <a:schemeClr val="tx1">
                    <a:lumMod val="50000"/>
                    <a:lumOff val="50000"/>
                    <a:shade val="30000"/>
                    <a:satMod val="115000"/>
                  </a:schemeClr>
                </a:gs>
                <a:gs pos="50000">
                  <a:schemeClr val="tx1">
                    <a:lumMod val="50000"/>
                    <a:lumOff val="50000"/>
                    <a:shade val="67500"/>
                    <a:satMod val="115000"/>
                  </a:schemeClr>
                </a:gs>
                <a:gs pos="100000">
                  <a:schemeClr val="tx1">
                    <a:lumMod val="50000"/>
                    <a:lumOff val="50000"/>
                    <a:shade val="100000"/>
                    <a:satMod val="115000"/>
                  </a:schemeClr>
                </a:gs>
              </a:gsLst>
              <a:path path="circle">
                <a:fillToRect l="50000" t="50000" r="50000" b="50000"/>
              </a:path>
              <a:tileRect/>
            </a:gradFill>
            <a:ln>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9" name="フリーフォーム 39">
              <a:extLst>
                <a:ext uri="{FF2B5EF4-FFF2-40B4-BE49-F238E27FC236}">
                  <a16:creationId xmlns:a16="http://schemas.microsoft.com/office/drawing/2014/main" id="{731D4A7E-E110-4E25-A3F3-04B8674EC00E}"/>
                </a:ext>
              </a:extLst>
            </p:cNvPr>
            <p:cNvSpPr/>
            <p:nvPr/>
          </p:nvSpPr>
          <p:spPr>
            <a:xfrm rot="10800000">
              <a:off x="8728108" y="3459847"/>
              <a:ext cx="891040" cy="238016"/>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0" name="フリーフォーム 40">
              <a:extLst>
                <a:ext uri="{FF2B5EF4-FFF2-40B4-BE49-F238E27FC236}">
                  <a16:creationId xmlns:a16="http://schemas.microsoft.com/office/drawing/2014/main" id="{BC206376-F607-4BBB-967F-600DDFAD5D3C}"/>
                </a:ext>
              </a:extLst>
            </p:cNvPr>
            <p:cNvSpPr/>
            <p:nvPr/>
          </p:nvSpPr>
          <p:spPr>
            <a:xfrm rot="10800000" flipH="1">
              <a:off x="6926371" y="3482124"/>
              <a:ext cx="837650" cy="199079"/>
            </a:xfrm>
            <a:custGeom>
              <a:avLst/>
              <a:gdLst>
                <a:gd name="connsiteX0" fmla="*/ 1173 w 427510"/>
                <a:gd name="connsiteY0" fmla="*/ 43035 h 108276"/>
                <a:gd name="connsiteX1" fmla="*/ 97991 w 427510"/>
                <a:gd name="connsiteY1" fmla="*/ 21520 h 108276"/>
                <a:gd name="connsiteX2" fmla="*/ 162537 w 427510"/>
                <a:gd name="connsiteY2" fmla="*/ 4 h 108276"/>
                <a:gd name="connsiteX3" fmla="*/ 366933 w 427510"/>
                <a:gd name="connsiteY3" fmla="*/ 21520 h 108276"/>
                <a:gd name="connsiteX4" fmla="*/ 399206 w 427510"/>
                <a:gd name="connsiteY4" fmla="*/ 43035 h 108276"/>
                <a:gd name="connsiteX5" fmla="*/ 420721 w 427510"/>
                <a:gd name="connsiteY5" fmla="*/ 107581 h 108276"/>
                <a:gd name="connsiteX6" fmla="*/ 323902 w 427510"/>
                <a:gd name="connsiteY6" fmla="*/ 75308 h 108276"/>
                <a:gd name="connsiteX7" fmla="*/ 291629 w 427510"/>
                <a:gd name="connsiteY7" fmla="*/ 64550 h 108276"/>
                <a:gd name="connsiteX8" fmla="*/ 205568 w 427510"/>
                <a:gd name="connsiteY8" fmla="*/ 53793 h 108276"/>
                <a:gd name="connsiteX9" fmla="*/ 76476 w 427510"/>
                <a:gd name="connsiteY9" fmla="*/ 53793 h 108276"/>
                <a:gd name="connsiteX10" fmla="*/ 44203 w 427510"/>
                <a:gd name="connsiteY10" fmla="*/ 75308 h 108276"/>
                <a:gd name="connsiteX11" fmla="*/ 1173 w 427510"/>
                <a:gd name="connsiteY11" fmla="*/ 43035 h 10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510" h="108276">
                  <a:moveTo>
                    <a:pt x="1173" y="43035"/>
                  </a:moveTo>
                  <a:cubicBezTo>
                    <a:pt x="10138" y="34070"/>
                    <a:pt x="67617" y="30632"/>
                    <a:pt x="97991" y="21520"/>
                  </a:cubicBezTo>
                  <a:cubicBezTo>
                    <a:pt x="119714" y="15003"/>
                    <a:pt x="162537" y="4"/>
                    <a:pt x="162537" y="4"/>
                  </a:cubicBezTo>
                  <a:cubicBezTo>
                    <a:pt x="178338" y="992"/>
                    <a:pt x="313192" y="-5350"/>
                    <a:pt x="366933" y="21520"/>
                  </a:cubicBezTo>
                  <a:cubicBezTo>
                    <a:pt x="378497" y="27302"/>
                    <a:pt x="388448" y="35863"/>
                    <a:pt x="399206" y="43035"/>
                  </a:cubicBezTo>
                  <a:cubicBezTo>
                    <a:pt x="406378" y="64550"/>
                    <a:pt x="442236" y="114753"/>
                    <a:pt x="420721" y="107581"/>
                  </a:cubicBezTo>
                  <a:lnTo>
                    <a:pt x="323902" y="75308"/>
                  </a:lnTo>
                  <a:cubicBezTo>
                    <a:pt x="313144" y="71722"/>
                    <a:pt x="302881" y="65956"/>
                    <a:pt x="291629" y="64550"/>
                  </a:cubicBezTo>
                  <a:lnTo>
                    <a:pt x="205568" y="53793"/>
                  </a:lnTo>
                  <a:cubicBezTo>
                    <a:pt x="151477" y="35762"/>
                    <a:pt x="158831" y="33204"/>
                    <a:pt x="76476" y="53793"/>
                  </a:cubicBezTo>
                  <a:cubicBezTo>
                    <a:pt x="63933" y="56929"/>
                    <a:pt x="55290" y="68656"/>
                    <a:pt x="44203" y="75308"/>
                  </a:cubicBezTo>
                  <a:cubicBezTo>
                    <a:pt x="37327" y="79433"/>
                    <a:pt x="-7792" y="52000"/>
                    <a:pt x="1173" y="43035"/>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1" name="円弧 710">
              <a:extLst>
                <a:ext uri="{FF2B5EF4-FFF2-40B4-BE49-F238E27FC236}">
                  <a16:creationId xmlns:a16="http://schemas.microsoft.com/office/drawing/2014/main" id="{944E11BB-E0CB-4680-B0EF-A918D98F6C11}"/>
                </a:ext>
              </a:extLst>
            </p:cNvPr>
            <p:cNvSpPr/>
            <p:nvPr/>
          </p:nvSpPr>
          <p:spPr>
            <a:xfrm rot="11198921">
              <a:off x="8762990" y="4325400"/>
              <a:ext cx="1644559" cy="196724"/>
            </a:xfrm>
            <a:prstGeom prst="arc">
              <a:avLst/>
            </a:prstGeom>
            <a:noFill/>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12" name="円弧 711">
              <a:extLst>
                <a:ext uri="{FF2B5EF4-FFF2-40B4-BE49-F238E27FC236}">
                  <a16:creationId xmlns:a16="http://schemas.microsoft.com/office/drawing/2014/main" id="{030AA590-A56D-47AA-9E81-D5BAA749C391}"/>
                </a:ext>
              </a:extLst>
            </p:cNvPr>
            <p:cNvSpPr/>
            <p:nvPr/>
          </p:nvSpPr>
          <p:spPr>
            <a:xfrm rot="10384370" flipH="1">
              <a:off x="6165571" y="4151895"/>
              <a:ext cx="1559538" cy="500186"/>
            </a:xfrm>
            <a:prstGeom prst="arc">
              <a:avLst/>
            </a:prstGeom>
            <a:noFill/>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13" name="フリーフォーム 47">
              <a:extLst>
                <a:ext uri="{FF2B5EF4-FFF2-40B4-BE49-F238E27FC236}">
                  <a16:creationId xmlns:a16="http://schemas.microsoft.com/office/drawing/2014/main" id="{4A2C61F8-E530-4CC9-B2AA-AC42948AEF5A}"/>
                </a:ext>
              </a:extLst>
            </p:cNvPr>
            <p:cNvSpPr/>
            <p:nvPr/>
          </p:nvSpPr>
          <p:spPr>
            <a:xfrm rot="10800000">
              <a:off x="8170317" y="3257365"/>
              <a:ext cx="2200128" cy="3458492"/>
            </a:xfrm>
            <a:custGeom>
              <a:avLst/>
              <a:gdLst>
                <a:gd name="connsiteX0" fmla="*/ 1055594 w 1055594"/>
                <a:gd name="connsiteY0" fmla="*/ 6724 h 1573306"/>
                <a:gd name="connsiteX1" fmla="*/ 1001805 w 1055594"/>
                <a:gd name="connsiteY1" fmla="*/ 0 h 1573306"/>
                <a:gd name="connsiteX2" fmla="*/ 900952 w 1055594"/>
                <a:gd name="connsiteY2" fmla="*/ 13447 h 1573306"/>
                <a:gd name="connsiteX3" fmla="*/ 779929 w 1055594"/>
                <a:gd name="connsiteY3" fmla="*/ 26894 h 1573306"/>
                <a:gd name="connsiteX4" fmla="*/ 726141 w 1055594"/>
                <a:gd name="connsiteY4" fmla="*/ 40341 h 1573306"/>
                <a:gd name="connsiteX5" fmla="*/ 685800 w 1055594"/>
                <a:gd name="connsiteY5" fmla="*/ 53788 h 1573306"/>
                <a:gd name="connsiteX6" fmla="*/ 645458 w 1055594"/>
                <a:gd name="connsiteY6" fmla="*/ 67235 h 1573306"/>
                <a:gd name="connsiteX7" fmla="*/ 625288 w 1055594"/>
                <a:gd name="connsiteY7" fmla="*/ 73959 h 1573306"/>
                <a:gd name="connsiteX8" fmla="*/ 598394 w 1055594"/>
                <a:gd name="connsiteY8" fmla="*/ 80682 h 1573306"/>
                <a:gd name="connsiteX9" fmla="*/ 558052 w 1055594"/>
                <a:gd name="connsiteY9" fmla="*/ 94130 h 1573306"/>
                <a:gd name="connsiteX10" fmla="*/ 517711 w 1055594"/>
                <a:gd name="connsiteY10" fmla="*/ 107577 h 1573306"/>
                <a:gd name="connsiteX11" fmla="*/ 497541 w 1055594"/>
                <a:gd name="connsiteY11" fmla="*/ 114300 h 1573306"/>
                <a:gd name="connsiteX12" fmla="*/ 477370 w 1055594"/>
                <a:gd name="connsiteY12" fmla="*/ 121024 h 1573306"/>
                <a:gd name="connsiteX13" fmla="*/ 450476 w 1055594"/>
                <a:gd name="connsiteY13" fmla="*/ 141194 h 1573306"/>
                <a:gd name="connsiteX14" fmla="*/ 430305 w 1055594"/>
                <a:gd name="connsiteY14" fmla="*/ 147918 h 1573306"/>
                <a:gd name="connsiteX15" fmla="*/ 396688 w 1055594"/>
                <a:gd name="connsiteY15" fmla="*/ 174812 h 1573306"/>
                <a:gd name="connsiteX16" fmla="*/ 342900 w 1055594"/>
                <a:gd name="connsiteY16" fmla="*/ 221877 h 1573306"/>
                <a:gd name="connsiteX17" fmla="*/ 329452 w 1055594"/>
                <a:gd name="connsiteY17" fmla="*/ 235324 h 1573306"/>
                <a:gd name="connsiteX18" fmla="*/ 289111 w 1055594"/>
                <a:gd name="connsiteY18" fmla="*/ 262218 h 1573306"/>
                <a:gd name="connsiteX19" fmla="*/ 275664 w 1055594"/>
                <a:gd name="connsiteY19" fmla="*/ 282388 h 1573306"/>
                <a:gd name="connsiteX20" fmla="*/ 255494 w 1055594"/>
                <a:gd name="connsiteY20" fmla="*/ 295835 h 1573306"/>
                <a:gd name="connsiteX21" fmla="*/ 228600 w 1055594"/>
                <a:gd name="connsiteY21" fmla="*/ 329453 h 1573306"/>
                <a:gd name="connsiteX22" fmla="*/ 201705 w 1055594"/>
                <a:gd name="connsiteY22" fmla="*/ 363071 h 1573306"/>
                <a:gd name="connsiteX23" fmla="*/ 194982 w 1055594"/>
                <a:gd name="connsiteY23" fmla="*/ 383241 h 1573306"/>
                <a:gd name="connsiteX24" fmla="*/ 168088 w 1055594"/>
                <a:gd name="connsiteY24" fmla="*/ 423582 h 1573306"/>
                <a:gd name="connsiteX25" fmla="*/ 127747 w 1055594"/>
                <a:gd name="connsiteY25" fmla="*/ 477371 h 1573306"/>
                <a:gd name="connsiteX26" fmla="*/ 107576 w 1055594"/>
                <a:gd name="connsiteY26" fmla="*/ 517712 h 1573306"/>
                <a:gd name="connsiteX27" fmla="*/ 94129 w 1055594"/>
                <a:gd name="connsiteY27" fmla="*/ 558053 h 1573306"/>
                <a:gd name="connsiteX28" fmla="*/ 87405 w 1055594"/>
                <a:gd name="connsiteY28" fmla="*/ 578224 h 1573306"/>
                <a:gd name="connsiteX29" fmla="*/ 73958 w 1055594"/>
                <a:gd name="connsiteY29" fmla="*/ 598394 h 1573306"/>
                <a:gd name="connsiteX30" fmla="*/ 53788 w 1055594"/>
                <a:gd name="connsiteY30" fmla="*/ 658906 h 1573306"/>
                <a:gd name="connsiteX31" fmla="*/ 47064 w 1055594"/>
                <a:gd name="connsiteY31" fmla="*/ 679077 h 1573306"/>
                <a:gd name="connsiteX32" fmla="*/ 40341 w 1055594"/>
                <a:gd name="connsiteY32" fmla="*/ 705971 h 1573306"/>
                <a:gd name="connsiteX33" fmla="*/ 33617 w 1055594"/>
                <a:gd name="connsiteY33" fmla="*/ 786653 h 1573306"/>
                <a:gd name="connsiteX34" fmla="*/ 20170 w 1055594"/>
                <a:gd name="connsiteY34" fmla="*/ 833718 h 1573306"/>
                <a:gd name="connsiteX35" fmla="*/ 6723 w 1055594"/>
                <a:gd name="connsiteY35" fmla="*/ 995082 h 1573306"/>
                <a:gd name="connsiteX36" fmla="*/ 0 w 1055594"/>
                <a:gd name="connsiteY36" fmla="*/ 1149724 h 1573306"/>
                <a:gd name="connsiteX37" fmla="*/ 6723 w 1055594"/>
                <a:gd name="connsiteY37" fmla="*/ 1573306 h 15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55594" h="1573306">
                  <a:moveTo>
                    <a:pt x="1055594" y="6724"/>
                  </a:moveTo>
                  <a:cubicBezTo>
                    <a:pt x="1037664" y="4483"/>
                    <a:pt x="1019874" y="0"/>
                    <a:pt x="1001805" y="0"/>
                  </a:cubicBezTo>
                  <a:cubicBezTo>
                    <a:pt x="948420" y="0"/>
                    <a:pt x="943859" y="6296"/>
                    <a:pt x="900952" y="13447"/>
                  </a:cubicBezTo>
                  <a:cubicBezTo>
                    <a:pt x="851862" y="21629"/>
                    <a:pt x="834555" y="21928"/>
                    <a:pt x="779929" y="26894"/>
                  </a:cubicBezTo>
                  <a:cubicBezTo>
                    <a:pt x="718733" y="47294"/>
                    <a:pt x="815375" y="16005"/>
                    <a:pt x="726141" y="40341"/>
                  </a:cubicBezTo>
                  <a:cubicBezTo>
                    <a:pt x="712466" y="44070"/>
                    <a:pt x="699247" y="49306"/>
                    <a:pt x="685800" y="53788"/>
                  </a:cubicBezTo>
                  <a:lnTo>
                    <a:pt x="645458" y="67235"/>
                  </a:lnTo>
                  <a:cubicBezTo>
                    <a:pt x="638735" y="69476"/>
                    <a:pt x="632164" y="72240"/>
                    <a:pt x="625288" y="73959"/>
                  </a:cubicBezTo>
                  <a:cubicBezTo>
                    <a:pt x="616323" y="76200"/>
                    <a:pt x="607245" y="78027"/>
                    <a:pt x="598394" y="80682"/>
                  </a:cubicBezTo>
                  <a:cubicBezTo>
                    <a:pt x="584817" y="84755"/>
                    <a:pt x="571499" y="89647"/>
                    <a:pt x="558052" y="94130"/>
                  </a:cubicBezTo>
                  <a:lnTo>
                    <a:pt x="517711" y="107577"/>
                  </a:lnTo>
                  <a:lnTo>
                    <a:pt x="497541" y="114300"/>
                  </a:lnTo>
                  <a:lnTo>
                    <a:pt x="477370" y="121024"/>
                  </a:lnTo>
                  <a:cubicBezTo>
                    <a:pt x="468405" y="127747"/>
                    <a:pt x="460205" y="135634"/>
                    <a:pt x="450476" y="141194"/>
                  </a:cubicBezTo>
                  <a:cubicBezTo>
                    <a:pt x="444322" y="144710"/>
                    <a:pt x="435839" y="143491"/>
                    <a:pt x="430305" y="147918"/>
                  </a:cubicBezTo>
                  <a:cubicBezTo>
                    <a:pt x="386858" y="182675"/>
                    <a:pt x="447388" y="157910"/>
                    <a:pt x="396688" y="174812"/>
                  </a:cubicBezTo>
                  <a:cubicBezTo>
                    <a:pt x="358594" y="231951"/>
                    <a:pt x="421329" y="143454"/>
                    <a:pt x="342900" y="221877"/>
                  </a:cubicBezTo>
                  <a:cubicBezTo>
                    <a:pt x="338417" y="226359"/>
                    <a:pt x="334523" y="231521"/>
                    <a:pt x="329452" y="235324"/>
                  </a:cubicBezTo>
                  <a:cubicBezTo>
                    <a:pt x="316523" y="245021"/>
                    <a:pt x="289111" y="262218"/>
                    <a:pt x="289111" y="262218"/>
                  </a:cubicBezTo>
                  <a:cubicBezTo>
                    <a:pt x="284629" y="268941"/>
                    <a:pt x="281378" y="276674"/>
                    <a:pt x="275664" y="282388"/>
                  </a:cubicBezTo>
                  <a:cubicBezTo>
                    <a:pt x="269950" y="288102"/>
                    <a:pt x="260542" y="289525"/>
                    <a:pt x="255494" y="295835"/>
                  </a:cubicBezTo>
                  <a:cubicBezTo>
                    <a:pt x="218379" y="342229"/>
                    <a:pt x="286403" y="290917"/>
                    <a:pt x="228600" y="329453"/>
                  </a:cubicBezTo>
                  <a:cubicBezTo>
                    <a:pt x="211699" y="380154"/>
                    <a:pt x="236463" y="319624"/>
                    <a:pt x="201705" y="363071"/>
                  </a:cubicBezTo>
                  <a:cubicBezTo>
                    <a:pt x="197278" y="368605"/>
                    <a:pt x="198424" y="377046"/>
                    <a:pt x="194982" y="383241"/>
                  </a:cubicBezTo>
                  <a:cubicBezTo>
                    <a:pt x="187133" y="397369"/>
                    <a:pt x="179515" y="412154"/>
                    <a:pt x="168088" y="423582"/>
                  </a:cubicBezTo>
                  <a:cubicBezTo>
                    <a:pt x="152160" y="439511"/>
                    <a:pt x="135350" y="454565"/>
                    <a:pt x="127747" y="477371"/>
                  </a:cubicBezTo>
                  <a:cubicBezTo>
                    <a:pt x="103220" y="550944"/>
                    <a:pt x="142339" y="439494"/>
                    <a:pt x="107576" y="517712"/>
                  </a:cubicBezTo>
                  <a:cubicBezTo>
                    <a:pt x="101819" y="530665"/>
                    <a:pt x="98611" y="544606"/>
                    <a:pt x="94129" y="558053"/>
                  </a:cubicBezTo>
                  <a:cubicBezTo>
                    <a:pt x="91888" y="564777"/>
                    <a:pt x="91336" y="572327"/>
                    <a:pt x="87405" y="578224"/>
                  </a:cubicBezTo>
                  <a:lnTo>
                    <a:pt x="73958" y="598394"/>
                  </a:lnTo>
                  <a:lnTo>
                    <a:pt x="53788" y="658906"/>
                  </a:lnTo>
                  <a:cubicBezTo>
                    <a:pt x="51547" y="665630"/>
                    <a:pt x="48783" y="672201"/>
                    <a:pt x="47064" y="679077"/>
                  </a:cubicBezTo>
                  <a:lnTo>
                    <a:pt x="40341" y="705971"/>
                  </a:lnTo>
                  <a:cubicBezTo>
                    <a:pt x="38100" y="732865"/>
                    <a:pt x="36964" y="759874"/>
                    <a:pt x="33617" y="786653"/>
                  </a:cubicBezTo>
                  <a:cubicBezTo>
                    <a:pt x="31928" y="800166"/>
                    <a:pt x="24637" y="820318"/>
                    <a:pt x="20170" y="833718"/>
                  </a:cubicBezTo>
                  <a:cubicBezTo>
                    <a:pt x="13475" y="900668"/>
                    <a:pt x="10641" y="922599"/>
                    <a:pt x="6723" y="995082"/>
                  </a:cubicBezTo>
                  <a:cubicBezTo>
                    <a:pt x="3938" y="1046603"/>
                    <a:pt x="2241" y="1098177"/>
                    <a:pt x="0" y="1149724"/>
                  </a:cubicBezTo>
                  <a:cubicBezTo>
                    <a:pt x="8515" y="1447774"/>
                    <a:pt x="6723" y="1306574"/>
                    <a:pt x="6723" y="1573306"/>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4" name="フリーフォーム 48">
              <a:extLst>
                <a:ext uri="{FF2B5EF4-FFF2-40B4-BE49-F238E27FC236}">
                  <a16:creationId xmlns:a16="http://schemas.microsoft.com/office/drawing/2014/main" id="{E58973BA-45EC-42BE-925D-EEBAF1A58EC8}"/>
                </a:ext>
              </a:extLst>
            </p:cNvPr>
            <p:cNvSpPr/>
            <p:nvPr/>
          </p:nvSpPr>
          <p:spPr>
            <a:xfrm rot="10800000">
              <a:off x="10297763" y="3346082"/>
              <a:ext cx="336326" cy="443395"/>
            </a:xfrm>
            <a:custGeom>
              <a:avLst/>
              <a:gdLst>
                <a:gd name="connsiteX0" fmla="*/ 0 w 161365"/>
                <a:gd name="connsiteY0" fmla="*/ 0 h 201705"/>
                <a:gd name="connsiteX1" fmla="*/ 33618 w 161365"/>
                <a:gd name="connsiteY1" fmla="*/ 20170 h 201705"/>
                <a:gd name="connsiteX2" fmla="*/ 53789 w 161365"/>
                <a:gd name="connsiteY2" fmla="*/ 33617 h 201705"/>
                <a:gd name="connsiteX3" fmla="*/ 80683 w 161365"/>
                <a:gd name="connsiteY3" fmla="*/ 67235 h 201705"/>
                <a:gd name="connsiteX4" fmla="*/ 94130 w 161365"/>
                <a:gd name="connsiteY4" fmla="*/ 107576 h 201705"/>
                <a:gd name="connsiteX5" fmla="*/ 100853 w 161365"/>
                <a:gd name="connsiteY5" fmla="*/ 127747 h 201705"/>
                <a:gd name="connsiteX6" fmla="*/ 127747 w 161365"/>
                <a:gd name="connsiteY6" fmla="*/ 168088 h 201705"/>
                <a:gd name="connsiteX7" fmla="*/ 134471 w 161365"/>
                <a:gd name="connsiteY7" fmla="*/ 188258 h 201705"/>
                <a:gd name="connsiteX8" fmla="*/ 154642 w 161365"/>
                <a:gd name="connsiteY8" fmla="*/ 194982 h 201705"/>
                <a:gd name="connsiteX9" fmla="*/ 161365 w 161365"/>
                <a:gd name="connsiteY9" fmla="*/ 201705 h 20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365" h="201705">
                  <a:moveTo>
                    <a:pt x="0" y="0"/>
                  </a:moveTo>
                  <a:cubicBezTo>
                    <a:pt x="11206" y="6723"/>
                    <a:pt x="22536" y="13244"/>
                    <a:pt x="33618" y="20170"/>
                  </a:cubicBezTo>
                  <a:cubicBezTo>
                    <a:pt x="40471" y="24453"/>
                    <a:pt x="48741" y="27307"/>
                    <a:pt x="53789" y="33617"/>
                  </a:cubicBezTo>
                  <a:cubicBezTo>
                    <a:pt x="90904" y="80012"/>
                    <a:pt x="22876" y="28698"/>
                    <a:pt x="80683" y="67235"/>
                  </a:cubicBezTo>
                  <a:lnTo>
                    <a:pt x="94130" y="107576"/>
                  </a:lnTo>
                  <a:cubicBezTo>
                    <a:pt x="96371" y="114300"/>
                    <a:pt x="96922" y="121850"/>
                    <a:pt x="100853" y="127747"/>
                  </a:cubicBezTo>
                  <a:cubicBezTo>
                    <a:pt x="109818" y="141194"/>
                    <a:pt x="122636" y="152756"/>
                    <a:pt x="127747" y="168088"/>
                  </a:cubicBezTo>
                  <a:cubicBezTo>
                    <a:pt x="129988" y="174811"/>
                    <a:pt x="129460" y="183247"/>
                    <a:pt x="134471" y="188258"/>
                  </a:cubicBezTo>
                  <a:cubicBezTo>
                    <a:pt x="139483" y="193269"/>
                    <a:pt x="148303" y="191812"/>
                    <a:pt x="154642" y="194982"/>
                  </a:cubicBezTo>
                  <a:cubicBezTo>
                    <a:pt x="157477" y="196399"/>
                    <a:pt x="159124" y="199464"/>
                    <a:pt x="161365" y="20170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5" name="フリーフォーム: 図形 714">
              <a:extLst>
                <a:ext uri="{FF2B5EF4-FFF2-40B4-BE49-F238E27FC236}">
                  <a16:creationId xmlns:a16="http://schemas.microsoft.com/office/drawing/2014/main" id="{C4A88379-C8A3-49E8-A679-2ABE47106AAA}"/>
                </a:ext>
              </a:extLst>
            </p:cNvPr>
            <p:cNvSpPr/>
            <p:nvPr/>
          </p:nvSpPr>
          <p:spPr>
            <a:xfrm>
              <a:off x="6449786" y="138530"/>
              <a:ext cx="3872227" cy="2629163"/>
            </a:xfrm>
            <a:custGeom>
              <a:avLst/>
              <a:gdLst>
                <a:gd name="connsiteX0" fmla="*/ 0 w 3872227"/>
                <a:gd name="connsiteY0" fmla="*/ 2131141 h 2629163"/>
                <a:gd name="connsiteX1" fmla="*/ 8164 w 3872227"/>
                <a:gd name="connsiteY1" fmla="*/ 2057663 h 2629163"/>
                <a:gd name="connsiteX2" fmla="*/ 32657 w 3872227"/>
                <a:gd name="connsiteY2" fmla="*/ 1902541 h 2629163"/>
                <a:gd name="connsiteX3" fmla="*/ 48985 w 3872227"/>
                <a:gd name="connsiteY3" fmla="*/ 1796406 h 2629163"/>
                <a:gd name="connsiteX4" fmla="*/ 89807 w 3872227"/>
                <a:gd name="connsiteY4" fmla="*/ 1706599 h 2629163"/>
                <a:gd name="connsiteX5" fmla="*/ 97971 w 3872227"/>
                <a:gd name="connsiteY5" fmla="*/ 1502491 h 2629163"/>
                <a:gd name="connsiteX6" fmla="*/ 130628 w 3872227"/>
                <a:gd name="connsiteY6" fmla="*/ 1420849 h 2629163"/>
                <a:gd name="connsiteX7" fmla="*/ 163285 w 3872227"/>
                <a:gd name="connsiteY7" fmla="*/ 1298384 h 2629163"/>
                <a:gd name="connsiteX8" fmla="*/ 204107 w 3872227"/>
                <a:gd name="connsiteY8" fmla="*/ 1175920 h 2629163"/>
                <a:gd name="connsiteX9" fmla="*/ 236764 w 3872227"/>
                <a:gd name="connsiteY9" fmla="*/ 1061620 h 2629163"/>
                <a:gd name="connsiteX10" fmla="*/ 310243 w 3872227"/>
                <a:gd name="connsiteY10" fmla="*/ 930991 h 2629163"/>
                <a:gd name="connsiteX11" fmla="*/ 351064 w 3872227"/>
                <a:gd name="connsiteY11" fmla="*/ 824856 h 2629163"/>
                <a:gd name="connsiteX12" fmla="*/ 416378 w 3872227"/>
                <a:gd name="connsiteY12" fmla="*/ 751377 h 2629163"/>
                <a:gd name="connsiteX13" fmla="*/ 644978 w 3872227"/>
                <a:gd name="connsiteY13" fmla="*/ 645241 h 2629163"/>
                <a:gd name="connsiteX14" fmla="*/ 742950 w 3872227"/>
                <a:gd name="connsiteY14" fmla="*/ 555434 h 2629163"/>
                <a:gd name="connsiteX15" fmla="*/ 832757 w 3872227"/>
                <a:gd name="connsiteY15" fmla="*/ 457463 h 2629163"/>
                <a:gd name="connsiteX16" fmla="*/ 889907 w 3872227"/>
                <a:gd name="connsiteY16" fmla="*/ 408477 h 2629163"/>
                <a:gd name="connsiteX17" fmla="*/ 1028700 w 3872227"/>
                <a:gd name="connsiteY17" fmla="*/ 310506 h 2629163"/>
                <a:gd name="connsiteX18" fmla="*/ 1151164 w 3872227"/>
                <a:gd name="connsiteY18" fmla="*/ 220699 h 2629163"/>
                <a:gd name="connsiteX19" fmla="*/ 1257300 w 3872227"/>
                <a:gd name="connsiteY19" fmla="*/ 130891 h 2629163"/>
                <a:gd name="connsiteX20" fmla="*/ 1330778 w 3872227"/>
                <a:gd name="connsiteY20" fmla="*/ 81906 h 2629163"/>
                <a:gd name="connsiteX21" fmla="*/ 1396093 w 3872227"/>
                <a:gd name="connsiteY21" fmla="*/ 49249 h 2629163"/>
                <a:gd name="connsiteX22" fmla="*/ 1453243 w 3872227"/>
                <a:gd name="connsiteY22" fmla="*/ 24756 h 2629163"/>
                <a:gd name="connsiteX23" fmla="*/ 1575707 w 3872227"/>
                <a:gd name="connsiteY23" fmla="*/ 16591 h 2629163"/>
                <a:gd name="connsiteX24" fmla="*/ 1649185 w 3872227"/>
                <a:gd name="connsiteY24" fmla="*/ 263 h 2629163"/>
                <a:gd name="connsiteX25" fmla="*/ 1885950 w 3872227"/>
                <a:gd name="connsiteY25" fmla="*/ 8427 h 2629163"/>
                <a:gd name="connsiteX26" fmla="*/ 1992085 w 3872227"/>
                <a:gd name="connsiteY26" fmla="*/ 32920 h 2629163"/>
                <a:gd name="connsiteX27" fmla="*/ 2106385 w 3872227"/>
                <a:gd name="connsiteY27" fmla="*/ 57413 h 2629163"/>
                <a:gd name="connsiteX28" fmla="*/ 2245178 w 3872227"/>
                <a:gd name="connsiteY28" fmla="*/ 81906 h 2629163"/>
                <a:gd name="connsiteX29" fmla="*/ 2416628 w 3872227"/>
                <a:gd name="connsiteY29" fmla="*/ 204370 h 2629163"/>
                <a:gd name="connsiteX30" fmla="*/ 2596243 w 3872227"/>
                <a:gd name="connsiteY30" fmla="*/ 277849 h 2629163"/>
                <a:gd name="connsiteX31" fmla="*/ 2743200 w 3872227"/>
                <a:gd name="connsiteY31" fmla="*/ 343163 h 2629163"/>
                <a:gd name="connsiteX32" fmla="*/ 2873828 w 3872227"/>
                <a:gd name="connsiteY32" fmla="*/ 457463 h 2629163"/>
                <a:gd name="connsiteX33" fmla="*/ 3028950 w 3872227"/>
                <a:gd name="connsiteY33" fmla="*/ 571763 h 2629163"/>
                <a:gd name="connsiteX34" fmla="*/ 3102428 w 3872227"/>
                <a:gd name="connsiteY34" fmla="*/ 620749 h 2629163"/>
                <a:gd name="connsiteX35" fmla="*/ 3192235 w 3872227"/>
                <a:gd name="connsiteY35" fmla="*/ 661570 h 2629163"/>
                <a:gd name="connsiteX36" fmla="*/ 3257550 w 3872227"/>
                <a:gd name="connsiteY36" fmla="*/ 710556 h 2629163"/>
                <a:gd name="connsiteX37" fmla="*/ 3306535 w 3872227"/>
                <a:gd name="connsiteY37" fmla="*/ 759541 h 2629163"/>
                <a:gd name="connsiteX38" fmla="*/ 3404507 w 3872227"/>
                <a:gd name="connsiteY38" fmla="*/ 898334 h 2629163"/>
                <a:gd name="connsiteX39" fmla="*/ 3559628 w 3872227"/>
                <a:gd name="connsiteY39" fmla="*/ 1037127 h 2629163"/>
                <a:gd name="connsiteX40" fmla="*/ 3567793 w 3872227"/>
                <a:gd name="connsiteY40" fmla="*/ 1159591 h 2629163"/>
                <a:gd name="connsiteX41" fmla="*/ 3649435 w 3872227"/>
                <a:gd name="connsiteY41" fmla="*/ 1290220 h 2629163"/>
                <a:gd name="connsiteX42" fmla="*/ 3657600 w 3872227"/>
                <a:gd name="connsiteY42" fmla="*/ 1388191 h 2629163"/>
                <a:gd name="connsiteX43" fmla="*/ 3665764 w 3872227"/>
                <a:gd name="connsiteY43" fmla="*/ 1477999 h 2629163"/>
                <a:gd name="connsiteX44" fmla="*/ 3665764 w 3872227"/>
                <a:gd name="connsiteY44" fmla="*/ 1526984 h 2629163"/>
                <a:gd name="connsiteX45" fmla="*/ 3665764 w 3872227"/>
                <a:gd name="connsiteY45" fmla="*/ 1600463 h 2629163"/>
                <a:gd name="connsiteX46" fmla="*/ 3665764 w 3872227"/>
                <a:gd name="connsiteY46" fmla="*/ 1682106 h 2629163"/>
                <a:gd name="connsiteX47" fmla="*/ 3657600 w 3872227"/>
                <a:gd name="connsiteY47" fmla="*/ 1747420 h 2629163"/>
                <a:gd name="connsiteX48" fmla="*/ 3649435 w 3872227"/>
                <a:gd name="connsiteY48" fmla="*/ 1820899 h 2629163"/>
                <a:gd name="connsiteX49" fmla="*/ 3665764 w 3872227"/>
                <a:gd name="connsiteY49" fmla="*/ 1886213 h 2629163"/>
                <a:gd name="connsiteX50" fmla="*/ 3682093 w 3872227"/>
                <a:gd name="connsiteY50" fmla="*/ 1951527 h 2629163"/>
                <a:gd name="connsiteX51" fmla="*/ 3698421 w 3872227"/>
                <a:gd name="connsiteY51" fmla="*/ 2057663 h 2629163"/>
                <a:gd name="connsiteX52" fmla="*/ 3706585 w 3872227"/>
                <a:gd name="connsiteY52" fmla="*/ 2114813 h 2629163"/>
                <a:gd name="connsiteX53" fmla="*/ 3731078 w 3872227"/>
                <a:gd name="connsiteY53" fmla="*/ 2171963 h 2629163"/>
                <a:gd name="connsiteX54" fmla="*/ 3763735 w 3872227"/>
                <a:gd name="connsiteY54" fmla="*/ 2237277 h 2629163"/>
                <a:gd name="connsiteX55" fmla="*/ 3788228 w 3872227"/>
                <a:gd name="connsiteY55" fmla="*/ 2310756 h 2629163"/>
                <a:gd name="connsiteX56" fmla="*/ 3796393 w 3872227"/>
                <a:gd name="connsiteY56" fmla="*/ 2367906 h 2629163"/>
                <a:gd name="connsiteX57" fmla="*/ 3820885 w 3872227"/>
                <a:gd name="connsiteY57" fmla="*/ 2457713 h 2629163"/>
                <a:gd name="connsiteX58" fmla="*/ 3845378 w 3872227"/>
                <a:gd name="connsiteY58" fmla="*/ 2523027 h 2629163"/>
                <a:gd name="connsiteX59" fmla="*/ 3869871 w 3872227"/>
                <a:gd name="connsiteY59" fmla="*/ 2604670 h 2629163"/>
                <a:gd name="connsiteX60" fmla="*/ 3869871 w 3872227"/>
                <a:gd name="connsiteY60" fmla="*/ 2629163 h 2629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872227" h="2629163">
                  <a:moveTo>
                    <a:pt x="0" y="2131141"/>
                  </a:moveTo>
                  <a:cubicBezTo>
                    <a:pt x="1360" y="2113452"/>
                    <a:pt x="2721" y="2095763"/>
                    <a:pt x="8164" y="2057663"/>
                  </a:cubicBezTo>
                  <a:cubicBezTo>
                    <a:pt x="13607" y="2019563"/>
                    <a:pt x="25854" y="1946084"/>
                    <a:pt x="32657" y="1902541"/>
                  </a:cubicBezTo>
                  <a:cubicBezTo>
                    <a:pt x="39460" y="1858998"/>
                    <a:pt x="39460" y="1829063"/>
                    <a:pt x="48985" y="1796406"/>
                  </a:cubicBezTo>
                  <a:cubicBezTo>
                    <a:pt x="58510" y="1763749"/>
                    <a:pt x="81643" y="1755585"/>
                    <a:pt x="89807" y="1706599"/>
                  </a:cubicBezTo>
                  <a:cubicBezTo>
                    <a:pt x="97971" y="1657613"/>
                    <a:pt x="91168" y="1550116"/>
                    <a:pt x="97971" y="1502491"/>
                  </a:cubicBezTo>
                  <a:cubicBezTo>
                    <a:pt x="104774" y="1454866"/>
                    <a:pt x="119742" y="1454867"/>
                    <a:pt x="130628" y="1420849"/>
                  </a:cubicBezTo>
                  <a:cubicBezTo>
                    <a:pt x="141514" y="1386831"/>
                    <a:pt x="151039" y="1339205"/>
                    <a:pt x="163285" y="1298384"/>
                  </a:cubicBezTo>
                  <a:cubicBezTo>
                    <a:pt x="175532" y="1257562"/>
                    <a:pt x="191861" y="1215381"/>
                    <a:pt x="204107" y="1175920"/>
                  </a:cubicBezTo>
                  <a:cubicBezTo>
                    <a:pt x="216354" y="1136459"/>
                    <a:pt x="219075" y="1102441"/>
                    <a:pt x="236764" y="1061620"/>
                  </a:cubicBezTo>
                  <a:cubicBezTo>
                    <a:pt x="254453" y="1020798"/>
                    <a:pt x="291193" y="970452"/>
                    <a:pt x="310243" y="930991"/>
                  </a:cubicBezTo>
                  <a:cubicBezTo>
                    <a:pt x="329293" y="891530"/>
                    <a:pt x="333375" y="854792"/>
                    <a:pt x="351064" y="824856"/>
                  </a:cubicBezTo>
                  <a:cubicBezTo>
                    <a:pt x="368753" y="794920"/>
                    <a:pt x="367392" y="781313"/>
                    <a:pt x="416378" y="751377"/>
                  </a:cubicBezTo>
                  <a:cubicBezTo>
                    <a:pt x="465364" y="721441"/>
                    <a:pt x="590549" y="677898"/>
                    <a:pt x="644978" y="645241"/>
                  </a:cubicBezTo>
                  <a:cubicBezTo>
                    <a:pt x="699407" y="612584"/>
                    <a:pt x="711654" y="586730"/>
                    <a:pt x="742950" y="555434"/>
                  </a:cubicBezTo>
                  <a:cubicBezTo>
                    <a:pt x="774247" y="524138"/>
                    <a:pt x="808264" y="481956"/>
                    <a:pt x="832757" y="457463"/>
                  </a:cubicBezTo>
                  <a:cubicBezTo>
                    <a:pt x="857250" y="432970"/>
                    <a:pt x="857250" y="432970"/>
                    <a:pt x="889907" y="408477"/>
                  </a:cubicBezTo>
                  <a:cubicBezTo>
                    <a:pt x="922564" y="383984"/>
                    <a:pt x="985157" y="341802"/>
                    <a:pt x="1028700" y="310506"/>
                  </a:cubicBezTo>
                  <a:cubicBezTo>
                    <a:pt x="1072243" y="279210"/>
                    <a:pt x="1113064" y="250635"/>
                    <a:pt x="1151164" y="220699"/>
                  </a:cubicBezTo>
                  <a:cubicBezTo>
                    <a:pt x="1189264" y="190763"/>
                    <a:pt x="1227364" y="154023"/>
                    <a:pt x="1257300" y="130891"/>
                  </a:cubicBezTo>
                  <a:cubicBezTo>
                    <a:pt x="1287236" y="107759"/>
                    <a:pt x="1307646" y="95513"/>
                    <a:pt x="1330778" y="81906"/>
                  </a:cubicBezTo>
                  <a:cubicBezTo>
                    <a:pt x="1353910" y="68299"/>
                    <a:pt x="1375682" y="58774"/>
                    <a:pt x="1396093" y="49249"/>
                  </a:cubicBezTo>
                  <a:cubicBezTo>
                    <a:pt x="1416504" y="39724"/>
                    <a:pt x="1423308" y="30199"/>
                    <a:pt x="1453243" y="24756"/>
                  </a:cubicBezTo>
                  <a:cubicBezTo>
                    <a:pt x="1483178" y="19313"/>
                    <a:pt x="1543050" y="20673"/>
                    <a:pt x="1575707" y="16591"/>
                  </a:cubicBezTo>
                  <a:cubicBezTo>
                    <a:pt x="1608364" y="12509"/>
                    <a:pt x="1597478" y="1624"/>
                    <a:pt x="1649185" y="263"/>
                  </a:cubicBezTo>
                  <a:cubicBezTo>
                    <a:pt x="1700892" y="-1098"/>
                    <a:pt x="1828800" y="2984"/>
                    <a:pt x="1885950" y="8427"/>
                  </a:cubicBezTo>
                  <a:cubicBezTo>
                    <a:pt x="1943100" y="13870"/>
                    <a:pt x="1992085" y="32920"/>
                    <a:pt x="1992085" y="32920"/>
                  </a:cubicBezTo>
                  <a:cubicBezTo>
                    <a:pt x="2028824" y="41084"/>
                    <a:pt x="2064203" y="49249"/>
                    <a:pt x="2106385" y="57413"/>
                  </a:cubicBezTo>
                  <a:cubicBezTo>
                    <a:pt x="2148567" y="65577"/>
                    <a:pt x="2193471" y="57413"/>
                    <a:pt x="2245178" y="81906"/>
                  </a:cubicBezTo>
                  <a:cubicBezTo>
                    <a:pt x="2296885" y="106399"/>
                    <a:pt x="2358117" y="171713"/>
                    <a:pt x="2416628" y="204370"/>
                  </a:cubicBezTo>
                  <a:cubicBezTo>
                    <a:pt x="2475139" y="237027"/>
                    <a:pt x="2541814" y="254717"/>
                    <a:pt x="2596243" y="277849"/>
                  </a:cubicBezTo>
                  <a:cubicBezTo>
                    <a:pt x="2650672" y="300981"/>
                    <a:pt x="2696936" y="313227"/>
                    <a:pt x="2743200" y="343163"/>
                  </a:cubicBezTo>
                  <a:cubicBezTo>
                    <a:pt x="2789464" y="373099"/>
                    <a:pt x="2826203" y="419363"/>
                    <a:pt x="2873828" y="457463"/>
                  </a:cubicBezTo>
                  <a:cubicBezTo>
                    <a:pt x="2921453" y="495563"/>
                    <a:pt x="2990850" y="544549"/>
                    <a:pt x="3028950" y="571763"/>
                  </a:cubicBezTo>
                  <a:cubicBezTo>
                    <a:pt x="3067050" y="598977"/>
                    <a:pt x="3075214" y="605781"/>
                    <a:pt x="3102428" y="620749"/>
                  </a:cubicBezTo>
                  <a:cubicBezTo>
                    <a:pt x="3129642" y="635717"/>
                    <a:pt x="3166381" y="646602"/>
                    <a:pt x="3192235" y="661570"/>
                  </a:cubicBezTo>
                  <a:cubicBezTo>
                    <a:pt x="3218089" y="676538"/>
                    <a:pt x="3238500" y="694228"/>
                    <a:pt x="3257550" y="710556"/>
                  </a:cubicBezTo>
                  <a:cubicBezTo>
                    <a:pt x="3276600" y="726884"/>
                    <a:pt x="3282042" y="728245"/>
                    <a:pt x="3306535" y="759541"/>
                  </a:cubicBezTo>
                  <a:cubicBezTo>
                    <a:pt x="3331028" y="790837"/>
                    <a:pt x="3362325" y="852070"/>
                    <a:pt x="3404507" y="898334"/>
                  </a:cubicBezTo>
                  <a:cubicBezTo>
                    <a:pt x="3446689" y="944598"/>
                    <a:pt x="3532414" y="993584"/>
                    <a:pt x="3559628" y="1037127"/>
                  </a:cubicBezTo>
                  <a:cubicBezTo>
                    <a:pt x="3586842" y="1080670"/>
                    <a:pt x="3552825" y="1117409"/>
                    <a:pt x="3567793" y="1159591"/>
                  </a:cubicBezTo>
                  <a:cubicBezTo>
                    <a:pt x="3582761" y="1201773"/>
                    <a:pt x="3634467" y="1252120"/>
                    <a:pt x="3649435" y="1290220"/>
                  </a:cubicBezTo>
                  <a:cubicBezTo>
                    <a:pt x="3664403" y="1328320"/>
                    <a:pt x="3654879" y="1356894"/>
                    <a:pt x="3657600" y="1388191"/>
                  </a:cubicBezTo>
                  <a:cubicBezTo>
                    <a:pt x="3660322" y="1419487"/>
                    <a:pt x="3664403" y="1454867"/>
                    <a:pt x="3665764" y="1477999"/>
                  </a:cubicBezTo>
                  <a:cubicBezTo>
                    <a:pt x="3667125" y="1501131"/>
                    <a:pt x="3665764" y="1526984"/>
                    <a:pt x="3665764" y="1526984"/>
                  </a:cubicBezTo>
                  <a:lnTo>
                    <a:pt x="3665764" y="1600463"/>
                  </a:lnTo>
                  <a:cubicBezTo>
                    <a:pt x="3665764" y="1626317"/>
                    <a:pt x="3667125" y="1657613"/>
                    <a:pt x="3665764" y="1682106"/>
                  </a:cubicBezTo>
                  <a:cubicBezTo>
                    <a:pt x="3664403" y="1706599"/>
                    <a:pt x="3660322" y="1724288"/>
                    <a:pt x="3657600" y="1747420"/>
                  </a:cubicBezTo>
                  <a:cubicBezTo>
                    <a:pt x="3654879" y="1770552"/>
                    <a:pt x="3648074" y="1797767"/>
                    <a:pt x="3649435" y="1820899"/>
                  </a:cubicBezTo>
                  <a:cubicBezTo>
                    <a:pt x="3650796" y="1844031"/>
                    <a:pt x="3665764" y="1886213"/>
                    <a:pt x="3665764" y="1886213"/>
                  </a:cubicBezTo>
                  <a:cubicBezTo>
                    <a:pt x="3671207" y="1907984"/>
                    <a:pt x="3676650" y="1922952"/>
                    <a:pt x="3682093" y="1951527"/>
                  </a:cubicBezTo>
                  <a:cubicBezTo>
                    <a:pt x="3687536" y="1980102"/>
                    <a:pt x="3694339" y="2030449"/>
                    <a:pt x="3698421" y="2057663"/>
                  </a:cubicBezTo>
                  <a:cubicBezTo>
                    <a:pt x="3702503" y="2084877"/>
                    <a:pt x="3701142" y="2095763"/>
                    <a:pt x="3706585" y="2114813"/>
                  </a:cubicBezTo>
                  <a:cubicBezTo>
                    <a:pt x="3712028" y="2133863"/>
                    <a:pt x="3721553" y="2151552"/>
                    <a:pt x="3731078" y="2171963"/>
                  </a:cubicBezTo>
                  <a:cubicBezTo>
                    <a:pt x="3740603" y="2192374"/>
                    <a:pt x="3754210" y="2214145"/>
                    <a:pt x="3763735" y="2237277"/>
                  </a:cubicBezTo>
                  <a:cubicBezTo>
                    <a:pt x="3773260" y="2260409"/>
                    <a:pt x="3782785" y="2288985"/>
                    <a:pt x="3788228" y="2310756"/>
                  </a:cubicBezTo>
                  <a:cubicBezTo>
                    <a:pt x="3793671" y="2332528"/>
                    <a:pt x="3790950" y="2343413"/>
                    <a:pt x="3796393" y="2367906"/>
                  </a:cubicBezTo>
                  <a:cubicBezTo>
                    <a:pt x="3801836" y="2392399"/>
                    <a:pt x="3812721" y="2431860"/>
                    <a:pt x="3820885" y="2457713"/>
                  </a:cubicBezTo>
                  <a:cubicBezTo>
                    <a:pt x="3829049" y="2483566"/>
                    <a:pt x="3837214" y="2498534"/>
                    <a:pt x="3845378" y="2523027"/>
                  </a:cubicBezTo>
                  <a:cubicBezTo>
                    <a:pt x="3853542" y="2547520"/>
                    <a:pt x="3869871" y="2604670"/>
                    <a:pt x="3869871" y="2604670"/>
                  </a:cubicBezTo>
                  <a:cubicBezTo>
                    <a:pt x="3873953" y="2622359"/>
                    <a:pt x="3871912" y="2625761"/>
                    <a:pt x="3869871" y="262916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31" name="フリーフォーム: 図形 330">
            <a:extLst>
              <a:ext uri="{FF2B5EF4-FFF2-40B4-BE49-F238E27FC236}">
                <a16:creationId xmlns:a16="http://schemas.microsoft.com/office/drawing/2014/main" id="{D02A1D20-3D10-45BD-86C5-FD71C4CD391D}"/>
              </a:ext>
            </a:extLst>
          </p:cNvPr>
          <p:cNvSpPr/>
          <p:nvPr/>
        </p:nvSpPr>
        <p:spPr>
          <a:xfrm rot="21139977" flipH="1">
            <a:off x="6580717" y="449554"/>
            <a:ext cx="1942632" cy="2115750"/>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140159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1"/>
                                        </p:tgtEl>
                                        <p:attrNameLst>
                                          <p:attrName>style.visibility</p:attrName>
                                        </p:attrNameLst>
                                      </p:cBhvr>
                                      <p:to>
                                        <p:strVal val="visible"/>
                                      </p:to>
                                    </p:set>
                                    <p:animEffect transition="in" filter="wipe(down)">
                                      <p:cBhvr>
                                        <p:cTn id="7"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8299B26-3C8D-4A32-9F28-1DF0847BA983}"/>
              </a:ext>
            </a:extLst>
          </p:cNvPr>
          <p:cNvSpPr>
            <a:spLocks noGrp="1"/>
          </p:cNvSpPr>
          <p:nvPr>
            <p:ph type="title"/>
          </p:nvPr>
        </p:nvSpPr>
        <p:spPr>
          <a:xfrm>
            <a:off x="3103626" y="173736"/>
            <a:ext cx="5394198" cy="810420"/>
          </a:xfrm>
        </p:spPr>
        <p:txBody>
          <a:bodyPr>
            <a:normAutofit/>
          </a:bodyPr>
          <a:lstStyle/>
          <a:p>
            <a:r>
              <a:rPr kumimoji="1" lang="ja-JP" altLang="en-US" sz="3600" dirty="0">
                <a:latin typeface="Meiryo UI" panose="020B0604030504040204" pitchFamily="50" charset="-128"/>
                <a:ea typeface="Meiryo UI" panose="020B0604030504040204" pitchFamily="50" charset="-128"/>
              </a:rPr>
              <a:t>慢性硬膜下血腫の治療法</a:t>
            </a:r>
          </a:p>
        </p:txBody>
      </p:sp>
      <p:sp>
        <p:nvSpPr>
          <p:cNvPr id="3" name="コンテンツ プレースホルダー 2">
            <a:extLst>
              <a:ext uri="{FF2B5EF4-FFF2-40B4-BE49-F238E27FC236}">
                <a16:creationId xmlns:a16="http://schemas.microsoft.com/office/drawing/2014/main" id="{30405D6F-A9A8-47DA-B201-2794CC0F7E87}"/>
              </a:ext>
            </a:extLst>
          </p:cNvPr>
          <p:cNvSpPr>
            <a:spLocks noGrp="1"/>
          </p:cNvSpPr>
          <p:nvPr>
            <p:ph idx="1"/>
          </p:nvPr>
        </p:nvSpPr>
        <p:spPr>
          <a:xfrm>
            <a:off x="542925" y="1330706"/>
            <a:ext cx="10515600" cy="4351338"/>
          </a:xfrm>
        </p:spPr>
        <p:txBody>
          <a:bodyPr/>
          <a:lstStyle/>
          <a:p>
            <a:r>
              <a:rPr kumimoji="1" lang="ja-JP" altLang="en-US" dirty="0">
                <a:latin typeface="Meiryo UI" panose="020B0604030504040204" pitchFamily="50" charset="-128"/>
                <a:ea typeface="Meiryo UI" panose="020B0604030504040204" pitchFamily="50" charset="-128"/>
              </a:rPr>
              <a:t>漢方薬　五苓散　柴苓湯</a:t>
            </a:r>
            <a:endParaRPr kumimoji="1" lang="en-US" altLang="ja-JP" dirty="0">
              <a:latin typeface="Meiryo UI" panose="020B0604030504040204" pitchFamily="50" charset="-128"/>
              <a:ea typeface="Meiryo UI" panose="020B0604030504040204" pitchFamily="50" charset="-128"/>
            </a:endParaRPr>
          </a:p>
          <a:p>
            <a:r>
              <a:rPr lang="ja-JP" altLang="en-US" dirty="0">
                <a:latin typeface="Meiryo UI" panose="020B0604030504040204" pitchFamily="50" charset="-128"/>
                <a:ea typeface="Meiryo UI" panose="020B0604030504040204" pitchFamily="50" charset="-128"/>
              </a:rPr>
              <a:t>点滴により脱水補正</a:t>
            </a:r>
            <a:endParaRPr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止血剤は高齢者が多く血栓形成を生じる危険性があるため使用しない</a:t>
            </a:r>
            <a:endParaRPr kumimoji="1" lang="en-US" altLang="ja-JP" dirty="0">
              <a:latin typeface="Meiryo UI" panose="020B0604030504040204" pitchFamily="50" charset="-128"/>
              <a:ea typeface="Meiryo UI" panose="020B0604030504040204" pitchFamily="50" charset="-128"/>
            </a:endParaRPr>
          </a:p>
          <a:p>
            <a:r>
              <a:rPr kumimoji="1" lang="ja-JP" altLang="en-US" dirty="0">
                <a:latin typeface="Meiryo UI" panose="020B0604030504040204" pitchFamily="50" charset="-128"/>
                <a:ea typeface="Meiryo UI" panose="020B0604030504040204" pitchFamily="50" charset="-128"/>
              </a:rPr>
              <a:t>浸透圧利尿剤</a:t>
            </a:r>
            <a:r>
              <a:rPr kumimoji="1" lang="en-US" altLang="ja-JP" dirty="0">
                <a:latin typeface="Meiryo UI" panose="020B0604030504040204" pitchFamily="50" charset="-128"/>
                <a:ea typeface="Meiryo UI" panose="020B0604030504040204" pitchFamily="50" charset="-128"/>
              </a:rPr>
              <a:t>(</a:t>
            </a:r>
            <a:r>
              <a:rPr kumimoji="1" lang="ja-JP" altLang="en-US" dirty="0">
                <a:latin typeface="Meiryo UI" panose="020B0604030504040204" pitchFamily="50" charset="-128"/>
                <a:ea typeface="Meiryo UI" panose="020B0604030504040204" pitchFamily="50" charset="-128"/>
              </a:rPr>
              <a:t>グリセロール</a:t>
            </a:r>
            <a:r>
              <a:rPr kumimoji="1" lang="en-US" altLang="ja-JP" dirty="0">
                <a:latin typeface="Meiryo UI" panose="020B0604030504040204" pitchFamily="50" charset="-128"/>
                <a:ea typeface="Meiryo UI" panose="020B0604030504040204" pitchFamily="50" charset="-128"/>
              </a:rPr>
              <a:t>)</a:t>
            </a:r>
            <a:r>
              <a:rPr lang="ja-JP" altLang="en-US" dirty="0">
                <a:latin typeface="Meiryo UI" panose="020B0604030504040204" pitchFamily="50" charset="-128"/>
                <a:ea typeface="Meiryo UI" panose="020B0604030504040204" pitchFamily="50" charset="-128"/>
              </a:rPr>
              <a:t>は待機手術時には使用することがある</a:t>
            </a:r>
            <a:endParaRPr kumimoji="1" lang="en-US" altLang="ja-JP" dirty="0">
              <a:latin typeface="Meiryo UI" panose="020B0604030504040204" pitchFamily="50" charset="-128"/>
              <a:ea typeface="Meiryo UI" panose="020B0604030504040204" pitchFamily="50" charset="-128"/>
            </a:endParaRPr>
          </a:p>
        </p:txBody>
      </p:sp>
      <p:sp>
        <p:nvSpPr>
          <p:cNvPr id="4" name="正方形/長方形 3">
            <a:extLst>
              <a:ext uri="{FF2B5EF4-FFF2-40B4-BE49-F238E27FC236}">
                <a16:creationId xmlns:a16="http://schemas.microsoft.com/office/drawing/2014/main" id="{A24CC124-AEDE-436F-B92C-1D7E0A82E329}"/>
              </a:ext>
            </a:extLst>
          </p:cNvPr>
          <p:cNvSpPr/>
          <p:nvPr/>
        </p:nvSpPr>
        <p:spPr>
          <a:xfrm>
            <a:off x="651781" y="3993078"/>
            <a:ext cx="7686675" cy="707886"/>
          </a:xfrm>
          <a:prstGeom prst="rect">
            <a:avLst/>
          </a:prstGeom>
          <a:solidFill>
            <a:srgbClr val="FFFF00"/>
          </a:solidFill>
        </p:spPr>
        <p:txBody>
          <a:bodyPr wrap="square">
            <a:spAutoFit/>
          </a:bodyPr>
          <a:lstStyle/>
          <a:p>
            <a:pPr marL="457200" indent="-457200">
              <a:buFont typeface="Arial" panose="020B0604020202020204" pitchFamily="34" charset="0"/>
              <a:buChar char="•"/>
            </a:pPr>
            <a:r>
              <a:rPr lang="ja-JP" altLang="en-US" sz="4000" dirty="0">
                <a:latin typeface="Meiryo UI" panose="020B0604030504040204" pitchFamily="50" charset="-128"/>
                <a:ea typeface="Meiryo UI" panose="020B0604030504040204" pitchFamily="50" charset="-128"/>
              </a:rPr>
              <a:t>穿頭血腫洗浄ドレナージ術</a:t>
            </a:r>
          </a:p>
        </p:txBody>
      </p:sp>
      <p:sp>
        <p:nvSpPr>
          <p:cNvPr id="5" name="コンテンツ プレースホルダー 2">
            <a:extLst>
              <a:ext uri="{FF2B5EF4-FFF2-40B4-BE49-F238E27FC236}">
                <a16:creationId xmlns:a16="http://schemas.microsoft.com/office/drawing/2014/main" id="{FBE6AC34-8938-4973-9C91-4D513FAA34EB}"/>
              </a:ext>
            </a:extLst>
          </p:cNvPr>
          <p:cNvSpPr txBox="1">
            <a:spLocks/>
          </p:cNvSpPr>
          <p:nvPr/>
        </p:nvSpPr>
        <p:spPr>
          <a:xfrm>
            <a:off x="542925" y="4933279"/>
            <a:ext cx="10930038" cy="1497530"/>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r>
              <a:rPr lang="ja-JP" altLang="en-US">
                <a:latin typeface="Meiryo UI" panose="020B0604030504040204" pitchFamily="50" charset="-128"/>
                <a:ea typeface="Meiryo UI" panose="020B0604030504040204" pitchFamily="50" charset="-128"/>
              </a:rPr>
              <a:t>多数の慢性硬膜下血腫は血腫を洗浄し排液するだけで治癒することがわかっています</a:t>
            </a:r>
            <a:endParaRPr lang="en-US" altLang="ja-JP">
              <a:latin typeface="Meiryo UI" panose="020B0604030504040204" pitchFamily="50" charset="-128"/>
              <a:ea typeface="Meiryo UI" panose="020B0604030504040204" pitchFamily="50" charset="-128"/>
            </a:endParaRPr>
          </a:p>
          <a:p>
            <a:endParaRPr lang="en-US" altLang="ja-JP"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873218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9" name="グループ化 248">
            <a:extLst>
              <a:ext uri="{FF2B5EF4-FFF2-40B4-BE49-F238E27FC236}">
                <a16:creationId xmlns:a16="http://schemas.microsoft.com/office/drawing/2014/main" id="{556DC489-0B96-4FA8-B031-6734DDAE6F7F}"/>
              </a:ext>
            </a:extLst>
          </p:cNvPr>
          <p:cNvGrpSpPr/>
          <p:nvPr/>
        </p:nvGrpSpPr>
        <p:grpSpPr>
          <a:xfrm flipH="1">
            <a:off x="7242297" y="257176"/>
            <a:ext cx="4718950" cy="6360060"/>
            <a:chOff x="8457127" y="2481376"/>
            <a:chExt cx="3151975" cy="4379314"/>
          </a:xfrm>
        </p:grpSpPr>
        <p:pic>
          <p:nvPicPr>
            <p:cNvPr id="250" name="図 249">
              <a:extLst>
                <a:ext uri="{FF2B5EF4-FFF2-40B4-BE49-F238E27FC236}">
                  <a16:creationId xmlns:a16="http://schemas.microsoft.com/office/drawing/2014/main" id="{9413A6C8-2BC9-45F2-B882-077F160F797E}"/>
                </a:ext>
              </a:extLst>
            </p:cNvPr>
            <p:cNvPicPr/>
            <p:nvPr/>
          </p:nvPicPr>
          <p:blipFill>
            <a:blip r:embed="rId2" cstate="print"/>
            <a:stretch>
              <a:fillRect/>
            </a:stretch>
          </p:blipFill>
          <p:spPr>
            <a:xfrm>
              <a:off x="8457127" y="2481376"/>
              <a:ext cx="3151975" cy="4379314"/>
            </a:xfrm>
            <a:prstGeom prst="rect">
              <a:avLst/>
            </a:prstGeom>
          </p:spPr>
        </p:pic>
        <p:sp>
          <p:nvSpPr>
            <p:cNvPr id="252" name="フリーフォーム: 図形 251">
              <a:extLst>
                <a:ext uri="{FF2B5EF4-FFF2-40B4-BE49-F238E27FC236}">
                  <a16:creationId xmlns:a16="http://schemas.microsoft.com/office/drawing/2014/main" id="{4E941452-036C-484E-846F-059C7D1309EE}"/>
                </a:ext>
              </a:extLst>
            </p:cNvPr>
            <p:cNvSpPr/>
            <p:nvPr/>
          </p:nvSpPr>
          <p:spPr>
            <a:xfrm>
              <a:off x="10176879" y="2863202"/>
              <a:ext cx="932946" cy="1184900"/>
            </a:xfrm>
            <a:custGeom>
              <a:avLst/>
              <a:gdLst>
                <a:gd name="connsiteX0" fmla="*/ 4811 w 932946"/>
                <a:gd name="connsiteY0" fmla="*/ 3288 h 1184900"/>
                <a:gd name="connsiteX1" fmla="*/ 235979 w 932946"/>
                <a:gd name="connsiteY1" fmla="*/ 34110 h 1184900"/>
                <a:gd name="connsiteX2" fmla="*/ 415777 w 932946"/>
                <a:gd name="connsiteY2" fmla="*/ 141989 h 1184900"/>
                <a:gd name="connsiteX3" fmla="*/ 544204 w 932946"/>
                <a:gd name="connsiteY3" fmla="*/ 260142 h 1184900"/>
                <a:gd name="connsiteX4" fmla="*/ 646946 w 932946"/>
                <a:gd name="connsiteY4" fmla="*/ 378295 h 1184900"/>
                <a:gd name="connsiteX5" fmla="*/ 724002 w 932946"/>
                <a:gd name="connsiteY5" fmla="*/ 465625 h 1184900"/>
                <a:gd name="connsiteX6" fmla="*/ 775373 w 932946"/>
                <a:gd name="connsiteY6" fmla="*/ 594052 h 1184900"/>
                <a:gd name="connsiteX7" fmla="*/ 888388 w 932946"/>
                <a:gd name="connsiteY7" fmla="*/ 850906 h 1184900"/>
                <a:gd name="connsiteX8" fmla="*/ 919211 w 932946"/>
                <a:gd name="connsiteY8" fmla="*/ 1015292 h 1184900"/>
                <a:gd name="connsiteX9" fmla="*/ 929485 w 932946"/>
                <a:gd name="connsiteY9" fmla="*/ 1102623 h 1184900"/>
                <a:gd name="connsiteX10" fmla="*/ 929485 w 932946"/>
                <a:gd name="connsiteY10" fmla="*/ 1184816 h 1184900"/>
                <a:gd name="connsiteX11" fmla="*/ 888388 w 932946"/>
                <a:gd name="connsiteY11" fmla="*/ 1087211 h 1184900"/>
                <a:gd name="connsiteX12" fmla="*/ 816469 w 932946"/>
                <a:gd name="connsiteY12" fmla="*/ 1015292 h 1184900"/>
                <a:gd name="connsiteX13" fmla="*/ 616123 w 932946"/>
                <a:gd name="connsiteY13" fmla="*/ 912551 h 1184900"/>
                <a:gd name="connsiteX14" fmla="*/ 477422 w 932946"/>
                <a:gd name="connsiteY14" fmla="*/ 784124 h 1184900"/>
                <a:gd name="connsiteX15" fmla="*/ 359269 w 932946"/>
                <a:gd name="connsiteY15" fmla="*/ 609463 h 1184900"/>
                <a:gd name="connsiteX16" fmla="*/ 261665 w 932946"/>
                <a:gd name="connsiteY16" fmla="*/ 393706 h 1184900"/>
                <a:gd name="connsiteX17" fmla="*/ 205157 w 932946"/>
                <a:gd name="connsiteY17" fmla="*/ 275553 h 1184900"/>
                <a:gd name="connsiteX18" fmla="*/ 87004 w 932946"/>
                <a:gd name="connsiteY18" fmla="*/ 100892 h 1184900"/>
                <a:gd name="connsiteX19" fmla="*/ 4811 w 932946"/>
                <a:gd name="connsiteY19" fmla="*/ 3288 h 118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2946" h="1184900">
                  <a:moveTo>
                    <a:pt x="4811" y="3288"/>
                  </a:moveTo>
                  <a:cubicBezTo>
                    <a:pt x="29640" y="-7842"/>
                    <a:pt x="167485" y="10993"/>
                    <a:pt x="235979" y="34110"/>
                  </a:cubicBezTo>
                  <a:cubicBezTo>
                    <a:pt x="304473" y="57227"/>
                    <a:pt x="364406" y="104317"/>
                    <a:pt x="415777" y="141989"/>
                  </a:cubicBezTo>
                  <a:cubicBezTo>
                    <a:pt x="467148" y="179661"/>
                    <a:pt x="505676" y="220758"/>
                    <a:pt x="544204" y="260142"/>
                  </a:cubicBezTo>
                  <a:cubicBezTo>
                    <a:pt x="582732" y="299526"/>
                    <a:pt x="646946" y="378295"/>
                    <a:pt x="646946" y="378295"/>
                  </a:cubicBezTo>
                  <a:cubicBezTo>
                    <a:pt x="676912" y="412542"/>
                    <a:pt x="702598" y="429666"/>
                    <a:pt x="724002" y="465625"/>
                  </a:cubicBezTo>
                  <a:cubicBezTo>
                    <a:pt x="745407" y="501585"/>
                    <a:pt x="747975" y="529839"/>
                    <a:pt x="775373" y="594052"/>
                  </a:cubicBezTo>
                  <a:cubicBezTo>
                    <a:pt x="802771" y="658265"/>
                    <a:pt x="864415" y="780699"/>
                    <a:pt x="888388" y="850906"/>
                  </a:cubicBezTo>
                  <a:cubicBezTo>
                    <a:pt x="912361" y="921113"/>
                    <a:pt x="912362" y="973339"/>
                    <a:pt x="919211" y="1015292"/>
                  </a:cubicBezTo>
                  <a:cubicBezTo>
                    <a:pt x="926060" y="1057245"/>
                    <a:pt x="927773" y="1074369"/>
                    <a:pt x="929485" y="1102623"/>
                  </a:cubicBezTo>
                  <a:cubicBezTo>
                    <a:pt x="931197" y="1130877"/>
                    <a:pt x="936335" y="1187385"/>
                    <a:pt x="929485" y="1184816"/>
                  </a:cubicBezTo>
                  <a:cubicBezTo>
                    <a:pt x="922635" y="1182247"/>
                    <a:pt x="907224" y="1115465"/>
                    <a:pt x="888388" y="1087211"/>
                  </a:cubicBezTo>
                  <a:cubicBezTo>
                    <a:pt x="869552" y="1058957"/>
                    <a:pt x="861846" y="1044402"/>
                    <a:pt x="816469" y="1015292"/>
                  </a:cubicBezTo>
                  <a:cubicBezTo>
                    <a:pt x="771092" y="986182"/>
                    <a:pt x="672631" y="951079"/>
                    <a:pt x="616123" y="912551"/>
                  </a:cubicBezTo>
                  <a:cubicBezTo>
                    <a:pt x="559615" y="874023"/>
                    <a:pt x="520231" y="834639"/>
                    <a:pt x="477422" y="784124"/>
                  </a:cubicBezTo>
                  <a:cubicBezTo>
                    <a:pt x="434613" y="733609"/>
                    <a:pt x="395228" y="674533"/>
                    <a:pt x="359269" y="609463"/>
                  </a:cubicBezTo>
                  <a:cubicBezTo>
                    <a:pt x="323310" y="544393"/>
                    <a:pt x="287350" y="449358"/>
                    <a:pt x="261665" y="393706"/>
                  </a:cubicBezTo>
                  <a:cubicBezTo>
                    <a:pt x="235980" y="338054"/>
                    <a:pt x="234267" y="324355"/>
                    <a:pt x="205157" y="275553"/>
                  </a:cubicBezTo>
                  <a:cubicBezTo>
                    <a:pt x="176047" y="226751"/>
                    <a:pt x="116114" y="141132"/>
                    <a:pt x="87004" y="100892"/>
                  </a:cubicBezTo>
                  <a:cubicBezTo>
                    <a:pt x="57894" y="60652"/>
                    <a:pt x="-20018" y="14418"/>
                    <a:pt x="4811" y="3288"/>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1" name="フリーフォーム: 図形 250">
              <a:extLst>
                <a:ext uri="{FF2B5EF4-FFF2-40B4-BE49-F238E27FC236}">
                  <a16:creationId xmlns:a16="http://schemas.microsoft.com/office/drawing/2014/main" id="{FE1CF147-7934-456D-958B-4DD6CAA8A5A2}"/>
                </a:ext>
              </a:extLst>
            </p:cNvPr>
            <p:cNvSpPr/>
            <p:nvPr/>
          </p:nvSpPr>
          <p:spPr>
            <a:xfrm>
              <a:off x="8668533" y="2772543"/>
              <a:ext cx="2661312" cy="3789848"/>
            </a:xfrm>
            <a:custGeom>
              <a:avLst/>
              <a:gdLst>
                <a:gd name="connsiteX0" fmla="*/ 583346 w 2661312"/>
                <a:gd name="connsiteY0" fmla="*/ 3741273 h 3789848"/>
                <a:gd name="connsiteX1" fmla="*/ 670676 w 2661312"/>
                <a:gd name="connsiteY1" fmla="*/ 3623120 h 3789848"/>
                <a:gd name="connsiteX2" fmla="*/ 773418 w 2661312"/>
                <a:gd name="connsiteY2" fmla="*/ 3520378 h 3789848"/>
                <a:gd name="connsiteX3" fmla="*/ 783692 w 2661312"/>
                <a:gd name="connsiteY3" fmla="*/ 3325169 h 3789848"/>
                <a:gd name="connsiteX4" fmla="*/ 747732 w 2661312"/>
                <a:gd name="connsiteY4" fmla="*/ 2842284 h 3789848"/>
                <a:gd name="connsiteX5" fmla="*/ 619305 w 2661312"/>
                <a:gd name="connsiteY5" fmla="*/ 2513511 h 3789848"/>
                <a:gd name="connsiteX6" fmla="*/ 567934 w 2661312"/>
                <a:gd name="connsiteY6" fmla="*/ 2364536 h 3789848"/>
                <a:gd name="connsiteX7" fmla="*/ 552523 w 2661312"/>
                <a:gd name="connsiteY7" fmla="*/ 2318302 h 3789848"/>
                <a:gd name="connsiteX8" fmla="*/ 526838 w 2661312"/>
                <a:gd name="connsiteY8" fmla="*/ 2374810 h 3789848"/>
                <a:gd name="connsiteX9" fmla="*/ 460056 w 2661312"/>
                <a:gd name="connsiteY9" fmla="*/ 2436455 h 3789848"/>
                <a:gd name="connsiteX10" fmla="*/ 285395 w 2661312"/>
                <a:gd name="connsiteY10" fmla="*/ 2308028 h 3789848"/>
                <a:gd name="connsiteX11" fmla="*/ 198065 w 2661312"/>
                <a:gd name="connsiteY11" fmla="*/ 2205286 h 3789848"/>
                <a:gd name="connsiteX12" fmla="*/ 79912 w 2661312"/>
                <a:gd name="connsiteY12" fmla="*/ 2076859 h 3789848"/>
                <a:gd name="connsiteX13" fmla="*/ 38815 w 2661312"/>
                <a:gd name="connsiteY13" fmla="*/ 1968981 h 3789848"/>
                <a:gd name="connsiteX14" fmla="*/ 13130 w 2661312"/>
                <a:gd name="connsiteY14" fmla="*/ 1866239 h 3789848"/>
                <a:gd name="connsiteX15" fmla="*/ 2856 w 2661312"/>
                <a:gd name="connsiteY15" fmla="*/ 1794320 h 3789848"/>
                <a:gd name="connsiteX16" fmla="*/ 64501 w 2661312"/>
                <a:gd name="connsiteY16" fmla="*/ 1753223 h 3789848"/>
                <a:gd name="connsiteX17" fmla="*/ 126146 w 2661312"/>
                <a:gd name="connsiteY17" fmla="*/ 1763497 h 3789848"/>
                <a:gd name="connsiteX18" fmla="*/ 239161 w 2661312"/>
                <a:gd name="connsiteY18" fmla="*/ 1789183 h 3789848"/>
                <a:gd name="connsiteX19" fmla="*/ 239161 w 2661312"/>
                <a:gd name="connsiteY19" fmla="*/ 1665893 h 3789848"/>
                <a:gd name="connsiteX20" fmla="*/ 172379 w 2661312"/>
                <a:gd name="connsiteY20" fmla="*/ 1403902 h 3789848"/>
                <a:gd name="connsiteX21" fmla="*/ 156968 w 2661312"/>
                <a:gd name="connsiteY21" fmla="*/ 1069992 h 3789848"/>
                <a:gd name="connsiteX22" fmla="*/ 213476 w 2661312"/>
                <a:gd name="connsiteY22" fmla="*/ 628203 h 3789848"/>
                <a:gd name="connsiteX23" fmla="*/ 460056 w 2661312"/>
                <a:gd name="connsiteY23" fmla="*/ 284019 h 3789848"/>
                <a:gd name="connsiteX24" fmla="*/ 840200 w 2661312"/>
                <a:gd name="connsiteY24" fmla="*/ 104221 h 3789848"/>
                <a:gd name="connsiteX25" fmla="*/ 1107328 w 2661312"/>
                <a:gd name="connsiteY25" fmla="*/ 37439 h 3789848"/>
                <a:gd name="connsiteX26" fmla="*/ 1395004 w 2661312"/>
                <a:gd name="connsiteY26" fmla="*/ 11754 h 3789848"/>
                <a:gd name="connsiteX27" fmla="*/ 1574802 w 2661312"/>
                <a:gd name="connsiteY27" fmla="*/ 1479 h 3789848"/>
                <a:gd name="connsiteX28" fmla="*/ 1708366 w 2661312"/>
                <a:gd name="connsiteY28" fmla="*/ 42576 h 3789848"/>
                <a:gd name="connsiteX29" fmla="*/ 1908712 w 2661312"/>
                <a:gd name="connsiteY29" fmla="*/ 124769 h 3789848"/>
                <a:gd name="connsiteX30" fmla="*/ 2093647 w 2661312"/>
                <a:gd name="connsiteY30" fmla="*/ 237785 h 3789848"/>
                <a:gd name="connsiteX31" fmla="*/ 2211800 w 2661312"/>
                <a:gd name="connsiteY31" fmla="*/ 325115 h 3789848"/>
                <a:gd name="connsiteX32" fmla="*/ 2345364 w 2661312"/>
                <a:gd name="connsiteY32" fmla="*/ 576832 h 3789848"/>
                <a:gd name="connsiteX33" fmla="*/ 2427557 w 2661312"/>
                <a:gd name="connsiteY33" fmla="*/ 730945 h 3789848"/>
                <a:gd name="connsiteX34" fmla="*/ 2489202 w 2661312"/>
                <a:gd name="connsiteY34" fmla="*/ 900468 h 3789848"/>
                <a:gd name="connsiteX35" fmla="*/ 2514887 w 2661312"/>
                <a:gd name="connsiteY35" fmla="*/ 1023758 h 3789848"/>
                <a:gd name="connsiteX36" fmla="*/ 2520024 w 2661312"/>
                <a:gd name="connsiteY36" fmla="*/ 1177870 h 3789848"/>
                <a:gd name="connsiteX37" fmla="*/ 2504613 w 2661312"/>
                <a:gd name="connsiteY37" fmla="*/ 1331983 h 3789848"/>
                <a:gd name="connsiteX38" fmla="*/ 2504613 w 2661312"/>
                <a:gd name="connsiteY38" fmla="*/ 1414176 h 3789848"/>
                <a:gd name="connsiteX39" fmla="*/ 2566258 w 2661312"/>
                <a:gd name="connsiteY39" fmla="*/ 1393628 h 3789848"/>
                <a:gd name="connsiteX40" fmla="*/ 2612492 w 2661312"/>
                <a:gd name="connsiteY40" fmla="*/ 1388491 h 3789848"/>
                <a:gd name="connsiteX41" fmla="*/ 2648451 w 2661312"/>
                <a:gd name="connsiteY41" fmla="*/ 1444999 h 3789848"/>
                <a:gd name="connsiteX42" fmla="*/ 2658725 w 2661312"/>
                <a:gd name="connsiteY42" fmla="*/ 1532329 h 3789848"/>
                <a:gd name="connsiteX43" fmla="*/ 2653588 w 2661312"/>
                <a:gd name="connsiteY43" fmla="*/ 1629933 h 3789848"/>
                <a:gd name="connsiteX44" fmla="*/ 2581669 w 2661312"/>
                <a:gd name="connsiteY44" fmla="*/ 1876513 h 3789848"/>
                <a:gd name="connsiteX45" fmla="*/ 2576532 w 2661312"/>
                <a:gd name="connsiteY45" fmla="*/ 1943295 h 3789848"/>
                <a:gd name="connsiteX46" fmla="*/ 2586806 w 2661312"/>
                <a:gd name="connsiteY46" fmla="*/ 1994666 h 3789848"/>
                <a:gd name="connsiteX47" fmla="*/ 2530298 w 2661312"/>
                <a:gd name="connsiteY47" fmla="*/ 2097408 h 3789848"/>
                <a:gd name="connsiteX48" fmla="*/ 2432694 w 2661312"/>
                <a:gd name="connsiteY48" fmla="*/ 2092270 h 3789848"/>
                <a:gd name="connsiteX49" fmla="*/ 2442968 w 2661312"/>
                <a:gd name="connsiteY49" fmla="*/ 2318302 h 3789848"/>
                <a:gd name="connsiteX50" fmla="*/ 2442968 w 2661312"/>
                <a:gd name="connsiteY50" fmla="*/ 2765228 h 3789848"/>
                <a:gd name="connsiteX51" fmla="*/ 2448105 w 2661312"/>
                <a:gd name="connsiteY51" fmla="*/ 2950163 h 3789848"/>
                <a:gd name="connsiteX52" fmla="*/ 2499476 w 2661312"/>
                <a:gd name="connsiteY52" fmla="*/ 3263524 h 3789848"/>
                <a:gd name="connsiteX53" fmla="*/ 2535436 w 2661312"/>
                <a:gd name="connsiteY53" fmla="*/ 3433048 h 3789848"/>
                <a:gd name="connsiteX54" fmla="*/ 2545710 w 2661312"/>
                <a:gd name="connsiteY54" fmla="*/ 3530653 h 3789848"/>
                <a:gd name="connsiteX55" fmla="*/ 2555984 w 2661312"/>
                <a:gd name="connsiteY55" fmla="*/ 3592297 h 3789848"/>
                <a:gd name="connsiteX56" fmla="*/ 2545710 w 2661312"/>
                <a:gd name="connsiteY56" fmla="*/ 3679628 h 3789848"/>
                <a:gd name="connsiteX57" fmla="*/ 2026865 w 2661312"/>
                <a:gd name="connsiteY57" fmla="*/ 3777232 h 3789848"/>
                <a:gd name="connsiteX58" fmla="*/ 1579939 w 2661312"/>
                <a:gd name="connsiteY58" fmla="*/ 3787506 h 3789848"/>
                <a:gd name="connsiteX59" fmla="*/ 1163836 w 2661312"/>
                <a:gd name="connsiteY59" fmla="*/ 3787506 h 3789848"/>
                <a:gd name="connsiteX60" fmla="*/ 809377 w 2661312"/>
                <a:gd name="connsiteY60" fmla="*/ 3761821 h 3789848"/>
                <a:gd name="connsiteX61" fmla="*/ 583346 w 2661312"/>
                <a:gd name="connsiteY61" fmla="*/ 3741273 h 378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661312" h="3789848">
                  <a:moveTo>
                    <a:pt x="583346" y="3741273"/>
                  </a:moveTo>
                  <a:cubicBezTo>
                    <a:pt x="560229" y="3718156"/>
                    <a:pt x="638997" y="3659936"/>
                    <a:pt x="670676" y="3623120"/>
                  </a:cubicBezTo>
                  <a:cubicBezTo>
                    <a:pt x="702355" y="3586304"/>
                    <a:pt x="754582" y="3570036"/>
                    <a:pt x="773418" y="3520378"/>
                  </a:cubicBezTo>
                  <a:cubicBezTo>
                    <a:pt x="792254" y="3470720"/>
                    <a:pt x="787973" y="3438185"/>
                    <a:pt x="783692" y="3325169"/>
                  </a:cubicBezTo>
                  <a:cubicBezTo>
                    <a:pt x="779411" y="3212153"/>
                    <a:pt x="775130" y="2977560"/>
                    <a:pt x="747732" y="2842284"/>
                  </a:cubicBezTo>
                  <a:cubicBezTo>
                    <a:pt x="720334" y="2707008"/>
                    <a:pt x="649271" y="2593136"/>
                    <a:pt x="619305" y="2513511"/>
                  </a:cubicBezTo>
                  <a:cubicBezTo>
                    <a:pt x="589339" y="2433886"/>
                    <a:pt x="579064" y="2397071"/>
                    <a:pt x="567934" y="2364536"/>
                  </a:cubicBezTo>
                  <a:cubicBezTo>
                    <a:pt x="556804" y="2332001"/>
                    <a:pt x="559372" y="2316590"/>
                    <a:pt x="552523" y="2318302"/>
                  </a:cubicBezTo>
                  <a:cubicBezTo>
                    <a:pt x="545674" y="2320014"/>
                    <a:pt x="542249" y="2355118"/>
                    <a:pt x="526838" y="2374810"/>
                  </a:cubicBezTo>
                  <a:cubicBezTo>
                    <a:pt x="511427" y="2394502"/>
                    <a:pt x="500296" y="2447585"/>
                    <a:pt x="460056" y="2436455"/>
                  </a:cubicBezTo>
                  <a:cubicBezTo>
                    <a:pt x="419816" y="2425325"/>
                    <a:pt x="329060" y="2346556"/>
                    <a:pt x="285395" y="2308028"/>
                  </a:cubicBezTo>
                  <a:cubicBezTo>
                    <a:pt x="241730" y="2269500"/>
                    <a:pt x="232312" y="2243814"/>
                    <a:pt x="198065" y="2205286"/>
                  </a:cubicBezTo>
                  <a:cubicBezTo>
                    <a:pt x="163818" y="2166758"/>
                    <a:pt x="106454" y="2116243"/>
                    <a:pt x="79912" y="2076859"/>
                  </a:cubicBezTo>
                  <a:cubicBezTo>
                    <a:pt x="53370" y="2037475"/>
                    <a:pt x="49945" y="2004084"/>
                    <a:pt x="38815" y="1968981"/>
                  </a:cubicBezTo>
                  <a:cubicBezTo>
                    <a:pt x="27685" y="1933878"/>
                    <a:pt x="19123" y="1895349"/>
                    <a:pt x="13130" y="1866239"/>
                  </a:cubicBezTo>
                  <a:cubicBezTo>
                    <a:pt x="7137" y="1837129"/>
                    <a:pt x="-5706" y="1813156"/>
                    <a:pt x="2856" y="1794320"/>
                  </a:cubicBezTo>
                  <a:cubicBezTo>
                    <a:pt x="11418" y="1775484"/>
                    <a:pt x="43953" y="1758360"/>
                    <a:pt x="64501" y="1753223"/>
                  </a:cubicBezTo>
                  <a:cubicBezTo>
                    <a:pt x="85049" y="1748086"/>
                    <a:pt x="97036" y="1757504"/>
                    <a:pt x="126146" y="1763497"/>
                  </a:cubicBezTo>
                  <a:cubicBezTo>
                    <a:pt x="155256" y="1769490"/>
                    <a:pt x="220325" y="1805450"/>
                    <a:pt x="239161" y="1789183"/>
                  </a:cubicBezTo>
                  <a:cubicBezTo>
                    <a:pt x="257997" y="1772916"/>
                    <a:pt x="250291" y="1730107"/>
                    <a:pt x="239161" y="1665893"/>
                  </a:cubicBezTo>
                  <a:cubicBezTo>
                    <a:pt x="228031" y="1601679"/>
                    <a:pt x="186078" y="1503219"/>
                    <a:pt x="172379" y="1403902"/>
                  </a:cubicBezTo>
                  <a:cubicBezTo>
                    <a:pt x="158680" y="1304585"/>
                    <a:pt x="150119" y="1199275"/>
                    <a:pt x="156968" y="1069992"/>
                  </a:cubicBezTo>
                  <a:cubicBezTo>
                    <a:pt x="163817" y="940709"/>
                    <a:pt x="162961" y="759198"/>
                    <a:pt x="213476" y="628203"/>
                  </a:cubicBezTo>
                  <a:cubicBezTo>
                    <a:pt x="263991" y="497207"/>
                    <a:pt x="355602" y="371349"/>
                    <a:pt x="460056" y="284019"/>
                  </a:cubicBezTo>
                  <a:cubicBezTo>
                    <a:pt x="564510" y="196689"/>
                    <a:pt x="732321" y="145318"/>
                    <a:pt x="840200" y="104221"/>
                  </a:cubicBezTo>
                  <a:cubicBezTo>
                    <a:pt x="948079" y="63124"/>
                    <a:pt x="1014861" y="52850"/>
                    <a:pt x="1107328" y="37439"/>
                  </a:cubicBezTo>
                  <a:cubicBezTo>
                    <a:pt x="1199795" y="22028"/>
                    <a:pt x="1317092" y="17747"/>
                    <a:pt x="1395004" y="11754"/>
                  </a:cubicBezTo>
                  <a:cubicBezTo>
                    <a:pt x="1472916" y="5761"/>
                    <a:pt x="1522575" y="-3658"/>
                    <a:pt x="1574802" y="1479"/>
                  </a:cubicBezTo>
                  <a:cubicBezTo>
                    <a:pt x="1627029" y="6616"/>
                    <a:pt x="1652715" y="22028"/>
                    <a:pt x="1708366" y="42576"/>
                  </a:cubicBezTo>
                  <a:cubicBezTo>
                    <a:pt x="1764017" y="63124"/>
                    <a:pt x="1844499" y="92234"/>
                    <a:pt x="1908712" y="124769"/>
                  </a:cubicBezTo>
                  <a:cubicBezTo>
                    <a:pt x="1972925" y="157304"/>
                    <a:pt x="2043132" y="204394"/>
                    <a:pt x="2093647" y="237785"/>
                  </a:cubicBezTo>
                  <a:cubicBezTo>
                    <a:pt x="2144162" y="271176"/>
                    <a:pt x="2169847" y="268607"/>
                    <a:pt x="2211800" y="325115"/>
                  </a:cubicBezTo>
                  <a:cubicBezTo>
                    <a:pt x="2253753" y="381623"/>
                    <a:pt x="2345364" y="576832"/>
                    <a:pt x="2345364" y="576832"/>
                  </a:cubicBezTo>
                  <a:cubicBezTo>
                    <a:pt x="2381323" y="644470"/>
                    <a:pt x="2403584" y="677006"/>
                    <a:pt x="2427557" y="730945"/>
                  </a:cubicBezTo>
                  <a:cubicBezTo>
                    <a:pt x="2451530" y="784884"/>
                    <a:pt x="2474647" y="851666"/>
                    <a:pt x="2489202" y="900468"/>
                  </a:cubicBezTo>
                  <a:cubicBezTo>
                    <a:pt x="2503757" y="949270"/>
                    <a:pt x="2509750" y="977524"/>
                    <a:pt x="2514887" y="1023758"/>
                  </a:cubicBezTo>
                  <a:cubicBezTo>
                    <a:pt x="2520024" y="1069992"/>
                    <a:pt x="2521736" y="1126499"/>
                    <a:pt x="2520024" y="1177870"/>
                  </a:cubicBezTo>
                  <a:cubicBezTo>
                    <a:pt x="2518312" y="1229241"/>
                    <a:pt x="2507181" y="1292599"/>
                    <a:pt x="2504613" y="1331983"/>
                  </a:cubicBezTo>
                  <a:cubicBezTo>
                    <a:pt x="2502045" y="1371367"/>
                    <a:pt x="2494339" y="1403902"/>
                    <a:pt x="2504613" y="1414176"/>
                  </a:cubicBezTo>
                  <a:cubicBezTo>
                    <a:pt x="2514887" y="1424450"/>
                    <a:pt x="2548278" y="1397909"/>
                    <a:pt x="2566258" y="1393628"/>
                  </a:cubicBezTo>
                  <a:cubicBezTo>
                    <a:pt x="2584238" y="1389347"/>
                    <a:pt x="2598793" y="1379929"/>
                    <a:pt x="2612492" y="1388491"/>
                  </a:cubicBezTo>
                  <a:cubicBezTo>
                    <a:pt x="2626191" y="1397053"/>
                    <a:pt x="2640746" y="1421026"/>
                    <a:pt x="2648451" y="1444999"/>
                  </a:cubicBezTo>
                  <a:cubicBezTo>
                    <a:pt x="2656156" y="1468972"/>
                    <a:pt x="2657869" y="1501507"/>
                    <a:pt x="2658725" y="1532329"/>
                  </a:cubicBezTo>
                  <a:cubicBezTo>
                    <a:pt x="2659581" y="1563151"/>
                    <a:pt x="2666431" y="1572569"/>
                    <a:pt x="2653588" y="1629933"/>
                  </a:cubicBezTo>
                  <a:cubicBezTo>
                    <a:pt x="2640745" y="1687297"/>
                    <a:pt x="2594512" y="1824286"/>
                    <a:pt x="2581669" y="1876513"/>
                  </a:cubicBezTo>
                  <a:cubicBezTo>
                    <a:pt x="2568826" y="1928740"/>
                    <a:pt x="2575676" y="1923603"/>
                    <a:pt x="2576532" y="1943295"/>
                  </a:cubicBezTo>
                  <a:cubicBezTo>
                    <a:pt x="2577388" y="1962987"/>
                    <a:pt x="2594512" y="1968981"/>
                    <a:pt x="2586806" y="1994666"/>
                  </a:cubicBezTo>
                  <a:cubicBezTo>
                    <a:pt x="2579100" y="2020351"/>
                    <a:pt x="2555983" y="2081141"/>
                    <a:pt x="2530298" y="2097408"/>
                  </a:cubicBezTo>
                  <a:cubicBezTo>
                    <a:pt x="2504613" y="2113675"/>
                    <a:pt x="2447249" y="2055454"/>
                    <a:pt x="2432694" y="2092270"/>
                  </a:cubicBezTo>
                  <a:cubicBezTo>
                    <a:pt x="2418139" y="2129086"/>
                    <a:pt x="2441256" y="2206142"/>
                    <a:pt x="2442968" y="2318302"/>
                  </a:cubicBezTo>
                  <a:cubicBezTo>
                    <a:pt x="2444680" y="2430462"/>
                    <a:pt x="2442112" y="2659918"/>
                    <a:pt x="2442968" y="2765228"/>
                  </a:cubicBezTo>
                  <a:cubicBezTo>
                    <a:pt x="2443824" y="2870538"/>
                    <a:pt x="2438687" y="2867114"/>
                    <a:pt x="2448105" y="2950163"/>
                  </a:cubicBezTo>
                  <a:cubicBezTo>
                    <a:pt x="2457523" y="3033212"/>
                    <a:pt x="2484921" y="3183043"/>
                    <a:pt x="2499476" y="3263524"/>
                  </a:cubicBezTo>
                  <a:cubicBezTo>
                    <a:pt x="2514031" y="3344005"/>
                    <a:pt x="2527730" y="3388527"/>
                    <a:pt x="2535436" y="3433048"/>
                  </a:cubicBezTo>
                  <a:cubicBezTo>
                    <a:pt x="2543142" y="3477569"/>
                    <a:pt x="2542285" y="3504112"/>
                    <a:pt x="2545710" y="3530653"/>
                  </a:cubicBezTo>
                  <a:cubicBezTo>
                    <a:pt x="2549135" y="3557194"/>
                    <a:pt x="2555984" y="3567468"/>
                    <a:pt x="2555984" y="3592297"/>
                  </a:cubicBezTo>
                  <a:cubicBezTo>
                    <a:pt x="2555984" y="3617126"/>
                    <a:pt x="2633896" y="3648806"/>
                    <a:pt x="2545710" y="3679628"/>
                  </a:cubicBezTo>
                  <a:cubicBezTo>
                    <a:pt x="2457524" y="3710450"/>
                    <a:pt x="2187827" y="3759252"/>
                    <a:pt x="2026865" y="3777232"/>
                  </a:cubicBezTo>
                  <a:cubicBezTo>
                    <a:pt x="1865903" y="3795212"/>
                    <a:pt x="1723777" y="3785794"/>
                    <a:pt x="1579939" y="3787506"/>
                  </a:cubicBezTo>
                  <a:cubicBezTo>
                    <a:pt x="1436101" y="3789218"/>
                    <a:pt x="1292263" y="3791787"/>
                    <a:pt x="1163836" y="3787506"/>
                  </a:cubicBezTo>
                  <a:cubicBezTo>
                    <a:pt x="1035409" y="3783225"/>
                    <a:pt x="906125" y="3769526"/>
                    <a:pt x="809377" y="3761821"/>
                  </a:cubicBezTo>
                  <a:cubicBezTo>
                    <a:pt x="712629" y="3754116"/>
                    <a:pt x="606463" y="3764390"/>
                    <a:pt x="583346" y="3741273"/>
                  </a:cubicBezTo>
                  <a:close/>
                </a:path>
              </a:pathLst>
            </a:custGeom>
            <a:solidFill>
              <a:srgbClr val="FBE5D6">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54" name="正方形/長方形 353">
            <a:extLst>
              <a:ext uri="{FF2B5EF4-FFF2-40B4-BE49-F238E27FC236}">
                <a16:creationId xmlns:a16="http://schemas.microsoft.com/office/drawing/2014/main" id="{978FD9CD-7FD0-4A0A-8D12-8D02CC29D33F}"/>
              </a:ext>
            </a:extLst>
          </p:cNvPr>
          <p:cNvSpPr/>
          <p:nvPr/>
        </p:nvSpPr>
        <p:spPr>
          <a:xfrm>
            <a:off x="7473051" y="6545781"/>
            <a:ext cx="4718949" cy="307777"/>
          </a:xfrm>
          <a:prstGeom prst="rect">
            <a:avLst/>
          </a:prstGeom>
        </p:spPr>
        <p:txBody>
          <a:bodyPr wrap="square">
            <a:spAutoFit/>
          </a:bodyPr>
          <a:lstStyle/>
          <a:p>
            <a:r>
              <a:rPr lang="en-US" altLang="ja-JP" sz="1400" dirty="0">
                <a:latin typeface="Meiryo UI" panose="020B0604030504040204" pitchFamily="50" charset="-128"/>
                <a:ea typeface="Meiryo UI" panose="020B0604030504040204" pitchFamily="50" charset="-128"/>
              </a:rPr>
              <a:t>BRAIN NURSING. 26</a:t>
            </a:r>
            <a:r>
              <a:rPr lang="ja-JP" altLang="en-US" sz="1400" dirty="0">
                <a:latin typeface="Meiryo UI" panose="020B0604030504040204" pitchFamily="50" charset="-128"/>
                <a:ea typeface="Meiryo UI" panose="020B0604030504040204" pitchFamily="50" charset="-128"/>
              </a:rPr>
              <a:t>巻</a:t>
            </a:r>
            <a:r>
              <a:rPr lang="en-US" altLang="ja-JP" sz="1400" dirty="0">
                <a:latin typeface="Meiryo UI" panose="020B0604030504040204" pitchFamily="50" charset="-128"/>
                <a:ea typeface="Meiryo UI" panose="020B0604030504040204" pitchFamily="50" charset="-128"/>
              </a:rPr>
              <a:t>, p51-54, 2010</a:t>
            </a:r>
            <a:r>
              <a:rPr lang="ja-JP" altLang="en-US" sz="1400" dirty="0">
                <a:latin typeface="Meiryo UI" panose="020B0604030504040204" pitchFamily="50" charset="-128"/>
                <a:ea typeface="Meiryo UI" panose="020B0604030504040204" pitchFamily="50" charset="-128"/>
              </a:rPr>
              <a:t>挿絵より</a:t>
            </a:r>
            <a:r>
              <a:rPr lang="en-US" altLang="ja-JP" sz="1400" dirty="0">
                <a:latin typeface="Meiryo UI" panose="020B0604030504040204" pitchFamily="50" charset="-128"/>
                <a:ea typeface="Meiryo UI" panose="020B0604030504040204" pitchFamily="50" charset="-128"/>
              </a:rPr>
              <a:t>(</a:t>
            </a:r>
            <a:r>
              <a:rPr lang="ja-JP" altLang="en-US" sz="1400" dirty="0">
                <a:latin typeface="Meiryo UI" panose="020B0604030504040204" pitchFamily="50" charset="-128"/>
                <a:ea typeface="Meiryo UI" panose="020B0604030504040204" pitchFamily="50" charset="-128"/>
              </a:rPr>
              <a:t>中口</a:t>
            </a:r>
            <a:r>
              <a:rPr lang="en-US" altLang="ja-JP" sz="1400" dirty="0">
                <a:latin typeface="Meiryo UI" panose="020B0604030504040204" pitchFamily="50" charset="-128"/>
                <a:ea typeface="Meiryo UI" panose="020B0604030504040204" pitchFamily="50" charset="-128"/>
              </a:rPr>
              <a:t>)</a:t>
            </a:r>
            <a:endParaRPr lang="ja-JP" altLang="en-US" sz="1400" dirty="0">
              <a:latin typeface="Meiryo UI" panose="020B0604030504040204" pitchFamily="50" charset="-128"/>
              <a:ea typeface="Meiryo UI" panose="020B0604030504040204" pitchFamily="50" charset="-128"/>
            </a:endParaRPr>
          </a:p>
        </p:txBody>
      </p:sp>
      <p:grpSp>
        <p:nvGrpSpPr>
          <p:cNvPr id="4" name="グループ化 3">
            <a:extLst>
              <a:ext uri="{FF2B5EF4-FFF2-40B4-BE49-F238E27FC236}">
                <a16:creationId xmlns:a16="http://schemas.microsoft.com/office/drawing/2014/main" id="{A2B7D7C4-5C84-46BE-AA26-41DB3BB457FE}"/>
              </a:ext>
            </a:extLst>
          </p:cNvPr>
          <p:cNvGrpSpPr/>
          <p:nvPr/>
        </p:nvGrpSpPr>
        <p:grpSpPr>
          <a:xfrm>
            <a:off x="2962374" y="4583753"/>
            <a:ext cx="2549905" cy="1935475"/>
            <a:chOff x="2962374" y="4583753"/>
            <a:chExt cx="2549905" cy="1935475"/>
          </a:xfrm>
        </p:grpSpPr>
        <p:sp>
          <p:nvSpPr>
            <p:cNvPr id="82" name="フリーフォーム: 図形 81">
              <a:extLst>
                <a:ext uri="{FF2B5EF4-FFF2-40B4-BE49-F238E27FC236}">
                  <a16:creationId xmlns:a16="http://schemas.microsoft.com/office/drawing/2014/main" id="{5C078343-83D6-4B4E-8A12-61B8F0A13BD8}"/>
                </a:ext>
              </a:extLst>
            </p:cNvPr>
            <p:cNvSpPr/>
            <p:nvPr/>
          </p:nvSpPr>
          <p:spPr>
            <a:xfrm>
              <a:off x="3043144" y="5661445"/>
              <a:ext cx="2385460" cy="706874"/>
            </a:xfrm>
            <a:custGeom>
              <a:avLst/>
              <a:gdLst>
                <a:gd name="connsiteX0" fmla="*/ 38385 w 5010282"/>
                <a:gd name="connsiteY0" fmla="*/ 187570 h 1484677"/>
                <a:gd name="connsiteX1" fmla="*/ 678465 w 5010282"/>
                <a:gd name="connsiteY1" fmla="*/ 96130 h 1484677"/>
                <a:gd name="connsiteX2" fmla="*/ 1218792 w 5010282"/>
                <a:gd name="connsiteY2" fmla="*/ 46254 h 1484677"/>
                <a:gd name="connsiteX3" fmla="*/ 1858872 w 5010282"/>
                <a:gd name="connsiteY3" fmla="*/ 4690 h 1484677"/>
                <a:gd name="connsiteX4" fmla="*/ 2241257 w 5010282"/>
                <a:gd name="connsiteY4" fmla="*/ 4690 h 1484677"/>
                <a:gd name="connsiteX5" fmla="*/ 2557141 w 5010282"/>
                <a:gd name="connsiteY5" fmla="*/ 37941 h 1484677"/>
                <a:gd name="connsiteX6" fmla="*/ 2823148 w 5010282"/>
                <a:gd name="connsiteY6" fmla="*/ 71192 h 1484677"/>
                <a:gd name="connsiteX7" fmla="*/ 3155657 w 5010282"/>
                <a:gd name="connsiteY7" fmla="*/ 37941 h 1484677"/>
                <a:gd name="connsiteX8" fmla="*/ 3554668 w 5010282"/>
                <a:gd name="connsiteY8" fmla="*/ 46254 h 1484677"/>
                <a:gd name="connsiteX9" fmla="*/ 3937054 w 5010282"/>
                <a:gd name="connsiteY9" fmla="*/ 62879 h 1484677"/>
                <a:gd name="connsiteX10" fmla="*/ 4227999 w 5010282"/>
                <a:gd name="connsiteY10" fmla="*/ 112755 h 1484677"/>
                <a:gd name="connsiteX11" fmla="*/ 4427505 w 5010282"/>
                <a:gd name="connsiteY11" fmla="*/ 129381 h 1484677"/>
                <a:gd name="connsiteX12" fmla="*/ 4618697 w 5010282"/>
                <a:gd name="connsiteY12" fmla="*/ 129381 h 1484677"/>
                <a:gd name="connsiteX13" fmla="*/ 4809890 w 5010282"/>
                <a:gd name="connsiteY13" fmla="*/ 129381 h 1484677"/>
                <a:gd name="connsiteX14" fmla="*/ 5009396 w 5010282"/>
                <a:gd name="connsiteY14" fmla="*/ 162632 h 1484677"/>
                <a:gd name="connsiteX15" fmla="*/ 4876392 w 5010282"/>
                <a:gd name="connsiteY15" fmla="*/ 362137 h 1484677"/>
                <a:gd name="connsiteX16" fmla="*/ 4718450 w 5010282"/>
                <a:gd name="connsiteY16" fmla="*/ 619832 h 1484677"/>
                <a:gd name="connsiteX17" fmla="*/ 4361003 w 5010282"/>
                <a:gd name="connsiteY17" fmla="*/ 952341 h 1484677"/>
                <a:gd name="connsiteX18" fmla="*/ 4061745 w 5010282"/>
                <a:gd name="connsiteY18" fmla="*/ 1160159 h 1484677"/>
                <a:gd name="connsiteX19" fmla="*/ 3704297 w 5010282"/>
                <a:gd name="connsiteY19" fmla="*/ 1326414 h 1484677"/>
                <a:gd name="connsiteX20" fmla="*/ 3346850 w 5010282"/>
                <a:gd name="connsiteY20" fmla="*/ 1426166 h 1484677"/>
                <a:gd name="connsiteX21" fmla="*/ 3039279 w 5010282"/>
                <a:gd name="connsiteY21" fmla="*/ 1484355 h 1484677"/>
                <a:gd name="connsiteX22" fmla="*/ 2523890 w 5010282"/>
                <a:gd name="connsiteY22" fmla="*/ 1451105 h 1484677"/>
                <a:gd name="connsiteX23" fmla="*/ 2008501 w 5010282"/>
                <a:gd name="connsiteY23" fmla="*/ 1409541 h 1484677"/>
                <a:gd name="connsiteX24" fmla="*/ 1651054 w 5010282"/>
                <a:gd name="connsiteY24" fmla="*/ 1367977 h 1484677"/>
                <a:gd name="connsiteX25" fmla="*/ 1343483 w 5010282"/>
                <a:gd name="connsiteY25" fmla="*/ 1309788 h 1484677"/>
                <a:gd name="connsiteX26" fmla="*/ 1143977 w 5010282"/>
                <a:gd name="connsiteY26" fmla="*/ 1210035 h 1484677"/>
                <a:gd name="connsiteX27" fmla="*/ 853032 w 5010282"/>
                <a:gd name="connsiteY27" fmla="*/ 1035468 h 1484677"/>
                <a:gd name="connsiteX28" fmla="*/ 636901 w 5010282"/>
                <a:gd name="connsiteY28" fmla="*/ 885839 h 1484677"/>
                <a:gd name="connsiteX29" fmla="*/ 470647 w 5010282"/>
                <a:gd name="connsiteY29" fmla="*/ 761148 h 1484677"/>
                <a:gd name="connsiteX30" fmla="*/ 287767 w 5010282"/>
                <a:gd name="connsiteY30" fmla="*/ 586581 h 1484677"/>
                <a:gd name="connsiteX31" fmla="*/ 179701 w 5010282"/>
                <a:gd name="connsiteY31" fmla="*/ 486828 h 1484677"/>
                <a:gd name="connsiteX32" fmla="*/ 96574 w 5010282"/>
                <a:gd name="connsiteY32" fmla="*/ 387075 h 1484677"/>
                <a:gd name="connsiteX33" fmla="*/ 71636 w 5010282"/>
                <a:gd name="connsiteY33" fmla="*/ 287323 h 1484677"/>
                <a:gd name="connsiteX34" fmla="*/ 38385 w 5010282"/>
                <a:gd name="connsiteY34" fmla="*/ 187570 h 148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010282" h="1484677">
                  <a:moveTo>
                    <a:pt x="38385" y="187570"/>
                  </a:moveTo>
                  <a:cubicBezTo>
                    <a:pt x="139523" y="155705"/>
                    <a:pt x="481731" y="119683"/>
                    <a:pt x="678465" y="96130"/>
                  </a:cubicBezTo>
                  <a:cubicBezTo>
                    <a:pt x="875199" y="72577"/>
                    <a:pt x="1022058" y="61494"/>
                    <a:pt x="1218792" y="46254"/>
                  </a:cubicBezTo>
                  <a:cubicBezTo>
                    <a:pt x="1415527" y="31014"/>
                    <a:pt x="1688461" y="11617"/>
                    <a:pt x="1858872" y="4690"/>
                  </a:cubicBezTo>
                  <a:cubicBezTo>
                    <a:pt x="2029283" y="-2237"/>
                    <a:pt x="2124879" y="-852"/>
                    <a:pt x="2241257" y="4690"/>
                  </a:cubicBezTo>
                  <a:cubicBezTo>
                    <a:pt x="2357635" y="10232"/>
                    <a:pt x="2460159" y="26857"/>
                    <a:pt x="2557141" y="37941"/>
                  </a:cubicBezTo>
                  <a:cubicBezTo>
                    <a:pt x="2654123" y="49025"/>
                    <a:pt x="2723395" y="71192"/>
                    <a:pt x="2823148" y="71192"/>
                  </a:cubicBezTo>
                  <a:cubicBezTo>
                    <a:pt x="2922901" y="71192"/>
                    <a:pt x="3033737" y="42097"/>
                    <a:pt x="3155657" y="37941"/>
                  </a:cubicBezTo>
                  <a:cubicBezTo>
                    <a:pt x="3277577" y="33785"/>
                    <a:pt x="3424435" y="42098"/>
                    <a:pt x="3554668" y="46254"/>
                  </a:cubicBezTo>
                  <a:cubicBezTo>
                    <a:pt x="3684901" y="50410"/>
                    <a:pt x="3824832" y="51795"/>
                    <a:pt x="3937054" y="62879"/>
                  </a:cubicBezTo>
                  <a:cubicBezTo>
                    <a:pt x="4049276" y="73962"/>
                    <a:pt x="4146257" y="101671"/>
                    <a:pt x="4227999" y="112755"/>
                  </a:cubicBezTo>
                  <a:cubicBezTo>
                    <a:pt x="4309741" y="123839"/>
                    <a:pt x="4362389" y="126610"/>
                    <a:pt x="4427505" y="129381"/>
                  </a:cubicBezTo>
                  <a:cubicBezTo>
                    <a:pt x="4492621" y="132152"/>
                    <a:pt x="4618697" y="129381"/>
                    <a:pt x="4618697" y="129381"/>
                  </a:cubicBezTo>
                  <a:cubicBezTo>
                    <a:pt x="4682428" y="129381"/>
                    <a:pt x="4744774" y="123839"/>
                    <a:pt x="4809890" y="129381"/>
                  </a:cubicBezTo>
                  <a:cubicBezTo>
                    <a:pt x="4875007" y="134923"/>
                    <a:pt x="4998312" y="123839"/>
                    <a:pt x="5009396" y="162632"/>
                  </a:cubicBezTo>
                  <a:cubicBezTo>
                    <a:pt x="5020480" y="201425"/>
                    <a:pt x="4924883" y="285937"/>
                    <a:pt x="4876392" y="362137"/>
                  </a:cubicBezTo>
                  <a:cubicBezTo>
                    <a:pt x="4827901" y="438337"/>
                    <a:pt x="4804348" y="521465"/>
                    <a:pt x="4718450" y="619832"/>
                  </a:cubicBezTo>
                  <a:cubicBezTo>
                    <a:pt x="4632552" y="718199"/>
                    <a:pt x="4470454" y="862287"/>
                    <a:pt x="4361003" y="952341"/>
                  </a:cubicBezTo>
                  <a:cubicBezTo>
                    <a:pt x="4251552" y="1042396"/>
                    <a:pt x="4171196" y="1097813"/>
                    <a:pt x="4061745" y="1160159"/>
                  </a:cubicBezTo>
                  <a:cubicBezTo>
                    <a:pt x="3952294" y="1222505"/>
                    <a:pt x="3823446" y="1282080"/>
                    <a:pt x="3704297" y="1326414"/>
                  </a:cubicBezTo>
                  <a:cubicBezTo>
                    <a:pt x="3585148" y="1370748"/>
                    <a:pt x="3457686" y="1399843"/>
                    <a:pt x="3346850" y="1426166"/>
                  </a:cubicBezTo>
                  <a:cubicBezTo>
                    <a:pt x="3236014" y="1452489"/>
                    <a:pt x="3176439" y="1480199"/>
                    <a:pt x="3039279" y="1484355"/>
                  </a:cubicBezTo>
                  <a:cubicBezTo>
                    <a:pt x="2902119" y="1488511"/>
                    <a:pt x="2523890" y="1451105"/>
                    <a:pt x="2523890" y="1451105"/>
                  </a:cubicBezTo>
                  <a:lnTo>
                    <a:pt x="2008501" y="1409541"/>
                  </a:lnTo>
                  <a:cubicBezTo>
                    <a:pt x="1863028" y="1395686"/>
                    <a:pt x="1761890" y="1384603"/>
                    <a:pt x="1651054" y="1367977"/>
                  </a:cubicBezTo>
                  <a:cubicBezTo>
                    <a:pt x="1540218" y="1351352"/>
                    <a:pt x="1427996" y="1336112"/>
                    <a:pt x="1343483" y="1309788"/>
                  </a:cubicBezTo>
                  <a:cubicBezTo>
                    <a:pt x="1258970" y="1283464"/>
                    <a:pt x="1225719" y="1255755"/>
                    <a:pt x="1143977" y="1210035"/>
                  </a:cubicBezTo>
                  <a:cubicBezTo>
                    <a:pt x="1062235" y="1164315"/>
                    <a:pt x="937545" y="1089501"/>
                    <a:pt x="853032" y="1035468"/>
                  </a:cubicBezTo>
                  <a:cubicBezTo>
                    <a:pt x="768519" y="981435"/>
                    <a:pt x="700632" y="931559"/>
                    <a:pt x="636901" y="885839"/>
                  </a:cubicBezTo>
                  <a:cubicBezTo>
                    <a:pt x="573170" y="840119"/>
                    <a:pt x="528836" y="811024"/>
                    <a:pt x="470647" y="761148"/>
                  </a:cubicBezTo>
                  <a:cubicBezTo>
                    <a:pt x="412458" y="711272"/>
                    <a:pt x="336258" y="632301"/>
                    <a:pt x="287767" y="586581"/>
                  </a:cubicBezTo>
                  <a:cubicBezTo>
                    <a:pt x="239276" y="540861"/>
                    <a:pt x="211566" y="520079"/>
                    <a:pt x="179701" y="486828"/>
                  </a:cubicBezTo>
                  <a:cubicBezTo>
                    <a:pt x="147836" y="453577"/>
                    <a:pt x="114585" y="420326"/>
                    <a:pt x="96574" y="387075"/>
                  </a:cubicBezTo>
                  <a:cubicBezTo>
                    <a:pt x="78563" y="353824"/>
                    <a:pt x="75792" y="321959"/>
                    <a:pt x="71636" y="287323"/>
                  </a:cubicBezTo>
                  <a:cubicBezTo>
                    <a:pt x="67480" y="252687"/>
                    <a:pt x="-62753" y="219435"/>
                    <a:pt x="38385" y="187570"/>
                  </a:cubicBezTo>
                  <a:close/>
                </a:path>
              </a:pathLst>
            </a:cu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フリーフォーム: 図形 82">
              <a:extLst>
                <a:ext uri="{FF2B5EF4-FFF2-40B4-BE49-F238E27FC236}">
                  <a16:creationId xmlns:a16="http://schemas.microsoft.com/office/drawing/2014/main" id="{EE6B491C-252F-4A90-888C-71A7DA63F488}"/>
                </a:ext>
              </a:extLst>
            </p:cNvPr>
            <p:cNvSpPr/>
            <p:nvPr/>
          </p:nvSpPr>
          <p:spPr>
            <a:xfrm>
              <a:off x="3056055" y="5190311"/>
              <a:ext cx="2385472" cy="188532"/>
            </a:xfrm>
            <a:custGeom>
              <a:avLst/>
              <a:gdLst>
                <a:gd name="connsiteX0" fmla="*/ 61143 w 5010306"/>
                <a:gd name="connsiteY0" fmla="*/ 237775 h 395982"/>
                <a:gd name="connsiteX1" fmla="*/ 651347 w 5010306"/>
                <a:gd name="connsiteY1" fmla="*/ 113084 h 395982"/>
                <a:gd name="connsiteX2" fmla="*/ 1424430 w 5010306"/>
                <a:gd name="connsiteY2" fmla="*/ 5018 h 395982"/>
                <a:gd name="connsiteX3" fmla="*/ 2214139 w 5010306"/>
                <a:gd name="connsiteY3" fmla="*/ 21644 h 395982"/>
                <a:gd name="connsiteX4" fmla="*/ 2895783 w 5010306"/>
                <a:gd name="connsiteY4" fmla="*/ 54895 h 395982"/>
                <a:gd name="connsiteX5" fmla="*/ 3535863 w 5010306"/>
                <a:gd name="connsiteY5" fmla="*/ 63208 h 395982"/>
                <a:gd name="connsiteX6" fmla="*/ 4109441 w 5010306"/>
                <a:gd name="connsiteY6" fmla="*/ 121397 h 395982"/>
                <a:gd name="connsiteX7" fmla="*/ 4658081 w 5010306"/>
                <a:gd name="connsiteY7" fmla="*/ 162960 h 395982"/>
                <a:gd name="connsiteX8" fmla="*/ 4932401 w 5010306"/>
                <a:gd name="connsiteY8" fmla="*/ 196211 h 395982"/>
                <a:gd name="connsiteX9" fmla="*/ 5007216 w 5010306"/>
                <a:gd name="connsiteY9" fmla="*/ 196211 h 395982"/>
                <a:gd name="connsiteX10" fmla="*/ 4990590 w 5010306"/>
                <a:gd name="connsiteY10" fmla="*/ 345840 h 395982"/>
                <a:gd name="connsiteX11" fmla="*/ 4940714 w 5010306"/>
                <a:gd name="connsiteY11" fmla="*/ 337528 h 395982"/>
                <a:gd name="connsiteX12" fmla="*/ 4741209 w 5010306"/>
                <a:gd name="connsiteY12" fmla="*/ 312589 h 395982"/>
                <a:gd name="connsiteX13" fmla="*/ 4500139 w 5010306"/>
                <a:gd name="connsiteY13" fmla="*/ 395717 h 395982"/>
                <a:gd name="connsiteX14" fmla="*/ 4242445 w 5010306"/>
                <a:gd name="connsiteY14" fmla="*/ 337528 h 395982"/>
                <a:gd name="connsiteX15" fmla="*/ 3909936 w 5010306"/>
                <a:gd name="connsiteY15" fmla="*/ 295964 h 395982"/>
                <a:gd name="connsiteX16" fmla="*/ 3577427 w 5010306"/>
                <a:gd name="connsiteY16" fmla="*/ 279338 h 395982"/>
                <a:gd name="connsiteX17" fmla="*/ 3427798 w 5010306"/>
                <a:gd name="connsiteY17" fmla="*/ 254400 h 395982"/>
                <a:gd name="connsiteX18" fmla="*/ 3020474 w 5010306"/>
                <a:gd name="connsiteY18" fmla="*/ 229462 h 395982"/>
                <a:gd name="connsiteX19" fmla="*/ 2621463 w 5010306"/>
                <a:gd name="connsiteY19" fmla="*/ 212837 h 395982"/>
                <a:gd name="connsiteX20" fmla="*/ 2455209 w 5010306"/>
                <a:gd name="connsiteY20" fmla="*/ 187898 h 395982"/>
                <a:gd name="connsiteX21" fmla="*/ 2131012 w 5010306"/>
                <a:gd name="connsiteY21" fmla="*/ 129709 h 395982"/>
                <a:gd name="connsiteX22" fmla="*/ 1914881 w 5010306"/>
                <a:gd name="connsiteY22" fmla="*/ 179586 h 395982"/>
                <a:gd name="connsiteX23" fmla="*/ 1657187 w 5010306"/>
                <a:gd name="connsiteY23" fmla="*/ 179586 h 395982"/>
                <a:gd name="connsiteX24" fmla="*/ 1432743 w 5010306"/>
                <a:gd name="connsiteY24" fmla="*/ 171273 h 395982"/>
                <a:gd name="connsiteX25" fmla="*/ 1183361 w 5010306"/>
                <a:gd name="connsiteY25" fmla="*/ 187898 h 395982"/>
                <a:gd name="connsiteX26" fmla="*/ 784350 w 5010306"/>
                <a:gd name="connsiteY26" fmla="*/ 279338 h 395982"/>
                <a:gd name="connsiteX27" fmla="*/ 618096 w 5010306"/>
                <a:gd name="connsiteY27" fmla="*/ 246088 h 395982"/>
                <a:gd name="connsiteX28" fmla="*/ 418590 w 5010306"/>
                <a:gd name="connsiteY28" fmla="*/ 279338 h 395982"/>
                <a:gd name="connsiteX29" fmla="*/ 152583 w 5010306"/>
                <a:gd name="connsiteY29" fmla="*/ 379091 h 395982"/>
                <a:gd name="connsiteX30" fmla="*/ 27892 w 5010306"/>
                <a:gd name="connsiteY30" fmla="*/ 370778 h 395982"/>
                <a:gd name="connsiteX31" fmla="*/ 19579 w 5010306"/>
                <a:gd name="connsiteY31" fmla="*/ 271026 h 395982"/>
                <a:gd name="connsiteX32" fmla="*/ 61143 w 5010306"/>
                <a:gd name="connsiteY32" fmla="*/ 237775 h 39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10306" h="395982">
                  <a:moveTo>
                    <a:pt x="61143" y="237775"/>
                  </a:moveTo>
                  <a:cubicBezTo>
                    <a:pt x="166437" y="211451"/>
                    <a:pt x="424133" y="151877"/>
                    <a:pt x="651347" y="113084"/>
                  </a:cubicBezTo>
                  <a:cubicBezTo>
                    <a:pt x="878561" y="74291"/>
                    <a:pt x="1163965" y="20258"/>
                    <a:pt x="1424430" y="5018"/>
                  </a:cubicBezTo>
                  <a:cubicBezTo>
                    <a:pt x="1684895" y="-10222"/>
                    <a:pt x="1968914" y="13331"/>
                    <a:pt x="2214139" y="21644"/>
                  </a:cubicBezTo>
                  <a:cubicBezTo>
                    <a:pt x="2459364" y="29957"/>
                    <a:pt x="2675496" y="47968"/>
                    <a:pt x="2895783" y="54895"/>
                  </a:cubicBezTo>
                  <a:cubicBezTo>
                    <a:pt x="3116070" y="61822"/>
                    <a:pt x="3333587" y="52124"/>
                    <a:pt x="3535863" y="63208"/>
                  </a:cubicBezTo>
                  <a:cubicBezTo>
                    <a:pt x="3738139" y="74292"/>
                    <a:pt x="3922405" y="104772"/>
                    <a:pt x="4109441" y="121397"/>
                  </a:cubicBezTo>
                  <a:cubicBezTo>
                    <a:pt x="4296477" y="138022"/>
                    <a:pt x="4520921" y="150491"/>
                    <a:pt x="4658081" y="162960"/>
                  </a:cubicBezTo>
                  <a:cubicBezTo>
                    <a:pt x="4795241" y="175429"/>
                    <a:pt x="4874212" y="190669"/>
                    <a:pt x="4932401" y="196211"/>
                  </a:cubicBezTo>
                  <a:cubicBezTo>
                    <a:pt x="4990590" y="201753"/>
                    <a:pt x="4997518" y="171273"/>
                    <a:pt x="5007216" y="196211"/>
                  </a:cubicBezTo>
                  <a:cubicBezTo>
                    <a:pt x="5016914" y="221149"/>
                    <a:pt x="5001674" y="322287"/>
                    <a:pt x="4990590" y="345840"/>
                  </a:cubicBezTo>
                  <a:cubicBezTo>
                    <a:pt x="4979506" y="369393"/>
                    <a:pt x="4940714" y="337528"/>
                    <a:pt x="4940714" y="337528"/>
                  </a:cubicBezTo>
                  <a:cubicBezTo>
                    <a:pt x="4899150" y="331986"/>
                    <a:pt x="4814638" y="302891"/>
                    <a:pt x="4741209" y="312589"/>
                  </a:cubicBezTo>
                  <a:cubicBezTo>
                    <a:pt x="4667780" y="322287"/>
                    <a:pt x="4583266" y="391561"/>
                    <a:pt x="4500139" y="395717"/>
                  </a:cubicBezTo>
                  <a:cubicBezTo>
                    <a:pt x="4417012" y="399873"/>
                    <a:pt x="4340812" y="354154"/>
                    <a:pt x="4242445" y="337528"/>
                  </a:cubicBezTo>
                  <a:cubicBezTo>
                    <a:pt x="4144078" y="320903"/>
                    <a:pt x="4020772" y="305662"/>
                    <a:pt x="3909936" y="295964"/>
                  </a:cubicBezTo>
                  <a:cubicBezTo>
                    <a:pt x="3799100" y="286266"/>
                    <a:pt x="3657783" y="286265"/>
                    <a:pt x="3577427" y="279338"/>
                  </a:cubicBezTo>
                  <a:cubicBezTo>
                    <a:pt x="3497071" y="272411"/>
                    <a:pt x="3520623" y="262713"/>
                    <a:pt x="3427798" y="254400"/>
                  </a:cubicBezTo>
                  <a:cubicBezTo>
                    <a:pt x="3334973" y="246087"/>
                    <a:pt x="3020474" y="229462"/>
                    <a:pt x="3020474" y="229462"/>
                  </a:cubicBezTo>
                  <a:lnTo>
                    <a:pt x="2621463" y="212837"/>
                  </a:lnTo>
                  <a:cubicBezTo>
                    <a:pt x="2527252" y="205910"/>
                    <a:pt x="2455209" y="187898"/>
                    <a:pt x="2455209" y="187898"/>
                  </a:cubicBezTo>
                  <a:cubicBezTo>
                    <a:pt x="2373467" y="174043"/>
                    <a:pt x="2221067" y="131094"/>
                    <a:pt x="2131012" y="129709"/>
                  </a:cubicBezTo>
                  <a:cubicBezTo>
                    <a:pt x="2040957" y="128324"/>
                    <a:pt x="1993852" y="171273"/>
                    <a:pt x="1914881" y="179586"/>
                  </a:cubicBezTo>
                  <a:cubicBezTo>
                    <a:pt x="1835910" y="187899"/>
                    <a:pt x="1737543" y="180971"/>
                    <a:pt x="1657187" y="179586"/>
                  </a:cubicBezTo>
                  <a:cubicBezTo>
                    <a:pt x="1576831" y="178201"/>
                    <a:pt x="1511714" y="169888"/>
                    <a:pt x="1432743" y="171273"/>
                  </a:cubicBezTo>
                  <a:cubicBezTo>
                    <a:pt x="1353772" y="172658"/>
                    <a:pt x="1291426" y="169887"/>
                    <a:pt x="1183361" y="187898"/>
                  </a:cubicBezTo>
                  <a:cubicBezTo>
                    <a:pt x="1075296" y="205909"/>
                    <a:pt x="878561" y="269640"/>
                    <a:pt x="784350" y="279338"/>
                  </a:cubicBezTo>
                  <a:cubicBezTo>
                    <a:pt x="690139" y="289036"/>
                    <a:pt x="679056" y="246088"/>
                    <a:pt x="618096" y="246088"/>
                  </a:cubicBezTo>
                  <a:cubicBezTo>
                    <a:pt x="557136" y="246088"/>
                    <a:pt x="496175" y="257171"/>
                    <a:pt x="418590" y="279338"/>
                  </a:cubicBezTo>
                  <a:cubicBezTo>
                    <a:pt x="341005" y="301505"/>
                    <a:pt x="217699" y="363851"/>
                    <a:pt x="152583" y="379091"/>
                  </a:cubicBezTo>
                  <a:cubicBezTo>
                    <a:pt x="87467" y="394331"/>
                    <a:pt x="50059" y="388789"/>
                    <a:pt x="27892" y="370778"/>
                  </a:cubicBezTo>
                  <a:cubicBezTo>
                    <a:pt x="5725" y="352767"/>
                    <a:pt x="20964" y="294579"/>
                    <a:pt x="19579" y="271026"/>
                  </a:cubicBezTo>
                  <a:cubicBezTo>
                    <a:pt x="18193" y="247473"/>
                    <a:pt x="-44151" y="264099"/>
                    <a:pt x="61143" y="237775"/>
                  </a:cubicBez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リーフォーム: 図形 83">
              <a:extLst>
                <a:ext uri="{FF2B5EF4-FFF2-40B4-BE49-F238E27FC236}">
                  <a16:creationId xmlns:a16="http://schemas.microsoft.com/office/drawing/2014/main" id="{44C4D9E7-2995-4A69-8A8C-F4B932D95B2A}"/>
                </a:ext>
              </a:extLst>
            </p:cNvPr>
            <p:cNvSpPr/>
            <p:nvPr/>
          </p:nvSpPr>
          <p:spPr>
            <a:xfrm>
              <a:off x="3053211" y="5504875"/>
              <a:ext cx="2403856" cy="200756"/>
            </a:xfrm>
            <a:custGeom>
              <a:avLst/>
              <a:gdLst>
                <a:gd name="connsiteX0" fmla="*/ 50492 w 5048919"/>
                <a:gd name="connsiteY0" fmla="*/ 408355 h 421656"/>
                <a:gd name="connsiteX1" fmla="*/ 599132 w 5048919"/>
                <a:gd name="connsiteY1" fmla="*/ 308602 h 421656"/>
                <a:gd name="connsiteX2" fmla="*/ 1355590 w 5048919"/>
                <a:gd name="connsiteY2" fmla="*/ 242100 h 421656"/>
                <a:gd name="connsiteX3" fmla="*/ 2161924 w 5048919"/>
                <a:gd name="connsiteY3" fmla="*/ 233787 h 421656"/>
                <a:gd name="connsiteX4" fmla="*/ 2818630 w 5048919"/>
                <a:gd name="connsiteY4" fmla="*/ 250413 h 421656"/>
                <a:gd name="connsiteX5" fmla="*/ 3325706 w 5048919"/>
                <a:gd name="connsiteY5" fmla="*/ 250413 h 421656"/>
                <a:gd name="connsiteX6" fmla="*/ 3591713 w 5048919"/>
                <a:gd name="connsiteY6" fmla="*/ 258725 h 421656"/>
                <a:gd name="connsiteX7" fmla="*/ 3874346 w 5048919"/>
                <a:gd name="connsiteY7" fmla="*/ 300289 h 421656"/>
                <a:gd name="connsiteX8" fmla="*/ 4506113 w 5048919"/>
                <a:gd name="connsiteY8" fmla="*/ 375104 h 421656"/>
                <a:gd name="connsiteX9" fmla="*/ 4780433 w 5048919"/>
                <a:gd name="connsiteY9" fmla="*/ 391729 h 421656"/>
                <a:gd name="connsiteX10" fmla="*/ 5029815 w 5048919"/>
                <a:gd name="connsiteY10" fmla="*/ 416667 h 421656"/>
                <a:gd name="connsiteX11" fmla="*/ 5029815 w 5048919"/>
                <a:gd name="connsiteY11" fmla="*/ 283664 h 421656"/>
                <a:gd name="connsiteX12" fmla="*/ 5013190 w 5048919"/>
                <a:gd name="connsiteY12" fmla="*/ 242100 h 421656"/>
                <a:gd name="connsiteX13" fmla="*/ 4905124 w 5048919"/>
                <a:gd name="connsiteY13" fmla="*/ 267038 h 421656"/>
                <a:gd name="connsiteX14" fmla="*/ 4630804 w 5048919"/>
                <a:gd name="connsiteY14" fmla="*/ 233787 h 421656"/>
                <a:gd name="connsiteX15" fmla="*/ 4381423 w 5048919"/>
                <a:gd name="connsiteY15" fmla="*/ 233787 h 421656"/>
                <a:gd name="connsiteX16" fmla="*/ 4132041 w 5048919"/>
                <a:gd name="connsiteY16" fmla="*/ 217162 h 421656"/>
                <a:gd name="connsiteX17" fmla="*/ 3866033 w 5048919"/>
                <a:gd name="connsiteY17" fmla="*/ 150660 h 421656"/>
                <a:gd name="connsiteX18" fmla="*/ 3558463 w 5048919"/>
                <a:gd name="connsiteY18" fmla="*/ 117409 h 421656"/>
                <a:gd name="connsiteX19" fmla="*/ 3309081 w 5048919"/>
                <a:gd name="connsiteY19" fmla="*/ 67533 h 421656"/>
                <a:gd name="connsiteX20" fmla="*/ 3001510 w 5048919"/>
                <a:gd name="connsiteY20" fmla="*/ 50907 h 421656"/>
                <a:gd name="connsiteX21" fmla="*/ 2560935 w 5048919"/>
                <a:gd name="connsiteY21" fmla="*/ 92471 h 421656"/>
                <a:gd name="connsiteX22" fmla="*/ 2253364 w 5048919"/>
                <a:gd name="connsiteY22" fmla="*/ 50907 h 421656"/>
                <a:gd name="connsiteX23" fmla="*/ 2045546 w 5048919"/>
                <a:gd name="connsiteY23" fmla="*/ 75845 h 421656"/>
                <a:gd name="connsiteX24" fmla="*/ 1846041 w 5048919"/>
                <a:gd name="connsiteY24" fmla="*/ 25969 h 421656"/>
                <a:gd name="connsiteX25" fmla="*/ 1555095 w 5048919"/>
                <a:gd name="connsiteY25" fmla="*/ 1031 h 421656"/>
                <a:gd name="connsiteX26" fmla="*/ 1264150 w 5048919"/>
                <a:gd name="connsiteY26" fmla="*/ 59220 h 421656"/>
                <a:gd name="connsiteX27" fmla="*/ 1006455 w 5048919"/>
                <a:gd name="connsiteY27" fmla="*/ 25969 h 421656"/>
                <a:gd name="connsiteX28" fmla="*/ 748761 w 5048919"/>
                <a:gd name="connsiteY28" fmla="*/ 100784 h 421656"/>
                <a:gd name="connsiteX29" fmla="*/ 524317 w 5048919"/>
                <a:gd name="connsiteY29" fmla="*/ 84158 h 421656"/>
                <a:gd name="connsiteX30" fmla="*/ 324812 w 5048919"/>
                <a:gd name="connsiteY30" fmla="*/ 109096 h 421656"/>
                <a:gd name="connsiteX31" fmla="*/ 191808 w 5048919"/>
                <a:gd name="connsiteY31" fmla="*/ 150660 h 421656"/>
                <a:gd name="connsiteX32" fmla="*/ 50492 w 5048919"/>
                <a:gd name="connsiteY32" fmla="*/ 158973 h 421656"/>
                <a:gd name="connsiteX33" fmla="*/ 8928 w 5048919"/>
                <a:gd name="connsiteY33" fmla="*/ 158973 h 421656"/>
                <a:gd name="connsiteX34" fmla="*/ 615 w 5048919"/>
                <a:gd name="connsiteY34" fmla="*/ 300289 h 421656"/>
                <a:gd name="connsiteX35" fmla="*/ 615 w 5048919"/>
                <a:gd name="connsiteY35" fmla="*/ 358478 h 421656"/>
                <a:gd name="connsiteX36" fmla="*/ 50492 w 5048919"/>
                <a:gd name="connsiteY36" fmla="*/ 408355 h 421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8919" h="421656">
                  <a:moveTo>
                    <a:pt x="50492" y="408355"/>
                  </a:moveTo>
                  <a:cubicBezTo>
                    <a:pt x="216054" y="372333"/>
                    <a:pt x="381616" y="336311"/>
                    <a:pt x="599132" y="308602"/>
                  </a:cubicBezTo>
                  <a:cubicBezTo>
                    <a:pt x="816648" y="280893"/>
                    <a:pt x="1095125" y="254569"/>
                    <a:pt x="1355590" y="242100"/>
                  </a:cubicBezTo>
                  <a:cubicBezTo>
                    <a:pt x="1616055" y="229631"/>
                    <a:pt x="1918084" y="232402"/>
                    <a:pt x="2161924" y="233787"/>
                  </a:cubicBezTo>
                  <a:cubicBezTo>
                    <a:pt x="2405764" y="235172"/>
                    <a:pt x="2624666" y="247642"/>
                    <a:pt x="2818630" y="250413"/>
                  </a:cubicBezTo>
                  <a:cubicBezTo>
                    <a:pt x="3012594" y="253184"/>
                    <a:pt x="3196859" y="249028"/>
                    <a:pt x="3325706" y="250413"/>
                  </a:cubicBezTo>
                  <a:cubicBezTo>
                    <a:pt x="3454553" y="251798"/>
                    <a:pt x="3500273" y="250412"/>
                    <a:pt x="3591713" y="258725"/>
                  </a:cubicBezTo>
                  <a:cubicBezTo>
                    <a:pt x="3683153" y="267038"/>
                    <a:pt x="3874346" y="300289"/>
                    <a:pt x="3874346" y="300289"/>
                  </a:cubicBezTo>
                  <a:lnTo>
                    <a:pt x="4506113" y="375104"/>
                  </a:lnTo>
                  <a:cubicBezTo>
                    <a:pt x="4657127" y="390344"/>
                    <a:pt x="4693149" y="384802"/>
                    <a:pt x="4780433" y="391729"/>
                  </a:cubicBezTo>
                  <a:cubicBezTo>
                    <a:pt x="4867717" y="398656"/>
                    <a:pt x="4988251" y="434678"/>
                    <a:pt x="5029815" y="416667"/>
                  </a:cubicBezTo>
                  <a:cubicBezTo>
                    <a:pt x="5071379" y="398656"/>
                    <a:pt x="5032586" y="312758"/>
                    <a:pt x="5029815" y="283664"/>
                  </a:cubicBezTo>
                  <a:cubicBezTo>
                    <a:pt x="5027044" y="254570"/>
                    <a:pt x="5033972" y="244871"/>
                    <a:pt x="5013190" y="242100"/>
                  </a:cubicBezTo>
                  <a:cubicBezTo>
                    <a:pt x="4992408" y="239329"/>
                    <a:pt x="4968855" y="268423"/>
                    <a:pt x="4905124" y="267038"/>
                  </a:cubicBezTo>
                  <a:cubicBezTo>
                    <a:pt x="4841393" y="265652"/>
                    <a:pt x="4718087" y="239329"/>
                    <a:pt x="4630804" y="233787"/>
                  </a:cubicBezTo>
                  <a:cubicBezTo>
                    <a:pt x="4543521" y="228245"/>
                    <a:pt x="4464550" y="236558"/>
                    <a:pt x="4381423" y="233787"/>
                  </a:cubicBezTo>
                  <a:cubicBezTo>
                    <a:pt x="4298296" y="231016"/>
                    <a:pt x="4217939" y="231016"/>
                    <a:pt x="4132041" y="217162"/>
                  </a:cubicBezTo>
                  <a:cubicBezTo>
                    <a:pt x="4046143" y="203307"/>
                    <a:pt x="3961629" y="167285"/>
                    <a:pt x="3866033" y="150660"/>
                  </a:cubicBezTo>
                  <a:cubicBezTo>
                    <a:pt x="3770437" y="134035"/>
                    <a:pt x="3651288" y="131263"/>
                    <a:pt x="3558463" y="117409"/>
                  </a:cubicBezTo>
                  <a:cubicBezTo>
                    <a:pt x="3465638" y="103555"/>
                    <a:pt x="3401907" y="78617"/>
                    <a:pt x="3309081" y="67533"/>
                  </a:cubicBezTo>
                  <a:cubicBezTo>
                    <a:pt x="3216256" y="56449"/>
                    <a:pt x="3126201" y="46751"/>
                    <a:pt x="3001510" y="50907"/>
                  </a:cubicBezTo>
                  <a:cubicBezTo>
                    <a:pt x="2876819" y="55063"/>
                    <a:pt x="2685626" y="92471"/>
                    <a:pt x="2560935" y="92471"/>
                  </a:cubicBezTo>
                  <a:cubicBezTo>
                    <a:pt x="2436244" y="92471"/>
                    <a:pt x="2339262" y="53678"/>
                    <a:pt x="2253364" y="50907"/>
                  </a:cubicBezTo>
                  <a:cubicBezTo>
                    <a:pt x="2167466" y="48136"/>
                    <a:pt x="2113433" y="80001"/>
                    <a:pt x="2045546" y="75845"/>
                  </a:cubicBezTo>
                  <a:cubicBezTo>
                    <a:pt x="1977659" y="71689"/>
                    <a:pt x="1927783" y="38438"/>
                    <a:pt x="1846041" y="25969"/>
                  </a:cubicBezTo>
                  <a:cubicBezTo>
                    <a:pt x="1764299" y="13500"/>
                    <a:pt x="1652077" y="-4511"/>
                    <a:pt x="1555095" y="1031"/>
                  </a:cubicBezTo>
                  <a:cubicBezTo>
                    <a:pt x="1458113" y="6573"/>
                    <a:pt x="1355590" y="55064"/>
                    <a:pt x="1264150" y="59220"/>
                  </a:cubicBezTo>
                  <a:cubicBezTo>
                    <a:pt x="1172710" y="63376"/>
                    <a:pt x="1092353" y="19042"/>
                    <a:pt x="1006455" y="25969"/>
                  </a:cubicBezTo>
                  <a:cubicBezTo>
                    <a:pt x="920557" y="32896"/>
                    <a:pt x="829117" y="91086"/>
                    <a:pt x="748761" y="100784"/>
                  </a:cubicBezTo>
                  <a:cubicBezTo>
                    <a:pt x="668405" y="110482"/>
                    <a:pt x="594975" y="82773"/>
                    <a:pt x="524317" y="84158"/>
                  </a:cubicBezTo>
                  <a:cubicBezTo>
                    <a:pt x="453659" y="85543"/>
                    <a:pt x="380230" y="98012"/>
                    <a:pt x="324812" y="109096"/>
                  </a:cubicBezTo>
                  <a:cubicBezTo>
                    <a:pt x="269394" y="120180"/>
                    <a:pt x="237528" y="142347"/>
                    <a:pt x="191808" y="150660"/>
                  </a:cubicBezTo>
                  <a:cubicBezTo>
                    <a:pt x="146088" y="158973"/>
                    <a:pt x="80972" y="157588"/>
                    <a:pt x="50492" y="158973"/>
                  </a:cubicBezTo>
                  <a:cubicBezTo>
                    <a:pt x="20012" y="160358"/>
                    <a:pt x="17241" y="135420"/>
                    <a:pt x="8928" y="158973"/>
                  </a:cubicBezTo>
                  <a:cubicBezTo>
                    <a:pt x="615" y="182526"/>
                    <a:pt x="2000" y="267038"/>
                    <a:pt x="615" y="300289"/>
                  </a:cubicBezTo>
                  <a:cubicBezTo>
                    <a:pt x="-770" y="333540"/>
                    <a:pt x="615" y="358478"/>
                    <a:pt x="615" y="358478"/>
                  </a:cubicBezTo>
                  <a:lnTo>
                    <a:pt x="50492" y="408355"/>
                  </a:lnTo>
                  <a:close/>
                </a:path>
              </a:pathLst>
            </a:custGeom>
            <a:blipFill>
              <a:blip r:embed="rId3"/>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フリーフォーム: 図形 84">
              <a:extLst>
                <a:ext uri="{FF2B5EF4-FFF2-40B4-BE49-F238E27FC236}">
                  <a16:creationId xmlns:a16="http://schemas.microsoft.com/office/drawing/2014/main" id="{87B3D6D4-51F6-4702-A7C0-9DC2D19BC1BB}"/>
                </a:ext>
              </a:extLst>
            </p:cNvPr>
            <p:cNvSpPr/>
            <p:nvPr/>
          </p:nvSpPr>
          <p:spPr>
            <a:xfrm>
              <a:off x="3052983" y="5248037"/>
              <a:ext cx="2395147" cy="389701"/>
            </a:xfrm>
            <a:custGeom>
              <a:avLst/>
              <a:gdLst>
                <a:gd name="connsiteX0" fmla="*/ 9407 w 5030628"/>
                <a:gd name="connsiteY0" fmla="*/ 282783 h 818506"/>
                <a:gd name="connsiteX1" fmla="*/ 9407 w 5030628"/>
                <a:gd name="connsiteY1" fmla="*/ 548791 h 818506"/>
                <a:gd name="connsiteX2" fmla="*/ 1094 w 5030628"/>
                <a:gd name="connsiteY2" fmla="*/ 673482 h 818506"/>
                <a:gd name="connsiteX3" fmla="*/ 9407 w 5030628"/>
                <a:gd name="connsiteY3" fmla="*/ 698420 h 818506"/>
                <a:gd name="connsiteX4" fmla="*/ 84222 w 5030628"/>
                <a:gd name="connsiteY4" fmla="*/ 698420 h 818506"/>
                <a:gd name="connsiteX5" fmla="*/ 466607 w 5030628"/>
                <a:gd name="connsiteY5" fmla="*/ 631918 h 818506"/>
                <a:gd name="connsiteX6" fmla="*/ 558047 w 5030628"/>
                <a:gd name="connsiteY6" fmla="*/ 615292 h 818506"/>
                <a:gd name="connsiteX7" fmla="*/ 657800 w 5030628"/>
                <a:gd name="connsiteY7" fmla="*/ 640231 h 818506"/>
                <a:gd name="connsiteX8" fmla="*/ 782491 w 5030628"/>
                <a:gd name="connsiteY8" fmla="*/ 640231 h 818506"/>
                <a:gd name="connsiteX9" fmla="*/ 1006934 w 5030628"/>
                <a:gd name="connsiteY9" fmla="*/ 565416 h 818506"/>
                <a:gd name="connsiteX10" fmla="*/ 1081749 w 5030628"/>
                <a:gd name="connsiteY10" fmla="*/ 565416 h 818506"/>
                <a:gd name="connsiteX11" fmla="*/ 1281254 w 5030628"/>
                <a:gd name="connsiteY11" fmla="*/ 590354 h 818506"/>
                <a:gd name="connsiteX12" fmla="*/ 1514011 w 5030628"/>
                <a:gd name="connsiteY12" fmla="*/ 532165 h 818506"/>
                <a:gd name="connsiteX13" fmla="*/ 1746767 w 5030628"/>
                <a:gd name="connsiteY13" fmla="*/ 557103 h 818506"/>
                <a:gd name="connsiteX14" fmla="*/ 1888083 w 5030628"/>
                <a:gd name="connsiteY14" fmla="*/ 573729 h 818506"/>
                <a:gd name="connsiteX15" fmla="*/ 2004462 w 5030628"/>
                <a:gd name="connsiteY15" fmla="*/ 615292 h 818506"/>
                <a:gd name="connsiteX16" fmla="*/ 2245531 w 5030628"/>
                <a:gd name="connsiteY16" fmla="*/ 590354 h 818506"/>
                <a:gd name="connsiteX17" fmla="*/ 2494912 w 5030628"/>
                <a:gd name="connsiteY17" fmla="*/ 615292 h 818506"/>
                <a:gd name="connsiteX18" fmla="*/ 2719356 w 5030628"/>
                <a:gd name="connsiteY18" fmla="*/ 615292 h 818506"/>
                <a:gd name="connsiteX19" fmla="*/ 2943800 w 5030628"/>
                <a:gd name="connsiteY19" fmla="*/ 590354 h 818506"/>
                <a:gd name="connsiteX20" fmla="*/ 3176556 w 5030628"/>
                <a:gd name="connsiteY20" fmla="*/ 590354 h 818506"/>
                <a:gd name="connsiteX21" fmla="*/ 3326185 w 5030628"/>
                <a:gd name="connsiteY21" fmla="*/ 598667 h 818506"/>
                <a:gd name="connsiteX22" fmla="*/ 3500752 w 5030628"/>
                <a:gd name="connsiteY22" fmla="*/ 648543 h 818506"/>
                <a:gd name="connsiteX23" fmla="*/ 3758447 w 5030628"/>
                <a:gd name="connsiteY23" fmla="*/ 673482 h 818506"/>
                <a:gd name="connsiteX24" fmla="*/ 3924702 w 5030628"/>
                <a:gd name="connsiteY24" fmla="*/ 681794 h 818506"/>
                <a:gd name="connsiteX25" fmla="*/ 3999516 w 5030628"/>
                <a:gd name="connsiteY25" fmla="*/ 715045 h 818506"/>
                <a:gd name="connsiteX26" fmla="*/ 4215647 w 5030628"/>
                <a:gd name="connsiteY26" fmla="*/ 764922 h 818506"/>
                <a:gd name="connsiteX27" fmla="*/ 4465029 w 5030628"/>
                <a:gd name="connsiteY27" fmla="*/ 764922 h 818506"/>
                <a:gd name="connsiteX28" fmla="*/ 4622971 w 5030628"/>
                <a:gd name="connsiteY28" fmla="*/ 756609 h 818506"/>
                <a:gd name="connsiteX29" fmla="*/ 4755974 w 5030628"/>
                <a:gd name="connsiteY29" fmla="*/ 756609 h 818506"/>
                <a:gd name="connsiteX30" fmla="*/ 4880665 w 5030628"/>
                <a:gd name="connsiteY30" fmla="*/ 781547 h 818506"/>
                <a:gd name="connsiteX31" fmla="*/ 4988731 w 5030628"/>
                <a:gd name="connsiteY31" fmla="*/ 798172 h 818506"/>
                <a:gd name="connsiteX32" fmla="*/ 5005356 w 5030628"/>
                <a:gd name="connsiteY32" fmla="*/ 798172 h 818506"/>
                <a:gd name="connsiteX33" fmla="*/ 5013669 w 5030628"/>
                <a:gd name="connsiteY33" fmla="*/ 532165 h 818506"/>
                <a:gd name="connsiteX34" fmla="*/ 5030294 w 5030628"/>
                <a:gd name="connsiteY34" fmla="*/ 332660 h 818506"/>
                <a:gd name="connsiteX35" fmla="*/ 4997043 w 5030628"/>
                <a:gd name="connsiteY35" fmla="*/ 207969 h 818506"/>
                <a:gd name="connsiteX36" fmla="*/ 4980418 w 5030628"/>
                <a:gd name="connsiteY36" fmla="*/ 191343 h 818506"/>
                <a:gd name="connsiteX37" fmla="*/ 4905603 w 5030628"/>
                <a:gd name="connsiteY37" fmla="*/ 158092 h 818506"/>
                <a:gd name="connsiteX38" fmla="*/ 4764287 w 5030628"/>
                <a:gd name="connsiteY38" fmla="*/ 166405 h 818506"/>
                <a:gd name="connsiteX39" fmla="*/ 4606345 w 5030628"/>
                <a:gd name="connsiteY39" fmla="*/ 249532 h 818506"/>
                <a:gd name="connsiteX40" fmla="*/ 4465029 w 5030628"/>
                <a:gd name="connsiteY40" fmla="*/ 266158 h 818506"/>
                <a:gd name="connsiteX41" fmla="*/ 4307087 w 5030628"/>
                <a:gd name="connsiteY41" fmla="*/ 224594 h 818506"/>
                <a:gd name="connsiteX42" fmla="*/ 4057705 w 5030628"/>
                <a:gd name="connsiteY42" fmla="*/ 183031 h 818506"/>
                <a:gd name="connsiteX43" fmla="*/ 3633756 w 5030628"/>
                <a:gd name="connsiteY43" fmla="*/ 149780 h 818506"/>
                <a:gd name="connsiteX44" fmla="*/ 3500752 w 5030628"/>
                <a:gd name="connsiteY44" fmla="*/ 141467 h 818506"/>
                <a:gd name="connsiteX45" fmla="*/ 3334498 w 5030628"/>
                <a:gd name="connsiteY45" fmla="*/ 108216 h 818506"/>
                <a:gd name="connsiteX46" fmla="*/ 2952112 w 5030628"/>
                <a:gd name="connsiteY46" fmla="*/ 108216 h 818506"/>
                <a:gd name="connsiteX47" fmla="*/ 2819109 w 5030628"/>
                <a:gd name="connsiteY47" fmla="*/ 108216 h 818506"/>
                <a:gd name="connsiteX48" fmla="*/ 2611291 w 5030628"/>
                <a:gd name="connsiteY48" fmla="*/ 91591 h 818506"/>
                <a:gd name="connsiteX49" fmla="*/ 2519851 w 5030628"/>
                <a:gd name="connsiteY49" fmla="*/ 66652 h 818506"/>
                <a:gd name="connsiteX50" fmla="*/ 2295407 w 5030628"/>
                <a:gd name="connsiteY50" fmla="*/ 25089 h 818506"/>
                <a:gd name="connsiteX51" fmla="*/ 2203967 w 5030628"/>
                <a:gd name="connsiteY51" fmla="*/ 151 h 818506"/>
                <a:gd name="connsiteX52" fmla="*/ 2054338 w 5030628"/>
                <a:gd name="connsiteY52" fmla="*/ 16776 h 818506"/>
                <a:gd name="connsiteX53" fmla="*/ 1954585 w 5030628"/>
                <a:gd name="connsiteY53" fmla="*/ 58340 h 818506"/>
                <a:gd name="connsiteX54" fmla="*/ 1746767 w 5030628"/>
                <a:gd name="connsiteY54" fmla="*/ 50027 h 818506"/>
                <a:gd name="connsiteX55" fmla="*/ 1538949 w 5030628"/>
                <a:gd name="connsiteY55" fmla="*/ 41714 h 818506"/>
                <a:gd name="connsiteX56" fmla="*/ 1397632 w 5030628"/>
                <a:gd name="connsiteY56" fmla="*/ 41714 h 818506"/>
                <a:gd name="connsiteX57" fmla="*/ 1272942 w 5030628"/>
                <a:gd name="connsiteY57" fmla="*/ 41714 h 818506"/>
                <a:gd name="connsiteX58" fmla="*/ 1139938 w 5030628"/>
                <a:gd name="connsiteY58" fmla="*/ 91591 h 818506"/>
                <a:gd name="connsiteX59" fmla="*/ 998622 w 5030628"/>
                <a:gd name="connsiteY59" fmla="*/ 99903 h 818506"/>
                <a:gd name="connsiteX60" fmla="*/ 782491 w 5030628"/>
                <a:gd name="connsiteY60" fmla="*/ 149780 h 818506"/>
                <a:gd name="connsiteX61" fmla="*/ 724302 w 5030628"/>
                <a:gd name="connsiteY61" fmla="*/ 158092 h 818506"/>
                <a:gd name="connsiteX62" fmla="*/ 682738 w 5030628"/>
                <a:gd name="connsiteY62" fmla="*/ 141467 h 818506"/>
                <a:gd name="connsiteX63" fmla="*/ 616236 w 5030628"/>
                <a:gd name="connsiteY63" fmla="*/ 108216 h 818506"/>
                <a:gd name="connsiteX64" fmla="*/ 400105 w 5030628"/>
                <a:gd name="connsiteY64" fmla="*/ 158092 h 818506"/>
                <a:gd name="connsiteX65" fmla="*/ 325291 w 5030628"/>
                <a:gd name="connsiteY65" fmla="*/ 191343 h 818506"/>
                <a:gd name="connsiteX66" fmla="*/ 192287 w 5030628"/>
                <a:gd name="connsiteY66" fmla="*/ 241220 h 818506"/>
                <a:gd name="connsiteX67" fmla="*/ 109160 w 5030628"/>
                <a:gd name="connsiteY67" fmla="*/ 257845 h 818506"/>
                <a:gd name="connsiteX68" fmla="*/ 9407 w 5030628"/>
                <a:gd name="connsiteY68" fmla="*/ 282783 h 81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030628" h="818506">
                  <a:moveTo>
                    <a:pt x="9407" y="282783"/>
                  </a:moveTo>
                  <a:cubicBezTo>
                    <a:pt x="-7218" y="331274"/>
                    <a:pt x="10792" y="483675"/>
                    <a:pt x="9407" y="548791"/>
                  </a:cubicBezTo>
                  <a:cubicBezTo>
                    <a:pt x="8022" y="613907"/>
                    <a:pt x="1094" y="673482"/>
                    <a:pt x="1094" y="673482"/>
                  </a:cubicBezTo>
                  <a:cubicBezTo>
                    <a:pt x="1094" y="698420"/>
                    <a:pt x="-4448" y="694264"/>
                    <a:pt x="9407" y="698420"/>
                  </a:cubicBezTo>
                  <a:cubicBezTo>
                    <a:pt x="23262" y="702576"/>
                    <a:pt x="8022" y="709504"/>
                    <a:pt x="84222" y="698420"/>
                  </a:cubicBezTo>
                  <a:cubicBezTo>
                    <a:pt x="160422" y="687336"/>
                    <a:pt x="466607" y="631918"/>
                    <a:pt x="466607" y="631918"/>
                  </a:cubicBezTo>
                  <a:cubicBezTo>
                    <a:pt x="545578" y="618063"/>
                    <a:pt x="526182" y="613907"/>
                    <a:pt x="558047" y="615292"/>
                  </a:cubicBezTo>
                  <a:cubicBezTo>
                    <a:pt x="589912" y="616677"/>
                    <a:pt x="620393" y="636075"/>
                    <a:pt x="657800" y="640231"/>
                  </a:cubicBezTo>
                  <a:cubicBezTo>
                    <a:pt x="695207" y="644387"/>
                    <a:pt x="724302" y="652700"/>
                    <a:pt x="782491" y="640231"/>
                  </a:cubicBezTo>
                  <a:cubicBezTo>
                    <a:pt x="840680" y="627762"/>
                    <a:pt x="957058" y="577885"/>
                    <a:pt x="1006934" y="565416"/>
                  </a:cubicBezTo>
                  <a:cubicBezTo>
                    <a:pt x="1056810" y="552947"/>
                    <a:pt x="1036029" y="561260"/>
                    <a:pt x="1081749" y="565416"/>
                  </a:cubicBezTo>
                  <a:cubicBezTo>
                    <a:pt x="1127469" y="569572"/>
                    <a:pt x="1209210" y="595896"/>
                    <a:pt x="1281254" y="590354"/>
                  </a:cubicBezTo>
                  <a:cubicBezTo>
                    <a:pt x="1353298" y="584812"/>
                    <a:pt x="1436426" y="537707"/>
                    <a:pt x="1514011" y="532165"/>
                  </a:cubicBezTo>
                  <a:cubicBezTo>
                    <a:pt x="1591596" y="526623"/>
                    <a:pt x="1746767" y="557103"/>
                    <a:pt x="1746767" y="557103"/>
                  </a:cubicBezTo>
                  <a:cubicBezTo>
                    <a:pt x="1809112" y="564030"/>
                    <a:pt x="1845134" y="564031"/>
                    <a:pt x="1888083" y="573729"/>
                  </a:cubicBezTo>
                  <a:cubicBezTo>
                    <a:pt x="1931032" y="583427"/>
                    <a:pt x="1944887" y="612521"/>
                    <a:pt x="2004462" y="615292"/>
                  </a:cubicBezTo>
                  <a:cubicBezTo>
                    <a:pt x="2064037" y="618063"/>
                    <a:pt x="2163789" y="590354"/>
                    <a:pt x="2245531" y="590354"/>
                  </a:cubicBezTo>
                  <a:cubicBezTo>
                    <a:pt x="2327273" y="590354"/>
                    <a:pt x="2415941" y="611136"/>
                    <a:pt x="2494912" y="615292"/>
                  </a:cubicBezTo>
                  <a:cubicBezTo>
                    <a:pt x="2573883" y="619448"/>
                    <a:pt x="2644541" y="619448"/>
                    <a:pt x="2719356" y="615292"/>
                  </a:cubicBezTo>
                  <a:cubicBezTo>
                    <a:pt x="2794171" y="611136"/>
                    <a:pt x="2867600" y="594510"/>
                    <a:pt x="2943800" y="590354"/>
                  </a:cubicBezTo>
                  <a:cubicBezTo>
                    <a:pt x="3020000" y="586198"/>
                    <a:pt x="3112825" y="588969"/>
                    <a:pt x="3176556" y="590354"/>
                  </a:cubicBezTo>
                  <a:cubicBezTo>
                    <a:pt x="3240287" y="591739"/>
                    <a:pt x="3272152" y="588969"/>
                    <a:pt x="3326185" y="598667"/>
                  </a:cubicBezTo>
                  <a:cubicBezTo>
                    <a:pt x="3380218" y="608365"/>
                    <a:pt x="3428708" y="636074"/>
                    <a:pt x="3500752" y="648543"/>
                  </a:cubicBezTo>
                  <a:cubicBezTo>
                    <a:pt x="3572796" y="661012"/>
                    <a:pt x="3687789" y="667940"/>
                    <a:pt x="3758447" y="673482"/>
                  </a:cubicBezTo>
                  <a:cubicBezTo>
                    <a:pt x="3829105" y="679024"/>
                    <a:pt x="3884524" y="674867"/>
                    <a:pt x="3924702" y="681794"/>
                  </a:cubicBezTo>
                  <a:cubicBezTo>
                    <a:pt x="3964880" y="688721"/>
                    <a:pt x="3951025" y="701190"/>
                    <a:pt x="3999516" y="715045"/>
                  </a:cubicBezTo>
                  <a:cubicBezTo>
                    <a:pt x="4048007" y="728900"/>
                    <a:pt x="4138062" y="756609"/>
                    <a:pt x="4215647" y="764922"/>
                  </a:cubicBezTo>
                  <a:cubicBezTo>
                    <a:pt x="4293233" y="773235"/>
                    <a:pt x="4397142" y="766308"/>
                    <a:pt x="4465029" y="764922"/>
                  </a:cubicBezTo>
                  <a:cubicBezTo>
                    <a:pt x="4532916" y="763537"/>
                    <a:pt x="4574480" y="757994"/>
                    <a:pt x="4622971" y="756609"/>
                  </a:cubicBezTo>
                  <a:cubicBezTo>
                    <a:pt x="4671462" y="755224"/>
                    <a:pt x="4713025" y="752453"/>
                    <a:pt x="4755974" y="756609"/>
                  </a:cubicBezTo>
                  <a:cubicBezTo>
                    <a:pt x="4798923" y="760765"/>
                    <a:pt x="4841872" y="774620"/>
                    <a:pt x="4880665" y="781547"/>
                  </a:cubicBezTo>
                  <a:cubicBezTo>
                    <a:pt x="4919458" y="788474"/>
                    <a:pt x="4988731" y="798172"/>
                    <a:pt x="4988731" y="798172"/>
                  </a:cubicBezTo>
                  <a:cubicBezTo>
                    <a:pt x="5009513" y="800943"/>
                    <a:pt x="5001200" y="842507"/>
                    <a:pt x="5005356" y="798172"/>
                  </a:cubicBezTo>
                  <a:cubicBezTo>
                    <a:pt x="5009512" y="753838"/>
                    <a:pt x="5009513" y="609750"/>
                    <a:pt x="5013669" y="532165"/>
                  </a:cubicBezTo>
                  <a:cubicBezTo>
                    <a:pt x="5017825" y="454580"/>
                    <a:pt x="5033065" y="386693"/>
                    <a:pt x="5030294" y="332660"/>
                  </a:cubicBezTo>
                  <a:cubicBezTo>
                    <a:pt x="5027523" y="278627"/>
                    <a:pt x="4997043" y="207969"/>
                    <a:pt x="4997043" y="207969"/>
                  </a:cubicBezTo>
                  <a:cubicBezTo>
                    <a:pt x="4988730" y="184416"/>
                    <a:pt x="4995658" y="199656"/>
                    <a:pt x="4980418" y="191343"/>
                  </a:cubicBezTo>
                  <a:cubicBezTo>
                    <a:pt x="4965178" y="183030"/>
                    <a:pt x="4941625" y="162248"/>
                    <a:pt x="4905603" y="158092"/>
                  </a:cubicBezTo>
                  <a:cubicBezTo>
                    <a:pt x="4869581" y="153936"/>
                    <a:pt x="4814163" y="151165"/>
                    <a:pt x="4764287" y="166405"/>
                  </a:cubicBezTo>
                  <a:cubicBezTo>
                    <a:pt x="4714411" y="181645"/>
                    <a:pt x="4656221" y="232907"/>
                    <a:pt x="4606345" y="249532"/>
                  </a:cubicBezTo>
                  <a:cubicBezTo>
                    <a:pt x="4556469" y="266157"/>
                    <a:pt x="4514905" y="270314"/>
                    <a:pt x="4465029" y="266158"/>
                  </a:cubicBezTo>
                  <a:cubicBezTo>
                    <a:pt x="4415153" y="262002"/>
                    <a:pt x="4374974" y="238448"/>
                    <a:pt x="4307087" y="224594"/>
                  </a:cubicBezTo>
                  <a:cubicBezTo>
                    <a:pt x="4239200" y="210740"/>
                    <a:pt x="4169927" y="195500"/>
                    <a:pt x="4057705" y="183031"/>
                  </a:cubicBezTo>
                  <a:cubicBezTo>
                    <a:pt x="3945483" y="170562"/>
                    <a:pt x="3726581" y="156707"/>
                    <a:pt x="3633756" y="149780"/>
                  </a:cubicBezTo>
                  <a:cubicBezTo>
                    <a:pt x="3540931" y="142853"/>
                    <a:pt x="3550628" y="148394"/>
                    <a:pt x="3500752" y="141467"/>
                  </a:cubicBezTo>
                  <a:cubicBezTo>
                    <a:pt x="3450876" y="134540"/>
                    <a:pt x="3425938" y="113758"/>
                    <a:pt x="3334498" y="108216"/>
                  </a:cubicBezTo>
                  <a:cubicBezTo>
                    <a:pt x="3243058" y="102674"/>
                    <a:pt x="2952112" y="108216"/>
                    <a:pt x="2952112" y="108216"/>
                  </a:cubicBezTo>
                  <a:cubicBezTo>
                    <a:pt x="2866214" y="108216"/>
                    <a:pt x="2875912" y="110987"/>
                    <a:pt x="2819109" y="108216"/>
                  </a:cubicBezTo>
                  <a:cubicBezTo>
                    <a:pt x="2762306" y="105445"/>
                    <a:pt x="2661167" y="98518"/>
                    <a:pt x="2611291" y="91591"/>
                  </a:cubicBezTo>
                  <a:cubicBezTo>
                    <a:pt x="2561415" y="84664"/>
                    <a:pt x="2572498" y="77736"/>
                    <a:pt x="2519851" y="66652"/>
                  </a:cubicBezTo>
                  <a:cubicBezTo>
                    <a:pt x="2467204" y="55568"/>
                    <a:pt x="2348054" y="36172"/>
                    <a:pt x="2295407" y="25089"/>
                  </a:cubicBezTo>
                  <a:cubicBezTo>
                    <a:pt x="2242760" y="14005"/>
                    <a:pt x="2244145" y="1536"/>
                    <a:pt x="2203967" y="151"/>
                  </a:cubicBezTo>
                  <a:cubicBezTo>
                    <a:pt x="2163789" y="-1234"/>
                    <a:pt x="2095902" y="7078"/>
                    <a:pt x="2054338" y="16776"/>
                  </a:cubicBezTo>
                  <a:cubicBezTo>
                    <a:pt x="2012774" y="26474"/>
                    <a:pt x="2005847" y="52798"/>
                    <a:pt x="1954585" y="58340"/>
                  </a:cubicBezTo>
                  <a:cubicBezTo>
                    <a:pt x="1903323" y="63882"/>
                    <a:pt x="1746767" y="50027"/>
                    <a:pt x="1746767" y="50027"/>
                  </a:cubicBezTo>
                  <a:lnTo>
                    <a:pt x="1538949" y="41714"/>
                  </a:lnTo>
                  <a:cubicBezTo>
                    <a:pt x="1480760" y="40329"/>
                    <a:pt x="1397632" y="41714"/>
                    <a:pt x="1397632" y="41714"/>
                  </a:cubicBezTo>
                  <a:cubicBezTo>
                    <a:pt x="1353298" y="41714"/>
                    <a:pt x="1315891" y="33401"/>
                    <a:pt x="1272942" y="41714"/>
                  </a:cubicBezTo>
                  <a:cubicBezTo>
                    <a:pt x="1229993" y="50027"/>
                    <a:pt x="1185658" y="81893"/>
                    <a:pt x="1139938" y="91591"/>
                  </a:cubicBezTo>
                  <a:cubicBezTo>
                    <a:pt x="1094218" y="101289"/>
                    <a:pt x="1058196" y="90205"/>
                    <a:pt x="998622" y="99903"/>
                  </a:cubicBezTo>
                  <a:cubicBezTo>
                    <a:pt x="939048" y="109601"/>
                    <a:pt x="828211" y="140082"/>
                    <a:pt x="782491" y="149780"/>
                  </a:cubicBezTo>
                  <a:cubicBezTo>
                    <a:pt x="736771" y="159478"/>
                    <a:pt x="740928" y="159477"/>
                    <a:pt x="724302" y="158092"/>
                  </a:cubicBezTo>
                  <a:cubicBezTo>
                    <a:pt x="707677" y="156706"/>
                    <a:pt x="700749" y="149780"/>
                    <a:pt x="682738" y="141467"/>
                  </a:cubicBezTo>
                  <a:cubicBezTo>
                    <a:pt x="664727" y="133154"/>
                    <a:pt x="663341" y="105445"/>
                    <a:pt x="616236" y="108216"/>
                  </a:cubicBezTo>
                  <a:cubicBezTo>
                    <a:pt x="569131" y="110987"/>
                    <a:pt x="448596" y="144238"/>
                    <a:pt x="400105" y="158092"/>
                  </a:cubicBezTo>
                  <a:cubicBezTo>
                    <a:pt x="351614" y="171946"/>
                    <a:pt x="359927" y="177488"/>
                    <a:pt x="325291" y="191343"/>
                  </a:cubicBezTo>
                  <a:cubicBezTo>
                    <a:pt x="290655" y="205198"/>
                    <a:pt x="228309" y="230136"/>
                    <a:pt x="192287" y="241220"/>
                  </a:cubicBezTo>
                  <a:cubicBezTo>
                    <a:pt x="156265" y="252304"/>
                    <a:pt x="134098" y="256460"/>
                    <a:pt x="109160" y="257845"/>
                  </a:cubicBezTo>
                  <a:cubicBezTo>
                    <a:pt x="84222" y="259230"/>
                    <a:pt x="26032" y="234292"/>
                    <a:pt x="9407" y="282783"/>
                  </a:cubicBezTo>
                  <a:close/>
                </a:path>
              </a:pathLst>
            </a:custGeom>
            <a:blipFill dpi="0" rotWithShape="1">
              <a:blip r:embed="rId4"/>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フリーフォーム: 図形 85">
              <a:extLst>
                <a:ext uri="{FF2B5EF4-FFF2-40B4-BE49-F238E27FC236}">
                  <a16:creationId xmlns:a16="http://schemas.microsoft.com/office/drawing/2014/main" id="{9EB6ADE1-AA2D-46D4-9562-6460A3D14AE3}"/>
                </a:ext>
              </a:extLst>
            </p:cNvPr>
            <p:cNvSpPr/>
            <p:nvPr/>
          </p:nvSpPr>
          <p:spPr>
            <a:xfrm>
              <a:off x="3034627" y="5600317"/>
              <a:ext cx="2433596" cy="145940"/>
            </a:xfrm>
            <a:custGeom>
              <a:avLst/>
              <a:gdLst>
                <a:gd name="connsiteX0" fmla="*/ 14711 w 5111383"/>
                <a:gd name="connsiteY0" fmla="*/ 182956 h 306524"/>
                <a:gd name="connsiteX1" fmla="*/ 39649 w 5111383"/>
                <a:gd name="connsiteY1" fmla="*/ 274396 h 306524"/>
                <a:gd name="connsiteX2" fmla="*/ 347220 w 5111383"/>
                <a:gd name="connsiteY2" fmla="*/ 224520 h 306524"/>
                <a:gd name="connsiteX3" fmla="*/ 920798 w 5111383"/>
                <a:gd name="connsiteY3" fmla="*/ 158018 h 306524"/>
                <a:gd name="connsiteX4" fmla="*/ 1511002 w 5111383"/>
                <a:gd name="connsiteY4" fmla="*/ 124767 h 306524"/>
                <a:gd name="connsiteX5" fmla="*/ 2234209 w 5111383"/>
                <a:gd name="connsiteY5" fmla="*/ 116455 h 306524"/>
                <a:gd name="connsiteX6" fmla="*/ 2749598 w 5111383"/>
                <a:gd name="connsiteY6" fmla="*/ 149705 h 306524"/>
                <a:gd name="connsiteX7" fmla="*/ 3082107 w 5111383"/>
                <a:gd name="connsiteY7" fmla="*/ 133080 h 306524"/>
                <a:gd name="connsiteX8" fmla="*/ 3672311 w 5111383"/>
                <a:gd name="connsiteY8" fmla="*/ 149705 h 306524"/>
                <a:gd name="connsiteX9" fmla="*/ 4112886 w 5111383"/>
                <a:gd name="connsiteY9" fmla="*/ 207895 h 306524"/>
                <a:gd name="connsiteX10" fmla="*/ 4520209 w 5111383"/>
                <a:gd name="connsiteY10" fmla="*/ 232833 h 306524"/>
                <a:gd name="connsiteX11" fmla="*/ 4786217 w 5111383"/>
                <a:gd name="connsiteY11" fmla="*/ 274396 h 306524"/>
                <a:gd name="connsiteX12" fmla="*/ 5052224 w 5111383"/>
                <a:gd name="connsiteY12" fmla="*/ 299335 h 306524"/>
                <a:gd name="connsiteX13" fmla="*/ 5085475 w 5111383"/>
                <a:gd name="connsiteY13" fmla="*/ 299335 h 306524"/>
                <a:gd name="connsiteX14" fmla="*/ 5085475 w 5111383"/>
                <a:gd name="connsiteY14" fmla="*/ 216207 h 306524"/>
                <a:gd name="connsiteX15" fmla="*/ 4752966 w 5111383"/>
                <a:gd name="connsiteY15" fmla="*/ 174644 h 306524"/>
                <a:gd name="connsiteX16" fmla="*/ 4071322 w 5111383"/>
                <a:gd name="connsiteY16" fmla="*/ 141393 h 306524"/>
                <a:gd name="connsiteX17" fmla="*/ 3622435 w 5111383"/>
                <a:gd name="connsiteY17" fmla="*/ 74891 h 306524"/>
                <a:gd name="connsiteX18" fmla="*/ 3248362 w 5111383"/>
                <a:gd name="connsiteY18" fmla="*/ 58265 h 306524"/>
                <a:gd name="connsiteX19" fmla="*/ 2774537 w 5111383"/>
                <a:gd name="connsiteY19" fmla="*/ 49953 h 306524"/>
                <a:gd name="connsiteX20" fmla="*/ 2417089 w 5111383"/>
                <a:gd name="connsiteY20" fmla="*/ 25015 h 306524"/>
                <a:gd name="connsiteX21" fmla="*/ 2009766 w 5111383"/>
                <a:gd name="connsiteY21" fmla="*/ 76 h 306524"/>
                <a:gd name="connsiteX22" fmla="*/ 1702195 w 5111383"/>
                <a:gd name="connsiteY22" fmla="*/ 16702 h 306524"/>
                <a:gd name="connsiteX23" fmla="*/ 1411249 w 5111383"/>
                <a:gd name="connsiteY23" fmla="*/ 33327 h 306524"/>
                <a:gd name="connsiteX24" fmla="*/ 1153555 w 5111383"/>
                <a:gd name="connsiteY24" fmla="*/ 41640 h 306524"/>
                <a:gd name="connsiteX25" fmla="*/ 912486 w 5111383"/>
                <a:gd name="connsiteY25" fmla="*/ 99829 h 306524"/>
                <a:gd name="connsiteX26" fmla="*/ 604915 w 5111383"/>
                <a:gd name="connsiteY26" fmla="*/ 124767 h 306524"/>
                <a:gd name="connsiteX27" fmla="*/ 347220 w 5111383"/>
                <a:gd name="connsiteY27" fmla="*/ 149705 h 306524"/>
                <a:gd name="connsiteX28" fmla="*/ 139402 w 5111383"/>
                <a:gd name="connsiteY28" fmla="*/ 191269 h 306524"/>
                <a:gd name="connsiteX29" fmla="*/ 14711 w 5111383"/>
                <a:gd name="connsiteY29" fmla="*/ 182956 h 3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1383" h="306524">
                  <a:moveTo>
                    <a:pt x="14711" y="182956"/>
                  </a:moveTo>
                  <a:cubicBezTo>
                    <a:pt x="-1915" y="196811"/>
                    <a:pt x="-15769" y="267469"/>
                    <a:pt x="39649" y="274396"/>
                  </a:cubicBezTo>
                  <a:cubicBezTo>
                    <a:pt x="95067" y="281323"/>
                    <a:pt x="200362" y="243916"/>
                    <a:pt x="347220" y="224520"/>
                  </a:cubicBezTo>
                  <a:cubicBezTo>
                    <a:pt x="494078" y="205124"/>
                    <a:pt x="726834" y="174643"/>
                    <a:pt x="920798" y="158018"/>
                  </a:cubicBezTo>
                  <a:cubicBezTo>
                    <a:pt x="1114762" y="141393"/>
                    <a:pt x="1292100" y="131694"/>
                    <a:pt x="1511002" y="124767"/>
                  </a:cubicBezTo>
                  <a:cubicBezTo>
                    <a:pt x="1729904" y="117840"/>
                    <a:pt x="2027776" y="112299"/>
                    <a:pt x="2234209" y="116455"/>
                  </a:cubicBezTo>
                  <a:cubicBezTo>
                    <a:pt x="2440642" y="120611"/>
                    <a:pt x="2608282" y="146934"/>
                    <a:pt x="2749598" y="149705"/>
                  </a:cubicBezTo>
                  <a:cubicBezTo>
                    <a:pt x="2890914" y="152476"/>
                    <a:pt x="2928322" y="133080"/>
                    <a:pt x="3082107" y="133080"/>
                  </a:cubicBezTo>
                  <a:cubicBezTo>
                    <a:pt x="3235892" y="133080"/>
                    <a:pt x="3500515" y="137236"/>
                    <a:pt x="3672311" y="149705"/>
                  </a:cubicBezTo>
                  <a:cubicBezTo>
                    <a:pt x="3844107" y="162174"/>
                    <a:pt x="3971570" y="194040"/>
                    <a:pt x="4112886" y="207895"/>
                  </a:cubicBezTo>
                  <a:cubicBezTo>
                    <a:pt x="4254202" y="221750"/>
                    <a:pt x="4407987" y="221750"/>
                    <a:pt x="4520209" y="232833"/>
                  </a:cubicBezTo>
                  <a:cubicBezTo>
                    <a:pt x="4632431" y="243917"/>
                    <a:pt x="4697548" y="263312"/>
                    <a:pt x="4786217" y="274396"/>
                  </a:cubicBezTo>
                  <a:cubicBezTo>
                    <a:pt x="4874886" y="285480"/>
                    <a:pt x="5002348" y="295179"/>
                    <a:pt x="5052224" y="299335"/>
                  </a:cubicBezTo>
                  <a:cubicBezTo>
                    <a:pt x="5102100" y="303491"/>
                    <a:pt x="5079933" y="313190"/>
                    <a:pt x="5085475" y="299335"/>
                  </a:cubicBezTo>
                  <a:cubicBezTo>
                    <a:pt x="5091017" y="285480"/>
                    <a:pt x="5140893" y="236989"/>
                    <a:pt x="5085475" y="216207"/>
                  </a:cubicBezTo>
                  <a:cubicBezTo>
                    <a:pt x="5030057" y="195425"/>
                    <a:pt x="4921991" y="187113"/>
                    <a:pt x="4752966" y="174644"/>
                  </a:cubicBezTo>
                  <a:cubicBezTo>
                    <a:pt x="4583941" y="162175"/>
                    <a:pt x="4259744" y="158018"/>
                    <a:pt x="4071322" y="141393"/>
                  </a:cubicBezTo>
                  <a:cubicBezTo>
                    <a:pt x="3882900" y="124767"/>
                    <a:pt x="3759595" y="88746"/>
                    <a:pt x="3622435" y="74891"/>
                  </a:cubicBezTo>
                  <a:cubicBezTo>
                    <a:pt x="3485275" y="61036"/>
                    <a:pt x="3389678" y="62421"/>
                    <a:pt x="3248362" y="58265"/>
                  </a:cubicBezTo>
                  <a:cubicBezTo>
                    <a:pt x="3107046" y="54109"/>
                    <a:pt x="2913082" y="55495"/>
                    <a:pt x="2774537" y="49953"/>
                  </a:cubicBezTo>
                  <a:cubicBezTo>
                    <a:pt x="2635992" y="44411"/>
                    <a:pt x="2417089" y="25015"/>
                    <a:pt x="2417089" y="25015"/>
                  </a:cubicBezTo>
                  <a:cubicBezTo>
                    <a:pt x="2289627" y="16702"/>
                    <a:pt x="2128915" y="1461"/>
                    <a:pt x="2009766" y="76"/>
                  </a:cubicBezTo>
                  <a:cubicBezTo>
                    <a:pt x="1890617" y="-1310"/>
                    <a:pt x="1702195" y="16702"/>
                    <a:pt x="1702195" y="16702"/>
                  </a:cubicBezTo>
                  <a:lnTo>
                    <a:pt x="1411249" y="33327"/>
                  </a:lnTo>
                  <a:cubicBezTo>
                    <a:pt x="1319809" y="37483"/>
                    <a:pt x="1236682" y="30556"/>
                    <a:pt x="1153555" y="41640"/>
                  </a:cubicBezTo>
                  <a:cubicBezTo>
                    <a:pt x="1070428" y="52724"/>
                    <a:pt x="1003926" y="85975"/>
                    <a:pt x="912486" y="99829"/>
                  </a:cubicBezTo>
                  <a:cubicBezTo>
                    <a:pt x="821046" y="113683"/>
                    <a:pt x="604915" y="124767"/>
                    <a:pt x="604915" y="124767"/>
                  </a:cubicBezTo>
                  <a:cubicBezTo>
                    <a:pt x="510704" y="133080"/>
                    <a:pt x="424806" y="138621"/>
                    <a:pt x="347220" y="149705"/>
                  </a:cubicBezTo>
                  <a:cubicBezTo>
                    <a:pt x="269635" y="160789"/>
                    <a:pt x="190664" y="184342"/>
                    <a:pt x="139402" y="191269"/>
                  </a:cubicBezTo>
                  <a:cubicBezTo>
                    <a:pt x="88140" y="198196"/>
                    <a:pt x="31337" y="169101"/>
                    <a:pt x="14711" y="182956"/>
                  </a:cubicBezTo>
                  <a:close/>
                </a:path>
              </a:pathLst>
            </a:cu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フリーフォーム: 図形 86">
              <a:extLst>
                <a:ext uri="{FF2B5EF4-FFF2-40B4-BE49-F238E27FC236}">
                  <a16:creationId xmlns:a16="http://schemas.microsoft.com/office/drawing/2014/main" id="{8383A281-CA4B-4A05-8103-6135A0E9934A}"/>
                </a:ext>
              </a:extLst>
            </p:cNvPr>
            <p:cNvSpPr/>
            <p:nvPr/>
          </p:nvSpPr>
          <p:spPr>
            <a:xfrm>
              <a:off x="3037205" y="5051832"/>
              <a:ext cx="2420346" cy="254490"/>
            </a:xfrm>
            <a:custGeom>
              <a:avLst/>
              <a:gdLst>
                <a:gd name="connsiteX0" fmla="*/ 25921 w 5083554"/>
                <a:gd name="connsiteY0" fmla="*/ 312497 h 534516"/>
                <a:gd name="connsiteX1" fmla="*/ 433244 w 5083554"/>
                <a:gd name="connsiteY1" fmla="*/ 171181 h 534516"/>
                <a:gd name="connsiteX2" fmla="*/ 1297768 w 5083554"/>
                <a:gd name="connsiteY2" fmla="*/ 112991 h 534516"/>
                <a:gd name="connsiteX3" fmla="*/ 1730030 w 5083554"/>
                <a:gd name="connsiteY3" fmla="*/ 88053 h 534516"/>
                <a:gd name="connsiteX4" fmla="*/ 1937848 w 5083554"/>
                <a:gd name="connsiteY4" fmla="*/ 46490 h 534516"/>
                <a:gd name="connsiteX5" fmla="*/ 1962786 w 5083554"/>
                <a:gd name="connsiteY5" fmla="*/ 21551 h 534516"/>
                <a:gd name="connsiteX6" fmla="*/ 2079164 w 5083554"/>
                <a:gd name="connsiteY6" fmla="*/ 287559 h 534516"/>
                <a:gd name="connsiteX7" fmla="*/ 2112415 w 5083554"/>
                <a:gd name="connsiteY7" fmla="*/ 262621 h 534516"/>
                <a:gd name="connsiteX8" fmla="*/ 2187230 w 5083554"/>
                <a:gd name="connsiteY8" fmla="*/ 137930 h 534516"/>
                <a:gd name="connsiteX9" fmla="*/ 2228793 w 5083554"/>
                <a:gd name="connsiteY9" fmla="*/ 21551 h 534516"/>
                <a:gd name="connsiteX10" fmla="*/ 2644430 w 5083554"/>
                <a:gd name="connsiteY10" fmla="*/ 4926 h 534516"/>
                <a:gd name="connsiteX11" fmla="*/ 3450764 w 5083554"/>
                <a:gd name="connsiteY11" fmla="*/ 79741 h 534516"/>
                <a:gd name="connsiteX12" fmla="*/ 3791586 w 5083554"/>
                <a:gd name="connsiteY12" fmla="*/ 54802 h 534516"/>
                <a:gd name="connsiteX13" fmla="*/ 4431666 w 5083554"/>
                <a:gd name="connsiteY13" fmla="*/ 121304 h 534516"/>
                <a:gd name="connsiteX14" fmla="*/ 4830677 w 5083554"/>
                <a:gd name="connsiteY14" fmla="*/ 179493 h 534516"/>
                <a:gd name="connsiteX15" fmla="*/ 4971993 w 5083554"/>
                <a:gd name="connsiteY15" fmla="*/ 221057 h 534516"/>
                <a:gd name="connsiteX16" fmla="*/ 5046808 w 5083554"/>
                <a:gd name="connsiteY16" fmla="*/ 221057 h 534516"/>
                <a:gd name="connsiteX17" fmla="*/ 5055121 w 5083554"/>
                <a:gd name="connsiteY17" fmla="*/ 370686 h 534516"/>
                <a:gd name="connsiteX18" fmla="*/ 5063433 w 5083554"/>
                <a:gd name="connsiteY18" fmla="*/ 453813 h 534516"/>
                <a:gd name="connsiteX19" fmla="*/ 4764175 w 5083554"/>
                <a:gd name="connsiteY19" fmla="*/ 453813 h 534516"/>
                <a:gd name="connsiteX20" fmla="*/ 3866401 w 5083554"/>
                <a:gd name="connsiteY20" fmla="*/ 362373 h 534516"/>
                <a:gd name="connsiteX21" fmla="*/ 2827310 w 5083554"/>
                <a:gd name="connsiteY21" fmla="*/ 312497 h 534516"/>
                <a:gd name="connsiteX22" fmla="*/ 2170604 w 5083554"/>
                <a:gd name="connsiteY22" fmla="*/ 279246 h 534516"/>
                <a:gd name="connsiteX23" fmla="*/ 1655215 w 5083554"/>
                <a:gd name="connsiteY23" fmla="*/ 262621 h 534516"/>
                <a:gd name="connsiteX24" fmla="*/ 1148139 w 5083554"/>
                <a:gd name="connsiteY24" fmla="*/ 320810 h 534516"/>
                <a:gd name="connsiteX25" fmla="*/ 832255 w 5083554"/>
                <a:gd name="connsiteY25" fmla="*/ 362373 h 534516"/>
                <a:gd name="connsiteX26" fmla="*/ 483121 w 5083554"/>
                <a:gd name="connsiteY26" fmla="*/ 412250 h 534516"/>
                <a:gd name="connsiteX27" fmla="*/ 225426 w 5083554"/>
                <a:gd name="connsiteY27" fmla="*/ 478751 h 534516"/>
                <a:gd name="connsiteX28" fmla="*/ 67484 w 5083554"/>
                <a:gd name="connsiteY28" fmla="*/ 512002 h 534516"/>
                <a:gd name="connsiteX29" fmla="*/ 42546 w 5083554"/>
                <a:gd name="connsiteY29" fmla="*/ 520315 h 534516"/>
                <a:gd name="connsiteX30" fmla="*/ 25921 w 5083554"/>
                <a:gd name="connsiteY30" fmla="*/ 312497 h 53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83554" h="534516">
                  <a:moveTo>
                    <a:pt x="25921" y="312497"/>
                  </a:moveTo>
                  <a:cubicBezTo>
                    <a:pt x="91037" y="254308"/>
                    <a:pt x="221270" y="204432"/>
                    <a:pt x="433244" y="171181"/>
                  </a:cubicBezTo>
                  <a:cubicBezTo>
                    <a:pt x="645218" y="137930"/>
                    <a:pt x="1297768" y="112991"/>
                    <a:pt x="1297768" y="112991"/>
                  </a:cubicBezTo>
                  <a:cubicBezTo>
                    <a:pt x="1513899" y="99136"/>
                    <a:pt x="1623350" y="99136"/>
                    <a:pt x="1730030" y="88053"/>
                  </a:cubicBezTo>
                  <a:cubicBezTo>
                    <a:pt x="1836710" y="76969"/>
                    <a:pt x="1937848" y="46490"/>
                    <a:pt x="1937848" y="46490"/>
                  </a:cubicBezTo>
                  <a:cubicBezTo>
                    <a:pt x="1976641" y="35406"/>
                    <a:pt x="1939233" y="-18627"/>
                    <a:pt x="1962786" y="21551"/>
                  </a:cubicBezTo>
                  <a:cubicBezTo>
                    <a:pt x="1986339" y="61729"/>
                    <a:pt x="2079164" y="287559"/>
                    <a:pt x="2079164" y="287559"/>
                  </a:cubicBezTo>
                  <a:cubicBezTo>
                    <a:pt x="2104102" y="327737"/>
                    <a:pt x="2094404" y="287559"/>
                    <a:pt x="2112415" y="262621"/>
                  </a:cubicBezTo>
                  <a:cubicBezTo>
                    <a:pt x="2130426" y="237683"/>
                    <a:pt x="2167834" y="178108"/>
                    <a:pt x="2187230" y="137930"/>
                  </a:cubicBezTo>
                  <a:cubicBezTo>
                    <a:pt x="2206626" y="97752"/>
                    <a:pt x="2152593" y="43718"/>
                    <a:pt x="2228793" y="21551"/>
                  </a:cubicBezTo>
                  <a:cubicBezTo>
                    <a:pt x="2304993" y="-616"/>
                    <a:pt x="2440768" y="-4772"/>
                    <a:pt x="2644430" y="4926"/>
                  </a:cubicBezTo>
                  <a:cubicBezTo>
                    <a:pt x="2848092" y="14624"/>
                    <a:pt x="3259571" y="71428"/>
                    <a:pt x="3450764" y="79741"/>
                  </a:cubicBezTo>
                  <a:cubicBezTo>
                    <a:pt x="3641957" y="88054"/>
                    <a:pt x="3628102" y="47875"/>
                    <a:pt x="3791586" y="54802"/>
                  </a:cubicBezTo>
                  <a:cubicBezTo>
                    <a:pt x="3955070" y="61729"/>
                    <a:pt x="4258484" y="100522"/>
                    <a:pt x="4431666" y="121304"/>
                  </a:cubicBezTo>
                  <a:cubicBezTo>
                    <a:pt x="4604848" y="142086"/>
                    <a:pt x="4740623" y="162868"/>
                    <a:pt x="4830677" y="179493"/>
                  </a:cubicBezTo>
                  <a:cubicBezTo>
                    <a:pt x="4920731" y="196118"/>
                    <a:pt x="4935971" y="214130"/>
                    <a:pt x="4971993" y="221057"/>
                  </a:cubicBezTo>
                  <a:cubicBezTo>
                    <a:pt x="5008015" y="227984"/>
                    <a:pt x="5032953" y="196119"/>
                    <a:pt x="5046808" y="221057"/>
                  </a:cubicBezTo>
                  <a:cubicBezTo>
                    <a:pt x="5060663" y="245995"/>
                    <a:pt x="5052350" y="331893"/>
                    <a:pt x="5055121" y="370686"/>
                  </a:cubicBezTo>
                  <a:cubicBezTo>
                    <a:pt x="5057892" y="409479"/>
                    <a:pt x="5111924" y="439959"/>
                    <a:pt x="5063433" y="453813"/>
                  </a:cubicBezTo>
                  <a:cubicBezTo>
                    <a:pt x="5014942" y="467667"/>
                    <a:pt x="4963680" y="469053"/>
                    <a:pt x="4764175" y="453813"/>
                  </a:cubicBezTo>
                  <a:cubicBezTo>
                    <a:pt x="4564670" y="438573"/>
                    <a:pt x="4189212" y="385926"/>
                    <a:pt x="3866401" y="362373"/>
                  </a:cubicBezTo>
                  <a:cubicBezTo>
                    <a:pt x="3543590" y="338820"/>
                    <a:pt x="2827310" y="312497"/>
                    <a:pt x="2827310" y="312497"/>
                  </a:cubicBezTo>
                  <a:lnTo>
                    <a:pt x="2170604" y="279246"/>
                  </a:lnTo>
                  <a:cubicBezTo>
                    <a:pt x="1975255" y="270933"/>
                    <a:pt x="1825626" y="255694"/>
                    <a:pt x="1655215" y="262621"/>
                  </a:cubicBezTo>
                  <a:cubicBezTo>
                    <a:pt x="1484804" y="269548"/>
                    <a:pt x="1285299" y="304185"/>
                    <a:pt x="1148139" y="320810"/>
                  </a:cubicBezTo>
                  <a:cubicBezTo>
                    <a:pt x="1010979" y="337435"/>
                    <a:pt x="832255" y="362373"/>
                    <a:pt x="832255" y="362373"/>
                  </a:cubicBezTo>
                  <a:cubicBezTo>
                    <a:pt x="721419" y="377613"/>
                    <a:pt x="584259" y="392854"/>
                    <a:pt x="483121" y="412250"/>
                  </a:cubicBezTo>
                  <a:cubicBezTo>
                    <a:pt x="381983" y="431646"/>
                    <a:pt x="294699" y="462126"/>
                    <a:pt x="225426" y="478751"/>
                  </a:cubicBezTo>
                  <a:cubicBezTo>
                    <a:pt x="156153" y="495376"/>
                    <a:pt x="67484" y="512002"/>
                    <a:pt x="67484" y="512002"/>
                  </a:cubicBezTo>
                  <a:cubicBezTo>
                    <a:pt x="37004" y="518929"/>
                    <a:pt x="46702" y="553566"/>
                    <a:pt x="42546" y="520315"/>
                  </a:cubicBezTo>
                  <a:cubicBezTo>
                    <a:pt x="38390" y="487064"/>
                    <a:pt x="-39195" y="370686"/>
                    <a:pt x="25921" y="312497"/>
                  </a:cubicBezTo>
                  <a:close/>
                </a:path>
              </a:pathLst>
            </a:cu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フリーフォーム: 図形 87">
              <a:extLst>
                <a:ext uri="{FF2B5EF4-FFF2-40B4-BE49-F238E27FC236}">
                  <a16:creationId xmlns:a16="http://schemas.microsoft.com/office/drawing/2014/main" id="{B013F042-61D1-4090-A233-E4D78B6C4317}"/>
                </a:ext>
              </a:extLst>
            </p:cNvPr>
            <p:cNvSpPr/>
            <p:nvPr/>
          </p:nvSpPr>
          <p:spPr>
            <a:xfrm>
              <a:off x="3026294" y="5042035"/>
              <a:ext cx="961208" cy="188090"/>
            </a:xfrm>
            <a:custGeom>
              <a:avLst/>
              <a:gdLst>
                <a:gd name="connsiteX0" fmla="*/ 24996 w 2018866"/>
                <a:gd name="connsiteY0" fmla="*/ 332962 h 395054"/>
                <a:gd name="connsiteX1" fmla="*/ 33309 w 2018866"/>
                <a:gd name="connsiteY1" fmla="*/ 391151 h 395054"/>
                <a:gd name="connsiteX2" fmla="*/ 457258 w 2018866"/>
                <a:gd name="connsiteY2" fmla="*/ 216584 h 395054"/>
                <a:gd name="connsiteX3" fmla="*/ 1180465 w 2018866"/>
                <a:gd name="connsiteY3" fmla="*/ 175020 h 395054"/>
                <a:gd name="connsiteX4" fmla="*/ 1670916 w 2018866"/>
                <a:gd name="connsiteY4" fmla="*/ 100206 h 395054"/>
                <a:gd name="connsiteX5" fmla="*/ 1936923 w 2018866"/>
                <a:gd name="connsiteY5" fmla="*/ 75268 h 395054"/>
                <a:gd name="connsiteX6" fmla="*/ 1986800 w 2018866"/>
                <a:gd name="connsiteY6" fmla="*/ 75268 h 395054"/>
                <a:gd name="connsiteX7" fmla="*/ 1978487 w 2018866"/>
                <a:gd name="connsiteY7" fmla="*/ 453 h 395054"/>
                <a:gd name="connsiteX8" fmla="*/ 1496349 w 2018866"/>
                <a:gd name="connsiteY8" fmla="*/ 42017 h 395054"/>
                <a:gd name="connsiteX9" fmla="*/ 764829 w 2018866"/>
                <a:gd name="connsiteY9" fmla="*/ 108519 h 395054"/>
                <a:gd name="connsiteX10" fmla="*/ 382443 w 2018866"/>
                <a:gd name="connsiteY10" fmla="*/ 175020 h 395054"/>
                <a:gd name="connsiteX11" fmla="*/ 83185 w 2018866"/>
                <a:gd name="connsiteY11" fmla="*/ 249835 h 395054"/>
                <a:gd name="connsiteX12" fmla="*/ 8370 w 2018866"/>
                <a:gd name="connsiteY12" fmla="*/ 274773 h 395054"/>
                <a:gd name="connsiteX13" fmla="*/ 24996 w 2018866"/>
                <a:gd name="connsiteY13" fmla="*/ 332962 h 39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8866" h="395054">
                  <a:moveTo>
                    <a:pt x="24996" y="332962"/>
                  </a:moveTo>
                  <a:cubicBezTo>
                    <a:pt x="29153" y="352358"/>
                    <a:pt x="-38735" y="410547"/>
                    <a:pt x="33309" y="391151"/>
                  </a:cubicBezTo>
                  <a:cubicBezTo>
                    <a:pt x="105353" y="371755"/>
                    <a:pt x="266065" y="252606"/>
                    <a:pt x="457258" y="216584"/>
                  </a:cubicBezTo>
                  <a:cubicBezTo>
                    <a:pt x="648451" y="180562"/>
                    <a:pt x="978189" y="194416"/>
                    <a:pt x="1180465" y="175020"/>
                  </a:cubicBezTo>
                  <a:cubicBezTo>
                    <a:pt x="1382741" y="155624"/>
                    <a:pt x="1544840" y="116831"/>
                    <a:pt x="1670916" y="100206"/>
                  </a:cubicBezTo>
                  <a:cubicBezTo>
                    <a:pt x="1796992" y="83581"/>
                    <a:pt x="1884276" y="79424"/>
                    <a:pt x="1936923" y="75268"/>
                  </a:cubicBezTo>
                  <a:cubicBezTo>
                    <a:pt x="1989570" y="71112"/>
                    <a:pt x="1979873" y="87737"/>
                    <a:pt x="1986800" y="75268"/>
                  </a:cubicBezTo>
                  <a:cubicBezTo>
                    <a:pt x="1993727" y="62799"/>
                    <a:pt x="2060229" y="5995"/>
                    <a:pt x="1978487" y="453"/>
                  </a:cubicBezTo>
                  <a:cubicBezTo>
                    <a:pt x="1896745" y="-5089"/>
                    <a:pt x="1496349" y="42017"/>
                    <a:pt x="1496349" y="42017"/>
                  </a:cubicBezTo>
                  <a:lnTo>
                    <a:pt x="764829" y="108519"/>
                  </a:lnTo>
                  <a:cubicBezTo>
                    <a:pt x="579178" y="130686"/>
                    <a:pt x="496050" y="151467"/>
                    <a:pt x="382443" y="175020"/>
                  </a:cubicBezTo>
                  <a:cubicBezTo>
                    <a:pt x="268836" y="198573"/>
                    <a:pt x="145531" y="233209"/>
                    <a:pt x="83185" y="249835"/>
                  </a:cubicBezTo>
                  <a:cubicBezTo>
                    <a:pt x="20839" y="266461"/>
                    <a:pt x="19454" y="258148"/>
                    <a:pt x="8370" y="274773"/>
                  </a:cubicBezTo>
                  <a:cubicBezTo>
                    <a:pt x="-2714" y="291398"/>
                    <a:pt x="20839" y="313566"/>
                    <a:pt x="24996" y="332962"/>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リーフォーム: 図形 88">
              <a:extLst>
                <a:ext uri="{FF2B5EF4-FFF2-40B4-BE49-F238E27FC236}">
                  <a16:creationId xmlns:a16="http://schemas.microsoft.com/office/drawing/2014/main" id="{07718609-FFD6-4E51-8464-B497E80733E6}"/>
                </a:ext>
              </a:extLst>
            </p:cNvPr>
            <p:cNvSpPr/>
            <p:nvPr/>
          </p:nvSpPr>
          <p:spPr>
            <a:xfrm>
              <a:off x="4068469" y="5022535"/>
              <a:ext cx="1399753" cy="132550"/>
            </a:xfrm>
            <a:custGeom>
              <a:avLst/>
              <a:gdLst>
                <a:gd name="connsiteX0" fmla="*/ 18807 w 2939960"/>
                <a:gd name="connsiteY0" fmla="*/ 125386 h 278401"/>
                <a:gd name="connsiteX1" fmla="*/ 27120 w 2939960"/>
                <a:gd name="connsiteY1" fmla="*/ 50571 h 278401"/>
                <a:gd name="connsiteX2" fmla="*/ 276502 w 2939960"/>
                <a:gd name="connsiteY2" fmla="*/ 695 h 278401"/>
                <a:gd name="connsiteX3" fmla="*/ 800204 w 2939960"/>
                <a:gd name="connsiteY3" fmla="*/ 25633 h 278401"/>
                <a:gd name="connsiteX4" fmla="*/ 1423658 w 2939960"/>
                <a:gd name="connsiteY4" fmla="*/ 83822 h 278401"/>
                <a:gd name="connsiteX5" fmla="*/ 1772793 w 2939960"/>
                <a:gd name="connsiteY5" fmla="*/ 67197 h 278401"/>
                <a:gd name="connsiteX6" fmla="*/ 2205054 w 2939960"/>
                <a:gd name="connsiteY6" fmla="*/ 125386 h 278401"/>
                <a:gd name="connsiteX7" fmla="*/ 2554189 w 2939960"/>
                <a:gd name="connsiteY7" fmla="*/ 158637 h 278401"/>
                <a:gd name="connsiteX8" fmla="*/ 2911636 w 2939960"/>
                <a:gd name="connsiteY8" fmla="*/ 208513 h 278401"/>
                <a:gd name="connsiteX9" fmla="*/ 2911636 w 2939960"/>
                <a:gd name="connsiteY9" fmla="*/ 266702 h 278401"/>
                <a:gd name="connsiteX10" fmla="*/ 2911636 w 2939960"/>
                <a:gd name="connsiteY10" fmla="*/ 275015 h 278401"/>
                <a:gd name="connsiteX11" fmla="*/ 2529251 w 2939960"/>
                <a:gd name="connsiteY11" fmla="*/ 225139 h 278401"/>
                <a:gd name="connsiteX12" fmla="*/ 2063738 w 2939960"/>
                <a:gd name="connsiteY12" fmla="*/ 158637 h 278401"/>
                <a:gd name="connsiteX13" fmla="*/ 1747854 w 2939960"/>
                <a:gd name="connsiteY13" fmla="*/ 142011 h 278401"/>
                <a:gd name="connsiteX14" fmla="*/ 1556662 w 2939960"/>
                <a:gd name="connsiteY14" fmla="*/ 108760 h 278401"/>
                <a:gd name="connsiteX15" fmla="*/ 1382094 w 2939960"/>
                <a:gd name="connsiteY15" fmla="*/ 158637 h 278401"/>
                <a:gd name="connsiteX16" fmla="*/ 958145 w 2939960"/>
                <a:gd name="connsiteY16" fmla="*/ 125386 h 278401"/>
                <a:gd name="connsiteX17" fmla="*/ 584073 w 2939960"/>
                <a:gd name="connsiteY17" fmla="*/ 67197 h 278401"/>
                <a:gd name="connsiteX18" fmla="*/ 276502 w 2939960"/>
                <a:gd name="connsiteY18" fmla="*/ 83822 h 278401"/>
                <a:gd name="connsiteX19" fmla="*/ 135185 w 2939960"/>
                <a:gd name="connsiteY19" fmla="*/ 83822 h 278401"/>
                <a:gd name="connsiteX20" fmla="*/ 18807 w 2939960"/>
                <a:gd name="connsiteY20" fmla="*/ 125386 h 27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9960" h="278401">
                  <a:moveTo>
                    <a:pt x="18807" y="125386"/>
                  </a:moveTo>
                  <a:cubicBezTo>
                    <a:pt x="796" y="119844"/>
                    <a:pt x="-15829" y="71353"/>
                    <a:pt x="27120" y="50571"/>
                  </a:cubicBezTo>
                  <a:cubicBezTo>
                    <a:pt x="70069" y="29789"/>
                    <a:pt x="147655" y="4851"/>
                    <a:pt x="276502" y="695"/>
                  </a:cubicBezTo>
                  <a:cubicBezTo>
                    <a:pt x="405349" y="-3461"/>
                    <a:pt x="609011" y="11778"/>
                    <a:pt x="800204" y="25633"/>
                  </a:cubicBezTo>
                  <a:cubicBezTo>
                    <a:pt x="991397" y="39488"/>
                    <a:pt x="1261560" y="76895"/>
                    <a:pt x="1423658" y="83822"/>
                  </a:cubicBezTo>
                  <a:cubicBezTo>
                    <a:pt x="1585756" y="90749"/>
                    <a:pt x="1642560" y="60270"/>
                    <a:pt x="1772793" y="67197"/>
                  </a:cubicBezTo>
                  <a:cubicBezTo>
                    <a:pt x="1903026" y="74124"/>
                    <a:pt x="2074821" y="110146"/>
                    <a:pt x="2205054" y="125386"/>
                  </a:cubicBezTo>
                  <a:cubicBezTo>
                    <a:pt x="2335287" y="140626"/>
                    <a:pt x="2436425" y="144782"/>
                    <a:pt x="2554189" y="158637"/>
                  </a:cubicBezTo>
                  <a:cubicBezTo>
                    <a:pt x="2671953" y="172492"/>
                    <a:pt x="2852062" y="190502"/>
                    <a:pt x="2911636" y="208513"/>
                  </a:cubicBezTo>
                  <a:cubicBezTo>
                    <a:pt x="2971210" y="226524"/>
                    <a:pt x="2911636" y="266702"/>
                    <a:pt x="2911636" y="266702"/>
                  </a:cubicBezTo>
                  <a:cubicBezTo>
                    <a:pt x="2911636" y="277786"/>
                    <a:pt x="2975367" y="281942"/>
                    <a:pt x="2911636" y="275015"/>
                  </a:cubicBezTo>
                  <a:cubicBezTo>
                    <a:pt x="2847905" y="268088"/>
                    <a:pt x="2529251" y="225139"/>
                    <a:pt x="2529251" y="225139"/>
                  </a:cubicBezTo>
                  <a:cubicBezTo>
                    <a:pt x="2387935" y="205743"/>
                    <a:pt x="2193971" y="172492"/>
                    <a:pt x="2063738" y="158637"/>
                  </a:cubicBezTo>
                  <a:cubicBezTo>
                    <a:pt x="1933505" y="144782"/>
                    <a:pt x="1832367" y="150324"/>
                    <a:pt x="1747854" y="142011"/>
                  </a:cubicBezTo>
                  <a:cubicBezTo>
                    <a:pt x="1663341" y="133698"/>
                    <a:pt x="1617622" y="105989"/>
                    <a:pt x="1556662" y="108760"/>
                  </a:cubicBezTo>
                  <a:cubicBezTo>
                    <a:pt x="1495702" y="111531"/>
                    <a:pt x="1481847" y="155866"/>
                    <a:pt x="1382094" y="158637"/>
                  </a:cubicBezTo>
                  <a:cubicBezTo>
                    <a:pt x="1282341" y="161408"/>
                    <a:pt x="1091148" y="140626"/>
                    <a:pt x="958145" y="125386"/>
                  </a:cubicBezTo>
                  <a:cubicBezTo>
                    <a:pt x="825142" y="110146"/>
                    <a:pt x="697680" y="74124"/>
                    <a:pt x="584073" y="67197"/>
                  </a:cubicBezTo>
                  <a:lnTo>
                    <a:pt x="276502" y="83822"/>
                  </a:lnTo>
                  <a:cubicBezTo>
                    <a:pt x="201687" y="86593"/>
                    <a:pt x="176749" y="78280"/>
                    <a:pt x="135185" y="83822"/>
                  </a:cubicBezTo>
                  <a:cubicBezTo>
                    <a:pt x="93621" y="89364"/>
                    <a:pt x="36818" y="130928"/>
                    <a:pt x="18807" y="125386"/>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フリーフォーム: 図形 89">
              <a:extLst>
                <a:ext uri="{FF2B5EF4-FFF2-40B4-BE49-F238E27FC236}">
                  <a16:creationId xmlns:a16="http://schemas.microsoft.com/office/drawing/2014/main" id="{2C2F958D-5B78-4DC6-B818-31AEB2987997}"/>
                </a:ext>
              </a:extLst>
            </p:cNvPr>
            <p:cNvSpPr/>
            <p:nvPr/>
          </p:nvSpPr>
          <p:spPr>
            <a:xfrm>
              <a:off x="3026294" y="5647846"/>
              <a:ext cx="2433551" cy="740371"/>
            </a:xfrm>
            <a:custGeom>
              <a:avLst/>
              <a:gdLst>
                <a:gd name="connsiteX0" fmla="*/ 32212 w 5111288"/>
                <a:gd name="connsiteY0" fmla="*/ 191193 h 1555032"/>
                <a:gd name="connsiteX1" fmla="*/ 647354 w 5111288"/>
                <a:gd name="connsiteY1" fmla="*/ 83127 h 1555032"/>
                <a:gd name="connsiteX2" fmla="*/ 1212619 w 5111288"/>
                <a:gd name="connsiteY2" fmla="*/ 33251 h 1555032"/>
                <a:gd name="connsiteX3" fmla="*/ 1769572 w 5111288"/>
                <a:gd name="connsiteY3" fmla="*/ 0 h 1555032"/>
                <a:gd name="connsiteX4" fmla="*/ 2185208 w 5111288"/>
                <a:gd name="connsiteY4" fmla="*/ 8313 h 1555032"/>
                <a:gd name="connsiteX5" fmla="*/ 2509405 w 5111288"/>
                <a:gd name="connsiteY5" fmla="*/ 24938 h 1555032"/>
                <a:gd name="connsiteX6" fmla="*/ 2933354 w 5111288"/>
                <a:gd name="connsiteY6" fmla="*/ 66502 h 1555032"/>
                <a:gd name="connsiteX7" fmla="*/ 3357303 w 5111288"/>
                <a:gd name="connsiteY7" fmla="*/ 33251 h 1555032"/>
                <a:gd name="connsiteX8" fmla="*/ 3731376 w 5111288"/>
                <a:gd name="connsiteY8" fmla="*/ 49876 h 1555032"/>
                <a:gd name="connsiteX9" fmla="*/ 4072198 w 5111288"/>
                <a:gd name="connsiteY9" fmla="*/ 91440 h 1555032"/>
                <a:gd name="connsiteX10" fmla="*/ 4363143 w 5111288"/>
                <a:gd name="connsiteY10" fmla="*/ 116378 h 1555032"/>
                <a:gd name="connsiteX11" fmla="*/ 4554336 w 5111288"/>
                <a:gd name="connsiteY11" fmla="*/ 116378 h 1555032"/>
                <a:gd name="connsiteX12" fmla="*/ 4770467 w 5111288"/>
                <a:gd name="connsiteY12" fmla="*/ 149629 h 1555032"/>
                <a:gd name="connsiteX13" fmla="*/ 4928408 w 5111288"/>
                <a:gd name="connsiteY13" fmla="*/ 174567 h 1555032"/>
                <a:gd name="connsiteX14" fmla="*/ 5053099 w 5111288"/>
                <a:gd name="connsiteY14" fmla="*/ 174567 h 1555032"/>
                <a:gd name="connsiteX15" fmla="*/ 5111288 w 5111288"/>
                <a:gd name="connsiteY15" fmla="*/ 174567 h 1555032"/>
                <a:gd name="connsiteX16" fmla="*/ 5111288 w 5111288"/>
                <a:gd name="connsiteY16" fmla="*/ 174567 h 1555032"/>
                <a:gd name="connsiteX17" fmla="*/ 4562648 w 5111288"/>
                <a:gd name="connsiteY17" fmla="*/ 897775 h 1555032"/>
                <a:gd name="connsiteX18" fmla="*/ 3515245 w 5111288"/>
                <a:gd name="connsiteY18" fmla="*/ 1487978 h 1555032"/>
                <a:gd name="connsiteX19" fmla="*/ 2251710 w 5111288"/>
                <a:gd name="connsiteY19" fmla="*/ 1521229 h 1555032"/>
                <a:gd name="connsiteX20" fmla="*/ 1212619 w 5111288"/>
                <a:gd name="connsiteY20" fmla="*/ 1305098 h 1555032"/>
                <a:gd name="connsiteX21" fmla="*/ 381347 w 5111288"/>
                <a:gd name="connsiteY21" fmla="*/ 714895 h 1555032"/>
                <a:gd name="connsiteX22" fmla="*/ 131965 w 5111288"/>
                <a:gd name="connsiteY22" fmla="*/ 473826 h 1555032"/>
                <a:gd name="connsiteX23" fmla="*/ 57150 w 5111288"/>
                <a:gd name="connsiteY23" fmla="*/ 332509 h 1555032"/>
                <a:gd name="connsiteX24" fmla="*/ 48838 w 5111288"/>
                <a:gd name="connsiteY24" fmla="*/ 249382 h 1555032"/>
                <a:gd name="connsiteX25" fmla="*/ 65463 w 5111288"/>
                <a:gd name="connsiteY25" fmla="*/ 232756 h 1555032"/>
                <a:gd name="connsiteX26" fmla="*/ 107027 w 5111288"/>
                <a:gd name="connsiteY26" fmla="*/ 232756 h 1555032"/>
                <a:gd name="connsiteX27" fmla="*/ 165216 w 5111288"/>
                <a:gd name="connsiteY27" fmla="*/ 399011 h 1555032"/>
                <a:gd name="connsiteX28" fmla="*/ 489412 w 5111288"/>
                <a:gd name="connsiteY28" fmla="*/ 681644 h 1555032"/>
                <a:gd name="connsiteX29" fmla="*/ 772045 w 5111288"/>
                <a:gd name="connsiteY29" fmla="*/ 939338 h 1555032"/>
                <a:gd name="connsiteX30" fmla="*/ 1087928 w 5111288"/>
                <a:gd name="connsiteY30" fmla="*/ 1122218 h 1555032"/>
                <a:gd name="connsiteX31" fmla="*/ 1428750 w 5111288"/>
                <a:gd name="connsiteY31" fmla="*/ 1321724 h 1555032"/>
                <a:gd name="connsiteX32" fmla="*/ 1935827 w 5111288"/>
                <a:gd name="connsiteY32" fmla="*/ 1396538 h 1555032"/>
                <a:gd name="connsiteX33" fmla="*/ 2426278 w 5111288"/>
                <a:gd name="connsiteY33" fmla="*/ 1446415 h 1555032"/>
                <a:gd name="connsiteX34" fmla="*/ 2816976 w 5111288"/>
                <a:gd name="connsiteY34" fmla="*/ 1479666 h 1555032"/>
                <a:gd name="connsiteX35" fmla="*/ 3182736 w 5111288"/>
                <a:gd name="connsiteY35" fmla="*/ 1479666 h 1555032"/>
                <a:gd name="connsiteX36" fmla="*/ 3523558 w 5111288"/>
                <a:gd name="connsiteY36" fmla="*/ 1413164 h 1555032"/>
                <a:gd name="connsiteX37" fmla="*/ 3806190 w 5111288"/>
                <a:gd name="connsiteY37" fmla="*/ 1313411 h 1555032"/>
                <a:gd name="connsiteX38" fmla="*/ 4246765 w 5111288"/>
                <a:gd name="connsiteY38" fmla="*/ 1072342 h 1555032"/>
                <a:gd name="connsiteX39" fmla="*/ 4496147 w 5111288"/>
                <a:gd name="connsiteY39" fmla="*/ 872836 h 1555032"/>
                <a:gd name="connsiteX40" fmla="*/ 4687339 w 5111288"/>
                <a:gd name="connsiteY40" fmla="*/ 698269 h 1555032"/>
                <a:gd name="connsiteX41" fmla="*/ 4812030 w 5111288"/>
                <a:gd name="connsiteY41" fmla="*/ 523702 h 1555032"/>
                <a:gd name="connsiteX42" fmla="*/ 4945034 w 5111288"/>
                <a:gd name="connsiteY42" fmla="*/ 340822 h 1555032"/>
                <a:gd name="connsiteX43" fmla="*/ 4969972 w 5111288"/>
                <a:gd name="connsiteY43" fmla="*/ 224444 h 1555032"/>
                <a:gd name="connsiteX44" fmla="*/ 4496147 w 5111288"/>
                <a:gd name="connsiteY44" fmla="*/ 191193 h 1555032"/>
                <a:gd name="connsiteX45" fmla="*/ 3972445 w 5111288"/>
                <a:gd name="connsiteY45" fmla="*/ 133004 h 1555032"/>
                <a:gd name="connsiteX46" fmla="*/ 3506932 w 5111288"/>
                <a:gd name="connsiteY46" fmla="*/ 99753 h 1555032"/>
                <a:gd name="connsiteX47" fmla="*/ 3141172 w 5111288"/>
                <a:gd name="connsiteY47" fmla="*/ 108066 h 1555032"/>
                <a:gd name="connsiteX48" fmla="*/ 2825288 w 5111288"/>
                <a:gd name="connsiteY48" fmla="*/ 116378 h 1555032"/>
                <a:gd name="connsiteX49" fmla="*/ 2526030 w 5111288"/>
                <a:gd name="connsiteY49" fmla="*/ 91440 h 1555032"/>
                <a:gd name="connsiteX50" fmla="*/ 2326525 w 5111288"/>
                <a:gd name="connsiteY50" fmla="*/ 66502 h 1555032"/>
                <a:gd name="connsiteX51" fmla="*/ 1877638 w 5111288"/>
                <a:gd name="connsiteY51" fmla="*/ 58189 h 1555032"/>
                <a:gd name="connsiteX52" fmla="*/ 1694758 w 5111288"/>
                <a:gd name="connsiteY52" fmla="*/ 83127 h 1555032"/>
                <a:gd name="connsiteX53" fmla="*/ 1146118 w 5111288"/>
                <a:gd name="connsiteY53" fmla="*/ 108066 h 1555032"/>
                <a:gd name="connsiteX54" fmla="*/ 921674 w 5111288"/>
                <a:gd name="connsiteY54" fmla="*/ 124691 h 1555032"/>
                <a:gd name="connsiteX55" fmla="*/ 688918 w 5111288"/>
                <a:gd name="connsiteY55" fmla="*/ 149629 h 1555032"/>
                <a:gd name="connsiteX56" fmla="*/ 489412 w 5111288"/>
                <a:gd name="connsiteY56" fmla="*/ 182880 h 1555032"/>
                <a:gd name="connsiteX57" fmla="*/ 397972 w 5111288"/>
                <a:gd name="connsiteY57" fmla="*/ 182880 h 1555032"/>
                <a:gd name="connsiteX58" fmla="*/ 314845 w 5111288"/>
                <a:gd name="connsiteY58" fmla="*/ 207818 h 1555032"/>
                <a:gd name="connsiteX59" fmla="*/ 231718 w 5111288"/>
                <a:gd name="connsiteY59" fmla="*/ 216131 h 1555032"/>
                <a:gd name="connsiteX60" fmla="*/ 140278 w 5111288"/>
                <a:gd name="connsiteY60" fmla="*/ 216131 h 1555032"/>
                <a:gd name="connsiteX61" fmla="*/ 90401 w 5111288"/>
                <a:gd name="connsiteY61" fmla="*/ 224444 h 1555032"/>
                <a:gd name="connsiteX62" fmla="*/ 32212 w 5111288"/>
                <a:gd name="connsiteY62" fmla="*/ 191193 h 155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111288" h="1555032">
                  <a:moveTo>
                    <a:pt x="32212" y="191193"/>
                  </a:moveTo>
                  <a:cubicBezTo>
                    <a:pt x="125037" y="167640"/>
                    <a:pt x="450619" y="109451"/>
                    <a:pt x="647354" y="83127"/>
                  </a:cubicBezTo>
                  <a:cubicBezTo>
                    <a:pt x="844089" y="56803"/>
                    <a:pt x="1025583" y="47105"/>
                    <a:pt x="1212619" y="33251"/>
                  </a:cubicBezTo>
                  <a:cubicBezTo>
                    <a:pt x="1399655" y="19397"/>
                    <a:pt x="1607474" y="4156"/>
                    <a:pt x="1769572" y="0"/>
                  </a:cubicBezTo>
                  <a:lnTo>
                    <a:pt x="2185208" y="8313"/>
                  </a:lnTo>
                  <a:cubicBezTo>
                    <a:pt x="2308513" y="12469"/>
                    <a:pt x="2384714" y="15240"/>
                    <a:pt x="2509405" y="24938"/>
                  </a:cubicBezTo>
                  <a:cubicBezTo>
                    <a:pt x="2634096" y="34636"/>
                    <a:pt x="2792038" y="65117"/>
                    <a:pt x="2933354" y="66502"/>
                  </a:cubicBezTo>
                  <a:cubicBezTo>
                    <a:pt x="3074670" y="67887"/>
                    <a:pt x="3224299" y="36022"/>
                    <a:pt x="3357303" y="33251"/>
                  </a:cubicBezTo>
                  <a:cubicBezTo>
                    <a:pt x="3490307" y="30480"/>
                    <a:pt x="3612227" y="40178"/>
                    <a:pt x="3731376" y="49876"/>
                  </a:cubicBezTo>
                  <a:cubicBezTo>
                    <a:pt x="3850525" y="59574"/>
                    <a:pt x="3966904" y="80356"/>
                    <a:pt x="4072198" y="91440"/>
                  </a:cubicBezTo>
                  <a:cubicBezTo>
                    <a:pt x="4177493" y="102524"/>
                    <a:pt x="4282787" y="112222"/>
                    <a:pt x="4363143" y="116378"/>
                  </a:cubicBezTo>
                  <a:cubicBezTo>
                    <a:pt x="4443499" y="120534"/>
                    <a:pt x="4486449" y="110836"/>
                    <a:pt x="4554336" y="116378"/>
                  </a:cubicBezTo>
                  <a:cubicBezTo>
                    <a:pt x="4622223" y="121920"/>
                    <a:pt x="4770467" y="149629"/>
                    <a:pt x="4770467" y="149629"/>
                  </a:cubicBezTo>
                  <a:cubicBezTo>
                    <a:pt x="4832812" y="159327"/>
                    <a:pt x="4881303" y="170411"/>
                    <a:pt x="4928408" y="174567"/>
                  </a:cubicBezTo>
                  <a:cubicBezTo>
                    <a:pt x="4975513" y="178723"/>
                    <a:pt x="5053099" y="174567"/>
                    <a:pt x="5053099" y="174567"/>
                  </a:cubicBezTo>
                  <a:lnTo>
                    <a:pt x="5111288" y="174567"/>
                  </a:lnTo>
                  <a:lnTo>
                    <a:pt x="5111288" y="174567"/>
                  </a:lnTo>
                  <a:cubicBezTo>
                    <a:pt x="5019848" y="295102"/>
                    <a:pt x="4828655" y="678873"/>
                    <a:pt x="4562648" y="897775"/>
                  </a:cubicBezTo>
                  <a:cubicBezTo>
                    <a:pt x="4296641" y="1116677"/>
                    <a:pt x="3900401" y="1384069"/>
                    <a:pt x="3515245" y="1487978"/>
                  </a:cubicBezTo>
                  <a:cubicBezTo>
                    <a:pt x="3130089" y="1591887"/>
                    <a:pt x="2635481" y="1551709"/>
                    <a:pt x="2251710" y="1521229"/>
                  </a:cubicBezTo>
                  <a:cubicBezTo>
                    <a:pt x="1867939" y="1490749"/>
                    <a:pt x="1524346" y="1439487"/>
                    <a:pt x="1212619" y="1305098"/>
                  </a:cubicBezTo>
                  <a:cubicBezTo>
                    <a:pt x="900892" y="1170709"/>
                    <a:pt x="561456" y="853440"/>
                    <a:pt x="381347" y="714895"/>
                  </a:cubicBezTo>
                  <a:cubicBezTo>
                    <a:pt x="201238" y="576350"/>
                    <a:pt x="185998" y="537557"/>
                    <a:pt x="131965" y="473826"/>
                  </a:cubicBezTo>
                  <a:cubicBezTo>
                    <a:pt x="77932" y="410095"/>
                    <a:pt x="71005" y="369916"/>
                    <a:pt x="57150" y="332509"/>
                  </a:cubicBezTo>
                  <a:cubicBezTo>
                    <a:pt x="43295" y="295102"/>
                    <a:pt x="47453" y="266008"/>
                    <a:pt x="48838" y="249382"/>
                  </a:cubicBezTo>
                  <a:cubicBezTo>
                    <a:pt x="50224" y="232757"/>
                    <a:pt x="55765" y="235527"/>
                    <a:pt x="65463" y="232756"/>
                  </a:cubicBezTo>
                  <a:cubicBezTo>
                    <a:pt x="75161" y="229985"/>
                    <a:pt x="90402" y="205047"/>
                    <a:pt x="107027" y="232756"/>
                  </a:cubicBezTo>
                  <a:cubicBezTo>
                    <a:pt x="123652" y="260465"/>
                    <a:pt x="101485" y="324196"/>
                    <a:pt x="165216" y="399011"/>
                  </a:cubicBezTo>
                  <a:cubicBezTo>
                    <a:pt x="228947" y="473826"/>
                    <a:pt x="388274" y="591590"/>
                    <a:pt x="489412" y="681644"/>
                  </a:cubicBezTo>
                  <a:cubicBezTo>
                    <a:pt x="590550" y="771698"/>
                    <a:pt x="672292" y="865909"/>
                    <a:pt x="772045" y="939338"/>
                  </a:cubicBezTo>
                  <a:cubicBezTo>
                    <a:pt x="871798" y="1012767"/>
                    <a:pt x="1087928" y="1122218"/>
                    <a:pt x="1087928" y="1122218"/>
                  </a:cubicBezTo>
                  <a:cubicBezTo>
                    <a:pt x="1197379" y="1185949"/>
                    <a:pt x="1287434" y="1276004"/>
                    <a:pt x="1428750" y="1321724"/>
                  </a:cubicBezTo>
                  <a:cubicBezTo>
                    <a:pt x="1570066" y="1367444"/>
                    <a:pt x="1769572" y="1375756"/>
                    <a:pt x="1935827" y="1396538"/>
                  </a:cubicBezTo>
                  <a:cubicBezTo>
                    <a:pt x="2102082" y="1417320"/>
                    <a:pt x="2426278" y="1446415"/>
                    <a:pt x="2426278" y="1446415"/>
                  </a:cubicBezTo>
                  <a:cubicBezTo>
                    <a:pt x="2573136" y="1460270"/>
                    <a:pt x="2690900" y="1474124"/>
                    <a:pt x="2816976" y="1479666"/>
                  </a:cubicBezTo>
                  <a:cubicBezTo>
                    <a:pt x="2943052" y="1485208"/>
                    <a:pt x="3064972" y="1490750"/>
                    <a:pt x="3182736" y="1479666"/>
                  </a:cubicBezTo>
                  <a:cubicBezTo>
                    <a:pt x="3300500" y="1468582"/>
                    <a:pt x="3419649" y="1440873"/>
                    <a:pt x="3523558" y="1413164"/>
                  </a:cubicBezTo>
                  <a:cubicBezTo>
                    <a:pt x="3627467" y="1385455"/>
                    <a:pt x="3685656" y="1370215"/>
                    <a:pt x="3806190" y="1313411"/>
                  </a:cubicBezTo>
                  <a:cubicBezTo>
                    <a:pt x="3926725" y="1256607"/>
                    <a:pt x="4131772" y="1145771"/>
                    <a:pt x="4246765" y="1072342"/>
                  </a:cubicBezTo>
                  <a:cubicBezTo>
                    <a:pt x="4361758" y="998913"/>
                    <a:pt x="4422718" y="935181"/>
                    <a:pt x="4496147" y="872836"/>
                  </a:cubicBezTo>
                  <a:cubicBezTo>
                    <a:pt x="4569576" y="810491"/>
                    <a:pt x="4634692" y="756458"/>
                    <a:pt x="4687339" y="698269"/>
                  </a:cubicBezTo>
                  <a:cubicBezTo>
                    <a:pt x="4739986" y="640080"/>
                    <a:pt x="4769081" y="583277"/>
                    <a:pt x="4812030" y="523702"/>
                  </a:cubicBezTo>
                  <a:cubicBezTo>
                    <a:pt x="4854979" y="464128"/>
                    <a:pt x="4918710" y="390698"/>
                    <a:pt x="4945034" y="340822"/>
                  </a:cubicBezTo>
                  <a:cubicBezTo>
                    <a:pt x="4971358" y="290946"/>
                    <a:pt x="5044786" y="249382"/>
                    <a:pt x="4969972" y="224444"/>
                  </a:cubicBezTo>
                  <a:cubicBezTo>
                    <a:pt x="4895158" y="199506"/>
                    <a:pt x="4662401" y="206433"/>
                    <a:pt x="4496147" y="191193"/>
                  </a:cubicBezTo>
                  <a:cubicBezTo>
                    <a:pt x="4329893" y="175953"/>
                    <a:pt x="4137314" y="148244"/>
                    <a:pt x="3972445" y="133004"/>
                  </a:cubicBezTo>
                  <a:cubicBezTo>
                    <a:pt x="3807576" y="117764"/>
                    <a:pt x="3645477" y="103909"/>
                    <a:pt x="3506932" y="99753"/>
                  </a:cubicBezTo>
                  <a:lnTo>
                    <a:pt x="3141172" y="108066"/>
                  </a:lnTo>
                  <a:cubicBezTo>
                    <a:pt x="3027565" y="110837"/>
                    <a:pt x="2927812" y="119149"/>
                    <a:pt x="2825288" y="116378"/>
                  </a:cubicBezTo>
                  <a:cubicBezTo>
                    <a:pt x="2722764" y="113607"/>
                    <a:pt x="2609157" y="99753"/>
                    <a:pt x="2526030" y="91440"/>
                  </a:cubicBezTo>
                  <a:cubicBezTo>
                    <a:pt x="2442903" y="83127"/>
                    <a:pt x="2434590" y="72044"/>
                    <a:pt x="2326525" y="66502"/>
                  </a:cubicBezTo>
                  <a:cubicBezTo>
                    <a:pt x="2218460" y="60960"/>
                    <a:pt x="1982932" y="55418"/>
                    <a:pt x="1877638" y="58189"/>
                  </a:cubicBezTo>
                  <a:cubicBezTo>
                    <a:pt x="1772344" y="60960"/>
                    <a:pt x="1816678" y="74814"/>
                    <a:pt x="1694758" y="83127"/>
                  </a:cubicBezTo>
                  <a:cubicBezTo>
                    <a:pt x="1572838" y="91440"/>
                    <a:pt x="1274965" y="101139"/>
                    <a:pt x="1146118" y="108066"/>
                  </a:cubicBezTo>
                  <a:cubicBezTo>
                    <a:pt x="1017271" y="114993"/>
                    <a:pt x="997874" y="117764"/>
                    <a:pt x="921674" y="124691"/>
                  </a:cubicBezTo>
                  <a:cubicBezTo>
                    <a:pt x="845474" y="131618"/>
                    <a:pt x="760962" y="139931"/>
                    <a:pt x="688918" y="149629"/>
                  </a:cubicBezTo>
                  <a:cubicBezTo>
                    <a:pt x="616874" y="159327"/>
                    <a:pt x="537903" y="177338"/>
                    <a:pt x="489412" y="182880"/>
                  </a:cubicBezTo>
                  <a:cubicBezTo>
                    <a:pt x="440921" y="188422"/>
                    <a:pt x="427066" y="178724"/>
                    <a:pt x="397972" y="182880"/>
                  </a:cubicBezTo>
                  <a:cubicBezTo>
                    <a:pt x="368878" y="187036"/>
                    <a:pt x="342554" y="202276"/>
                    <a:pt x="314845" y="207818"/>
                  </a:cubicBezTo>
                  <a:cubicBezTo>
                    <a:pt x="287136" y="213360"/>
                    <a:pt x="260812" y="214746"/>
                    <a:pt x="231718" y="216131"/>
                  </a:cubicBezTo>
                  <a:cubicBezTo>
                    <a:pt x="202624" y="217516"/>
                    <a:pt x="163831" y="214746"/>
                    <a:pt x="140278" y="216131"/>
                  </a:cubicBezTo>
                  <a:cubicBezTo>
                    <a:pt x="116725" y="217516"/>
                    <a:pt x="105641" y="221673"/>
                    <a:pt x="90401" y="224444"/>
                  </a:cubicBezTo>
                  <a:cubicBezTo>
                    <a:pt x="75161" y="227215"/>
                    <a:pt x="-60613" y="214746"/>
                    <a:pt x="32212" y="191193"/>
                  </a:cubicBezTo>
                  <a:close/>
                </a:path>
              </a:pathLst>
            </a:custGeom>
            <a:solidFill>
              <a:srgbClr val="66003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フリーフォーム: 図形 90">
              <a:extLst>
                <a:ext uri="{FF2B5EF4-FFF2-40B4-BE49-F238E27FC236}">
                  <a16:creationId xmlns:a16="http://schemas.microsoft.com/office/drawing/2014/main" id="{26EA8174-A9DF-480A-9A64-E9D63840130B}"/>
                </a:ext>
              </a:extLst>
            </p:cNvPr>
            <p:cNvSpPr/>
            <p:nvPr/>
          </p:nvSpPr>
          <p:spPr>
            <a:xfrm>
              <a:off x="2982277" y="4907758"/>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フリーフォーム: 図形 91">
              <a:extLst>
                <a:ext uri="{FF2B5EF4-FFF2-40B4-BE49-F238E27FC236}">
                  <a16:creationId xmlns:a16="http://schemas.microsoft.com/office/drawing/2014/main" id="{57ECA9A0-C2BF-49D1-BAD0-C2F7AC035FC9}"/>
                </a:ext>
              </a:extLst>
            </p:cNvPr>
            <p:cNvSpPr/>
            <p:nvPr/>
          </p:nvSpPr>
          <p:spPr>
            <a:xfrm>
              <a:off x="3015623" y="4910694"/>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フリーフォーム: 図形 92">
              <a:extLst>
                <a:ext uri="{FF2B5EF4-FFF2-40B4-BE49-F238E27FC236}">
                  <a16:creationId xmlns:a16="http://schemas.microsoft.com/office/drawing/2014/main" id="{76873383-AC8B-41C8-97E7-D5416D63C52D}"/>
                </a:ext>
              </a:extLst>
            </p:cNvPr>
            <p:cNvSpPr/>
            <p:nvPr/>
          </p:nvSpPr>
          <p:spPr>
            <a:xfrm>
              <a:off x="3052701" y="490419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リーフォーム: 図形 93">
              <a:extLst>
                <a:ext uri="{FF2B5EF4-FFF2-40B4-BE49-F238E27FC236}">
                  <a16:creationId xmlns:a16="http://schemas.microsoft.com/office/drawing/2014/main" id="{91CE6023-6248-4EAF-898D-552CEA5F6711}"/>
                </a:ext>
              </a:extLst>
            </p:cNvPr>
            <p:cNvSpPr/>
            <p:nvPr/>
          </p:nvSpPr>
          <p:spPr>
            <a:xfrm>
              <a:off x="3082398" y="48923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フリーフォーム: 図形 94">
              <a:extLst>
                <a:ext uri="{FF2B5EF4-FFF2-40B4-BE49-F238E27FC236}">
                  <a16:creationId xmlns:a16="http://schemas.microsoft.com/office/drawing/2014/main" id="{8D780F79-5AC2-45B6-ABB8-F164A146161B}"/>
                </a:ext>
              </a:extLst>
            </p:cNvPr>
            <p:cNvSpPr/>
            <p:nvPr/>
          </p:nvSpPr>
          <p:spPr>
            <a:xfrm>
              <a:off x="3114568" y="4880565"/>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フリーフォーム: 図形 95">
              <a:extLst>
                <a:ext uri="{FF2B5EF4-FFF2-40B4-BE49-F238E27FC236}">
                  <a16:creationId xmlns:a16="http://schemas.microsoft.com/office/drawing/2014/main" id="{14E6F629-C29D-47CC-848C-A9F6A9C1B417}"/>
                </a:ext>
              </a:extLst>
            </p:cNvPr>
            <p:cNvSpPr/>
            <p:nvPr/>
          </p:nvSpPr>
          <p:spPr>
            <a:xfrm>
              <a:off x="3139252" y="487278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リーフォーム: 図形 96">
              <a:extLst>
                <a:ext uri="{FF2B5EF4-FFF2-40B4-BE49-F238E27FC236}">
                  <a16:creationId xmlns:a16="http://schemas.microsoft.com/office/drawing/2014/main" id="{B2B199DA-20C1-473A-96CC-712A7E0F3F81}"/>
                </a:ext>
              </a:extLst>
            </p:cNvPr>
            <p:cNvSpPr/>
            <p:nvPr/>
          </p:nvSpPr>
          <p:spPr>
            <a:xfrm>
              <a:off x="3178169" y="486053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8" name="フリーフォーム: 図形 97">
              <a:extLst>
                <a:ext uri="{FF2B5EF4-FFF2-40B4-BE49-F238E27FC236}">
                  <a16:creationId xmlns:a16="http://schemas.microsoft.com/office/drawing/2014/main" id="{ED5A4D63-A426-4E49-BD25-C50967FB3FCE}"/>
                </a:ext>
              </a:extLst>
            </p:cNvPr>
            <p:cNvSpPr/>
            <p:nvPr/>
          </p:nvSpPr>
          <p:spPr>
            <a:xfrm>
              <a:off x="2962374" y="4924293"/>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9" name="フリーフォーム: 図形 98">
              <a:extLst>
                <a:ext uri="{FF2B5EF4-FFF2-40B4-BE49-F238E27FC236}">
                  <a16:creationId xmlns:a16="http://schemas.microsoft.com/office/drawing/2014/main" id="{4FBCCEC3-A3F4-4624-9E1B-011731C9B1B1}"/>
                </a:ext>
              </a:extLst>
            </p:cNvPr>
            <p:cNvSpPr/>
            <p:nvPr/>
          </p:nvSpPr>
          <p:spPr>
            <a:xfrm>
              <a:off x="3215566" y="4852822"/>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フリーフォーム: 図形 99">
              <a:extLst>
                <a:ext uri="{FF2B5EF4-FFF2-40B4-BE49-F238E27FC236}">
                  <a16:creationId xmlns:a16="http://schemas.microsoft.com/office/drawing/2014/main" id="{55D94336-AF8D-481F-BAD5-E62ADE5A0C64}"/>
                </a:ext>
              </a:extLst>
            </p:cNvPr>
            <p:cNvSpPr/>
            <p:nvPr/>
          </p:nvSpPr>
          <p:spPr>
            <a:xfrm>
              <a:off x="3262310" y="4853197"/>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フリーフォーム: 図形 100">
              <a:extLst>
                <a:ext uri="{FF2B5EF4-FFF2-40B4-BE49-F238E27FC236}">
                  <a16:creationId xmlns:a16="http://schemas.microsoft.com/office/drawing/2014/main" id="{B2E0BD76-5731-40DB-AA1E-C08279E11A72}"/>
                </a:ext>
              </a:extLst>
            </p:cNvPr>
            <p:cNvSpPr/>
            <p:nvPr/>
          </p:nvSpPr>
          <p:spPr>
            <a:xfrm>
              <a:off x="3316603" y="4844810"/>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フリーフォーム: 図形 101">
              <a:extLst>
                <a:ext uri="{FF2B5EF4-FFF2-40B4-BE49-F238E27FC236}">
                  <a16:creationId xmlns:a16="http://schemas.microsoft.com/office/drawing/2014/main" id="{58F1CAF5-BB98-4501-93B2-6BAAF1586E0F}"/>
                </a:ext>
              </a:extLst>
            </p:cNvPr>
            <p:cNvSpPr/>
            <p:nvPr/>
          </p:nvSpPr>
          <p:spPr>
            <a:xfrm>
              <a:off x="3352306"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3" name="フリーフォーム: 図形 102">
              <a:extLst>
                <a:ext uri="{FF2B5EF4-FFF2-40B4-BE49-F238E27FC236}">
                  <a16:creationId xmlns:a16="http://schemas.microsoft.com/office/drawing/2014/main" id="{418BD82B-953F-4FF2-8CD2-39EF0CEAEC08}"/>
                </a:ext>
              </a:extLst>
            </p:cNvPr>
            <p:cNvSpPr/>
            <p:nvPr/>
          </p:nvSpPr>
          <p:spPr>
            <a:xfrm>
              <a:off x="3388120" y="4844809"/>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フリーフォーム: 図形 103">
              <a:extLst>
                <a:ext uri="{FF2B5EF4-FFF2-40B4-BE49-F238E27FC236}">
                  <a16:creationId xmlns:a16="http://schemas.microsoft.com/office/drawing/2014/main" id="{CD763BF8-0DAA-4EE4-918B-DC7932EA37A5}"/>
                </a:ext>
              </a:extLst>
            </p:cNvPr>
            <p:cNvSpPr/>
            <p:nvPr/>
          </p:nvSpPr>
          <p:spPr>
            <a:xfrm>
              <a:off x="3423177" y="4840886"/>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9" name="フリーフォーム: 図形 108">
              <a:extLst>
                <a:ext uri="{FF2B5EF4-FFF2-40B4-BE49-F238E27FC236}">
                  <a16:creationId xmlns:a16="http://schemas.microsoft.com/office/drawing/2014/main" id="{89102488-AC70-4325-9410-A10BA8B29AA6}"/>
                </a:ext>
              </a:extLst>
            </p:cNvPr>
            <p:cNvSpPr/>
            <p:nvPr/>
          </p:nvSpPr>
          <p:spPr>
            <a:xfrm>
              <a:off x="4620091"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0" name="フリーフォーム: 図形 109">
              <a:extLst>
                <a:ext uri="{FF2B5EF4-FFF2-40B4-BE49-F238E27FC236}">
                  <a16:creationId xmlns:a16="http://schemas.microsoft.com/office/drawing/2014/main" id="{39771418-2BDD-45DC-A124-09E5760180F6}"/>
                </a:ext>
              </a:extLst>
            </p:cNvPr>
            <p:cNvSpPr/>
            <p:nvPr/>
          </p:nvSpPr>
          <p:spPr>
            <a:xfrm>
              <a:off x="467523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リーフォーム: 図形 110">
              <a:extLst>
                <a:ext uri="{FF2B5EF4-FFF2-40B4-BE49-F238E27FC236}">
                  <a16:creationId xmlns:a16="http://schemas.microsoft.com/office/drawing/2014/main" id="{71286BD5-DB7B-411C-9DDD-85C80B87CF35}"/>
                </a:ext>
              </a:extLst>
            </p:cNvPr>
            <p:cNvSpPr/>
            <p:nvPr/>
          </p:nvSpPr>
          <p:spPr>
            <a:xfrm>
              <a:off x="4746587"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フリーフォーム: 図形 111">
              <a:extLst>
                <a:ext uri="{FF2B5EF4-FFF2-40B4-BE49-F238E27FC236}">
                  <a16:creationId xmlns:a16="http://schemas.microsoft.com/office/drawing/2014/main" id="{18A02A4A-06B2-4D5A-9BA1-8E0D6E51A471}"/>
                </a:ext>
              </a:extLst>
            </p:cNvPr>
            <p:cNvSpPr/>
            <p:nvPr/>
          </p:nvSpPr>
          <p:spPr>
            <a:xfrm>
              <a:off x="4814326"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フリーフォーム: 図形 112">
              <a:extLst>
                <a:ext uri="{FF2B5EF4-FFF2-40B4-BE49-F238E27FC236}">
                  <a16:creationId xmlns:a16="http://schemas.microsoft.com/office/drawing/2014/main" id="{EE79BD2E-BB6D-4979-922C-5619722C4136}"/>
                </a:ext>
              </a:extLst>
            </p:cNvPr>
            <p:cNvSpPr/>
            <p:nvPr/>
          </p:nvSpPr>
          <p:spPr>
            <a:xfrm>
              <a:off x="4846278" y="483721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リーフォーム: 図形 113">
              <a:extLst>
                <a:ext uri="{FF2B5EF4-FFF2-40B4-BE49-F238E27FC236}">
                  <a16:creationId xmlns:a16="http://schemas.microsoft.com/office/drawing/2014/main" id="{B00F40E7-555F-4824-8E8D-546C81D5CFC3}"/>
                </a:ext>
              </a:extLst>
            </p:cNvPr>
            <p:cNvSpPr/>
            <p:nvPr/>
          </p:nvSpPr>
          <p:spPr>
            <a:xfrm>
              <a:off x="4913735"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5" name="フリーフォーム: 図形 114">
              <a:extLst>
                <a:ext uri="{FF2B5EF4-FFF2-40B4-BE49-F238E27FC236}">
                  <a16:creationId xmlns:a16="http://schemas.microsoft.com/office/drawing/2014/main" id="{FB49025A-E84F-40E3-A117-9F3903FE43F8}"/>
                </a:ext>
              </a:extLst>
            </p:cNvPr>
            <p:cNvSpPr/>
            <p:nvPr/>
          </p:nvSpPr>
          <p:spPr>
            <a:xfrm>
              <a:off x="4972524" y="48410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フリーフォーム: 図形 115">
              <a:extLst>
                <a:ext uri="{FF2B5EF4-FFF2-40B4-BE49-F238E27FC236}">
                  <a16:creationId xmlns:a16="http://schemas.microsoft.com/office/drawing/2014/main" id="{F486876F-3818-4CBB-B702-6098A4802BFC}"/>
                </a:ext>
              </a:extLst>
            </p:cNvPr>
            <p:cNvSpPr/>
            <p:nvPr/>
          </p:nvSpPr>
          <p:spPr>
            <a:xfrm>
              <a:off x="5017086" y="484480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リーフォーム: 図形 116">
              <a:extLst>
                <a:ext uri="{FF2B5EF4-FFF2-40B4-BE49-F238E27FC236}">
                  <a16:creationId xmlns:a16="http://schemas.microsoft.com/office/drawing/2014/main" id="{9E94C87B-AE99-4F56-BFB2-4F26FC636406}"/>
                </a:ext>
              </a:extLst>
            </p:cNvPr>
            <p:cNvSpPr/>
            <p:nvPr/>
          </p:nvSpPr>
          <p:spPr>
            <a:xfrm>
              <a:off x="5080231" y="485005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リーフォーム: 図形 117">
              <a:extLst>
                <a:ext uri="{FF2B5EF4-FFF2-40B4-BE49-F238E27FC236}">
                  <a16:creationId xmlns:a16="http://schemas.microsoft.com/office/drawing/2014/main" id="{49B83275-A234-4ACD-B6F0-5B4480E45665}"/>
                </a:ext>
              </a:extLst>
            </p:cNvPr>
            <p:cNvSpPr/>
            <p:nvPr/>
          </p:nvSpPr>
          <p:spPr>
            <a:xfrm>
              <a:off x="5118933"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フリーフォーム: 図形 118">
              <a:extLst>
                <a:ext uri="{FF2B5EF4-FFF2-40B4-BE49-F238E27FC236}">
                  <a16:creationId xmlns:a16="http://schemas.microsoft.com/office/drawing/2014/main" id="{DAD443F1-8E83-42F9-BE49-820A46E427D4}"/>
                </a:ext>
              </a:extLst>
            </p:cNvPr>
            <p:cNvSpPr/>
            <p:nvPr/>
          </p:nvSpPr>
          <p:spPr>
            <a:xfrm>
              <a:off x="5153869"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リーフォーム: 図形 119">
              <a:extLst>
                <a:ext uri="{FF2B5EF4-FFF2-40B4-BE49-F238E27FC236}">
                  <a16:creationId xmlns:a16="http://schemas.microsoft.com/office/drawing/2014/main" id="{73AF4745-1643-4AF8-89AE-59802AE290E2}"/>
                </a:ext>
              </a:extLst>
            </p:cNvPr>
            <p:cNvSpPr/>
            <p:nvPr/>
          </p:nvSpPr>
          <p:spPr>
            <a:xfrm>
              <a:off x="5186107" y="4858059"/>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フリーフォーム: 図形 120">
              <a:extLst>
                <a:ext uri="{FF2B5EF4-FFF2-40B4-BE49-F238E27FC236}">
                  <a16:creationId xmlns:a16="http://schemas.microsoft.com/office/drawing/2014/main" id="{1D849900-242A-4BAE-AF0F-15F590A7DB03}"/>
                </a:ext>
              </a:extLst>
            </p:cNvPr>
            <p:cNvSpPr/>
            <p:nvPr/>
          </p:nvSpPr>
          <p:spPr>
            <a:xfrm>
              <a:off x="5226489" y="48700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フリーフォーム: 図形 121">
              <a:extLst>
                <a:ext uri="{FF2B5EF4-FFF2-40B4-BE49-F238E27FC236}">
                  <a16:creationId xmlns:a16="http://schemas.microsoft.com/office/drawing/2014/main" id="{3AF8569F-A3C6-4803-B264-AD7B47F610B8}"/>
                </a:ext>
              </a:extLst>
            </p:cNvPr>
            <p:cNvSpPr/>
            <p:nvPr/>
          </p:nvSpPr>
          <p:spPr>
            <a:xfrm>
              <a:off x="5274220" y="487400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図形 122">
              <a:extLst>
                <a:ext uri="{FF2B5EF4-FFF2-40B4-BE49-F238E27FC236}">
                  <a16:creationId xmlns:a16="http://schemas.microsoft.com/office/drawing/2014/main" id="{48401BF9-5E92-4875-B036-14F2709ADB14}"/>
                </a:ext>
              </a:extLst>
            </p:cNvPr>
            <p:cNvSpPr/>
            <p:nvPr/>
          </p:nvSpPr>
          <p:spPr>
            <a:xfrm>
              <a:off x="5337142" y="488545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図形 123">
              <a:extLst>
                <a:ext uri="{FF2B5EF4-FFF2-40B4-BE49-F238E27FC236}">
                  <a16:creationId xmlns:a16="http://schemas.microsoft.com/office/drawing/2014/main" id="{BB769245-AE69-4F44-9238-61A032BE0D92}"/>
                </a:ext>
              </a:extLst>
            </p:cNvPr>
            <p:cNvSpPr/>
            <p:nvPr/>
          </p:nvSpPr>
          <p:spPr>
            <a:xfrm>
              <a:off x="5393173" y="490248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図形 124">
              <a:extLst>
                <a:ext uri="{FF2B5EF4-FFF2-40B4-BE49-F238E27FC236}">
                  <a16:creationId xmlns:a16="http://schemas.microsoft.com/office/drawing/2014/main" id="{25397C13-FED0-43DD-BE5E-D849BBCC0B79}"/>
                </a:ext>
              </a:extLst>
            </p:cNvPr>
            <p:cNvSpPr/>
            <p:nvPr/>
          </p:nvSpPr>
          <p:spPr>
            <a:xfrm>
              <a:off x="5429166" y="4902571"/>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フリーフォーム: 図形 125">
              <a:extLst>
                <a:ext uri="{FF2B5EF4-FFF2-40B4-BE49-F238E27FC236}">
                  <a16:creationId xmlns:a16="http://schemas.microsoft.com/office/drawing/2014/main" id="{143970E7-CD44-4697-90C1-30179455D0C0}"/>
                </a:ext>
              </a:extLst>
            </p:cNvPr>
            <p:cNvSpPr/>
            <p:nvPr/>
          </p:nvSpPr>
          <p:spPr>
            <a:xfrm>
              <a:off x="4706620"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図形 126">
              <a:extLst>
                <a:ext uri="{FF2B5EF4-FFF2-40B4-BE49-F238E27FC236}">
                  <a16:creationId xmlns:a16="http://schemas.microsoft.com/office/drawing/2014/main" id="{F66263AC-C5FB-488E-B753-F2F4871F1B73}"/>
                </a:ext>
              </a:extLst>
            </p:cNvPr>
            <p:cNvSpPr/>
            <p:nvPr/>
          </p:nvSpPr>
          <p:spPr>
            <a:xfrm>
              <a:off x="4777895" y="483324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フリーフォーム: 図形 127">
              <a:extLst>
                <a:ext uri="{FF2B5EF4-FFF2-40B4-BE49-F238E27FC236}">
                  <a16:creationId xmlns:a16="http://schemas.microsoft.com/office/drawing/2014/main" id="{3E44730E-39C4-4EC0-AD24-23EF39FBDF8E}"/>
                </a:ext>
              </a:extLst>
            </p:cNvPr>
            <p:cNvSpPr/>
            <p:nvPr/>
          </p:nvSpPr>
          <p:spPr>
            <a:xfrm>
              <a:off x="4890335" y="483721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図形 128">
              <a:extLst>
                <a:ext uri="{FF2B5EF4-FFF2-40B4-BE49-F238E27FC236}">
                  <a16:creationId xmlns:a16="http://schemas.microsoft.com/office/drawing/2014/main" id="{2A4AC0BB-0EE9-49DE-A5FE-E33557B760AB}"/>
                </a:ext>
              </a:extLst>
            </p:cNvPr>
            <p:cNvSpPr/>
            <p:nvPr/>
          </p:nvSpPr>
          <p:spPr>
            <a:xfrm>
              <a:off x="5068324" y="484108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a:extLst>
                <a:ext uri="{FF2B5EF4-FFF2-40B4-BE49-F238E27FC236}">
                  <a16:creationId xmlns:a16="http://schemas.microsoft.com/office/drawing/2014/main" id="{BA0EAC03-1A13-4645-9E0F-BB0716EFC941}"/>
                </a:ext>
              </a:extLst>
            </p:cNvPr>
            <p:cNvSpPr/>
            <p:nvPr/>
          </p:nvSpPr>
          <p:spPr>
            <a:xfrm>
              <a:off x="3005202" y="4583753"/>
              <a:ext cx="2451865" cy="193547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2">
              <a:extLst>
                <a:ext uri="{FF2B5EF4-FFF2-40B4-BE49-F238E27FC236}">
                  <a16:creationId xmlns:a16="http://schemas.microsoft.com/office/drawing/2014/main" id="{BB670950-83B7-4EBA-BD84-284B818764A2}"/>
                </a:ext>
              </a:extLst>
            </p:cNvPr>
            <p:cNvGrpSpPr/>
            <p:nvPr/>
          </p:nvGrpSpPr>
          <p:grpSpPr>
            <a:xfrm>
              <a:off x="3454742" y="4789267"/>
              <a:ext cx="1192888" cy="305201"/>
              <a:chOff x="3454742" y="4789267"/>
              <a:chExt cx="1192888" cy="305201"/>
            </a:xfrm>
          </p:grpSpPr>
          <p:sp>
            <p:nvSpPr>
              <p:cNvPr id="105" name="フリーフォーム: 図形 104">
                <a:extLst>
                  <a:ext uri="{FF2B5EF4-FFF2-40B4-BE49-F238E27FC236}">
                    <a16:creationId xmlns:a16="http://schemas.microsoft.com/office/drawing/2014/main" id="{C8D29CD4-9329-4B45-868F-D3183B7B9B05}"/>
                  </a:ext>
                </a:extLst>
              </p:cNvPr>
              <p:cNvSpPr/>
              <p:nvPr/>
            </p:nvSpPr>
            <p:spPr>
              <a:xfrm>
                <a:off x="3454742" y="4837211"/>
                <a:ext cx="98945" cy="257257"/>
              </a:xfrm>
              <a:custGeom>
                <a:avLst/>
                <a:gdLst>
                  <a:gd name="connsiteX0" fmla="*/ 207818 w 207818"/>
                  <a:gd name="connsiteY0" fmla="*/ 540327 h 540327"/>
                  <a:gd name="connsiteX1" fmla="*/ 91440 w 207818"/>
                  <a:gd name="connsiteY1" fmla="*/ 141316 h 540327"/>
                  <a:gd name="connsiteX2" fmla="*/ 0 w 207818"/>
                  <a:gd name="connsiteY2" fmla="*/ 0 h 540327"/>
                  <a:gd name="connsiteX3" fmla="*/ 0 w 207818"/>
                  <a:gd name="connsiteY3" fmla="*/ 0 h 540327"/>
                </a:gdLst>
                <a:ahLst/>
                <a:cxnLst>
                  <a:cxn ang="0">
                    <a:pos x="connsiteX0" y="connsiteY0"/>
                  </a:cxn>
                  <a:cxn ang="0">
                    <a:pos x="connsiteX1" y="connsiteY1"/>
                  </a:cxn>
                  <a:cxn ang="0">
                    <a:pos x="connsiteX2" y="connsiteY2"/>
                  </a:cxn>
                  <a:cxn ang="0">
                    <a:pos x="connsiteX3" y="connsiteY3"/>
                  </a:cxn>
                </a:cxnLst>
                <a:rect l="l" t="t" r="r" b="b"/>
                <a:pathLst>
                  <a:path w="207818" h="540327">
                    <a:moveTo>
                      <a:pt x="207818" y="540327"/>
                    </a:moveTo>
                    <a:cubicBezTo>
                      <a:pt x="166947" y="385848"/>
                      <a:pt x="126076" y="231370"/>
                      <a:pt x="91440" y="141316"/>
                    </a:cubicBezTo>
                    <a:cubicBezTo>
                      <a:pt x="56804" y="51262"/>
                      <a:pt x="0" y="0"/>
                      <a:pt x="0" y="0"/>
                    </a:cubicBezTo>
                    <a:lnTo>
                      <a:pt x="0" y="0"/>
                    </a:lnTo>
                  </a:path>
                </a:pathLst>
              </a:custGeom>
              <a:noFill/>
              <a:ln>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6" name="フリーフォーム: 図形 105">
                <a:extLst>
                  <a:ext uri="{FF2B5EF4-FFF2-40B4-BE49-F238E27FC236}">
                    <a16:creationId xmlns:a16="http://schemas.microsoft.com/office/drawing/2014/main" id="{ADA0CD8E-A963-475B-90FB-2863DD17A34C}"/>
                  </a:ext>
                </a:extLst>
              </p:cNvPr>
              <p:cNvSpPr/>
              <p:nvPr/>
            </p:nvSpPr>
            <p:spPr>
              <a:xfrm>
                <a:off x="4481629" y="482074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フリーフォーム: 図形 106">
                <a:extLst>
                  <a:ext uri="{FF2B5EF4-FFF2-40B4-BE49-F238E27FC236}">
                    <a16:creationId xmlns:a16="http://schemas.microsoft.com/office/drawing/2014/main" id="{565222C6-C2DF-41B6-AF63-85E06D8987A9}"/>
                  </a:ext>
                </a:extLst>
              </p:cNvPr>
              <p:cNvSpPr/>
              <p:nvPr/>
            </p:nvSpPr>
            <p:spPr>
              <a:xfrm>
                <a:off x="4521038" y="4817225"/>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フリーフォーム: 図形 107">
                <a:extLst>
                  <a:ext uri="{FF2B5EF4-FFF2-40B4-BE49-F238E27FC236}">
                    <a16:creationId xmlns:a16="http://schemas.microsoft.com/office/drawing/2014/main" id="{D4A8362C-684B-4963-A1A9-B94F10781ACE}"/>
                  </a:ext>
                </a:extLst>
              </p:cNvPr>
              <p:cNvSpPr/>
              <p:nvPr/>
            </p:nvSpPr>
            <p:spPr>
              <a:xfrm>
                <a:off x="4564517" y="482543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図形 129">
                <a:extLst>
                  <a:ext uri="{FF2B5EF4-FFF2-40B4-BE49-F238E27FC236}">
                    <a16:creationId xmlns:a16="http://schemas.microsoft.com/office/drawing/2014/main" id="{279EA14B-2827-4492-A275-73E774650C81}"/>
                  </a:ext>
                </a:extLst>
              </p:cNvPr>
              <p:cNvSpPr/>
              <p:nvPr/>
            </p:nvSpPr>
            <p:spPr>
              <a:xfrm rot="21121744">
                <a:off x="3578305" y="48334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図形 130">
                <a:extLst>
                  <a:ext uri="{FF2B5EF4-FFF2-40B4-BE49-F238E27FC236}">
                    <a16:creationId xmlns:a16="http://schemas.microsoft.com/office/drawing/2014/main" id="{9AAC0B5F-A2A1-4F58-B38C-5653EAA7003E}"/>
                  </a:ext>
                </a:extLst>
              </p:cNvPr>
              <p:cNvSpPr/>
              <p:nvPr/>
            </p:nvSpPr>
            <p:spPr>
              <a:xfrm rot="21121744">
                <a:off x="3617503" y="4828091"/>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図形 131">
                <a:extLst>
                  <a:ext uri="{FF2B5EF4-FFF2-40B4-BE49-F238E27FC236}">
                    <a16:creationId xmlns:a16="http://schemas.microsoft.com/office/drawing/2014/main" id="{5CE8983A-0C4E-4E71-A53A-07DED6EB1B93}"/>
                  </a:ext>
                </a:extLst>
              </p:cNvPr>
              <p:cNvSpPr/>
              <p:nvPr/>
            </p:nvSpPr>
            <p:spPr>
              <a:xfrm rot="21121744">
                <a:off x="3661322" y="4834223"/>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図形 132">
                <a:extLst>
                  <a:ext uri="{FF2B5EF4-FFF2-40B4-BE49-F238E27FC236}">
                    <a16:creationId xmlns:a16="http://schemas.microsoft.com/office/drawing/2014/main" id="{3B72993A-6500-4048-ABAC-FA67ABE5D4B7}"/>
                  </a:ext>
                </a:extLst>
              </p:cNvPr>
              <p:cNvSpPr/>
              <p:nvPr/>
            </p:nvSpPr>
            <p:spPr>
              <a:xfrm rot="21121744">
                <a:off x="3716611" y="4826907"/>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フリーフォーム: 図形 133">
                <a:extLst>
                  <a:ext uri="{FF2B5EF4-FFF2-40B4-BE49-F238E27FC236}">
                    <a16:creationId xmlns:a16="http://schemas.microsoft.com/office/drawing/2014/main" id="{631A1BEC-7B32-4B9D-AAD1-A7B7A1CF925F}"/>
                  </a:ext>
                </a:extLst>
              </p:cNvPr>
              <p:cNvSpPr/>
              <p:nvPr/>
            </p:nvSpPr>
            <p:spPr>
              <a:xfrm rot="21121744">
                <a:off x="3772287" y="483677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図形 134">
                <a:extLst>
                  <a:ext uri="{FF2B5EF4-FFF2-40B4-BE49-F238E27FC236}">
                    <a16:creationId xmlns:a16="http://schemas.microsoft.com/office/drawing/2014/main" id="{915B584C-A2B4-4154-8293-618307B49294}"/>
                  </a:ext>
                </a:extLst>
              </p:cNvPr>
              <p:cNvSpPr/>
              <p:nvPr/>
            </p:nvSpPr>
            <p:spPr>
              <a:xfrm rot="21121744">
                <a:off x="3843558" y="4833392"/>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図形 135">
                <a:extLst>
                  <a:ext uri="{FF2B5EF4-FFF2-40B4-BE49-F238E27FC236}">
                    <a16:creationId xmlns:a16="http://schemas.microsoft.com/office/drawing/2014/main" id="{4C175498-A9EC-4C91-A323-1C98B9730729}"/>
                  </a:ext>
                </a:extLst>
              </p:cNvPr>
              <p:cNvSpPr/>
              <p:nvPr/>
            </p:nvSpPr>
            <p:spPr>
              <a:xfrm rot="21121744">
                <a:off x="3928104" y="479349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図形 136">
                <a:extLst>
                  <a:ext uri="{FF2B5EF4-FFF2-40B4-BE49-F238E27FC236}">
                    <a16:creationId xmlns:a16="http://schemas.microsoft.com/office/drawing/2014/main" id="{797B4326-AFFB-4DF8-A9EE-E3957B4D9E2C}"/>
                  </a:ext>
                </a:extLst>
              </p:cNvPr>
              <p:cNvSpPr/>
              <p:nvPr/>
            </p:nvSpPr>
            <p:spPr>
              <a:xfrm rot="21121744">
                <a:off x="3960208" y="4795940"/>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図形 137">
                <a:extLst>
                  <a:ext uri="{FF2B5EF4-FFF2-40B4-BE49-F238E27FC236}">
                    <a16:creationId xmlns:a16="http://schemas.microsoft.com/office/drawing/2014/main" id="{E5E9BD03-A29B-4A11-BB7C-D407C914BAD6}"/>
                  </a:ext>
                </a:extLst>
              </p:cNvPr>
              <p:cNvSpPr/>
              <p:nvPr/>
            </p:nvSpPr>
            <p:spPr>
              <a:xfrm rot="21121744">
                <a:off x="4027772" y="479660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図形 138">
                <a:extLst>
                  <a:ext uri="{FF2B5EF4-FFF2-40B4-BE49-F238E27FC236}">
                    <a16:creationId xmlns:a16="http://schemas.microsoft.com/office/drawing/2014/main" id="{E61A31B1-97E6-44C9-BB08-136F2FA8FD02}"/>
                  </a:ext>
                </a:extLst>
              </p:cNvPr>
              <p:cNvSpPr/>
              <p:nvPr/>
            </p:nvSpPr>
            <p:spPr>
              <a:xfrm rot="21121744">
                <a:off x="4086495" y="479381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図形 139">
                <a:extLst>
                  <a:ext uri="{FF2B5EF4-FFF2-40B4-BE49-F238E27FC236}">
                    <a16:creationId xmlns:a16="http://schemas.microsoft.com/office/drawing/2014/main" id="{CBB822B1-E9C4-4190-9F25-7F16047C01B7}"/>
                  </a:ext>
                </a:extLst>
              </p:cNvPr>
              <p:cNvSpPr/>
              <p:nvPr/>
            </p:nvSpPr>
            <p:spPr>
              <a:xfrm rot="21121744">
                <a:off x="4131184" y="479542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図形 140">
                <a:extLst>
                  <a:ext uri="{FF2B5EF4-FFF2-40B4-BE49-F238E27FC236}">
                    <a16:creationId xmlns:a16="http://schemas.microsoft.com/office/drawing/2014/main" id="{E1CDEC81-E005-464F-8C9F-185A3C0AD8C6}"/>
                  </a:ext>
                </a:extLst>
              </p:cNvPr>
              <p:cNvSpPr/>
              <p:nvPr/>
            </p:nvSpPr>
            <p:spPr>
              <a:xfrm rot="21121744">
                <a:off x="4194507" y="479766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図形 141">
                <a:extLst>
                  <a:ext uri="{FF2B5EF4-FFF2-40B4-BE49-F238E27FC236}">
                    <a16:creationId xmlns:a16="http://schemas.microsoft.com/office/drawing/2014/main" id="{5975230D-5DC2-4C16-9089-A4C2F598CE8B}"/>
                  </a:ext>
                </a:extLst>
              </p:cNvPr>
              <p:cNvSpPr/>
              <p:nvPr/>
            </p:nvSpPr>
            <p:spPr>
              <a:xfrm rot="21121744">
                <a:off x="4233545" y="4803826"/>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図形 142">
                <a:extLst>
                  <a:ext uri="{FF2B5EF4-FFF2-40B4-BE49-F238E27FC236}">
                    <a16:creationId xmlns:a16="http://schemas.microsoft.com/office/drawing/2014/main" id="{EE79E697-F61B-4CDF-BBCE-D1914E291A50}"/>
                  </a:ext>
                </a:extLst>
              </p:cNvPr>
              <p:cNvSpPr/>
              <p:nvPr/>
            </p:nvSpPr>
            <p:spPr>
              <a:xfrm rot="21121744">
                <a:off x="4268442" y="480216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フリーフォーム: 図形 143">
                <a:extLst>
                  <a:ext uri="{FF2B5EF4-FFF2-40B4-BE49-F238E27FC236}">
                    <a16:creationId xmlns:a16="http://schemas.microsoft.com/office/drawing/2014/main" id="{250EE0C4-8984-485B-8EA4-9384D5DA1BDB}"/>
                  </a:ext>
                </a:extLst>
              </p:cNvPr>
              <p:cNvSpPr/>
              <p:nvPr/>
            </p:nvSpPr>
            <p:spPr>
              <a:xfrm rot="21121744">
                <a:off x="4300643" y="480063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フリーフォーム: 図形 144">
                <a:extLst>
                  <a:ext uri="{FF2B5EF4-FFF2-40B4-BE49-F238E27FC236}">
                    <a16:creationId xmlns:a16="http://schemas.microsoft.com/office/drawing/2014/main" id="{BAA8BCCA-1374-4CC6-AF21-4829F0FBD0B6}"/>
                  </a:ext>
                </a:extLst>
              </p:cNvPr>
              <p:cNvSpPr/>
              <p:nvPr/>
            </p:nvSpPr>
            <p:spPr>
              <a:xfrm rot="21121744">
                <a:off x="4341548" y="4810674"/>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フリーフォーム: 図形 145">
                <a:extLst>
                  <a:ext uri="{FF2B5EF4-FFF2-40B4-BE49-F238E27FC236}">
                    <a16:creationId xmlns:a16="http://schemas.microsoft.com/office/drawing/2014/main" id="{C4436B4D-B511-4A9A-B85E-27D40606351D}"/>
                  </a:ext>
                </a:extLst>
              </p:cNvPr>
              <p:cNvSpPr/>
              <p:nvPr/>
            </p:nvSpPr>
            <p:spPr>
              <a:xfrm rot="21121744">
                <a:off x="4389414" y="481238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7" name="フリーフォーム: 図形 146">
                <a:extLst>
                  <a:ext uri="{FF2B5EF4-FFF2-40B4-BE49-F238E27FC236}">
                    <a16:creationId xmlns:a16="http://schemas.microsoft.com/office/drawing/2014/main" id="{F8BB157D-A1D9-4597-8BBC-3AB1D69BFF98}"/>
                  </a:ext>
                </a:extLst>
              </p:cNvPr>
              <p:cNvSpPr/>
              <p:nvPr/>
            </p:nvSpPr>
            <p:spPr>
              <a:xfrm rot="21121744">
                <a:off x="4452808" y="4820832"/>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8" name="フリーフォーム: 図形 147">
                <a:extLst>
                  <a:ext uri="{FF2B5EF4-FFF2-40B4-BE49-F238E27FC236}">
                    <a16:creationId xmlns:a16="http://schemas.microsoft.com/office/drawing/2014/main" id="{996428DC-45C7-4100-A4AB-66679A1643B7}"/>
                  </a:ext>
                </a:extLst>
              </p:cNvPr>
              <p:cNvSpPr/>
              <p:nvPr/>
            </p:nvSpPr>
            <p:spPr>
              <a:xfrm rot="21121744">
                <a:off x="3803636" y="4835288"/>
                <a:ext cx="45719"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9" name="フリーフォーム: 図形 148">
                <a:extLst>
                  <a:ext uri="{FF2B5EF4-FFF2-40B4-BE49-F238E27FC236}">
                    <a16:creationId xmlns:a16="http://schemas.microsoft.com/office/drawing/2014/main" id="{1B8EDAFE-928B-42A2-A485-E244AE1DFC0D}"/>
                  </a:ext>
                </a:extLst>
              </p:cNvPr>
              <p:cNvSpPr/>
              <p:nvPr/>
            </p:nvSpPr>
            <p:spPr>
              <a:xfrm rot="21121744">
                <a:off x="3883136" y="4824803"/>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0" name="フリーフォーム: 図形 149">
                <a:extLst>
                  <a:ext uri="{FF2B5EF4-FFF2-40B4-BE49-F238E27FC236}">
                    <a16:creationId xmlns:a16="http://schemas.microsoft.com/office/drawing/2014/main" id="{14172646-9D64-4EBC-9BE2-E1034ED00B0F}"/>
                  </a:ext>
                </a:extLst>
              </p:cNvPr>
              <p:cNvSpPr/>
              <p:nvPr/>
            </p:nvSpPr>
            <p:spPr>
              <a:xfrm rot="21121744">
                <a:off x="4004215" y="4793848"/>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フリーフォーム: 図形 150">
                <a:extLst>
                  <a:ext uri="{FF2B5EF4-FFF2-40B4-BE49-F238E27FC236}">
                    <a16:creationId xmlns:a16="http://schemas.microsoft.com/office/drawing/2014/main" id="{DC74E60F-31E2-4721-9E89-ADCE86B2DC05}"/>
                  </a:ext>
                </a:extLst>
              </p:cNvPr>
              <p:cNvSpPr/>
              <p:nvPr/>
            </p:nvSpPr>
            <p:spPr>
              <a:xfrm rot="21121744">
                <a:off x="4182187" y="4789267"/>
                <a:ext cx="83113" cy="233510"/>
              </a:xfrm>
              <a:custGeom>
                <a:avLst/>
                <a:gdLst>
                  <a:gd name="connsiteX0" fmla="*/ 0 w 174567"/>
                  <a:gd name="connsiteY0" fmla="*/ 490451 h 490451"/>
                  <a:gd name="connsiteX1" fmla="*/ 33251 w 174567"/>
                  <a:gd name="connsiteY1" fmla="*/ 299259 h 490451"/>
                  <a:gd name="connsiteX2" fmla="*/ 174567 w 174567"/>
                  <a:gd name="connsiteY2" fmla="*/ 0 h 490451"/>
                </a:gdLst>
                <a:ahLst/>
                <a:cxnLst>
                  <a:cxn ang="0">
                    <a:pos x="connsiteX0" y="connsiteY0"/>
                  </a:cxn>
                  <a:cxn ang="0">
                    <a:pos x="connsiteX1" y="connsiteY1"/>
                  </a:cxn>
                  <a:cxn ang="0">
                    <a:pos x="connsiteX2" y="connsiteY2"/>
                  </a:cxn>
                </a:cxnLst>
                <a:rect l="l" t="t" r="r" b="b"/>
                <a:pathLst>
                  <a:path w="174567" h="490451">
                    <a:moveTo>
                      <a:pt x="0" y="490451"/>
                    </a:moveTo>
                    <a:cubicBezTo>
                      <a:pt x="2078" y="435726"/>
                      <a:pt x="4157" y="381001"/>
                      <a:pt x="33251" y="299259"/>
                    </a:cubicBezTo>
                    <a:cubicBezTo>
                      <a:pt x="62346" y="217517"/>
                      <a:pt x="118456" y="108758"/>
                      <a:pt x="174567" y="0"/>
                    </a:cubicBezTo>
                  </a:path>
                </a:pathLst>
              </a:custGeom>
              <a:noFill/>
              <a:ln>
                <a:headEnd type="oval"/>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7" name="グループ化 26">
              <a:extLst>
                <a:ext uri="{FF2B5EF4-FFF2-40B4-BE49-F238E27FC236}">
                  <a16:creationId xmlns:a16="http://schemas.microsoft.com/office/drawing/2014/main" id="{3828DA00-9A84-4C72-999A-A76F1393A9D9}"/>
                </a:ext>
              </a:extLst>
            </p:cNvPr>
            <p:cNvGrpSpPr/>
            <p:nvPr/>
          </p:nvGrpSpPr>
          <p:grpSpPr>
            <a:xfrm>
              <a:off x="3037472" y="5021999"/>
              <a:ext cx="2410657" cy="269049"/>
              <a:chOff x="1882983" y="3131098"/>
              <a:chExt cx="5212839" cy="581794"/>
            </a:xfrm>
          </p:grpSpPr>
          <p:sp>
            <p:nvSpPr>
              <p:cNvPr id="328" name="フリーフォーム: 図形 327">
                <a:extLst>
                  <a:ext uri="{FF2B5EF4-FFF2-40B4-BE49-F238E27FC236}">
                    <a16:creationId xmlns:a16="http://schemas.microsoft.com/office/drawing/2014/main" id="{1B47475C-789B-4544-809B-A6DE4C9602C0}"/>
                  </a:ext>
                </a:extLst>
              </p:cNvPr>
              <p:cNvSpPr/>
              <p:nvPr/>
            </p:nvSpPr>
            <p:spPr>
              <a:xfrm>
                <a:off x="1882983" y="3131098"/>
                <a:ext cx="5212839" cy="393726"/>
              </a:xfrm>
              <a:custGeom>
                <a:avLst/>
                <a:gdLst>
                  <a:gd name="connsiteX0" fmla="*/ 20632 w 5212839"/>
                  <a:gd name="connsiteY0" fmla="*/ 277120 h 393726"/>
                  <a:gd name="connsiteX1" fmla="*/ 78821 w 5212839"/>
                  <a:gd name="connsiteY1" fmla="*/ 393498 h 393726"/>
                  <a:gd name="connsiteX2" fmla="*/ 627461 w 5212839"/>
                  <a:gd name="connsiteY2" fmla="*/ 243869 h 393726"/>
                  <a:gd name="connsiteX3" fmla="*/ 1084661 w 5212839"/>
                  <a:gd name="connsiteY3" fmla="*/ 202306 h 393726"/>
                  <a:gd name="connsiteX4" fmla="*/ 1400544 w 5212839"/>
                  <a:gd name="connsiteY4" fmla="*/ 193993 h 393726"/>
                  <a:gd name="connsiteX5" fmla="*/ 2073875 w 5212839"/>
                  <a:gd name="connsiteY5" fmla="*/ 135804 h 393726"/>
                  <a:gd name="connsiteX6" fmla="*/ 2547701 w 5212839"/>
                  <a:gd name="connsiteY6" fmla="*/ 69302 h 393726"/>
                  <a:gd name="connsiteX7" fmla="*/ 3004901 w 5212839"/>
                  <a:gd name="connsiteY7" fmla="*/ 69302 h 393726"/>
                  <a:gd name="connsiteX8" fmla="*/ 3295846 w 5212839"/>
                  <a:gd name="connsiteY8" fmla="*/ 119178 h 393726"/>
                  <a:gd name="connsiteX9" fmla="*/ 3653293 w 5212839"/>
                  <a:gd name="connsiteY9" fmla="*/ 152429 h 393726"/>
                  <a:gd name="connsiteX10" fmla="*/ 4027366 w 5212839"/>
                  <a:gd name="connsiteY10" fmla="*/ 144117 h 393726"/>
                  <a:gd name="connsiteX11" fmla="*/ 4285061 w 5212839"/>
                  <a:gd name="connsiteY11" fmla="*/ 160742 h 393726"/>
                  <a:gd name="connsiteX12" fmla="*/ 4675759 w 5212839"/>
                  <a:gd name="connsiteY12" fmla="*/ 202306 h 393726"/>
                  <a:gd name="connsiteX13" fmla="*/ 4850326 w 5212839"/>
                  <a:gd name="connsiteY13" fmla="*/ 202306 h 393726"/>
                  <a:gd name="connsiteX14" fmla="*/ 4999955 w 5212839"/>
                  <a:gd name="connsiteY14" fmla="*/ 243869 h 393726"/>
                  <a:gd name="connsiteX15" fmla="*/ 5174522 w 5212839"/>
                  <a:gd name="connsiteY15" fmla="*/ 285433 h 393726"/>
                  <a:gd name="connsiteX16" fmla="*/ 5174522 w 5212839"/>
                  <a:gd name="connsiteY16" fmla="*/ 210618 h 393726"/>
                  <a:gd name="connsiteX17" fmla="*/ 4758886 w 5212839"/>
                  <a:gd name="connsiteY17" fmla="*/ 152429 h 393726"/>
                  <a:gd name="connsiteX18" fmla="*/ 4334937 w 5212839"/>
                  <a:gd name="connsiteY18" fmla="*/ 102553 h 393726"/>
                  <a:gd name="connsiteX19" fmla="*/ 3919301 w 5212839"/>
                  <a:gd name="connsiteY19" fmla="*/ 52677 h 393726"/>
                  <a:gd name="connsiteX20" fmla="*/ 3462101 w 5212839"/>
                  <a:gd name="connsiteY20" fmla="*/ 69302 h 393726"/>
                  <a:gd name="connsiteX21" fmla="*/ 3137904 w 5212839"/>
                  <a:gd name="connsiteY21" fmla="*/ 11113 h 393726"/>
                  <a:gd name="connsiteX22" fmla="*/ 2938399 w 5212839"/>
                  <a:gd name="connsiteY22" fmla="*/ 2800 h 393726"/>
                  <a:gd name="connsiteX23" fmla="*/ 2522762 w 5212839"/>
                  <a:gd name="connsiteY23" fmla="*/ 2800 h 393726"/>
                  <a:gd name="connsiteX24" fmla="*/ 1924246 w 5212839"/>
                  <a:gd name="connsiteY24" fmla="*/ 36051 h 393726"/>
                  <a:gd name="connsiteX25" fmla="*/ 1525235 w 5212839"/>
                  <a:gd name="connsiteY25" fmla="*/ 85927 h 393726"/>
                  <a:gd name="connsiteX26" fmla="*/ 1309104 w 5212839"/>
                  <a:gd name="connsiteY26" fmla="*/ 85927 h 393726"/>
                  <a:gd name="connsiteX27" fmla="*/ 1126224 w 5212839"/>
                  <a:gd name="connsiteY27" fmla="*/ 69302 h 393726"/>
                  <a:gd name="connsiteX28" fmla="*/ 627461 w 5212839"/>
                  <a:gd name="connsiteY28" fmla="*/ 177367 h 393726"/>
                  <a:gd name="connsiteX29" fmla="*/ 245075 w 5212839"/>
                  <a:gd name="connsiteY29" fmla="*/ 243869 h 393726"/>
                  <a:gd name="connsiteX30" fmla="*/ 20632 w 5212839"/>
                  <a:gd name="connsiteY30" fmla="*/ 277120 h 39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12839" h="393726">
                    <a:moveTo>
                      <a:pt x="20632" y="277120"/>
                    </a:moveTo>
                    <a:cubicBezTo>
                      <a:pt x="-7077" y="302058"/>
                      <a:pt x="-22317" y="399040"/>
                      <a:pt x="78821" y="393498"/>
                    </a:cubicBezTo>
                    <a:cubicBezTo>
                      <a:pt x="179959" y="387956"/>
                      <a:pt x="459821" y="275734"/>
                      <a:pt x="627461" y="243869"/>
                    </a:cubicBezTo>
                    <a:cubicBezTo>
                      <a:pt x="795101" y="212004"/>
                      <a:pt x="955814" y="210619"/>
                      <a:pt x="1084661" y="202306"/>
                    </a:cubicBezTo>
                    <a:cubicBezTo>
                      <a:pt x="1213508" y="193993"/>
                      <a:pt x="1235675" y="205077"/>
                      <a:pt x="1400544" y="193993"/>
                    </a:cubicBezTo>
                    <a:cubicBezTo>
                      <a:pt x="1565413" y="182909"/>
                      <a:pt x="1882682" y="156586"/>
                      <a:pt x="2073875" y="135804"/>
                    </a:cubicBezTo>
                    <a:cubicBezTo>
                      <a:pt x="2265068" y="115022"/>
                      <a:pt x="2392530" y="80386"/>
                      <a:pt x="2547701" y="69302"/>
                    </a:cubicBezTo>
                    <a:cubicBezTo>
                      <a:pt x="2702872" y="58218"/>
                      <a:pt x="2880210" y="60989"/>
                      <a:pt x="3004901" y="69302"/>
                    </a:cubicBezTo>
                    <a:cubicBezTo>
                      <a:pt x="3129592" y="77615"/>
                      <a:pt x="3187781" y="105324"/>
                      <a:pt x="3295846" y="119178"/>
                    </a:cubicBezTo>
                    <a:cubicBezTo>
                      <a:pt x="3403911" y="133032"/>
                      <a:pt x="3531373" y="148273"/>
                      <a:pt x="3653293" y="152429"/>
                    </a:cubicBezTo>
                    <a:cubicBezTo>
                      <a:pt x="3775213" y="156585"/>
                      <a:pt x="3922071" y="142731"/>
                      <a:pt x="4027366" y="144117"/>
                    </a:cubicBezTo>
                    <a:cubicBezTo>
                      <a:pt x="4132661" y="145502"/>
                      <a:pt x="4176996" y="151044"/>
                      <a:pt x="4285061" y="160742"/>
                    </a:cubicBezTo>
                    <a:cubicBezTo>
                      <a:pt x="4393126" y="170440"/>
                      <a:pt x="4581548" y="195379"/>
                      <a:pt x="4675759" y="202306"/>
                    </a:cubicBezTo>
                    <a:cubicBezTo>
                      <a:pt x="4769970" y="209233"/>
                      <a:pt x="4796293" y="195379"/>
                      <a:pt x="4850326" y="202306"/>
                    </a:cubicBezTo>
                    <a:cubicBezTo>
                      <a:pt x="4904359" y="209233"/>
                      <a:pt x="4945922" y="230015"/>
                      <a:pt x="4999955" y="243869"/>
                    </a:cubicBezTo>
                    <a:cubicBezTo>
                      <a:pt x="5053988" y="257723"/>
                      <a:pt x="5145428" y="290975"/>
                      <a:pt x="5174522" y="285433"/>
                    </a:cubicBezTo>
                    <a:cubicBezTo>
                      <a:pt x="5203616" y="279891"/>
                      <a:pt x="5243795" y="232785"/>
                      <a:pt x="5174522" y="210618"/>
                    </a:cubicBezTo>
                    <a:cubicBezTo>
                      <a:pt x="5105249" y="188451"/>
                      <a:pt x="4898817" y="170440"/>
                      <a:pt x="4758886" y="152429"/>
                    </a:cubicBezTo>
                    <a:cubicBezTo>
                      <a:pt x="4618955" y="134418"/>
                      <a:pt x="4334937" y="102553"/>
                      <a:pt x="4334937" y="102553"/>
                    </a:cubicBezTo>
                    <a:cubicBezTo>
                      <a:pt x="4195006" y="85928"/>
                      <a:pt x="4064774" y="58219"/>
                      <a:pt x="3919301" y="52677"/>
                    </a:cubicBezTo>
                    <a:cubicBezTo>
                      <a:pt x="3773828" y="47135"/>
                      <a:pt x="3592334" y="76229"/>
                      <a:pt x="3462101" y="69302"/>
                    </a:cubicBezTo>
                    <a:cubicBezTo>
                      <a:pt x="3331868" y="62375"/>
                      <a:pt x="3225188" y="22197"/>
                      <a:pt x="3137904" y="11113"/>
                    </a:cubicBezTo>
                    <a:cubicBezTo>
                      <a:pt x="3050620" y="29"/>
                      <a:pt x="3040923" y="4185"/>
                      <a:pt x="2938399" y="2800"/>
                    </a:cubicBezTo>
                    <a:cubicBezTo>
                      <a:pt x="2835875" y="1414"/>
                      <a:pt x="2691787" y="-2742"/>
                      <a:pt x="2522762" y="2800"/>
                    </a:cubicBezTo>
                    <a:cubicBezTo>
                      <a:pt x="2353737" y="8342"/>
                      <a:pt x="2090500" y="22197"/>
                      <a:pt x="1924246" y="36051"/>
                    </a:cubicBezTo>
                    <a:cubicBezTo>
                      <a:pt x="1757992" y="49905"/>
                      <a:pt x="1627759" y="77614"/>
                      <a:pt x="1525235" y="85927"/>
                    </a:cubicBezTo>
                    <a:cubicBezTo>
                      <a:pt x="1422711" y="94240"/>
                      <a:pt x="1375606" y="88698"/>
                      <a:pt x="1309104" y="85927"/>
                    </a:cubicBezTo>
                    <a:cubicBezTo>
                      <a:pt x="1242602" y="83156"/>
                      <a:pt x="1239831" y="54062"/>
                      <a:pt x="1126224" y="69302"/>
                    </a:cubicBezTo>
                    <a:cubicBezTo>
                      <a:pt x="1012617" y="84542"/>
                      <a:pt x="774319" y="148273"/>
                      <a:pt x="627461" y="177367"/>
                    </a:cubicBezTo>
                    <a:cubicBezTo>
                      <a:pt x="480603" y="206461"/>
                      <a:pt x="348984" y="223087"/>
                      <a:pt x="245075" y="243869"/>
                    </a:cubicBezTo>
                    <a:cubicBezTo>
                      <a:pt x="141166" y="264651"/>
                      <a:pt x="48341" y="252182"/>
                      <a:pt x="20632" y="277120"/>
                    </a:cubicBezTo>
                    <a:close/>
                  </a:path>
                </a:pathLst>
              </a:custGeom>
              <a:solidFill>
                <a:schemeClr val="accent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9" name="フリーフォーム: 図形 328">
                <a:extLst>
                  <a:ext uri="{FF2B5EF4-FFF2-40B4-BE49-F238E27FC236}">
                    <a16:creationId xmlns:a16="http://schemas.microsoft.com/office/drawing/2014/main" id="{AFC70719-FFC2-4E2B-89C3-21ABD1C77C07}"/>
                  </a:ext>
                </a:extLst>
              </p:cNvPr>
              <p:cNvSpPr/>
              <p:nvPr/>
            </p:nvSpPr>
            <p:spPr>
              <a:xfrm>
                <a:off x="1917568" y="3207790"/>
                <a:ext cx="5168402" cy="505102"/>
              </a:xfrm>
              <a:custGeom>
                <a:avLst/>
                <a:gdLst>
                  <a:gd name="connsiteX0" fmla="*/ 2672 w 5168402"/>
                  <a:gd name="connsiteY0" fmla="*/ 350057 h 505102"/>
                  <a:gd name="connsiteX1" fmla="*/ 35923 w 5168402"/>
                  <a:gd name="connsiteY1" fmla="*/ 499686 h 505102"/>
                  <a:gd name="connsiteX2" fmla="*/ 185552 w 5168402"/>
                  <a:gd name="connsiteY2" fmla="*/ 474748 h 505102"/>
                  <a:gd name="connsiteX3" fmla="*/ 892134 w 5168402"/>
                  <a:gd name="connsiteY3" fmla="*/ 350057 h 505102"/>
                  <a:gd name="connsiteX4" fmla="*/ 1474025 w 5168402"/>
                  <a:gd name="connsiteY4" fmla="*/ 291868 h 505102"/>
                  <a:gd name="connsiteX5" fmla="*/ 2089167 w 5168402"/>
                  <a:gd name="connsiteY5" fmla="*/ 275243 h 505102"/>
                  <a:gd name="connsiteX6" fmla="*/ 2612868 w 5168402"/>
                  <a:gd name="connsiteY6" fmla="*/ 291868 h 505102"/>
                  <a:gd name="connsiteX7" fmla="*/ 2737559 w 5168402"/>
                  <a:gd name="connsiteY7" fmla="*/ 316806 h 505102"/>
                  <a:gd name="connsiteX8" fmla="*/ 3269574 w 5168402"/>
                  <a:gd name="connsiteY8" fmla="*/ 308494 h 505102"/>
                  <a:gd name="connsiteX9" fmla="*/ 3909654 w 5168402"/>
                  <a:gd name="connsiteY9" fmla="*/ 358370 h 505102"/>
                  <a:gd name="connsiteX10" fmla="*/ 4474919 w 5168402"/>
                  <a:gd name="connsiteY10" fmla="*/ 424872 h 505102"/>
                  <a:gd name="connsiteX11" fmla="*/ 4890556 w 5168402"/>
                  <a:gd name="connsiteY11" fmla="*/ 441497 h 505102"/>
                  <a:gd name="connsiteX12" fmla="*/ 5081748 w 5168402"/>
                  <a:gd name="connsiteY12" fmla="*/ 458123 h 505102"/>
                  <a:gd name="connsiteX13" fmla="*/ 5090061 w 5168402"/>
                  <a:gd name="connsiteY13" fmla="*/ 458123 h 505102"/>
                  <a:gd name="connsiteX14" fmla="*/ 5106687 w 5168402"/>
                  <a:gd name="connsiteY14" fmla="*/ 350057 h 505102"/>
                  <a:gd name="connsiteX15" fmla="*/ 5156563 w 5168402"/>
                  <a:gd name="connsiteY15" fmla="*/ 208741 h 505102"/>
                  <a:gd name="connsiteX16" fmla="*/ 4857305 w 5168402"/>
                  <a:gd name="connsiteY16" fmla="*/ 150552 h 505102"/>
                  <a:gd name="connsiteX17" fmla="*/ 4433356 w 5168402"/>
                  <a:gd name="connsiteY17" fmla="*/ 108988 h 505102"/>
                  <a:gd name="connsiteX18" fmla="*/ 4167348 w 5168402"/>
                  <a:gd name="connsiteY18" fmla="*/ 84050 h 505102"/>
                  <a:gd name="connsiteX19" fmla="*/ 3801588 w 5168402"/>
                  <a:gd name="connsiteY19" fmla="*/ 84050 h 505102"/>
                  <a:gd name="connsiteX20" fmla="*/ 3435828 w 5168402"/>
                  <a:gd name="connsiteY20" fmla="*/ 67425 h 505102"/>
                  <a:gd name="connsiteX21" fmla="*/ 3095007 w 5168402"/>
                  <a:gd name="connsiteY21" fmla="*/ 17548 h 505102"/>
                  <a:gd name="connsiteX22" fmla="*/ 2770810 w 5168402"/>
                  <a:gd name="connsiteY22" fmla="*/ 923 h 505102"/>
                  <a:gd name="connsiteX23" fmla="*/ 2380112 w 5168402"/>
                  <a:gd name="connsiteY23" fmla="*/ 9235 h 505102"/>
                  <a:gd name="connsiteX24" fmla="*/ 1997727 w 5168402"/>
                  <a:gd name="connsiteY24" fmla="*/ 67425 h 505102"/>
                  <a:gd name="connsiteX25" fmla="*/ 1573777 w 5168402"/>
                  <a:gd name="connsiteY25" fmla="*/ 92363 h 505102"/>
                  <a:gd name="connsiteX26" fmla="*/ 1241268 w 5168402"/>
                  <a:gd name="connsiteY26" fmla="*/ 117301 h 505102"/>
                  <a:gd name="connsiteX27" fmla="*/ 925385 w 5168402"/>
                  <a:gd name="connsiteY27" fmla="*/ 125614 h 505102"/>
                  <a:gd name="connsiteX28" fmla="*/ 626127 w 5168402"/>
                  <a:gd name="connsiteY28" fmla="*/ 167177 h 505102"/>
                  <a:gd name="connsiteX29" fmla="*/ 393370 w 5168402"/>
                  <a:gd name="connsiteY29" fmla="*/ 225366 h 505102"/>
                  <a:gd name="connsiteX30" fmla="*/ 85799 w 5168402"/>
                  <a:gd name="connsiteY30" fmla="*/ 325119 h 505102"/>
                  <a:gd name="connsiteX31" fmla="*/ 2672 w 5168402"/>
                  <a:gd name="connsiteY31" fmla="*/ 350057 h 505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68402" h="505102">
                    <a:moveTo>
                      <a:pt x="2672" y="350057"/>
                    </a:moveTo>
                    <a:cubicBezTo>
                      <a:pt x="-5641" y="379151"/>
                      <a:pt x="5443" y="478904"/>
                      <a:pt x="35923" y="499686"/>
                    </a:cubicBezTo>
                    <a:cubicBezTo>
                      <a:pt x="66403" y="520468"/>
                      <a:pt x="185552" y="474748"/>
                      <a:pt x="185552" y="474748"/>
                    </a:cubicBezTo>
                    <a:cubicBezTo>
                      <a:pt x="328254" y="449810"/>
                      <a:pt x="677389" y="380537"/>
                      <a:pt x="892134" y="350057"/>
                    </a:cubicBezTo>
                    <a:cubicBezTo>
                      <a:pt x="1106879" y="319577"/>
                      <a:pt x="1274520" y="304337"/>
                      <a:pt x="1474025" y="291868"/>
                    </a:cubicBezTo>
                    <a:cubicBezTo>
                      <a:pt x="1673531" y="279399"/>
                      <a:pt x="1899360" y="275243"/>
                      <a:pt x="2089167" y="275243"/>
                    </a:cubicBezTo>
                    <a:cubicBezTo>
                      <a:pt x="2278974" y="275243"/>
                      <a:pt x="2504803" y="284941"/>
                      <a:pt x="2612868" y="291868"/>
                    </a:cubicBezTo>
                    <a:cubicBezTo>
                      <a:pt x="2720933" y="298795"/>
                      <a:pt x="2737559" y="316806"/>
                      <a:pt x="2737559" y="316806"/>
                    </a:cubicBezTo>
                    <a:cubicBezTo>
                      <a:pt x="2847010" y="319577"/>
                      <a:pt x="3074225" y="301567"/>
                      <a:pt x="3269574" y="308494"/>
                    </a:cubicBezTo>
                    <a:cubicBezTo>
                      <a:pt x="3464923" y="315421"/>
                      <a:pt x="3708763" y="338974"/>
                      <a:pt x="3909654" y="358370"/>
                    </a:cubicBezTo>
                    <a:cubicBezTo>
                      <a:pt x="4110545" y="377766"/>
                      <a:pt x="4311435" y="411018"/>
                      <a:pt x="4474919" y="424872"/>
                    </a:cubicBezTo>
                    <a:cubicBezTo>
                      <a:pt x="4638403" y="438726"/>
                      <a:pt x="4789418" y="435955"/>
                      <a:pt x="4890556" y="441497"/>
                    </a:cubicBezTo>
                    <a:cubicBezTo>
                      <a:pt x="4991694" y="447039"/>
                      <a:pt x="5081748" y="458123"/>
                      <a:pt x="5081748" y="458123"/>
                    </a:cubicBezTo>
                    <a:cubicBezTo>
                      <a:pt x="5114999" y="460894"/>
                      <a:pt x="5085905" y="476134"/>
                      <a:pt x="5090061" y="458123"/>
                    </a:cubicBezTo>
                    <a:cubicBezTo>
                      <a:pt x="5094218" y="440112"/>
                      <a:pt x="5095603" y="391620"/>
                      <a:pt x="5106687" y="350057"/>
                    </a:cubicBezTo>
                    <a:cubicBezTo>
                      <a:pt x="5117771" y="308494"/>
                      <a:pt x="5198127" y="241992"/>
                      <a:pt x="5156563" y="208741"/>
                    </a:cubicBezTo>
                    <a:cubicBezTo>
                      <a:pt x="5114999" y="175490"/>
                      <a:pt x="4977839" y="167177"/>
                      <a:pt x="4857305" y="150552"/>
                    </a:cubicBezTo>
                    <a:cubicBezTo>
                      <a:pt x="4736771" y="133927"/>
                      <a:pt x="4433356" y="108988"/>
                      <a:pt x="4433356" y="108988"/>
                    </a:cubicBezTo>
                    <a:cubicBezTo>
                      <a:pt x="4318363" y="97904"/>
                      <a:pt x="4272643" y="88206"/>
                      <a:pt x="4167348" y="84050"/>
                    </a:cubicBezTo>
                    <a:cubicBezTo>
                      <a:pt x="4062053" y="79894"/>
                      <a:pt x="3923508" y="86821"/>
                      <a:pt x="3801588" y="84050"/>
                    </a:cubicBezTo>
                    <a:cubicBezTo>
                      <a:pt x="3679668" y="81279"/>
                      <a:pt x="3553591" y="78509"/>
                      <a:pt x="3435828" y="67425"/>
                    </a:cubicBezTo>
                    <a:cubicBezTo>
                      <a:pt x="3318065" y="56341"/>
                      <a:pt x="3205843" y="28632"/>
                      <a:pt x="3095007" y="17548"/>
                    </a:cubicBezTo>
                    <a:cubicBezTo>
                      <a:pt x="2984171" y="6464"/>
                      <a:pt x="2770810" y="923"/>
                      <a:pt x="2770810" y="923"/>
                    </a:cubicBezTo>
                    <a:cubicBezTo>
                      <a:pt x="2651661" y="-462"/>
                      <a:pt x="2508959" y="-1849"/>
                      <a:pt x="2380112" y="9235"/>
                    </a:cubicBezTo>
                    <a:cubicBezTo>
                      <a:pt x="2251265" y="20319"/>
                      <a:pt x="2132116" y="53570"/>
                      <a:pt x="1997727" y="67425"/>
                    </a:cubicBezTo>
                    <a:cubicBezTo>
                      <a:pt x="1863338" y="81280"/>
                      <a:pt x="1573777" y="92363"/>
                      <a:pt x="1573777" y="92363"/>
                    </a:cubicBezTo>
                    <a:cubicBezTo>
                      <a:pt x="1447701" y="100676"/>
                      <a:pt x="1349333" y="111759"/>
                      <a:pt x="1241268" y="117301"/>
                    </a:cubicBezTo>
                    <a:cubicBezTo>
                      <a:pt x="1133203" y="122843"/>
                      <a:pt x="1027909" y="117301"/>
                      <a:pt x="925385" y="125614"/>
                    </a:cubicBezTo>
                    <a:cubicBezTo>
                      <a:pt x="822862" y="133927"/>
                      <a:pt x="714796" y="150552"/>
                      <a:pt x="626127" y="167177"/>
                    </a:cubicBezTo>
                    <a:cubicBezTo>
                      <a:pt x="537458" y="183802"/>
                      <a:pt x="483425" y="199042"/>
                      <a:pt x="393370" y="225366"/>
                    </a:cubicBezTo>
                    <a:cubicBezTo>
                      <a:pt x="303315" y="251690"/>
                      <a:pt x="152301" y="305723"/>
                      <a:pt x="85799" y="325119"/>
                    </a:cubicBezTo>
                    <a:cubicBezTo>
                      <a:pt x="19297" y="344515"/>
                      <a:pt x="10985" y="320963"/>
                      <a:pt x="2672" y="350057"/>
                    </a:cubicBezTo>
                    <a:close/>
                  </a:path>
                </a:pathLst>
              </a:custGeom>
              <a:blipFill dpi="0" rotWithShape="1">
                <a:blip r:embed="rId5"/>
                <a:srcRect/>
                <a:tile tx="0" ty="0" sx="100000" sy="100000" flip="none" algn="tl"/>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196" name="グループ化 195">
            <a:extLst>
              <a:ext uri="{FF2B5EF4-FFF2-40B4-BE49-F238E27FC236}">
                <a16:creationId xmlns:a16="http://schemas.microsoft.com/office/drawing/2014/main" id="{0BF7956F-7456-4903-9464-E2C5BA8003EA}"/>
              </a:ext>
            </a:extLst>
          </p:cNvPr>
          <p:cNvGrpSpPr/>
          <p:nvPr/>
        </p:nvGrpSpPr>
        <p:grpSpPr>
          <a:xfrm rot="11705656">
            <a:off x="4431685" y="1573270"/>
            <a:ext cx="1072883" cy="3497758"/>
            <a:chOff x="5518150" y="1925272"/>
            <a:chExt cx="1072883" cy="3497758"/>
          </a:xfrm>
        </p:grpSpPr>
        <p:grpSp>
          <p:nvGrpSpPr>
            <p:cNvPr id="197" name="グループ化 196">
              <a:extLst>
                <a:ext uri="{FF2B5EF4-FFF2-40B4-BE49-F238E27FC236}">
                  <a16:creationId xmlns:a16="http://schemas.microsoft.com/office/drawing/2014/main" id="{F19B188D-681A-46A3-ABF7-AB57CFE07124}"/>
                </a:ext>
              </a:extLst>
            </p:cNvPr>
            <p:cNvGrpSpPr/>
            <p:nvPr/>
          </p:nvGrpSpPr>
          <p:grpSpPr>
            <a:xfrm>
              <a:off x="5518150" y="1925272"/>
              <a:ext cx="1072883" cy="3497758"/>
              <a:chOff x="5518150" y="1925272"/>
              <a:chExt cx="1072883" cy="3497758"/>
            </a:xfrm>
          </p:grpSpPr>
          <p:grpSp>
            <p:nvGrpSpPr>
              <p:cNvPr id="205" name="グループ化 204">
                <a:extLst>
                  <a:ext uri="{FF2B5EF4-FFF2-40B4-BE49-F238E27FC236}">
                    <a16:creationId xmlns:a16="http://schemas.microsoft.com/office/drawing/2014/main" id="{0F6ACA2A-9E45-4A18-BC96-F9DF6E879A02}"/>
                  </a:ext>
                </a:extLst>
              </p:cNvPr>
              <p:cNvGrpSpPr/>
              <p:nvPr/>
            </p:nvGrpSpPr>
            <p:grpSpPr>
              <a:xfrm>
                <a:off x="5682698" y="1925272"/>
                <a:ext cx="821278" cy="188810"/>
                <a:chOff x="5682698" y="1925272"/>
                <a:chExt cx="821278" cy="188810"/>
              </a:xfrm>
            </p:grpSpPr>
            <p:sp>
              <p:nvSpPr>
                <p:cNvPr id="210" name="フリーフォーム: 図形 209">
                  <a:extLst>
                    <a:ext uri="{FF2B5EF4-FFF2-40B4-BE49-F238E27FC236}">
                      <a16:creationId xmlns:a16="http://schemas.microsoft.com/office/drawing/2014/main" id="{3BD713A8-60CB-488C-AF96-06367F6CE747}"/>
                    </a:ext>
                  </a:extLst>
                </p:cNvPr>
                <p:cNvSpPr/>
                <p:nvPr/>
              </p:nvSpPr>
              <p:spPr>
                <a:xfrm>
                  <a:off x="5682698" y="192527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1" name="フリーフォーム: 図形 210">
                  <a:extLst>
                    <a:ext uri="{FF2B5EF4-FFF2-40B4-BE49-F238E27FC236}">
                      <a16:creationId xmlns:a16="http://schemas.microsoft.com/office/drawing/2014/main" id="{BDFC6607-0EA0-4F35-9553-E7B1006AAEEE}"/>
                    </a:ext>
                  </a:extLst>
                </p:cNvPr>
                <p:cNvSpPr/>
                <p:nvPr/>
              </p:nvSpPr>
              <p:spPr>
                <a:xfrm>
                  <a:off x="5702576" y="193820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2" name="フリーフォーム: 図形 211">
                  <a:extLst>
                    <a:ext uri="{FF2B5EF4-FFF2-40B4-BE49-F238E27FC236}">
                      <a16:creationId xmlns:a16="http://schemas.microsoft.com/office/drawing/2014/main" id="{6F448347-90E8-44EB-95D5-74DB3C033FB3}"/>
                    </a:ext>
                  </a:extLst>
                </p:cNvPr>
                <p:cNvSpPr/>
                <p:nvPr/>
              </p:nvSpPr>
              <p:spPr>
                <a:xfrm>
                  <a:off x="5730912" y="193820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3" name="フリーフォーム: 図形 212">
                  <a:extLst>
                    <a:ext uri="{FF2B5EF4-FFF2-40B4-BE49-F238E27FC236}">
                      <a16:creationId xmlns:a16="http://schemas.microsoft.com/office/drawing/2014/main" id="{39E0BFE4-DF1A-4B1A-B821-A1D019C58FA0}"/>
                    </a:ext>
                  </a:extLst>
                </p:cNvPr>
                <p:cNvSpPr/>
                <p:nvPr/>
              </p:nvSpPr>
              <p:spPr>
                <a:xfrm>
                  <a:off x="5758244" y="193820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4" name="フリーフォーム: 図形 213">
                  <a:extLst>
                    <a:ext uri="{FF2B5EF4-FFF2-40B4-BE49-F238E27FC236}">
                      <a16:creationId xmlns:a16="http://schemas.microsoft.com/office/drawing/2014/main" id="{AAE46D8B-2DCE-4CF0-A91C-D1C6C3B69AC5}"/>
                    </a:ext>
                  </a:extLst>
                </p:cNvPr>
                <p:cNvSpPr/>
                <p:nvPr/>
              </p:nvSpPr>
              <p:spPr>
                <a:xfrm>
                  <a:off x="5778122" y="194520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5" name="フリーフォーム: 図形 214">
                  <a:extLst>
                    <a:ext uri="{FF2B5EF4-FFF2-40B4-BE49-F238E27FC236}">
                      <a16:creationId xmlns:a16="http://schemas.microsoft.com/office/drawing/2014/main" id="{D7318339-E156-4F00-B28C-7545AF5A7126}"/>
                    </a:ext>
                  </a:extLst>
                </p:cNvPr>
                <p:cNvSpPr/>
                <p:nvPr/>
              </p:nvSpPr>
              <p:spPr>
                <a:xfrm>
                  <a:off x="5793832" y="194722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6" name="フリーフォーム: 図形 215">
                  <a:extLst>
                    <a:ext uri="{FF2B5EF4-FFF2-40B4-BE49-F238E27FC236}">
                      <a16:creationId xmlns:a16="http://schemas.microsoft.com/office/drawing/2014/main" id="{FC0F5802-1506-4145-B9FD-DEE75239559E}"/>
                    </a:ext>
                  </a:extLst>
                </p:cNvPr>
                <p:cNvSpPr/>
                <p:nvPr/>
              </p:nvSpPr>
              <p:spPr>
                <a:xfrm>
                  <a:off x="5813708" y="194520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7" name="フリーフォーム: 図形 216">
                  <a:extLst>
                    <a:ext uri="{FF2B5EF4-FFF2-40B4-BE49-F238E27FC236}">
                      <a16:creationId xmlns:a16="http://schemas.microsoft.com/office/drawing/2014/main" id="{0EC3BE0B-8D87-429C-B05F-330E45897DEA}"/>
                    </a:ext>
                  </a:extLst>
                </p:cNvPr>
                <p:cNvSpPr/>
                <p:nvPr/>
              </p:nvSpPr>
              <p:spPr>
                <a:xfrm>
                  <a:off x="5833790" y="194971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8" name="フリーフォーム: 図形 217">
                  <a:extLst>
                    <a:ext uri="{FF2B5EF4-FFF2-40B4-BE49-F238E27FC236}">
                      <a16:creationId xmlns:a16="http://schemas.microsoft.com/office/drawing/2014/main" id="{594D9467-23F5-4A39-97B5-BF556B194723}"/>
                    </a:ext>
                  </a:extLst>
                </p:cNvPr>
                <p:cNvSpPr/>
                <p:nvPr/>
              </p:nvSpPr>
              <p:spPr>
                <a:xfrm>
                  <a:off x="5858251" y="195376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9" name="フリーフォーム: 図形 218">
                  <a:extLst>
                    <a:ext uri="{FF2B5EF4-FFF2-40B4-BE49-F238E27FC236}">
                      <a16:creationId xmlns:a16="http://schemas.microsoft.com/office/drawing/2014/main" id="{B547FCCE-D799-461E-BE69-39567AAE4313}"/>
                    </a:ext>
                  </a:extLst>
                </p:cNvPr>
                <p:cNvSpPr/>
                <p:nvPr/>
              </p:nvSpPr>
              <p:spPr>
                <a:xfrm>
                  <a:off x="5873437" y="195568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0" name="フリーフォーム: 図形 219">
                  <a:extLst>
                    <a:ext uri="{FF2B5EF4-FFF2-40B4-BE49-F238E27FC236}">
                      <a16:creationId xmlns:a16="http://schemas.microsoft.com/office/drawing/2014/main" id="{2B6BD3CF-1E5E-4260-8817-AED6100103EB}"/>
                    </a:ext>
                  </a:extLst>
                </p:cNvPr>
                <p:cNvSpPr/>
                <p:nvPr/>
              </p:nvSpPr>
              <p:spPr>
                <a:xfrm>
                  <a:off x="5901293" y="1958916"/>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1" name="フリーフォーム: 図形 220">
                  <a:extLst>
                    <a:ext uri="{FF2B5EF4-FFF2-40B4-BE49-F238E27FC236}">
                      <a16:creationId xmlns:a16="http://schemas.microsoft.com/office/drawing/2014/main" id="{F132FE28-4975-411C-A4DC-2670CA64740E}"/>
                    </a:ext>
                  </a:extLst>
                </p:cNvPr>
                <p:cNvSpPr/>
                <p:nvPr/>
              </p:nvSpPr>
              <p:spPr>
                <a:xfrm>
                  <a:off x="5931543" y="1968017"/>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2" name="フリーフォーム: 図形 221">
                  <a:extLst>
                    <a:ext uri="{FF2B5EF4-FFF2-40B4-BE49-F238E27FC236}">
                      <a16:creationId xmlns:a16="http://schemas.microsoft.com/office/drawing/2014/main" id="{7C0EE4E0-77BD-4A0D-8D90-AE0811E747C5}"/>
                    </a:ext>
                  </a:extLst>
                </p:cNvPr>
                <p:cNvSpPr/>
                <p:nvPr/>
              </p:nvSpPr>
              <p:spPr>
                <a:xfrm>
                  <a:off x="5946645" y="197708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3" name="フリーフォーム: 図形 222">
                  <a:extLst>
                    <a:ext uri="{FF2B5EF4-FFF2-40B4-BE49-F238E27FC236}">
                      <a16:creationId xmlns:a16="http://schemas.microsoft.com/office/drawing/2014/main" id="{F85DDC0B-41E0-4A30-8CE4-FBBC7A03CBD4}"/>
                    </a:ext>
                  </a:extLst>
                </p:cNvPr>
                <p:cNvSpPr/>
                <p:nvPr/>
              </p:nvSpPr>
              <p:spPr>
                <a:xfrm>
                  <a:off x="5966152" y="1974769"/>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4" name="フリーフォーム: 図形 223">
                  <a:extLst>
                    <a:ext uri="{FF2B5EF4-FFF2-40B4-BE49-F238E27FC236}">
                      <a16:creationId xmlns:a16="http://schemas.microsoft.com/office/drawing/2014/main" id="{B65EC3BA-4666-4C07-B9FF-B333722C69BB}"/>
                    </a:ext>
                  </a:extLst>
                </p:cNvPr>
                <p:cNvSpPr/>
                <p:nvPr/>
              </p:nvSpPr>
              <p:spPr>
                <a:xfrm>
                  <a:off x="5991074" y="1986280"/>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5" name="フリーフォーム: 図形 224">
                  <a:extLst>
                    <a:ext uri="{FF2B5EF4-FFF2-40B4-BE49-F238E27FC236}">
                      <a16:creationId xmlns:a16="http://schemas.microsoft.com/office/drawing/2014/main" id="{1A7788FE-C09D-4A4B-8EE7-5DFADCF232A4}"/>
                    </a:ext>
                  </a:extLst>
                </p:cNvPr>
                <p:cNvSpPr/>
                <p:nvPr/>
              </p:nvSpPr>
              <p:spPr>
                <a:xfrm>
                  <a:off x="6016170"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フリーフォーム: 図形 225">
                  <a:extLst>
                    <a:ext uri="{FF2B5EF4-FFF2-40B4-BE49-F238E27FC236}">
                      <a16:creationId xmlns:a16="http://schemas.microsoft.com/office/drawing/2014/main" id="{5F435FA5-CBEB-42FF-951E-0A837E6D99C8}"/>
                    </a:ext>
                  </a:extLst>
                </p:cNvPr>
                <p:cNvSpPr/>
                <p:nvPr/>
              </p:nvSpPr>
              <p:spPr>
                <a:xfrm>
                  <a:off x="6044103"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7" name="フリーフォーム: 図形 226">
                  <a:extLst>
                    <a:ext uri="{FF2B5EF4-FFF2-40B4-BE49-F238E27FC236}">
                      <a16:creationId xmlns:a16="http://schemas.microsoft.com/office/drawing/2014/main" id="{9A2ABCF6-7D08-4E3A-B88B-A374A6202FC2}"/>
                    </a:ext>
                  </a:extLst>
                </p:cNvPr>
                <p:cNvSpPr/>
                <p:nvPr/>
              </p:nvSpPr>
              <p:spPr>
                <a:xfrm>
                  <a:off x="6057037" y="198173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8" name="フリーフォーム: 図形 227">
                  <a:extLst>
                    <a:ext uri="{FF2B5EF4-FFF2-40B4-BE49-F238E27FC236}">
                      <a16:creationId xmlns:a16="http://schemas.microsoft.com/office/drawing/2014/main" id="{B8ED1321-547B-4102-BE6A-8EC7EC642A83}"/>
                    </a:ext>
                  </a:extLst>
                </p:cNvPr>
                <p:cNvSpPr/>
                <p:nvPr/>
              </p:nvSpPr>
              <p:spPr>
                <a:xfrm>
                  <a:off x="6077046" y="198820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9" name="フリーフォーム: 図形 228">
                  <a:extLst>
                    <a:ext uri="{FF2B5EF4-FFF2-40B4-BE49-F238E27FC236}">
                      <a16:creationId xmlns:a16="http://schemas.microsoft.com/office/drawing/2014/main" id="{D313194F-D2E0-429F-8108-369145270F68}"/>
                    </a:ext>
                  </a:extLst>
                </p:cNvPr>
                <p:cNvSpPr/>
                <p:nvPr/>
              </p:nvSpPr>
              <p:spPr>
                <a:xfrm>
                  <a:off x="6099126" y="199597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0" name="フリーフォーム: 図形 229">
                  <a:extLst>
                    <a:ext uri="{FF2B5EF4-FFF2-40B4-BE49-F238E27FC236}">
                      <a16:creationId xmlns:a16="http://schemas.microsoft.com/office/drawing/2014/main" id="{514D4A49-E1BB-46A4-9871-02227C66C776}"/>
                    </a:ext>
                  </a:extLst>
                </p:cNvPr>
                <p:cNvSpPr/>
                <p:nvPr/>
              </p:nvSpPr>
              <p:spPr>
                <a:xfrm>
                  <a:off x="6116694" y="199588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1" name="フリーフォーム: 図形 230">
                  <a:extLst>
                    <a:ext uri="{FF2B5EF4-FFF2-40B4-BE49-F238E27FC236}">
                      <a16:creationId xmlns:a16="http://schemas.microsoft.com/office/drawing/2014/main" id="{6915974F-0394-4DA7-B903-F32F792C669B}"/>
                    </a:ext>
                  </a:extLst>
                </p:cNvPr>
                <p:cNvSpPr/>
                <p:nvPr/>
              </p:nvSpPr>
              <p:spPr>
                <a:xfrm>
                  <a:off x="6137922" y="199827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2" name="フリーフォーム: 図形 231">
                  <a:extLst>
                    <a:ext uri="{FF2B5EF4-FFF2-40B4-BE49-F238E27FC236}">
                      <a16:creationId xmlns:a16="http://schemas.microsoft.com/office/drawing/2014/main" id="{C78A01ED-7025-4C33-875A-2286BBA68460}"/>
                    </a:ext>
                  </a:extLst>
                </p:cNvPr>
                <p:cNvSpPr/>
                <p:nvPr/>
              </p:nvSpPr>
              <p:spPr>
                <a:xfrm>
                  <a:off x="6162667" y="2000536"/>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3" name="フリーフォーム: 図形 232">
                  <a:extLst>
                    <a:ext uri="{FF2B5EF4-FFF2-40B4-BE49-F238E27FC236}">
                      <a16:creationId xmlns:a16="http://schemas.microsoft.com/office/drawing/2014/main" id="{A55860E1-074A-49A9-8B97-E4AA05C0F4B1}"/>
                    </a:ext>
                  </a:extLst>
                </p:cNvPr>
                <p:cNvSpPr/>
                <p:nvPr/>
              </p:nvSpPr>
              <p:spPr>
                <a:xfrm>
                  <a:off x="6185496" y="2005662"/>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4" name="フリーフォーム: 図形 233">
                  <a:extLst>
                    <a:ext uri="{FF2B5EF4-FFF2-40B4-BE49-F238E27FC236}">
                      <a16:creationId xmlns:a16="http://schemas.microsoft.com/office/drawing/2014/main" id="{D18C931D-A169-4A69-A996-8ACC29E863C0}"/>
                    </a:ext>
                  </a:extLst>
                </p:cNvPr>
                <p:cNvSpPr/>
                <p:nvPr/>
              </p:nvSpPr>
              <p:spPr>
                <a:xfrm>
                  <a:off x="6210420" y="2007288"/>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5" name="フリーフォーム: 図形 234">
                  <a:extLst>
                    <a:ext uri="{FF2B5EF4-FFF2-40B4-BE49-F238E27FC236}">
                      <a16:creationId xmlns:a16="http://schemas.microsoft.com/office/drawing/2014/main" id="{EE92E248-8756-4E9F-BAF2-AFEACA6C0A4E}"/>
                    </a:ext>
                  </a:extLst>
                </p:cNvPr>
                <p:cNvSpPr/>
                <p:nvPr/>
              </p:nvSpPr>
              <p:spPr>
                <a:xfrm>
                  <a:off x="6251046" y="201425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6" name="フリーフォーム: 図形 235">
                  <a:extLst>
                    <a:ext uri="{FF2B5EF4-FFF2-40B4-BE49-F238E27FC236}">
                      <a16:creationId xmlns:a16="http://schemas.microsoft.com/office/drawing/2014/main" id="{922D9D5A-9CAE-4BAD-ACF6-B6F1F393B0FC}"/>
                    </a:ext>
                  </a:extLst>
                </p:cNvPr>
                <p:cNvSpPr/>
                <p:nvPr/>
              </p:nvSpPr>
              <p:spPr>
                <a:xfrm>
                  <a:off x="6270960" y="201425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7" name="フリーフォーム: 図形 236">
                  <a:extLst>
                    <a:ext uri="{FF2B5EF4-FFF2-40B4-BE49-F238E27FC236}">
                      <a16:creationId xmlns:a16="http://schemas.microsoft.com/office/drawing/2014/main" id="{81F029DA-BF5D-4DD3-9A37-9B7087A053AC}"/>
                    </a:ext>
                  </a:extLst>
                </p:cNvPr>
                <p:cNvSpPr/>
                <p:nvPr/>
              </p:nvSpPr>
              <p:spPr>
                <a:xfrm>
                  <a:off x="6293086" y="2018799"/>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8" name="フリーフォーム: 図形 237">
                  <a:extLst>
                    <a:ext uri="{FF2B5EF4-FFF2-40B4-BE49-F238E27FC236}">
                      <a16:creationId xmlns:a16="http://schemas.microsoft.com/office/drawing/2014/main" id="{5DC66B8A-6252-47E7-AFBC-82E11D760062}"/>
                    </a:ext>
                  </a:extLst>
                </p:cNvPr>
                <p:cNvSpPr/>
                <p:nvPr/>
              </p:nvSpPr>
              <p:spPr>
                <a:xfrm>
                  <a:off x="6313927" y="202523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9" name="フリーフォーム: 図形 238">
                  <a:extLst>
                    <a:ext uri="{FF2B5EF4-FFF2-40B4-BE49-F238E27FC236}">
                      <a16:creationId xmlns:a16="http://schemas.microsoft.com/office/drawing/2014/main" id="{B438A87D-F2EC-464D-8458-59C681CC4269}"/>
                    </a:ext>
                  </a:extLst>
                </p:cNvPr>
                <p:cNvSpPr/>
                <p:nvPr/>
              </p:nvSpPr>
              <p:spPr>
                <a:xfrm>
                  <a:off x="6338829" y="202523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0" name="フリーフォーム: 図形 239">
                  <a:extLst>
                    <a:ext uri="{FF2B5EF4-FFF2-40B4-BE49-F238E27FC236}">
                      <a16:creationId xmlns:a16="http://schemas.microsoft.com/office/drawing/2014/main" id="{EC6E4A16-EB74-4FA6-870F-E2F338949BC4}"/>
                    </a:ext>
                  </a:extLst>
                </p:cNvPr>
                <p:cNvSpPr/>
                <p:nvPr/>
              </p:nvSpPr>
              <p:spPr>
                <a:xfrm>
                  <a:off x="6359612" y="203305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1" name="フリーフォーム: 図形 240">
                  <a:extLst>
                    <a:ext uri="{FF2B5EF4-FFF2-40B4-BE49-F238E27FC236}">
                      <a16:creationId xmlns:a16="http://schemas.microsoft.com/office/drawing/2014/main" id="{BCE04BA8-5FB5-43D2-8B2B-9C3F1A8E75C1}"/>
                    </a:ext>
                  </a:extLst>
                </p:cNvPr>
                <p:cNvSpPr/>
                <p:nvPr/>
              </p:nvSpPr>
              <p:spPr>
                <a:xfrm>
                  <a:off x="6378231" y="203305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2" name="フリーフォーム: 図形 241">
                  <a:extLst>
                    <a:ext uri="{FF2B5EF4-FFF2-40B4-BE49-F238E27FC236}">
                      <a16:creationId xmlns:a16="http://schemas.microsoft.com/office/drawing/2014/main" id="{607A55D5-1860-4650-AF60-C6EBDF63F30B}"/>
                    </a:ext>
                  </a:extLst>
                </p:cNvPr>
                <p:cNvSpPr/>
                <p:nvPr/>
              </p:nvSpPr>
              <p:spPr>
                <a:xfrm>
                  <a:off x="6401439" y="2035625"/>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3" name="フリーフォーム: 図形 242">
                  <a:extLst>
                    <a:ext uri="{FF2B5EF4-FFF2-40B4-BE49-F238E27FC236}">
                      <a16:creationId xmlns:a16="http://schemas.microsoft.com/office/drawing/2014/main" id="{3906AB63-D39D-4BE3-A394-8D2D07367805}"/>
                    </a:ext>
                  </a:extLst>
                </p:cNvPr>
                <p:cNvSpPr/>
                <p:nvPr/>
              </p:nvSpPr>
              <p:spPr>
                <a:xfrm>
                  <a:off x="6416837" y="2038461"/>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4" name="フリーフォーム: 図形 243">
                  <a:extLst>
                    <a:ext uri="{FF2B5EF4-FFF2-40B4-BE49-F238E27FC236}">
                      <a16:creationId xmlns:a16="http://schemas.microsoft.com/office/drawing/2014/main" id="{D902B096-DF85-4686-AB3A-2D382E4D04EA}"/>
                    </a:ext>
                  </a:extLst>
                </p:cNvPr>
                <p:cNvSpPr/>
                <p:nvPr/>
              </p:nvSpPr>
              <p:spPr>
                <a:xfrm>
                  <a:off x="6439579" y="204904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5" name="フリーフォーム: 図形 244">
                  <a:extLst>
                    <a:ext uri="{FF2B5EF4-FFF2-40B4-BE49-F238E27FC236}">
                      <a16:creationId xmlns:a16="http://schemas.microsoft.com/office/drawing/2014/main" id="{03882FA7-5626-4262-988C-33D76965A5B3}"/>
                    </a:ext>
                  </a:extLst>
                </p:cNvPr>
                <p:cNvSpPr/>
                <p:nvPr/>
              </p:nvSpPr>
              <p:spPr>
                <a:xfrm>
                  <a:off x="6461978" y="2044444"/>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6" name="フリーフォーム: 図形 245">
                  <a:extLst>
                    <a:ext uri="{FF2B5EF4-FFF2-40B4-BE49-F238E27FC236}">
                      <a16:creationId xmlns:a16="http://schemas.microsoft.com/office/drawing/2014/main" id="{BD895178-775B-45C4-AD76-19794292D18D}"/>
                    </a:ext>
                  </a:extLst>
                </p:cNvPr>
                <p:cNvSpPr/>
                <p:nvPr/>
              </p:nvSpPr>
              <p:spPr>
                <a:xfrm>
                  <a:off x="6491350" y="204692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7" name="フリーフォーム: 図形 246">
                  <a:extLst>
                    <a:ext uri="{FF2B5EF4-FFF2-40B4-BE49-F238E27FC236}">
                      <a16:creationId xmlns:a16="http://schemas.microsoft.com/office/drawing/2014/main" id="{8AD43D50-F233-4FF5-A3D1-D073E81DFFB1}"/>
                    </a:ext>
                  </a:extLst>
                </p:cNvPr>
                <p:cNvSpPr/>
                <p:nvPr/>
              </p:nvSpPr>
              <p:spPr>
                <a:xfrm>
                  <a:off x="6234627" y="2011823"/>
                  <a:ext cx="12626" cy="65039"/>
                </a:xfrm>
                <a:custGeom>
                  <a:avLst/>
                  <a:gdLst>
                    <a:gd name="connsiteX0" fmla="*/ 0 w 12626"/>
                    <a:gd name="connsiteY0" fmla="*/ 65039 h 65039"/>
                    <a:gd name="connsiteX1" fmla="*/ 12424 w 12626"/>
                    <a:gd name="connsiteY1" fmla="*/ 435 h 65039"/>
                    <a:gd name="connsiteX2" fmla="*/ 0 w 12626"/>
                    <a:gd name="connsiteY2" fmla="*/ 65039 h 65039"/>
                  </a:gdLst>
                  <a:ahLst/>
                  <a:cxnLst>
                    <a:cxn ang="0">
                      <a:pos x="connsiteX0" y="connsiteY0"/>
                    </a:cxn>
                    <a:cxn ang="0">
                      <a:pos x="connsiteX1" y="connsiteY1"/>
                    </a:cxn>
                    <a:cxn ang="0">
                      <a:pos x="connsiteX2" y="connsiteY2"/>
                    </a:cxn>
                  </a:cxnLst>
                  <a:rect l="l" t="t" r="r" b="b"/>
                  <a:pathLst>
                    <a:path w="12626" h="65039">
                      <a:moveTo>
                        <a:pt x="0" y="65039"/>
                      </a:moveTo>
                      <a:cubicBezTo>
                        <a:pt x="0" y="65039"/>
                        <a:pt x="10353" y="7061"/>
                        <a:pt x="12424" y="435"/>
                      </a:cubicBezTo>
                      <a:cubicBezTo>
                        <a:pt x="14495" y="-6191"/>
                        <a:pt x="0" y="65039"/>
                        <a:pt x="0" y="65039"/>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06" name="フリーフォーム: 図形 205">
                <a:extLst>
                  <a:ext uri="{FF2B5EF4-FFF2-40B4-BE49-F238E27FC236}">
                    <a16:creationId xmlns:a16="http://schemas.microsoft.com/office/drawing/2014/main" id="{68297D9B-D94F-414C-84B3-C526078E2D14}"/>
                  </a:ext>
                </a:extLst>
              </p:cNvPr>
              <p:cNvSpPr/>
              <p:nvPr/>
            </p:nvSpPr>
            <p:spPr>
              <a:xfrm>
                <a:off x="5518150" y="1925302"/>
                <a:ext cx="1068476" cy="581170"/>
              </a:xfrm>
              <a:custGeom>
                <a:avLst/>
                <a:gdLst>
                  <a:gd name="connsiteX0" fmla="*/ 50800 w 1068476"/>
                  <a:gd name="connsiteY0" fmla="*/ 5098 h 581170"/>
                  <a:gd name="connsiteX1" fmla="*/ 12700 w 1068476"/>
                  <a:gd name="connsiteY1" fmla="*/ 119398 h 581170"/>
                  <a:gd name="connsiteX2" fmla="*/ 0 w 1068476"/>
                  <a:gd name="connsiteY2" fmla="*/ 182898 h 581170"/>
                  <a:gd name="connsiteX3" fmla="*/ 12700 w 1068476"/>
                  <a:gd name="connsiteY3" fmla="*/ 271798 h 581170"/>
                  <a:gd name="connsiteX4" fmla="*/ 44450 w 1068476"/>
                  <a:gd name="connsiteY4" fmla="*/ 367048 h 581170"/>
                  <a:gd name="connsiteX5" fmla="*/ 63500 w 1068476"/>
                  <a:gd name="connsiteY5" fmla="*/ 443248 h 581170"/>
                  <a:gd name="connsiteX6" fmla="*/ 203200 w 1068476"/>
                  <a:gd name="connsiteY6" fmla="*/ 513098 h 581170"/>
                  <a:gd name="connsiteX7" fmla="*/ 488950 w 1068476"/>
                  <a:gd name="connsiteY7" fmla="*/ 557548 h 581170"/>
                  <a:gd name="connsiteX8" fmla="*/ 730250 w 1068476"/>
                  <a:gd name="connsiteY8" fmla="*/ 576598 h 581170"/>
                  <a:gd name="connsiteX9" fmla="*/ 857250 w 1068476"/>
                  <a:gd name="connsiteY9" fmla="*/ 576598 h 581170"/>
                  <a:gd name="connsiteX10" fmla="*/ 952500 w 1068476"/>
                  <a:gd name="connsiteY10" fmla="*/ 525798 h 581170"/>
                  <a:gd name="connsiteX11" fmla="*/ 990600 w 1068476"/>
                  <a:gd name="connsiteY11" fmla="*/ 443248 h 581170"/>
                  <a:gd name="connsiteX12" fmla="*/ 1028700 w 1068476"/>
                  <a:gd name="connsiteY12" fmla="*/ 392448 h 581170"/>
                  <a:gd name="connsiteX13" fmla="*/ 1060450 w 1068476"/>
                  <a:gd name="connsiteY13" fmla="*/ 335298 h 581170"/>
                  <a:gd name="connsiteX14" fmla="*/ 1066800 w 1068476"/>
                  <a:gd name="connsiteY14" fmla="*/ 290848 h 581170"/>
                  <a:gd name="connsiteX15" fmla="*/ 1066800 w 1068476"/>
                  <a:gd name="connsiteY15" fmla="*/ 189248 h 581170"/>
                  <a:gd name="connsiteX16" fmla="*/ 1047750 w 1068476"/>
                  <a:gd name="connsiteY16" fmla="*/ 138448 h 581170"/>
                  <a:gd name="connsiteX17" fmla="*/ 1022350 w 1068476"/>
                  <a:gd name="connsiteY17" fmla="*/ 125748 h 581170"/>
                  <a:gd name="connsiteX18" fmla="*/ 1035050 w 1068476"/>
                  <a:gd name="connsiteY18" fmla="*/ 208298 h 581170"/>
                  <a:gd name="connsiteX19" fmla="*/ 1016000 w 1068476"/>
                  <a:gd name="connsiteY19" fmla="*/ 208298 h 581170"/>
                  <a:gd name="connsiteX20" fmla="*/ 1009650 w 1068476"/>
                  <a:gd name="connsiteY20" fmla="*/ 163848 h 581170"/>
                  <a:gd name="connsiteX21" fmla="*/ 996950 w 1068476"/>
                  <a:gd name="connsiteY21" fmla="*/ 151148 h 581170"/>
                  <a:gd name="connsiteX22" fmla="*/ 971550 w 1068476"/>
                  <a:gd name="connsiteY22" fmla="*/ 144798 h 581170"/>
                  <a:gd name="connsiteX23" fmla="*/ 971550 w 1068476"/>
                  <a:gd name="connsiteY23" fmla="*/ 182898 h 581170"/>
                  <a:gd name="connsiteX24" fmla="*/ 939800 w 1068476"/>
                  <a:gd name="connsiteY24" fmla="*/ 189248 h 581170"/>
                  <a:gd name="connsiteX25" fmla="*/ 889000 w 1068476"/>
                  <a:gd name="connsiteY25" fmla="*/ 170198 h 581170"/>
                  <a:gd name="connsiteX26" fmla="*/ 844550 w 1068476"/>
                  <a:gd name="connsiteY26" fmla="*/ 170198 h 581170"/>
                  <a:gd name="connsiteX27" fmla="*/ 844550 w 1068476"/>
                  <a:gd name="connsiteY27" fmla="*/ 151148 h 581170"/>
                  <a:gd name="connsiteX28" fmla="*/ 831850 w 1068476"/>
                  <a:gd name="connsiteY28" fmla="*/ 119398 h 581170"/>
                  <a:gd name="connsiteX29" fmla="*/ 812800 w 1068476"/>
                  <a:gd name="connsiteY29" fmla="*/ 106698 h 581170"/>
                  <a:gd name="connsiteX30" fmla="*/ 793750 w 1068476"/>
                  <a:gd name="connsiteY30" fmla="*/ 106698 h 581170"/>
                  <a:gd name="connsiteX31" fmla="*/ 793750 w 1068476"/>
                  <a:gd name="connsiteY31" fmla="*/ 138448 h 581170"/>
                  <a:gd name="connsiteX32" fmla="*/ 793750 w 1068476"/>
                  <a:gd name="connsiteY32" fmla="*/ 170198 h 581170"/>
                  <a:gd name="connsiteX33" fmla="*/ 768350 w 1068476"/>
                  <a:gd name="connsiteY33" fmla="*/ 163848 h 581170"/>
                  <a:gd name="connsiteX34" fmla="*/ 704850 w 1068476"/>
                  <a:gd name="connsiteY34" fmla="*/ 163848 h 581170"/>
                  <a:gd name="connsiteX35" fmla="*/ 679450 w 1068476"/>
                  <a:gd name="connsiteY35" fmla="*/ 157498 h 581170"/>
                  <a:gd name="connsiteX36" fmla="*/ 679450 w 1068476"/>
                  <a:gd name="connsiteY36" fmla="*/ 119398 h 581170"/>
                  <a:gd name="connsiteX37" fmla="*/ 679450 w 1068476"/>
                  <a:gd name="connsiteY37" fmla="*/ 113048 h 581170"/>
                  <a:gd name="connsiteX38" fmla="*/ 660400 w 1068476"/>
                  <a:gd name="connsiteY38" fmla="*/ 100348 h 581170"/>
                  <a:gd name="connsiteX39" fmla="*/ 647700 w 1068476"/>
                  <a:gd name="connsiteY39" fmla="*/ 100348 h 581170"/>
                  <a:gd name="connsiteX40" fmla="*/ 647700 w 1068476"/>
                  <a:gd name="connsiteY40" fmla="*/ 125748 h 581170"/>
                  <a:gd name="connsiteX41" fmla="*/ 641350 w 1068476"/>
                  <a:gd name="connsiteY41" fmla="*/ 138448 h 581170"/>
                  <a:gd name="connsiteX42" fmla="*/ 622300 w 1068476"/>
                  <a:gd name="connsiteY42" fmla="*/ 138448 h 581170"/>
                  <a:gd name="connsiteX43" fmla="*/ 571500 w 1068476"/>
                  <a:gd name="connsiteY43" fmla="*/ 138448 h 581170"/>
                  <a:gd name="connsiteX44" fmla="*/ 533400 w 1068476"/>
                  <a:gd name="connsiteY44" fmla="*/ 132098 h 581170"/>
                  <a:gd name="connsiteX45" fmla="*/ 514350 w 1068476"/>
                  <a:gd name="connsiteY45" fmla="*/ 132098 h 581170"/>
                  <a:gd name="connsiteX46" fmla="*/ 508000 w 1068476"/>
                  <a:gd name="connsiteY46" fmla="*/ 87648 h 581170"/>
                  <a:gd name="connsiteX47" fmla="*/ 482600 w 1068476"/>
                  <a:gd name="connsiteY47" fmla="*/ 87648 h 581170"/>
                  <a:gd name="connsiteX48" fmla="*/ 482600 w 1068476"/>
                  <a:gd name="connsiteY48" fmla="*/ 100348 h 581170"/>
                  <a:gd name="connsiteX49" fmla="*/ 469900 w 1068476"/>
                  <a:gd name="connsiteY49" fmla="*/ 125748 h 581170"/>
                  <a:gd name="connsiteX50" fmla="*/ 425450 w 1068476"/>
                  <a:gd name="connsiteY50" fmla="*/ 119398 h 581170"/>
                  <a:gd name="connsiteX51" fmla="*/ 381000 w 1068476"/>
                  <a:gd name="connsiteY51" fmla="*/ 119398 h 581170"/>
                  <a:gd name="connsiteX52" fmla="*/ 355600 w 1068476"/>
                  <a:gd name="connsiteY52" fmla="*/ 119398 h 581170"/>
                  <a:gd name="connsiteX53" fmla="*/ 349250 w 1068476"/>
                  <a:gd name="connsiteY53" fmla="*/ 93998 h 581170"/>
                  <a:gd name="connsiteX54" fmla="*/ 349250 w 1068476"/>
                  <a:gd name="connsiteY54" fmla="*/ 62248 h 581170"/>
                  <a:gd name="connsiteX55" fmla="*/ 336550 w 1068476"/>
                  <a:gd name="connsiteY55" fmla="*/ 55898 h 581170"/>
                  <a:gd name="connsiteX56" fmla="*/ 317500 w 1068476"/>
                  <a:gd name="connsiteY56" fmla="*/ 62248 h 581170"/>
                  <a:gd name="connsiteX57" fmla="*/ 304800 w 1068476"/>
                  <a:gd name="connsiteY57" fmla="*/ 87648 h 581170"/>
                  <a:gd name="connsiteX58" fmla="*/ 298450 w 1068476"/>
                  <a:gd name="connsiteY58" fmla="*/ 87648 h 581170"/>
                  <a:gd name="connsiteX59" fmla="*/ 273050 w 1068476"/>
                  <a:gd name="connsiteY59" fmla="*/ 93998 h 581170"/>
                  <a:gd name="connsiteX60" fmla="*/ 222250 w 1068476"/>
                  <a:gd name="connsiteY60" fmla="*/ 74948 h 581170"/>
                  <a:gd name="connsiteX61" fmla="*/ 158750 w 1068476"/>
                  <a:gd name="connsiteY61" fmla="*/ 74948 h 581170"/>
                  <a:gd name="connsiteX62" fmla="*/ 152400 w 1068476"/>
                  <a:gd name="connsiteY62" fmla="*/ 24148 h 581170"/>
                  <a:gd name="connsiteX63" fmla="*/ 127000 w 1068476"/>
                  <a:gd name="connsiteY63" fmla="*/ 30498 h 581170"/>
                  <a:gd name="connsiteX64" fmla="*/ 127000 w 1068476"/>
                  <a:gd name="connsiteY64" fmla="*/ 55898 h 581170"/>
                  <a:gd name="connsiteX65" fmla="*/ 114300 w 1068476"/>
                  <a:gd name="connsiteY65" fmla="*/ 24148 h 581170"/>
                  <a:gd name="connsiteX66" fmla="*/ 50800 w 1068476"/>
                  <a:gd name="connsiteY66" fmla="*/ 5098 h 58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68476" h="581170">
                    <a:moveTo>
                      <a:pt x="50800" y="5098"/>
                    </a:moveTo>
                    <a:cubicBezTo>
                      <a:pt x="33867" y="20973"/>
                      <a:pt x="21167" y="89765"/>
                      <a:pt x="12700" y="119398"/>
                    </a:cubicBezTo>
                    <a:cubicBezTo>
                      <a:pt x="4233" y="149031"/>
                      <a:pt x="0" y="157498"/>
                      <a:pt x="0" y="182898"/>
                    </a:cubicBezTo>
                    <a:cubicBezTo>
                      <a:pt x="0" y="208298"/>
                      <a:pt x="5292" y="241106"/>
                      <a:pt x="12700" y="271798"/>
                    </a:cubicBezTo>
                    <a:cubicBezTo>
                      <a:pt x="20108" y="302490"/>
                      <a:pt x="35983" y="338473"/>
                      <a:pt x="44450" y="367048"/>
                    </a:cubicBezTo>
                    <a:cubicBezTo>
                      <a:pt x="52917" y="395623"/>
                      <a:pt x="37042" y="418906"/>
                      <a:pt x="63500" y="443248"/>
                    </a:cubicBezTo>
                    <a:cubicBezTo>
                      <a:pt x="89958" y="467590"/>
                      <a:pt x="132292" y="494048"/>
                      <a:pt x="203200" y="513098"/>
                    </a:cubicBezTo>
                    <a:cubicBezTo>
                      <a:pt x="274108" y="532148"/>
                      <a:pt x="401108" y="546965"/>
                      <a:pt x="488950" y="557548"/>
                    </a:cubicBezTo>
                    <a:cubicBezTo>
                      <a:pt x="576792" y="568131"/>
                      <a:pt x="668867" y="573423"/>
                      <a:pt x="730250" y="576598"/>
                    </a:cubicBezTo>
                    <a:cubicBezTo>
                      <a:pt x="791633" y="579773"/>
                      <a:pt x="820208" y="585065"/>
                      <a:pt x="857250" y="576598"/>
                    </a:cubicBezTo>
                    <a:cubicBezTo>
                      <a:pt x="894292" y="568131"/>
                      <a:pt x="930275" y="548023"/>
                      <a:pt x="952500" y="525798"/>
                    </a:cubicBezTo>
                    <a:cubicBezTo>
                      <a:pt x="974725" y="503573"/>
                      <a:pt x="977900" y="465473"/>
                      <a:pt x="990600" y="443248"/>
                    </a:cubicBezTo>
                    <a:cubicBezTo>
                      <a:pt x="1003300" y="421023"/>
                      <a:pt x="1017058" y="410440"/>
                      <a:pt x="1028700" y="392448"/>
                    </a:cubicBezTo>
                    <a:cubicBezTo>
                      <a:pt x="1040342" y="374456"/>
                      <a:pt x="1054100" y="352231"/>
                      <a:pt x="1060450" y="335298"/>
                    </a:cubicBezTo>
                    <a:cubicBezTo>
                      <a:pt x="1066800" y="318365"/>
                      <a:pt x="1065742" y="315190"/>
                      <a:pt x="1066800" y="290848"/>
                    </a:cubicBezTo>
                    <a:cubicBezTo>
                      <a:pt x="1067858" y="266506"/>
                      <a:pt x="1069975" y="214648"/>
                      <a:pt x="1066800" y="189248"/>
                    </a:cubicBezTo>
                    <a:cubicBezTo>
                      <a:pt x="1063625" y="163848"/>
                      <a:pt x="1047750" y="138448"/>
                      <a:pt x="1047750" y="138448"/>
                    </a:cubicBezTo>
                    <a:cubicBezTo>
                      <a:pt x="1040342" y="127865"/>
                      <a:pt x="1024467" y="114106"/>
                      <a:pt x="1022350" y="125748"/>
                    </a:cubicBezTo>
                    <a:cubicBezTo>
                      <a:pt x="1020233" y="137390"/>
                      <a:pt x="1035050" y="208298"/>
                      <a:pt x="1035050" y="208298"/>
                    </a:cubicBezTo>
                    <a:cubicBezTo>
                      <a:pt x="1033992" y="222056"/>
                      <a:pt x="1020233" y="215706"/>
                      <a:pt x="1016000" y="208298"/>
                    </a:cubicBezTo>
                    <a:cubicBezTo>
                      <a:pt x="1011767" y="200890"/>
                      <a:pt x="1009650" y="163848"/>
                      <a:pt x="1009650" y="163848"/>
                    </a:cubicBezTo>
                    <a:cubicBezTo>
                      <a:pt x="1006475" y="154323"/>
                      <a:pt x="996950" y="151148"/>
                      <a:pt x="996950" y="151148"/>
                    </a:cubicBezTo>
                    <a:cubicBezTo>
                      <a:pt x="990600" y="147973"/>
                      <a:pt x="975783" y="139506"/>
                      <a:pt x="971550" y="144798"/>
                    </a:cubicBezTo>
                    <a:cubicBezTo>
                      <a:pt x="967317" y="150090"/>
                      <a:pt x="976842" y="175490"/>
                      <a:pt x="971550" y="182898"/>
                    </a:cubicBezTo>
                    <a:cubicBezTo>
                      <a:pt x="966258" y="190306"/>
                      <a:pt x="953558" y="191365"/>
                      <a:pt x="939800" y="189248"/>
                    </a:cubicBezTo>
                    <a:cubicBezTo>
                      <a:pt x="926042" y="187131"/>
                      <a:pt x="904875" y="173373"/>
                      <a:pt x="889000" y="170198"/>
                    </a:cubicBezTo>
                    <a:cubicBezTo>
                      <a:pt x="873125" y="167023"/>
                      <a:pt x="844550" y="170198"/>
                      <a:pt x="844550" y="170198"/>
                    </a:cubicBezTo>
                    <a:cubicBezTo>
                      <a:pt x="837142" y="167023"/>
                      <a:pt x="846667" y="159615"/>
                      <a:pt x="844550" y="151148"/>
                    </a:cubicBezTo>
                    <a:cubicBezTo>
                      <a:pt x="842433" y="142681"/>
                      <a:pt x="831850" y="119398"/>
                      <a:pt x="831850" y="119398"/>
                    </a:cubicBezTo>
                    <a:cubicBezTo>
                      <a:pt x="826558" y="111990"/>
                      <a:pt x="812800" y="106698"/>
                      <a:pt x="812800" y="106698"/>
                    </a:cubicBezTo>
                    <a:cubicBezTo>
                      <a:pt x="806450" y="104581"/>
                      <a:pt x="796925" y="101406"/>
                      <a:pt x="793750" y="106698"/>
                    </a:cubicBezTo>
                    <a:cubicBezTo>
                      <a:pt x="790575" y="111990"/>
                      <a:pt x="793750" y="138448"/>
                      <a:pt x="793750" y="138448"/>
                    </a:cubicBezTo>
                    <a:lnTo>
                      <a:pt x="793750" y="170198"/>
                    </a:lnTo>
                    <a:cubicBezTo>
                      <a:pt x="789517" y="174431"/>
                      <a:pt x="783167" y="164906"/>
                      <a:pt x="768350" y="163848"/>
                    </a:cubicBezTo>
                    <a:cubicBezTo>
                      <a:pt x="753533" y="162790"/>
                      <a:pt x="719667" y="164906"/>
                      <a:pt x="704850" y="163848"/>
                    </a:cubicBezTo>
                    <a:cubicBezTo>
                      <a:pt x="690033" y="162790"/>
                      <a:pt x="683683" y="164906"/>
                      <a:pt x="679450" y="157498"/>
                    </a:cubicBezTo>
                    <a:cubicBezTo>
                      <a:pt x="675217" y="150090"/>
                      <a:pt x="679450" y="119398"/>
                      <a:pt x="679450" y="119398"/>
                    </a:cubicBezTo>
                    <a:lnTo>
                      <a:pt x="679450" y="113048"/>
                    </a:lnTo>
                    <a:cubicBezTo>
                      <a:pt x="676275" y="109873"/>
                      <a:pt x="660400" y="100348"/>
                      <a:pt x="660400" y="100348"/>
                    </a:cubicBezTo>
                    <a:cubicBezTo>
                      <a:pt x="655108" y="98231"/>
                      <a:pt x="647700" y="100348"/>
                      <a:pt x="647700" y="100348"/>
                    </a:cubicBezTo>
                    <a:cubicBezTo>
                      <a:pt x="645583" y="104581"/>
                      <a:pt x="647700" y="125748"/>
                      <a:pt x="647700" y="125748"/>
                    </a:cubicBezTo>
                    <a:cubicBezTo>
                      <a:pt x="646642" y="132098"/>
                      <a:pt x="641350" y="138448"/>
                      <a:pt x="641350" y="138448"/>
                    </a:cubicBezTo>
                    <a:cubicBezTo>
                      <a:pt x="637117" y="140565"/>
                      <a:pt x="622300" y="138448"/>
                      <a:pt x="622300" y="138448"/>
                    </a:cubicBezTo>
                    <a:cubicBezTo>
                      <a:pt x="610658" y="138448"/>
                      <a:pt x="586317" y="139506"/>
                      <a:pt x="571500" y="138448"/>
                    </a:cubicBezTo>
                    <a:cubicBezTo>
                      <a:pt x="556683" y="137390"/>
                      <a:pt x="533400" y="132098"/>
                      <a:pt x="533400" y="132098"/>
                    </a:cubicBezTo>
                    <a:cubicBezTo>
                      <a:pt x="523875" y="131040"/>
                      <a:pt x="518583" y="139506"/>
                      <a:pt x="514350" y="132098"/>
                    </a:cubicBezTo>
                    <a:cubicBezTo>
                      <a:pt x="510117" y="124690"/>
                      <a:pt x="508000" y="87648"/>
                      <a:pt x="508000" y="87648"/>
                    </a:cubicBezTo>
                    <a:cubicBezTo>
                      <a:pt x="502708" y="80240"/>
                      <a:pt x="482600" y="87648"/>
                      <a:pt x="482600" y="87648"/>
                    </a:cubicBezTo>
                    <a:cubicBezTo>
                      <a:pt x="478367" y="89765"/>
                      <a:pt x="482600" y="100348"/>
                      <a:pt x="482600" y="100348"/>
                    </a:cubicBezTo>
                    <a:cubicBezTo>
                      <a:pt x="480483" y="106698"/>
                      <a:pt x="479425" y="122573"/>
                      <a:pt x="469900" y="125748"/>
                    </a:cubicBezTo>
                    <a:cubicBezTo>
                      <a:pt x="460375" y="128923"/>
                      <a:pt x="440267" y="120456"/>
                      <a:pt x="425450" y="119398"/>
                    </a:cubicBezTo>
                    <a:cubicBezTo>
                      <a:pt x="410633" y="118340"/>
                      <a:pt x="381000" y="119398"/>
                      <a:pt x="381000" y="119398"/>
                    </a:cubicBezTo>
                    <a:lnTo>
                      <a:pt x="355600" y="119398"/>
                    </a:lnTo>
                    <a:cubicBezTo>
                      <a:pt x="350308" y="115165"/>
                      <a:pt x="350308" y="103523"/>
                      <a:pt x="349250" y="93998"/>
                    </a:cubicBezTo>
                    <a:cubicBezTo>
                      <a:pt x="348192" y="84473"/>
                      <a:pt x="349250" y="62248"/>
                      <a:pt x="349250" y="62248"/>
                    </a:cubicBezTo>
                    <a:cubicBezTo>
                      <a:pt x="347133" y="55898"/>
                      <a:pt x="336550" y="55898"/>
                      <a:pt x="336550" y="55898"/>
                    </a:cubicBezTo>
                    <a:cubicBezTo>
                      <a:pt x="331258" y="55898"/>
                      <a:pt x="317500" y="62248"/>
                      <a:pt x="317500" y="62248"/>
                    </a:cubicBezTo>
                    <a:cubicBezTo>
                      <a:pt x="312208" y="67540"/>
                      <a:pt x="304800" y="87648"/>
                      <a:pt x="304800" y="87648"/>
                    </a:cubicBezTo>
                    <a:cubicBezTo>
                      <a:pt x="301625" y="91881"/>
                      <a:pt x="298450" y="87648"/>
                      <a:pt x="298450" y="87648"/>
                    </a:cubicBezTo>
                    <a:cubicBezTo>
                      <a:pt x="293159" y="88706"/>
                      <a:pt x="285750" y="96115"/>
                      <a:pt x="273050" y="93998"/>
                    </a:cubicBezTo>
                    <a:cubicBezTo>
                      <a:pt x="260350" y="91881"/>
                      <a:pt x="241300" y="78123"/>
                      <a:pt x="222250" y="74948"/>
                    </a:cubicBezTo>
                    <a:cubicBezTo>
                      <a:pt x="203200" y="71773"/>
                      <a:pt x="170392" y="83415"/>
                      <a:pt x="158750" y="74948"/>
                    </a:cubicBezTo>
                    <a:cubicBezTo>
                      <a:pt x="147108" y="66481"/>
                      <a:pt x="152400" y="24148"/>
                      <a:pt x="152400" y="24148"/>
                    </a:cubicBezTo>
                    <a:cubicBezTo>
                      <a:pt x="147108" y="16740"/>
                      <a:pt x="127000" y="30498"/>
                      <a:pt x="127000" y="30498"/>
                    </a:cubicBezTo>
                    <a:cubicBezTo>
                      <a:pt x="122767" y="35790"/>
                      <a:pt x="129117" y="56956"/>
                      <a:pt x="127000" y="55898"/>
                    </a:cubicBezTo>
                    <a:cubicBezTo>
                      <a:pt x="124883" y="54840"/>
                      <a:pt x="114300" y="24148"/>
                      <a:pt x="114300" y="24148"/>
                    </a:cubicBezTo>
                    <a:cubicBezTo>
                      <a:pt x="107950" y="14623"/>
                      <a:pt x="67733" y="-10777"/>
                      <a:pt x="50800" y="5098"/>
                    </a:cubicBezTo>
                    <a:close/>
                  </a:path>
                </a:pathLst>
              </a:cu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7" name="フリーフォーム: 図形 206">
                <a:extLst>
                  <a:ext uri="{FF2B5EF4-FFF2-40B4-BE49-F238E27FC236}">
                    <a16:creationId xmlns:a16="http://schemas.microsoft.com/office/drawing/2014/main" id="{4059122C-1C7D-4ABC-81A5-236FC3B6FEE8}"/>
                  </a:ext>
                </a:extLst>
              </p:cNvPr>
              <p:cNvSpPr/>
              <p:nvPr/>
            </p:nvSpPr>
            <p:spPr>
              <a:xfrm>
                <a:off x="5575166" y="2103235"/>
                <a:ext cx="959470" cy="3319795"/>
              </a:xfrm>
              <a:custGeom>
                <a:avLst/>
                <a:gdLst>
                  <a:gd name="connsiteX0" fmla="*/ 165234 w 959470"/>
                  <a:gd name="connsiteY0" fmla="*/ 4965 h 3319795"/>
                  <a:gd name="connsiteX1" fmla="*/ 101734 w 959470"/>
                  <a:gd name="connsiteY1" fmla="*/ 81165 h 3319795"/>
                  <a:gd name="connsiteX2" fmla="*/ 50934 w 959470"/>
                  <a:gd name="connsiteY2" fmla="*/ 195465 h 3319795"/>
                  <a:gd name="connsiteX3" fmla="*/ 12834 w 959470"/>
                  <a:gd name="connsiteY3" fmla="*/ 258965 h 3319795"/>
                  <a:gd name="connsiteX4" fmla="*/ 134 w 959470"/>
                  <a:gd name="connsiteY4" fmla="*/ 278015 h 3319795"/>
                  <a:gd name="connsiteX5" fmla="*/ 19184 w 959470"/>
                  <a:gd name="connsiteY5" fmla="*/ 532015 h 3319795"/>
                  <a:gd name="connsiteX6" fmla="*/ 19184 w 959470"/>
                  <a:gd name="connsiteY6" fmla="*/ 760615 h 3319795"/>
                  <a:gd name="connsiteX7" fmla="*/ 89034 w 959470"/>
                  <a:gd name="connsiteY7" fmla="*/ 1332115 h 3319795"/>
                  <a:gd name="connsiteX8" fmla="*/ 133484 w 959470"/>
                  <a:gd name="connsiteY8" fmla="*/ 1935365 h 3319795"/>
                  <a:gd name="connsiteX9" fmla="*/ 158884 w 959470"/>
                  <a:gd name="connsiteY9" fmla="*/ 2157615 h 3319795"/>
                  <a:gd name="connsiteX10" fmla="*/ 171584 w 959470"/>
                  <a:gd name="connsiteY10" fmla="*/ 2417965 h 3319795"/>
                  <a:gd name="connsiteX11" fmla="*/ 203334 w 959470"/>
                  <a:gd name="connsiteY11" fmla="*/ 2691015 h 3319795"/>
                  <a:gd name="connsiteX12" fmla="*/ 241434 w 959470"/>
                  <a:gd name="connsiteY12" fmla="*/ 2989465 h 3319795"/>
                  <a:gd name="connsiteX13" fmla="*/ 292234 w 959470"/>
                  <a:gd name="connsiteY13" fmla="*/ 3218065 h 3319795"/>
                  <a:gd name="connsiteX14" fmla="*/ 368434 w 959470"/>
                  <a:gd name="connsiteY14" fmla="*/ 3294265 h 3319795"/>
                  <a:gd name="connsiteX15" fmla="*/ 533534 w 959470"/>
                  <a:gd name="connsiteY15" fmla="*/ 3319665 h 3319795"/>
                  <a:gd name="connsiteX16" fmla="*/ 679584 w 959470"/>
                  <a:gd name="connsiteY16" fmla="*/ 3300615 h 3319795"/>
                  <a:gd name="connsiteX17" fmla="*/ 889134 w 959470"/>
                  <a:gd name="connsiteY17" fmla="*/ 3230765 h 3319795"/>
                  <a:gd name="connsiteX18" fmla="*/ 933584 w 959470"/>
                  <a:gd name="connsiteY18" fmla="*/ 2894215 h 3319795"/>
                  <a:gd name="connsiteX19" fmla="*/ 939934 w 959470"/>
                  <a:gd name="connsiteY19" fmla="*/ 2481465 h 3319795"/>
                  <a:gd name="connsiteX20" fmla="*/ 952634 w 959470"/>
                  <a:gd name="connsiteY20" fmla="*/ 1852815 h 3319795"/>
                  <a:gd name="connsiteX21" fmla="*/ 958984 w 959470"/>
                  <a:gd name="connsiteY21" fmla="*/ 1274965 h 3319795"/>
                  <a:gd name="connsiteX22" fmla="*/ 939934 w 959470"/>
                  <a:gd name="connsiteY22" fmla="*/ 887615 h 3319795"/>
                  <a:gd name="connsiteX23" fmla="*/ 939934 w 959470"/>
                  <a:gd name="connsiteY23" fmla="*/ 665365 h 3319795"/>
                  <a:gd name="connsiteX24" fmla="*/ 952634 w 959470"/>
                  <a:gd name="connsiteY24" fmla="*/ 506615 h 3319795"/>
                  <a:gd name="connsiteX25" fmla="*/ 946284 w 959470"/>
                  <a:gd name="connsiteY25" fmla="*/ 398665 h 3319795"/>
                  <a:gd name="connsiteX26" fmla="*/ 933584 w 959470"/>
                  <a:gd name="connsiteY26" fmla="*/ 322465 h 3319795"/>
                  <a:gd name="connsiteX27" fmla="*/ 927234 w 959470"/>
                  <a:gd name="connsiteY27" fmla="*/ 220865 h 3319795"/>
                  <a:gd name="connsiteX28" fmla="*/ 927234 w 959470"/>
                  <a:gd name="connsiteY28" fmla="*/ 125615 h 3319795"/>
                  <a:gd name="connsiteX29" fmla="*/ 927234 w 959470"/>
                  <a:gd name="connsiteY29" fmla="*/ 106565 h 3319795"/>
                  <a:gd name="connsiteX30" fmla="*/ 901834 w 959470"/>
                  <a:gd name="connsiteY30" fmla="*/ 93865 h 3319795"/>
                  <a:gd name="connsiteX31" fmla="*/ 838334 w 959470"/>
                  <a:gd name="connsiteY31" fmla="*/ 74815 h 3319795"/>
                  <a:gd name="connsiteX32" fmla="*/ 800234 w 959470"/>
                  <a:gd name="connsiteY32" fmla="*/ 112915 h 3319795"/>
                  <a:gd name="connsiteX33" fmla="*/ 717684 w 959470"/>
                  <a:gd name="connsiteY33" fmla="*/ 138315 h 3319795"/>
                  <a:gd name="connsiteX34" fmla="*/ 565284 w 959470"/>
                  <a:gd name="connsiteY34" fmla="*/ 163715 h 3319795"/>
                  <a:gd name="connsiteX35" fmla="*/ 406534 w 959470"/>
                  <a:gd name="connsiteY35" fmla="*/ 106565 h 3319795"/>
                  <a:gd name="connsiteX36" fmla="*/ 343034 w 959470"/>
                  <a:gd name="connsiteY36" fmla="*/ 74815 h 3319795"/>
                  <a:gd name="connsiteX37" fmla="*/ 279534 w 959470"/>
                  <a:gd name="connsiteY37" fmla="*/ 36715 h 3319795"/>
                  <a:gd name="connsiteX38" fmla="*/ 235084 w 959470"/>
                  <a:gd name="connsiteY38" fmla="*/ 11315 h 3319795"/>
                  <a:gd name="connsiteX39" fmla="*/ 165234 w 959470"/>
                  <a:gd name="connsiteY39" fmla="*/ 4965 h 3319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9470" h="3319795">
                    <a:moveTo>
                      <a:pt x="165234" y="4965"/>
                    </a:moveTo>
                    <a:cubicBezTo>
                      <a:pt x="143009" y="16607"/>
                      <a:pt x="120784" y="49415"/>
                      <a:pt x="101734" y="81165"/>
                    </a:cubicBezTo>
                    <a:cubicBezTo>
                      <a:pt x="82684" y="112915"/>
                      <a:pt x="65751" y="165832"/>
                      <a:pt x="50934" y="195465"/>
                    </a:cubicBezTo>
                    <a:cubicBezTo>
                      <a:pt x="36117" y="225098"/>
                      <a:pt x="12834" y="258965"/>
                      <a:pt x="12834" y="258965"/>
                    </a:cubicBezTo>
                    <a:cubicBezTo>
                      <a:pt x="4367" y="272723"/>
                      <a:pt x="-924" y="232507"/>
                      <a:pt x="134" y="278015"/>
                    </a:cubicBezTo>
                    <a:cubicBezTo>
                      <a:pt x="1192" y="323523"/>
                      <a:pt x="16009" y="451582"/>
                      <a:pt x="19184" y="532015"/>
                    </a:cubicBezTo>
                    <a:cubicBezTo>
                      <a:pt x="22359" y="612448"/>
                      <a:pt x="7542" y="627265"/>
                      <a:pt x="19184" y="760615"/>
                    </a:cubicBezTo>
                    <a:cubicBezTo>
                      <a:pt x="30826" y="893965"/>
                      <a:pt x="69984" y="1136323"/>
                      <a:pt x="89034" y="1332115"/>
                    </a:cubicBezTo>
                    <a:cubicBezTo>
                      <a:pt x="108084" y="1527907"/>
                      <a:pt x="121842" y="1797782"/>
                      <a:pt x="133484" y="1935365"/>
                    </a:cubicBezTo>
                    <a:cubicBezTo>
                      <a:pt x="145126" y="2072948"/>
                      <a:pt x="152534" y="2077182"/>
                      <a:pt x="158884" y="2157615"/>
                    </a:cubicBezTo>
                    <a:cubicBezTo>
                      <a:pt x="165234" y="2238048"/>
                      <a:pt x="164176" y="2329065"/>
                      <a:pt x="171584" y="2417965"/>
                    </a:cubicBezTo>
                    <a:cubicBezTo>
                      <a:pt x="178992" y="2506865"/>
                      <a:pt x="191692" y="2595765"/>
                      <a:pt x="203334" y="2691015"/>
                    </a:cubicBezTo>
                    <a:cubicBezTo>
                      <a:pt x="214976" y="2786265"/>
                      <a:pt x="226617" y="2901623"/>
                      <a:pt x="241434" y="2989465"/>
                    </a:cubicBezTo>
                    <a:cubicBezTo>
                      <a:pt x="256251" y="3077307"/>
                      <a:pt x="271067" y="3167265"/>
                      <a:pt x="292234" y="3218065"/>
                    </a:cubicBezTo>
                    <a:cubicBezTo>
                      <a:pt x="313401" y="3268865"/>
                      <a:pt x="328217" y="3277332"/>
                      <a:pt x="368434" y="3294265"/>
                    </a:cubicBezTo>
                    <a:cubicBezTo>
                      <a:pt x="408651" y="3311198"/>
                      <a:pt x="481676" y="3318607"/>
                      <a:pt x="533534" y="3319665"/>
                    </a:cubicBezTo>
                    <a:cubicBezTo>
                      <a:pt x="585392" y="3320723"/>
                      <a:pt x="620317" y="3315432"/>
                      <a:pt x="679584" y="3300615"/>
                    </a:cubicBezTo>
                    <a:cubicBezTo>
                      <a:pt x="738851" y="3285798"/>
                      <a:pt x="846801" y="3298498"/>
                      <a:pt x="889134" y="3230765"/>
                    </a:cubicBezTo>
                    <a:cubicBezTo>
                      <a:pt x="931467" y="3163032"/>
                      <a:pt x="925117" y="3019098"/>
                      <a:pt x="933584" y="2894215"/>
                    </a:cubicBezTo>
                    <a:cubicBezTo>
                      <a:pt x="942051" y="2769332"/>
                      <a:pt x="936759" y="2655032"/>
                      <a:pt x="939934" y="2481465"/>
                    </a:cubicBezTo>
                    <a:cubicBezTo>
                      <a:pt x="943109" y="2307898"/>
                      <a:pt x="949459" y="2053898"/>
                      <a:pt x="952634" y="1852815"/>
                    </a:cubicBezTo>
                    <a:cubicBezTo>
                      <a:pt x="955809" y="1651732"/>
                      <a:pt x="961101" y="1435832"/>
                      <a:pt x="958984" y="1274965"/>
                    </a:cubicBezTo>
                    <a:cubicBezTo>
                      <a:pt x="956867" y="1114098"/>
                      <a:pt x="943109" y="989215"/>
                      <a:pt x="939934" y="887615"/>
                    </a:cubicBezTo>
                    <a:cubicBezTo>
                      <a:pt x="936759" y="786015"/>
                      <a:pt x="937817" y="728865"/>
                      <a:pt x="939934" y="665365"/>
                    </a:cubicBezTo>
                    <a:cubicBezTo>
                      <a:pt x="942051" y="601865"/>
                      <a:pt x="951576" y="551065"/>
                      <a:pt x="952634" y="506615"/>
                    </a:cubicBezTo>
                    <a:cubicBezTo>
                      <a:pt x="953692" y="462165"/>
                      <a:pt x="949459" y="429357"/>
                      <a:pt x="946284" y="398665"/>
                    </a:cubicBezTo>
                    <a:cubicBezTo>
                      <a:pt x="943109" y="367973"/>
                      <a:pt x="936759" y="352098"/>
                      <a:pt x="933584" y="322465"/>
                    </a:cubicBezTo>
                    <a:cubicBezTo>
                      <a:pt x="930409" y="292832"/>
                      <a:pt x="928292" y="253673"/>
                      <a:pt x="927234" y="220865"/>
                    </a:cubicBezTo>
                    <a:cubicBezTo>
                      <a:pt x="926176" y="188057"/>
                      <a:pt x="927234" y="125615"/>
                      <a:pt x="927234" y="125615"/>
                    </a:cubicBezTo>
                    <a:lnTo>
                      <a:pt x="927234" y="106565"/>
                    </a:lnTo>
                    <a:cubicBezTo>
                      <a:pt x="923001" y="101273"/>
                      <a:pt x="916651" y="99157"/>
                      <a:pt x="901834" y="93865"/>
                    </a:cubicBezTo>
                    <a:cubicBezTo>
                      <a:pt x="887017" y="88573"/>
                      <a:pt x="855267" y="71640"/>
                      <a:pt x="838334" y="74815"/>
                    </a:cubicBezTo>
                    <a:cubicBezTo>
                      <a:pt x="821401" y="77990"/>
                      <a:pt x="820342" y="102332"/>
                      <a:pt x="800234" y="112915"/>
                    </a:cubicBezTo>
                    <a:cubicBezTo>
                      <a:pt x="780126" y="123498"/>
                      <a:pt x="756842" y="129848"/>
                      <a:pt x="717684" y="138315"/>
                    </a:cubicBezTo>
                    <a:cubicBezTo>
                      <a:pt x="678526" y="146782"/>
                      <a:pt x="617142" y="169007"/>
                      <a:pt x="565284" y="163715"/>
                    </a:cubicBezTo>
                    <a:cubicBezTo>
                      <a:pt x="513426" y="158423"/>
                      <a:pt x="443576" y="121382"/>
                      <a:pt x="406534" y="106565"/>
                    </a:cubicBezTo>
                    <a:cubicBezTo>
                      <a:pt x="369492" y="91748"/>
                      <a:pt x="364201" y="86457"/>
                      <a:pt x="343034" y="74815"/>
                    </a:cubicBezTo>
                    <a:cubicBezTo>
                      <a:pt x="321867" y="63173"/>
                      <a:pt x="297526" y="47298"/>
                      <a:pt x="279534" y="36715"/>
                    </a:cubicBezTo>
                    <a:cubicBezTo>
                      <a:pt x="261542" y="26132"/>
                      <a:pt x="250959" y="17665"/>
                      <a:pt x="235084" y="11315"/>
                    </a:cubicBezTo>
                    <a:cubicBezTo>
                      <a:pt x="219209" y="4965"/>
                      <a:pt x="187459" y="-6677"/>
                      <a:pt x="165234" y="4965"/>
                    </a:cubicBezTo>
                    <a:close/>
                  </a:path>
                </a:pathLst>
              </a:cu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8" name="フリーフォーム: 図形 207">
                <a:extLst>
                  <a:ext uri="{FF2B5EF4-FFF2-40B4-BE49-F238E27FC236}">
                    <a16:creationId xmlns:a16="http://schemas.microsoft.com/office/drawing/2014/main" id="{877C1C76-BF0C-49EB-B4A5-00928813A14E}"/>
                  </a:ext>
                </a:extLst>
              </p:cNvPr>
              <p:cNvSpPr/>
              <p:nvPr/>
            </p:nvSpPr>
            <p:spPr>
              <a:xfrm>
                <a:off x="5737225" y="2155980"/>
                <a:ext cx="776097" cy="3204513"/>
              </a:xfrm>
              <a:custGeom>
                <a:avLst/>
                <a:gdLst>
                  <a:gd name="connsiteX0" fmla="*/ 9525 w 776097"/>
                  <a:gd name="connsiteY0" fmla="*/ 3020 h 3204513"/>
                  <a:gd name="connsiteX1" fmla="*/ 9525 w 776097"/>
                  <a:gd name="connsiteY1" fmla="*/ 155420 h 3204513"/>
                  <a:gd name="connsiteX2" fmla="*/ 85725 w 776097"/>
                  <a:gd name="connsiteY2" fmla="*/ 1139670 h 3204513"/>
                  <a:gd name="connsiteX3" fmla="*/ 123825 w 776097"/>
                  <a:gd name="connsiteY3" fmla="*/ 1914370 h 3204513"/>
                  <a:gd name="connsiteX4" fmla="*/ 149225 w 776097"/>
                  <a:gd name="connsiteY4" fmla="*/ 2473170 h 3204513"/>
                  <a:gd name="connsiteX5" fmla="*/ 180975 w 776097"/>
                  <a:gd name="connsiteY5" fmla="*/ 2714470 h 3204513"/>
                  <a:gd name="connsiteX6" fmla="*/ 225425 w 776097"/>
                  <a:gd name="connsiteY6" fmla="*/ 2949420 h 3204513"/>
                  <a:gd name="connsiteX7" fmla="*/ 276225 w 776097"/>
                  <a:gd name="connsiteY7" fmla="*/ 3120870 h 3204513"/>
                  <a:gd name="connsiteX8" fmla="*/ 365125 w 776097"/>
                  <a:gd name="connsiteY8" fmla="*/ 3197070 h 3204513"/>
                  <a:gd name="connsiteX9" fmla="*/ 612775 w 776097"/>
                  <a:gd name="connsiteY9" fmla="*/ 3184370 h 3204513"/>
                  <a:gd name="connsiteX10" fmla="*/ 720725 w 776097"/>
                  <a:gd name="connsiteY10" fmla="*/ 3044670 h 3204513"/>
                  <a:gd name="connsiteX11" fmla="*/ 771525 w 776097"/>
                  <a:gd name="connsiteY11" fmla="*/ 2079470 h 3204513"/>
                  <a:gd name="connsiteX12" fmla="*/ 771525 w 776097"/>
                  <a:gd name="connsiteY12" fmla="*/ 1177770 h 3204513"/>
                  <a:gd name="connsiteX13" fmla="*/ 752475 w 776097"/>
                  <a:gd name="connsiteY13" fmla="*/ 606270 h 3204513"/>
                  <a:gd name="connsiteX14" fmla="*/ 752475 w 776097"/>
                  <a:gd name="connsiteY14" fmla="*/ 434820 h 3204513"/>
                  <a:gd name="connsiteX15" fmla="*/ 752475 w 776097"/>
                  <a:gd name="connsiteY15" fmla="*/ 301470 h 3204513"/>
                  <a:gd name="connsiteX16" fmla="*/ 746125 w 776097"/>
                  <a:gd name="connsiteY16" fmla="*/ 206220 h 3204513"/>
                  <a:gd name="connsiteX17" fmla="*/ 727075 w 776097"/>
                  <a:gd name="connsiteY17" fmla="*/ 130020 h 3204513"/>
                  <a:gd name="connsiteX18" fmla="*/ 644525 w 776097"/>
                  <a:gd name="connsiteY18" fmla="*/ 269720 h 3204513"/>
                  <a:gd name="connsiteX19" fmla="*/ 422275 w 776097"/>
                  <a:gd name="connsiteY19" fmla="*/ 314170 h 3204513"/>
                  <a:gd name="connsiteX20" fmla="*/ 200025 w 776097"/>
                  <a:gd name="connsiteY20" fmla="*/ 161770 h 3204513"/>
                  <a:gd name="connsiteX21" fmla="*/ 85725 w 776097"/>
                  <a:gd name="connsiteY21" fmla="*/ 60170 h 3204513"/>
                  <a:gd name="connsiteX22" fmla="*/ 9525 w 776097"/>
                  <a:gd name="connsiteY22" fmla="*/ 3020 h 3204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6097" h="3204513">
                    <a:moveTo>
                      <a:pt x="9525" y="3020"/>
                    </a:moveTo>
                    <a:cubicBezTo>
                      <a:pt x="-3175" y="18895"/>
                      <a:pt x="-3175" y="-34022"/>
                      <a:pt x="9525" y="155420"/>
                    </a:cubicBezTo>
                    <a:cubicBezTo>
                      <a:pt x="22225" y="344862"/>
                      <a:pt x="66675" y="846512"/>
                      <a:pt x="85725" y="1139670"/>
                    </a:cubicBezTo>
                    <a:cubicBezTo>
                      <a:pt x="104775" y="1432828"/>
                      <a:pt x="113242" y="1692120"/>
                      <a:pt x="123825" y="1914370"/>
                    </a:cubicBezTo>
                    <a:cubicBezTo>
                      <a:pt x="134408" y="2136620"/>
                      <a:pt x="139700" y="2339820"/>
                      <a:pt x="149225" y="2473170"/>
                    </a:cubicBezTo>
                    <a:cubicBezTo>
                      <a:pt x="158750" y="2606520"/>
                      <a:pt x="168275" y="2635095"/>
                      <a:pt x="180975" y="2714470"/>
                    </a:cubicBezTo>
                    <a:cubicBezTo>
                      <a:pt x="193675" y="2793845"/>
                      <a:pt x="209550" y="2881687"/>
                      <a:pt x="225425" y="2949420"/>
                    </a:cubicBezTo>
                    <a:cubicBezTo>
                      <a:pt x="241300" y="3017153"/>
                      <a:pt x="252942" y="3079595"/>
                      <a:pt x="276225" y="3120870"/>
                    </a:cubicBezTo>
                    <a:cubicBezTo>
                      <a:pt x="299508" y="3162145"/>
                      <a:pt x="309033" y="3186487"/>
                      <a:pt x="365125" y="3197070"/>
                    </a:cubicBezTo>
                    <a:cubicBezTo>
                      <a:pt x="421217" y="3207653"/>
                      <a:pt x="553508" y="3209770"/>
                      <a:pt x="612775" y="3184370"/>
                    </a:cubicBezTo>
                    <a:cubicBezTo>
                      <a:pt x="672042" y="3158970"/>
                      <a:pt x="694267" y="3228820"/>
                      <a:pt x="720725" y="3044670"/>
                    </a:cubicBezTo>
                    <a:cubicBezTo>
                      <a:pt x="747183" y="2860520"/>
                      <a:pt x="763058" y="2390620"/>
                      <a:pt x="771525" y="2079470"/>
                    </a:cubicBezTo>
                    <a:cubicBezTo>
                      <a:pt x="779992" y="1768320"/>
                      <a:pt x="774700" y="1423303"/>
                      <a:pt x="771525" y="1177770"/>
                    </a:cubicBezTo>
                    <a:cubicBezTo>
                      <a:pt x="768350" y="932237"/>
                      <a:pt x="755650" y="730095"/>
                      <a:pt x="752475" y="606270"/>
                    </a:cubicBezTo>
                    <a:cubicBezTo>
                      <a:pt x="749300" y="482445"/>
                      <a:pt x="752475" y="434820"/>
                      <a:pt x="752475" y="434820"/>
                    </a:cubicBezTo>
                    <a:cubicBezTo>
                      <a:pt x="752475" y="384020"/>
                      <a:pt x="753533" y="339570"/>
                      <a:pt x="752475" y="301470"/>
                    </a:cubicBezTo>
                    <a:cubicBezTo>
                      <a:pt x="751417" y="263370"/>
                      <a:pt x="750358" y="234795"/>
                      <a:pt x="746125" y="206220"/>
                    </a:cubicBezTo>
                    <a:cubicBezTo>
                      <a:pt x="741892" y="177645"/>
                      <a:pt x="744008" y="119437"/>
                      <a:pt x="727075" y="130020"/>
                    </a:cubicBezTo>
                    <a:cubicBezTo>
                      <a:pt x="710142" y="140603"/>
                      <a:pt x="695325" y="239028"/>
                      <a:pt x="644525" y="269720"/>
                    </a:cubicBezTo>
                    <a:cubicBezTo>
                      <a:pt x="593725" y="300412"/>
                      <a:pt x="496358" y="332162"/>
                      <a:pt x="422275" y="314170"/>
                    </a:cubicBezTo>
                    <a:cubicBezTo>
                      <a:pt x="348192" y="296178"/>
                      <a:pt x="256117" y="204103"/>
                      <a:pt x="200025" y="161770"/>
                    </a:cubicBezTo>
                    <a:cubicBezTo>
                      <a:pt x="143933" y="119437"/>
                      <a:pt x="112183" y="82395"/>
                      <a:pt x="85725" y="60170"/>
                    </a:cubicBezTo>
                    <a:cubicBezTo>
                      <a:pt x="59267" y="37945"/>
                      <a:pt x="22225" y="-12855"/>
                      <a:pt x="9525" y="3020"/>
                    </a:cubicBezTo>
                    <a:close/>
                  </a:path>
                </a:pathLst>
              </a:custGeom>
              <a:solidFill>
                <a:schemeClr val="bg1">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9" name="フリーフォーム: 図形 208">
                <a:extLst>
                  <a:ext uri="{FF2B5EF4-FFF2-40B4-BE49-F238E27FC236}">
                    <a16:creationId xmlns:a16="http://schemas.microsoft.com/office/drawing/2014/main" id="{FD610486-3A38-4963-839D-9B233DDBD664}"/>
                  </a:ext>
                </a:extLst>
              </p:cNvPr>
              <p:cNvSpPr/>
              <p:nvPr/>
            </p:nvSpPr>
            <p:spPr>
              <a:xfrm>
                <a:off x="5549595" y="2089070"/>
                <a:ext cx="1041438" cy="322736"/>
              </a:xfrm>
              <a:custGeom>
                <a:avLst/>
                <a:gdLst>
                  <a:gd name="connsiteX0" fmla="*/ 35846 w 1041438"/>
                  <a:gd name="connsiteY0" fmla="*/ 6910 h 322736"/>
                  <a:gd name="connsiteX1" fmla="*/ 3600 w 1041438"/>
                  <a:gd name="connsiteY1" fmla="*/ 99041 h 322736"/>
                  <a:gd name="connsiteX2" fmla="*/ 1297 w 1041438"/>
                  <a:gd name="connsiteY2" fmla="*/ 172746 h 322736"/>
                  <a:gd name="connsiteX3" fmla="*/ 8207 w 1041438"/>
                  <a:gd name="connsiteY3" fmla="*/ 230327 h 322736"/>
                  <a:gd name="connsiteX4" fmla="*/ 28936 w 1041438"/>
                  <a:gd name="connsiteY4" fmla="*/ 297122 h 322736"/>
                  <a:gd name="connsiteX5" fmla="*/ 42756 w 1041438"/>
                  <a:gd name="connsiteY5" fmla="*/ 320155 h 322736"/>
                  <a:gd name="connsiteX6" fmla="*/ 70395 w 1041438"/>
                  <a:gd name="connsiteY6" fmla="*/ 241844 h 322736"/>
                  <a:gd name="connsiteX7" fmla="*/ 121067 w 1041438"/>
                  <a:gd name="connsiteY7" fmla="*/ 126680 h 322736"/>
                  <a:gd name="connsiteX8" fmla="*/ 153313 w 1041438"/>
                  <a:gd name="connsiteY8" fmla="*/ 64492 h 322736"/>
                  <a:gd name="connsiteX9" fmla="*/ 199378 w 1041438"/>
                  <a:gd name="connsiteY9" fmla="*/ 18426 h 322736"/>
                  <a:gd name="connsiteX10" fmla="*/ 263870 w 1041438"/>
                  <a:gd name="connsiteY10" fmla="*/ 27639 h 322736"/>
                  <a:gd name="connsiteX11" fmla="*/ 342181 w 1041438"/>
                  <a:gd name="connsiteY11" fmla="*/ 76008 h 322736"/>
                  <a:gd name="connsiteX12" fmla="*/ 443525 w 1041438"/>
                  <a:gd name="connsiteY12" fmla="*/ 145106 h 322736"/>
                  <a:gd name="connsiteX13" fmla="*/ 597845 w 1041438"/>
                  <a:gd name="connsiteY13" fmla="*/ 177352 h 322736"/>
                  <a:gd name="connsiteX14" fmla="*/ 722222 w 1041438"/>
                  <a:gd name="connsiteY14" fmla="*/ 191172 h 322736"/>
                  <a:gd name="connsiteX15" fmla="*/ 795926 w 1041438"/>
                  <a:gd name="connsiteY15" fmla="*/ 163533 h 322736"/>
                  <a:gd name="connsiteX16" fmla="*/ 837385 w 1041438"/>
                  <a:gd name="connsiteY16" fmla="*/ 122074 h 322736"/>
                  <a:gd name="connsiteX17" fmla="*/ 888057 w 1041438"/>
                  <a:gd name="connsiteY17" fmla="*/ 108254 h 322736"/>
                  <a:gd name="connsiteX18" fmla="*/ 924910 w 1041438"/>
                  <a:gd name="connsiteY18" fmla="*/ 122074 h 322736"/>
                  <a:gd name="connsiteX19" fmla="*/ 938729 w 1041438"/>
                  <a:gd name="connsiteY19" fmla="*/ 158926 h 322736"/>
                  <a:gd name="connsiteX20" fmla="*/ 950246 w 1041438"/>
                  <a:gd name="connsiteY20" fmla="*/ 221114 h 322736"/>
                  <a:gd name="connsiteX21" fmla="*/ 952549 w 1041438"/>
                  <a:gd name="connsiteY21" fmla="*/ 274090 h 322736"/>
                  <a:gd name="connsiteX22" fmla="*/ 952549 w 1041438"/>
                  <a:gd name="connsiteY22" fmla="*/ 313245 h 322736"/>
                  <a:gd name="connsiteX23" fmla="*/ 977885 w 1041438"/>
                  <a:gd name="connsiteY23" fmla="*/ 283303 h 322736"/>
                  <a:gd name="connsiteX24" fmla="*/ 1017041 w 1041438"/>
                  <a:gd name="connsiteY24" fmla="*/ 204991 h 322736"/>
                  <a:gd name="connsiteX25" fmla="*/ 1037770 w 1041438"/>
                  <a:gd name="connsiteY25" fmla="*/ 138196 h 322736"/>
                  <a:gd name="connsiteX26" fmla="*/ 941033 w 1041438"/>
                  <a:gd name="connsiteY26" fmla="*/ 115164 h 322736"/>
                  <a:gd name="connsiteX27" fmla="*/ 687673 w 1041438"/>
                  <a:gd name="connsiteY27" fmla="*/ 82918 h 322736"/>
                  <a:gd name="connsiteX28" fmla="*/ 367517 w 1041438"/>
                  <a:gd name="connsiteY28" fmla="*/ 39156 h 322736"/>
                  <a:gd name="connsiteX29" fmla="*/ 238534 w 1041438"/>
                  <a:gd name="connsiteY29" fmla="*/ 6910 h 322736"/>
                  <a:gd name="connsiteX30" fmla="*/ 130280 w 1041438"/>
                  <a:gd name="connsiteY30" fmla="*/ 6910 h 322736"/>
                  <a:gd name="connsiteX31" fmla="*/ 35846 w 1041438"/>
                  <a:gd name="connsiteY31" fmla="*/ 6910 h 32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41438" h="322736">
                    <a:moveTo>
                      <a:pt x="35846" y="6910"/>
                    </a:moveTo>
                    <a:cubicBezTo>
                      <a:pt x="14733" y="22265"/>
                      <a:pt x="9358" y="71402"/>
                      <a:pt x="3600" y="99041"/>
                    </a:cubicBezTo>
                    <a:cubicBezTo>
                      <a:pt x="-2158" y="126680"/>
                      <a:pt x="529" y="150865"/>
                      <a:pt x="1297" y="172746"/>
                    </a:cubicBezTo>
                    <a:cubicBezTo>
                      <a:pt x="2065" y="194627"/>
                      <a:pt x="3601" y="209598"/>
                      <a:pt x="8207" y="230327"/>
                    </a:cubicBezTo>
                    <a:cubicBezTo>
                      <a:pt x="12813" y="251056"/>
                      <a:pt x="23178" y="282151"/>
                      <a:pt x="28936" y="297122"/>
                    </a:cubicBezTo>
                    <a:cubicBezTo>
                      <a:pt x="34694" y="312093"/>
                      <a:pt x="35846" y="329368"/>
                      <a:pt x="42756" y="320155"/>
                    </a:cubicBezTo>
                    <a:cubicBezTo>
                      <a:pt x="49666" y="310942"/>
                      <a:pt x="57343" y="274090"/>
                      <a:pt x="70395" y="241844"/>
                    </a:cubicBezTo>
                    <a:cubicBezTo>
                      <a:pt x="83447" y="209598"/>
                      <a:pt x="107247" y="156239"/>
                      <a:pt x="121067" y="126680"/>
                    </a:cubicBezTo>
                    <a:cubicBezTo>
                      <a:pt x="134887" y="97121"/>
                      <a:pt x="140261" y="82534"/>
                      <a:pt x="153313" y="64492"/>
                    </a:cubicBezTo>
                    <a:cubicBezTo>
                      <a:pt x="166365" y="46450"/>
                      <a:pt x="180952" y="24568"/>
                      <a:pt x="199378" y="18426"/>
                    </a:cubicBezTo>
                    <a:cubicBezTo>
                      <a:pt x="217804" y="12284"/>
                      <a:pt x="240070" y="18042"/>
                      <a:pt x="263870" y="27639"/>
                    </a:cubicBezTo>
                    <a:cubicBezTo>
                      <a:pt x="287670" y="37236"/>
                      <a:pt x="312239" y="56430"/>
                      <a:pt x="342181" y="76008"/>
                    </a:cubicBezTo>
                    <a:cubicBezTo>
                      <a:pt x="372123" y="95586"/>
                      <a:pt x="400914" y="128215"/>
                      <a:pt x="443525" y="145106"/>
                    </a:cubicBezTo>
                    <a:cubicBezTo>
                      <a:pt x="486136" y="161997"/>
                      <a:pt x="551396" y="169674"/>
                      <a:pt x="597845" y="177352"/>
                    </a:cubicBezTo>
                    <a:cubicBezTo>
                      <a:pt x="644295" y="185030"/>
                      <a:pt x="689209" y="193475"/>
                      <a:pt x="722222" y="191172"/>
                    </a:cubicBezTo>
                    <a:cubicBezTo>
                      <a:pt x="755236" y="188869"/>
                      <a:pt x="776732" y="175049"/>
                      <a:pt x="795926" y="163533"/>
                    </a:cubicBezTo>
                    <a:cubicBezTo>
                      <a:pt x="815120" y="152017"/>
                      <a:pt x="822030" y="131287"/>
                      <a:pt x="837385" y="122074"/>
                    </a:cubicBezTo>
                    <a:cubicBezTo>
                      <a:pt x="852740" y="112861"/>
                      <a:pt x="873470" y="108254"/>
                      <a:pt x="888057" y="108254"/>
                    </a:cubicBezTo>
                    <a:cubicBezTo>
                      <a:pt x="902644" y="108254"/>
                      <a:pt x="916465" y="113629"/>
                      <a:pt x="924910" y="122074"/>
                    </a:cubicBezTo>
                    <a:cubicBezTo>
                      <a:pt x="933355" y="130519"/>
                      <a:pt x="934506" y="142419"/>
                      <a:pt x="938729" y="158926"/>
                    </a:cubicBezTo>
                    <a:cubicBezTo>
                      <a:pt x="942952" y="175433"/>
                      <a:pt x="947943" y="201920"/>
                      <a:pt x="950246" y="221114"/>
                    </a:cubicBezTo>
                    <a:cubicBezTo>
                      <a:pt x="952549" y="240308"/>
                      <a:pt x="952165" y="258735"/>
                      <a:pt x="952549" y="274090"/>
                    </a:cubicBezTo>
                    <a:cubicBezTo>
                      <a:pt x="952933" y="289445"/>
                      <a:pt x="948326" y="311710"/>
                      <a:pt x="952549" y="313245"/>
                    </a:cubicBezTo>
                    <a:cubicBezTo>
                      <a:pt x="956772" y="314780"/>
                      <a:pt x="967136" y="301345"/>
                      <a:pt x="977885" y="283303"/>
                    </a:cubicBezTo>
                    <a:cubicBezTo>
                      <a:pt x="988634" y="265261"/>
                      <a:pt x="1007060" y="229175"/>
                      <a:pt x="1017041" y="204991"/>
                    </a:cubicBezTo>
                    <a:cubicBezTo>
                      <a:pt x="1027022" y="180807"/>
                      <a:pt x="1050438" y="153167"/>
                      <a:pt x="1037770" y="138196"/>
                    </a:cubicBezTo>
                    <a:cubicBezTo>
                      <a:pt x="1025102" y="123225"/>
                      <a:pt x="999383" y="124377"/>
                      <a:pt x="941033" y="115164"/>
                    </a:cubicBezTo>
                    <a:cubicBezTo>
                      <a:pt x="882683" y="105951"/>
                      <a:pt x="687673" y="82918"/>
                      <a:pt x="687673" y="82918"/>
                    </a:cubicBezTo>
                    <a:lnTo>
                      <a:pt x="367517" y="39156"/>
                    </a:lnTo>
                    <a:cubicBezTo>
                      <a:pt x="292661" y="26488"/>
                      <a:pt x="278073" y="12284"/>
                      <a:pt x="238534" y="6910"/>
                    </a:cubicBezTo>
                    <a:cubicBezTo>
                      <a:pt x="198995" y="1536"/>
                      <a:pt x="159071" y="7294"/>
                      <a:pt x="130280" y="6910"/>
                    </a:cubicBezTo>
                    <a:cubicBezTo>
                      <a:pt x="101489" y="6526"/>
                      <a:pt x="56959" y="-8445"/>
                      <a:pt x="35846" y="6910"/>
                    </a:cubicBez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8" name="フリーフォーム: 図形 197">
              <a:extLst>
                <a:ext uri="{FF2B5EF4-FFF2-40B4-BE49-F238E27FC236}">
                  <a16:creationId xmlns:a16="http://schemas.microsoft.com/office/drawing/2014/main" id="{9AB36C29-3D26-4498-9A07-7B1E306383B3}"/>
                </a:ext>
              </a:extLst>
            </p:cNvPr>
            <p:cNvSpPr/>
            <p:nvPr/>
          </p:nvSpPr>
          <p:spPr>
            <a:xfrm>
              <a:off x="6104131" y="4166407"/>
              <a:ext cx="304048" cy="1131019"/>
            </a:xfrm>
            <a:custGeom>
              <a:avLst/>
              <a:gdLst>
                <a:gd name="connsiteX0" fmla="*/ 6141 w 304048"/>
                <a:gd name="connsiteY0" fmla="*/ 66133 h 1131019"/>
                <a:gd name="connsiteX1" fmla="*/ 3082 w 304048"/>
                <a:gd name="connsiteY1" fmla="*/ 500397 h 1131019"/>
                <a:gd name="connsiteX2" fmla="*/ 6141 w 304048"/>
                <a:gd name="connsiteY2" fmla="*/ 690005 h 1131019"/>
                <a:gd name="connsiteX3" fmla="*/ 12257 w 304048"/>
                <a:gd name="connsiteY3" fmla="*/ 956068 h 1131019"/>
                <a:gd name="connsiteX4" fmla="*/ 27548 w 304048"/>
                <a:gd name="connsiteY4" fmla="*/ 1060047 h 1131019"/>
                <a:gd name="connsiteX5" fmla="*/ 58130 w 304048"/>
                <a:gd name="connsiteY5" fmla="*/ 1105919 h 1131019"/>
                <a:gd name="connsiteX6" fmla="*/ 104003 w 304048"/>
                <a:gd name="connsiteY6" fmla="*/ 1127327 h 1131019"/>
                <a:gd name="connsiteX7" fmla="*/ 171283 w 304048"/>
                <a:gd name="connsiteY7" fmla="*/ 1127327 h 1131019"/>
                <a:gd name="connsiteX8" fmla="*/ 238563 w 304048"/>
                <a:gd name="connsiteY8" fmla="*/ 1090628 h 1131019"/>
                <a:gd name="connsiteX9" fmla="*/ 247738 w 304048"/>
                <a:gd name="connsiteY9" fmla="*/ 1020290 h 1131019"/>
                <a:gd name="connsiteX10" fmla="*/ 272203 w 304048"/>
                <a:gd name="connsiteY10" fmla="*/ 741994 h 1131019"/>
                <a:gd name="connsiteX11" fmla="*/ 278320 w 304048"/>
                <a:gd name="connsiteY11" fmla="*/ 503455 h 1131019"/>
                <a:gd name="connsiteX12" fmla="*/ 284436 w 304048"/>
                <a:gd name="connsiteY12" fmla="*/ 332196 h 1131019"/>
                <a:gd name="connsiteX13" fmla="*/ 296669 w 304048"/>
                <a:gd name="connsiteY13" fmla="*/ 203752 h 1131019"/>
                <a:gd name="connsiteX14" fmla="*/ 299727 w 304048"/>
                <a:gd name="connsiteY14" fmla="*/ 87541 h 1131019"/>
                <a:gd name="connsiteX15" fmla="*/ 235505 w 304048"/>
                <a:gd name="connsiteY15" fmla="*/ 17202 h 1131019"/>
                <a:gd name="connsiteX16" fmla="*/ 174341 w 304048"/>
                <a:gd name="connsiteY16" fmla="*/ 1911 h 1131019"/>
                <a:gd name="connsiteX17" fmla="*/ 116236 w 304048"/>
                <a:gd name="connsiteY17" fmla="*/ 1911 h 1131019"/>
                <a:gd name="connsiteX18" fmla="*/ 73421 w 304048"/>
                <a:gd name="connsiteY18" fmla="*/ 17202 h 1131019"/>
                <a:gd name="connsiteX19" fmla="*/ 6141 w 304048"/>
                <a:gd name="connsiteY19" fmla="*/ 66133 h 113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048" h="1131019">
                  <a:moveTo>
                    <a:pt x="6141" y="66133"/>
                  </a:moveTo>
                  <a:cubicBezTo>
                    <a:pt x="-5582" y="146665"/>
                    <a:pt x="3082" y="396418"/>
                    <a:pt x="3082" y="500397"/>
                  </a:cubicBezTo>
                  <a:cubicBezTo>
                    <a:pt x="3082" y="604376"/>
                    <a:pt x="4612" y="614060"/>
                    <a:pt x="6141" y="690005"/>
                  </a:cubicBezTo>
                  <a:cubicBezTo>
                    <a:pt x="7670" y="765950"/>
                    <a:pt x="8689" y="894394"/>
                    <a:pt x="12257" y="956068"/>
                  </a:cubicBezTo>
                  <a:cubicBezTo>
                    <a:pt x="15825" y="1017742"/>
                    <a:pt x="19903" y="1035072"/>
                    <a:pt x="27548" y="1060047"/>
                  </a:cubicBezTo>
                  <a:cubicBezTo>
                    <a:pt x="35193" y="1085022"/>
                    <a:pt x="45388" y="1094706"/>
                    <a:pt x="58130" y="1105919"/>
                  </a:cubicBezTo>
                  <a:cubicBezTo>
                    <a:pt x="70872" y="1117132"/>
                    <a:pt x="85144" y="1123759"/>
                    <a:pt x="104003" y="1127327"/>
                  </a:cubicBezTo>
                  <a:cubicBezTo>
                    <a:pt x="122862" y="1130895"/>
                    <a:pt x="148856" y="1133443"/>
                    <a:pt x="171283" y="1127327"/>
                  </a:cubicBezTo>
                  <a:cubicBezTo>
                    <a:pt x="193710" y="1121211"/>
                    <a:pt x="225821" y="1108467"/>
                    <a:pt x="238563" y="1090628"/>
                  </a:cubicBezTo>
                  <a:cubicBezTo>
                    <a:pt x="251305" y="1072789"/>
                    <a:pt x="242131" y="1078396"/>
                    <a:pt x="247738" y="1020290"/>
                  </a:cubicBezTo>
                  <a:cubicBezTo>
                    <a:pt x="253345" y="962184"/>
                    <a:pt x="267106" y="828133"/>
                    <a:pt x="272203" y="741994"/>
                  </a:cubicBezTo>
                  <a:cubicBezTo>
                    <a:pt x="277300" y="655855"/>
                    <a:pt x="276281" y="571755"/>
                    <a:pt x="278320" y="503455"/>
                  </a:cubicBezTo>
                  <a:cubicBezTo>
                    <a:pt x="280359" y="435155"/>
                    <a:pt x="281378" y="382146"/>
                    <a:pt x="284436" y="332196"/>
                  </a:cubicBezTo>
                  <a:cubicBezTo>
                    <a:pt x="287494" y="282246"/>
                    <a:pt x="294121" y="244528"/>
                    <a:pt x="296669" y="203752"/>
                  </a:cubicBezTo>
                  <a:cubicBezTo>
                    <a:pt x="299218" y="162976"/>
                    <a:pt x="309921" y="118633"/>
                    <a:pt x="299727" y="87541"/>
                  </a:cubicBezTo>
                  <a:cubicBezTo>
                    <a:pt x="289533" y="56449"/>
                    <a:pt x="256403" y="31474"/>
                    <a:pt x="235505" y="17202"/>
                  </a:cubicBezTo>
                  <a:cubicBezTo>
                    <a:pt x="214607" y="2930"/>
                    <a:pt x="194219" y="4459"/>
                    <a:pt x="174341" y="1911"/>
                  </a:cubicBezTo>
                  <a:cubicBezTo>
                    <a:pt x="154463" y="-638"/>
                    <a:pt x="133056" y="-638"/>
                    <a:pt x="116236" y="1911"/>
                  </a:cubicBezTo>
                  <a:cubicBezTo>
                    <a:pt x="99416" y="4459"/>
                    <a:pt x="86673" y="11595"/>
                    <a:pt x="73421" y="17202"/>
                  </a:cubicBezTo>
                  <a:cubicBezTo>
                    <a:pt x="60169" y="22809"/>
                    <a:pt x="17864" y="-14399"/>
                    <a:pt x="6141" y="66133"/>
                  </a:cubicBezTo>
                  <a:close/>
                </a:path>
              </a:pathLst>
            </a:cu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9" name="フリーフォーム: 図形 198">
              <a:extLst>
                <a:ext uri="{FF2B5EF4-FFF2-40B4-BE49-F238E27FC236}">
                  <a16:creationId xmlns:a16="http://schemas.microsoft.com/office/drawing/2014/main" id="{AF0E8FDA-D3E6-4EAB-9ACD-17C7190D22FB}"/>
                </a:ext>
              </a:extLst>
            </p:cNvPr>
            <p:cNvSpPr/>
            <p:nvPr/>
          </p:nvSpPr>
          <p:spPr>
            <a:xfrm>
              <a:off x="6137251" y="4208075"/>
              <a:ext cx="217700" cy="432332"/>
            </a:xfrm>
            <a:custGeom>
              <a:avLst/>
              <a:gdLst>
                <a:gd name="connsiteX0" fmla="*/ 9719 w 217700"/>
                <a:gd name="connsiteY0" fmla="*/ 48931 h 432332"/>
                <a:gd name="connsiteX1" fmla="*/ 6661 w 217700"/>
                <a:gd name="connsiteY1" fmla="*/ 174317 h 432332"/>
                <a:gd name="connsiteX2" fmla="*/ 544 w 217700"/>
                <a:gd name="connsiteY2" fmla="*/ 330285 h 432332"/>
                <a:gd name="connsiteX3" fmla="*/ 21952 w 217700"/>
                <a:gd name="connsiteY3" fmla="*/ 394507 h 432332"/>
                <a:gd name="connsiteX4" fmla="*/ 95348 w 217700"/>
                <a:gd name="connsiteY4" fmla="*/ 431205 h 432332"/>
                <a:gd name="connsiteX5" fmla="*/ 177920 w 217700"/>
                <a:gd name="connsiteY5" fmla="*/ 418972 h 432332"/>
                <a:gd name="connsiteX6" fmla="*/ 205443 w 217700"/>
                <a:gd name="connsiteY6" fmla="*/ 379216 h 432332"/>
                <a:gd name="connsiteX7" fmla="*/ 208502 w 217700"/>
                <a:gd name="connsiteY7" fmla="*/ 235481 h 432332"/>
                <a:gd name="connsiteX8" fmla="*/ 217676 w 217700"/>
                <a:gd name="connsiteY8" fmla="*/ 76455 h 432332"/>
                <a:gd name="connsiteX9" fmla="*/ 205443 w 217700"/>
                <a:gd name="connsiteY9" fmla="*/ 36698 h 432332"/>
                <a:gd name="connsiteX10" fmla="*/ 165687 w 217700"/>
                <a:gd name="connsiteY10" fmla="*/ 6116 h 432332"/>
                <a:gd name="connsiteX11" fmla="*/ 113697 w 217700"/>
                <a:gd name="connsiteY11" fmla="*/ 0 h 432332"/>
                <a:gd name="connsiteX12" fmla="*/ 70883 w 217700"/>
                <a:gd name="connsiteY12" fmla="*/ 6116 h 432332"/>
                <a:gd name="connsiteX13" fmla="*/ 9719 w 217700"/>
                <a:gd name="connsiteY13" fmla="*/ 48931 h 43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700" h="432332">
                  <a:moveTo>
                    <a:pt x="9719" y="48931"/>
                  </a:moveTo>
                  <a:cubicBezTo>
                    <a:pt x="-985" y="76964"/>
                    <a:pt x="8190" y="127425"/>
                    <a:pt x="6661" y="174317"/>
                  </a:cubicBezTo>
                  <a:cubicBezTo>
                    <a:pt x="5132" y="221209"/>
                    <a:pt x="-2004" y="293587"/>
                    <a:pt x="544" y="330285"/>
                  </a:cubicBezTo>
                  <a:cubicBezTo>
                    <a:pt x="3092" y="366983"/>
                    <a:pt x="6152" y="377687"/>
                    <a:pt x="21952" y="394507"/>
                  </a:cubicBezTo>
                  <a:cubicBezTo>
                    <a:pt x="37752" y="411327"/>
                    <a:pt x="69353" y="427128"/>
                    <a:pt x="95348" y="431205"/>
                  </a:cubicBezTo>
                  <a:cubicBezTo>
                    <a:pt x="121343" y="435282"/>
                    <a:pt x="159571" y="427637"/>
                    <a:pt x="177920" y="418972"/>
                  </a:cubicBezTo>
                  <a:cubicBezTo>
                    <a:pt x="196269" y="410307"/>
                    <a:pt x="200346" y="409798"/>
                    <a:pt x="205443" y="379216"/>
                  </a:cubicBezTo>
                  <a:cubicBezTo>
                    <a:pt x="210540" y="348634"/>
                    <a:pt x="206463" y="285941"/>
                    <a:pt x="208502" y="235481"/>
                  </a:cubicBezTo>
                  <a:cubicBezTo>
                    <a:pt x="210541" y="185021"/>
                    <a:pt x="218186" y="109585"/>
                    <a:pt x="217676" y="76455"/>
                  </a:cubicBezTo>
                  <a:cubicBezTo>
                    <a:pt x="217166" y="43325"/>
                    <a:pt x="214108" y="48421"/>
                    <a:pt x="205443" y="36698"/>
                  </a:cubicBezTo>
                  <a:cubicBezTo>
                    <a:pt x="196778" y="24975"/>
                    <a:pt x="180978" y="12232"/>
                    <a:pt x="165687" y="6116"/>
                  </a:cubicBezTo>
                  <a:cubicBezTo>
                    <a:pt x="150396" y="0"/>
                    <a:pt x="129498" y="0"/>
                    <a:pt x="113697" y="0"/>
                  </a:cubicBezTo>
                  <a:cubicBezTo>
                    <a:pt x="97896" y="0"/>
                    <a:pt x="83625" y="2039"/>
                    <a:pt x="70883" y="6116"/>
                  </a:cubicBezTo>
                  <a:cubicBezTo>
                    <a:pt x="58141" y="10193"/>
                    <a:pt x="20423" y="20898"/>
                    <a:pt x="9719" y="48931"/>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0" name="フリーフォーム: 図形 199">
              <a:extLst>
                <a:ext uri="{FF2B5EF4-FFF2-40B4-BE49-F238E27FC236}">
                  <a16:creationId xmlns:a16="http://schemas.microsoft.com/office/drawing/2014/main" id="{523310CD-C678-49F9-BE4E-4C9494FC75ED}"/>
                </a:ext>
              </a:extLst>
            </p:cNvPr>
            <p:cNvSpPr/>
            <p:nvPr/>
          </p:nvSpPr>
          <p:spPr>
            <a:xfrm>
              <a:off x="6162210" y="4758530"/>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1" name="フリーフォーム: 図形 200">
              <a:extLst>
                <a:ext uri="{FF2B5EF4-FFF2-40B4-BE49-F238E27FC236}">
                  <a16:creationId xmlns:a16="http://schemas.microsoft.com/office/drawing/2014/main" id="{D0744237-4713-4882-99F8-3D857C05C32B}"/>
                </a:ext>
              </a:extLst>
            </p:cNvPr>
            <p:cNvSpPr/>
            <p:nvPr/>
          </p:nvSpPr>
          <p:spPr>
            <a:xfrm>
              <a:off x="6158917" y="4875028"/>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6">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2" name="フリーフォーム: 図形 201">
              <a:extLst>
                <a:ext uri="{FF2B5EF4-FFF2-40B4-BE49-F238E27FC236}">
                  <a16:creationId xmlns:a16="http://schemas.microsoft.com/office/drawing/2014/main" id="{EF91A9E9-2FB2-43DE-A704-6BF499FE0D39}"/>
                </a:ext>
              </a:extLst>
            </p:cNvPr>
            <p:cNvSpPr/>
            <p:nvPr/>
          </p:nvSpPr>
          <p:spPr>
            <a:xfrm>
              <a:off x="6152185" y="4965386"/>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3" name="フリーフォーム: 図形 202">
              <a:extLst>
                <a:ext uri="{FF2B5EF4-FFF2-40B4-BE49-F238E27FC236}">
                  <a16:creationId xmlns:a16="http://schemas.microsoft.com/office/drawing/2014/main" id="{540004F6-CEFE-4E62-9C0E-CDEF42DD8164}"/>
                </a:ext>
              </a:extLst>
            </p:cNvPr>
            <p:cNvSpPr/>
            <p:nvPr/>
          </p:nvSpPr>
          <p:spPr>
            <a:xfrm>
              <a:off x="6147784" y="5055743"/>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4" name="フリーフォーム: 図形 203">
              <a:extLst>
                <a:ext uri="{FF2B5EF4-FFF2-40B4-BE49-F238E27FC236}">
                  <a16:creationId xmlns:a16="http://schemas.microsoft.com/office/drawing/2014/main" id="{8F74A8E0-4015-4708-AD91-84F428759C14}"/>
                </a:ext>
              </a:extLst>
            </p:cNvPr>
            <p:cNvSpPr/>
            <p:nvPr/>
          </p:nvSpPr>
          <p:spPr>
            <a:xfrm>
              <a:off x="6144235" y="5160540"/>
              <a:ext cx="174368" cy="62592"/>
            </a:xfrm>
            <a:custGeom>
              <a:avLst/>
              <a:gdLst>
                <a:gd name="connsiteX0" fmla="*/ 51 w 174368"/>
                <a:gd name="connsiteY0" fmla="*/ 12253 h 62592"/>
                <a:gd name="connsiteX1" fmla="*/ 48982 w 174368"/>
                <a:gd name="connsiteY1" fmla="*/ 58126 h 62592"/>
                <a:gd name="connsiteX2" fmla="*/ 107088 w 174368"/>
                <a:gd name="connsiteY2" fmla="*/ 61184 h 62592"/>
                <a:gd name="connsiteX3" fmla="*/ 156019 w 174368"/>
                <a:gd name="connsiteY3" fmla="*/ 61184 h 62592"/>
                <a:gd name="connsiteX4" fmla="*/ 168252 w 174368"/>
                <a:gd name="connsiteY4" fmla="*/ 45893 h 62592"/>
                <a:gd name="connsiteX5" fmla="*/ 174368 w 174368"/>
                <a:gd name="connsiteY5" fmla="*/ 15311 h 62592"/>
                <a:gd name="connsiteX6" fmla="*/ 168252 w 174368"/>
                <a:gd name="connsiteY6" fmla="*/ 20 h 62592"/>
                <a:gd name="connsiteX7" fmla="*/ 149902 w 174368"/>
                <a:gd name="connsiteY7" fmla="*/ 12253 h 62592"/>
                <a:gd name="connsiteX8" fmla="*/ 79564 w 174368"/>
                <a:gd name="connsiteY8" fmla="*/ 21427 h 62592"/>
                <a:gd name="connsiteX9" fmla="*/ 58157 w 174368"/>
                <a:gd name="connsiteY9" fmla="*/ 9194 h 62592"/>
                <a:gd name="connsiteX10" fmla="*/ 51 w 174368"/>
                <a:gd name="connsiteY10" fmla="*/ 12253 h 6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4368" h="62592">
                  <a:moveTo>
                    <a:pt x="51" y="12253"/>
                  </a:moveTo>
                  <a:cubicBezTo>
                    <a:pt x="-1478" y="20408"/>
                    <a:pt x="31143" y="49971"/>
                    <a:pt x="48982" y="58126"/>
                  </a:cubicBezTo>
                  <a:cubicBezTo>
                    <a:pt x="66822" y="66281"/>
                    <a:pt x="89249" y="60674"/>
                    <a:pt x="107088" y="61184"/>
                  </a:cubicBezTo>
                  <a:cubicBezTo>
                    <a:pt x="124927" y="61694"/>
                    <a:pt x="145825" y="63732"/>
                    <a:pt x="156019" y="61184"/>
                  </a:cubicBezTo>
                  <a:cubicBezTo>
                    <a:pt x="166213" y="58636"/>
                    <a:pt x="165194" y="53539"/>
                    <a:pt x="168252" y="45893"/>
                  </a:cubicBezTo>
                  <a:cubicBezTo>
                    <a:pt x="171310" y="38247"/>
                    <a:pt x="174368" y="22956"/>
                    <a:pt x="174368" y="15311"/>
                  </a:cubicBezTo>
                  <a:cubicBezTo>
                    <a:pt x="174368" y="7666"/>
                    <a:pt x="172330" y="530"/>
                    <a:pt x="168252" y="20"/>
                  </a:cubicBezTo>
                  <a:cubicBezTo>
                    <a:pt x="164174" y="-490"/>
                    <a:pt x="164683" y="8685"/>
                    <a:pt x="149902" y="12253"/>
                  </a:cubicBezTo>
                  <a:cubicBezTo>
                    <a:pt x="135121" y="15821"/>
                    <a:pt x="94855" y="21937"/>
                    <a:pt x="79564" y="21427"/>
                  </a:cubicBezTo>
                  <a:cubicBezTo>
                    <a:pt x="64273" y="20917"/>
                    <a:pt x="66312" y="12252"/>
                    <a:pt x="58157" y="9194"/>
                  </a:cubicBezTo>
                  <a:cubicBezTo>
                    <a:pt x="50002" y="6136"/>
                    <a:pt x="1580" y="4098"/>
                    <a:pt x="51" y="12253"/>
                  </a:cubicBezTo>
                  <a:close/>
                </a:path>
              </a:pathLst>
            </a:cu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9" name="矢印: V 字型 28">
            <a:extLst>
              <a:ext uri="{FF2B5EF4-FFF2-40B4-BE49-F238E27FC236}">
                <a16:creationId xmlns:a16="http://schemas.microsoft.com/office/drawing/2014/main" id="{2772CBA7-DB8C-414C-B7A6-A75F0BA50FE6}"/>
              </a:ext>
            </a:extLst>
          </p:cNvPr>
          <p:cNvSpPr/>
          <p:nvPr/>
        </p:nvSpPr>
        <p:spPr>
          <a:xfrm rot="8472423" flipV="1">
            <a:off x="5648855" y="2535101"/>
            <a:ext cx="2104569" cy="907840"/>
          </a:xfrm>
          <a:prstGeom prst="notch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65247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1" fill="hold" nodeType="clickEffect">
                                  <p:stCondLst>
                                    <p:cond delay="0"/>
                                  </p:stCondLst>
                                  <p:childTnLst>
                                    <p:set>
                                      <p:cBhvr>
                                        <p:cTn id="14" dur="1" fill="hold">
                                          <p:stCondLst>
                                            <p:cond delay="0"/>
                                          </p:stCondLst>
                                        </p:cTn>
                                        <p:tgtEl>
                                          <p:spTgt spid="196"/>
                                        </p:tgtEl>
                                        <p:attrNameLst>
                                          <p:attrName>style.visibility</p:attrName>
                                        </p:attrNameLst>
                                      </p:cBhvr>
                                      <p:to>
                                        <p:strVal val="visible"/>
                                      </p:to>
                                    </p:set>
                                    <p:anim calcmode="lin" valueType="num">
                                      <p:cBhvr additive="base">
                                        <p:cTn id="15" dur="500" fill="hold"/>
                                        <p:tgtEl>
                                          <p:spTgt spid="196"/>
                                        </p:tgtEl>
                                        <p:attrNameLst>
                                          <p:attrName>ppt_x</p:attrName>
                                        </p:attrNameLst>
                                      </p:cBhvr>
                                      <p:tavLst>
                                        <p:tav tm="0">
                                          <p:val>
                                            <p:strVal val="#ppt_x"/>
                                          </p:val>
                                        </p:tav>
                                        <p:tav tm="100000">
                                          <p:val>
                                            <p:strVal val="#ppt_x"/>
                                          </p:val>
                                        </p:tav>
                                      </p:tavLst>
                                    </p:anim>
                                    <p:anim calcmode="lin" valueType="num">
                                      <p:cBhvr additive="base">
                                        <p:cTn id="16" dur="500" fill="hold"/>
                                        <p:tgtEl>
                                          <p:spTgt spid="19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16798</TotalTime>
  <Words>1694</Words>
  <Application>Microsoft Office PowerPoint</Application>
  <PresentationFormat>ワイド画面</PresentationFormat>
  <Paragraphs>248</Paragraphs>
  <Slides>61</Slides>
  <Notes>12</Notes>
  <HiddenSlides>0</HiddenSlides>
  <MMClips>0</MMClips>
  <ScaleCrop>false</ScaleCrop>
  <HeadingPairs>
    <vt:vector size="6" baseType="variant">
      <vt:variant>
        <vt:lpstr>使用されているフォント</vt:lpstr>
      </vt:variant>
      <vt:variant>
        <vt:i4>4</vt:i4>
      </vt:variant>
      <vt:variant>
        <vt:lpstr>テーマ</vt:lpstr>
      </vt:variant>
      <vt:variant>
        <vt:i4>1</vt:i4>
      </vt:variant>
      <vt:variant>
        <vt:lpstr>スライド タイトル</vt:lpstr>
      </vt:variant>
      <vt:variant>
        <vt:i4>61</vt:i4>
      </vt:variant>
    </vt:vector>
  </HeadingPairs>
  <TitlesOfParts>
    <vt:vector size="66" baseType="lpstr">
      <vt:lpstr>Meiryo UI</vt:lpstr>
      <vt:lpstr>游ゴシック</vt:lpstr>
      <vt:lpstr>游ゴシック Light</vt:lpstr>
      <vt:lpstr>Arial</vt:lpstr>
      <vt:lpstr>Office テーマ</vt:lpstr>
      <vt:lpstr>治る認知症　慢性硬膜下血腫の病態と三井記念病院における治療実績 </vt:lpstr>
      <vt:lpstr>治る認知症(treatable dementia)</vt:lpstr>
      <vt:lpstr>PowerPoint プレゼンテーション</vt:lpstr>
      <vt:lpstr>PowerPoint プレゼンテーション</vt:lpstr>
      <vt:lpstr>dural border cell layerの亀裂部に慢性硬膜下血腫が生じる</vt:lpstr>
      <vt:lpstr>dural border cell layerの亀裂部に慢性硬膜下血腫が生じる</vt:lpstr>
      <vt:lpstr>PowerPoint プレゼンテーション</vt:lpstr>
      <vt:lpstr>慢性硬膜下血腫の治療法</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慢性硬膜下血腫の臨床研究</vt:lpstr>
      <vt:lpstr>慢性硬膜下血腫の自然歴から見た4型分類</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再発しにくい血腫腔内へのドレーン留置方向</vt:lpstr>
      <vt:lpstr>PowerPoint プレゼンテーション</vt:lpstr>
      <vt:lpstr>PowerPoint プレゼンテーション</vt:lpstr>
      <vt:lpstr>PowerPoint プレゼンテーション</vt:lpstr>
      <vt:lpstr>三井記念病院における慢性硬膜下血腫治療(2011年1月～2019年7月)</vt:lpstr>
      <vt:lpstr>月別発症件数</vt:lpstr>
      <vt:lpstr>高次脳機能障害の見取り図 (東京都医師会)</vt:lpstr>
      <vt:lpstr>高次脳機能障害の見取り図 (東京都医師会)</vt:lpstr>
      <vt:lpstr>PowerPoint プレゼンテーション</vt:lpstr>
      <vt:lpstr>PowerPoint プレゼンテーション</vt:lpstr>
      <vt:lpstr>高次脳機能障害の定義(2004年厚生労働省)</vt:lpstr>
      <vt:lpstr>認知症・高次脳機能障害の分析</vt:lpstr>
      <vt:lpstr>慢性硬膜下血腫と高次脳機能障害</vt:lpstr>
      <vt:lpstr>慢性硬膜下血腫の認知症の特徴</vt:lpstr>
      <vt:lpstr>(1) 慢性硬膜下血腫の病態、自然歴と手術方法を概説しました  (2) 三井記念病院での190症例の慢性硬膜下血腫の分析結果を報告いたしました 慢性硬膜下血腫は高次脳機能障害で発症するものは12%と少なく、認知症(33％)、意識障害(13%)が多い傾向が見られました 慢性硬膜下血腫により生じる認知症・意識障害は、両側大脳半球の血流低下によるせん妄類似の病態である可能性があります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慢性硬膜下血腫 手術で治る認知症 </dc:title>
  <dc:creator>中口 博</dc:creator>
  <cp:lastModifiedBy>中口 博</cp:lastModifiedBy>
  <cp:revision>206</cp:revision>
  <dcterms:created xsi:type="dcterms:W3CDTF">2019-08-13T04:07:49Z</dcterms:created>
  <dcterms:modified xsi:type="dcterms:W3CDTF">2019-09-04T10:55:26Z</dcterms:modified>
</cp:coreProperties>
</file>